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4682" r:id="rId3"/>
    <p:sldId id="4683" r:id="rId4"/>
    <p:sldId id="4684" r:id="rId5"/>
    <p:sldId id="4685" r:id="rId6"/>
    <p:sldId id="4686" r:id="rId7"/>
    <p:sldId id="273" r:id="rId8"/>
  </p:sldIdLst>
  <p:sldSz cx="12192000" cy="6858000"/>
  <p:notesSz cx="6858000" cy="9144000"/>
  <p:defaultTextStyle>
    <a:defPPr>
      <a:defRPr lang="en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464"/>
    <a:srgbClr val="59A694"/>
    <a:srgbClr val="F2F2F2"/>
    <a:srgbClr val="0E4251"/>
    <a:srgbClr val="34BAA1"/>
    <a:srgbClr val="0A2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6327"/>
  </p:normalViewPr>
  <p:slideViewPr>
    <p:cSldViewPr snapToGrid="0">
      <p:cViewPr>
        <p:scale>
          <a:sx n="60" d="100"/>
          <a:sy n="60" d="100"/>
        </p:scale>
        <p:origin x="1532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EFE86F-77F5-8029-0176-49352DED6D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53DDFF-5539-0BCE-078F-0F154CD278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C902B-82A6-4971-BCB7-34BAFEE7512D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48C6D6-1EBE-D5A1-009F-2C0EFCB421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3C8F1-9F6E-0D2C-CA61-732681C58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B0061-9E72-4021-8F2A-4FC762716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4640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19B0F-F099-476E-87C1-F2180C1EB417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E2592-359A-44CD-A749-C0936DD2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5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1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angle 149">
            <a:extLst>
              <a:ext uri="{FF2B5EF4-FFF2-40B4-BE49-F238E27FC236}">
                <a16:creationId xmlns:a16="http://schemas.microsoft.com/office/drawing/2014/main" id="{D8AC2368-C6E2-26AC-D153-47AE35EFAAE7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 dirty="0"/>
          </a:p>
        </p:txBody>
      </p:sp>
      <p:pic>
        <p:nvPicPr>
          <p:cNvPr id="151" name="Graphic 150">
            <a:extLst>
              <a:ext uri="{FF2B5EF4-FFF2-40B4-BE49-F238E27FC236}">
                <a16:creationId xmlns:a16="http://schemas.microsoft.com/office/drawing/2014/main" id="{4860E4E1-4F6D-75EA-0893-388E505D6A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929063" y="99152"/>
            <a:ext cx="12314972" cy="6927172"/>
          </a:xfrm>
          <a:prstGeom prst="rect">
            <a:avLst/>
          </a:prstGeom>
        </p:spPr>
      </p:pic>
      <p:grpSp>
        <p:nvGrpSpPr>
          <p:cNvPr id="152" name="Graphic 174">
            <a:extLst>
              <a:ext uri="{FF2B5EF4-FFF2-40B4-BE49-F238E27FC236}">
                <a16:creationId xmlns:a16="http://schemas.microsoft.com/office/drawing/2014/main" id="{CC237779-0B27-306E-A426-8457DC33AE20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53" name="Freeform 176">
              <a:extLst>
                <a:ext uri="{FF2B5EF4-FFF2-40B4-BE49-F238E27FC236}">
                  <a16:creationId xmlns:a16="http://schemas.microsoft.com/office/drawing/2014/main" id="{541631BD-1567-F0AB-9846-4364DDD9FABB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7">
              <a:extLst>
                <a:ext uri="{FF2B5EF4-FFF2-40B4-BE49-F238E27FC236}">
                  <a16:creationId xmlns:a16="http://schemas.microsoft.com/office/drawing/2014/main" id="{C8D105C3-DFEF-4B70-EE8A-04B1C508CDD9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78">
              <a:extLst>
                <a:ext uri="{FF2B5EF4-FFF2-40B4-BE49-F238E27FC236}">
                  <a16:creationId xmlns:a16="http://schemas.microsoft.com/office/drawing/2014/main" id="{7E9C49E7-F8B8-AC10-DE1F-55D0C11FDEED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79">
              <a:extLst>
                <a:ext uri="{FF2B5EF4-FFF2-40B4-BE49-F238E27FC236}">
                  <a16:creationId xmlns:a16="http://schemas.microsoft.com/office/drawing/2014/main" id="{FEEEB9A8-9F74-73B1-5B61-8A42FAE352CB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180">
              <a:extLst>
                <a:ext uri="{FF2B5EF4-FFF2-40B4-BE49-F238E27FC236}">
                  <a16:creationId xmlns:a16="http://schemas.microsoft.com/office/drawing/2014/main" id="{F2CA9179-DFB6-A502-10BB-AFEFAC172AC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181">
              <a:extLst>
                <a:ext uri="{FF2B5EF4-FFF2-40B4-BE49-F238E27FC236}">
                  <a16:creationId xmlns:a16="http://schemas.microsoft.com/office/drawing/2014/main" id="{8B7EE838-A3AA-054F-5BA7-C8E6352D7E59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182">
              <a:extLst>
                <a:ext uri="{FF2B5EF4-FFF2-40B4-BE49-F238E27FC236}">
                  <a16:creationId xmlns:a16="http://schemas.microsoft.com/office/drawing/2014/main" id="{E141F789-F62D-68E9-D34F-5BEEEE7F9657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183">
              <a:extLst>
                <a:ext uri="{FF2B5EF4-FFF2-40B4-BE49-F238E27FC236}">
                  <a16:creationId xmlns:a16="http://schemas.microsoft.com/office/drawing/2014/main" id="{234B1E5B-ACF1-EC48-3797-89D74BDA173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184">
              <a:extLst>
                <a:ext uri="{FF2B5EF4-FFF2-40B4-BE49-F238E27FC236}">
                  <a16:creationId xmlns:a16="http://schemas.microsoft.com/office/drawing/2014/main" id="{7B4580F3-4B1F-55EE-FE38-85E2E3AA75EF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185">
              <a:extLst>
                <a:ext uri="{FF2B5EF4-FFF2-40B4-BE49-F238E27FC236}">
                  <a16:creationId xmlns:a16="http://schemas.microsoft.com/office/drawing/2014/main" id="{9038D15E-2C0C-0287-3B2F-B920C66A0300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186">
              <a:extLst>
                <a:ext uri="{FF2B5EF4-FFF2-40B4-BE49-F238E27FC236}">
                  <a16:creationId xmlns:a16="http://schemas.microsoft.com/office/drawing/2014/main" id="{4D7AF660-F43A-2522-1CEC-C7515B883C1E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187">
              <a:extLst>
                <a:ext uri="{FF2B5EF4-FFF2-40B4-BE49-F238E27FC236}">
                  <a16:creationId xmlns:a16="http://schemas.microsoft.com/office/drawing/2014/main" id="{B9E89659-0DF2-2CD0-F679-9775DF03C523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188">
              <a:extLst>
                <a:ext uri="{FF2B5EF4-FFF2-40B4-BE49-F238E27FC236}">
                  <a16:creationId xmlns:a16="http://schemas.microsoft.com/office/drawing/2014/main" id="{00A849E4-1F7A-8528-D9DD-97579D99B4CC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189">
              <a:extLst>
                <a:ext uri="{FF2B5EF4-FFF2-40B4-BE49-F238E27FC236}">
                  <a16:creationId xmlns:a16="http://schemas.microsoft.com/office/drawing/2014/main" id="{8F989E43-1AED-592A-8A62-1D9AC0A124B7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190">
              <a:extLst>
                <a:ext uri="{FF2B5EF4-FFF2-40B4-BE49-F238E27FC236}">
                  <a16:creationId xmlns:a16="http://schemas.microsoft.com/office/drawing/2014/main" id="{2299D6F7-2718-5948-9BF4-30F801FC6C41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191">
              <a:extLst>
                <a:ext uri="{FF2B5EF4-FFF2-40B4-BE49-F238E27FC236}">
                  <a16:creationId xmlns:a16="http://schemas.microsoft.com/office/drawing/2014/main" id="{9AB5678E-3550-C469-7AEE-E693BD2698F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192">
              <a:extLst>
                <a:ext uri="{FF2B5EF4-FFF2-40B4-BE49-F238E27FC236}">
                  <a16:creationId xmlns:a16="http://schemas.microsoft.com/office/drawing/2014/main" id="{0FD62504-E206-C143-D904-86506F5D6CD1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193">
              <a:extLst>
                <a:ext uri="{FF2B5EF4-FFF2-40B4-BE49-F238E27FC236}">
                  <a16:creationId xmlns:a16="http://schemas.microsoft.com/office/drawing/2014/main" id="{3E792BEE-4105-D64E-4FEA-EE21089DE106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194">
              <a:extLst>
                <a:ext uri="{FF2B5EF4-FFF2-40B4-BE49-F238E27FC236}">
                  <a16:creationId xmlns:a16="http://schemas.microsoft.com/office/drawing/2014/main" id="{9E26A170-5860-ABF0-CC28-5A51840B5082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195">
              <a:extLst>
                <a:ext uri="{FF2B5EF4-FFF2-40B4-BE49-F238E27FC236}">
                  <a16:creationId xmlns:a16="http://schemas.microsoft.com/office/drawing/2014/main" id="{C73EC1D6-FBEB-3C55-84F2-147BDD0A2788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196">
              <a:extLst>
                <a:ext uri="{FF2B5EF4-FFF2-40B4-BE49-F238E27FC236}">
                  <a16:creationId xmlns:a16="http://schemas.microsoft.com/office/drawing/2014/main" id="{6E98D9EB-C2E5-DCBE-AB9D-D43871BFCCC7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197">
              <a:extLst>
                <a:ext uri="{FF2B5EF4-FFF2-40B4-BE49-F238E27FC236}">
                  <a16:creationId xmlns:a16="http://schemas.microsoft.com/office/drawing/2014/main" id="{9EF003B2-952D-B1DE-31E8-7B7ECEF82760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198">
              <a:extLst>
                <a:ext uri="{FF2B5EF4-FFF2-40B4-BE49-F238E27FC236}">
                  <a16:creationId xmlns:a16="http://schemas.microsoft.com/office/drawing/2014/main" id="{E2086C9B-30D4-9229-3B43-3D3A6A0C199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199">
              <a:extLst>
                <a:ext uri="{FF2B5EF4-FFF2-40B4-BE49-F238E27FC236}">
                  <a16:creationId xmlns:a16="http://schemas.microsoft.com/office/drawing/2014/main" id="{619E2AFD-EA2B-F218-2EA8-BCE5EE608411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200">
              <a:extLst>
                <a:ext uri="{FF2B5EF4-FFF2-40B4-BE49-F238E27FC236}">
                  <a16:creationId xmlns:a16="http://schemas.microsoft.com/office/drawing/2014/main" id="{569ACC32-5683-5805-89F3-F2A5CA854C0F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201">
              <a:extLst>
                <a:ext uri="{FF2B5EF4-FFF2-40B4-BE49-F238E27FC236}">
                  <a16:creationId xmlns:a16="http://schemas.microsoft.com/office/drawing/2014/main" id="{DF0FDB68-31B1-B8D8-4FFF-7FDD8DA54612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202">
              <a:extLst>
                <a:ext uri="{FF2B5EF4-FFF2-40B4-BE49-F238E27FC236}">
                  <a16:creationId xmlns:a16="http://schemas.microsoft.com/office/drawing/2014/main" id="{9736F7E5-38B2-6A1D-663F-52E64D4BB655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203">
              <a:extLst>
                <a:ext uri="{FF2B5EF4-FFF2-40B4-BE49-F238E27FC236}">
                  <a16:creationId xmlns:a16="http://schemas.microsoft.com/office/drawing/2014/main" id="{CE0C341D-1E00-5870-E4C3-0F21E9AD589D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204">
              <a:extLst>
                <a:ext uri="{FF2B5EF4-FFF2-40B4-BE49-F238E27FC236}">
                  <a16:creationId xmlns:a16="http://schemas.microsoft.com/office/drawing/2014/main" id="{5FDE53F9-BCBA-105D-4E73-36CD524936DB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205">
              <a:extLst>
                <a:ext uri="{FF2B5EF4-FFF2-40B4-BE49-F238E27FC236}">
                  <a16:creationId xmlns:a16="http://schemas.microsoft.com/office/drawing/2014/main" id="{4139C7E8-4991-3203-F6D4-942BE62391B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id="{1F865A7E-DA92-27E1-2C12-B9AEBEF02A3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207">
              <a:extLst>
                <a:ext uri="{FF2B5EF4-FFF2-40B4-BE49-F238E27FC236}">
                  <a16:creationId xmlns:a16="http://schemas.microsoft.com/office/drawing/2014/main" id="{6BF18142-5116-1771-9333-043E4794E90F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208">
              <a:extLst>
                <a:ext uri="{FF2B5EF4-FFF2-40B4-BE49-F238E27FC236}">
                  <a16:creationId xmlns:a16="http://schemas.microsoft.com/office/drawing/2014/main" id="{AC01AD2F-B8E3-AE5D-4013-F942CCAED92D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209">
              <a:extLst>
                <a:ext uri="{FF2B5EF4-FFF2-40B4-BE49-F238E27FC236}">
                  <a16:creationId xmlns:a16="http://schemas.microsoft.com/office/drawing/2014/main" id="{CBC98668-2D9F-9CF5-1540-F6BC31CD8ED4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210">
              <a:extLst>
                <a:ext uri="{FF2B5EF4-FFF2-40B4-BE49-F238E27FC236}">
                  <a16:creationId xmlns:a16="http://schemas.microsoft.com/office/drawing/2014/main" id="{84B1243D-E55E-5AC6-94E7-09CB3B3AD3DD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211">
              <a:extLst>
                <a:ext uri="{FF2B5EF4-FFF2-40B4-BE49-F238E27FC236}">
                  <a16:creationId xmlns:a16="http://schemas.microsoft.com/office/drawing/2014/main" id="{947EF82D-507A-A08C-6550-1AE6CFD4E851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212">
              <a:extLst>
                <a:ext uri="{FF2B5EF4-FFF2-40B4-BE49-F238E27FC236}">
                  <a16:creationId xmlns:a16="http://schemas.microsoft.com/office/drawing/2014/main" id="{74D34968-2BC8-9327-0097-A69707AC3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213">
              <a:extLst>
                <a:ext uri="{FF2B5EF4-FFF2-40B4-BE49-F238E27FC236}">
                  <a16:creationId xmlns:a16="http://schemas.microsoft.com/office/drawing/2014/main" id="{9CD0BBC3-CB24-EBC4-5BB2-38C0B5B67A57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214">
              <a:extLst>
                <a:ext uri="{FF2B5EF4-FFF2-40B4-BE49-F238E27FC236}">
                  <a16:creationId xmlns:a16="http://schemas.microsoft.com/office/drawing/2014/main" id="{79B94AAE-4CEB-D531-1005-5723FB8EB77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215">
              <a:extLst>
                <a:ext uri="{FF2B5EF4-FFF2-40B4-BE49-F238E27FC236}">
                  <a16:creationId xmlns:a16="http://schemas.microsoft.com/office/drawing/2014/main" id="{1BF754E2-4BA9-4E22-5722-05D60036120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216">
              <a:extLst>
                <a:ext uri="{FF2B5EF4-FFF2-40B4-BE49-F238E27FC236}">
                  <a16:creationId xmlns:a16="http://schemas.microsoft.com/office/drawing/2014/main" id="{3648C53A-336E-722B-21FD-A890DB587E9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217">
              <a:extLst>
                <a:ext uri="{FF2B5EF4-FFF2-40B4-BE49-F238E27FC236}">
                  <a16:creationId xmlns:a16="http://schemas.microsoft.com/office/drawing/2014/main" id="{F0C8BA50-449D-D8AE-1A39-1349B0B6C859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218">
              <a:extLst>
                <a:ext uri="{FF2B5EF4-FFF2-40B4-BE49-F238E27FC236}">
                  <a16:creationId xmlns:a16="http://schemas.microsoft.com/office/drawing/2014/main" id="{F46CAEC5-3F49-EAD7-0BCC-64F48D2DB9FB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219">
              <a:extLst>
                <a:ext uri="{FF2B5EF4-FFF2-40B4-BE49-F238E27FC236}">
                  <a16:creationId xmlns:a16="http://schemas.microsoft.com/office/drawing/2014/main" id="{3661BEED-6998-36CE-DB69-AFF0B4628BA9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220">
              <a:extLst>
                <a:ext uri="{FF2B5EF4-FFF2-40B4-BE49-F238E27FC236}">
                  <a16:creationId xmlns:a16="http://schemas.microsoft.com/office/drawing/2014/main" id="{B0C1ABEE-0AD5-B3A7-9213-DA3F0D8C9B86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8" name="Freeform 221">
              <a:extLst>
                <a:ext uri="{FF2B5EF4-FFF2-40B4-BE49-F238E27FC236}">
                  <a16:creationId xmlns:a16="http://schemas.microsoft.com/office/drawing/2014/main" id="{AD0F8B20-D8E4-4C34-41C5-2DC7B51FBDAF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9" name="Freeform 222">
              <a:extLst>
                <a:ext uri="{FF2B5EF4-FFF2-40B4-BE49-F238E27FC236}">
                  <a16:creationId xmlns:a16="http://schemas.microsoft.com/office/drawing/2014/main" id="{944204F3-D9D4-4E24-17F9-01EE2E09248C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0" name="Freeform 223">
              <a:extLst>
                <a:ext uri="{FF2B5EF4-FFF2-40B4-BE49-F238E27FC236}">
                  <a16:creationId xmlns:a16="http://schemas.microsoft.com/office/drawing/2014/main" id="{79A683AC-26AA-8A54-FD28-7338F42C123D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1" name="Freeform 224">
              <a:extLst>
                <a:ext uri="{FF2B5EF4-FFF2-40B4-BE49-F238E27FC236}">
                  <a16:creationId xmlns:a16="http://schemas.microsoft.com/office/drawing/2014/main" id="{65CF3C4D-0622-B4D7-BEA0-DB85A668D17A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2" name="Freeform 225">
              <a:extLst>
                <a:ext uri="{FF2B5EF4-FFF2-40B4-BE49-F238E27FC236}">
                  <a16:creationId xmlns:a16="http://schemas.microsoft.com/office/drawing/2014/main" id="{F734C222-92DF-F05A-A6D1-5D1A436DF9A3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3" name="Freeform 226">
              <a:extLst>
                <a:ext uri="{FF2B5EF4-FFF2-40B4-BE49-F238E27FC236}">
                  <a16:creationId xmlns:a16="http://schemas.microsoft.com/office/drawing/2014/main" id="{64BB3E6F-4B83-FA93-8832-C8A5108D206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4" name="Freeform 227">
              <a:extLst>
                <a:ext uri="{FF2B5EF4-FFF2-40B4-BE49-F238E27FC236}">
                  <a16:creationId xmlns:a16="http://schemas.microsoft.com/office/drawing/2014/main" id="{ADA159A7-DE2C-45CB-348E-1ABBB2EA9BB1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5" name="Freeform 228">
              <a:extLst>
                <a:ext uri="{FF2B5EF4-FFF2-40B4-BE49-F238E27FC236}">
                  <a16:creationId xmlns:a16="http://schemas.microsoft.com/office/drawing/2014/main" id="{47F55C1E-EE1E-6922-1466-F3AB7D699160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6" name="Freeform 229">
              <a:extLst>
                <a:ext uri="{FF2B5EF4-FFF2-40B4-BE49-F238E27FC236}">
                  <a16:creationId xmlns:a16="http://schemas.microsoft.com/office/drawing/2014/main" id="{E519B5E3-3AB7-C3A6-0F09-DCC915EBF655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7" name="Freeform 230">
              <a:extLst>
                <a:ext uri="{FF2B5EF4-FFF2-40B4-BE49-F238E27FC236}">
                  <a16:creationId xmlns:a16="http://schemas.microsoft.com/office/drawing/2014/main" id="{A89D2014-CFD3-E1CF-EC27-253287FC2399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8" name="Freeform 231">
              <a:extLst>
                <a:ext uri="{FF2B5EF4-FFF2-40B4-BE49-F238E27FC236}">
                  <a16:creationId xmlns:a16="http://schemas.microsoft.com/office/drawing/2014/main" id="{01F716E9-1861-ACF7-55DE-A7C2E9699F61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9" name="Freeform 232">
              <a:extLst>
                <a:ext uri="{FF2B5EF4-FFF2-40B4-BE49-F238E27FC236}">
                  <a16:creationId xmlns:a16="http://schemas.microsoft.com/office/drawing/2014/main" id="{CB9A05CD-31A2-E5D3-F2D3-5B4D902A31C8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0" name="Freeform 233">
              <a:extLst>
                <a:ext uri="{FF2B5EF4-FFF2-40B4-BE49-F238E27FC236}">
                  <a16:creationId xmlns:a16="http://schemas.microsoft.com/office/drawing/2014/main" id="{E67870DD-BB82-B4FA-43D0-C2B34F302FB4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234">
              <a:extLst>
                <a:ext uri="{FF2B5EF4-FFF2-40B4-BE49-F238E27FC236}">
                  <a16:creationId xmlns:a16="http://schemas.microsoft.com/office/drawing/2014/main" id="{924C7612-A8E6-E3CD-0E77-6B25A4995144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235">
              <a:extLst>
                <a:ext uri="{FF2B5EF4-FFF2-40B4-BE49-F238E27FC236}">
                  <a16:creationId xmlns:a16="http://schemas.microsoft.com/office/drawing/2014/main" id="{AE0817D5-44AD-A7AB-5198-9F7ED19067A0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236">
              <a:extLst>
                <a:ext uri="{FF2B5EF4-FFF2-40B4-BE49-F238E27FC236}">
                  <a16:creationId xmlns:a16="http://schemas.microsoft.com/office/drawing/2014/main" id="{4535D040-FBC3-B7F9-2881-10A0314D4BA2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237">
              <a:extLst>
                <a:ext uri="{FF2B5EF4-FFF2-40B4-BE49-F238E27FC236}">
                  <a16:creationId xmlns:a16="http://schemas.microsoft.com/office/drawing/2014/main" id="{18B9D7EA-9717-6C7C-0BD4-02D2085C728F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238">
              <a:extLst>
                <a:ext uri="{FF2B5EF4-FFF2-40B4-BE49-F238E27FC236}">
                  <a16:creationId xmlns:a16="http://schemas.microsoft.com/office/drawing/2014/main" id="{7C659677-7B0F-DBFD-E2C2-11E8EA13713E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239">
              <a:extLst>
                <a:ext uri="{FF2B5EF4-FFF2-40B4-BE49-F238E27FC236}">
                  <a16:creationId xmlns:a16="http://schemas.microsoft.com/office/drawing/2014/main" id="{6A0D170F-B672-E9B0-A281-5352F97DFD8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240">
              <a:extLst>
                <a:ext uri="{FF2B5EF4-FFF2-40B4-BE49-F238E27FC236}">
                  <a16:creationId xmlns:a16="http://schemas.microsoft.com/office/drawing/2014/main" id="{B530CF38-9DF6-8DC5-E9F7-913428496255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241">
              <a:extLst>
                <a:ext uri="{FF2B5EF4-FFF2-40B4-BE49-F238E27FC236}">
                  <a16:creationId xmlns:a16="http://schemas.microsoft.com/office/drawing/2014/main" id="{C8410D15-F481-330F-1CAC-D492A6B15032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242">
              <a:extLst>
                <a:ext uri="{FF2B5EF4-FFF2-40B4-BE49-F238E27FC236}">
                  <a16:creationId xmlns:a16="http://schemas.microsoft.com/office/drawing/2014/main" id="{04D2AB65-D1F8-EB50-5975-E9587888EB2D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8" name="Freeform 243">
              <a:extLst>
                <a:ext uri="{FF2B5EF4-FFF2-40B4-BE49-F238E27FC236}">
                  <a16:creationId xmlns:a16="http://schemas.microsoft.com/office/drawing/2014/main" id="{DE3508EE-2BCC-AB41-3A3B-0FD4B318C4E3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9" name="Freeform 244">
              <a:extLst>
                <a:ext uri="{FF2B5EF4-FFF2-40B4-BE49-F238E27FC236}">
                  <a16:creationId xmlns:a16="http://schemas.microsoft.com/office/drawing/2014/main" id="{CDA43E9C-CF11-00D6-6025-C304610D4A8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0" name="Freeform 245">
              <a:extLst>
                <a:ext uri="{FF2B5EF4-FFF2-40B4-BE49-F238E27FC236}">
                  <a16:creationId xmlns:a16="http://schemas.microsoft.com/office/drawing/2014/main" id="{D04E037B-B997-E578-4F82-75C192AC7E3A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1" name="Freeform 246">
              <a:extLst>
                <a:ext uri="{FF2B5EF4-FFF2-40B4-BE49-F238E27FC236}">
                  <a16:creationId xmlns:a16="http://schemas.microsoft.com/office/drawing/2014/main" id="{ADD5B6A6-8FFA-3632-9A34-B1ED84935728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52" name="Picture 251">
            <a:extLst>
              <a:ext uri="{FF2B5EF4-FFF2-40B4-BE49-F238E27FC236}">
                <a16:creationId xmlns:a16="http://schemas.microsoft.com/office/drawing/2014/main" id="{9A8FE8A3-35D7-C5CE-775B-516B6D3FCA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43" y="-121858"/>
            <a:ext cx="3331648" cy="235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31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090446-8EB5-3D19-7369-E3CB103CDACC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68727"/>
            <a:ext cx="12322098" cy="693118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609997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grpSp>
        <p:nvGrpSpPr>
          <p:cNvPr id="5" name="Graphic 174">
            <a:extLst>
              <a:ext uri="{FF2B5EF4-FFF2-40B4-BE49-F238E27FC236}">
                <a16:creationId xmlns:a16="http://schemas.microsoft.com/office/drawing/2014/main" id="{FF5868E4-AEF1-3B61-3011-A39307A96D37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8BDD9EA-294D-738D-E050-B588EFFDDAF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A639ED2-129F-CAFD-0A89-D83D9F93BA3F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D4C5E6A-7084-65D4-5465-04BCE7EA09E5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E3A285D-0EA4-6A53-5B78-7C7AE527E138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C634943-7C65-4E29-16E2-5D7F2C1D8394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C4D28B7-CA46-B0EC-286C-99A3BAB4F8F1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20E2163-4560-68EF-1B9B-47CF833B90D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9C07D86-047F-13BE-C68F-CC7E3610500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69A3734-CD56-AD27-4B07-862975AB4A10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CE679FC-9F1B-81B1-ADF7-3F7E61B00968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5C8C188-9278-E783-00FF-D6671126BA35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BEFACBE-80BF-068B-E3FD-58435CA33C96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4773EA4-C2FA-8415-7434-B301812D6C52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27849E5-EBD4-3AE8-BF9A-F6C77BEB7FE0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1634DD0-ACFE-B15B-A796-E9B7FE84D9A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BC41B5-21FB-B862-3394-515BBF0A887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B3E102A-4C2F-5426-BC26-0A3BD203E73F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57FB6AD-1EA4-B7A7-324E-9B2F788C2D20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F91555-E354-34C0-DDD7-FA77D1842501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CAF3CC30-D00B-B1C8-290B-4908F20A4FDC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4A456B3-4117-FEDA-05AF-45B469103B55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BE5507E1-DD4D-8786-0FA8-38FDC1333DFC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90C5539-F1C8-D127-C012-B0DC1B963144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481A324-5795-C7A3-D64D-644AFDFC4DE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7B5BCF1-D7AE-FE7A-A012-A422ECA5403A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AB6D784-8EC9-1C77-95AB-7DF713ACF1E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42FCFE4-BFB0-4028-4121-CC8A3DE0F7C3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C4DA197D-DB7E-5E48-EAC7-5A177A832E0B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9514B6A-44A8-4379-1F33-8D53BA534CCE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6348DDD-1508-7640-DFF3-EE0B49829E9C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2F0620E-DA11-C891-A465-8C1A90C403F1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FBB86A1-665D-9C23-B5AB-E015FCAA6A33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2A71184-F63C-A626-FB62-486494CE2246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145E145-0CB3-5249-9E8D-878166E5D190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743645A-4A4C-B6D8-0162-80EEE0A9ABF0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091BD1D-DDA7-6D06-4C24-AFECA413374A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7CA0DBA-3459-9107-3BDE-2653876ED372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852955FC-92EA-686C-BCA7-22CED18DEC90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160AE32-E38E-CD04-C9F4-EF672B6511B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2D48E55-9060-2257-A5D3-001152DA081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12AAF800-EB66-D288-E64D-4C1E290B4FB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22A38AB-7CA4-E052-107B-F93D25086CAB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3DA01CEF-AE42-6A71-2A70-36140D485B03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EFCABC6-23F7-5E41-D6A7-A2BE4B0C7BD5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5CEC191-64BD-27C9-116F-7555BC0B9D8F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F02DAF8-EB4A-D43E-1DCC-422B2D9312AD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877E11AC-D088-88A2-9BA0-5402C9466A81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AFBCEF2-D47B-94D4-E5DF-5B59AFD68525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57FAC91-649B-674A-3462-A3D33ECA1A8F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2212C1-9105-2FAC-4C13-9387DA9BBB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ADF569F-A13B-E208-BB9A-C2FBD07A28D8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11D3C3-21FF-EBF0-8739-9FA3D47732BA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B9BF0F86-8A56-EFE4-75BC-1C467D93B24B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6A13A3B-8E07-E524-620D-39042E9E519E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0701AF0-4F42-6E80-17FC-97BAEFC02C7E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3C23076-C270-025C-C614-6B9046460FE0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C98CB59F-2E4C-F082-CEED-A557CF208269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B23425A7-6FEF-AE54-ED4A-C5048CF7253A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0B88DD2C-A526-9395-1D98-6F2772818589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463EE591-4E21-3886-725C-EDAF682E87F5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CCA1FBF-18AF-0D06-B257-827D9A5B254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8F347BA5-74BC-ECBA-AE17-F24069878C73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F4F01009-7D5B-17E8-366D-6E860A2E38F8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3E4262E-DFDC-0691-4C72-E7E998505B5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64A7645-6568-9CFC-3A44-03EC936431B8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88C650CC-3A1F-7984-B3BB-D8852DC4921F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1C12D4D-51E4-FC5A-C9EF-C9A949BFF9E2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A764828E-A247-0D35-2F4D-D61EDE31B8BB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49427B42-A69C-0210-3390-C412245AEBD1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BB0B1E2-E979-B8A4-25C7-927F4082A816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DEF2611E-9E94-9817-88EB-FDE608B5103B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546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46668A3-862D-9207-CCD3-06A422531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BDAB06CD-5D5D-7CE2-AD26-D9912EC761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577913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3719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CFC54BAF-1F01-3F4D-535C-2F0545EA5C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2084"/>
            <a:ext cx="12192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4FBF7CA-C79F-3D2E-BAE5-B37F6B408418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grpSp>
        <p:nvGrpSpPr>
          <p:cNvPr id="12" name="Graphic 219">
            <a:extLst>
              <a:ext uri="{FF2B5EF4-FFF2-40B4-BE49-F238E27FC236}">
                <a16:creationId xmlns:a16="http://schemas.microsoft.com/office/drawing/2014/main" id="{A1AB7930-775D-E66E-62BD-75CD2DE60088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2E166DA-065D-DB10-E8F0-9026287A9430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C2737ED-7EFB-7D56-AD4D-F58786B0D8F8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334DE8B-0AEC-5208-9EF5-CB0E5F24350D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5C92E0E-1D6E-EAED-E501-3D3C860FDF62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43B0B15-0872-D594-8880-5B34DFF69861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267FDE62-8FCD-16BE-A1FD-FB40A074738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AAE6921-DF0E-70CA-6C88-CBD02BE7D09E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BD267A4-2036-030E-C196-6DB3C30940F6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E70DB3B-3A22-A926-C42A-4C567102B81E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E9B7878-2205-A5F6-68B2-F8A042099AF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F74897D-90D2-EFA4-FF1A-DF2628A8D9A3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B688A05-6F66-6197-2955-53835C731484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571AF3A-2B54-A0D4-2E00-580C008B6280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B846CA3-BC99-7775-9691-29CA5435B62A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227EF28-F32A-1973-396D-F0C33C5F85B3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CF6C4DE-976D-02E9-89E1-2590767EB9F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D8856CF-2CE7-B52F-1FD5-D9D63B0E1DE4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14F225D-BE77-A889-57C1-D5992B0EBDC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DB3CA30-0F05-8E5E-3013-6074D78F1BF1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6E3A030-422D-D50D-AA18-61265404D1CA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6E51D09-A6AF-6D93-E333-35F595EACFA2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6CBAE92-0376-29AE-F98D-60814FAB9A54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C32316DF-63AE-CC02-B8A1-D670CBC8FC34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87703E8-1439-2A48-7C0B-155E1CE9CA78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2D68E26-8E6C-8555-3DE8-C67FEA516C5E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7205B06A-A252-2806-7D0B-4E45CA415A8F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4AD9034-1471-316A-827A-EBF037B2C657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7C3683F3-2EDA-E780-90E0-BB64F296413D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6F201DE-691F-A168-6740-35D92345F6D5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19C282F-D8F7-1B91-B4DE-981ED0D94F95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50D1004-D4AA-35B6-BBEB-858C5A493F8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473302C-F475-5F22-2C7D-E380326FAE4D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C3AE21A-CB1A-4B1E-892B-5368A2AB228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50384172-C042-83B6-7AC9-C48682F11C1B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414E44F-A6FC-CC32-005C-07CE37E6F6F3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864D152-A245-C989-7944-FA3524690B4A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6F688ABC-60AD-E784-14C3-2194368BF138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3C040CC0-20D7-F1B0-5A65-250077CC6AE1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4180643-F560-7A8D-7417-D9FE1A95673E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2B2C73D-494B-B23C-CBBC-75D5A47BEF43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DE9D87F-5BBE-C929-001F-9767104B8F11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D2F882C5-DA1E-A293-3F21-67039CB40E66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7028AF-D213-1BCE-9E6A-FE10AAECAF35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EADB306B-A3E8-E993-BD27-498B9DF86B52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F6B51C83-DA91-3588-3A32-2927900E9833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D4D830C-392D-CBA2-F528-0D2EBAA9BF83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628BDECE-6E7D-EA46-FD4D-98FD59A72097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204C70F-A0B9-5DC8-A72E-524476D4384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693F42C2-D314-8F6B-418C-986D96C77D5C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402C27A3-F560-446C-3094-C0C9089AE0BC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0C3409F4-24F2-1A77-1C81-2CB6C4A5EA50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E214EE7-04F8-2BFD-7F3D-DABFDF5DD901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B017ED9-908B-048F-BB44-1096E334C25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3790728-AD6C-8630-2BCB-3157B4ABDF90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238994D-4EDB-A5F1-D04C-217185616418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8D6231A-40A7-9E05-BAB8-0DF7D421A097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A4A38A8A-0A6F-A72D-7D48-595C802294A0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DAEA9E6-2080-AA89-E101-18F01509B8EB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8D806FD8-32D6-5CD4-5793-E1A249BA24C9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878C415-A3B1-9B43-241A-887B523B8906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8D1DFBBA-4113-8740-4811-AD6F0BF9000B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9055A32-E27F-2DAD-D7D8-589CAFFD1597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86BC9A59-081A-36CF-4248-25BF87735D11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294179D-BC32-2E6E-D7D2-F94ABF5DABFF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AE27447-0945-850D-38EB-C47874BD33F2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32336B0D-5DBB-89A9-FB3D-69DC19CF8C6C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0B72EF4-C2D8-8093-4AAF-03C818DFCBB4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912773D1-F3B7-058B-4220-9F2789B51E7B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BE7806B3-D1B1-A393-076B-FB460EFC6DF1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A6B36C99-D8BE-609B-DBFF-AEA48C281EE6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DE9CE25-EACE-1C3E-73B2-A5E73D5AA1C6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671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16E018E-53C6-6574-8BF9-22A57443F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3" y="0"/>
            <a:ext cx="12265155" cy="689008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7AD2C285-72EE-37F3-29DA-CBA01229A7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79" name="Slide Number Placeholder 5">
            <a:extLst>
              <a:ext uri="{FF2B5EF4-FFF2-40B4-BE49-F238E27FC236}">
                <a16:creationId xmlns:a16="http://schemas.microsoft.com/office/drawing/2014/main" id="{266FC505-C847-5D9E-5752-C60EA71DE059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355279-A2F2-E71C-3992-332B3EAC2E4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7197" y="5941232"/>
            <a:ext cx="1271203" cy="68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4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0F9D077-B6F8-10CA-5262-0D580C2B7C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8227040" cy="1025271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70B40FA-C52A-0125-AD85-5360B815BB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84CABF6-52A1-0284-5A4E-931D5AD8E5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CBA179-CA8D-64BB-9FE4-DE949E86EDB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818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526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065767-CB69-ECC9-30D0-0B0B5B4F061C}"/>
              </a:ext>
            </a:extLst>
          </p:cNvPr>
          <p:cNvSpPr txBox="1"/>
          <p:nvPr userDrawn="1"/>
        </p:nvSpPr>
        <p:spPr>
          <a:xfrm>
            <a:off x="6096000" y="3737113"/>
            <a:ext cx="5552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شكراً لكم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086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0" y="-835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139" name="Graphic 174">
            <a:extLst>
              <a:ext uri="{FF2B5EF4-FFF2-40B4-BE49-F238E27FC236}">
                <a16:creationId xmlns:a16="http://schemas.microsoft.com/office/drawing/2014/main" id="{A8A79D4D-DD5F-ED5B-9869-DE2AB083822E}"/>
              </a:ext>
            </a:extLst>
          </p:cNvPr>
          <p:cNvGrpSpPr/>
          <p:nvPr userDrawn="1"/>
        </p:nvGrpSpPr>
        <p:grpSpPr>
          <a:xfrm>
            <a:off x="6489550" y="2560189"/>
            <a:ext cx="4189411" cy="1921108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40" name="Freeform 3">
              <a:extLst>
                <a:ext uri="{FF2B5EF4-FFF2-40B4-BE49-F238E27FC236}">
                  <a16:creationId xmlns:a16="http://schemas.microsoft.com/office/drawing/2014/main" id="{F8B26D99-78C2-7D83-F7C3-FF2F80AED13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4">
              <a:extLst>
                <a:ext uri="{FF2B5EF4-FFF2-40B4-BE49-F238E27FC236}">
                  <a16:creationId xmlns:a16="http://schemas.microsoft.com/office/drawing/2014/main" id="{C306F447-BE2B-9D8E-FD29-5D8C78D9A5D4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5">
              <a:extLst>
                <a:ext uri="{FF2B5EF4-FFF2-40B4-BE49-F238E27FC236}">
                  <a16:creationId xmlns:a16="http://schemas.microsoft.com/office/drawing/2014/main" id="{A26E34D0-9C3F-3365-E8A3-8D52A2EC7B6F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id="{0D18D89E-2F70-5089-FBF4-9152710D4F9A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7">
              <a:extLst>
                <a:ext uri="{FF2B5EF4-FFF2-40B4-BE49-F238E27FC236}">
                  <a16:creationId xmlns:a16="http://schemas.microsoft.com/office/drawing/2014/main" id="{9B52B7AD-5232-7372-E75C-D79179ECAF9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8">
              <a:extLst>
                <a:ext uri="{FF2B5EF4-FFF2-40B4-BE49-F238E27FC236}">
                  <a16:creationId xmlns:a16="http://schemas.microsoft.com/office/drawing/2014/main" id="{DE71B7FC-E5A7-B5AB-1F71-6D9238655E73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9">
              <a:extLst>
                <a:ext uri="{FF2B5EF4-FFF2-40B4-BE49-F238E27FC236}">
                  <a16:creationId xmlns:a16="http://schemas.microsoft.com/office/drawing/2014/main" id="{B9965883-8BFD-EFF5-C918-063359FEEC6C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10">
              <a:extLst>
                <a:ext uri="{FF2B5EF4-FFF2-40B4-BE49-F238E27FC236}">
                  <a16:creationId xmlns:a16="http://schemas.microsoft.com/office/drawing/2014/main" id="{72B2EF55-C3EB-565E-B427-93CAEA4CC8EB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11">
              <a:extLst>
                <a:ext uri="{FF2B5EF4-FFF2-40B4-BE49-F238E27FC236}">
                  <a16:creationId xmlns:a16="http://schemas.microsoft.com/office/drawing/2014/main" id="{97314C9B-DDC2-0B66-34CF-D6905A93EF1C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12">
              <a:extLst>
                <a:ext uri="{FF2B5EF4-FFF2-40B4-BE49-F238E27FC236}">
                  <a16:creationId xmlns:a16="http://schemas.microsoft.com/office/drawing/2014/main" id="{1597C570-4A7A-19F3-6245-DED6D9B84A51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0" name="Freeform 13">
              <a:extLst>
                <a:ext uri="{FF2B5EF4-FFF2-40B4-BE49-F238E27FC236}">
                  <a16:creationId xmlns:a16="http://schemas.microsoft.com/office/drawing/2014/main" id="{C271E333-E080-768B-337C-07267B26E462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1" name="Freeform 14">
              <a:extLst>
                <a:ext uri="{FF2B5EF4-FFF2-40B4-BE49-F238E27FC236}">
                  <a16:creationId xmlns:a16="http://schemas.microsoft.com/office/drawing/2014/main" id="{E2806368-DDD8-7478-4F3C-5FF6879B7115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2" name="Freeform 15">
              <a:extLst>
                <a:ext uri="{FF2B5EF4-FFF2-40B4-BE49-F238E27FC236}">
                  <a16:creationId xmlns:a16="http://schemas.microsoft.com/office/drawing/2014/main" id="{2D005C41-C857-C45B-4340-892AF786E1DA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3" name="Freeform 16">
              <a:extLst>
                <a:ext uri="{FF2B5EF4-FFF2-40B4-BE49-F238E27FC236}">
                  <a16:creationId xmlns:a16="http://schemas.microsoft.com/office/drawing/2014/main" id="{CDB39FC5-5D15-5975-7A13-1C1D8F4E844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">
              <a:extLst>
                <a:ext uri="{FF2B5EF4-FFF2-40B4-BE49-F238E27FC236}">
                  <a16:creationId xmlns:a16="http://schemas.microsoft.com/office/drawing/2014/main" id="{ACA14CF4-4CB8-4388-EB01-2D26ECDA7E3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8">
              <a:extLst>
                <a:ext uri="{FF2B5EF4-FFF2-40B4-BE49-F238E27FC236}">
                  <a16:creationId xmlns:a16="http://schemas.microsoft.com/office/drawing/2014/main" id="{786C5EC7-0FE9-0BE0-2B7E-E8B57B163515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9">
              <a:extLst>
                <a:ext uri="{FF2B5EF4-FFF2-40B4-BE49-F238E27FC236}">
                  <a16:creationId xmlns:a16="http://schemas.microsoft.com/office/drawing/2014/main" id="{A19772BF-6F5E-2CCB-6280-9A5D7DA91B5C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20">
              <a:extLst>
                <a:ext uri="{FF2B5EF4-FFF2-40B4-BE49-F238E27FC236}">
                  <a16:creationId xmlns:a16="http://schemas.microsoft.com/office/drawing/2014/main" id="{E5C07D8D-B367-F918-20E9-4DEC081B33EE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21">
              <a:extLst>
                <a:ext uri="{FF2B5EF4-FFF2-40B4-BE49-F238E27FC236}">
                  <a16:creationId xmlns:a16="http://schemas.microsoft.com/office/drawing/2014/main" id="{FF8BE9DC-9FD3-4C6E-E102-E7A987DD2ADD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22">
              <a:extLst>
                <a:ext uri="{FF2B5EF4-FFF2-40B4-BE49-F238E27FC236}">
                  <a16:creationId xmlns:a16="http://schemas.microsoft.com/office/drawing/2014/main" id="{FC7C4457-8ADD-DD7D-99F2-C3BA851FE2A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23">
              <a:extLst>
                <a:ext uri="{FF2B5EF4-FFF2-40B4-BE49-F238E27FC236}">
                  <a16:creationId xmlns:a16="http://schemas.microsoft.com/office/drawing/2014/main" id="{D1558113-F04D-D46B-AF5D-F93439ABCB56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24">
              <a:extLst>
                <a:ext uri="{FF2B5EF4-FFF2-40B4-BE49-F238E27FC236}">
                  <a16:creationId xmlns:a16="http://schemas.microsoft.com/office/drawing/2014/main" id="{42161962-62D0-5231-5EC5-54E969AEA1F8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25">
              <a:extLst>
                <a:ext uri="{FF2B5EF4-FFF2-40B4-BE49-F238E27FC236}">
                  <a16:creationId xmlns:a16="http://schemas.microsoft.com/office/drawing/2014/main" id="{8184967E-CE34-E8CD-BD21-C4E52DD706D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26">
              <a:extLst>
                <a:ext uri="{FF2B5EF4-FFF2-40B4-BE49-F238E27FC236}">
                  <a16:creationId xmlns:a16="http://schemas.microsoft.com/office/drawing/2014/main" id="{49104297-A685-B17C-9A39-C175FBC2C07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27">
              <a:extLst>
                <a:ext uri="{FF2B5EF4-FFF2-40B4-BE49-F238E27FC236}">
                  <a16:creationId xmlns:a16="http://schemas.microsoft.com/office/drawing/2014/main" id="{C86271A8-D953-3AE5-2B6D-D0DE489C5AB0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28">
              <a:extLst>
                <a:ext uri="{FF2B5EF4-FFF2-40B4-BE49-F238E27FC236}">
                  <a16:creationId xmlns:a16="http://schemas.microsoft.com/office/drawing/2014/main" id="{3B8BD229-E9EC-0025-3EE5-4B382E3A432B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29">
              <a:extLst>
                <a:ext uri="{FF2B5EF4-FFF2-40B4-BE49-F238E27FC236}">
                  <a16:creationId xmlns:a16="http://schemas.microsoft.com/office/drawing/2014/main" id="{70F194B7-08EF-A64A-CF12-52C602EB6F4C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30">
              <a:extLst>
                <a:ext uri="{FF2B5EF4-FFF2-40B4-BE49-F238E27FC236}">
                  <a16:creationId xmlns:a16="http://schemas.microsoft.com/office/drawing/2014/main" id="{490F6C49-D612-C2B0-B82C-70D327ED0CBC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31">
              <a:extLst>
                <a:ext uri="{FF2B5EF4-FFF2-40B4-BE49-F238E27FC236}">
                  <a16:creationId xmlns:a16="http://schemas.microsoft.com/office/drawing/2014/main" id="{C08230C6-57EE-1D4C-D929-0F41A8DAC338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32">
              <a:extLst>
                <a:ext uri="{FF2B5EF4-FFF2-40B4-BE49-F238E27FC236}">
                  <a16:creationId xmlns:a16="http://schemas.microsoft.com/office/drawing/2014/main" id="{4CE449C1-0F12-73CA-A250-5257DDA5177B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33">
              <a:extLst>
                <a:ext uri="{FF2B5EF4-FFF2-40B4-BE49-F238E27FC236}">
                  <a16:creationId xmlns:a16="http://schemas.microsoft.com/office/drawing/2014/main" id="{BAEA2E6B-39E6-395C-0D29-8DE4C44CC69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34">
              <a:extLst>
                <a:ext uri="{FF2B5EF4-FFF2-40B4-BE49-F238E27FC236}">
                  <a16:creationId xmlns:a16="http://schemas.microsoft.com/office/drawing/2014/main" id="{28B42D83-332E-822A-2E69-A71BE4AEB915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35">
              <a:extLst>
                <a:ext uri="{FF2B5EF4-FFF2-40B4-BE49-F238E27FC236}">
                  <a16:creationId xmlns:a16="http://schemas.microsoft.com/office/drawing/2014/main" id="{02E30C03-3A3B-C7CF-4E4C-EBED6DAE86E8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3" name="Freeform 36">
              <a:extLst>
                <a:ext uri="{FF2B5EF4-FFF2-40B4-BE49-F238E27FC236}">
                  <a16:creationId xmlns:a16="http://schemas.microsoft.com/office/drawing/2014/main" id="{3E0BD2AA-3E12-62DF-0507-43BDCB37E191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37">
              <a:extLst>
                <a:ext uri="{FF2B5EF4-FFF2-40B4-BE49-F238E27FC236}">
                  <a16:creationId xmlns:a16="http://schemas.microsoft.com/office/drawing/2014/main" id="{247B01B0-9183-FF14-96CD-9869EF16402F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38">
              <a:extLst>
                <a:ext uri="{FF2B5EF4-FFF2-40B4-BE49-F238E27FC236}">
                  <a16:creationId xmlns:a16="http://schemas.microsoft.com/office/drawing/2014/main" id="{2E9C16E4-3793-5B43-9AC9-FA31FAFE53BE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6" name="Freeform 39">
              <a:extLst>
                <a:ext uri="{FF2B5EF4-FFF2-40B4-BE49-F238E27FC236}">
                  <a16:creationId xmlns:a16="http://schemas.microsoft.com/office/drawing/2014/main" id="{DC58419F-AF05-24CD-C69B-A5C8BF5F5941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7" name="Freeform 40">
              <a:extLst>
                <a:ext uri="{FF2B5EF4-FFF2-40B4-BE49-F238E27FC236}">
                  <a16:creationId xmlns:a16="http://schemas.microsoft.com/office/drawing/2014/main" id="{594CC188-76A5-2245-0047-A51BA78FC494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8" name="Freeform 41">
              <a:extLst>
                <a:ext uri="{FF2B5EF4-FFF2-40B4-BE49-F238E27FC236}">
                  <a16:creationId xmlns:a16="http://schemas.microsoft.com/office/drawing/2014/main" id="{8CA6F821-ECF2-CCB9-AEDA-528338B5DE81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9" name="Freeform 42">
              <a:extLst>
                <a:ext uri="{FF2B5EF4-FFF2-40B4-BE49-F238E27FC236}">
                  <a16:creationId xmlns:a16="http://schemas.microsoft.com/office/drawing/2014/main" id="{5922F19E-3DED-1282-6E0A-6BF1D73A927E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0" name="Freeform 43">
              <a:extLst>
                <a:ext uri="{FF2B5EF4-FFF2-40B4-BE49-F238E27FC236}">
                  <a16:creationId xmlns:a16="http://schemas.microsoft.com/office/drawing/2014/main" id="{846F844B-CB5F-0466-1F06-C1AF886FDA56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B2B4CF52-F2DE-F2CE-16DF-87009C4A015C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id="{3F3762B7-31C7-E74A-D9BF-C420EDF07438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3" name="Freeform 46">
              <a:extLst>
                <a:ext uri="{FF2B5EF4-FFF2-40B4-BE49-F238E27FC236}">
                  <a16:creationId xmlns:a16="http://schemas.microsoft.com/office/drawing/2014/main" id="{05E1A2D4-F27E-51FC-E5AA-92C247DD8F0C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4" name="Freeform 47">
              <a:extLst>
                <a:ext uri="{FF2B5EF4-FFF2-40B4-BE49-F238E27FC236}">
                  <a16:creationId xmlns:a16="http://schemas.microsoft.com/office/drawing/2014/main" id="{42A89417-17F8-4CEB-567C-129783F42188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5" name="Freeform 48">
              <a:extLst>
                <a:ext uri="{FF2B5EF4-FFF2-40B4-BE49-F238E27FC236}">
                  <a16:creationId xmlns:a16="http://schemas.microsoft.com/office/drawing/2014/main" id="{A2887F93-61BC-3DC8-6699-F7CB45D6FA2A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7" name="Freeform 49">
              <a:extLst>
                <a:ext uri="{FF2B5EF4-FFF2-40B4-BE49-F238E27FC236}">
                  <a16:creationId xmlns:a16="http://schemas.microsoft.com/office/drawing/2014/main" id="{31E3DFCB-A9AE-D6EB-35B8-A284F1D907A4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9" name="Freeform 50">
              <a:extLst>
                <a:ext uri="{FF2B5EF4-FFF2-40B4-BE49-F238E27FC236}">
                  <a16:creationId xmlns:a16="http://schemas.microsoft.com/office/drawing/2014/main" id="{BA7AB530-2822-5B9D-691F-E26D2FA9F17F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0" name="Freeform 51">
              <a:extLst>
                <a:ext uri="{FF2B5EF4-FFF2-40B4-BE49-F238E27FC236}">
                  <a16:creationId xmlns:a16="http://schemas.microsoft.com/office/drawing/2014/main" id="{CDDF44D9-6614-0209-0688-D907B08076C1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1" name="Freeform 52">
              <a:extLst>
                <a:ext uri="{FF2B5EF4-FFF2-40B4-BE49-F238E27FC236}">
                  <a16:creationId xmlns:a16="http://schemas.microsoft.com/office/drawing/2014/main" id="{8B00A22D-63B4-0027-297E-9A92D7539408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2" name="Freeform 53">
              <a:extLst>
                <a:ext uri="{FF2B5EF4-FFF2-40B4-BE49-F238E27FC236}">
                  <a16:creationId xmlns:a16="http://schemas.microsoft.com/office/drawing/2014/main" id="{EC40C1B3-D2E1-DCD6-A6F1-3ECB4DDF63BF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3" name="Freeform 54">
              <a:extLst>
                <a:ext uri="{FF2B5EF4-FFF2-40B4-BE49-F238E27FC236}">
                  <a16:creationId xmlns:a16="http://schemas.microsoft.com/office/drawing/2014/main" id="{1772C778-36EF-E617-89B3-3C9CD5EA1C93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4" name="Freeform 55">
              <a:extLst>
                <a:ext uri="{FF2B5EF4-FFF2-40B4-BE49-F238E27FC236}">
                  <a16:creationId xmlns:a16="http://schemas.microsoft.com/office/drawing/2014/main" id="{AD98161D-B172-7734-B9BB-C1CB69891CCE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5" name="Freeform 56">
              <a:extLst>
                <a:ext uri="{FF2B5EF4-FFF2-40B4-BE49-F238E27FC236}">
                  <a16:creationId xmlns:a16="http://schemas.microsoft.com/office/drawing/2014/main" id="{7155CFBB-17B0-A406-DAE9-FE913A2305EC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6" name="Freeform 57">
              <a:extLst>
                <a:ext uri="{FF2B5EF4-FFF2-40B4-BE49-F238E27FC236}">
                  <a16:creationId xmlns:a16="http://schemas.microsoft.com/office/drawing/2014/main" id="{5229D3E1-C33A-73C2-23EF-FFB359D70064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7" name="Freeform 58">
              <a:extLst>
                <a:ext uri="{FF2B5EF4-FFF2-40B4-BE49-F238E27FC236}">
                  <a16:creationId xmlns:a16="http://schemas.microsoft.com/office/drawing/2014/main" id="{47059830-ABAD-79E9-C960-4F923A7CE1EA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8" name="Freeform 59">
              <a:extLst>
                <a:ext uri="{FF2B5EF4-FFF2-40B4-BE49-F238E27FC236}">
                  <a16:creationId xmlns:a16="http://schemas.microsoft.com/office/drawing/2014/main" id="{F3D7DF13-D95B-07A9-1A3A-9A5CD79A11A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9" name="Freeform 60">
              <a:extLst>
                <a:ext uri="{FF2B5EF4-FFF2-40B4-BE49-F238E27FC236}">
                  <a16:creationId xmlns:a16="http://schemas.microsoft.com/office/drawing/2014/main" id="{1D028FF9-DB5D-AA27-ABB2-3E78BFCE01DB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0" name="Freeform 61">
              <a:extLst>
                <a:ext uri="{FF2B5EF4-FFF2-40B4-BE49-F238E27FC236}">
                  <a16:creationId xmlns:a16="http://schemas.microsoft.com/office/drawing/2014/main" id="{A5B42D2B-E3EC-6667-302A-B53663D7F78E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1" name="Freeform 62">
              <a:extLst>
                <a:ext uri="{FF2B5EF4-FFF2-40B4-BE49-F238E27FC236}">
                  <a16:creationId xmlns:a16="http://schemas.microsoft.com/office/drawing/2014/main" id="{494CD816-A2A0-C596-A62B-6F69A1FF8CD9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2" name="Freeform 127">
              <a:extLst>
                <a:ext uri="{FF2B5EF4-FFF2-40B4-BE49-F238E27FC236}">
                  <a16:creationId xmlns:a16="http://schemas.microsoft.com/office/drawing/2014/main" id="{433CE96F-DF15-DBB2-4766-400A3EAC2BF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3" name="Freeform 128">
              <a:extLst>
                <a:ext uri="{FF2B5EF4-FFF2-40B4-BE49-F238E27FC236}">
                  <a16:creationId xmlns:a16="http://schemas.microsoft.com/office/drawing/2014/main" id="{2C269383-CC83-20D2-D33C-11FEDDBFA488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4" name="Freeform 129">
              <a:extLst>
                <a:ext uri="{FF2B5EF4-FFF2-40B4-BE49-F238E27FC236}">
                  <a16:creationId xmlns:a16="http://schemas.microsoft.com/office/drawing/2014/main" id="{85466B06-9FCB-602F-8764-34CF299C1633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5" name="Freeform 130">
              <a:extLst>
                <a:ext uri="{FF2B5EF4-FFF2-40B4-BE49-F238E27FC236}">
                  <a16:creationId xmlns:a16="http://schemas.microsoft.com/office/drawing/2014/main" id="{3729B291-2F68-F80F-46E1-CAF344AE67A1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6" name="Freeform 131">
              <a:extLst>
                <a:ext uri="{FF2B5EF4-FFF2-40B4-BE49-F238E27FC236}">
                  <a16:creationId xmlns:a16="http://schemas.microsoft.com/office/drawing/2014/main" id="{40F32467-95CF-E21F-9915-56266A0BAFD7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7" name="Freeform 132">
              <a:extLst>
                <a:ext uri="{FF2B5EF4-FFF2-40B4-BE49-F238E27FC236}">
                  <a16:creationId xmlns:a16="http://schemas.microsoft.com/office/drawing/2014/main" id="{65E8563F-EAD0-7247-902F-8736682D873A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8" name="Freeform 133">
              <a:extLst>
                <a:ext uri="{FF2B5EF4-FFF2-40B4-BE49-F238E27FC236}">
                  <a16:creationId xmlns:a16="http://schemas.microsoft.com/office/drawing/2014/main" id="{961899CF-7249-7526-BA4E-DECAECE5F298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9" name="Freeform 134">
              <a:extLst>
                <a:ext uri="{FF2B5EF4-FFF2-40B4-BE49-F238E27FC236}">
                  <a16:creationId xmlns:a16="http://schemas.microsoft.com/office/drawing/2014/main" id="{4FB05736-7499-A9F7-73D4-7CE9D8A03E8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0" name="Freeform 135">
              <a:extLst>
                <a:ext uri="{FF2B5EF4-FFF2-40B4-BE49-F238E27FC236}">
                  <a16:creationId xmlns:a16="http://schemas.microsoft.com/office/drawing/2014/main" id="{04E8A3E7-3070-9535-71E2-C3424076CC17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1" name="Freeform 136">
              <a:extLst>
                <a:ext uri="{FF2B5EF4-FFF2-40B4-BE49-F238E27FC236}">
                  <a16:creationId xmlns:a16="http://schemas.microsoft.com/office/drawing/2014/main" id="{58BCC373-7D05-C3A1-BB04-02615BFCDAF5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2" name="Freeform 137">
              <a:extLst>
                <a:ext uri="{FF2B5EF4-FFF2-40B4-BE49-F238E27FC236}">
                  <a16:creationId xmlns:a16="http://schemas.microsoft.com/office/drawing/2014/main" id="{92B6E14A-F7BC-B07E-DEF3-9F53487CF47E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13" name="Picture 212">
            <a:extLst>
              <a:ext uri="{FF2B5EF4-FFF2-40B4-BE49-F238E27FC236}">
                <a16:creationId xmlns:a16="http://schemas.microsoft.com/office/drawing/2014/main" id="{E463861F-E797-800A-E2BE-A008C97DE9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1" y="1495467"/>
            <a:ext cx="5727260" cy="4050552"/>
          </a:xfrm>
          <a:prstGeom prst="rect">
            <a:avLst/>
          </a:prstGeom>
        </p:spPr>
      </p:pic>
      <p:grpSp>
        <p:nvGrpSpPr>
          <p:cNvPr id="219" name="Graphic 213">
            <a:extLst>
              <a:ext uri="{FF2B5EF4-FFF2-40B4-BE49-F238E27FC236}">
                <a16:creationId xmlns:a16="http://schemas.microsoft.com/office/drawing/2014/main" id="{2AC9D985-E956-238A-5C45-16471A942A03}"/>
              </a:ext>
            </a:extLst>
          </p:cNvPr>
          <p:cNvGrpSpPr/>
          <p:nvPr/>
        </p:nvGrpSpPr>
        <p:grpSpPr>
          <a:xfrm>
            <a:off x="-4940087" y="-4336920"/>
            <a:ext cx="7254488" cy="6560988"/>
            <a:chOff x="-3100070" y="-2989241"/>
            <a:chExt cx="7254488" cy="6560988"/>
          </a:xfrm>
        </p:grpSpPr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B8F03195-638F-0976-B4A8-BBC0278952C1}"/>
                </a:ext>
              </a:extLst>
            </p:cNvPr>
            <p:cNvSpPr/>
            <p:nvPr/>
          </p:nvSpPr>
          <p:spPr>
            <a:xfrm>
              <a:off x="-2218920" y="-2989241"/>
              <a:ext cx="6373338" cy="6318010"/>
            </a:xfrm>
            <a:custGeom>
              <a:avLst/>
              <a:gdLst>
                <a:gd name="connsiteX0" fmla="*/ 5265435 w 6373338"/>
                <a:gd name="connsiteY0" fmla="*/ 6278178 h 6318010"/>
                <a:gd name="connsiteX1" fmla="*/ 5262600 w 6373338"/>
                <a:gd name="connsiteY1" fmla="*/ 6277255 h 6318010"/>
                <a:gd name="connsiteX2" fmla="*/ 428307 w 6373338"/>
                <a:gd name="connsiteY2" fmla="*/ 4805209 h 6318010"/>
                <a:gd name="connsiteX3" fmla="*/ 1845 w 6373338"/>
                <a:gd name="connsiteY3" fmla="*/ 4183713 h 6318010"/>
                <a:gd name="connsiteX4" fmla="*/ 605802 w 6373338"/>
                <a:gd name="connsiteY4" fmla="*/ 3700218 h 6318010"/>
                <a:gd name="connsiteX5" fmla="*/ 4449434 w 6373338"/>
                <a:gd name="connsiteY5" fmla="*/ 4241471 h 6318010"/>
                <a:gd name="connsiteX6" fmla="*/ 4387588 w 6373338"/>
                <a:gd name="connsiteY6" fmla="*/ 544542 h 6318010"/>
                <a:gd name="connsiteX7" fmla="*/ 4847545 w 6373338"/>
                <a:gd name="connsiteY7" fmla="*/ 4344 h 6318010"/>
                <a:gd name="connsiteX8" fmla="*/ 5499832 w 6373338"/>
                <a:gd name="connsiteY8" fmla="*/ 498191 h 6318010"/>
                <a:gd name="connsiteX9" fmla="*/ 6359085 w 6373338"/>
                <a:gd name="connsiteY9" fmla="*/ 5298594 h 6318010"/>
                <a:gd name="connsiteX10" fmla="*/ 6348140 w 6373338"/>
                <a:gd name="connsiteY10" fmla="*/ 5675144 h 6318010"/>
                <a:gd name="connsiteX11" fmla="*/ 5265435 w 6373338"/>
                <a:gd name="connsiteY11" fmla="*/ 6278178 h 631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73338" h="6318010">
                  <a:moveTo>
                    <a:pt x="5265435" y="6278178"/>
                  </a:moveTo>
                  <a:lnTo>
                    <a:pt x="5262600" y="6277255"/>
                  </a:lnTo>
                  <a:lnTo>
                    <a:pt x="428307" y="4805209"/>
                  </a:lnTo>
                  <a:cubicBezTo>
                    <a:pt x="164768" y="4725428"/>
                    <a:pt x="-20639" y="4463999"/>
                    <a:pt x="1845" y="4183713"/>
                  </a:cubicBezTo>
                  <a:cubicBezTo>
                    <a:pt x="26702" y="3873295"/>
                    <a:pt x="297296" y="3656635"/>
                    <a:pt x="605802" y="3700218"/>
                  </a:cubicBezTo>
                  <a:lnTo>
                    <a:pt x="4449434" y="4241471"/>
                  </a:lnTo>
                  <a:lnTo>
                    <a:pt x="4387588" y="544542"/>
                  </a:lnTo>
                  <a:cubicBezTo>
                    <a:pt x="4382841" y="271707"/>
                    <a:pt x="4573588" y="38893"/>
                    <a:pt x="4847545" y="4344"/>
                  </a:cubicBezTo>
                  <a:cubicBezTo>
                    <a:pt x="5151897" y="-34096"/>
                    <a:pt x="5444117" y="186850"/>
                    <a:pt x="5499832" y="498191"/>
                  </a:cubicBezTo>
                  <a:lnTo>
                    <a:pt x="6359085" y="5298594"/>
                  </a:lnTo>
                  <a:cubicBezTo>
                    <a:pt x="6380382" y="5420045"/>
                    <a:pt x="6378668" y="5550792"/>
                    <a:pt x="6348140" y="5675144"/>
                  </a:cubicBezTo>
                  <a:cubicBezTo>
                    <a:pt x="6231239" y="6154683"/>
                    <a:pt x="5746557" y="6424618"/>
                    <a:pt x="5265435" y="6278178"/>
                  </a:cubicBezTo>
                </a:path>
              </a:pathLst>
            </a:custGeom>
            <a:noFill/>
            <a:ln w="131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B2F19362-E3A6-3068-2950-3B4E8C96A135}"/>
                </a:ext>
              </a:extLst>
            </p:cNvPr>
            <p:cNvSpPr/>
            <p:nvPr/>
          </p:nvSpPr>
          <p:spPr>
            <a:xfrm>
              <a:off x="-3100070" y="-2706527"/>
              <a:ext cx="6432345" cy="6278274"/>
            </a:xfrm>
            <a:custGeom>
              <a:avLst/>
              <a:gdLst>
                <a:gd name="connsiteX0" fmla="*/ 5368299 w 6432345"/>
                <a:gd name="connsiteY0" fmla="*/ 6251354 h 6278274"/>
                <a:gd name="connsiteX1" fmla="*/ 5365398 w 6432345"/>
                <a:gd name="connsiteY1" fmla="*/ 6250563 h 6278274"/>
                <a:gd name="connsiteX2" fmla="*/ 459302 w 6432345"/>
                <a:gd name="connsiteY2" fmla="*/ 5039353 h 6278274"/>
                <a:gd name="connsiteX3" fmla="*/ 202 w 6432345"/>
                <a:gd name="connsiteY3" fmla="*/ 4441593 h 6278274"/>
                <a:gd name="connsiteX4" fmla="*/ 577390 w 6432345"/>
                <a:gd name="connsiteY4" fmla="*/ 3926450 h 6278274"/>
                <a:gd name="connsiteX5" fmla="*/ 4444429 w 6432345"/>
                <a:gd name="connsiteY5" fmla="*/ 4261198 h 6278274"/>
                <a:gd name="connsiteX6" fmla="*/ 4184846 w 6432345"/>
                <a:gd name="connsiteY6" fmla="*/ 572906 h 6278274"/>
                <a:gd name="connsiteX7" fmla="*/ 4615265 w 6432345"/>
                <a:gd name="connsiteY7" fmla="*/ 8839 h 6278274"/>
                <a:gd name="connsiteX8" fmla="*/ 5293068 w 6432345"/>
                <a:gd name="connsiteY8" fmla="*/ 467016 h 6278274"/>
                <a:gd name="connsiteX9" fmla="*/ 6408014 w 6432345"/>
                <a:gd name="connsiteY9" fmla="*/ 5214606 h 6278274"/>
                <a:gd name="connsiteX10" fmla="*/ 6417245 w 6432345"/>
                <a:gd name="connsiteY10" fmla="*/ 5591222 h 6278274"/>
                <a:gd name="connsiteX11" fmla="*/ 5368299 w 6432345"/>
                <a:gd name="connsiteY11" fmla="*/ 6251354 h 627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32345" h="6278274">
                  <a:moveTo>
                    <a:pt x="5368299" y="6251354"/>
                  </a:moveTo>
                  <a:lnTo>
                    <a:pt x="5365398" y="6250563"/>
                  </a:lnTo>
                  <a:lnTo>
                    <a:pt x="459302" y="5039353"/>
                  </a:lnTo>
                  <a:cubicBezTo>
                    <a:pt x="191873" y="4973814"/>
                    <a:pt x="-7248" y="4722671"/>
                    <a:pt x="202" y="4441593"/>
                  </a:cubicBezTo>
                  <a:cubicBezTo>
                    <a:pt x="8378" y="4130252"/>
                    <a:pt x="267038" y="3899483"/>
                    <a:pt x="577390" y="3926450"/>
                  </a:cubicBezTo>
                  <a:lnTo>
                    <a:pt x="4444429" y="4261198"/>
                  </a:lnTo>
                  <a:lnTo>
                    <a:pt x="4184846" y="572906"/>
                  </a:lnTo>
                  <a:cubicBezTo>
                    <a:pt x="4165527" y="300730"/>
                    <a:pt x="4343550" y="58026"/>
                    <a:pt x="4615265" y="8839"/>
                  </a:cubicBezTo>
                  <a:cubicBezTo>
                    <a:pt x="4917111" y="-45886"/>
                    <a:pt x="5220804" y="159169"/>
                    <a:pt x="5293068" y="467016"/>
                  </a:cubicBezTo>
                  <a:lnTo>
                    <a:pt x="6408014" y="5214606"/>
                  </a:lnTo>
                  <a:cubicBezTo>
                    <a:pt x="6435773" y="5334738"/>
                    <a:pt x="6441048" y="5465419"/>
                    <a:pt x="6417245" y="5591222"/>
                  </a:cubicBezTo>
                  <a:cubicBezTo>
                    <a:pt x="6326058" y="6076365"/>
                    <a:pt x="5856541" y="6371882"/>
                    <a:pt x="5368299" y="6251354"/>
                  </a:cubicBezTo>
                </a:path>
              </a:pathLst>
            </a:custGeom>
            <a:noFill/>
            <a:ln w="13186" cap="flat">
              <a:solidFill>
                <a:srgbClr val="FFFFFF">
                  <a:alpha val="81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94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grpSp>
        <p:nvGrpSpPr>
          <p:cNvPr id="221" name="Graphic 219">
            <a:extLst>
              <a:ext uri="{FF2B5EF4-FFF2-40B4-BE49-F238E27FC236}">
                <a16:creationId xmlns:a16="http://schemas.microsoft.com/office/drawing/2014/main" id="{8C9DE305-ED2C-B2C0-2C2E-BCBAF887C747}"/>
              </a:ext>
            </a:extLst>
          </p:cNvPr>
          <p:cNvGrpSpPr/>
          <p:nvPr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BD54F367-C9C0-3469-079D-793C8ED33B34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6F51FE29-230A-DC7C-52E2-1C2ABA82CD69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732D8A7D-A9A5-D453-2ECE-E71938709662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947C1A0F-E49E-44CA-9335-1DA7AF4F1547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2094757D-E029-D33F-A3E3-3083E4D69EAE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738DE421-7151-7572-27CC-81AEF7CF409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2C22E592-D1DD-50CD-52EB-F31D04E131D2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EBB66FE8-4135-9254-38F0-AAE2D9961AEC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57C8561A-A3C9-10DA-77B9-0F15D14E2427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355E2D55-5422-1D38-BA67-59C52E30D4BF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2F12B76F-E998-5D82-F465-C210016DB83A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FB51FCA4-8C5A-53C6-F1C3-08D029DC1C8F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C5C12991-6440-C8F1-15A8-F75F55526DAC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5AABAE4A-44DC-B9E3-5981-C7930A789DED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233B5CE-E75E-50D9-FC64-2F87C93C3845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64D43FB1-235D-91F9-7814-BF7E7BCF527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F2390229-742B-6762-C5ED-A5238C82F34A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7B72554-B244-00E5-C406-80C621BBAF3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3E54EF05-0EDF-5C10-73B1-29ECA1844A80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FBE5ED6A-F556-A2A0-E0BB-646182E989B3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9F144340-3FD1-6874-9E32-D3BB36E2890B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0F7AC263-9C9C-1423-F58E-FF7C60F23717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42B8C6F9-3556-3184-830D-7FE06ABC5B4F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6AAF6FC-90DB-51BA-A505-85AB4952789D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7C730CF3-4BA4-614E-9661-96E877113E26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575A6D-C244-347B-BE5F-B94E7E896045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2CBC18D-78E4-06BA-121C-564BC0394A60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6AC5211D-0E4F-1C04-4944-8A9CB83464A6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B2DBF4C-ABDA-304B-4E7E-1C99C38D0CE2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F95294EA-13D0-A893-AD69-AD3EC6F12ED3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74C5D571-996D-515C-4E92-7330BD190332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B79BA9BC-2637-7A71-8A51-0C71E32C134A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3C9F24C2-C138-41C7-3339-F42559417D5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29F20DDE-BA28-1926-0083-62D3E368EEC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06958822-3D33-4A8D-2088-A8E0EDA5A5DE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7F03FBE3-6BDA-256E-CF78-C807D155FD6B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6617E28E-EE1E-159F-365D-2C276324468E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821D7D85-FC35-586C-944C-F6B1240F0350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498F9D95-0DBD-CA19-F96E-6E1DECBC778B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52B49D37-E9E4-FB75-6B2B-792BA590A93F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84608EB-D533-9841-A9FD-F23257DB5D24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FC24888E-45CA-8967-3877-2F1ED1251D69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E800A7A5-04AB-442C-50D2-3B170FA867B1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D3A978D2-A55C-475B-E5BF-B60476ABCAAC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51755EB6-52F1-1D11-D404-5FA273191A81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1D7357DB-FE29-8310-33E2-B80DA77CD6A2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BB92463D-24DB-D9A0-07AA-9FD20124F966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09982AE4-7C1D-2B9B-3E88-D863C21164DD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3B513521-86AA-C477-06D8-27EC3C6D24D3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9F6ACFF2-4270-1E6F-84A3-85252A9CDAE2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DF082580-BE6F-88A5-20F3-3A699614A181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252FC790-2F2B-2BEE-9664-45672BCECD5A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4962CC08-BDA5-0DC1-16DD-72A144AD93B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EA57E9E2-FEF3-1461-877A-2DA83D9F23BF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E5940DF2-91C9-4C52-4C1E-C91097547859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CA54BC0F-B8BA-0317-CE1B-AC340F672475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1EDC9CF5-D1CE-3FC4-53EE-DD1956249287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7A0517D7-9561-D575-04DA-C5341687BB28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2212CC56-F375-8658-E324-64211BAEF2A7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A25D8F14-C30E-9173-7EE3-83F2BF8CE2E8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D25B7571-EEAE-80A7-D2D5-5C2E106F83F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A80F21B4-E5F2-6067-1733-B632E3C234A0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7CBED7DA-2F49-9E9F-8729-82DBBF00008A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01FF86CB-6283-AFC3-C453-694FB62F3277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B0D1AC11-FEF4-87D1-C2A9-F8EC238CC4A3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AC2CBF5E-0BB4-B4D7-B0E3-16BBCD17B64D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44B27056-EA82-30DF-42D1-A829134CE58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AF0432B-FAD9-C22D-68A2-1FBCA52A6B9A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67D3BB20-B852-B3A7-A878-DF017A28A4BD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8F180972-BCC9-FD58-8BF2-3645E57BE2A5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A8CE6610-11DD-F7FD-D877-E6AE356B3A40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294" name="Slide Number Placeholder 5">
            <a:extLst>
              <a:ext uri="{FF2B5EF4-FFF2-40B4-BE49-F238E27FC236}">
                <a16:creationId xmlns:a16="http://schemas.microsoft.com/office/drawing/2014/main" id="{35810D97-77B4-0DAD-E434-0DF0CAB9B88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6760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4877982-5A96-8B0D-D9A1-A5818036E20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372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9" name="Graphic 174">
            <a:extLst>
              <a:ext uri="{FF2B5EF4-FFF2-40B4-BE49-F238E27FC236}">
                <a16:creationId xmlns:a16="http://schemas.microsoft.com/office/drawing/2014/main" id="{39B463BB-6591-4005-8AB6-CEA1B635D82D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rgbClr val="F2F2F2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EF2503F-0CF2-0161-7380-DE443463ACF0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CFA3EFA-B9BD-D6EA-151B-7C8F8EBB2CB2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6E073D8-D27A-F551-6EEC-AD4619731022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A7E76E4-AA4E-C59F-B50C-53158E62AA8D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80222E-5F29-2338-D4EB-00A7C5538AF9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AC132E2-AC5E-3711-FBCC-D3FA812B35BE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20A6365-978A-C478-2C92-B29C8E1E0FC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F576BEE-4746-1D9A-6459-C4096B5F7280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1E712D-1DB7-42F6-E28F-22BF49149B22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5F9D025-AB12-1593-1F2B-01824B5473C6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B60790C-B745-3467-BA94-16D522570BE8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9E99E1F-1561-44B8-2209-19905D87B942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78687D4-01EC-0B2E-EB10-83FE3D3B23C7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AE79EF2-744F-47CA-9A20-C618C38C3EB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32082D4-1885-D165-CF09-6FF4E878DA79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D68466B-96CF-F6D5-F9CD-27102734202B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9C85D46-6422-57B8-6D59-F348DE6D5FC6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12C61E-CC66-F493-1E6F-8EC32B8D86DD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6BC306A-3A7B-5D82-A795-ABCBA6978AFB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1E87CC6-A83C-D40D-104F-B44F52CB6D3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A64599E-F2BD-42B3-17FF-98A77E83CE59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BCA890F7-4E7C-49B1-145A-25CB97A56527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07866B4-909C-3CBB-C8B5-654BBA382D4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8DD45AE-C028-6AE6-89F8-5A638AB6C0FE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13651A4-DAD7-35EC-4EA3-0263C1052959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6D64485-0404-FBBA-DC7B-04D3171ECD2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A77E117-156A-8166-0009-6F5DA03A76F7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7E2171C-22B3-8E26-FCB6-78639894EFD1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B0A57633-C907-93A7-D815-EA73DCB2C903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0FF3DDE-BAC7-E52D-E4E6-1E8A19F6965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FB365639-7B76-7192-8D73-FEE9F4B37B2C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C44CDDF-58CF-7F7C-FF70-DBA38FD0AD98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2B5C182-5D6F-91A2-8DCB-D615EC317F57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B001163-C88A-33EF-056B-03616FEBAF6C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574E1F8-AD93-7858-D2B8-654967CAF4F3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50B9342-F94E-0D05-7AF3-7DE0CF29B63D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009CCE7-0F8A-5640-B0AA-914AE6BF9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31129C1B-3A62-8183-78AB-13B5DDA3D37A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54679030-0EBC-2A6B-6F6E-6E82494E9A0F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988B93FC-44BF-D134-DC43-F54B37929311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1B0993E-5CB0-4A6C-1535-9D23BA2B118C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5354AA5-7169-5D20-A31A-41C6A18342F1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6D51A87A-B57E-947F-452D-3DA2AFCBE8E9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14E171B-A5DC-8389-CC36-FFFDB91EF0F0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AD53683F-9E8E-26C5-166F-C4688184B479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1234A435-5162-151B-67E6-20F0D05C0D25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1643F153-DA09-EC6C-629E-77178F47B15B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D33B4915-5B5D-EF8C-98B4-8B77EC996B10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691837D5-CBEC-97E4-E490-46799EC41983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CFC40821-12CA-09E0-1380-D7D82B7236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7CA86E49-1729-BA8A-02FB-868FB3D20E1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05AD77FA-23A6-4F8B-C9B2-D0C288925E6E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D10D94F-7691-E14D-FADB-2A4E4C411047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B2D9987B-C415-71A4-A4A3-03F4DC36C123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60083DA-6E40-05D6-2AFA-1B909F7F9703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4C7B4BC-F227-3D9F-532E-C5D3DE3AF863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AF927A7D-DEEF-0837-31B1-74E6EC81AEF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D6A10EA-635C-2D27-94CB-BEEB29DAEA12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7F3ED823-5C59-ACD9-114F-000F3894677C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0995633-320A-6948-2DB6-4C4213ABC56A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CE228278-6399-5E59-8140-0D62C4DA20FE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49122D8-5E60-9361-FB5D-44558686FF15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30738DB-980A-F764-4897-97FEB6DF6B76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4EB638AD-E92F-4AE0-6815-77FC9C47DA9E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9B9E1B8-93D6-94B1-B07B-345D7E29CFB2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08F2D50-D36F-0479-5391-909399E62438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7EADB1DC-5B26-5676-D38A-DDCF812B08FB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80741BC-1E43-CD86-0588-530BE7BDA41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AEADB973-CBD5-922B-4F35-8B4AA1AF326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BE9C5284-D113-CDA3-55B8-EA1095769779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81D2C07-D624-C8CC-24FF-A7BDDEA9C832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5E3ADED3-3062-5555-D657-78E367B61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111" name="Slide Number Placeholder 5">
            <a:extLst>
              <a:ext uri="{FF2B5EF4-FFF2-40B4-BE49-F238E27FC236}">
                <a16:creationId xmlns:a16="http://schemas.microsoft.com/office/drawing/2014/main" id="{D79FF8E7-22FA-FA00-74FC-071F474E6E31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026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3443EFD2-4961-0F49-B96D-ECB03B2F68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2" y="32084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5919AD3-0901-BFAC-113A-D5AA2C33D2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CB6D4E-E875-9390-8726-83FEDF8599F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9EEFEF-82FD-0997-9F17-EB105545383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1712" y="5929170"/>
            <a:ext cx="1316213" cy="70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9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B91493B-1588-80A7-1E12-F62D3F9193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388B36-5DB0-EAD2-D925-D9D8FD8DC4B5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716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5B2566-FCC7-9C4B-1300-9863D047A8FB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49" name="Slide Number Placeholder 5">
            <a:extLst>
              <a:ext uri="{FF2B5EF4-FFF2-40B4-BE49-F238E27FC236}">
                <a16:creationId xmlns:a16="http://schemas.microsoft.com/office/drawing/2014/main" id="{F8D50C65-3965-43BF-DB67-0C61801CC052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307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DF0CE2-E470-FD7D-7131-9C8DF2E17844}"/>
              </a:ext>
            </a:extLst>
          </p:cNvPr>
          <p:cNvSpPr/>
          <p:nvPr userDrawn="1"/>
        </p:nvSpPr>
        <p:spPr>
          <a:xfrm>
            <a:off x="2343963" y="9521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dirty="0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909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0034A5E-B6F3-7581-5B68-657FFB51DEA9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081E16F-EE43-7FCE-4A23-A2E713E7E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3188" y="-68727"/>
            <a:ext cx="12314181" cy="692672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07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384E68-C3E3-04D0-358E-2711904D86C4}"/>
              </a:ext>
            </a:extLst>
          </p:cNvPr>
          <p:cNvSpPr txBox="1">
            <a:spLocks/>
          </p:cNvSpPr>
          <p:nvPr userDrawn="1"/>
        </p:nvSpPr>
        <p:spPr>
          <a:xfrm>
            <a:off x="571611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372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6" r:id="rId4"/>
    <p:sldLayoutId id="2147483651" r:id="rId5"/>
    <p:sldLayoutId id="2147483652" r:id="rId6"/>
    <p:sldLayoutId id="2147483657" r:id="rId7"/>
    <p:sldLayoutId id="2147483663" r:id="rId8"/>
    <p:sldLayoutId id="2147483666" r:id="rId9"/>
    <p:sldLayoutId id="2147483658" r:id="rId10"/>
    <p:sldLayoutId id="2147483665" r:id="rId11"/>
    <p:sldLayoutId id="2147483653" r:id="rId12"/>
    <p:sldLayoutId id="2147483654" r:id="rId13"/>
    <p:sldLayoutId id="2147483660" r:id="rId14"/>
    <p:sldLayoutId id="2147483662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92B1DD5-B6FD-4894-B654-15D131864C12}"/>
              </a:ext>
            </a:extLst>
          </p:cNvPr>
          <p:cNvSpPr txBox="1"/>
          <p:nvPr/>
        </p:nvSpPr>
        <p:spPr>
          <a:xfrm>
            <a:off x="6096000" y="3428469"/>
            <a:ext cx="5552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نموذج تقرير تحفيز الجهات </a:t>
            </a:r>
            <a:endParaRPr lang="en-US" sz="54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  <a:p>
            <a:pPr algn="r" rtl="1"/>
            <a:r>
              <a:rPr lang="en-US" sz="54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2024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65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CDE14-2766-14F1-4FF0-B1F65252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BCCC58-6BF2-FB97-6CFE-282D80256466}"/>
              </a:ext>
            </a:extLst>
          </p:cNvPr>
          <p:cNvSpPr txBox="1"/>
          <p:nvPr/>
        </p:nvSpPr>
        <p:spPr>
          <a:xfrm>
            <a:off x="6023982" y="501793"/>
            <a:ext cx="55526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معلومات رئيسية</a:t>
            </a:r>
          </a:p>
          <a:p>
            <a:pPr algn="r" rtl="1"/>
            <a:endParaRPr lang="en-SA" sz="1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0DDF40-29DB-DADB-9260-96A621C8A2F0}"/>
              </a:ext>
            </a:extLst>
          </p:cNvPr>
          <p:cNvSpPr txBox="1"/>
          <p:nvPr/>
        </p:nvSpPr>
        <p:spPr>
          <a:xfrm>
            <a:off x="9849155" y="2043599"/>
            <a:ext cx="2307220" cy="421809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o Sans Arabic" panose="020B0504030504040204" pitchFamily="34" charset="-78"/>
                <a:cs typeface="Neo Sans Arabic" panose="020B0504030504040204" pitchFamily="34" charset="-78"/>
              </a:rPr>
              <a:t>نبذة تعريفية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eo Sans Arabic" panose="020B0504030504040204" pitchFamily="34" charset="-78"/>
              <a:cs typeface="Neo Sans Arabic" panose="020B0504030504040204" pitchFamily="34" charset="-78"/>
            </a:endParaRPr>
          </a:p>
        </p:txBody>
      </p:sp>
      <p:graphicFrame>
        <p:nvGraphicFramePr>
          <p:cNvPr id="6" name="جدول 7">
            <a:extLst>
              <a:ext uri="{FF2B5EF4-FFF2-40B4-BE49-F238E27FC236}">
                <a16:creationId xmlns:a16="http://schemas.microsoft.com/office/drawing/2014/main" id="{E0899972-AB96-0A58-CC05-E4336F791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442317"/>
              </p:ext>
            </p:extLst>
          </p:nvPr>
        </p:nvGraphicFramePr>
        <p:xfrm>
          <a:off x="619732" y="1736533"/>
          <a:ext cx="11143643" cy="3648623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4963022">
                  <a:extLst>
                    <a:ext uri="{9D8B030D-6E8A-4147-A177-3AD203B41FA5}">
                      <a16:colId xmlns:a16="http://schemas.microsoft.com/office/drawing/2014/main" val="3580576741"/>
                    </a:ext>
                  </a:extLst>
                </a:gridCol>
                <a:gridCol w="6180621">
                  <a:extLst>
                    <a:ext uri="{9D8B030D-6E8A-4147-A177-3AD203B41FA5}">
                      <a16:colId xmlns:a16="http://schemas.microsoft.com/office/drawing/2014/main" val="3504066951"/>
                    </a:ext>
                  </a:extLst>
                </a:gridCol>
              </a:tblGrid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اسم الجهة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 </a:t>
                      </a:r>
                      <a:r>
                        <a:rPr lang="ar-SA" sz="1500" dirty="0">
                          <a:highlight>
                            <a:srgbClr val="FFFF00"/>
                          </a:highlight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(                       يكتب اسم الجهة هنا                    </a:t>
                      </a: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97484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اسم مدير إدارة التطوع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500" dirty="0"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489817"/>
                  </a:ext>
                </a:extLst>
              </a:tr>
              <a:tr h="374637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هل توجد أليات و قواعد منظمة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نعم / لا                                في حال نعم ضع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292431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هل يوجد نظام أو دليل تحفيز متطوعين في الجهة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نعم / لا                                في حال نعم ضع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020014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هل تم تأسيس الوحدات التي تشرف عليها وفق المعيار الوطني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نعم / لا                                في حال نعم ضع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508983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رقم تواصل مدير إدارة التطوع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500" dirty="0"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58168"/>
                  </a:ext>
                </a:extLst>
              </a:tr>
              <a:tr h="427547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متى تم تأسيس إدارة التطوع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10-10-2022م /10-10-1444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603977"/>
                  </a:ext>
                </a:extLst>
              </a:tr>
              <a:tr h="352743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عدد الوحدات التي تشرف عليها الجهة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500" dirty="0"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943734"/>
                  </a:ext>
                </a:extLst>
              </a:tr>
              <a:tr h="352743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هل تعقد مسابقات ومنافسات داخلية للعمل التطوعي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نعم / لا                                في حال نعم ضع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003776"/>
                  </a:ext>
                </a:extLst>
              </a:tr>
              <a:tr h="352743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هل يتم الاحتفاء وتكريم المتطوعين سنويا  أو ربعيا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dirty="0"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نعم / لا                                في حال نعم ضع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47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171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F3CB2-A064-7B4B-E65C-4ED27C44B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E963F8-D6B1-83AC-5868-99977C4E0CC2}"/>
              </a:ext>
            </a:extLst>
          </p:cNvPr>
          <p:cNvSpPr txBox="1"/>
          <p:nvPr/>
        </p:nvSpPr>
        <p:spPr>
          <a:xfrm>
            <a:off x="2362200" y="280235"/>
            <a:ext cx="911919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وضح كيف يتم تحفيز الجهات التي تشرف عليها ؟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بإمكانك إضافة نص أو حتى أضافة صور الشواهد الداعمة لك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2491AC-259C-2973-7D7D-5CBC7F8C178C}"/>
              </a:ext>
            </a:extLst>
          </p:cNvPr>
          <p:cNvSpPr txBox="1"/>
          <p:nvPr/>
        </p:nvSpPr>
        <p:spPr>
          <a:xfrm>
            <a:off x="3446166" y="3075057"/>
            <a:ext cx="529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000" dirty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t>بإمكانك إضافة نص أو حتى أضافة صور الشواهد الداعمة لك , والأدوات الإشارة الى الفعاليات والأدوات المستخدمة في ذلك .</a:t>
            </a:r>
          </a:p>
        </p:txBody>
      </p:sp>
    </p:spTree>
    <p:extLst>
      <p:ext uri="{BB962C8B-B14F-4D97-AF65-F5344CB8AC3E}">
        <p14:creationId xmlns:p14="http://schemas.microsoft.com/office/powerpoint/2010/main" val="1896926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635BF-A92F-FA57-F72D-21F10053A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95D1B4-60E4-3569-F5F5-5E4A90FDB231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3BF18A5-475E-2ADF-52E7-A9934BC387CA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6921FD3-BCA0-8522-3670-4614243201B4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937A5AB8-4CC6-DAED-7648-8D45478B5C78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FEA26A07-4D57-A841-92F7-ECCA5EB40BD5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90D26765-1D4E-E981-2006-69960914524D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B37ABF20-09DA-31A2-D2DA-AC3F001543EC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169020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6A7FF-A921-1E5A-4A42-64D4A9BF2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D559C7-3C2B-27DF-9FBA-F4E5FBB13F9F}"/>
              </a:ext>
            </a:extLst>
          </p:cNvPr>
          <p:cNvSpPr txBox="1"/>
          <p:nvPr/>
        </p:nvSpPr>
        <p:spPr>
          <a:xfrm>
            <a:off x="6013792" y="471621"/>
            <a:ext cx="5552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تقرير تحفيز الجهات </a:t>
            </a:r>
          </a:p>
        </p:txBody>
      </p:sp>
      <p:graphicFrame>
        <p:nvGraphicFramePr>
          <p:cNvPr id="4" name="جدول 52">
            <a:extLst>
              <a:ext uri="{FF2B5EF4-FFF2-40B4-BE49-F238E27FC236}">
                <a16:creationId xmlns:a16="http://schemas.microsoft.com/office/drawing/2014/main" id="{FD290A30-967B-978C-9838-275ADFBE3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19059"/>
              </p:ext>
            </p:extLst>
          </p:nvPr>
        </p:nvGraphicFramePr>
        <p:xfrm>
          <a:off x="808773" y="1590674"/>
          <a:ext cx="11135577" cy="40440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83894">
                  <a:extLst>
                    <a:ext uri="{9D8B030D-6E8A-4147-A177-3AD203B41FA5}">
                      <a16:colId xmlns:a16="http://schemas.microsoft.com/office/drawing/2014/main" val="4168878406"/>
                    </a:ext>
                  </a:extLst>
                </a:gridCol>
                <a:gridCol w="1391947">
                  <a:extLst>
                    <a:ext uri="{9D8B030D-6E8A-4147-A177-3AD203B41FA5}">
                      <a16:colId xmlns:a16="http://schemas.microsoft.com/office/drawing/2014/main" val="4002591147"/>
                    </a:ext>
                  </a:extLst>
                </a:gridCol>
                <a:gridCol w="1793422">
                  <a:extLst>
                    <a:ext uri="{9D8B030D-6E8A-4147-A177-3AD203B41FA5}">
                      <a16:colId xmlns:a16="http://schemas.microsoft.com/office/drawing/2014/main" val="2819893265"/>
                    </a:ext>
                  </a:extLst>
                </a:gridCol>
                <a:gridCol w="3335686">
                  <a:extLst>
                    <a:ext uri="{9D8B030D-6E8A-4147-A177-3AD203B41FA5}">
                      <a16:colId xmlns:a16="http://schemas.microsoft.com/office/drawing/2014/main" val="1539246497"/>
                    </a:ext>
                  </a:extLst>
                </a:gridCol>
                <a:gridCol w="1830628">
                  <a:extLst>
                    <a:ext uri="{9D8B030D-6E8A-4147-A177-3AD203B41FA5}">
                      <a16:colId xmlns:a16="http://schemas.microsoft.com/office/drawing/2014/main" val="4071036315"/>
                    </a:ext>
                  </a:extLst>
                </a:gridCol>
              </a:tblGrid>
              <a:tr h="622486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وحدة التطوع </a:t>
                      </a:r>
                    </a:p>
                  </a:txBody>
                  <a:tcPr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مسؤول وحدة التطوع</a:t>
                      </a:r>
                    </a:p>
                  </a:txBody>
                  <a:tcPr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رقم تواصل مسؤول وحدة التطوع </a:t>
                      </a:r>
                    </a:p>
                  </a:txBody>
                  <a:tcPr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نوع الحافز المقدم </a:t>
                      </a:r>
                    </a:p>
                  </a:txBody>
                  <a:tcPr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عدد المتطوعين خلال 2022 </a:t>
                      </a:r>
                    </a:p>
                  </a:txBody>
                  <a:tcPr>
                    <a:solidFill>
                      <a:srgbClr val="1554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280884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>
                          <a:solidFill>
                            <a:srgbClr val="155464"/>
                          </a:solidFill>
                          <a:latin typeface="Neo Sans Arabic" panose="020B0504030504040204" pitchFamily="34" charset="-78"/>
                          <a:cs typeface="Neo Sans Arabic" panose="020B0504030504040204" pitchFamily="34" charset="-78"/>
                        </a:rPr>
                        <a:t>تمكين – احتفاء – تعزيز مخصص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44131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003850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998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912308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553742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62631"/>
                  </a:ext>
                </a:extLst>
              </a:tr>
              <a:tr h="488797">
                <a:tc>
                  <a:txBody>
                    <a:bodyPr/>
                    <a:lstStyle/>
                    <a:p>
                      <a:pPr algn="ctr" rtl="1"/>
                      <a:endParaRPr lang="ar-SA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>
                        <a:solidFill>
                          <a:srgbClr val="155464"/>
                        </a:solidFill>
                        <a:latin typeface="Neo Sans Arabic" panose="020B0504030504040204" pitchFamily="34" charset="-78"/>
                        <a:cs typeface="Neo Sans Arabic" panose="020B0504030504040204" pitchFamily="34" charset="-78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143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208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C0B85-BECC-B872-E15E-A1F996815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CF0FBA-02C5-452A-280C-0CF562D238D5}"/>
              </a:ext>
            </a:extLst>
          </p:cNvPr>
          <p:cNvSpPr txBox="1"/>
          <p:nvPr/>
        </p:nvSpPr>
        <p:spPr>
          <a:xfrm>
            <a:off x="5928732" y="280235"/>
            <a:ext cx="55526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32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لتكريم المتطوعين </a:t>
            </a:r>
            <a:endParaRPr lang="en-SA" sz="32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C16A3D8C-6FD1-4BBA-C7A5-9A528A3B99D6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963FF48D-C3BE-B8A0-D0FF-65215A553F97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526D6D86-122C-B5FD-189A-97C272686929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3" name="مربع نص 20">
            <a:extLst>
              <a:ext uri="{FF2B5EF4-FFF2-40B4-BE49-F238E27FC236}">
                <a16:creationId xmlns:a16="http://schemas.microsoft.com/office/drawing/2014/main" id="{5C90E0EE-E647-4CBB-2F19-59124B0240AA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7" name="مربع نص 20">
            <a:extLst>
              <a:ext uri="{FF2B5EF4-FFF2-40B4-BE49-F238E27FC236}">
                <a16:creationId xmlns:a16="http://schemas.microsoft.com/office/drawing/2014/main" id="{46BBA144-5D68-5E5E-8525-C3179336FE37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9" name="مربع نص 20">
            <a:extLst>
              <a:ext uri="{FF2B5EF4-FFF2-40B4-BE49-F238E27FC236}">
                <a16:creationId xmlns:a16="http://schemas.microsoft.com/office/drawing/2014/main" id="{73703DC1-A6C7-FAF3-9AFF-4CA00175F1C1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3160324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53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218</Words>
  <Application>Microsoft Office PowerPoint</Application>
  <PresentationFormat>Widescreen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Neo Sans Arabic</vt:lpstr>
      <vt:lpstr>Neo Sans Arabic Medium</vt:lpstr>
      <vt:lpstr>NeoSansArabic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Khansa Abunaji</dc:creator>
  <cp:lastModifiedBy>Sulaiman I. Alibrahim</cp:lastModifiedBy>
  <cp:revision>12</cp:revision>
  <dcterms:created xsi:type="dcterms:W3CDTF">2024-01-28T10:31:43Z</dcterms:created>
  <dcterms:modified xsi:type="dcterms:W3CDTF">2024-11-06T08:59:29Z</dcterms:modified>
</cp:coreProperties>
</file>