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4682" r:id="rId3"/>
    <p:sldId id="4687" r:id="rId4"/>
    <p:sldId id="4684" r:id="rId5"/>
    <p:sldId id="4688" r:id="rId6"/>
    <p:sldId id="4689" r:id="rId7"/>
    <p:sldId id="273" r:id="rId8"/>
  </p:sldIdLst>
  <p:sldSz cx="12192000" cy="6858000"/>
  <p:notesSz cx="6858000" cy="9144000"/>
  <p:defaultTextStyle>
    <a:defPPr>
      <a:defRPr lang="en-S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5464"/>
    <a:srgbClr val="59A694"/>
    <a:srgbClr val="F2F2F2"/>
    <a:srgbClr val="0E4251"/>
    <a:srgbClr val="34BAA1"/>
    <a:srgbClr val="0A29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83" autoAdjust="0"/>
    <p:restoredTop sz="96327"/>
  </p:normalViewPr>
  <p:slideViewPr>
    <p:cSldViewPr snapToGrid="0">
      <p:cViewPr varScale="1">
        <p:scale>
          <a:sx n="105" d="100"/>
          <a:sy n="105" d="100"/>
        </p:scale>
        <p:origin x="1278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81" d="100"/>
          <a:sy n="81" d="100"/>
        </p:scale>
        <p:origin x="389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AEFE86F-77F5-8029-0176-49352DED6D9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153DDFF-5539-0BCE-078F-0F154CD2784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4C902B-82A6-4971-BCB7-34BAFEE7512D}" type="datetimeFigureOut">
              <a:rPr lang="en-US" smtClean="0"/>
              <a:t>11/6/2024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648C6D6-1EBE-D5A1-009F-2C0EFCB421C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193C8F1-9F6E-0D2C-CA61-732681C5846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5B0061-9E72-4021-8F2A-4FC762716D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246408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19B0F-F099-476E-87C1-F2180C1EB417}" type="datetimeFigureOut">
              <a:rPr lang="en-US" smtClean="0"/>
              <a:t>11/6/2024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AE2592-359A-44CD-A749-C0936DD2C2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0530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7" Type="http://schemas.openxmlformats.org/officeDocument/2006/relationships/image" Target="../media/image16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png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Rectangle 149">
            <a:extLst>
              <a:ext uri="{FF2B5EF4-FFF2-40B4-BE49-F238E27FC236}">
                <a16:creationId xmlns:a16="http://schemas.microsoft.com/office/drawing/2014/main" id="{D8AC2368-C6E2-26AC-D153-47AE35EFAAE7}"/>
              </a:ext>
            </a:extLst>
          </p:cNvPr>
          <p:cNvSpPr/>
          <p:nvPr userDrawn="1"/>
        </p:nvSpPr>
        <p:spPr>
          <a:xfrm>
            <a:off x="-58994" y="-68727"/>
            <a:ext cx="12309987" cy="6926727"/>
          </a:xfrm>
          <a:prstGeom prst="rect">
            <a:avLst/>
          </a:prstGeom>
          <a:solidFill>
            <a:srgbClr val="15546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SA" dirty="0"/>
          </a:p>
        </p:txBody>
      </p:sp>
      <p:pic>
        <p:nvPicPr>
          <p:cNvPr id="151" name="Graphic 150">
            <a:extLst>
              <a:ext uri="{FF2B5EF4-FFF2-40B4-BE49-F238E27FC236}">
                <a16:creationId xmlns:a16="http://schemas.microsoft.com/office/drawing/2014/main" id="{4860E4E1-4F6D-75EA-0893-388E505D6A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5929063" y="99152"/>
            <a:ext cx="12314972" cy="6927172"/>
          </a:xfrm>
          <a:prstGeom prst="rect">
            <a:avLst/>
          </a:prstGeom>
        </p:spPr>
      </p:pic>
      <p:grpSp>
        <p:nvGrpSpPr>
          <p:cNvPr id="152" name="Graphic 174">
            <a:extLst>
              <a:ext uri="{FF2B5EF4-FFF2-40B4-BE49-F238E27FC236}">
                <a16:creationId xmlns:a16="http://schemas.microsoft.com/office/drawing/2014/main" id="{CC237779-0B27-306E-A426-8457DC33AE20}"/>
              </a:ext>
            </a:extLst>
          </p:cNvPr>
          <p:cNvGrpSpPr/>
          <p:nvPr userDrawn="1"/>
        </p:nvGrpSpPr>
        <p:grpSpPr>
          <a:xfrm>
            <a:off x="9079044" y="455765"/>
            <a:ext cx="2607940" cy="1125421"/>
            <a:chOff x="9079044" y="455765"/>
            <a:chExt cx="2607940" cy="1125421"/>
          </a:xfrm>
          <a:solidFill>
            <a:schemeClr val="bg1"/>
          </a:solidFill>
        </p:grpSpPr>
        <p:sp>
          <p:nvSpPr>
            <p:cNvPr id="153" name="Freeform 176">
              <a:extLst>
                <a:ext uri="{FF2B5EF4-FFF2-40B4-BE49-F238E27FC236}">
                  <a16:creationId xmlns:a16="http://schemas.microsoft.com/office/drawing/2014/main" id="{541631BD-1567-F0AB-9846-4364DDD9FABB}"/>
                </a:ext>
              </a:extLst>
            </p:cNvPr>
            <p:cNvSpPr/>
            <p:nvPr/>
          </p:nvSpPr>
          <p:spPr>
            <a:xfrm>
              <a:off x="10886090" y="705310"/>
              <a:ext cx="361391" cy="466290"/>
            </a:xfrm>
            <a:custGeom>
              <a:avLst/>
              <a:gdLst>
                <a:gd name="connsiteX0" fmla="*/ 336593 w 361391"/>
                <a:gd name="connsiteY0" fmla="*/ 201225 h 466290"/>
                <a:gd name="connsiteX1" fmla="*/ 336438 w 361391"/>
                <a:gd name="connsiteY1" fmla="*/ 201109 h 466290"/>
                <a:gd name="connsiteX2" fmla="*/ 67347 w 361391"/>
                <a:gd name="connsiteY2" fmla="*/ 7061 h 466290"/>
                <a:gd name="connsiteX3" fmla="*/ 18960 w 361391"/>
                <a:gd name="connsiteY3" fmla="*/ 11008 h 466290"/>
                <a:gd name="connsiteX4" fmla="*/ 19099 w 361391"/>
                <a:gd name="connsiteY4" fmla="*/ 63843 h 466290"/>
                <a:gd name="connsiteX5" fmla="*/ 201492 w 361391"/>
                <a:gd name="connsiteY5" fmla="*/ 245049 h 466290"/>
                <a:gd name="connsiteX6" fmla="*/ 13589 w 361391"/>
                <a:gd name="connsiteY6" fmla="*/ 400104 h 466290"/>
                <a:gd name="connsiteX7" fmla="*/ 5058 w 361391"/>
                <a:gd name="connsiteY7" fmla="*/ 447689 h 466290"/>
                <a:gd name="connsiteX8" fmla="*/ 56185 w 361391"/>
                <a:gd name="connsiteY8" fmla="*/ 461221 h 466290"/>
                <a:gd name="connsiteX9" fmla="*/ 331633 w 361391"/>
                <a:gd name="connsiteY9" fmla="*/ 301320 h 466290"/>
                <a:gd name="connsiteX10" fmla="*/ 350083 w 361391"/>
                <a:gd name="connsiteY10" fmla="*/ 284638 h 466290"/>
                <a:gd name="connsiteX11" fmla="*/ 336593 w 361391"/>
                <a:gd name="connsiteY11" fmla="*/ 201225 h 46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61391" h="466290">
                  <a:moveTo>
                    <a:pt x="336593" y="201225"/>
                  </a:moveTo>
                  <a:lnTo>
                    <a:pt x="336438" y="201109"/>
                  </a:lnTo>
                  <a:lnTo>
                    <a:pt x="67347" y="7061"/>
                  </a:lnTo>
                  <a:cubicBezTo>
                    <a:pt x="52700" y="-3525"/>
                    <a:pt x="32109" y="-2207"/>
                    <a:pt x="18960" y="11008"/>
                  </a:cubicBezTo>
                  <a:cubicBezTo>
                    <a:pt x="4391" y="25634"/>
                    <a:pt x="4461" y="49295"/>
                    <a:pt x="19099" y="63843"/>
                  </a:cubicBezTo>
                  <a:lnTo>
                    <a:pt x="201492" y="245049"/>
                  </a:lnTo>
                  <a:lnTo>
                    <a:pt x="13589" y="400104"/>
                  </a:lnTo>
                  <a:cubicBezTo>
                    <a:pt x="-289" y="411535"/>
                    <a:pt x="-4263" y="431643"/>
                    <a:pt x="5058" y="447689"/>
                  </a:cubicBezTo>
                  <a:cubicBezTo>
                    <a:pt x="15436" y="465533"/>
                    <a:pt x="38325" y="471598"/>
                    <a:pt x="56185" y="461221"/>
                  </a:cubicBezTo>
                  <a:lnTo>
                    <a:pt x="331633" y="301320"/>
                  </a:lnTo>
                  <a:cubicBezTo>
                    <a:pt x="338580" y="297248"/>
                    <a:pt x="345069" y="291571"/>
                    <a:pt x="350083" y="284638"/>
                  </a:cubicBezTo>
                  <a:cubicBezTo>
                    <a:pt x="369401" y="257876"/>
                    <a:pt x="363363" y="220535"/>
                    <a:pt x="336593" y="20122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54" name="Freeform 177">
              <a:extLst>
                <a:ext uri="{FF2B5EF4-FFF2-40B4-BE49-F238E27FC236}">
                  <a16:creationId xmlns:a16="http://schemas.microsoft.com/office/drawing/2014/main" id="{C8D105C3-DFEF-4B70-EE8A-04B1C508CDD9}"/>
                </a:ext>
              </a:extLst>
            </p:cNvPr>
            <p:cNvSpPr/>
            <p:nvPr/>
          </p:nvSpPr>
          <p:spPr>
            <a:xfrm>
              <a:off x="11290519" y="999433"/>
              <a:ext cx="381688" cy="581753"/>
            </a:xfrm>
            <a:custGeom>
              <a:avLst/>
              <a:gdLst>
                <a:gd name="connsiteX0" fmla="*/ 363303 w 381688"/>
                <a:gd name="connsiteY0" fmla="*/ 172121 h 581753"/>
                <a:gd name="connsiteX1" fmla="*/ 85782 w 381688"/>
                <a:gd name="connsiteY1" fmla="*/ 8389 h 581753"/>
                <a:gd name="connsiteX2" fmla="*/ 52384 w 381688"/>
                <a:gd name="connsiteY2" fmla="*/ 60 h 581753"/>
                <a:gd name="connsiteX3" fmla="*/ 0 w 381688"/>
                <a:gd name="connsiteY3" fmla="*/ 57719 h 581753"/>
                <a:gd name="connsiteX4" fmla="*/ 435 w 381688"/>
                <a:gd name="connsiteY4" fmla="*/ 546095 h 581753"/>
                <a:gd name="connsiteX5" fmla="*/ 35323 w 381688"/>
                <a:gd name="connsiteY5" fmla="*/ 581676 h 581753"/>
                <a:gd name="connsiteX6" fmla="*/ 74978 w 381688"/>
                <a:gd name="connsiteY6" fmla="*/ 546848 h 581753"/>
                <a:gd name="connsiteX7" fmla="*/ 112902 w 381688"/>
                <a:gd name="connsiteY7" fmla="*/ 154371 h 581753"/>
                <a:gd name="connsiteX8" fmla="*/ 330719 w 381688"/>
                <a:gd name="connsiteY8" fmla="*/ 239110 h 581753"/>
                <a:gd name="connsiteX9" fmla="*/ 376490 w 381688"/>
                <a:gd name="connsiteY9" fmla="*/ 223290 h 581753"/>
                <a:gd name="connsiteX10" fmla="*/ 363303 w 381688"/>
                <a:gd name="connsiteY10" fmla="*/ 172121 h 581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1688" h="581753">
                  <a:moveTo>
                    <a:pt x="363303" y="172121"/>
                  </a:moveTo>
                  <a:lnTo>
                    <a:pt x="85782" y="8389"/>
                  </a:lnTo>
                  <a:cubicBezTo>
                    <a:pt x="76018" y="2611"/>
                    <a:pt x="64562" y="-475"/>
                    <a:pt x="52384" y="60"/>
                  </a:cubicBezTo>
                  <a:cubicBezTo>
                    <a:pt x="19032" y="1525"/>
                    <a:pt x="0" y="22417"/>
                    <a:pt x="0" y="57719"/>
                  </a:cubicBezTo>
                  <a:cubicBezTo>
                    <a:pt x="0" y="179815"/>
                    <a:pt x="435" y="421928"/>
                    <a:pt x="435" y="546095"/>
                  </a:cubicBezTo>
                  <a:cubicBezTo>
                    <a:pt x="435" y="564823"/>
                    <a:pt x="16183" y="580442"/>
                    <a:pt x="35323" y="581676"/>
                  </a:cubicBezTo>
                  <a:cubicBezTo>
                    <a:pt x="55908" y="582994"/>
                    <a:pt x="73650" y="567398"/>
                    <a:pt x="74978" y="546848"/>
                  </a:cubicBezTo>
                  <a:lnTo>
                    <a:pt x="112902" y="154371"/>
                  </a:lnTo>
                  <a:lnTo>
                    <a:pt x="330719" y="239110"/>
                  </a:lnTo>
                  <a:cubicBezTo>
                    <a:pt x="347500" y="245663"/>
                    <a:pt x="367036" y="239289"/>
                    <a:pt x="376490" y="223290"/>
                  </a:cubicBezTo>
                  <a:cubicBezTo>
                    <a:pt x="386983" y="205523"/>
                    <a:pt x="381093" y="182615"/>
                    <a:pt x="363303" y="172121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55" name="Freeform 178">
              <a:extLst>
                <a:ext uri="{FF2B5EF4-FFF2-40B4-BE49-F238E27FC236}">
                  <a16:creationId xmlns:a16="http://schemas.microsoft.com/office/drawing/2014/main" id="{7E9C49E7-F8B8-AC10-DE1F-55D0C11FDEED}"/>
                </a:ext>
              </a:extLst>
            </p:cNvPr>
            <p:cNvSpPr/>
            <p:nvPr/>
          </p:nvSpPr>
          <p:spPr>
            <a:xfrm>
              <a:off x="11290947" y="455765"/>
              <a:ext cx="396037" cy="451975"/>
            </a:xfrm>
            <a:custGeom>
              <a:avLst/>
              <a:gdLst>
                <a:gd name="connsiteX0" fmla="*/ 394677 w 396037"/>
                <a:gd name="connsiteY0" fmla="*/ 268424 h 451975"/>
                <a:gd name="connsiteX1" fmla="*/ 348681 w 396037"/>
                <a:gd name="connsiteY1" fmla="*/ 242359 h 451975"/>
                <a:gd name="connsiteX2" fmla="*/ 110901 w 396037"/>
                <a:gd name="connsiteY2" fmla="*/ 307982 h 451975"/>
                <a:gd name="connsiteX3" fmla="*/ 74257 w 396037"/>
                <a:gd name="connsiteY3" fmla="*/ 31289 h 451975"/>
                <a:gd name="connsiteX4" fmla="*/ 36776 w 396037"/>
                <a:gd name="connsiteY4" fmla="*/ 5 h 451975"/>
                <a:gd name="connsiteX5" fmla="*/ 1 w 396037"/>
                <a:gd name="connsiteY5" fmla="*/ 37943 h 451975"/>
                <a:gd name="connsiteX6" fmla="*/ 1 w 396037"/>
                <a:gd name="connsiteY6" fmla="*/ 393800 h 451975"/>
                <a:gd name="connsiteX7" fmla="*/ 79388 w 396037"/>
                <a:gd name="connsiteY7" fmla="*/ 447620 h 451975"/>
                <a:gd name="connsiteX8" fmla="*/ 374239 w 396037"/>
                <a:gd name="connsiteY8" fmla="*/ 312317 h 451975"/>
                <a:gd name="connsiteX9" fmla="*/ 394677 w 396037"/>
                <a:gd name="connsiteY9" fmla="*/ 268424 h 45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6037" h="451975">
                  <a:moveTo>
                    <a:pt x="394677" y="268424"/>
                  </a:moveTo>
                  <a:cubicBezTo>
                    <a:pt x="389181" y="248532"/>
                    <a:pt x="368589" y="236860"/>
                    <a:pt x="348681" y="242359"/>
                  </a:cubicBezTo>
                  <a:lnTo>
                    <a:pt x="110901" y="307982"/>
                  </a:lnTo>
                  <a:lnTo>
                    <a:pt x="74257" y="31289"/>
                  </a:lnTo>
                  <a:cubicBezTo>
                    <a:pt x="71323" y="13305"/>
                    <a:pt x="55552" y="-290"/>
                    <a:pt x="36776" y="5"/>
                  </a:cubicBezTo>
                  <a:cubicBezTo>
                    <a:pt x="16138" y="338"/>
                    <a:pt x="-162" y="17322"/>
                    <a:pt x="1" y="37943"/>
                  </a:cubicBezTo>
                  <a:cubicBezTo>
                    <a:pt x="722" y="126901"/>
                    <a:pt x="1" y="304834"/>
                    <a:pt x="1" y="393800"/>
                  </a:cubicBezTo>
                  <a:cubicBezTo>
                    <a:pt x="1" y="442215"/>
                    <a:pt x="49342" y="461401"/>
                    <a:pt x="79388" y="447620"/>
                  </a:cubicBezTo>
                  <a:lnTo>
                    <a:pt x="374239" y="312317"/>
                  </a:lnTo>
                  <a:cubicBezTo>
                    <a:pt x="390632" y="304826"/>
                    <a:pt x="399636" y="286345"/>
                    <a:pt x="394677" y="268424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56" name="Freeform 179">
              <a:extLst>
                <a:ext uri="{FF2B5EF4-FFF2-40B4-BE49-F238E27FC236}">
                  <a16:creationId xmlns:a16="http://schemas.microsoft.com/office/drawing/2014/main" id="{FEEEB9A8-9F74-73B1-5B61-8A42FAE352CB}"/>
                </a:ext>
              </a:extLst>
            </p:cNvPr>
            <p:cNvSpPr/>
            <p:nvPr/>
          </p:nvSpPr>
          <p:spPr>
            <a:xfrm>
              <a:off x="9093653" y="719028"/>
              <a:ext cx="23285" cy="24250"/>
            </a:xfrm>
            <a:custGeom>
              <a:avLst/>
              <a:gdLst>
                <a:gd name="connsiteX0" fmla="*/ 4735 w 23285"/>
                <a:gd name="connsiteY0" fmla="*/ 24250 h 24250"/>
                <a:gd name="connsiteX1" fmla="*/ 18349 w 23285"/>
                <a:gd name="connsiteY1" fmla="*/ 24250 h 24250"/>
                <a:gd name="connsiteX2" fmla="*/ 21702 w 23285"/>
                <a:gd name="connsiteY2" fmla="*/ 22971 h 24250"/>
                <a:gd name="connsiteX3" fmla="*/ 23286 w 23285"/>
                <a:gd name="connsiteY3" fmla="*/ 19915 h 24250"/>
                <a:gd name="connsiteX4" fmla="*/ 23286 w 23285"/>
                <a:gd name="connsiteY4" fmla="*/ 4529 h 24250"/>
                <a:gd name="connsiteX5" fmla="*/ 21803 w 23285"/>
                <a:gd name="connsiteY5" fmla="*/ 1280 h 24250"/>
                <a:gd name="connsiteX6" fmla="*/ 18349 w 23285"/>
                <a:gd name="connsiteY6" fmla="*/ 0 h 24250"/>
                <a:gd name="connsiteX7" fmla="*/ 4735 w 23285"/>
                <a:gd name="connsiteY7" fmla="*/ 0 h 24250"/>
                <a:gd name="connsiteX8" fmla="*/ 1382 w 23285"/>
                <a:gd name="connsiteY8" fmla="*/ 1280 h 24250"/>
                <a:gd name="connsiteX9" fmla="*/ 0 w 23285"/>
                <a:gd name="connsiteY9" fmla="*/ 4529 h 24250"/>
                <a:gd name="connsiteX10" fmla="*/ 0 w 23285"/>
                <a:gd name="connsiteY10" fmla="*/ 19915 h 24250"/>
                <a:gd name="connsiteX11" fmla="*/ 1382 w 23285"/>
                <a:gd name="connsiteY11" fmla="*/ 22971 h 24250"/>
                <a:gd name="connsiteX12" fmla="*/ 4735 w 23285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85" h="24250">
                  <a:moveTo>
                    <a:pt x="4735" y="24250"/>
                  </a:moveTo>
                  <a:lnTo>
                    <a:pt x="18349" y="24250"/>
                  </a:lnTo>
                  <a:cubicBezTo>
                    <a:pt x="19537" y="24250"/>
                    <a:pt x="20655" y="23831"/>
                    <a:pt x="21702" y="22971"/>
                  </a:cubicBezTo>
                  <a:cubicBezTo>
                    <a:pt x="22758" y="22118"/>
                    <a:pt x="23286" y="21094"/>
                    <a:pt x="23286" y="19915"/>
                  </a:cubicBezTo>
                  <a:lnTo>
                    <a:pt x="23286" y="4529"/>
                  </a:lnTo>
                  <a:cubicBezTo>
                    <a:pt x="23286" y="3226"/>
                    <a:pt x="22789" y="2133"/>
                    <a:pt x="21803" y="1280"/>
                  </a:cubicBezTo>
                  <a:cubicBezTo>
                    <a:pt x="20817" y="427"/>
                    <a:pt x="19661" y="0"/>
                    <a:pt x="18349" y="0"/>
                  </a:cubicBezTo>
                  <a:lnTo>
                    <a:pt x="4735" y="0"/>
                  </a:lnTo>
                  <a:cubicBezTo>
                    <a:pt x="3415" y="0"/>
                    <a:pt x="2298" y="427"/>
                    <a:pt x="1382" y="1280"/>
                  </a:cubicBezTo>
                  <a:cubicBezTo>
                    <a:pt x="458" y="2133"/>
                    <a:pt x="0" y="3226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58" y="22118"/>
                    <a:pt x="1382" y="22971"/>
                  </a:cubicBezTo>
                  <a:cubicBezTo>
                    <a:pt x="2298" y="23831"/>
                    <a:pt x="3415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57" name="Freeform 180">
              <a:extLst>
                <a:ext uri="{FF2B5EF4-FFF2-40B4-BE49-F238E27FC236}">
                  <a16:creationId xmlns:a16="http://schemas.microsoft.com/office/drawing/2014/main" id="{F2CA9179-DFB6-A502-10BB-AFEFAC172AC1}"/>
                </a:ext>
              </a:extLst>
            </p:cNvPr>
            <p:cNvSpPr/>
            <p:nvPr/>
          </p:nvSpPr>
          <p:spPr>
            <a:xfrm>
              <a:off x="9079044" y="708581"/>
              <a:ext cx="452897" cy="154574"/>
            </a:xfrm>
            <a:custGeom>
              <a:avLst/>
              <a:gdLst>
                <a:gd name="connsiteX0" fmla="*/ 11744 w 452897"/>
                <a:gd name="connsiteY0" fmla="*/ 137622 h 154574"/>
                <a:gd name="connsiteX1" fmla="*/ 24474 w 452897"/>
                <a:gd name="connsiteY1" fmla="*/ 144819 h 154574"/>
                <a:gd name="connsiteX2" fmla="*/ 40067 w 452897"/>
                <a:gd name="connsiteY2" fmla="*/ 147091 h 154574"/>
                <a:gd name="connsiteX3" fmla="*/ 42628 w 452897"/>
                <a:gd name="connsiteY3" fmla="*/ 147091 h 154574"/>
                <a:gd name="connsiteX4" fmla="*/ 56149 w 452897"/>
                <a:gd name="connsiteY4" fmla="*/ 145013 h 154574"/>
                <a:gd name="connsiteX5" fmla="*/ 66705 w 452897"/>
                <a:gd name="connsiteY5" fmla="*/ 139003 h 154574"/>
                <a:gd name="connsiteX6" fmla="*/ 76570 w 452897"/>
                <a:gd name="connsiteY6" fmla="*/ 147487 h 154574"/>
                <a:gd name="connsiteX7" fmla="*/ 93343 w 452897"/>
                <a:gd name="connsiteY7" fmla="*/ 150046 h 154574"/>
                <a:gd name="connsiteX8" fmla="*/ 106368 w 452897"/>
                <a:gd name="connsiteY8" fmla="*/ 150046 h 154574"/>
                <a:gd name="connsiteX9" fmla="*/ 113175 w 452897"/>
                <a:gd name="connsiteY9" fmla="*/ 149751 h 154574"/>
                <a:gd name="connsiteX10" fmla="*/ 120479 w 452897"/>
                <a:gd name="connsiteY10" fmla="*/ 148665 h 154574"/>
                <a:gd name="connsiteX11" fmla="*/ 127487 w 452897"/>
                <a:gd name="connsiteY11" fmla="*/ 146595 h 154574"/>
                <a:gd name="connsiteX12" fmla="*/ 133603 w 452897"/>
                <a:gd name="connsiteY12" fmla="*/ 143345 h 154574"/>
                <a:gd name="connsiteX13" fmla="*/ 146434 w 452897"/>
                <a:gd name="connsiteY13" fmla="*/ 148766 h 154574"/>
                <a:gd name="connsiteX14" fmla="*/ 161623 w 452897"/>
                <a:gd name="connsiteY14" fmla="*/ 150046 h 154574"/>
                <a:gd name="connsiteX15" fmla="*/ 167740 w 452897"/>
                <a:gd name="connsiteY15" fmla="*/ 150046 h 154574"/>
                <a:gd name="connsiteX16" fmla="*/ 180570 w 452897"/>
                <a:gd name="connsiteY16" fmla="*/ 148665 h 154574"/>
                <a:gd name="connsiteX17" fmla="*/ 190830 w 452897"/>
                <a:gd name="connsiteY17" fmla="*/ 143345 h 154574"/>
                <a:gd name="connsiteX18" fmla="*/ 204941 w 452897"/>
                <a:gd name="connsiteY18" fmla="*/ 151821 h 154574"/>
                <a:gd name="connsiteX19" fmla="*/ 224376 w 452897"/>
                <a:gd name="connsiteY19" fmla="*/ 154574 h 154574"/>
                <a:gd name="connsiteX20" fmla="*/ 242430 w 452897"/>
                <a:gd name="connsiteY20" fmla="*/ 151821 h 154574"/>
                <a:gd name="connsiteX21" fmla="*/ 255555 w 452897"/>
                <a:gd name="connsiteY21" fmla="*/ 143345 h 154574"/>
                <a:gd name="connsiteX22" fmla="*/ 267198 w 452897"/>
                <a:gd name="connsiteY22" fmla="*/ 148471 h 154574"/>
                <a:gd name="connsiteX23" fmla="*/ 280424 w 452897"/>
                <a:gd name="connsiteY23" fmla="*/ 150046 h 154574"/>
                <a:gd name="connsiteX24" fmla="*/ 288310 w 452897"/>
                <a:gd name="connsiteY24" fmla="*/ 150046 h 154574"/>
                <a:gd name="connsiteX25" fmla="*/ 295117 w 452897"/>
                <a:gd name="connsiteY25" fmla="*/ 149751 h 154574"/>
                <a:gd name="connsiteX26" fmla="*/ 302421 w 452897"/>
                <a:gd name="connsiteY26" fmla="*/ 148665 h 154574"/>
                <a:gd name="connsiteX27" fmla="*/ 309429 w 452897"/>
                <a:gd name="connsiteY27" fmla="*/ 146594 h 154574"/>
                <a:gd name="connsiteX28" fmla="*/ 315545 w 452897"/>
                <a:gd name="connsiteY28" fmla="*/ 143345 h 154574"/>
                <a:gd name="connsiteX29" fmla="*/ 328376 w 452897"/>
                <a:gd name="connsiteY29" fmla="*/ 148766 h 154574"/>
                <a:gd name="connsiteX30" fmla="*/ 343573 w 452897"/>
                <a:gd name="connsiteY30" fmla="*/ 150046 h 154574"/>
                <a:gd name="connsiteX31" fmla="*/ 349883 w 452897"/>
                <a:gd name="connsiteY31" fmla="*/ 150046 h 154574"/>
                <a:gd name="connsiteX32" fmla="*/ 356690 w 452897"/>
                <a:gd name="connsiteY32" fmla="*/ 149751 h 154574"/>
                <a:gd name="connsiteX33" fmla="*/ 363994 w 452897"/>
                <a:gd name="connsiteY33" fmla="*/ 148665 h 154574"/>
                <a:gd name="connsiteX34" fmla="*/ 370995 w 452897"/>
                <a:gd name="connsiteY34" fmla="*/ 146594 h 154574"/>
                <a:gd name="connsiteX35" fmla="*/ 377111 w 452897"/>
                <a:gd name="connsiteY35" fmla="*/ 143345 h 154574"/>
                <a:gd name="connsiteX36" fmla="*/ 389942 w 452897"/>
                <a:gd name="connsiteY36" fmla="*/ 148766 h 154574"/>
                <a:gd name="connsiteX37" fmla="*/ 405139 w 452897"/>
                <a:gd name="connsiteY37" fmla="*/ 150046 h 154574"/>
                <a:gd name="connsiteX38" fmla="*/ 414810 w 452897"/>
                <a:gd name="connsiteY38" fmla="*/ 150046 h 154574"/>
                <a:gd name="connsiteX39" fmla="*/ 423589 w 452897"/>
                <a:gd name="connsiteY39" fmla="*/ 149945 h 154574"/>
                <a:gd name="connsiteX40" fmla="*/ 432965 w 452897"/>
                <a:gd name="connsiteY40" fmla="*/ 149549 h 154574"/>
                <a:gd name="connsiteX41" fmla="*/ 441348 w 452897"/>
                <a:gd name="connsiteY41" fmla="*/ 148859 h 154574"/>
                <a:gd name="connsiteX42" fmla="*/ 447371 w 452897"/>
                <a:gd name="connsiteY42" fmla="*/ 147874 h 154574"/>
                <a:gd name="connsiteX43" fmla="*/ 450623 w 452897"/>
                <a:gd name="connsiteY43" fmla="*/ 145508 h 154574"/>
                <a:gd name="connsiteX44" fmla="*/ 451911 w 452897"/>
                <a:gd name="connsiteY44" fmla="*/ 142158 h 154574"/>
                <a:gd name="connsiteX45" fmla="*/ 452703 w 452897"/>
                <a:gd name="connsiteY45" fmla="*/ 130425 h 154574"/>
                <a:gd name="connsiteX46" fmla="*/ 452898 w 452897"/>
                <a:gd name="connsiteY46" fmla="*/ 118691 h 154574"/>
                <a:gd name="connsiteX47" fmla="*/ 452898 w 452897"/>
                <a:gd name="connsiteY47" fmla="*/ 4133 h 154574"/>
                <a:gd name="connsiteX48" fmla="*/ 451811 w 452897"/>
                <a:gd name="connsiteY48" fmla="*/ 1179 h 154574"/>
                <a:gd name="connsiteX49" fmla="*/ 449141 w 452897"/>
                <a:gd name="connsiteY49" fmla="*/ 0 h 154574"/>
                <a:gd name="connsiteX50" fmla="*/ 431188 w 452897"/>
                <a:gd name="connsiteY50" fmla="*/ 0 h 154574"/>
                <a:gd name="connsiteX51" fmla="*/ 428425 w 452897"/>
                <a:gd name="connsiteY51" fmla="*/ 1179 h 154574"/>
                <a:gd name="connsiteX52" fmla="*/ 427238 w 452897"/>
                <a:gd name="connsiteY52" fmla="*/ 4133 h 154574"/>
                <a:gd name="connsiteX53" fmla="*/ 427238 w 452897"/>
                <a:gd name="connsiteY53" fmla="*/ 118303 h 154574"/>
                <a:gd name="connsiteX54" fmla="*/ 425763 w 452897"/>
                <a:gd name="connsiteY54" fmla="*/ 123918 h 154574"/>
                <a:gd name="connsiteX55" fmla="*/ 419546 w 452897"/>
                <a:gd name="connsiteY55" fmla="*/ 124802 h 154574"/>
                <a:gd name="connsiteX56" fmla="*/ 402765 w 452897"/>
                <a:gd name="connsiteY56" fmla="*/ 124802 h 154574"/>
                <a:gd name="connsiteX57" fmla="*/ 399513 w 452897"/>
                <a:gd name="connsiteY57" fmla="*/ 124709 h 154574"/>
                <a:gd name="connsiteX58" fmla="*/ 395663 w 452897"/>
                <a:gd name="connsiteY58" fmla="*/ 124213 h 154574"/>
                <a:gd name="connsiteX59" fmla="*/ 392116 w 452897"/>
                <a:gd name="connsiteY59" fmla="*/ 123135 h 154574"/>
                <a:gd name="connsiteX60" fmla="*/ 389942 w 452897"/>
                <a:gd name="connsiteY60" fmla="*/ 121452 h 154574"/>
                <a:gd name="connsiteX61" fmla="*/ 389942 w 452897"/>
                <a:gd name="connsiteY61" fmla="*/ 69004 h 154574"/>
                <a:gd name="connsiteX62" fmla="*/ 388856 w 452897"/>
                <a:gd name="connsiteY62" fmla="*/ 66344 h 154574"/>
                <a:gd name="connsiteX63" fmla="*/ 386193 w 452897"/>
                <a:gd name="connsiteY63" fmla="*/ 65258 h 154574"/>
                <a:gd name="connsiteX64" fmla="*/ 369025 w 452897"/>
                <a:gd name="connsiteY64" fmla="*/ 65258 h 154574"/>
                <a:gd name="connsiteX65" fmla="*/ 366161 w 452897"/>
                <a:gd name="connsiteY65" fmla="*/ 66344 h 154574"/>
                <a:gd name="connsiteX66" fmla="*/ 365082 w 452897"/>
                <a:gd name="connsiteY66" fmla="*/ 69004 h 154574"/>
                <a:gd name="connsiteX67" fmla="*/ 365082 w 452897"/>
                <a:gd name="connsiteY67" fmla="*/ 118101 h 154574"/>
                <a:gd name="connsiteX68" fmla="*/ 363894 w 452897"/>
                <a:gd name="connsiteY68" fmla="*/ 121746 h 154574"/>
                <a:gd name="connsiteX69" fmla="*/ 361030 w 452897"/>
                <a:gd name="connsiteY69" fmla="*/ 123724 h 154574"/>
                <a:gd name="connsiteX70" fmla="*/ 357382 w 452897"/>
                <a:gd name="connsiteY70" fmla="*/ 124608 h 154574"/>
                <a:gd name="connsiteX71" fmla="*/ 353633 w 452897"/>
                <a:gd name="connsiteY71" fmla="*/ 124802 h 154574"/>
                <a:gd name="connsiteX72" fmla="*/ 341207 w 452897"/>
                <a:gd name="connsiteY72" fmla="*/ 124802 h 154574"/>
                <a:gd name="connsiteX73" fmla="*/ 337947 w 452897"/>
                <a:gd name="connsiteY73" fmla="*/ 124709 h 154574"/>
                <a:gd name="connsiteX74" fmla="*/ 334097 w 452897"/>
                <a:gd name="connsiteY74" fmla="*/ 124212 h 154574"/>
                <a:gd name="connsiteX75" fmla="*/ 330542 w 452897"/>
                <a:gd name="connsiteY75" fmla="*/ 123134 h 154574"/>
                <a:gd name="connsiteX76" fmla="*/ 328376 w 452897"/>
                <a:gd name="connsiteY76" fmla="*/ 121451 h 154574"/>
                <a:gd name="connsiteX77" fmla="*/ 328376 w 452897"/>
                <a:gd name="connsiteY77" fmla="*/ 69004 h 154574"/>
                <a:gd name="connsiteX78" fmla="*/ 327290 w 452897"/>
                <a:gd name="connsiteY78" fmla="*/ 66344 h 154574"/>
                <a:gd name="connsiteX79" fmla="*/ 324627 w 452897"/>
                <a:gd name="connsiteY79" fmla="*/ 65258 h 154574"/>
                <a:gd name="connsiteX80" fmla="*/ 307458 w 452897"/>
                <a:gd name="connsiteY80" fmla="*/ 65258 h 154574"/>
                <a:gd name="connsiteX81" fmla="*/ 304594 w 452897"/>
                <a:gd name="connsiteY81" fmla="*/ 66344 h 154574"/>
                <a:gd name="connsiteX82" fmla="*/ 303508 w 452897"/>
                <a:gd name="connsiteY82" fmla="*/ 69004 h 154574"/>
                <a:gd name="connsiteX83" fmla="*/ 303508 w 452897"/>
                <a:gd name="connsiteY83" fmla="*/ 118101 h 154574"/>
                <a:gd name="connsiteX84" fmla="*/ 302328 w 452897"/>
                <a:gd name="connsiteY84" fmla="*/ 121746 h 154574"/>
                <a:gd name="connsiteX85" fmla="*/ 299464 w 452897"/>
                <a:gd name="connsiteY85" fmla="*/ 123724 h 154574"/>
                <a:gd name="connsiteX86" fmla="*/ 295816 w 452897"/>
                <a:gd name="connsiteY86" fmla="*/ 124608 h 154574"/>
                <a:gd name="connsiteX87" fmla="*/ 292067 w 452897"/>
                <a:gd name="connsiteY87" fmla="*/ 124801 h 154574"/>
                <a:gd name="connsiteX88" fmla="*/ 279827 w 452897"/>
                <a:gd name="connsiteY88" fmla="*/ 124801 h 154574"/>
                <a:gd name="connsiteX89" fmla="*/ 276676 w 452897"/>
                <a:gd name="connsiteY89" fmla="*/ 124507 h 154574"/>
                <a:gd name="connsiteX90" fmla="*/ 272919 w 452897"/>
                <a:gd name="connsiteY90" fmla="*/ 123522 h 154574"/>
                <a:gd name="connsiteX91" fmla="*/ 269666 w 452897"/>
                <a:gd name="connsiteY91" fmla="*/ 121653 h 154574"/>
                <a:gd name="connsiteX92" fmla="*/ 267796 w 452897"/>
                <a:gd name="connsiteY92" fmla="*/ 118497 h 154574"/>
                <a:gd name="connsiteX93" fmla="*/ 268184 w 452897"/>
                <a:gd name="connsiteY93" fmla="*/ 114449 h 154574"/>
                <a:gd name="connsiteX94" fmla="*/ 268184 w 452897"/>
                <a:gd name="connsiteY94" fmla="*/ 98776 h 154574"/>
                <a:gd name="connsiteX95" fmla="*/ 256541 w 452897"/>
                <a:gd name="connsiteY95" fmla="*/ 65948 h 154574"/>
                <a:gd name="connsiteX96" fmla="*/ 224773 w 452897"/>
                <a:gd name="connsiteY96" fmla="*/ 55006 h 154574"/>
                <a:gd name="connsiteX97" fmla="*/ 192406 w 452897"/>
                <a:gd name="connsiteY97" fmla="*/ 66150 h 154574"/>
                <a:gd name="connsiteX98" fmla="*/ 180368 w 452897"/>
                <a:gd name="connsiteY98" fmla="*/ 98977 h 154574"/>
                <a:gd name="connsiteX99" fmla="*/ 180368 w 452897"/>
                <a:gd name="connsiteY99" fmla="*/ 115534 h 154574"/>
                <a:gd name="connsiteX100" fmla="*/ 179778 w 452897"/>
                <a:gd name="connsiteY100" fmla="*/ 120273 h 154574"/>
                <a:gd name="connsiteX101" fmla="*/ 178202 w 452897"/>
                <a:gd name="connsiteY101" fmla="*/ 122832 h 154574"/>
                <a:gd name="connsiteX102" fmla="*/ 175338 w 452897"/>
                <a:gd name="connsiteY102" fmla="*/ 124212 h 154574"/>
                <a:gd name="connsiteX103" fmla="*/ 171791 w 452897"/>
                <a:gd name="connsiteY103" fmla="*/ 124709 h 154574"/>
                <a:gd name="connsiteX104" fmla="*/ 168531 w 452897"/>
                <a:gd name="connsiteY104" fmla="*/ 124802 h 154574"/>
                <a:gd name="connsiteX105" fmla="*/ 159255 w 452897"/>
                <a:gd name="connsiteY105" fmla="*/ 124802 h 154574"/>
                <a:gd name="connsiteX106" fmla="*/ 156003 w 452897"/>
                <a:gd name="connsiteY106" fmla="*/ 124709 h 154574"/>
                <a:gd name="connsiteX107" fmla="*/ 152153 w 452897"/>
                <a:gd name="connsiteY107" fmla="*/ 124212 h 154574"/>
                <a:gd name="connsiteX108" fmla="*/ 148598 w 452897"/>
                <a:gd name="connsiteY108" fmla="*/ 123134 h 154574"/>
                <a:gd name="connsiteX109" fmla="*/ 146433 w 452897"/>
                <a:gd name="connsiteY109" fmla="*/ 121451 h 154574"/>
                <a:gd name="connsiteX110" fmla="*/ 146433 w 452897"/>
                <a:gd name="connsiteY110" fmla="*/ 69004 h 154574"/>
                <a:gd name="connsiteX111" fmla="*/ 145338 w 452897"/>
                <a:gd name="connsiteY111" fmla="*/ 66344 h 154574"/>
                <a:gd name="connsiteX112" fmla="*/ 142676 w 452897"/>
                <a:gd name="connsiteY112" fmla="*/ 65258 h 154574"/>
                <a:gd name="connsiteX113" fmla="*/ 125515 w 452897"/>
                <a:gd name="connsiteY113" fmla="*/ 65258 h 154574"/>
                <a:gd name="connsiteX114" fmla="*/ 122651 w 452897"/>
                <a:gd name="connsiteY114" fmla="*/ 66344 h 154574"/>
                <a:gd name="connsiteX115" fmla="*/ 121564 w 452897"/>
                <a:gd name="connsiteY115" fmla="*/ 69004 h 154574"/>
                <a:gd name="connsiteX116" fmla="*/ 121564 w 452897"/>
                <a:gd name="connsiteY116" fmla="*/ 118101 h 154574"/>
                <a:gd name="connsiteX117" fmla="*/ 120384 w 452897"/>
                <a:gd name="connsiteY117" fmla="*/ 121746 h 154574"/>
                <a:gd name="connsiteX118" fmla="*/ 117520 w 452897"/>
                <a:gd name="connsiteY118" fmla="*/ 123724 h 154574"/>
                <a:gd name="connsiteX119" fmla="*/ 113864 w 452897"/>
                <a:gd name="connsiteY119" fmla="*/ 124608 h 154574"/>
                <a:gd name="connsiteX120" fmla="*/ 110123 w 452897"/>
                <a:gd name="connsiteY120" fmla="*/ 124801 h 154574"/>
                <a:gd name="connsiteX121" fmla="*/ 97099 w 452897"/>
                <a:gd name="connsiteY121" fmla="*/ 124801 h 154574"/>
                <a:gd name="connsiteX122" fmla="*/ 87622 w 452897"/>
                <a:gd name="connsiteY122" fmla="*/ 122832 h 154574"/>
                <a:gd name="connsiteX123" fmla="*/ 84665 w 452897"/>
                <a:gd name="connsiteY123" fmla="*/ 114355 h 154574"/>
                <a:gd name="connsiteX124" fmla="*/ 84665 w 452897"/>
                <a:gd name="connsiteY124" fmla="*/ 60333 h 154574"/>
                <a:gd name="connsiteX125" fmla="*/ 84067 w 452897"/>
                <a:gd name="connsiteY125" fmla="*/ 57961 h 154574"/>
                <a:gd name="connsiteX126" fmla="*/ 81312 w 452897"/>
                <a:gd name="connsiteY126" fmla="*/ 56588 h 154574"/>
                <a:gd name="connsiteX127" fmla="*/ 68776 w 452897"/>
                <a:gd name="connsiteY127" fmla="*/ 54408 h 154574"/>
                <a:gd name="connsiteX128" fmla="*/ 53090 w 452897"/>
                <a:gd name="connsiteY128" fmla="*/ 53625 h 154574"/>
                <a:gd name="connsiteX129" fmla="*/ 13521 w 452897"/>
                <a:gd name="connsiteY129" fmla="*/ 66545 h 154574"/>
                <a:gd name="connsiteX130" fmla="*/ 0 w 452897"/>
                <a:gd name="connsiteY130" fmla="*/ 102723 h 154574"/>
                <a:gd name="connsiteX131" fmla="*/ 0 w 452897"/>
                <a:gd name="connsiteY131" fmla="*/ 106670 h 154574"/>
                <a:gd name="connsiteX132" fmla="*/ 3159 w 452897"/>
                <a:gd name="connsiteY132" fmla="*/ 125003 h 154574"/>
                <a:gd name="connsiteX133" fmla="*/ 11743 w 452897"/>
                <a:gd name="connsiteY133" fmla="*/ 137621 h 154574"/>
                <a:gd name="connsiteX134" fmla="*/ 205235 w 452897"/>
                <a:gd name="connsiteY134" fmla="*/ 100668 h 154574"/>
                <a:gd name="connsiteX135" fmla="*/ 209776 w 452897"/>
                <a:gd name="connsiteY135" fmla="*/ 83289 h 154574"/>
                <a:gd name="connsiteX136" fmla="*/ 224376 w 452897"/>
                <a:gd name="connsiteY136" fmla="*/ 77883 h 154574"/>
                <a:gd name="connsiteX137" fmla="*/ 238882 w 452897"/>
                <a:gd name="connsiteY137" fmla="*/ 83289 h 154574"/>
                <a:gd name="connsiteX138" fmla="*/ 243322 w 452897"/>
                <a:gd name="connsiteY138" fmla="*/ 100668 h 154574"/>
                <a:gd name="connsiteX139" fmla="*/ 243322 w 452897"/>
                <a:gd name="connsiteY139" fmla="*/ 109113 h 154574"/>
                <a:gd name="connsiteX140" fmla="*/ 238781 w 452897"/>
                <a:gd name="connsiteY140" fmla="*/ 125911 h 154574"/>
                <a:gd name="connsiteX141" fmla="*/ 224376 w 452897"/>
                <a:gd name="connsiteY141" fmla="*/ 131114 h 154574"/>
                <a:gd name="connsiteX142" fmla="*/ 212143 w 452897"/>
                <a:gd name="connsiteY142" fmla="*/ 128075 h 154574"/>
                <a:gd name="connsiteX143" fmla="*/ 205825 w 452897"/>
                <a:gd name="connsiteY143" fmla="*/ 117954 h 154574"/>
                <a:gd name="connsiteX144" fmla="*/ 205235 w 452897"/>
                <a:gd name="connsiteY144" fmla="*/ 109113 h 154574"/>
                <a:gd name="connsiteX145" fmla="*/ 205235 w 452897"/>
                <a:gd name="connsiteY145" fmla="*/ 100668 h 154574"/>
                <a:gd name="connsiteX146" fmla="*/ 24868 w 452897"/>
                <a:gd name="connsiteY146" fmla="*/ 99171 h 154574"/>
                <a:gd name="connsiteX147" fmla="*/ 31575 w 452897"/>
                <a:gd name="connsiteY147" fmla="*/ 82117 h 154574"/>
                <a:gd name="connsiteX148" fmla="*/ 50327 w 452897"/>
                <a:gd name="connsiteY148" fmla="*/ 76495 h 154574"/>
                <a:gd name="connsiteX149" fmla="*/ 55356 w 452897"/>
                <a:gd name="connsiteY149" fmla="*/ 76603 h 154574"/>
                <a:gd name="connsiteX150" fmla="*/ 59796 w 452897"/>
                <a:gd name="connsiteY150" fmla="*/ 76890 h 154574"/>
                <a:gd name="connsiteX151" fmla="*/ 59796 w 452897"/>
                <a:gd name="connsiteY151" fmla="*/ 113758 h 154574"/>
                <a:gd name="connsiteX152" fmla="*/ 56047 w 452897"/>
                <a:gd name="connsiteY152" fmla="*/ 120466 h 154574"/>
                <a:gd name="connsiteX153" fmla="*/ 45592 w 452897"/>
                <a:gd name="connsiteY153" fmla="*/ 122637 h 154574"/>
                <a:gd name="connsiteX154" fmla="*/ 42627 w 452897"/>
                <a:gd name="connsiteY154" fmla="*/ 122637 h 154574"/>
                <a:gd name="connsiteX155" fmla="*/ 29215 w 452897"/>
                <a:gd name="connsiteY155" fmla="*/ 117899 h 154574"/>
                <a:gd name="connsiteX156" fmla="*/ 24868 w 452897"/>
                <a:gd name="connsiteY156" fmla="*/ 101931 h 154574"/>
                <a:gd name="connsiteX157" fmla="*/ 24868 w 452897"/>
                <a:gd name="connsiteY157" fmla="*/ 99171 h 154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</a:cxnLst>
              <a:rect l="l" t="t" r="r" b="b"/>
              <a:pathLst>
                <a:path w="452897" h="154574">
                  <a:moveTo>
                    <a:pt x="11744" y="137622"/>
                  </a:moveTo>
                  <a:cubicBezTo>
                    <a:pt x="15361" y="140910"/>
                    <a:pt x="19607" y="143315"/>
                    <a:pt x="24474" y="144819"/>
                  </a:cubicBezTo>
                  <a:cubicBezTo>
                    <a:pt x="29340" y="146339"/>
                    <a:pt x="34540" y="147091"/>
                    <a:pt x="40067" y="147091"/>
                  </a:cubicBezTo>
                  <a:lnTo>
                    <a:pt x="42628" y="147091"/>
                  </a:lnTo>
                  <a:cubicBezTo>
                    <a:pt x="47239" y="147091"/>
                    <a:pt x="51740" y="146401"/>
                    <a:pt x="56149" y="145013"/>
                  </a:cubicBezTo>
                  <a:cubicBezTo>
                    <a:pt x="60558" y="143632"/>
                    <a:pt x="64074" y="141639"/>
                    <a:pt x="66705" y="139003"/>
                  </a:cubicBezTo>
                  <a:cubicBezTo>
                    <a:pt x="68941" y="142942"/>
                    <a:pt x="72232" y="145773"/>
                    <a:pt x="76570" y="147487"/>
                  </a:cubicBezTo>
                  <a:cubicBezTo>
                    <a:pt x="80917" y="149185"/>
                    <a:pt x="86506" y="150046"/>
                    <a:pt x="93343" y="150046"/>
                  </a:cubicBezTo>
                  <a:lnTo>
                    <a:pt x="106368" y="150046"/>
                  </a:lnTo>
                  <a:cubicBezTo>
                    <a:pt x="108471" y="150046"/>
                    <a:pt x="110745" y="149945"/>
                    <a:pt x="113175" y="149751"/>
                  </a:cubicBezTo>
                  <a:cubicBezTo>
                    <a:pt x="115612" y="149549"/>
                    <a:pt x="118041" y="149185"/>
                    <a:pt x="120479" y="148665"/>
                  </a:cubicBezTo>
                  <a:cubicBezTo>
                    <a:pt x="122916" y="148146"/>
                    <a:pt x="125252" y="147448"/>
                    <a:pt x="127487" y="146595"/>
                  </a:cubicBezTo>
                  <a:cubicBezTo>
                    <a:pt x="129723" y="145742"/>
                    <a:pt x="131756" y="144656"/>
                    <a:pt x="133603" y="143345"/>
                  </a:cubicBezTo>
                  <a:cubicBezTo>
                    <a:pt x="137026" y="146098"/>
                    <a:pt x="141303" y="147905"/>
                    <a:pt x="146434" y="148766"/>
                  </a:cubicBezTo>
                  <a:cubicBezTo>
                    <a:pt x="151564" y="149619"/>
                    <a:pt x="156625" y="150046"/>
                    <a:pt x="161623" y="150046"/>
                  </a:cubicBezTo>
                  <a:lnTo>
                    <a:pt x="167740" y="150046"/>
                  </a:lnTo>
                  <a:cubicBezTo>
                    <a:pt x="172078" y="150046"/>
                    <a:pt x="176355" y="149588"/>
                    <a:pt x="180570" y="148665"/>
                  </a:cubicBezTo>
                  <a:cubicBezTo>
                    <a:pt x="184776" y="147750"/>
                    <a:pt x="188199" y="145967"/>
                    <a:pt x="190830" y="143345"/>
                  </a:cubicBezTo>
                  <a:cubicBezTo>
                    <a:pt x="193982" y="147153"/>
                    <a:pt x="198685" y="149983"/>
                    <a:pt x="204941" y="151821"/>
                  </a:cubicBezTo>
                  <a:cubicBezTo>
                    <a:pt x="211182" y="153659"/>
                    <a:pt x="217670" y="154574"/>
                    <a:pt x="224376" y="154574"/>
                  </a:cubicBezTo>
                  <a:cubicBezTo>
                    <a:pt x="231090" y="154574"/>
                    <a:pt x="237106" y="153659"/>
                    <a:pt x="242430" y="151821"/>
                  </a:cubicBezTo>
                  <a:cubicBezTo>
                    <a:pt x="247763" y="149983"/>
                    <a:pt x="252132" y="147153"/>
                    <a:pt x="255555" y="143345"/>
                  </a:cubicBezTo>
                  <a:cubicBezTo>
                    <a:pt x="258970" y="145710"/>
                    <a:pt x="262859" y="147416"/>
                    <a:pt x="267198" y="148471"/>
                  </a:cubicBezTo>
                  <a:cubicBezTo>
                    <a:pt x="271544" y="149518"/>
                    <a:pt x="275946" y="150046"/>
                    <a:pt x="280424" y="150046"/>
                  </a:cubicBezTo>
                  <a:lnTo>
                    <a:pt x="288310" y="150046"/>
                  </a:lnTo>
                  <a:cubicBezTo>
                    <a:pt x="290421" y="150046"/>
                    <a:pt x="292688" y="149945"/>
                    <a:pt x="295117" y="149751"/>
                  </a:cubicBezTo>
                  <a:cubicBezTo>
                    <a:pt x="297554" y="149549"/>
                    <a:pt x="299983" y="149185"/>
                    <a:pt x="302421" y="148665"/>
                  </a:cubicBezTo>
                  <a:cubicBezTo>
                    <a:pt x="304858" y="148145"/>
                    <a:pt x="307194" y="147447"/>
                    <a:pt x="309429" y="146594"/>
                  </a:cubicBezTo>
                  <a:cubicBezTo>
                    <a:pt x="311665" y="145741"/>
                    <a:pt x="313706" y="144655"/>
                    <a:pt x="315545" y="143345"/>
                  </a:cubicBezTo>
                  <a:cubicBezTo>
                    <a:pt x="318968" y="146098"/>
                    <a:pt x="323245" y="147905"/>
                    <a:pt x="328376" y="148766"/>
                  </a:cubicBezTo>
                  <a:cubicBezTo>
                    <a:pt x="333506" y="149619"/>
                    <a:pt x="338567" y="150046"/>
                    <a:pt x="343573" y="150046"/>
                  </a:cubicBezTo>
                  <a:lnTo>
                    <a:pt x="349883" y="150046"/>
                  </a:lnTo>
                  <a:cubicBezTo>
                    <a:pt x="351979" y="150046"/>
                    <a:pt x="354253" y="149945"/>
                    <a:pt x="356690" y="149751"/>
                  </a:cubicBezTo>
                  <a:cubicBezTo>
                    <a:pt x="359120" y="149549"/>
                    <a:pt x="361557" y="149185"/>
                    <a:pt x="363994" y="148665"/>
                  </a:cubicBezTo>
                  <a:cubicBezTo>
                    <a:pt x="366424" y="148145"/>
                    <a:pt x="368760" y="147447"/>
                    <a:pt x="370995" y="146594"/>
                  </a:cubicBezTo>
                  <a:cubicBezTo>
                    <a:pt x="373231" y="145741"/>
                    <a:pt x="375272" y="144655"/>
                    <a:pt x="377111" y="143345"/>
                  </a:cubicBezTo>
                  <a:cubicBezTo>
                    <a:pt x="380534" y="146098"/>
                    <a:pt x="384811" y="147905"/>
                    <a:pt x="389942" y="148766"/>
                  </a:cubicBezTo>
                  <a:cubicBezTo>
                    <a:pt x="395072" y="149619"/>
                    <a:pt x="400133" y="150046"/>
                    <a:pt x="405139" y="150046"/>
                  </a:cubicBezTo>
                  <a:lnTo>
                    <a:pt x="414810" y="150046"/>
                  </a:lnTo>
                  <a:cubicBezTo>
                    <a:pt x="417441" y="150046"/>
                    <a:pt x="420360" y="150015"/>
                    <a:pt x="423589" y="149945"/>
                  </a:cubicBezTo>
                  <a:cubicBezTo>
                    <a:pt x="426818" y="149875"/>
                    <a:pt x="429938" y="149751"/>
                    <a:pt x="432965" y="149549"/>
                  </a:cubicBezTo>
                  <a:cubicBezTo>
                    <a:pt x="435992" y="149355"/>
                    <a:pt x="438786" y="149130"/>
                    <a:pt x="441348" y="148859"/>
                  </a:cubicBezTo>
                  <a:cubicBezTo>
                    <a:pt x="443916" y="148595"/>
                    <a:pt x="445919" y="148270"/>
                    <a:pt x="447371" y="147874"/>
                  </a:cubicBezTo>
                  <a:cubicBezTo>
                    <a:pt x="448946" y="147222"/>
                    <a:pt x="450033" y="146431"/>
                    <a:pt x="450623" y="145508"/>
                  </a:cubicBezTo>
                  <a:cubicBezTo>
                    <a:pt x="451220" y="144593"/>
                    <a:pt x="451640" y="143476"/>
                    <a:pt x="451911" y="142158"/>
                  </a:cubicBezTo>
                  <a:cubicBezTo>
                    <a:pt x="452300" y="138606"/>
                    <a:pt x="452564" y="134698"/>
                    <a:pt x="452703" y="130425"/>
                  </a:cubicBezTo>
                  <a:cubicBezTo>
                    <a:pt x="452828" y="126159"/>
                    <a:pt x="452898" y="122243"/>
                    <a:pt x="452898" y="118691"/>
                  </a:cubicBezTo>
                  <a:lnTo>
                    <a:pt x="452898" y="4133"/>
                  </a:lnTo>
                  <a:cubicBezTo>
                    <a:pt x="452898" y="2955"/>
                    <a:pt x="452533" y="1962"/>
                    <a:pt x="451811" y="1179"/>
                  </a:cubicBezTo>
                  <a:cubicBezTo>
                    <a:pt x="451081" y="395"/>
                    <a:pt x="450196" y="0"/>
                    <a:pt x="449141" y="0"/>
                  </a:cubicBezTo>
                  <a:lnTo>
                    <a:pt x="431188" y="0"/>
                  </a:lnTo>
                  <a:cubicBezTo>
                    <a:pt x="430133" y="0"/>
                    <a:pt x="429217" y="395"/>
                    <a:pt x="428425" y="1179"/>
                  </a:cubicBezTo>
                  <a:cubicBezTo>
                    <a:pt x="427641" y="1962"/>
                    <a:pt x="427238" y="2955"/>
                    <a:pt x="427238" y="4133"/>
                  </a:cubicBezTo>
                  <a:lnTo>
                    <a:pt x="427238" y="118303"/>
                  </a:lnTo>
                  <a:cubicBezTo>
                    <a:pt x="427238" y="121452"/>
                    <a:pt x="426749" y="123329"/>
                    <a:pt x="425763" y="123918"/>
                  </a:cubicBezTo>
                  <a:cubicBezTo>
                    <a:pt x="424777" y="124508"/>
                    <a:pt x="422705" y="124802"/>
                    <a:pt x="419546" y="124802"/>
                  </a:cubicBezTo>
                  <a:lnTo>
                    <a:pt x="402765" y="124802"/>
                  </a:lnTo>
                  <a:cubicBezTo>
                    <a:pt x="401849" y="124802"/>
                    <a:pt x="400763" y="124779"/>
                    <a:pt x="399513" y="124709"/>
                  </a:cubicBezTo>
                  <a:cubicBezTo>
                    <a:pt x="398263" y="124639"/>
                    <a:pt x="396975" y="124476"/>
                    <a:pt x="395663" y="124213"/>
                  </a:cubicBezTo>
                  <a:cubicBezTo>
                    <a:pt x="394351" y="123957"/>
                    <a:pt x="393163" y="123592"/>
                    <a:pt x="392116" y="123135"/>
                  </a:cubicBezTo>
                  <a:cubicBezTo>
                    <a:pt x="391060" y="122670"/>
                    <a:pt x="390338" y="122111"/>
                    <a:pt x="389942" y="121452"/>
                  </a:cubicBezTo>
                  <a:lnTo>
                    <a:pt x="389942" y="69004"/>
                  </a:lnTo>
                  <a:cubicBezTo>
                    <a:pt x="389942" y="67957"/>
                    <a:pt x="389578" y="67065"/>
                    <a:pt x="388856" y="66344"/>
                  </a:cubicBezTo>
                  <a:cubicBezTo>
                    <a:pt x="388126" y="65623"/>
                    <a:pt x="387241" y="65258"/>
                    <a:pt x="386193" y="65258"/>
                  </a:cubicBezTo>
                  <a:lnTo>
                    <a:pt x="369025" y="65258"/>
                  </a:lnTo>
                  <a:cubicBezTo>
                    <a:pt x="367837" y="65258"/>
                    <a:pt x="366882" y="65623"/>
                    <a:pt x="366161" y="66344"/>
                  </a:cubicBezTo>
                  <a:cubicBezTo>
                    <a:pt x="365439" y="67065"/>
                    <a:pt x="365082" y="67957"/>
                    <a:pt x="365082" y="69004"/>
                  </a:cubicBezTo>
                  <a:lnTo>
                    <a:pt x="365082" y="118101"/>
                  </a:lnTo>
                  <a:cubicBezTo>
                    <a:pt x="365082" y="119684"/>
                    <a:pt x="364678" y="120894"/>
                    <a:pt x="363894" y="121746"/>
                  </a:cubicBezTo>
                  <a:cubicBezTo>
                    <a:pt x="363110" y="122607"/>
                    <a:pt x="362148" y="123267"/>
                    <a:pt x="361030" y="123724"/>
                  </a:cubicBezTo>
                  <a:cubicBezTo>
                    <a:pt x="359912" y="124181"/>
                    <a:pt x="358693" y="124476"/>
                    <a:pt x="357382" y="124608"/>
                  </a:cubicBezTo>
                  <a:cubicBezTo>
                    <a:pt x="356062" y="124740"/>
                    <a:pt x="354813" y="124802"/>
                    <a:pt x="353633" y="124802"/>
                  </a:cubicBezTo>
                  <a:lnTo>
                    <a:pt x="341207" y="124802"/>
                  </a:lnTo>
                  <a:cubicBezTo>
                    <a:pt x="340275" y="124802"/>
                    <a:pt x="339196" y="124778"/>
                    <a:pt x="337947" y="124709"/>
                  </a:cubicBezTo>
                  <a:cubicBezTo>
                    <a:pt x="336689" y="124639"/>
                    <a:pt x="335408" y="124476"/>
                    <a:pt x="334097" y="124212"/>
                  </a:cubicBezTo>
                  <a:cubicBezTo>
                    <a:pt x="332777" y="123956"/>
                    <a:pt x="331598" y="123592"/>
                    <a:pt x="330542" y="123134"/>
                  </a:cubicBezTo>
                  <a:cubicBezTo>
                    <a:pt x="329494" y="122669"/>
                    <a:pt x="328764" y="122110"/>
                    <a:pt x="328376" y="121451"/>
                  </a:cubicBezTo>
                  <a:lnTo>
                    <a:pt x="328376" y="69004"/>
                  </a:lnTo>
                  <a:cubicBezTo>
                    <a:pt x="328376" y="67957"/>
                    <a:pt x="328012" y="67065"/>
                    <a:pt x="327290" y="66344"/>
                  </a:cubicBezTo>
                  <a:cubicBezTo>
                    <a:pt x="326568" y="65622"/>
                    <a:pt x="325675" y="65258"/>
                    <a:pt x="324627" y="65258"/>
                  </a:cubicBezTo>
                  <a:lnTo>
                    <a:pt x="307458" y="65258"/>
                  </a:lnTo>
                  <a:cubicBezTo>
                    <a:pt x="306271" y="65258"/>
                    <a:pt x="305316" y="65622"/>
                    <a:pt x="304594" y="66344"/>
                  </a:cubicBezTo>
                  <a:cubicBezTo>
                    <a:pt x="303872" y="67065"/>
                    <a:pt x="303508" y="67956"/>
                    <a:pt x="303508" y="69004"/>
                  </a:cubicBezTo>
                  <a:lnTo>
                    <a:pt x="303508" y="118101"/>
                  </a:lnTo>
                  <a:cubicBezTo>
                    <a:pt x="303508" y="119683"/>
                    <a:pt x="303112" y="120893"/>
                    <a:pt x="302328" y="121746"/>
                  </a:cubicBezTo>
                  <a:cubicBezTo>
                    <a:pt x="301536" y="122607"/>
                    <a:pt x="300581" y="123266"/>
                    <a:pt x="299464" y="123724"/>
                  </a:cubicBezTo>
                  <a:cubicBezTo>
                    <a:pt x="298346" y="124181"/>
                    <a:pt x="297128" y="124476"/>
                    <a:pt x="295816" y="124608"/>
                  </a:cubicBezTo>
                  <a:cubicBezTo>
                    <a:pt x="294496" y="124739"/>
                    <a:pt x="293247" y="124801"/>
                    <a:pt x="292067" y="124801"/>
                  </a:cubicBezTo>
                  <a:lnTo>
                    <a:pt x="279827" y="124801"/>
                  </a:lnTo>
                  <a:cubicBezTo>
                    <a:pt x="279043" y="124801"/>
                    <a:pt x="277987" y="124708"/>
                    <a:pt x="276676" y="124507"/>
                  </a:cubicBezTo>
                  <a:cubicBezTo>
                    <a:pt x="275356" y="124313"/>
                    <a:pt x="274107" y="123987"/>
                    <a:pt x="272919" y="123522"/>
                  </a:cubicBezTo>
                  <a:cubicBezTo>
                    <a:pt x="271739" y="123065"/>
                    <a:pt x="270653" y="122444"/>
                    <a:pt x="269666" y="121653"/>
                  </a:cubicBezTo>
                  <a:cubicBezTo>
                    <a:pt x="268681" y="120862"/>
                    <a:pt x="268052" y="119807"/>
                    <a:pt x="267796" y="118497"/>
                  </a:cubicBezTo>
                  <a:cubicBezTo>
                    <a:pt x="268052" y="117179"/>
                    <a:pt x="268184" y="115837"/>
                    <a:pt x="268184" y="114449"/>
                  </a:cubicBezTo>
                  <a:lnTo>
                    <a:pt x="268184" y="98776"/>
                  </a:lnTo>
                  <a:cubicBezTo>
                    <a:pt x="268184" y="84188"/>
                    <a:pt x="264303" y="73246"/>
                    <a:pt x="256541" y="65948"/>
                  </a:cubicBezTo>
                  <a:cubicBezTo>
                    <a:pt x="248780" y="58651"/>
                    <a:pt x="238193" y="55006"/>
                    <a:pt x="224773" y="55006"/>
                  </a:cubicBezTo>
                  <a:cubicBezTo>
                    <a:pt x="211221" y="55006"/>
                    <a:pt x="200432" y="58721"/>
                    <a:pt x="192406" y="66150"/>
                  </a:cubicBezTo>
                  <a:cubicBezTo>
                    <a:pt x="184381" y="73571"/>
                    <a:pt x="180368" y="84522"/>
                    <a:pt x="180368" y="98977"/>
                  </a:cubicBezTo>
                  <a:lnTo>
                    <a:pt x="180368" y="115534"/>
                  </a:lnTo>
                  <a:cubicBezTo>
                    <a:pt x="180368" y="117512"/>
                    <a:pt x="180174" y="119086"/>
                    <a:pt x="179778" y="120273"/>
                  </a:cubicBezTo>
                  <a:cubicBezTo>
                    <a:pt x="179514" y="121328"/>
                    <a:pt x="178986" y="122180"/>
                    <a:pt x="178202" y="122832"/>
                  </a:cubicBezTo>
                  <a:cubicBezTo>
                    <a:pt x="177410" y="123491"/>
                    <a:pt x="176456" y="123956"/>
                    <a:pt x="175338" y="124212"/>
                  </a:cubicBezTo>
                  <a:cubicBezTo>
                    <a:pt x="174220" y="124476"/>
                    <a:pt x="173033" y="124639"/>
                    <a:pt x="171791" y="124709"/>
                  </a:cubicBezTo>
                  <a:cubicBezTo>
                    <a:pt x="170533" y="124778"/>
                    <a:pt x="169447" y="124802"/>
                    <a:pt x="168531" y="124802"/>
                  </a:cubicBezTo>
                  <a:lnTo>
                    <a:pt x="159255" y="124802"/>
                  </a:lnTo>
                  <a:cubicBezTo>
                    <a:pt x="158331" y="124802"/>
                    <a:pt x="157253" y="124778"/>
                    <a:pt x="156003" y="124709"/>
                  </a:cubicBezTo>
                  <a:cubicBezTo>
                    <a:pt x="154746" y="124639"/>
                    <a:pt x="153465" y="124476"/>
                    <a:pt x="152153" y="124212"/>
                  </a:cubicBezTo>
                  <a:cubicBezTo>
                    <a:pt x="150834" y="123956"/>
                    <a:pt x="149654" y="123592"/>
                    <a:pt x="148598" y="123134"/>
                  </a:cubicBezTo>
                  <a:cubicBezTo>
                    <a:pt x="147543" y="122669"/>
                    <a:pt x="146821" y="122110"/>
                    <a:pt x="146433" y="121451"/>
                  </a:cubicBezTo>
                  <a:lnTo>
                    <a:pt x="146433" y="69004"/>
                  </a:lnTo>
                  <a:cubicBezTo>
                    <a:pt x="146433" y="67957"/>
                    <a:pt x="146068" y="67065"/>
                    <a:pt x="145338" y="66344"/>
                  </a:cubicBezTo>
                  <a:cubicBezTo>
                    <a:pt x="144617" y="65622"/>
                    <a:pt x="143732" y="65258"/>
                    <a:pt x="142676" y="65258"/>
                  </a:cubicBezTo>
                  <a:lnTo>
                    <a:pt x="125515" y="65258"/>
                  </a:lnTo>
                  <a:cubicBezTo>
                    <a:pt x="124327" y="65258"/>
                    <a:pt x="123372" y="65622"/>
                    <a:pt x="122651" y="66344"/>
                  </a:cubicBezTo>
                  <a:cubicBezTo>
                    <a:pt x="121921" y="67065"/>
                    <a:pt x="121564" y="67956"/>
                    <a:pt x="121564" y="69004"/>
                  </a:cubicBezTo>
                  <a:lnTo>
                    <a:pt x="121564" y="118101"/>
                  </a:lnTo>
                  <a:cubicBezTo>
                    <a:pt x="121564" y="119683"/>
                    <a:pt x="121168" y="120893"/>
                    <a:pt x="120384" y="121746"/>
                  </a:cubicBezTo>
                  <a:cubicBezTo>
                    <a:pt x="119585" y="122607"/>
                    <a:pt x="118638" y="123266"/>
                    <a:pt x="117520" y="123724"/>
                  </a:cubicBezTo>
                  <a:cubicBezTo>
                    <a:pt x="116403" y="124181"/>
                    <a:pt x="115184" y="124476"/>
                    <a:pt x="113864" y="124608"/>
                  </a:cubicBezTo>
                  <a:cubicBezTo>
                    <a:pt x="112553" y="124739"/>
                    <a:pt x="111303" y="124801"/>
                    <a:pt x="110123" y="124801"/>
                  </a:cubicBezTo>
                  <a:lnTo>
                    <a:pt x="97099" y="124801"/>
                  </a:lnTo>
                  <a:cubicBezTo>
                    <a:pt x="92752" y="124801"/>
                    <a:pt x="89593" y="124142"/>
                    <a:pt x="87622" y="122832"/>
                  </a:cubicBezTo>
                  <a:cubicBezTo>
                    <a:pt x="85650" y="121521"/>
                    <a:pt x="84665" y="118691"/>
                    <a:pt x="84665" y="114355"/>
                  </a:cubicBezTo>
                  <a:lnTo>
                    <a:pt x="84665" y="60333"/>
                  </a:lnTo>
                  <a:cubicBezTo>
                    <a:pt x="84665" y="59279"/>
                    <a:pt x="84463" y="58495"/>
                    <a:pt x="84067" y="57961"/>
                  </a:cubicBezTo>
                  <a:cubicBezTo>
                    <a:pt x="83679" y="57441"/>
                    <a:pt x="82755" y="56976"/>
                    <a:pt x="81312" y="56588"/>
                  </a:cubicBezTo>
                  <a:cubicBezTo>
                    <a:pt x="78277" y="55665"/>
                    <a:pt x="74101" y="54944"/>
                    <a:pt x="68776" y="54408"/>
                  </a:cubicBezTo>
                  <a:cubicBezTo>
                    <a:pt x="63452" y="53889"/>
                    <a:pt x="58220" y="53625"/>
                    <a:pt x="53090" y="53625"/>
                  </a:cubicBezTo>
                  <a:cubicBezTo>
                    <a:pt x="35719" y="53625"/>
                    <a:pt x="22532" y="57937"/>
                    <a:pt x="13521" y="66545"/>
                  </a:cubicBezTo>
                  <a:cubicBezTo>
                    <a:pt x="4509" y="75153"/>
                    <a:pt x="0" y="87220"/>
                    <a:pt x="0" y="102723"/>
                  </a:cubicBezTo>
                  <a:lnTo>
                    <a:pt x="0" y="106670"/>
                  </a:lnTo>
                  <a:cubicBezTo>
                    <a:pt x="0" y="113758"/>
                    <a:pt x="1055" y="119877"/>
                    <a:pt x="3159" y="125003"/>
                  </a:cubicBezTo>
                  <a:cubicBezTo>
                    <a:pt x="5263" y="130129"/>
                    <a:pt x="8127" y="134340"/>
                    <a:pt x="11743" y="137621"/>
                  </a:cubicBezTo>
                  <a:moveTo>
                    <a:pt x="205235" y="100668"/>
                  </a:moveTo>
                  <a:cubicBezTo>
                    <a:pt x="205235" y="92680"/>
                    <a:pt x="206749" y="86887"/>
                    <a:pt x="209776" y="83289"/>
                  </a:cubicBezTo>
                  <a:cubicBezTo>
                    <a:pt x="212795" y="79683"/>
                    <a:pt x="217669" y="77883"/>
                    <a:pt x="224376" y="77883"/>
                  </a:cubicBezTo>
                  <a:cubicBezTo>
                    <a:pt x="231090" y="77883"/>
                    <a:pt x="235925" y="79683"/>
                    <a:pt x="238882" y="83289"/>
                  </a:cubicBezTo>
                  <a:cubicBezTo>
                    <a:pt x="241840" y="86887"/>
                    <a:pt x="243322" y="92680"/>
                    <a:pt x="243322" y="100668"/>
                  </a:cubicBezTo>
                  <a:lnTo>
                    <a:pt x="243322" y="109113"/>
                  </a:lnTo>
                  <a:cubicBezTo>
                    <a:pt x="243322" y="116837"/>
                    <a:pt x="241800" y="122444"/>
                    <a:pt x="238781" y="125911"/>
                  </a:cubicBezTo>
                  <a:cubicBezTo>
                    <a:pt x="235754" y="129377"/>
                    <a:pt x="230950" y="131114"/>
                    <a:pt x="224376" y="131114"/>
                  </a:cubicBezTo>
                  <a:cubicBezTo>
                    <a:pt x="219377" y="131114"/>
                    <a:pt x="215302" y="130098"/>
                    <a:pt x="212143" y="128075"/>
                  </a:cubicBezTo>
                  <a:cubicBezTo>
                    <a:pt x="208984" y="126043"/>
                    <a:pt x="206873" y="122669"/>
                    <a:pt x="205825" y="117954"/>
                  </a:cubicBezTo>
                  <a:cubicBezTo>
                    <a:pt x="205430" y="115201"/>
                    <a:pt x="205235" y="112262"/>
                    <a:pt x="205235" y="109113"/>
                  </a:cubicBezTo>
                  <a:lnTo>
                    <a:pt x="205235" y="100668"/>
                  </a:lnTo>
                  <a:close/>
                  <a:moveTo>
                    <a:pt x="24868" y="99171"/>
                  </a:moveTo>
                  <a:cubicBezTo>
                    <a:pt x="24868" y="91555"/>
                    <a:pt x="27104" y="85870"/>
                    <a:pt x="31575" y="82117"/>
                  </a:cubicBezTo>
                  <a:cubicBezTo>
                    <a:pt x="36053" y="78372"/>
                    <a:pt x="42301" y="76495"/>
                    <a:pt x="50327" y="76495"/>
                  </a:cubicBezTo>
                  <a:cubicBezTo>
                    <a:pt x="51507" y="76495"/>
                    <a:pt x="53183" y="76533"/>
                    <a:pt x="55356" y="76603"/>
                  </a:cubicBezTo>
                  <a:cubicBezTo>
                    <a:pt x="57530" y="76666"/>
                    <a:pt x="59004" y="76766"/>
                    <a:pt x="59796" y="76890"/>
                  </a:cubicBezTo>
                  <a:lnTo>
                    <a:pt x="59796" y="113758"/>
                  </a:lnTo>
                  <a:cubicBezTo>
                    <a:pt x="59796" y="116790"/>
                    <a:pt x="58547" y="119024"/>
                    <a:pt x="56047" y="120466"/>
                  </a:cubicBezTo>
                  <a:cubicBezTo>
                    <a:pt x="53548" y="121916"/>
                    <a:pt x="50063" y="122637"/>
                    <a:pt x="45592" y="122637"/>
                  </a:cubicBezTo>
                  <a:lnTo>
                    <a:pt x="42627" y="122637"/>
                  </a:lnTo>
                  <a:cubicBezTo>
                    <a:pt x="36581" y="122637"/>
                    <a:pt x="32102" y="121056"/>
                    <a:pt x="29215" y="117899"/>
                  </a:cubicBezTo>
                  <a:cubicBezTo>
                    <a:pt x="26312" y="114751"/>
                    <a:pt x="24868" y="109423"/>
                    <a:pt x="24868" y="101931"/>
                  </a:cubicBezTo>
                  <a:lnTo>
                    <a:pt x="24868" y="99171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58" name="Freeform 181">
              <a:extLst>
                <a:ext uri="{FF2B5EF4-FFF2-40B4-BE49-F238E27FC236}">
                  <a16:creationId xmlns:a16="http://schemas.microsoft.com/office/drawing/2014/main" id="{8B7EE838-A3AA-054F-5BA7-C8E6352D7E59}"/>
                </a:ext>
              </a:extLst>
            </p:cNvPr>
            <p:cNvSpPr/>
            <p:nvPr/>
          </p:nvSpPr>
          <p:spPr>
            <a:xfrm>
              <a:off x="9130160" y="719028"/>
              <a:ext cx="23091" cy="24250"/>
            </a:xfrm>
            <a:custGeom>
              <a:avLst/>
              <a:gdLst>
                <a:gd name="connsiteX0" fmla="*/ 4735 w 23091"/>
                <a:gd name="connsiteY0" fmla="*/ 24250 h 24250"/>
                <a:gd name="connsiteX1" fmla="*/ 18551 w 23091"/>
                <a:gd name="connsiteY1" fmla="*/ 24250 h 24250"/>
                <a:gd name="connsiteX2" fmla="*/ 21803 w 23091"/>
                <a:gd name="connsiteY2" fmla="*/ 22971 h 24250"/>
                <a:gd name="connsiteX3" fmla="*/ 23091 w 23091"/>
                <a:gd name="connsiteY3" fmla="*/ 19915 h 24250"/>
                <a:gd name="connsiteX4" fmla="*/ 23091 w 23091"/>
                <a:gd name="connsiteY4" fmla="*/ 4529 h 24250"/>
                <a:gd name="connsiteX5" fmla="*/ 21803 w 23091"/>
                <a:gd name="connsiteY5" fmla="*/ 1280 h 24250"/>
                <a:gd name="connsiteX6" fmla="*/ 18551 w 23091"/>
                <a:gd name="connsiteY6" fmla="*/ 0 h 24250"/>
                <a:gd name="connsiteX7" fmla="*/ 4735 w 23091"/>
                <a:gd name="connsiteY7" fmla="*/ 0 h 24250"/>
                <a:gd name="connsiteX8" fmla="*/ 1483 w 23091"/>
                <a:gd name="connsiteY8" fmla="*/ 1280 h 24250"/>
                <a:gd name="connsiteX9" fmla="*/ 0 w 23091"/>
                <a:gd name="connsiteY9" fmla="*/ 4529 h 24250"/>
                <a:gd name="connsiteX10" fmla="*/ 0 w 23091"/>
                <a:gd name="connsiteY10" fmla="*/ 19915 h 24250"/>
                <a:gd name="connsiteX11" fmla="*/ 1483 w 23091"/>
                <a:gd name="connsiteY11" fmla="*/ 22971 h 24250"/>
                <a:gd name="connsiteX12" fmla="*/ 4735 w 23091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1" h="24250">
                  <a:moveTo>
                    <a:pt x="4735" y="24250"/>
                  </a:moveTo>
                  <a:lnTo>
                    <a:pt x="18551" y="24250"/>
                  </a:lnTo>
                  <a:cubicBezTo>
                    <a:pt x="19862" y="24250"/>
                    <a:pt x="20949" y="23831"/>
                    <a:pt x="21803" y="22971"/>
                  </a:cubicBezTo>
                  <a:cubicBezTo>
                    <a:pt x="22657" y="22118"/>
                    <a:pt x="23091" y="21094"/>
                    <a:pt x="23091" y="19915"/>
                  </a:cubicBezTo>
                  <a:lnTo>
                    <a:pt x="23091" y="4529"/>
                  </a:lnTo>
                  <a:cubicBezTo>
                    <a:pt x="23091" y="3226"/>
                    <a:pt x="22656" y="2133"/>
                    <a:pt x="21803" y="1280"/>
                  </a:cubicBezTo>
                  <a:cubicBezTo>
                    <a:pt x="20949" y="427"/>
                    <a:pt x="19862" y="0"/>
                    <a:pt x="18551" y="0"/>
                  </a:cubicBezTo>
                  <a:lnTo>
                    <a:pt x="4735" y="0"/>
                  </a:lnTo>
                  <a:cubicBezTo>
                    <a:pt x="3555" y="0"/>
                    <a:pt x="2468" y="427"/>
                    <a:pt x="1483" y="1280"/>
                  </a:cubicBezTo>
                  <a:cubicBezTo>
                    <a:pt x="497" y="2133"/>
                    <a:pt x="0" y="3226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97" y="22118"/>
                    <a:pt x="1483" y="22971"/>
                  </a:cubicBezTo>
                  <a:cubicBezTo>
                    <a:pt x="2468" y="23831"/>
                    <a:pt x="3555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59" name="Freeform 182">
              <a:extLst>
                <a:ext uri="{FF2B5EF4-FFF2-40B4-BE49-F238E27FC236}">
                  <a16:creationId xmlns:a16="http://schemas.microsoft.com/office/drawing/2014/main" id="{E141F789-F62D-68E9-D34F-5BEEEE7F9657}"/>
                </a:ext>
              </a:extLst>
            </p:cNvPr>
            <p:cNvSpPr/>
            <p:nvPr/>
          </p:nvSpPr>
          <p:spPr>
            <a:xfrm>
              <a:off x="9180481" y="875781"/>
              <a:ext cx="23285" cy="24444"/>
            </a:xfrm>
            <a:custGeom>
              <a:avLst/>
              <a:gdLst>
                <a:gd name="connsiteX0" fmla="*/ 4735 w 23285"/>
                <a:gd name="connsiteY0" fmla="*/ 0 h 24444"/>
                <a:gd name="connsiteX1" fmla="*/ 1382 w 23285"/>
                <a:gd name="connsiteY1" fmla="*/ 1280 h 24444"/>
                <a:gd name="connsiteX2" fmla="*/ 0 w 23285"/>
                <a:gd name="connsiteY2" fmla="*/ 4537 h 24444"/>
                <a:gd name="connsiteX3" fmla="*/ 0 w 23285"/>
                <a:gd name="connsiteY3" fmla="*/ 20311 h 24444"/>
                <a:gd name="connsiteX4" fmla="*/ 1382 w 23285"/>
                <a:gd name="connsiteY4" fmla="*/ 23165 h 24444"/>
                <a:gd name="connsiteX5" fmla="*/ 4735 w 23285"/>
                <a:gd name="connsiteY5" fmla="*/ 24444 h 24444"/>
                <a:gd name="connsiteX6" fmla="*/ 18349 w 23285"/>
                <a:gd name="connsiteY6" fmla="*/ 24444 h 24444"/>
                <a:gd name="connsiteX7" fmla="*/ 21702 w 23285"/>
                <a:gd name="connsiteY7" fmla="*/ 23165 h 24444"/>
                <a:gd name="connsiteX8" fmla="*/ 23286 w 23285"/>
                <a:gd name="connsiteY8" fmla="*/ 20311 h 24444"/>
                <a:gd name="connsiteX9" fmla="*/ 23286 w 23285"/>
                <a:gd name="connsiteY9" fmla="*/ 4537 h 24444"/>
                <a:gd name="connsiteX10" fmla="*/ 21803 w 23285"/>
                <a:gd name="connsiteY10" fmla="*/ 1280 h 24444"/>
                <a:gd name="connsiteX11" fmla="*/ 18349 w 23285"/>
                <a:gd name="connsiteY11" fmla="*/ 0 h 24444"/>
                <a:gd name="connsiteX12" fmla="*/ 4735 w 23285"/>
                <a:gd name="connsiteY12" fmla="*/ 0 h 24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85" h="24444">
                  <a:moveTo>
                    <a:pt x="4735" y="0"/>
                  </a:moveTo>
                  <a:cubicBezTo>
                    <a:pt x="3415" y="0"/>
                    <a:pt x="2298" y="419"/>
                    <a:pt x="1382" y="1280"/>
                  </a:cubicBezTo>
                  <a:cubicBezTo>
                    <a:pt x="458" y="2133"/>
                    <a:pt x="0" y="3219"/>
                    <a:pt x="0" y="4537"/>
                  </a:cubicBezTo>
                  <a:lnTo>
                    <a:pt x="0" y="20311"/>
                  </a:lnTo>
                  <a:cubicBezTo>
                    <a:pt x="0" y="21358"/>
                    <a:pt x="458" y="22312"/>
                    <a:pt x="1382" y="23165"/>
                  </a:cubicBezTo>
                  <a:cubicBezTo>
                    <a:pt x="2298" y="24018"/>
                    <a:pt x="3415" y="24444"/>
                    <a:pt x="4735" y="24444"/>
                  </a:cubicBezTo>
                  <a:lnTo>
                    <a:pt x="18349" y="24444"/>
                  </a:lnTo>
                  <a:cubicBezTo>
                    <a:pt x="19537" y="24444"/>
                    <a:pt x="20655" y="24018"/>
                    <a:pt x="21702" y="23165"/>
                  </a:cubicBezTo>
                  <a:cubicBezTo>
                    <a:pt x="22758" y="22312"/>
                    <a:pt x="23286" y="21358"/>
                    <a:pt x="23286" y="20311"/>
                  </a:cubicBezTo>
                  <a:lnTo>
                    <a:pt x="23286" y="4537"/>
                  </a:lnTo>
                  <a:cubicBezTo>
                    <a:pt x="23286" y="3219"/>
                    <a:pt x="22789" y="2133"/>
                    <a:pt x="21803" y="1280"/>
                  </a:cubicBezTo>
                  <a:cubicBezTo>
                    <a:pt x="20817" y="419"/>
                    <a:pt x="19661" y="0"/>
                    <a:pt x="18349" y="0"/>
                  </a:cubicBezTo>
                  <a:lnTo>
                    <a:pt x="4735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0" name="Freeform 183">
              <a:extLst>
                <a:ext uri="{FF2B5EF4-FFF2-40B4-BE49-F238E27FC236}">
                  <a16:creationId xmlns:a16="http://schemas.microsoft.com/office/drawing/2014/main" id="{234B1E5B-ACF1-EC48-3797-89D74BDA1733}"/>
                </a:ext>
              </a:extLst>
            </p:cNvPr>
            <p:cNvSpPr/>
            <p:nvPr/>
          </p:nvSpPr>
          <p:spPr>
            <a:xfrm>
              <a:off x="9216987" y="875781"/>
              <a:ext cx="23091" cy="24444"/>
            </a:xfrm>
            <a:custGeom>
              <a:avLst/>
              <a:gdLst>
                <a:gd name="connsiteX0" fmla="*/ 4735 w 23091"/>
                <a:gd name="connsiteY0" fmla="*/ 0 h 24444"/>
                <a:gd name="connsiteX1" fmla="*/ 1483 w 23091"/>
                <a:gd name="connsiteY1" fmla="*/ 1280 h 24444"/>
                <a:gd name="connsiteX2" fmla="*/ 0 w 23091"/>
                <a:gd name="connsiteY2" fmla="*/ 4537 h 24444"/>
                <a:gd name="connsiteX3" fmla="*/ 0 w 23091"/>
                <a:gd name="connsiteY3" fmla="*/ 20311 h 24444"/>
                <a:gd name="connsiteX4" fmla="*/ 1483 w 23091"/>
                <a:gd name="connsiteY4" fmla="*/ 23165 h 24444"/>
                <a:gd name="connsiteX5" fmla="*/ 4735 w 23091"/>
                <a:gd name="connsiteY5" fmla="*/ 24444 h 24444"/>
                <a:gd name="connsiteX6" fmla="*/ 18551 w 23091"/>
                <a:gd name="connsiteY6" fmla="*/ 24444 h 24444"/>
                <a:gd name="connsiteX7" fmla="*/ 21803 w 23091"/>
                <a:gd name="connsiteY7" fmla="*/ 23165 h 24444"/>
                <a:gd name="connsiteX8" fmla="*/ 23091 w 23091"/>
                <a:gd name="connsiteY8" fmla="*/ 20311 h 24444"/>
                <a:gd name="connsiteX9" fmla="*/ 23091 w 23091"/>
                <a:gd name="connsiteY9" fmla="*/ 4537 h 24444"/>
                <a:gd name="connsiteX10" fmla="*/ 21803 w 23091"/>
                <a:gd name="connsiteY10" fmla="*/ 1280 h 24444"/>
                <a:gd name="connsiteX11" fmla="*/ 18551 w 23091"/>
                <a:gd name="connsiteY11" fmla="*/ 0 h 24444"/>
                <a:gd name="connsiteX12" fmla="*/ 4735 w 23091"/>
                <a:gd name="connsiteY12" fmla="*/ 0 h 24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1" h="24444">
                  <a:moveTo>
                    <a:pt x="4735" y="0"/>
                  </a:moveTo>
                  <a:cubicBezTo>
                    <a:pt x="3555" y="0"/>
                    <a:pt x="2468" y="419"/>
                    <a:pt x="1483" y="1280"/>
                  </a:cubicBezTo>
                  <a:cubicBezTo>
                    <a:pt x="497" y="2133"/>
                    <a:pt x="0" y="3219"/>
                    <a:pt x="0" y="4537"/>
                  </a:cubicBezTo>
                  <a:lnTo>
                    <a:pt x="0" y="20311"/>
                  </a:lnTo>
                  <a:cubicBezTo>
                    <a:pt x="0" y="21358"/>
                    <a:pt x="497" y="22312"/>
                    <a:pt x="1483" y="23165"/>
                  </a:cubicBezTo>
                  <a:cubicBezTo>
                    <a:pt x="2468" y="24018"/>
                    <a:pt x="3555" y="24444"/>
                    <a:pt x="4735" y="24444"/>
                  </a:cubicBezTo>
                  <a:lnTo>
                    <a:pt x="18551" y="24444"/>
                  </a:lnTo>
                  <a:cubicBezTo>
                    <a:pt x="19862" y="24444"/>
                    <a:pt x="20949" y="24018"/>
                    <a:pt x="21803" y="23165"/>
                  </a:cubicBezTo>
                  <a:cubicBezTo>
                    <a:pt x="22665" y="22312"/>
                    <a:pt x="23091" y="21358"/>
                    <a:pt x="23091" y="20311"/>
                  </a:cubicBezTo>
                  <a:lnTo>
                    <a:pt x="23091" y="4537"/>
                  </a:lnTo>
                  <a:cubicBezTo>
                    <a:pt x="23091" y="3219"/>
                    <a:pt x="22664" y="2133"/>
                    <a:pt x="21803" y="1280"/>
                  </a:cubicBezTo>
                  <a:cubicBezTo>
                    <a:pt x="20949" y="419"/>
                    <a:pt x="19862" y="0"/>
                    <a:pt x="18551" y="0"/>
                  </a:cubicBezTo>
                  <a:lnTo>
                    <a:pt x="4735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1" name="Freeform 184">
              <a:extLst>
                <a:ext uri="{FF2B5EF4-FFF2-40B4-BE49-F238E27FC236}">
                  <a16:creationId xmlns:a16="http://schemas.microsoft.com/office/drawing/2014/main" id="{7B4580F3-4B1F-55EE-FE38-85E2E3AA75EF}"/>
                </a:ext>
              </a:extLst>
            </p:cNvPr>
            <p:cNvSpPr/>
            <p:nvPr/>
          </p:nvSpPr>
          <p:spPr>
            <a:xfrm>
              <a:off x="9382555" y="727705"/>
              <a:ext cx="24666" cy="24250"/>
            </a:xfrm>
            <a:custGeom>
              <a:avLst/>
              <a:gdLst>
                <a:gd name="connsiteX0" fmla="*/ 4735 w 24666"/>
                <a:gd name="connsiteY0" fmla="*/ 24250 h 24250"/>
                <a:gd name="connsiteX1" fmla="*/ 20126 w 24666"/>
                <a:gd name="connsiteY1" fmla="*/ 24250 h 24250"/>
                <a:gd name="connsiteX2" fmla="*/ 23378 w 24666"/>
                <a:gd name="connsiteY2" fmla="*/ 22971 h 24250"/>
                <a:gd name="connsiteX3" fmla="*/ 24667 w 24666"/>
                <a:gd name="connsiteY3" fmla="*/ 19915 h 24250"/>
                <a:gd name="connsiteX4" fmla="*/ 24667 w 24666"/>
                <a:gd name="connsiteY4" fmla="*/ 4529 h 24250"/>
                <a:gd name="connsiteX5" fmla="*/ 23378 w 24666"/>
                <a:gd name="connsiteY5" fmla="*/ 1280 h 24250"/>
                <a:gd name="connsiteX6" fmla="*/ 20328 w 24666"/>
                <a:gd name="connsiteY6" fmla="*/ 0 h 24250"/>
                <a:gd name="connsiteX7" fmla="*/ 4735 w 24666"/>
                <a:gd name="connsiteY7" fmla="*/ 0 h 24250"/>
                <a:gd name="connsiteX8" fmla="*/ 1382 w 24666"/>
                <a:gd name="connsiteY8" fmla="*/ 1280 h 24250"/>
                <a:gd name="connsiteX9" fmla="*/ 0 w 24666"/>
                <a:gd name="connsiteY9" fmla="*/ 4529 h 24250"/>
                <a:gd name="connsiteX10" fmla="*/ 0 w 24666"/>
                <a:gd name="connsiteY10" fmla="*/ 19915 h 24250"/>
                <a:gd name="connsiteX11" fmla="*/ 1281 w 24666"/>
                <a:gd name="connsiteY11" fmla="*/ 22971 h 24250"/>
                <a:gd name="connsiteX12" fmla="*/ 4735 w 24666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66" h="24250">
                  <a:moveTo>
                    <a:pt x="4735" y="24250"/>
                  </a:moveTo>
                  <a:lnTo>
                    <a:pt x="20126" y="24250"/>
                  </a:lnTo>
                  <a:cubicBezTo>
                    <a:pt x="21438" y="24250"/>
                    <a:pt x="22524" y="23831"/>
                    <a:pt x="23378" y="22971"/>
                  </a:cubicBezTo>
                  <a:cubicBezTo>
                    <a:pt x="24232" y="22118"/>
                    <a:pt x="24667" y="21094"/>
                    <a:pt x="24667" y="19915"/>
                  </a:cubicBezTo>
                  <a:lnTo>
                    <a:pt x="24667" y="4529"/>
                  </a:lnTo>
                  <a:cubicBezTo>
                    <a:pt x="24667" y="3219"/>
                    <a:pt x="24232" y="2133"/>
                    <a:pt x="23378" y="1280"/>
                  </a:cubicBezTo>
                  <a:cubicBezTo>
                    <a:pt x="22525" y="427"/>
                    <a:pt x="21508" y="0"/>
                    <a:pt x="20328" y="0"/>
                  </a:cubicBezTo>
                  <a:lnTo>
                    <a:pt x="4735" y="0"/>
                  </a:lnTo>
                  <a:cubicBezTo>
                    <a:pt x="3415" y="0"/>
                    <a:pt x="2298" y="427"/>
                    <a:pt x="1382" y="1280"/>
                  </a:cubicBezTo>
                  <a:cubicBezTo>
                    <a:pt x="458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19" y="22118"/>
                    <a:pt x="1281" y="22971"/>
                  </a:cubicBezTo>
                  <a:cubicBezTo>
                    <a:pt x="2134" y="23831"/>
                    <a:pt x="3283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2" name="Freeform 185">
              <a:extLst>
                <a:ext uri="{FF2B5EF4-FFF2-40B4-BE49-F238E27FC236}">
                  <a16:creationId xmlns:a16="http://schemas.microsoft.com/office/drawing/2014/main" id="{9038D15E-2C0C-0287-3B2F-B920C66A0300}"/>
                </a:ext>
              </a:extLst>
            </p:cNvPr>
            <p:cNvSpPr/>
            <p:nvPr/>
          </p:nvSpPr>
          <p:spPr>
            <a:xfrm>
              <a:off x="9426361" y="727705"/>
              <a:ext cx="23285" cy="24250"/>
            </a:xfrm>
            <a:custGeom>
              <a:avLst/>
              <a:gdLst>
                <a:gd name="connsiteX0" fmla="*/ 4735 w 23285"/>
                <a:gd name="connsiteY0" fmla="*/ 24250 h 24250"/>
                <a:gd name="connsiteX1" fmla="*/ 18349 w 23285"/>
                <a:gd name="connsiteY1" fmla="*/ 24250 h 24250"/>
                <a:gd name="connsiteX2" fmla="*/ 21702 w 23285"/>
                <a:gd name="connsiteY2" fmla="*/ 22971 h 24250"/>
                <a:gd name="connsiteX3" fmla="*/ 23286 w 23285"/>
                <a:gd name="connsiteY3" fmla="*/ 19915 h 24250"/>
                <a:gd name="connsiteX4" fmla="*/ 23286 w 23285"/>
                <a:gd name="connsiteY4" fmla="*/ 4529 h 24250"/>
                <a:gd name="connsiteX5" fmla="*/ 21803 w 23285"/>
                <a:gd name="connsiteY5" fmla="*/ 1280 h 24250"/>
                <a:gd name="connsiteX6" fmla="*/ 18349 w 23285"/>
                <a:gd name="connsiteY6" fmla="*/ 0 h 24250"/>
                <a:gd name="connsiteX7" fmla="*/ 4735 w 23285"/>
                <a:gd name="connsiteY7" fmla="*/ 0 h 24250"/>
                <a:gd name="connsiteX8" fmla="*/ 1382 w 23285"/>
                <a:gd name="connsiteY8" fmla="*/ 1280 h 24250"/>
                <a:gd name="connsiteX9" fmla="*/ 0 w 23285"/>
                <a:gd name="connsiteY9" fmla="*/ 4529 h 24250"/>
                <a:gd name="connsiteX10" fmla="*/ 0 w 23285"/>
                <a:gd name="connsiteY10" fmla="*/ 19915 h 24250"/>
                <a:gd name="connsiteX11" fmla="*/ 1382 w 23285"/>
                <a:gd name="connsiteY11" fmla="*/ 22971 h 24250"/>
                <a:gd name="connsiteX12" fmla="*/ 4735 w 23285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85" h="24250">
                  <a:moveTo>
                    <a:pt x="4735" y="24250"/>
                  </a:moveTo>
                  <a:lnTo>
                    <a:pt x="18349" y="24250"/>
                  </a:lnTo>
                  <a:cubicBezTo>
                    <a:pt x="19537" y="24250"/>
                    <a:pt x="20655" y="23831"/>
                    <a:pt x="21702" y="22971"/>
                  </a:cubicBezTo>
                  <a:cubicBezTo>
                    <a:pt x="22758" y="22118"/>
                    <a:pt x="23286" y="21094"/>
                    <a:pt x="23286" y="19915"/>
                  </a:cubicBezTo>
                  <a:lnTo>
                    <a:pt x="23286" y="4529"/>
                  </a:lnTo>
                  <a:cubicBezTo>
                    <a:pt x="23286" y="3219"/>
                    <a:pt x="22797" y="2133"/>
                    <a:pt x="21803" y="1280"/>
                  </a:cubicBezTo>
                  <a:cubicBezTo>
                    <a:pt x="20817" y="427"/>
                    <a:pt x="19668" y="0"/>
                    <a:pt x="18349" y="0"/>
                  </a:cubicBezTo>
                  <a:lnTo>
                    <a:pt x="4735" y="0"/>
                  </a:lnTo>
                  <a:cubicBezTo>
                    <a:pt x="3415" y="0"/>
                    <a:pt x="2298" y="427"/>
                    <a:pt x="1382" y="1280"/>
                  </a:cubicBezTo>
                  <a:cubicBezTo>
                    <a:pt x="458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58" y="22118"/>
                    <a:pt x="1382" y="22971"/>
                  </a:cubicBezTo>
                  <a:cubicBezTo>
                    <a:pt x="2298" y="23831"/>
                    <a:pt x="3415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3" name="Freeform 186">
              <a:extLst>
                <a:ext uri="{FF2B5EF4-FFF2-40B4-BE49-F238E27FC236}">
                  <a16:creationId xmlns:a16="http://schemas.microsoft.com/office/drawing/2014/main" id="{4D7AF660-F43A-2522-1CEC-C7515B883C1E}"/>
                </a:ext>
              </a:extLst>
            </p:cNvPr>
            <p:cNvSpPr/>
            <p:nvPr/>
          </p:nvSpPr>
          <p:spPr>
            <a:xfrm>
              <a:off x="9462870" y="727705"/>
              <a:ext cx="23091" cy="24250"/>
            </a:xfrm>
            <a:custGeom>
              <a:avLst/>
              <a:gdLst>
                <a:gd name="connsiteX0" fmla="*/ 4735 w 23091"/>
                <a:gd name="connsiteY0" fmla="*/ 24250 h 24250"/>
                <a:gd name="connsiteX1" fmla="*/ 18551 w 23091"/>
                <a:gd name="connsiteY1" fmla="*/ 24250 h 24250"/>
                <a:gd name="connsiteX2" fmla="*/ 21803 w 23091"/>
                <a:gd name="connsiteY2" fmla="*/ 22971 h 24250"/>
                <a:gd name="connsiteX3" fmla="*/ 23091 w 23091"/>
                <a:gd name="connsiteY3" fmla="*/ 19915 h 24250"/>
                <a:gd name="connsiteX4" fmla="*/ 23091 w 23091"/>
                <a:gd name="connsiteY4" fmla="*/ 4529 h 24250"/>
                <a:gd name="connsiteX5" fmla="*/ 21803 w 23091"/>
                <a:gd name="connsiteY5" fmla="*/ 1280 h 24250"/>
                <a:gd name="connsiteX6" fmla="*/ 18551 w 23091"/>
                <a:gd name="connsiteY6" fmla="*/ 0 h 24250"/>
                <a:gd name="connsiteX7" fmla="*/ 4735 w 23091"/>
                <a:gd name="connsiteY7" fmla="*/ 0 h 24250"/>
                <a:gd name="connsiteX8" fmla="*/ 1483 w 23091"/>
                <a:gd name="connsiteY8" fmla="*/ 1280 h 24250"/>
                <a:gd name="connsiteX9" fmla="*/ 0 w 23091"/>
                <a:gd name="connsiteY9" fmla="*/ 4529 h 24250"/>
                <a:gd name="connsiteX10" fmla="*/ 0 w 23091"/>
                <a:gd name="connsiteY10" fmla="*/ 19915 h 24250"/>
                <a:gd name="connsiteX11" fmla="*/ 1483 w 23091"/>
                <a:gd name="connsiteY11" fmla="*/ 22971 h 24250"/>
                <a:gd name="connsiteX12" fmla="*/ 4735 w 23091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1" h="24250">
                  <a:moveTo>
                    <a:pt x="4735" y="24250"/>
                  </a:moveTo>
                  <a:lnTo>
                    <a:pt x="18551" y="24250"/>
                  </a:lnTo>
                  <a:cubicBezTo>
                    <a:pt x="19862" y="24250"/>
                    <a:pt x="20949" y="23831"/>
                    <a:pt x="21803" y="22971"/>
                  </a:cubicBezTo>
                  <a:cubicBezTo>
                    <a:pt x="22657" y="22118"/>
                    <a:pt x="23091" y="21094"/>
                    <a:pt x="23091" y="19915"/>
                  </a:cubicBezTo>
                  <a:lnTo>
                    <a:pt x="23091" y="4529"/>
                  </a:lnTo>
                  <a:cubicBezTo>
                    <a:pt x="23091" y="3219"/>
                    <a:pt x="22656" y="2133"/>
                    <a:pt x="21803" y="1280"/>
                  </a:cubicBezTo>
                  <a:cubicBezTo>
                    <a:pt x="20949" y="427"/>
                    <a:pt x="19862" y="0"/>
                    <a:pt x="18551" y="0"/>
                  </a:cubicBezTo>
                  <a:lnTo>
                    <a:pt x="4735" y="0"/>
                  </a:lnTo>
                  <a:cubicBezTo>
                    <a:pt x="3555" y="0"/>
                    <a:pt x="2461" y="427"/>
                    <a:pt x="1483" y="1280"/>
                  </a:cubicBezTo>
                  <a:cubicBezTo>
                    <a:pt x="497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97" y="22118"/>
                    <a:pt x="1483" y="22971"/>
                  </a:cubicBezTo>
                  <a:cubicBezTo>
                    <a:pt x="2461" y="23831"/>
                    <a:pt x="3555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4" name="Freeform 187">
              <a:extLst>
                <a:ext uri="{FF2B5EF4-FFF2-40B4-BE49-F238E27FC236}">
                  <a16:creationId xmlns:a16="http://schemas.microsoft.com/office/drawing/2014/main" id="{B9E89659-0DF2-2CD0-F679-9775DF03C523}"/>
                </a:ext>
              </a:extLst>
            </p:cNvPr>
            <p:cNvSpPr/>
            <p:nvPr/>
          </p:nvSpPr>
          <p:spPr>
            <a:xfrm>
              <a:off x="10248634" y="708578"/>
              <a:ext cx="193584" cy="196971"/>
            </a:xfrm>
            <a:custGeom>
              <a:avLst/>
              <a:gdLst>
                <a:gd name="connsiteX0" fmla="*/ 2763 w 193584"/>
                <a:gd name="connsiteY0" fmla="*/ 196382 h 196971"/>
                <a:gd name="connsiteX1" fmla="*/ 9469 w 193584"/>
                <a:gd name="connsiteY1" fmla="*/ 196879 h 196971"/>
                <a:gd name="connsiteX2" fmla="*/ 15198 w 193584"/>
                <a:gd name="connsiteY2" fmla="*/ 196972 h 196971"/>
                <a:gd name="connsiteX3" fmla="*/ 35525 w 193584"/>
                <a:gd name="connsiteY3" fmla="*/ 193528 h 196971"/>
                <a:gd name="connsiteX4" fmla="*/ 47952 w 193584"/>
                <a:gd name="connsiteY4" fmla="*/ 181593 h 196971"/>
                <a:gd name="connsiteX5" fmla="*/ 51010 w 193584"/>
                <a:gd name="connsiteY5" fmla="*/ 171736 h 196971"/>
                <a:gd name="connsiteX6" fmla="*/ 51903 w 193584"/>
                <a:gd name="connsiteY6" fmla="*/ 159313 h 196971"/>
                <a:gd name="connsiteX7" fmla="*/ 51903 w 193584"/>
                <a:gd name="connsiteY7" fmla="*/ 150053 h 196971"/>
                <a:gd name="connsiteX8" fmla="*/ 155405 w 193584"/>
                <a:gd name="connsiteY8" fmla="*/ 150053 h 196971"/>
                <a:gd name="connsiteX9" fmla="*/ 167738 w 193584"/>
                <a:gd name="connsiteY9" fmla="*/ 149851 h 196971"/>
                <a:gd name="connsiteX10" fmla="*/ 178985 w 193584"/>
                <a:gd name="connsiteY10" fmla="*/ 149557 h 196971"/>
                <a:gd name="connsiteX11" fmla="*/ 187469 w 193584"/>
                <a:gd name="connsiteY11" fmla="*/ 149061 h 196971"/>
                <a:gd name="connsiteX12" fmla="*/ 192204 w 193584"/>
                <a:gd name="connsiteY12" fmla="*/ 145315 h 196971"/>
                <a:gd name="connsiteX13" fmla="*/ 192700 w 193584"/>
                <a:gd name="connsiteY13" fmla="*/ 139599 h 196971"/>
                <a:gd name="connsiteX14" fmla="*/ 193197 w 193584"/>
                <a:gd name="connsiteY14" fmla="*/ 132201 h 196971"/>
                <a:gd name="connsiteX15" fmla="*/ 193484 w 193584"/>
                <a:gd name="connsiteY15" fmla="*/ 124810 h 196971"/>
                <a:gd name="connsiteX16" fmla="*/ 193585 w 193584"/>
                <a:gd name="connsiteY16" fmla="*/ 119087 h 196971"/>
                <a:gd name="connsiteX17" fmla="*/ 193585 w 193584"/>
                <a:gd name="connsiteY17" fmla="*/ 114163 h 196971"/>
                <a:gd name="connsiteX18" fmla="*/ 190232 w 193584"/>
                <a:gd name="connsiteY18" fmla="*/ 89021 h 196971"/>
                <a:gd name="connsiteX19" fmla="*/ 179575 w 193584"/>
                <a:gd name="connsiteY19" fmla="*/ 70781 h 196971"/>
                <a:gd name="connsiteX20" fmla="*/ 160629 w 193584"/>
                <a:gd name="connsiteY20" fmla="*/ 59738 h 196971"/>
                <a:gd name="connsiteX21" fmla="*/ 132213 w 193584"/>
                <a:gd name="connsiteY21" fmla="*/ 55992 h 196971"/>
                <a:gd name="connsiteX22" fmla="*/ 123038 w 193584"/>
                <a:gd name="connsiteY22" fmla="*/ 56194 h 196971"/>
                <a:gd name="connsiteX23" fmla="*/ 109517 w 193584"/>
                <a:gd name="connsiteY23" fmla="*/ 56790 h 196971"/>
                <a:gd name="connsiteX24" fmla="*/ 110208 w 193584"/>
                <a:gd name="connsiteY24" fmla="*/ 53921 h 196971"/>
                <a:gd name="connsiteX25" fmla="*/ 111885 w 193584"/>
                <a:gd name="connsiteY25" fmla="*/ 49485 h 196971"/>
                <a:gd name="connsiteX26" fmla="*/ 114066 w 193584"/>
                <a:gd name="connsiteY26" fmla="*/ 44561 h 196971"/>
                <a:gd name="connsiteX27" fmla="*/ 116426 w 193584"/>
                <a:gd name="connsiteY27" fmla="*/ 39830 h 196971"/>
                <a:gd name="connsiteX28" fmla="*/ 134976 w 193584"/>
                <a:gd name="connsiteY28" fmla="*/ 4537 h 196971"/>
                <a:gd name="connsiteX29" fmla="*/ 135574 w 193584"/>
                <a:gd name="connsiteY29" fmla="*/ 2366 h 196971"/>
                <a:gd name="connsiteX30" fmla="*/ 134976 w 193584"/>
                <a:gd name="connsiteY30" fmla="*/ 690 h 196971"/>
                <a:gd name="connsiteX31" fmla="*/ 132803 w 193584"/>
                <a:gd name="connsiteY31" fmla="*/ 0 h 196971"/>
                <a:gd name="connsiteX32" fmla="*/ 115043 w 193584"/>
                <a:gd name="connsiteY32" fmla="*/ 0 h 196971"/>
                <a:gd name="connsiteX33" fmla="*/ 111792 w 193584"/>
                <a:gd name="connsiteY33" fmla="*/ 1186 h 196971"/>
                <a:gd name="connsiteX34" fmla="*/ 109517 w 193584"/>
                <a:gd name="connsiteY34" fmla="*/ 3947 h 196971"/>
                <a:gd name="connsiteX35" fmla="*/ 94716 w 193584"/>
                <a:gd name="connsiteY35" fmla="*/ 31548 h 196971"/>
                <a:gd name="connsiteX36" fmla="*/ 89197 w 193584"/>
                <a:gd name="connsiteY36" fmla="*/ 42196 h 196971"/>
                <a:gd name="connsiteX37" fmla="*/ 85145 w 193584"/>
                <a:gd name="connsiteY37" fmla="*/ 51657 h 196971"/>
                <a:gd name="connsiteX38" fmla="*/ 82677 w 193584"/>
                <a:gd name="connsiteY38" fmla="*/ 60730 h 196971"/>
                <a:gd name="connsiteX39" fmla="*/ 81893 w 193584"/>
                <a:gd name="connsiteY39" fmla="*/ 70192 h 196971"/>
                <a:gd name="connsiteX40" fmla="*/ 81893 w 193584"/>
                <a:gd name="connsiteY40" fmla="*/ 71378 h 196971"/>
                <a:gd name="connsiteX41" fmla="*/ 81994 w 193584"/>
                <a:gd name="connsiteY41" fmla="*/ 73441 h 196971"/>
                <a:gd name="connsiteX42" fmla="*/ 82188 w 193584"/>
                <a:gd name="connsiteY42" fmla="*/ 75519 h 196971"/>
                <a:gd name="connsiteX43" fmla="*/ 82289 w 193584"/>
                <a:gd name="connsiteY43" fmla="*/ 76900 h 196971"/>
                <a:gd name="connsiteX44" fmla="*/ 86822 w 193584"/>
                <a:gd name="connsiteY44" fmla="*/ 80048 h 196971"/>
                <a:gd name="connsiteX45" fmla="*/ 128859 w 193584"/>
                <a:gd name="connsiteY45" fmla="*/ 80048 h 196971"/>
                <a:gd name="connsiteX46" fmla="*/ 145338 w 193584"/>
                <a:gd name="connsiteY46" fmla="*/ 81630 h 196971"/>
                <a:gd name="connsiteX47" fmla="*/ 157570 w 193584"/>
                <a:gd name="connsiteY47" fmla="*/ 86756 h 196971"/>
                <a:gd name="connsiteX48" fmla="*/ 165269 w 193584"/>
                <a:gd name="connsiteY48" fmla="*/ 96117 h 196971"/>
                <a:gd name="connsiteX49" fmla="*/ 167932 w 193584"/>
                <a:gd name="connsiteY49" fmla="*/ 110611 h 196971"/>
                <a:gd name="connsiteX50" fmla="*/ 167831 w 193584"/>
                <a:gd name="connsiteY50" fmla="*/ 117412 h 196971"/>
                <a:gd name="connsiteX51" fmla="*/ 167536 w 193584"/>
                <a:gd name="connsiteY51" fmla="*/ 124415 h 196971"/>
                <a:gd name="connsiteX52" fmla="*/ 162204 w 193584"/>
                <a:gd name="connsiteY52" fmla="*/ 124710 h 196971"/>
                <a:gd name="connsiteX53" fmla="*/ 154217 w 193584"/>
                <a:gd name="connsiteY53" fmla="*/ 124811 h 196971"/>
                <a:gd name="connsiteX54" fmla="*/ 52492 w 193584"/>
                <a:gd name="connsiteY54" fmla="*/ 124811 h 196971"/>
                <a:gd name="connsiteX55" fmla="*/ 52492 w 193584"/>
                <a:gd name="connsiteY55" fmla="*/ 69005 h 196971"/>
                <a:gd name="connsiteX56" fmla="*/ 51406 w 193584"/>
                <a:gd name="connsiteY56" fmla="*/ 66353 h 196971"/>
                <a:gd name="connsiteX57" fmla="*/ 48743 w 193584"/>
                <a:gd name="connsiteY57" fmla="*/ 65260 h 196971"/>
                <a:gd name="connsiteX58" fmla="*/ 31575 w 193584"/>
                <a:gd name="connsiteY58" fmla="*/ 65260 h 196971"/>
                <a:gd name="connsiteX59" fmla="*/ 28710 w 193584"/>
                <a:gd name="connsiteY59" fmla="*/ 66353 h 196971"/>
                <a:gd name="connsiteX60" fmla="*/ 27624 w 193584"/>
                <a:gd name="connsiteY60" fmla="*/ 69005 h 196971"/>
                <a:gd name="connsiteX61" fmla="*/ 27624 w 193584"/>
                <a:gd name="connsiteY61" fmla="*/ 157538 h 196971"/>
                <a:gd name="connsiteX62" fmla="*/ 26538 w 193584"/>
                <a:gd name="connsiteY62" fmla="*/ 167107 h 196971"/>
                <a:gd name="connsiteX63" fmla="*/ 23091 w 193584"/>
                <a:gd name="connsiteY63" fmla="*/ 172326 h 196971"/>
                <a:gd name="connsiteX64" fmla="*/ 16874 w 193584"/>
                <a:gd name="connsiteY64" fmla="*/ 174599 h 196971"/>
                <a:gd name="connsiteX65" fmla="*/ 7498 w 193584"/>
                <a:gd name="connsiteY65" fmla="*/ 175095 h 196971"/>
                <a:gd name="connsiteX66" fmla="*/ 3353 w 193584"/>
                <a:gd name="connsiteY66" fmla="*/ 175095 h 196971"/>
                <a:gd name="connsiteX67" fmla="*/ 0 w 193584"/>
                <a:gd name="connsiteY67" fmla="*/ 178042 h 196971"/>
                <a:gd name="connsiteX68" fmla="*/ 0 w 193584"/>
                <a:gd name="connsiteY68" fmla="*/ 192637 h 196971"/>
                <a:gd name="connsiteX69" fmla="*/ 2763 w 193584"/>
                <a:gd name="connsiteY69" fmla="*/ 196382 h 196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93584" h="196971">
                  <a:moveTo>
                    <a:pt x="2763" y="196382"/>
                  </a:moveTo>
                  <a:cubicBezTo>
                    <a:pt x="4471" y="196646"/>
                    <a:pt x="6706" y="196809"/>
                    <a:pt x="9469" y="196879"/>
                  </a:cubicBezTo>
                  <a:cubicBezTo>
                    <a:pt x="12233" y="196941"/>
                    <a:pt x="14142" y="196972"/>
                    <a:pt x="15198" y="196972"/>
                  </a:cubicBezTo>
                  <a:cubicBezTo>
                    <a:pt x="23487" y="196972"/>
                    <a:pt x="30255" y="195824"/>
                    <a:pt x="35525" y="193528"/>
                  </a:cubicBezTo>
                  <a:cubicBezTo>
                    <a:pt x="40780" y="191225"/>
                    <a:pt x="44925" y="187247"/>
                    <a:pt x="47952" y="181593"/>
                  </a:cubicBezTo>
                  <a:cubicBezTo>
                    <a:pt x="49403" y="178840"/>
                    <a:pt x="50420" y="175544"/>
                    <a:pt x="51010" y="171736"/>
                  </a:cubicBezTo>
                  <a:cubicBezTo>
                    <a:pt x="51600" y="167921"/>
                    <a:pt x="51903" y="163780"/>
                    <a:pt x="51903" y="159313"/>
                  </a:cubicBezTo>
                  <a:lnTo>
                    <a:pt x="51903" y="150053"/>
                  </a:lnTo>
                  <a:lnTo>
                    <a:pt x="155405" y="150053"/>
                  </a:lnTo>
                  <a:cubicBezTo>
                    <a:pt x="159542" y="150053"/>
                    <a:pt x="163664" y="149983"/>
                    <a:pt x="167738" y="149851"/>
                  </a:cubicBezTo>
                  <a:cubicBezTo>
                    <a:pt x="171813" y="149720"/>
                    <a:pt x="175562" y="149619"/>
                    <a:pt x="178985" y="149557"/>
                  </a:cubicBezTo>
                  <a:cubicBezTo>
                    <a:pt x="182400" y="149487"/>
                    <a:pt x="185234" y="149324"/>
                    <a:pt x="187469" y="149061"/>
                  </a:cubicBezTo>
                  <a:cubicBezTo>
                    <a:pt x="190232" y="148929"/>
                    <a:pt x="191815" y="147688"/>
                    <a:pt x="192204" y="145315"/>
                  </a:cubicBezTo>
                  <a:cubicBezTo>
                    <a:pt x="192335" y="143873"/>
                    <a:pt x="192506" y="141964"/>
                    <a:pt x="192700" y="139599"/>
                  </a:cubicBezTo>
                  <a:cubicBezTo>
                    <a:pt x="192895" y="137234"/>
                    <a:pt x="193058" y="134768"/>
                    <a:pt x="193197" y="132201"/>
                  </a:cubicBezTo>
                  <a:cubicBezTo>
                    <a:pt x="193321" y="129642"/>
                    <a:pt x="193422" y="127176"/>
                    <a:pt x="193484" y="124810"/>
                  </a:cubicBezTo>
                  <a:cubicBezTo>
                    <a:pt x="193546" y="122445"/>
                    <a:pt x="193585" y="120537"/>
                    <a:pt x="193585" y="119087"/>
                  </a:cubicBezTo>
                  <a:lnTo>
                    <a:pt x="193585" y="114163"/>
                  </a:lnTo>
                  <a:cubicBezTo>
                    <a:pt x="193585" y="104694"/>
                    <a:pt x="192475" y="96318"/>
                    <a:pt x="190232" y="89021"/>
                  </a:cubicBezTo>
                  <a:cubicBezTo>
                    <a:pt x="187989" y="81723"/>
                    <a:pt x="184449" y="75651"/>
                    <a:pt x="179575" y="70781"/>
                  </a:cubicBezTo>
                  <a:cubicBezTo>
                    <a:pt x="174708" y="65918"/>
                    <a:pt x="168398" y="62242"/>
                    <a:pt x="160629" y="59738"/>
                  </a:cubicBezTo>
                  <a:cubicBezTo>
                    <a:pt x="152867" y="57248"/>
                    <a:pt x="143390" y="55992"/>
                    <a:pt x="132213" y="55992"/>
                  </a:cubicBezTo>
                  <a:cubicBezTo>
                    <a:pt x="129450" y="55992"/>
                    <a:pt x="126399" y="56062"/>
                    <a:pt x="123038" y="56194"/>
                  </a:cubicBezTo>
                  <a:cubicBezTo>
                    <a:pt x="119685" y="56325"/>
                    <a:pt x="115176" y="56527"/>
                    <a:pt x="109517" y="56790"/>
                  </a:cubicBezTo>
                  <a:cubicBezTo>
                    <a:pt x="109517" y="56263"/>
                    <a:pt x="109743" y="55309"/>
                    <a:pt x="110208" y="53921"/>
                  </a:cubicBezTo>
                  <a:cubicBezTo>
                    <a:pt x="110667" y="52548"/>
                    <a:pt x="111225" y="51067"/>
                    <a:pt x="111885" y="49485"/>
                  </a:cubicBezTo>
                  <a:cubicBezTo>
                    <a:pt x="112545" y="47911"/>
                    <a:pt x="113267" y="46267"/>
                    <a:pt x="114066" y="44561"/>
                  </a:cubicBezTo>
                  <a:cubicBezTo>
                    <a:pt x="114850" y="42855"/>
                    <a:pt x="115634" y="41280"/>
                    <a:pt x="116426" y="39830"/>
                  </a:cubicBezTo>
                  <a:lnTo>
                    <a:pt x="134976" y="4537"/>
                  </a:lnTo>
                  <a:cubicBezTo>
                    <a:pt x="135372" y="3746"/>
                    <a:pt x="135574" y="3025"/>
                    <a:pt x="135574" y="2366"/>
                  </a:cubicBezTo>
                  <a:cubicBezTo>
                    <a:pt x="135574" y="1706"/>
                    <a:pt x="135372" y="1156"/>
                    <a:pt x="134976" y="690"/>
                  </a:cubicBezTo>
                  <a:cubicBezTo>
                    <a:pt x="134580" y="225"/>
                    <a:pt x="133858" y="0"/>
                    <a:pt x="132803" y="0"/>
                  </a:cubicBezTo>
                  <a:lnTo>
                    <a:pt x="115043" y="0"/>
                  </a:lnTo>
                  <a:cubicBezTo>
                    <a:pt x="113732" y="0"/>
                    <a:pt x="112637" y="396"/>
                    <a:pt x="111792" y="1186"/>
                  </a:cubicBezTo>
                  <a:cubicBezTo>
                    <a:pt x="110930" y="1970"/>
                    <a:pt x="110177" y="2893"/>
                    <a:pt x="109517" y="3947"/>
                  </a:cubicBezTo>
                  <a:lnTo>
                    <a:pt x="94716" y="31548"/>
                  </a:lnTo>
                  <a:cubicBezTo>
                    <a:pt x="92613" y="35356"/>
                    <a:pt x="90773" y="38907"/>
                    <a:pt x="89197" y="42196"/>
                  </a:cubicBezTo>
                  <a:cubicBezTo>
                    <a:pt x="87614" y="45484"/>
                    <a:pt x="86263" y="48640"/>
                    <a:pt x="85145" y="51657"/>
                  </a:cubicBezTo>
                  <a:cubicBezTo>
                    <a:pt x="84028" y="54682"/>
                    <a:pt x="83205" y="57706"/>
                    <a:pt x="82677" y="60730"/>
                  </a:cubicBezTo>
                  <a:cubicBezTo>
                    <a:pt x="82157" y="63755"/>
                    <a:pt x="81893" y="66911"/>
                    <a:pt x="81893" y="70192"/>
                  </a:cubicBezTo>
                  <a:lnTo>
                    <a:pt x="81893" y="71378"/>
                  </a:lnTo>
                  <a:cubicBezTo>
                    <a:pt x="81893" y="72037"/>
                    <a:pt x="81924" y="72728"/>
                    <a:pt x="81994" y="73441"/>
                  </a:cubicBezTo>
                  <a:cubicBezTo>
                    <a:pt x="82056" y="74178"/>
                    <a:pt x="82119" y="74860"/>
                    <a:pt x="82188" y="75519"/>
                  </a:cubicBezTo>
                  <a:cubicBezTo>
                    <a:pt x="82251" y="76178"/>
                    <a:pt x="82289" y="76636"/>
                    <a:pt x="82289" y="76900"/>
                  </a:cubicBezTo>
                  <a:cubicBezTo>
                    <a:pt x="82421" y="79001"/>
                    <a:pt x="83927" y="80048"/>
                    <a:pt x="86822" y="80048"/>
                  </a:cubicBezTo>
                  <a:lnTo>
                    <a:pt x="128859" y="80048"/>
                  </a:lnTo>
                  <a:cubicBezTo>
                    <a:pt x="135038" y="80048"/>
                    <a:pt x="140533" y="80576"/>
                    <a:pt x="145338" y="81630"/>
                  </a:cubicBezTo>
                  <a:cubicBezTo>
                    <a:pt x="150134" y="82677"/>
                    <a:pt x="154217" y="84391"/>
                    <a:pt x="157570" y="86756"/>
                  </a:cubicBezTo>
                  <a:cubicBezTo>
                    <a:pt x="160923" y="89121"/>
                    <a:pt x="163492" y="92247"/>
                    <a:pt x="165269" y="96117"/>
                  </a:cubicBezTo>
                  <a:cubicBezTo>
                    <a:pt x="167047" y="100002"/>
                    <a:pt x="167932" y="104833"/>
                    <a:pt x="167932" y="110611"/>
                  </a:cubicBezTo>
                  <a:cubicBezTo>
                    <a:pt x="167932" y="112720"/>
                    <a:pt x="167901" y="114985"/>
                    <a:pt x="167831" y="117412"/>
                  </a:cubicBezTo>
                  <a:cubicBezTo>
                    <a:pt x="167769" y="119847"/>
                    <a:pt x="167668" y="122182"/>
                    <a:pt x="167536" y="124415"/>
                  </a:cubicBezTo>
                  <a:cubicBezTo>
                    <a:pt x="166480" y="124547"/>
                    <a:pt x="164703" y="124648"/>
                    <a:pt x="162204" y="124710"/>
                  </a:cubicBezTo>
                  <a:cubicBezTo>
                    <a:pt x="159705" y="124780"/>
                    <a:pt x="157042" y="124811"/>
                    <a:pt x="154217" y="124811"/>
                  </a:cubicBezTo>
                  <a:lnTo>
                    <a:pt x="52492" y="124811"/>
                  </a:lnTo>
                  <a:lnTo>
                    <a:pt x="52492" y="69005"/>
                  </a:lnTo>
                  <a:cubicBezTo>
                    <a:pt x="52492" y="67958"/>
                    <a:pt x="52127" y="67074"/>
                    <a:pt x="51406" y="66353"/>
                  </a:cubicBezTo>
                  <a:cubicBezTo>
                    <a:pt x="50684" y="65632"/>
                    <a:pt x="49791" y="65260"/>
                    <a:pt x="48743" y="65260"/>
                  </a:cubicBezTo>
                  <a:lnTo>
                    <a:pt x="31575" y="65260"/>
                  </a:lnTo>
                  <a:cubicBezTo>
                    <a:pt x="30395" y="65260"/>
                    <a:pt x="29432" y="65632"/>
                    <a:pt x="28710" y="66353"/>
                  </a:cubicBezTo>
                  <a:cubicBezTo>
                    <a:pt x="27989" y="67074"/>
                    <a:pt x="27624" y="67958"/>
                    <a:pt x="27624" y="69005"/>
                  </a:cubicBezTo>
                  <a:lnTo>
                    <a:pt x="27624" y="157538"/>
                  </a:lnTo>
                  <a:cubicBezTo>
                    <a:pt x="27624" y="161617"/>
                    <a:pt x="27267" y="164804"/>
                    <a:pt x="26538" y="167107"/>
                  </a:cubicBezTo>
                  <a:cubicBezTo>
                    <a:pt x="25816" y="169403"/>
                    <a:pt x="24667" y="171147"/>
                    <a:pt x="23091" y="172326"/>
                  </a:cubicBezTo>
                  <a:cubicBezTo>
                    <a:pt x="21508" y="173513"/>
                    <a:pt x="19435" y="174265"/>
                    <a:pt x="16874" y="174599"/>
                  </a:cubicBezTo>
                  <a:cubicBezTo>
                    <a:pt x="14305" y="174924"/>
                    <a:pt x="11177" y="175095"/>
                    <a:pt x="7498" y="175095"/>
                  </a:cubicBezTo>
                  <a:lnTo>
                    <a:pt x="3353" y="175095"/>
                  </a:lnTo>
                  <a:cubicBezTo>
                    <a:pt x="1118" y="175095"/>
                    <a:pt x="0" y="176072"/>
                    <a:pt x="0" y="178042"/>
                  </a:cubicBezTo>
                  <a:lnTo>
                    <a:pt x="0" y="192637"/>
                  </a:lnTo>
                  <a:cubicBezTo>
                    <a:pt x="0" y="194738"/>
                    <a:pt x="924" y="195987"/>
                    <a:pt x="2763" y="196382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5" name="Freeform 188">
              <a:extLst>
                <a:ext uri="{FF2B5EF4-FFF2-40B4-BE49-F238E27FC236}">
                  <a16:creationId xmlns:a16="http://schemas.microsoft.com/office/drawing/2014/main" id="{00A849E4-1F7A-8528-D9DD-97579D99B4CC}"/>
                </a:ext>
              </a:extLst>
            </p:cNvPr>
            <p:cNvSpPr/>
            <p:nvPr/>
          </p:nvSpPr>
          <p:spPr>
            <a:xfrm>
              <a:off x="10276459" y="727705"/>
              <a:ext cx="24667" cy="24250"/>
            </a:xfrm>
            <a:custGeom>
              <a:avLst/>
              <a:gdLst>
                <a:gd name="connsiteX0" fmla="*/ 4735 w 24667"/>
                <a:gd name="connsiteY0" fmla="*/ 24250 h 24250"/>
                <a:gd name="connsiteX1" fmla="*/ 20126 w 24667"/>
                <a:gd name="connsiteY1" fmla="*/ 24250 h 24250"/>
                <a:gd name="connsiteX2" fmla="*/ 23386 w 24667"/>
                <a:gd name="connsiteY2" fmla="*/ 22971 h 24250"/>
                <a:gd name="connsiteX3" fmla="*/ 24667 w 24667"/>
                <a:gd name="connsiteY3" fmla="*/ 19915 h 24250"/>
                <a:gd name="connsiteX4" fmla="*/ 24667 w 24667"/>
                <a:gd name="connsiteY4" fmla="*/ 4529 h 24250"/>
                <a:gd name="connsiteX5" fmla="*/ 23386 w 24667"/>
                <a:gd name="connsiteY5" fmla="*/ 1280 h 24250"/>
                <a:gd name="connsiteX6" fmla="*/ 20328 w 24667"/>
                <a:gd name="connsiteY6" fmla="*/ 0 h 24250"/>
                <a:gd name="connsiteX7" fmla="*/ 4735 w 24667"/>
                <a:gd name="connsiteY7" fmla="*/ 0 h 24250"/>
                <a:gd name="connsiteX8" fmla="*/ 1382 w 24667"/>
                <a:gd name="connsiteY8" fmla="*/ 1280 h 24250"/>
                <a:gd name="connsiteX9" fmla="*/ 0 w 24667"/>
                <a:gd name="connsiteY9" fmla="*/ 4529 h 24250"/>
                <a:gd name="connsiteX10" fmla="*/ 0 w 24667"/>
                <a:gd name="connsiteY10" fmla="*/ 19915 h 24250"/>
                <a:gd name="connsiteX11" fmla="*/ 1281 w 24667"/>
                <a:gd name="connsiteY11" fmla="*/ 22971 h 24250"/>
                <a:gd name="connsiteX12" fmla="*/ 4735 w 24667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67" h="24250">
                  <a:moveTo>
                    <a:pt x="4735" y="24250"/>
                  </a:moveTo>
                  <a:lnTo>
                    <a:pt x="20126" y="24250"/>
                  </a:lnTo>
                  <a:cubicBezTo>
                    <a:pt x="21446" y="24250"/>
                    <a:pt x="22525" y="23831"/>
                    <a:pt x="23386" y="22971"/>
                  </a:cubicBezTo>
                  <a:cubicBezTo>
                    <a:pt x="24240" y="22118"/>
                    <a:pt x="24667" y="21094"/>
                    <a:pt x="24667" y="19915"/>
                  </a:cubicBezTo>
                  <a:lnTo>
                    <a:pt x="24667" y="4529"/>
                  </a:lnTo>
                  <a:cubicBezTo>
                    <a:pt x="24667" y="3219"/>
                    <a:pt x="24240" y="2133"/>
                    <a:pt x="23386" y="1280"/>
                  </a:cubicBezTo>
                  <a:cubicBezTo>
                    <a:pt x="22525" y="427"/>
                    <a:pt x="21508" y="0"/>
                    <a:pt x="20328" y="0"/>
                  </a:cubicBezTo>
                  <a:lnTo>
                    <a:pt x="4735" y="0"/>
                  </a:lnTo>
                  <a:cubicBezTo>
                    <a:pt x="3415" y="0"/>
                    <a:pt x="2298" y="427"/>
                    <a:pt x="1382" y="1280"/>
                  </a:cubicBezTo>
                  <a:cubicBezTo>
                    <a:pt x="458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27" y="22118"/>
                    <a:pt x="1281" y="22971"/>
                  </a:cubicBezTo>
                  <a:cubicBezTo>
                    <a:pt x="2135" y="23831"/>
                    <a:pt x="3283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6" name="Freeform 189">
              <a:extLst>
                <a:ext uri="{FF2B5EF4-FFF2-40B4-BE49-F238E27FC236}">
                  <a16:creationId xmlns:a16="http://schemas.microsoft.com/office/drawing/2014/main" id="{8F989E43-1AED-592A-8A62-1D9AC0A124B7}"/>
                </a:ext>
              </a:extLst>
            </p:cNvPr>
            <p:cNvSpPr/>
            <p:nvPr/>
          </p:nvSpPr>
          <p:spPr>
            <a:xfrm>
              <a:off x="10447544" y="708578"/>
              <a:ext cx="235823" cy="196971"/>
            </a:xfrm>
            <a:custGeom>
              <a:avLst/>
              <a:gdLst>
                <a:gd name="connsiteX0" fmla="*/ 232076 w 235823"/>
                <a:gd name="connsiteY0" fmla="*/ 0 h 196971"/>
                <a:gd name="connsiteX1" fmla="*/ 214115 w 235823"/>
                <a:gd name="connsiteY1" fmla="*/ 0 h 196971"/>
                <a:gd name="connsiteX2" fmla="*/ 211352 w 235823"/>
                <a:gd name="connsiteY2" fmla="*/ 1186 h 196971"/>
                <a:gd name="connsiteX3" fmla="*/ 210172 w 235823"/>
                <a:gd name="connsiteY3" fmla="*/ 4141 h 196971"/>
                <a:gd name="connsiteX4" fmla="*/ 210172 w 235823"/>
                <a:gd name="connsiteY4" fmla="*/ 118304 h 196971"/>
                <a:gd name="connsiteX5" fmla="*/ 208690 w 235823"/>
                <a:gd name="connsiteY5" fmla="*/ 123919 h 196971"/>
                <a:gd name="connsiteX6" fmla="*/ 202473 w 235823"/>
                <a:gd name="connsiteY6" fmla="*/ 124810 h 196971"/>
                <a:gd name="connsiteX7" fmla="*/ 185901 w 235823"/>
                <a:gd name="connsiteY7" fmla="*/ 124810 h 196971"/>
                <a:gd name="connsiteX8" fmla="*/ 182735 w 235823"/>
                <a:gd name="connsiteY8" fmla="*/ 124516 h 196971"/>
                <a:gd name="connsiteX9" fmla="*/ 178993 w 235823"/>
                <a:gd name="connsiteY9" fmla="*/ 123523 h 196971"/>
                <a:gd name="connsiteX10" fmla="*/ 175734 w 235823"/>
                <a:gd name="connsiteY10" fmla="*/ 121654 h 196971"/>
                <a:gd name="connsiteX11" fmla="*/ 173863 w 235823"/>
                <a:gd name="connsiteY11" fmla="*/ 118498 h 196971"/>
                <a:gd name="connsiteX12" fmla="*/ 174250 w 235823"/>
                <a:gd name="connsiteY12" fmla="*/ 114458 h 196971"/>
                <a:gd name="connsiteX13" fmla="*/ 174250 w 235823"/>
                <a:gd name="connsiteY13" fmla="*/ 98785 h 196971"/>
                <a:gd name="connsiteX14" fmla="*/ 162608 w 235823"/>
                <a:gd name="connsiteY14" fmla="*/ 65949 h 196971"/>
                <a:gd name="connsiteX15" fmla="*/ 130839 w 235823"/>
                <a:gd name="connsiteY15" fmla="*/ 55015 h 196971"/>
                <a:gd name="connsiteX16" fmla="*/ 98473 w 235823"/>
                <a:gd name="connsiteY16" fmla="*/ 66151 h 196971"/>
                <a:gd name="connsiteX17" fmla="*/ 86434 w 235823"/>
                <a:gd name="connsiteY17" fmla="*/ 98979 h 196971"/>
                <a:gd name="connsiteX18" fmla="*/ 86434 w 235823"/>
                <a:gd name="connsiteY18" fmla="*/ 115544 h 196971"/>
                <a:gd name="connsiteX19" fmla="*/ 85845 w 235823"/>
                <a:gd name="connsiteY19" fmla="*/ 120274 h 196971"/>
                <a:gd name="connsiteX20" fmla="*/ 84269 w 235823"/>
                <a:gd name="connsiteY20" fmla="*/ 122841 h 196971"/>
                <a:gd name="connsiteX21" fmla="*/ 81405 w 235823"/>
                <a:gd name="connsiteY21" fmla="*/ 124214 h 196971"/>
                <a:gd name="connsiteX22" fmla="*/ 77858 w 235823"/>
                <a:gd name="connsiteY22" fmla="*/ 124710 h 196971"/>
                <a:gd name="connsiteX23" fmla="*/ 74598 w 235823"/>
                <a:gd name="connsiteY23" fmla="*/ 124811 h 196971"/>
                <a:gd name="connsiteX24" fmla="*/ 52493 w 235823"/>
                <a:gd name="connsiteY24" fmla="*/ 124811 h 196971"/>
                <a:gd name="connsiteX25" fmla="*/ 52493 w 235823"/>
                <a:gd name="connsiteY25" fmla="*/ 69013 h 196971"/>
                <a:gd name="connsiteX26" fmla="*/ 51413 w 235823"/>
                <a:gd name="connsiteY26" fmla="*/ 66346 h 196971"/>
                <a:gd name="connsiteX27" fmla="*/ 48744 w 235823"/>
                <a:gd name="connsiteY27" fmla="*/ 65268 h 196971"/>
                <a:gd name="connsiteX28" fmla="*/ 31575 w 235823"/>
                <a:gd name="connsiteY28" fmla="*/ 65268 h 196971"/>
                <a:gd name="connsiteX29" fmla="*/ 28718 w 235823"/>
                <a:gd name="connsiteY29" fmla="*/ 66346 h 196971"/>
                <a:gd name="connsiteX30" fmla="*/ 27632 w 235823"/>
                <a:gd name="connsiteY30" fmla="*/ 69013 h 196971"/>
                <a:gd name="connsiteX31" fmla="*/ 27632 w 235823"/>
                <a:gd name="connsiteY31" fmla="*/ 157538 h 196971"/>
                <a:gd name="connsiteX32" fmla="*/ 26545 w 235823"/>
                <a:gd name="connsiteY32" fmla="*/ 167100 h 196971"/>
                <a:gd name="connsiteX33" fmla="*/ 23091 w 235823"/>
                <a:gd name="connsiteY33" fmla="*/ 172326 h 196971"/>
                <a:gd name="connsiteX34" fmla="*/ 16874 w 235823"/>
                <a:gd name="connsiteY34" fmla="*/ 174599 h 196971"/>
                <a:gd name="connsiteX35" fmla="*/ 7498 w 235823"/>
                <a:gd name="connsiteY35" fmla="*/ 175087 h 196971"/>
                <a:gd name="connsiteX36" fmla="*/ 3361 w 235823"/>
                <a:gd name="connsiteY36" fmla="*/ 175087 h 196971"/>
                <a:gd name="connsiteX37" fmla="*/ 0 w 235823"/>
                <a:gd name="connsiteY37" fmla="*/ 178042 h 196971"/>
                <a:gd name="connsiteX38" fmla="*/ 0 w 235823"/>
                <a:gd name="connsiteY38" fmla="*/ 192637 h 196971"/>
                <a:gd name="connsiteX39" fmla="*/ 2771 w 235823"/>
                <a:gd name="connsiteY39" fmla="*/ 196383 h 196971"/>
                <a:gd name="connsiteX40" fmla="*/ 9477 w 235823"/>
                <a:gd name="connsiteY40" fmla="*/ 196879 h 196971"/>
                <a:gd name="connsiteX41" fmla="*/ 15198 w 235823"/>
                <a:gd name="connsiteY41" fmla="*/ 196972 h 196971"/>
                <a:gd name="connsiteX42" fmla="*/ 35525 w 235823"/>
                <a:gd name="connsiteY42" fmla="*/ 193529 h 196971"/>
                <a:gd name="connsiteX43" fmla="*/ 47959 w 235823"/>
                <a:gd name="connsiteY43" fmla="*/ 181594 h 196971"/>
                <a:gd name="connsiteX44" fmla="*/ 51018 w 235823"/>
                <a:gd name="connsiteY44" fmla="*/ 171737 h 196971"/>
                <a:gd name="connsiteX45" fmla="*/ 51902 w 235823"/>
                <a:gd name="connsiteY45" fmla="*/ 159314 h 196971"/>
                <a:gd name="connsiteX46" fmla="*/ 51902 w 235823"/>
                <a:gd name="connsiteY46" fmla="*/ 150046 h 196971"/>
                <a:gd name="connsiteX47" fmla="*/ 73806 w 235823"/>
                <a:gd name="connsiteY47" fmla="*/ 150046 h 196971"/>
                <a:gd name="connsiteX48" fmla="*/ 86636 w 235823"/>
                <a:gd name="connsiteY48" fmla="*/ 148673 h 196971"/>
                <a:gd name="connsiteX49" fmla="*/ 96897 w 235823"/>
                <a:gd name="connsiteY49" fmla="*/ 143345 h 196971"/>
                <a:gd name="connsiteX50" fmla="*/ 111008 w 235823"/>
                <a:gd name="connsiteY50" fmla="*/ 151822 h 196971"/>
                <a:gd name="connsiteX51" fmla="*/ 130443 w 235823"/>
                <a:gd name="connsiteY51" fmla="*/ 154582 h 196971"/>
                <a:gd name="connsiteX52" fmla="*/ 148496 w 235823"/>
                <a:gd name="connsiteY52" fmla="*/ 151822 h 196971"/>
                <a:gd name="connsiteX53" fmla="*/ 161622 w 235823"/>
                <a:gd name="connsiteY53" fmla="*/ 143345 h 196971"/>
                <a:gd name="connsiteX54" fmla="*/ 173264 w 235823"/>
                <a:gd name="connsiteY54" fmla="*/ 148471 h 196971"/>
                <a:gd name="connsiteX55" fmla="*/ 186490 w 235823"/>
                <a:gd name="connsiteY55" fmla="*/ 150046 h 196971"/>
                <a:gd name="connsiteX56" fmla="*/ 197737 w 235823"/>
                <a:gd name="connsiteY56" fmla="*/ 150046 h 196971"/>
                <a:gd name="connsiteX57" fmla="*/ 206523 w 235823"/>
                <a:gd name="connsiteY57" fmla="*/ 149945 h 196971"/>
                <a:gd name="connsiteX58" fmla="*/ 215892 w 235823"/>
                <a:gd name="connsiteY58" fmla="*/ 149557 h 196971"/>
                <a:gd name="connsiteX59" fmla="*/ 224282 w 235823"/>
                <a:gd name="connsiteY59" fmla="*/ 148867 h 196971"/>
                <a:gd name="connsiteX60" fmla="*/ 230297 w 235823"/>
                <a:gd name="connsiteY60" fmla="*/ 147882 h 196971"/>
                <a:gd name="connsiteX61" fmla="*/ 233549 w 235823"/>
                <a:gd name="connsiteY61" fmla="*/ 145509 h 196971"/>
                <a:gd name="connsiteX62" fmla="*/ 234838 w 235823"/>
                <a:gd name="connsiteY62" fmla="*/ 142166 h 196971"/>
                <a:gd name="connsiteX63" fmla="*/ 235622 w 235823"/>
                <a:gd name="connsiteY63" fmla="*/ 130425 h 196971"/>
                <a:gd name="connsiteX64" fmla="*/ 235823 w 235823"/>
                <a:gd name="connsiteY64" fmla="*/ 118700 h 196971"/>
                <a:gd name="connsiteX65" fmla="*/ 235823 w 235823"/>
                <a:gd name="connsiteY65" fmla="*/ 4142 h 196971"/>
                <a:gd name="connsiteX66" fmla="*/ 234737 w 235823"/>
                <a:gd name="connsiteY66" fmla="*/ 1187 h 196971"/>
                <a:gd name="connsiteX67" fmla="*/ 232074 w 235823"/>
                <a:gd name="connsiteY67" fmla="*/ 0 h 196971"/>
                <a:gd name="connsiteX68" fmla="*/ 149389 w 235823"/>
                <a:gd name="connsiteY68" fmla="*/ 109114 h 196971"/>
                <a:gd name="connsiteX69" fmla="*/ 144848 w 235823"/>
                <a:gd name="connsiteY69" fmla="*/ 125920 h 196971"/>
                <a:gd name="connsiteX70" fmla="*/ 130442 w 235823"/>
                <a:gd name="connsiteY70" fmla="*/ 131116 h 196971"/>
                <a:gd name="connsiteX71" fmla="*/ 118210 w 235823"/>
                <a:gd name="connsiteY71" fmla="*/ 128076 h 196971"/>
                <a:gd name="connsiteX72" fmla="*/ 111892 w 235823"/>
                <a:gd name="connsiteY72" fmla="*/ 117964 h 196971"/>
                <a:gd name="connsiteX73" fmla="*/ 111302 w 235823"/>
                <a:gd name="connsiteY73" fmla="*/ 109115 h 196971"/>
                <a:gd name="connsiteX74" fmla="*/ 111302 w 235823"/>
                <a:gd name="connsiteY74" fmla="*/ 100678 h 196971"/>
                <a:gd name="connsiteX75" fmla="*/ 115843 w 235823"/>
                <a:gd name="connsiteY75" fmla="*/ 83291 h 196971"/>
                <a:gd name="connsiteX76" fmla="*/ 130443 w 235823"/>
                <a:gd name="connsiteY76" fmla="*/ 77885 h 196971"/>
                <a:gd name="connsiteX77" fmla="*/ 144942 w 235823"/>
                <a:gd name="connsiteY77" fmla="*/ 83291 h 196971"/>
                <a:gd name="connsiteX78" fmla="*/ 149390 w 235823"/>
                <a:gd name="connsiteY78" fmla="*/ 100678 h 196971"/>
                <a:gd name="connsiteX79" fmla="*/ 149390 w 235823"/>
                <a:gd name="connsiteY79" fmla="*/ 109115 h 196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235823" h="196971">
                  <a:moveTo>
                    <a:pt x="232076" y="0"/>
                  </a:moveTo>
                  <a:lnTo>
                    <a:pt x="214115" y="0"/>
                  </a:lnTo>
                  <a:cubicBezTo>
                    <a:pt x="213059" y="0"/>
                    <a:pt x="212136" y="395"/>
                    <a:pt x="211352" y="1186"/>
                  </a:cubicBezTo>
                  <a:cubicBezTo>
                    <a:pt x="210560" y="1970"/>
                    <a:pt x="210172" y="2955"/>
                    <a:pt x="210172" y="4141"/>
                  </a:cubicBezTo>
                  <a:lnTo>
                    <a:pt x="210172" y="118304"/>
                  </a:lnTo>
                  <a:cubicBezTo>
                    <a:pt x="210172" y="121460"/>
                    <a:pt x="209675" y="123337"/>
                    <a:pt x="208690" y="123919"/>
                  </a:cubicBezTo>
                  <a:cubicBezTo>
                    <a:pt x="207704" y="124516"/>
                    <a:pt x="205631" y="124810"/>
                    <a:pt x="202473" y="124810"/>
                  </a:cubicBezTo>
                  <a:lnTo>
                    <a:pt x="185901" y="124810"/>
                  </a:lnTo>
                  <a:cubicBezTo>
                    <a:pt x="185109" y="124810"/>
                    <a:pt x="184054" y="124710"/>
                    <a:pt x="182735" y="124516"/>
                  </a:cubicBezTo>
                  <a:cubicBezTo>
                    <a:pt x="181423" y="124314"/>
                    <a:pt x="180173" y="123996"/>
                    <a:pt x="178993" y="123523"/>
                  </a:cubicBezTo>
                  <a:cubicBezTo>
                    <a:pt x="177806" y="123066"/>
                    <a:pt x="176719" y="122445"/>
                    <a:pt x="175734" y="121654"/>
                  </a:cubicBezTo>
                  <a:cubicBezTo>
                    <a:pt x="174748" y="120871"/>
                    <a:pt x="174127" y="119816"/>
                    <a:pt x="173863" y="118498"/>
                  </a:cubicBezTo>
                  <a:cubicBezTo>
                    <a:pt x="174127" y="117187"/>
                    <a:pt x="174250" y="115838"/>
                    <a:pt x="174250" y="114458"/>
                  </a:cubicBezTo>
                  <a:lnTo>
                    <a:pt x="174250" y="98785"/>
                  </a:lnTo>
                  <a:cubicBezTo>
                    <a:pt x="174250" y="84197"/>
                    <a:pt x="170370" y="73255"/>
                    <a:pt x="162608" y="65949"/>
                  </a:cubicBezTo>
                  <a:cubicBezTo>
                    <a:pt x="154846" y="58659"/>
                    <a:pt x="144260" y="55015"/>
                    <a:pt x="130839" y="55015"/>
                  </a:cubicBezTo>
                  <a:cubicBezTo>
                    <a:pt x="117287" y="55015"/>
                    <a:pt x="106499" y="58722"/>
                    <a:pt x="98473" y="66151"/>
                  </a:cubicBezTo>
                  <a:cubicBezTo>
                    <a:pt x="90447" y="73581"/>
                    <a:pt x="86434" y="84523"/>
                    <a:pt x="86434" y="98979"/>
                  </a:cubicBezTo>
                  <a:lnTo>
                    <a:pt x="86434" y="115544"/>
                  </a:lnTo>
                  <a:cubicBezTo>
                    <a:pt x="86434" y="117514"/>
                    <a:pt x="86240" y="119096"/>
                    <a:pt x="85845" y="120274"/>
                  </a:cubicBezTo>
                  <a:cubicBezTo>
                    <a:pt x="85581" y="121329"/>
                    <a:pt x="85053" y="122182"/>
                    <a:pt x="84269" y="122841"/>
                  </a:cubicBezTo>
                  <a:cubicBezTo>
                    <a:pt x="83477" y="123500"/>
                    <a:pt x="82522" y="123958"/>
                    <a:pt x="81405" y="124214"/>
                  </a:cubicBezTo>
                  <a:cubicBezTo>
                    <a:pt x="80287" y="124485"/>
                    <a:pt x="79099" y="124648"/>
                    <a:pt x="77858" y="124710"/>
                  </a:cubicBezTo>
                  <a:cubicBezTo>
                    <a:pt x="76600" y="124780"/>
                    <a:pt x="75521" y="124811"/>
                    <a:pt x="74598" y="124811"/>
                  </a:cubicBezTo>
                  <a:lnTo>
                    <a:pt x="52493" y="124811"/>
                  </a:lnTo>
                  <a:lnTo>
                    <a:pt x="52493" y="69013"/>
                  </a:lnTo>
                  <a:cubicBezTo>
                    <a:pt x="52493" y="67959"/>
                    <a:pt x="52135" y="67074"/>
                    <a:pt x="51413" y="66346"/>
                  </a:cubicBezTo>
                  <a:cubicBezTo>
                    <a:pt x="50692" y="65624"/>
                    <a:pt x="49799" y="65268"/>
                    <a:pt x="48744" y="65268"/>
                  </a:cubicBezTo>
                  <a:lnTo>
                    <a:pt x="31575" y="65268"/>
                  </a:lnTo>
                  <a:cubicBezTo>
                    <a:pt x="30395" y="65268"/>
                    <a:pt x="29440" y="65625"/>
                    <a:pt x="28718" y="66346"/>
                  </a:cubicBezTo>
                  <a:cubicBezTo>
                    <a:pt x="27997" y="67075"/>
                    <a:pt x="27632" y="67959"/>
                    <a:pt x="27632" y="69013"/>
                  </a:cubicBezTo>
                  <a:lnTo>
                    <a:pt x="27632" y="157538"/>
                  </a:lnTo>
                  <a:cubicBezTo>
                    <a:pt x="27632" y="161609"/>
                    <a:pt x="27267" y="164804"/>
                    <a:pt x="26545" y="167100"/>
                  </a:cubicBezTo>
                  <a:cubicBezTo>
                    <a:pt x="25816" y="169403"/>
                    <a:pt x="24674" y="171148"/>
                    <a:pt x="23091" y="172326"/>
                  </a:cubicBezTo>
                  <a:cubicBezTo>
                    <a:pt x="21516" y="173513"/>
                    <a:pt x="19444" y="174265"/>
                    <a:pt x="16874" y="174599"/>
                  </a:cubicBezTo>
                  <a:cubicBezTo>
                    <a:pt x="14313" y="174924"/>
                    <a:pt x="11177" y="175087"/>
                    <a:pt x="7498" y="175087"/>
                  </a:cubicBezTo>
                  <a:lnTo>
                    <a:pt x="3361" y="175087"/>
                  </a:lnTo>
                  <a:cubicBezTo>
                    <a:pt x="1125" y="175087"/>
                    <a:pt x="0" y="176072"/>
                    <a:pt x="0" y="178042"/>
                  </a:cubicBezTo>
                  <a:lnTo>
                    <a:pt x="0" y="192637"/>
                  </a:lnTo>
                  <a:cubicBezTo>
                    <a:pt x="0" y="194739"/>
                    <a:pt x="923" y="195995"/>
                    <a:pt x="2771" y="196383"/>
                  </a:cubicBezTo>
                  <a:cubicBezTo>
                    <a:pt x="4478" y="196647"/>
                    <a:pt x="6714" y="196809"/>
                    <a:pt x="9477" y="196879"/>
                  </a:cubicBezTo>
                  <a:cubicBezTo>
                    <a:pt x="12240" y="196941"/>
                    <a:pt x="14141" y="196972"/>
                    <a:pt x="15198" y="196972"/>
                  </a:cubicBezTo>
                  <a:cubicBezTo>
                    <a:pt x="23487" y="196972"/>
                    <a:pt x="30263" y="195824"/>
                    <a:pt x="35525" y="193529"/>
                  </a:cubicBezTo>
                  <a:cubicBezTo>
                    <a:pt x="40788" y="191225"/>
                    <a:pt x="44933" y="187239"/>
                    <a:pt x="47959" y="181594"/>
                  </a:cubicBezTo>
                  <a:cubicBezTo>
                    <a:pt x="49403" y="178840"/>
                    <a:pt x="50428" y="175545"/>
                    <a:pt x="51018" y="171737"/>
                  </a:cubicBezTo>
                  <a:cubicBezTo>
                    <a:pt x="51607" y="167921"/>
                    <a:pt x="51902" y="163788"/>
                    <a:pt x="51902" y="159314"/>
                  </a:cubicBezTo>
                  <a:lnTo>
                    <a:pt x="51902" y="150046"/>
                  </a:lnTo>
                  <a:lnTo>
                    <a:pt x="73806" y="150046"/>
                  </a:lnTo>
                  <a:cubicBezTo>
                    <a:pt x="78152" y="150046"/>
                    <a:pt x="82421" y="149589"/>
                    <a:pt x="86636" y="148673"/>
                  </a:cubicBezTo>
                  <a:cubicBezTo>
                    <a:pt x="90843" y="147750"/>
                    <a:pt x="94266" y="145974"/>
                    <a:pt x="96897" y="143345"/>
                  </a:cubicBezTo>
                  <a:cubicBezTo>
                    <a:pt x="100056" y="147161"/>
                    <a:pt x="104760" y="149983"/>
                    <a:pt x="111008" y="151822"/>
                  </a:cubicBezTo>
                  <a:cubicBezTo>
                    <a:pt x="117256" y="153660"/>
                    <a:pt x="123737" y="154582"/>
                    <a:pt x="130443" y="154582"/>
                  </a:cubicBezTo>
                  <a:cubicBezTo>
                    <a:pt x="137149" y="154582"/>
                    <a:pt x="143172" y="153660"/>
                    <a:pt x="148496" y="151822"/>
                  </a:cubicBezTo>
                  <a:cubicBezTo>
                    <a:pt x="153829" y="149983"/>
                    <a:pt x="158198" y="147161"/>
                    <a:pt x="161622" y="143345"/>
                  </a:cubicBezTo>
                  <a:cubicBezTo>
                    <a:pt x="165045" y="145711"/>
                    <a:pt x="168925" y="147417"/>
                    <a:pt x="173264" y="148471"/>
                  </a:cubicBezTo>
                  <a:cubicBezTo>
                    <a:pt x="177611" y="149526"/>
                    <a:pt x="182019" y="150046"/>
                    <a:pt x="186490" y="150046"/>
                  </a:cubicBezTo>
                  <a:lnTo>
                    <a:pt x="197737" y="150046"/>
                  </a:lnTo>
                  <a:cubicBezTo>
                    <a:pt x="200368" y="150046"/>
                    <a:pt x="203294" y="150015"/>
                    <a:pt x="206523" y="149945"/>
                  </a:cubicBezTo>
                  <a:cubicBezTo>
                    <a:pt x="209736" y="149883"/>
                    <a:pt x="212856" y="149751"/>
                    <a:pt x="215892" y="149557"/>
                  </a:cubicBezTo>
                  <a:cubicBezTo>
                    <a:pt x="218918" y="149356"/>
                    <a:pt x="221713" y="149131"/>
                    <a:pt x="224282" y="148867"/>
                  </a:cubicBezTo>
                  <a:cubicBezTo>
                    <a:pt x="226843" y="148603"/>
                    <a:pt x="228846" y="148270"/>
                    <a:pt x="230297" y="147882"/>
                  </a:cubicBezTo>
                  <a:cubicBezTo>
                    <a:pt x="231873" y="147223"/>
                    <a:pt x="232959" y="146432"/>
                    <a:pt x="233549" y="145509"/>
                  </a:cubicBezTo>
                  <a:cubicBezTo>
                    <a:pt x="234147" y="144594"/>
                    <a:pt x="234574" y="143477"/>
                    <a:pt x="234838" y="142166"/>
                  </a:cubicBezTo>
                  <a:cubicBezTo>
                    <a:pt x="235234" y="138614"/>
                    <a:pt x="235490" y="134706"/>
                    <a:pt x="235622" y="130425"/>
                  </a:cubicBezTo>
                  <a:cubicBezTo>
                    <a:pt x="235753" y="126160"/>
                    <a:pt x="235823" y="122244"/>
                    <a:pt x="235823" y="118700"/>
                  </a:cubicBezTo>
                  <a:lnTo>
                    <a:pt x="235823" y="4142"/>
                  </a:lnTo>
                  <a:cubicBezTo>
                    <a:pt x="235823" y="2955"/>
                    <a:pt x="235459" y="1970"/>
                    <a:pt x="234737" y="1187"/>
                  </a:cubicBezTo>
                  <a:cubicBezTo>
                    <a:pt x="234015" y="396"/>
                    <a:pt x="233122" y="0"/>
                    <a:pt x="232074" y="0"/>
                  </a:cubicBezTo>
                  <a:moveTo>
                    <a:pt x="149389" y="109114"/>
                  </a:moveTo>
                  <a:cubicBezTo>
                    <a:pt x="149389" y="116846"/>
                    <a:pt x="147876" y="122446"/>
                    <a:pt x="144848" y="125920"/>
                  </a:cubicBezTo>
                  <a:cubicBezTo>
                    <a:pt x="141821" y="129386"/>
                    <a:pt x="137016" y="131116"/>
                    <a:pt x="130442" y="131116"/>
                  </a:cubicBezTo>
                  <a:cubicBezTo>
                    <a:pt x="125436" y="131116"/>
                    <a:pt x="121369" y="130108"/>
                    <a:pt x="118210" y="128076"/>
                  </a:cubicBezTo>
                  <a:cubicBezTo>
                    <a:pt x="115051" y="126044"/>
                    <a:pt x="112948" y="122679"/>
                    <a:pt x="111892" y="117964"/>
                  </a:cubicBezTo>
                  <a:cubicBezTo>
                    <a:pt x="111496" y="115211"/>
                    <a:pt x="111302" y="112264"/>
                    <a:pt x="111302" y="109115"/>
                  </a:cubicBezTo>
                  <a:lnTo>
                    <a:pt x="111302" y="100678"/>
                  </a:lnTo>
                  <a:cubicBezTo>
                    <a:pt x="111302" y="92682"/>
                    <a:pt x="112816" y="86889"/>
                    <a:pt x="115843" y="83291"/>
                  </a:cubicBezTo>
                  <a:cubicBezTo>
                    <a:pt x="118870" y="79685"/>
                    <a:pt x="123736" y="77885"/>
                    <a:pt x="130443" y="77885"/>
                  </a:cubicBezTo>
                  <a:cubicBezTo>
                    <a:pt x="137149" y="77885"/>
                    <a:pt x="141985" y="79684"/>
                    <a:pt x="144942" y="83291"/>
                  </a:cubicBezTo>
                  <a:cubicBezTo>
                    <a:pt x="147907" y="86889"/>
                    <a:pt x="149390" y="92682"/>
                    <a:pt x="149390" y="100678"/>
                  </a:cubicBezTo>
                  <a:lnTo>
                    <a:pt x="149390" y="109115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7" name="Freeform 190">
              <a:extLst>
                <a:ext uri="{FF2B5EF4-FFF2-40B4-BE49-F238E27FC236}">
                  <a16:creationId xmlns:a16="http://schemas.microsoft.com/office/drawing/2014/main" id="{2299D6F7-2718-5948-9BF4-30F801FC6C41}"/>
                </a:ext>
              </a:extLst>
            </p:cNvPr>
            <p:cNvSpPr/>
            <p:nvPr/>
          </p:nvSpPr>
          <p:spPr>
            <a:xfrm>
              <a:off x="10713754" y="708582"/>
              <a:ext cx="25659" cy="150045"/>
            </a:xfrm>
            <a:custGeom>
              <a:avLst/>
              <a:gdLst>
                <a:gd name="connsiteX0" fmla="*/ 3951 w 25659"/>
                <a:gd name="connsiteY0" fmla="*/ 150045 h 150045"/>
                <a:gd name="connsiteX1" fmla="*/ 21709 w 25659"/>
                <a:gd name="connsiteY1" fmla="*/ 150045 h 150045"/>
                <a:gd name="connsiteX2" fmla="*/ 24573 w 25659"/>
                <a:gd name="connsiteY2" fmla="*/ 148758 h 150045"/>
                <a:gd name="connsiteX3" fmla="*/ 25660 w 25659"/>
                <a:gd name="connsiteY3" fmla="*/ 145904 h 150045"/>
                <a:gd name="connsiteX4" fmla="*/ 25660 w 25659"/>
                <a:gd name="connsiteY4" fmla="*/ 3940 h 150045"/>
                <a:gd name="connsiteX5" fmla="*/ 24573 w 25659"/>
                <a:gd name="connsiteY5" fmla="*/ 1179 h 150045"/>
                <a:gd name="connsiteX6" fmla="*/ 21709 w 25659"/>
                <a:gd name="connsiteY6" fmla="*/ 0 h 150045"/>
                <a:gd name="connsiteX7" fmla="*/ 3951 w 25659"/>
                <a:gd name="connsiteY7" fmla="*/ 0 h 150045"/>
                <a:gd name="connsiteX8" fmla="*/ 1087 w 25659"/>
                <a:gd name="connsiteY8" fmla="*/ 1179 h 150045"/>
                <a:gd name="connsiteX9" fmla="*/ 0 w 25659"/>
                <a:gd name="connsiteY9" fmla="*/ 3940 h 150045"/>
                <a:gd name="connsiteX10" fmla="*/ 0 w 25659"/>
                <a:gd name="connsiteY10" fmla="*/ 145904 h 150045"/>
                <a:gd name="connsiteX11" fmla="*/ 1087 w 25659"/>
                <a:gd name="connsiteY11" fmla="*/ 148758 h 150045"/>
                <a:gd name="connsiteX12" fmla="*/ 3951 w 25659"/>
                <a:gd name="connsiteY12" fmla="*/ 150045 h 15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659" h="150045">
                  <a:moveTo>
                    <a:pt x="3951" y="150045"/>
                  </a:moveTo>
                  <a:lnTo>
                    <a:pt x="21709" y="150045"/>
                  </a:lnTo>
                  <a:cubicBezTo>
                    <a:pt x="22889" y="150045"/>
                    <a:pt x="23844" y="149619"/>
                    <a:pt x="24573" y="148758"/>
                  </a:cubicBezTo>
                  <a:cubicBezTo>
                    <a:pt x="25295" y="147905"/>
                    <a:pt x="25660" y="146959"/>
                    <a:pt x="25660" y="145904"/>
                  </a:cubicBezTo>
                  <a:lnTo>
                    <a:pt x="25660" y="3940"/>
                  </a:lnTo>
                  <a:cubicBezTo>
                    <a:pt x="25660" y="2885"/>
                    <a:pt x="25295" y="1962"/>
                    <a:pt x="24573" y="1179"/>
                  </a:cubicBezTo>
                  <a:cubicBezTo>
                    <a:pt x="23844" y="388"/>
                    <a:pt x="22889" y="0"/>
                    <a:pt x="21709" y="0"/>
                  </a:cubicBezTo>
                  <a:lnTo>
                    <a:pt x="3951" y="0"/>
                  </a:lnTo>
                  <a:cubicBezTo>
                    <a:pt x="2763" y="0"/>
                    <a:pt x="1808" y="388"/>
                    <a:pt x="1087" y="1179"/>
                  </a:cubicBezTo>
                  <a:cubicBezTo>
                    <a:pt x="365" y="1962"/>
                    <a:pt x="0" y="2885"/>
                    <a:pt x="0" y="3940"/>
                  </a:cubicBezTo>
                  <a:lnTo>
                    <a:pt x="0" y="145904"/>
                  </a:lnTo>
                  <a:cubicBezTo>
                    <a:pt x="0" y="146959"/>
                    <a:pt x="365" y="147905"/>
                    <a:pt x="1087" y="148758"/>
                  </a:cubicBezTo>
                  <a:cubicBezTo>
                    <a:pt x="1808" y="149619"/>
                    <a:pt x="2763" y="150045"/>
                    <a:pt x="3951" y="15004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8" name="Freeform 191">
              <a:extLst>
                <a:ext uri="{FF2B5EF4-FFF2-40B4-BE49-F238E27FC236}">
                  <a16:creationId xmlns:a16="http://schemas.microsoft.com/office/drawing/2014/main" id="{9AB5678E-3550-C469-7AEE-E693BD2698F0}"/>
                </a:ext>
              </a:extLst>
            </p:cNvPr>
            <p:cNvSpPr/>
            <p:nvPr/>
          </p:nvSpPr>
          <p:spPr>
            <a:xfrm>
              <a:off x="9080986" y="999604"/>
              <a:ext cx="419379" cy="113355"/>
            </a:xfrm>
            <a:custGeom>
              <a:avLst/>
              <a:gdLst>
                <a:gd name="connsiteX0" fmla="*/ 140307 w 419379"/>
                <a:gd name="connsiteY0" fmla="*/ 36084 h 113355"/>
                <a:gd name="connsiteX1" fmla="*/ 140307 w 419379"/>
                <a:gd name="connsiteY1" fmla="*/ 70781 h 113355"/>
                <a:gd name="connsiteX2" fmla="*/ 142084 w 419379"/>
                <a:gd name="connsiteY2" fmla="*/ 83305 h 113355"/>
                <a:gd name="connsiteX3" fmla="*/ 147316 w 419379"/>
                <a:gd name="connsiteY3" fmla="*/ 90897 h 113355"/>
                <a:gd name="connsiteX4" fmla="*/ 155901 w 419379"/>
                <a:gd name="connsiteY4" fmla="*/ 94643 h 113355"/>
                <a:gd name="connsiteX5" fmla="*/ 167939 w 419379"/>
                <a:gd name="connsiteY5" fmla="*/ 95628 h 113355"/>
                <a:gd name="connsiteX6" fmla="*/ 382279 w 419379"/>
                <a:gd name="connsiteY6" fmla="*/ 95628 h 113355"/>
                <a:gd name="connsiteX7" fmla="*/ 390956 w 419379"/>
                <a:gd name="connsiteY7" fmla="*/ 95527 h 113355"/>
                <a:gd name="connsiteX8" fmla="*/ 400131 w 419379"/>
                <a:gd name="connsiteY8" fmla="*/ 95132 h 113355"/>
                <a:gd name="connsiteX9" fmla="*/ 408226 w 419379"/>
                <a:gd name="connsiteY9" fmla="*/ 94442 h 113355"/>
                <a:gd name="connsiteX10" fmla="*/ 414047 w 419379"/>
                <a:gd name="connsiteY10" fmla="*/ 93457 h 113355"/>
                <a:gd name="connsiteX11" fmla="*/ 417300 w 419379"/>
                <a:gd name="connsiteY11" fmla="*/ 91099 h 113355"/>
                <a:gd name="connsiteX12" fmla="*/ 418588 w 419379"/>
                <a:gd name="connsiteY12" fmla="*/ 87741 h 113355"/>
                <a:gd name="connsiteX13" fmla="*/ 419279 w 419379"/>
                <a:gd name="connsiteY13" fmla="*/ 73844 h 113355"/>
                <a:gd name="connsiteX14" fmla="*/ 419380 w 419379"/>
                <a:gd name="connsiteY14" fmla="*/ 52642 h 113355"/>
                <a:gd name="connsiteX15" fmla="*/ 419380 w 419379"/>
                <a:gd name="connsiteY15" fmla="*/ 34308 h 113355"/>
                <a:gd name="connsiteX16" fmla="*/ 419279 w 419379"/>
                <a:gd name="connsiteY16" fmla="*/ 25142 h 113355"/>
                <a:gd name="connsiteX17" fmla="*/ 418984 w 419379"/>
                <a:gd name="connsiteY17" fmla="*/ 13997 h 113355"/>
                <a:gd name="connsiteX18" fmla="*/ 417797 w 419379"/>
                <a:gd name="connsiteY18" fmla="*/ 11337 h 113355"/>
                <a:gd name="connsiteX19" fmla="*/ 414638 w 419379"/>
                <a:gd name="connsiteY19" fmla="*/ 10252 h 113355"/>
                <a:gd name="connsiteX20" fmla="*/ 398067 w 419379"/>
                <a:gd name="connsiteY20" fmla="*/ 10252 h 113355"/>
                <a:gd name="connsiteX21" fmla="*/ 395202 w 419379"/>
                <a:gd name="connsiteY21" fmla="*/ 11337 h 113355"/>
                <a:gd name="connsiteX22" fmla="*/ 394116 w 419379"/>
                <a:gd name="connsiteY22" fmla="*/ 13997 h 113355"/>
                <a:gd name="connsiteX23" fmla="*/ 394512 w 419379"/>
                <a:gd name="connsiteY23" fmla="*/ 40419 h 113355"/>
                <a:gd name="connsiteX24" fmla="*/ 394512 w 419379"/>
                <a:gd name="connsiteY24" fmla="*/ 63886 h 113355"/>
                <a:gd name="connsiteX25" fmla="*/ 392936 w 419379"/>
                <a:gd name="connsiteY25" fmla="*/ 69501 h 113355"/>
                <a:gd name="connsiteX26" fmla="*/ 386618 w 419379"/>
                <a:gd name="connsiteY26" fmla="*/ 70393 h 113355"/>
                <a:gd name="connsiteX27" fmla="*/ 373594 w 419379"/>
                <a:gd name="connsiteY27" fmla="*/ 70393 h 113355"/>
                <a:gd name="connsiteX28" fmla="*/ 371032 w 419379"/>
                <a:gd name="connsiteY28" fmla="*/ 69803 h 113355"/>
                <a:gd name="connsiteX29" fmla="*/ 369061 w 419379"/>
                <a:gd name="connsiteY29" fmla="*/ 67632 h 113355"/>
                <a:gd name="connsiteX30" fmla="*/ 367679 w 419379"/>
                <a:gd name="connsiteY30" fmla="*/ 64871 h 113355"/>
                <a:gd name="connsiteX31" fmla="*/ 365902 w 419379"/>
                <a:gd name="connsiteY31" fmla="*/ 60629 h 113355"/>
                <a:gd name="connsiteX32" fmla="*/ 363923 w 419379"/>
                <a:gd name="connsiteY32" fmla="*/ 56101 h 113355"/>
                <a:gd name="connsiteX33" fmla="*/ 362355 w 419379"/>
                <a:gd name="connsiteY33" fmla="*/ 52254 h 113355"/>
                <a:gd name="connsiteX34" fmla="*/ 359786 w 419379"/>
                <a:gd name="connsiteY34" fmla="*/ 46732 h 113355"/>
                <a:gd name="connsiteX35" fmla="*/ 346956 w 419379"/>
                <a:gd name="connsiteY35" fmla="*/ 24351 h 113355"/>
                <a:gd name="connsiteX36" fmla="*/ 331960 w 419379"/>
                <a:gd name="connsiteY36" fmla="*/ 9957 h 113355"/>
                <a:gd name="connsiteX37" fmla="*/ 314589 w 419379"/>
                <a:gd name="connsiteY37" fmla="*/ 2264 h 113355"/>
                <a:gd name="connsiteX38" fmla="*/ 294464 w 419379"/>
                <a:gd name="connsiteY38" fmla="*/ 0 h 113355"/>
                <a:gd name="connsiteX39" fmla="*/ 284699 w 419379"/>
                <a:gd name="connsiteY39" fmla="*/ 395 h 113355"/>
                <a:gd name="connsiteX40" fmla="*/ 275129 w 419379"/>
                <a:gd name="connsiteY40" fmla="*/ 1776 h 113355"/>
                <a:gd name="connsiteX41" fmla="*/ 271178 w 419379"/>
                <a:gd name="connsiteY41" fmla="*/ 5522 h 113355"/>
                <a:gd name="connsiteX42" fmla="*/ 271178 w 419379"/>
                <a:gd name="connsiteY42" fmla="*/ 20109 h 113355"/>
                <a:gd name="connsiteX43" fmla="*/ 275323 w 419379"/>
                <a:gd name="connsiteY43" fmla="*/ 23265 h 113355"/>
                <a:gd name="connsiteX44" fmla="*/ 281051 w 419379"/>
                <a:gd name="connsiteY44" fmla="*/ 22971 h 113355"/>
                <a:gd name="connsiteX45" fmla="*/ 285980 w 419379"/>
                <a:gd name="connsiteY45" fmla="*/ 22870 h 113355"/>
                <a:gd name="connsiteX46" fmla="*/ 315576 w 419379"/>
                <a:gd name="connsiteY46" fmla="*/ 30074 h 113355"/>
                <a:gd name="connsiteX47" fmla="*/ 332155 w 419379"/>
                <a:gd name="connsiteY47" fmla="*/ 49881 h 113355"/>
                <a:gd name="connsiteX48" fmla="*/ 336105 w 419379"/>
                <a:gd name="connsiteY48" fmla="*/ 58171 h 113355"/>
                <a:gd name="connsiteX49" fmla="*/ 341430 w 419379"/>
                <a:gd name="connsiteY49" fmla="*/ 70393 h 113355"/>
                <a:gd name="connsiteX50" fmla="*/ 174444 w 419379"/>
                <a:gd name="connsiteY50" fmla="*/ 70393 h 113355"/>
                <a:gd name="connsiteX51" fmla="*/ 167343 w 419379"/>
                <a:gd name="connsiteY51" fmla="*/ 69106 h 113355"/>
                <a:gd name="connsiteX52" fmla="*/ 165371 w 419379"/>
                <a:gd name="connsiteY52" fmla="*/ 63491 h 113355"/>
                <a:gd name="connsiteX53" fmla="*/ 165371 w 419379"/>
                <a:gd name="connsiteY53" fmla="*/ 18736 h 113355"/>
                <a:gd name="connsiteX54" fmla="*/ 164478 w 419379"/>
                <a:gd name="connsiteY54" fmla="*/ 15975 h 113355"/>
                <a:gd name="connsiteX55" fmla="*/ 162018 w 419379"/>
                <a:gd name="connsiteY55" fmla="*/ 14789 h 113355"/>
                <a:gd name="connsiteX56" fmla="*/ 149188 w 419379"/>
                <a:gd name="connsiteY56" fmla="*/ 13021 h 113355"/>
                <a:gd name="connsiteX57" fmla="*/ 133603 w 419379"/>
                <a:gd name="connsiteY57" fmla="*/ 12222 h 113355"/>
                <a:gd name="connsiteX58" fmla="*/ 96005 w 419379"/>
                <a:gd name="connsiteY58" fmla="*/ 22870 h 113355"/>
                <a:gd name="connsiteX59" fmla="*/ 82880 w 419379"/>
                <a:gd name="connsiteY59" fmla="*/ 55999 h 113355"/>
                <a:gd name="connsiteX60" fmla="*/ 82880 w 419379"/>
                <a:gd name="connsiteY60" fmla="*/ 57558 h 113355"/>
                <a:gd name="connsiteX61" fmla="*/ 82290 w 419379"/>
                <a:gd name="connsiteY61" fmla="*/ 87531 h 113355"/>
                <a:gd name="connsiteX62" fmla="*/ 73706 w 419379"/>
                <a:gd name="connsiteY62" fmla="*/ 88415 h 113355"/>
                <a:gd name="connsiteX63" fmla="*/ 63941 w 419379"/>
                <a:gd name="connsiteY63" fmla="*/ 88710 h 113355"/>
                <a:gd name="connsiteX64" fmla="*/ 42821 w 419379"/>
                <a:gd name="connsiteY64" fmla="*/ 85065 h 113355"/>
                <a:gd name="connsiteX65" fmla="*/ 30783 w 419379"/>
                <a:gd name="connsiteY65" fmla="*/ 75007 h 113355"/>
                <a:gd name="connsiteX66" fmla="*/ 25358 w 419379"/>
                <a:gd name="connsiteY66" fmla="*/ 59822 h 113355"/>
                <a:gd name="connsiteX67" fmla="*/ 24077 w 419379"/>
                <a:gd name="connsiteY67" fmla="*/ 40799 h 113355"/>
                <a:gd name="connsiteX68" fmla="*/ 24372 w 419379"/>
                <a:gd name="connsiteY68" fmla="*/ 33594 h 113355"/>
                <a:gd name="connsiteX69" fmla="*/ 25063 w 419379"/>
                <a:gd name="connsiteY69" fmla="*/ 24831 h 113355"/>
                <a:gd name="connsiteX70" fmla="*/ 21709 w 419379"/>
                <a:gd name="connsiteY70" fmla="*/ 21085 h 113355"/>
                <a:gd name="connsiteX71" fmla="*/ 6512 w 419379"/>
                <a:gd name="connsiteY71" fmla="*/ 21085 h 113355"/>
                <a:gd name="connsiteX72" fmla="*/ 2561 w 419379"/>
                <a:gd name="connsiteY72" fmla="*/ 25025 h 113355"/>
                <a:gd name="connsiteX73" fmla="*/ 1483 w 419379"/>
                <a:gd name="connsiteY73" fmla="*/ 31826 h 113355"/>
                <a:gd name="connsiteX74" fmla="*/ 691 w 419379"/>
                <a:gd name="connsiteY74" fmla="*/ 39023 h 113355"/>
                <a:gd name="connsiteX75" fmla="*/ 194 w 419379"/>
                <a:gd name="connsiteY75" fmla="*/ 45724 h 113355"/>
                <a:gd name="connsiteX76" fmla="*/ 0 w 419379"/>
                <a:gd name="connsiteY76" fmla="*/ 51052 h 113355"/>
                <a:gd name="connsiteX77" fmla="*/ 3555 w 419379"/>
                <a:gd name="connsiteY77" fmla="*/ 78063 h 113355"/>
                <a:gd name="connsiteX78" fmla="*/ 14701 w 419379"/>
                <a:gd name="connsiteY78" fmla="*/ 97481 h 113355"/>
                <a:gd name="connsiteX79" fmla="*/ 34338 w 419379"/>
                <a:gd name="connsiteY79" fmla="*/ 109316 h 113355"/>
                <a:gd name="connsiteX80" fmla="*/ 63352 w 419379"/>
                <a:gd name="connsiteY80" fmla="*/ 113356 h 113355"/>
                <a:gd name="connsiteX81" fmla="*/ 84363 w 419379"/>
                <a:gd name="connsiteY81" fmla="*/ 112573 h 113355"/>
                <a:gd name="connsiteX82" fmla="*/ 102812 w 419379"/>
                <a:gd name="connsiteY82" fmla="*/ 110401 h 113355"/>
                <a:gd name="connsiteX83" fmla="*/ 107159 w 419379"/>
                <a:gd name="connsiteY83" fmla="*/ 106066 h 113355"/>
                <a:gd name="connsiteX84" fmla="*/ 107943 w 419379"/>
                <a:gd name="connsiteY84" fmla="*/ 58365 h 113355"/>
                <a:gd name="connsiteX85" fmla="*/ 113671 w 419379"/>
                <a:gd name="connsiteY85" fmla="*/ 40319 h 113355"/>
                <a:gd name="connsiteX86" fmla="*/ 130638 w 419379"/>
                <a:gd name="connsiteY86" fmla="*/ 35294 h 113355"/>
                <a:gd name="connsiteX87" fmla="*/ 135373 w 419379"/>
                <a:gd name="connsiteY87" fmla="*/ 35495 h 113355"/>
                <a:gd name="connsiteX88" fmla="*/ 140310 w 419379"/>
                <a:gd name="connsiteY88" fmla="*/ 36085 h 113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419379" h="113355">
                  <a:moveTo>
                    <a:pt x="140307" y="36084"/>
                  </a:moveTo>
                  <a:lnTo>
                    <a:pt x="140307" y="70781"/>
                  </a:lnTo>
                  <a:cubicBezTo>
                    <a:pt x="140307" y="75914"/>
                    <a:pt x="140897" y="80078"/>
                    <a:pt x="142084" y="83305"/>
                  </a:cubicBezTo>
                  <a:cubicBezTo>
                    <a:pt x="143264" y="86531"/>
                    <a:pt x="145011" y="89051"/>
                    <a:pt x="147316" y="90897"/>
                  </a:cubicBezTo>
                  <a:cubicBezTo>
                    <a:pt x="149614" y="92736"/>
                    <a:pt x="152478" y="93984"/>
                    <a:pt x="155901" y="94643"/>
                  </a:cubicBezTo>
                  <a:cubicBezTo>
                    <a:pt x="159323" y="95302"/>
                    <a:pt x="163328" y="95628"/>
                    <a:pt x="167939" y="95628"/>
                  </a:cubicBezTo>
                  <a:lnTo>
                    <a:pt x="382279" y="95628"/>
                  </a:lnTo>
                  <a:cubicBezTo>
                    <a:pt x="384903" y="95628"/>
                    <a:pt x="387805" y="95597"/>
                    <a:pt x="390956" y="95527"/>
                  </a:cubicBezTo>
                  <a:cubicBezTo>
                    <a:pt x="394115" y="95465"/>
                    <a:pt x="397181" y="95334"/>
                    <a:pt x="400131" y="95132"/>
                  </a:cubicBezTo>
                  <a:cubicBezTo>
                    <a:pt x="403096" y="94938"/>
                    <a:pt x="405797" y="94705"/>
                    <a:pt x="408226" y="94442"/>
                  </a:cubicBezTo>
                  <a:cubicBezTo>
                    <a:pt x="410664" y="94186"/>
                    <a:pt x="412596" y="93860"/>
                    <a:pt x="414047" y="93457"/>
                  </a:cubicBezTo>
                  <a:cubicBezTo>
                    <a:pt x="415631" y="92798"/>
                    <a:pt x="416710" y="92014"/>
                    <a:pt x="417300" y="91099"/>
                  </a:cubicBezTo>
                  <a:cubicBezTo>
                    <a:pt x="417897" y="90176"/>
                    <a:pt x="418325" y="89052"/>
                    <a:pt x="418588" y="87741"/>
                  </a:cubicBezTo>
                  <a:cubicBezTo>
                    <a:pt x="418984" y="84189"/>
                    <a:pt x="419209" y="79560"/>
                    <a:pt x="419279" y="73844"/>
                  </a:cubicBezTo>
                  <a:cubicBezTo>
                    <a:pt x="419341" y="68129"/>
                    <a:pt x="419380" y="61056"/>
                    <a:pt x="419380" y="52642"/>
                  </a:cubicBezTo>
                  <a:lnTo>
                    <a:pt x="419380" y="34308"/>
                  </a:lnTo>
                  <a:cubicBezTo>
                    <a:pt x="419380" y="31423"/>
                    <a:pt x="419341" y="28361"/>
                    <a:pt x="419279" y="25142"/>
                  </a:cubicBezTo>
                  <a:cubicBezTo>
                    <a:pt x="419209" y="21916"/>
                    <a:pt x="419108" y="18208"/>
                    <a:pt x="418984" y="13997"/>
                  </a:cubicBezTo>
                  <a:cubicBezTo>
                    <a:pt x="418852" y="12951"/>
                    <a:pt x="418449" y="12066"/>
                    <a:pt x="417797" y="11337"/>
                  </a:cubicBezTo>
                  <a:cubicBezTo>
                    <a:pt x="417137" y="10616"/>
                    <a:pt x="416081" y="10252"/>
                    <a:pt x="414638" y="10252"/>
                  </a:cubicBezTo>
                  <a:lnTo>
                    <a:pt x="398067" y="10252"/>
                  </a:lnTo>
                  <a:cubicBezTo>
                    <a:pt x="396879" y="10252"/>
                    <a:pt x="395924" y="10616"/>
                    <a:pt x="395202" y="11337"/>
                  </a:cubicBezTo>
                  <a:cubicBezTo>
                    <a:pt x="394481" y="12066"/>
                    <a:pt x="394116" y="12950"/>
                    <a:pt x="394116" y="13997"/>
                  </a:cubicBezTo>
                  <a:cubicBezTo>
                    <a:pt x="394380" y="23467"/>
                    <a:pt x="394512" y="32268"/>
                    <a:pt x="394512" y="40419"/>
                  </a:cubicBezTo>
                  <a:lnTo>
                    <a:pt x="394512" y="63886"/>
                  </a:lnTo>
                  <a:cubicBezTo>
                    <a:pt x="394512" y="67034"/>
                    <a:pt x="393984" y="68911"/>
                    <a:pt x="392936" y="69501"/>
                  </a:cubicBezTo>
                  <a:cubicBezTo>
                    <a:pt x="391880" y="70090"/>
                    <a:pt x="389777" y="70393"/>
                    <a:pt x="386618" y="70393"/>
                  </a:cubicBezTo>
                  <a:lnTo>
                    <a:pt x="373594" y="70393"/>
                  </a:lnTo>
                  <a:cubicBezTo>
                    <a:pt x="372538" y="70393"/>
                    <a:pt x="371692" y="70191"/>
                    <a:pt x="371032" y="69803"/>
                  </a:cubicBezTo>
                  <a:cubicBezTo>
                    <a:pt x="370373" y="69400"/>
                    <a:pt x="369713" y="68686"/>
                    <a:pt x="369061" y="67632"/>
                  </a:cubicBezTo>
                  <a:cubicBezTo>
                    <a:pt x="368665" y="67105"/>
                    <a:pt x="368200" y="66190"/>
                    <a:pt x="367679" y="64871"/>
                  </a:cubicBezTo>
                  <a:cubicBezTo>
                    <a:pt x="367151" y="63553"/>
                    <a:pt x="366554" y="62142"/>
                    <a:pt x="365902" y="60629"/>
                  </a:cubicBezTo>
                  <a:cubicBezTo>
                    <a:pt x="365242" y="59117"/>
                    <a:pt x="364582" y="57612"/>
                    <a:pt x="363923" y="56101"/>
                  </a:cubicBezTo>
                  <a:cubicBezTo>
                    <a:pt x="363263" y="54588"/>
                    <a:pt x="362743" y="53301"/>
                    <a:pt x="362355" y="52254"/>
                  </a:cubicBezTo>
                  <a:lnTo>
                    <a:pt x="359786" y="46732"/>
                  </a:lnTo>
                  <a:cubicBezTo>
                    <a:pt x="355835" y="37791"/>
                    <a:pt x="351558" y="30330"/>
                    <a:pt x="346956" y="24351"/>
                  </a:cubicBezTo>
                  <a:cubicBezTo>
                    <a:pt x="342345" y="18372"/>
                    <a:pt x="337355" y="13571"/>
                    <a:pt x="331960" y="9957"/>
                  </a:cubicBezTo>
                  <a:cubicBezTo>
                    <a:pt x="326558" y="6344"/>
                    <a:pt x="320776" y="3784"/>
                    <a:pt x="314589" y="2264"/>
                  </a:cubicBezTo>
                  <a:cubicBezTo>
                    <a:pt x="308403" y="760"/>
                    <a:pt x="301698" y="0"/>
                    <a:pt x="294464" y="0"/>
                  </a:cubicBezTo>
                  <a:cubicBezTo>
                    <a:pt x="291041" y="0"/>
                    <a:pt x="287788" y="132"/>
                    <a:pt x="284699" y="395"/>
                  </a:cubicBezTo>
                  <a:cubicBezTo>
                    <a:pt x="281602" y="667"/>
                    <a:pt x="278412" y="1117"/>
                    <a:pt x="275129" y="1776"/>
                  </a:cubicBezTo>
                  <a:cubicBezTo>
                    <a:pt x="272490" y="2303"/>
                    <a:pt x="271178" y="3544"/>
                    <a:pt x="271178" y="5522"/>
                  </a:cubicBezTo>
                  <a:lnTo>
                    <a:pt x="271178" y="20109"/>
                  </a:lnTo>
                  <a:cubicBezTo>
                    <a:pt x="271178" y="22482"/>
                    <a:pt x="272560" y="23529"/>
                    <a:pt x="275323" y="23265"/>
                  </a:cubicBezTo>
                  <a:cubicBezTo>
                    <a:pt x="276767" y="23142"/>
                    <a:pt x="278676" y="23040"/>
                    <a:pt x="281051" y="22971"/>
                  </a:cubicBezTo>
                  <a:cubicBezTo>
                    <a:pt x="283411" y="22909"/>
                    <a:pt x="285056" y="22870"/>
                    <a:pt x="285980" y="22870"/>
                  </a:cubicBezTo>
                  <a:cubicBezTo>
                    <a:pt x="298476" y="22870"/>
                    <a:pt x="308342" y="25274"/>
                    <a:pt x="315576" y="30074"/>
                  </a:cubicBezTo>
                  <a:cubicBezTo>
                    <a:pt x="322817" y="34867"/>
                    <a:pt x="328336" y="41474"/>
                    <a:pt x="332155" y="49881"/>
                  </a:cubicBezTo>
                  <a:lnTo>
                    <a:pt x="336105" y="58171"/>
                  </a:lnTo>
                  <a:lnTo>
                    <a:pt x="341430" y="70393"/>
                  </a:lnTo>
                  <a:lnTo>
                    <a:pt x="174444" y="70393"/>
                  </a:lnTo>
                  <a:cubicBezTo>
                    <a:pt x="171029" y="70393"/>
                    <a:pt x="168654" y="69966"/>
                    <a:pt x="167343" y="69106"/>
                  </a:cubicBezTo>
                  <a:cubicBezTo>
                    <a:pt x="166031" y="68252"/>
                    <a:pt x="165371" y="66383"/>
                    <a:pt x="165371" y="63491"/>
                  </a:cubicBezTo>
                  <a:lnTo>
                    <a:pt x="165371" y="18736"/>
                  </a:lnTo>
                  <a:cubicBezTo>
                    <a:pt x="165371" y="17418"/>
                    <a:pt x="165076" y="16495"/>
                    <a:pt x="164478" y="15975"/>
                  </a:cubicBezTo>
                  <a:cubicBezTo>
                    <a:pt x="163889" y="15448"/>
                    <a:pt x="163066" y="15053"/>
                    <a:pt x="162018" y="14789"/>
                  </a:cubicBezTo>
                  <a:cubicBezTo>
                    <a:pt x="158595" y="14137"/>
                    <a:pt x="154319" y="13540"/>
                    <a:pt x="149188" y="13021"/>
                  </a:cubicBezTo>
                  <a:cubicBezTo>
                    <a:pt x="144058" y="12493"/>
                    <a:pt x="138857" y="12222"/>
                    <a:pt x="133603" y="12222"/>
                  </a:cubicBezTo>
                  <a:cubicBezTo>
                    <a:pt x="117288" y="12222"/>
                    <a:pt x="104752" y="15774"/>
                    <a:pt x="96005" y="22870"/>
                  </a:cubicBezTo>
                  <a:cubicBezTo>
                    <a:pt x="87257" y="29965"/>
                    <a:pt x="82880" y="41016"/>
                    <a:pt x="82880" y="55999"/>
                  </a:cubicBezTo>
                  <a:lnTo>
                    <a:pt x="82880" y="57558"/>
                  </a:lnTo>
                  <a:cubicBezTo>
                    <a:pt x="82880" y="60195"/>
                    <a:pt x="82422" y="84243"/>
                    <a:pt x="82290" y="87531"/>
                  </a:cubicBezTo>
                  <a:cubicBezTo>
                    <a:pt x="79527" y="87919"/>
                    <a:pt x="76663" y="88222"/>
                    <a:pt x="73706" y="88415"/>
                  </a:cubicBezTo>
                  <a:cubicBezTo>
                    <a:pt x="70748" y="88609"/>
                    <a:pt x="67489" y="88710"/>
                    <a:pt x="63941" y="88710"/>
                  </a:cubicBezTo>
                  <a:cubicBezTo>
                    <a:pt x="55124" y="88710"/>
                    <a:pt x="48084" y="87493"/>
                    <a:pt x="42821" y="85065"/>
                  </a:cubicBezTo>
                  <a:cubicBezTo>
                    <a:pt x="37559" y="82630"/>
                    <a:pt x="33546" y="79280"/>
                    <a:pt x="30783" y="75007"/>
                  </a:cubicBezTo>
                  <a:cubicBezTo>
                    <a:pt x="28020" y="70734"/>
                    <a:pt x="26212" y="65678"/>
                    <a:pt x="25358" y="59822"/>
                  </a:cubicBezTo>
                  <a:cubicBezTo>
                    <a:pt x="24504" y="53975"/>
                    <a:pt x="24077" y="47631"/>
                    <a:pt x="24077" y="40799"/>
                  </a:cubicBezTo>
                  <a:cubicBezTo>
                    <a:pt x="24077" y="38953"/>
                    <a:pt x="24178" y="36557"/>
                    <a:pt x="24372" y="33594"/>
                  </a:cubicBezTo>
                  <a:cubicBezTo>
                    <a:pt x="24566" y="30640"/>
                    <a:pt x="24799" y="27724"/>
                    <a:pt x="25063" y="24831"/>
                  </a:cubicBezTo>
                  <a:cubicBezTo>
                    <a:pt x="25327" y="22334"/>
                    <a:pt x="24201" y="21085"/>
                    <a:pt x="21709" y="21085"/>
                  </a:cubicBezTo>
                  <a:lnTo>
                    <a:pt x="6512" y="21085"/>
                  </a:lnTo>
                  <a:cubicBezTo>
                    <a:pt x="4269" y="21085"/>
                    <a:pt x="2957" y="22396"/>
                    <a:pt x="2561" y="25025"/>
                  </a:cubicBezTo>
                  <a:cubicBezTo>
                    <a:pt x="2173" y="27134"/>
                    <a:pt x="1808" y="29399"/>
                    <a:pt x="1483" y="31826"/>
                  </a:cubicBezTo>
                  <a:cubicBezTo>
                    <a:pt x="1149" y="34253"/>
                    <a:pt x="893" y="36650"/>
                    <a:pt x="691" y="39023"/>
                  </a:cubicBezTo>
                  <a:cubicBezTo>
                    <a:pt x="497" y="41388"/>
                    <a:pt x="326" y="43630"/>
                    <a:pt x="194" y="45724"/>
                  </a:cubicBezTo>
                  <a:cubicBezTo>
                    <a:pt x="63" y="47833"/>
                    <a:pt x="0" y="49609"/>
                    <a:pt x="0" y="51052"/>
                  </a:cubicBezTo>
                  <a:cubicBezTo>
                    <a:pt x="0" y="61304"/>
                    <a:pt x="1180" y="70307"/>
                    <a:pt x="3555" y="78063"/>
                  </a:cubicBezTo>
                  <a:cubicBezTo>
                    <a:pt x="5922" y="85818"/>
                    <a:pt x="9632" y="92285"/>
                    <a:pt x="14701" y="97481"/>
                  </a:cubicBezTo>
                  <a:cubicBezTo>
                    <a:pt x="19762" y="102677"/>
                    <a:pt x="26313" y="106625"/>
                    <a:pt x="34338" y="109316"/>
                  </a:cubicBezTo>
                  <a:cubicBezTo>
                    <a:pt x="42356" y="112007"/>
                    <a:pt x="52027" y="113356"/>
                    <a:pt x="63352" y="113356"/>
                  </a:cubicBezTo>
                  <a:cubicBezTo>
                    <a:pt x="70586" y="113356"/>
                    <a:pt x="77587" y="113092"/>
                    <a:pt x="84363" y="112573"/>
                  </a:cubicBezTo>
                  <a:cubicBezTo>
                    <a:pt x="91139" y="112045"/>
                    <a:pt x="97286" y="111316"/>
                    <a:pt x="102812" y="110401"/>
                  </a:cubicBezTo>
                  <a:cubicBezTo>
                    <a:pt x="105708" y="109874"/>
                    <a:pt x="107159" y="108432"/>
                    <a:pt x="107159" y="106066"/>
                  </a:cubicBezTo>
                  <a:cubicBezTo>
                    <a:pt x="107423" y="101460"/>
                    <a:pt x="107943" y="58365"/>
                    <a:pt x="107943" y="58365"/>
                  </a:cubicBezTo>
                  <a:cubicBezTo>
                    <a:pt x="107943" y="49687"/>
                    <a:pt x="109852" y="43669"/>
                    <a:pt x="113671" y="40319"/>
                  </a:cubicBezTo>
                  <a:cubicBezTo>
                    <a:pt x="117482" y="36969"/>
                    <a:pt x="123141" y="35294"/>
                    <a:pt x="130638" y="35294"/>
                  </a:cubicBezTo>
                  <a:cubicBezTo>
                    <a:pt x="132486" y="35294"/>
                    <a:pt x="134054" y="35356"/>
                    <a:pt x="135373" y="35495"/>
                  </a:cubicBezTo>
                  <a:cubicBezTo>
                    <a:pt x="136693" y="35627"/>
                    <a:pt x="138338" y="35821"/>
                    <a:pt x="140310" y="3608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9" name="Freeform 192">
              <a:extLst>
                <a:ext uri="{FF2B5EF4-FFF2-40B4-BE49-F238E27FC236}">
                  <a16:creationId xmlns:a16="http://schemas.microsoft.com/office/drawing/2014/main" id="{0FD62504-E206-C143-D904-86506F5D6CD1}"/>
                </a:ext>
              </a:extLst>
            </p:cNvPr>
            <p:cNvSpPr/>
            <p:nvPr/>
          </p:nvSpPr>
          <p:spPr>
            <a:xfrm>
              <a:off x="9106832" y="1126565"/>
              <a:ext cx="22307" cy="22086"/>
            </a:xfrm>
            <a:custGeom>
              <a:avLst/>
              <a:gdLst>
                <a:gd name="connsiteX0" fmla="*/ 17767 w 22307"/>
                <a:gd name="connsiteY0" fmla="*/ 22087 h 22086"/>
                <a:gd name="connsiteX1" fmla="*/ 20825 w 22307"/>
                <a:gd name="connsiteY1" fmla="*/ 20900 h 22086"/>
                <a:gd name="connsiteX2" fmla="*/ 22307 w 22307"/>
                <a:gd name="connsiteY2" fmla="*/ 18139 h 22086"/>
                <a:gd name="connsiteX3" fmla="*/ 22307 w 22307"/>
                <a:gd name="connsiteY3" fmla="*/ 4141 h 22086"/>
                <a:gd name="connsiteX4" fmla="*/ 20925 w 22307"/>
                <a:gd name="connsiteY4" fmla="*/ 1086 h 22086"/>
                <a:gd name="connsiteX5" fmla="*/ 17767 w 22307"/>
                <a:gd name="connsiteY5" fmla="*/ 0 h 22086"/>
                <a:gd name="connsiteX6" fmla="*/ 4540 w 22307"/>
                <a:gd name="connsiteY6" fmla="*/ 0 h 22086"/>
                <a:gd name="connsiteX7" fmla="*/ 1389 w 22307"/>
                <a:gd name="connsiteY7" fmla="*/ 1086 h 22086"/>
                <a:gd name="connsiteX8" fmla="*/ 0 w 22307"/>
                <a:gd name="connsiteY8" fmla="*/ 4141 h 22086"/>
                <a:gd name="connsiteX9" fmla="*/ 0 w 22307"/>
                <a:gd name="connsiteY9" fmla="*/ 18139 h 22086"/>
                <a:gd name="connsiteX10" fmla="*/ 1389 w 22307"/>
                <a:gd name="connsiteY10" fmla="*/ 20900 h 22086"/>
                <a:gd name="connsiteX11" fmla="*/ 4540 w 22307"/>
                <a:gd name="connsiteY11" fmla="*/ 22087 h 22086"/>
                <a:gd name="connsiteX12" fmla="*/ 17767 w 22307"/>
                <a:gd name="connsiteY12" fmla="*/ 22087 h 22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307" h="22086">
                  <a:moveTo>
                    <a:pt x="17767" y="22087"/>
                  </a:moveTo>
                  <a:cubicBezTo>
                    <a:pt x="18814" y="22087"/>
                    <a:pt x="19839" y="21691"/>
                    <a:pt x="20825" y="20900"/>
                  </a:cubicBezTo>
                  <a:cubicBezTo>
                    <a:pt x="21810" y="20109"/>
                    <a:pt x="22307" y="19194"/>
                    <a:pt x="22307" y="18139"/>
                  </a:cubicBezTo>
                  <a:lnTo>
                    <a:pt x="22307" y="4141"/>
                  </a:lnTo>
                  <a:cubicBezTo>
                    <a:pt x="22307" y="2823"/>
                    <a:pt x="21842" y="1807"/>
                    <a:pt x="20925" y="1086"/>
                  </a:cubicBezTo>
                  <a:cubicBezTo>
                    <a:pt x="20002" y="365"/>
                    <a:pt x="18946" y="0"/>
                    <a:pt x="17767" y="0"/>
                  </a:cubicBezTo>
                  <a:lnTo>
                    <a:pt x="4540" y="0"/>
                  </a:lnTo>
                  <a:cubicBezTo>
                    <a:pt x="3361" y="0"/>
                    <a:pt x="2305" y="365"/>
                    <a:pt x="1389" y="1086"/>
                  </a:cubicBezTo>
                  <a:cubicBezTo>
                    <a:pt x="466" y="1807"/>
                    <a:pt x="0" y="2823"/>
                    <a:pt x="0" y="4141"/>
                  </a:cubicBezTo>
                  <a:lnTo>
                    <a:pt x="0" y="18139"/>
                  </a:lnTo>
                  <a:cubicBezTo>
                    <a:pt x="0" y="19194"/>
                    <a:pt x="466" y="20109"/>
                    <a:pt x="1389" y="20900"/>
                  </a:cubicBezTo>
                  <a:cubicBezTo>
                    <a:pt x="2305" y="21691"/>
                    <a:pt x="3361" y="22087"/>
                    <a:pt x="4540" y="22087"/>
                  </a:cubicBezTo>
                  <a:lnTo>
                    <a:pt x="17767" y="22087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70" name="Freeform 193">
              <a:extLst>
                <a:ext uri="{FF2B5EF4-FFF2-40B4-BE49-F238E27FC236}">
                  <a16:creationId xmlns:a16="http://schemas.microsoft.com/office/drawing/2014/main" id="{3E792BEE-4105-D64E-4FEA-EE21089DE106}"/>
                </a:ext>
              </a:extLst>
            </p:cNvPr>
            <p:cNvSpPr/>
            <p:nvPr/>
          </p:nvSpPr>
          <p:spPr>
            <a:xfrm>
              <a:off x="9143543" y="1126565"/>
              <a:ext cx="22105" cy="22086"/>
            </a:xfrm>
            <a:custGeom>
              <a:avLst/>
              <a:gdLst>
                <a:gd name="connsiteX0" fmla="*/ 17759 w 22105"/>
                <a:gd name="connsiteY0" fmla="*/ 22087 h 22086"/>
                <a:gd name="connsiteX1" fmla="*/ 20716 w 22105"/>
                <a:gd name="connsiteY1" fmla="*/ 20900 h 22086"/>
                <a:gd name="connsiteX2" fmla="*/ 22106 w 22105"/>
                <a:gd name="connsiteY2" fmla="*/ 18139 h 22086"/>
                <a:gd name="connsiteX3" fmla="*/ 22106 w 22105"/>
                <a:gd name="connsiteY3" fmla="*/ 4141 h 22086"/>
                <a:gd name="connsiteX4" fmla="*/ 20716 w 22105"/>
                <a:gd name="connsiteY4" fmla="*/ 1086 h 22086"/>
                <a:gd name="connsiteX5" fmla="*/ 17759 w 22105"/>
                <a:gd name="connsiteY5" fmla="*/ 0 h 22086"/>
                <a:gd name="connsiteX6" fmla="*/ 4339 w 22105"/>
                <a:gd name="connsiteY6" fmla="*/ 0 h 22086"/>
                <a:gd name="connsiteX7" fmla="*/ 1382 w 22105"/>
                <a:gd name="connsiteY7" fmla="*/ 1086 h 22086"/>
                <a:gd name="connsiteX8" fmla="*/ 0 w 22105"/>
                <a:gd name="connsiteY8" fmla="*/ 4141 h 22086"/>
                <a:gd name="connsiteX9" fmla="*/ 0 w 22105"/>
                <a:gd name="connsiteY9" fmla="*/ 18139 h 22086"/>
                <a:gd name="connsiteX10" fmla="*/ 1382 w 22105"/>
                <a:gd name="connsiteY10" fmla="*/ 20900 h 22086"/>
                <a:gd name="connsiteX11" fmla="*/ 4339 w 22105"/>
                <a:gd name="connsiteY11" fmla="*/ 22087 h 22086"/>
                <a:gd name="connsiteX12" fmla="*/ 17759 w 22105"/>
                <a:gd name="connsiteY12" fmla="*/ 22087 h 22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105" h="22086">
                  <a:moveTo>
                    <a:pt x="17759" y="22087"/>
                  </a:moveTo>
                  <a:cubicBezTo>
                    <a:pt x="18814" y="22087"/>
                    <a:pt x="19800" y="21691"/>
                    <a:pt x="20716" y="20900"/>
                  </a:cubicBezTo>
                  <a:cubicBezTo>
                    <a:pt x="21640" y="20109"/>
                    <a:pt x="22106" y="19194"/>
                    <a:pt x="22106" y="18139"/>
                  </a:cubicBezTo>
                  <a:lnTo>
                    <a:pt x="22106" y="4141"/>
                  </a:lnTo>
                  <a:cubicBezTo>
                    <a:pt x="22106" y="2823"/>
                    <a:pt x="21640" y="1807"/>
                    <a:pt x="20716" y="1086"/>
                  </a:cubicBezTo>
                  <a:cubicBezTo>
                    <a:pt x="19800" y="365"/>
                    <a:pt x="18815" y="0"/>
                    <a:pt x="17759" y="0"/>
                  </a:cubicBezTo>
                  <a:lnTo>
                    <a:pt x="4339" y="0"/>
                  </a:lnTo>
                  <a:cubicBezTo>
                    <a:pt x="3283" y="0"/>
                    <a:pt x="2298" y="365"/>
                    <a:pt x="1382" y="1086"/>
                  </a:cubicBezTo>
                  <a:cubicBezTo>
                    <a:pt x="458" y="1807"/>
                    <a:pt x="0" y="2823"/>
                    <a:pt x="0" y="4141"/>
                  </a:cubicBezTo>
                  <a:lnTo>
                    <a:pt x="0" y="18139"/>
                  </a:lnTo>
                  <a:cubicBezTo>
                    <a:pt x="0" y="19194"/>
                    <a:pt x="458" y="20109"/>
                    <a:pt x="1382" y="20900"/>
                  </a:cubicBezTo>
                  <a:cubicBezTo>
                    <a:pt x="2298" y="21691"/>
                    <a:pt x="3283" y="22087"/>
                    <a:pt x="4339" y="22087"/>
                  </a:cubicBezTo>
                  <a:lnTo>
                    <a:pt x="17759" y="22087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71" name="Freeform 194">
              <a:extLst>
                <a:ext uri="{FF2B5EF4-FFF2-40B4-BE49-F238E27FC236}">
                  <a16:creationId xmlns:a16="http://schemas.microsoft.com/office/drawing/2014/main" id="{9E26A170-5860-ABF0-CC28-5A51840B5082}"/>
                </a:ext>
              </a:extLst>
            </p:cNvPr>
            <p:cNvSpPr/>
            <p:nvPr/>
          </p:nvSpPr>
          <p:spPr>
            <a:xfrm>
              <a:off x="9460892" y="1112384"/>
              <a:ext cx="24667" cy="24452"/>
            </a:xfrm>
            <a:custGeom>
              <a:avLst/>
              <a:gdLst>
                <a:gd name="connsiteX0" fmla="*/ 4541 w 24667"/>
                <a:gd name="connsiteY0" fmla="*/ 0 h 24452"/>
                <a:gd name="connsiteX1" fmla="*/ 1382 w 24667"/>
                <a:gd name="connsiteY1" fmla="*/ 1280 h 24452"/>
                <a:gd name="connsiteX2" fmla="*/ 0 w 24667"/>
                <a:gd name="connsiteY2" fmla="*/ 4537 h 24452"/>
                <a:gd name="connsiteX3" fmla="*/ 0 w 24667"/>
                <a:gd name="connsiteY3" fmla="*/ 20311 h 24452"/>
                <a:gd name="connsiteX4" fmla="*/ 1382 w 24667"/>
                <a:gd name="connsiteY4" fmla="*/ 23165 h 24452"/>
                <a:gd name="connsiteX5" fmla="*/ 4541 w 24667"/>
                <a:gd name="connsiteY5" fmla="*/ 24452 h 24452"/>
                <a:gd name="connsiteX6" fmla="*/ 19738 w 24667"/>
                <a:gd name="connsiteY6" fmla="*/ 24452 h 24452"/>
                <a:gd name="connsiteX7" fmla="*/ 23192 w 24667"/>
                <a:gd name="connsiteY7" fmla="*/ 23165 h 24452"/>
                <a:gd name="connsiteX8" fmla="*/ 24667 w 24667"/>
                <a:gd name="connsiteY8" fmla="*/ 20311 h 24452"/>
                <a:gd name="connsiteX9" fmla="*/ 24667 w 24667"/>
                <a:gd name="connsiteY9" fmla="*/ 4537 h 24452"/>
                <a:gd name="connsiteX10" fmla="*/ 23192 w 24667"/>
                <a:gd name="connsiteY10" fmla="*/ 1280 h 24452"/>
                <a:gd name="connsiteX11" fmla="*/ 19738 w 24667"/>
                <a:gd name="connsiteY11" fmla="*/ 0 h 24452"/>
                <a:gd name="connsiteX12" fmla="*/ 4541 w 24667"/>
                <a:gd name="connsiteY12" fmla="*/ 0 h 24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67" h="24452">
                  <a:moveTo>
                    <a:pt x="4541" y="0"/>
                  </a:moveTo>
                  <a:cubicBezTo>
                    <a:pt x="3361" y="0"/>
                    <a:pt x="2305" y="419"/>
                    <a:pt x="1382" y="1280"/>
                  </a:cubicBezTo>
                  <a:cubicBezTo>
                    <a:pt x="466" y="2140"/>
                    <a:pt x="0" y="3219"/>
                    <a:pt x="0" y="4537"/>
                  </a:cubicBezTo>
                  <a:lnTo>
                    <a:pt x="0" y="20311"/>
                  </a:lnTo>
                  <a:cubicBezTo>
                    <a:pt x="0" y="21358"/>
                    <a:pt x="466" y="22312"/>
                    <a:pt x="1382" y="23165"/>
                  </a:cubicBezTo>
                  <a:cubicBezTo>
                    <a:pt x="2305" y="24018"/>
                    <a:pt x="3361" y="24452"/>
                    <a:pt x="4541" y="24452"/>
                  </a:cubicBezTo>
                  <a:lnTo>
                    <a:pt x="19738" y="24452"/>
                  </a:lnTo>
                  <a:cubicBezTo>
                    <a:pt x="21050" y="24452"/>
                    <a:pt x="22199" y="24018"/>
                    <a:pt x="23192" y="23165"/>
                  </a:cubicBezTo>
                  <a:cubicBezTo>
                    <a:pt x="24178" y="22312"/>
                    <a:pt x="24667" y="21358"/>
                    <a:pt x="24667" y="20311"/>
                  </a:cubicBezTo>
                  <a:lnTo>
                    <a:pt x="24667" y="4537"/>
                  </a:lnTo>
                  <a:cubicBezTo>
                    <a:pt x="24667" y="3219"/>
                    <a:pt x="24178" y="2141"/>
                    <a:pt x="23192" y="1280"/>
                  </a:cubicBezTo>
                  <a:cubicBezTo>
                    <a:pt x="22199" y="419"/>
                    <a:pt x="21050" y="0"/>
                    <a:pt x="19738" y="0"/>
                  </a:cubicBezTo>
                  <a:lnTo>
                    <a:pt x="4541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72" name="Freeform 195">
              <a:extLst>
                <a:ext uri="{FF2B5EF4-FFF2-40B4-BE49-F238E27FC236}">
                  <a16:creationId xmlns:a16="http://schemas.microsoft.com/office/drawing/2014/main" id="{C73EC1D6-FBEB-3C55-84F2-147BDD0A2788}"/>
                </a:ext>
              </a:extLst>
            </p:cNvPr>
            <p:cNvSpPr/>
            <p:nvPr/>
          </p:nvSpPr>
          <p:spPr>
            <a:xfrm>
              <a:off x="9507663" y="945188"/>
              <a:ext cx="115441" cy="196971"/>
            </a:xfrm>
            <a:custGeom>
              <a:avLst/>
              <a:gdLst>
                <a:gd name="connsiteX0" fmla="*/ 16874 w 115441"/>
                <a:gd name="connsiteY0" fmla="*/ 174590 h 196971"/>
                <a:gd name="connsiteX1" fmla="*/ 7498 w 115441"/>
                <a:gd name="connsiteY1" fmla="*/ 175087 h 196971"/>
                <a:gd name="connsiteX2" fmla="*/ 3353 w 115441"/>
                <a:gd name="connsiteY2" fmla="*/ 175087 h 196971"/>
                <a:gd name="connsiteX3" fmla="*/ 0 w 115441"/>
                <a:gd name="connsiteY3" fmla="*/ 178041 h 196971"/>
                <a:gd name="connsiteX4" fmla="*/ 0 w 115441"/>
                <a:gd name="connsiteY4" fmla="*/ 192628 h 196971"/>
                <a:gd name="connsiteX5" fmla="*/ 2763 w 115441"/>
                <a:gd name="connsiteY5" fmla="*/ 196382 h 196971"/>
                <a:gd name="connsiteX6" fmla="*/ 9469 w 115441"/>
                <a:gd name="connsiteY6" fmla="*/ 196870 h 196971"/>
                <a:gd name="connsiteX7" fmla="*/ 15198 w 115441"/>
                <a:gd name="connsiteY7" fmla="*/ 196971 h 196971"/>
                <a:gd name="connsiteX8" fmla="*/ 35518 w 115441"/>
                <a:gd name="connsiteY8" fmla="*/ 193520 h 196971"/>
                <a:gd name="connsiteX9" fmla="*/ 47952 w 115441"/>
                <a:gd name="connsiteY9" fmla="*/ 181593 h 196971"/>
                <a:gd name="connsiteX10" fmla="*/ 51010 w 115441"/>
                <a:gd name="connsiteY10" fmla="*/ 171736 h 196971"/>
                <a:gd name="connsiteX11" fmla="*/ 51903 w 115441"/>
                <a:gd name="connsiteY11" fmla="*/ 159313 h 196971"/>
                <a:gd name="connsiteX12" fmla="*/ 51903 w 115441"/>
                <a:gd name="connsiteY12" fmla="*/ 150045 h 196971"/>
                <a:gd name="connsiteX13" fmla="*/ 77354 w 115441"/>
                <a:gd name="connsiteY13" fmla="*/ 150045 h 196971"/>
                <a:gd name="connsiteX14" fmla="*/ 86140 w 115441"/>
                <a:gd name="connsiteY14" fmla="*/ 149944 h 196971"/>
                <a:gd name="connsiteX15" fmla="*/ 95509 w 115441"/>
                <a:gd name="connsiteY15" fmla="*/ 149549 h 196971"/>
                <a:gd name="connsiteX16" fmla="*/ 103899 w 115441"/>
                <a:gd name="connsiteY16" fmla="*/ 148859 h 196971"/>
                <a:gd name="connsiteX17" fmla="*/ 109915 w 115441"/>
                <a:gd name="connsiteY17" fmla="*/ 147874 h 196971"/>
                <a:gd name="connsiteX18" fmla="*/ 113175 w 115441"/>
                <a:gd name="connsiteY18" fmla="*/ 145508 h 196971"/>
                <a:gd name="connsiteX19" fmla="*/ 114456 w 115441"/>
                <a:gd name="connsiteY19" fmla="*/ 142150 h 196971"/>
                <a:gd name="connsiteX20" fmla="*/ 115247 w 115441"/>
                <a:gd name="connsiteY20" fmla="*/ 130425 h 196971"/>
                <a:gd name="connsiteX21" fmla="*/ 115441 w 115441"/>
                <a:gd name="connsiteY21" fmla="*/ 118691 h 196971"/>
                <a:gd name="connsiteX22" fmla="*/ 115441 w 115441"/>
                <a:gd name="connsiteY22" fmla="*/ 4141 h 196971"/>
                <a:gd name="connsiteX23" fmla="*/ 114355 w 115441"/>
                <a:gd name="connsiteY23" fmla="*/ 1179 h 196971"/>
                <a:gd name="connsiteX24" fmla="*/ 111692 w 115441"/>
                <a:gd name="connsiteY24" fmla="*/ 0 h 196971"/>
                <a:gd name="connsiteX25" fmla="*/ 93732 w 115441"/>
                <a:gd name="connsiteY25" fmla="*/ 0 h 196971"/>
                <a:gd name="connsiteX26" fmla="*/ 90976 w 115441"/>
                <a:gd name="connsiteY26" fmla="*/ 1179 h 196971"/>
                <a:gd name="connsiteX27" fmla="*/ 89789 w 115441"/>
                <a:gd name="connsiteY27" fmla="*/ 4141 h 196971"/>
                <a:gd name="connsiteX28" fmla="*/ 89789 w 115441"/>
                <a:gd name="connsiteY28" fmla="*/ 118296 h 196971"/>
                <a:gd name="connsiteX29" fmla="*/ 88306 w 115441"/>
                <a:gd name="connsiteY29" fmla="*/ 123926 h 196971"/>
                <a:gd name="connsiteX30" fmla="*/ 82089 w 115441"/>
                <a:gd name="connsiteY30" fmla="*/ 124802 h 196971"/>
                <a:gd name="connsiteX31" fmla="*/ 52494 w 115441"/>
                <a:gd name="connsiteY31" fmla="*/ 124802 h 196971"/>
                <a:gd name="connsiteX32" fmla="*/ 52494 w 115441"/>
                <a:gd name="connsiteY32" fmla="*/ 69004 h 196971"/>
                <a:gd name="connsiteX33" fmla="*/ 51407 w 115441"/>
                <a:gd name="connsiteY33" fmla="*/ 66344 h 196971"/>
                <a:gd name="connsiteX34" fmla="*/ 48745 w 115441"/>
                <a:gd name="connsiteY34" fmla="*/ 65259 h 196971"/>
                <a:gd name="connsiteX35" fmla="*/ 31576 w 115441"/>
                <a:gd name="connsiteY35" fmla="*/ 65259 h 196971"/>
                <a:gd name="connsiteX36" fmla="*/ 28712 w 115441"/>
                <a:gd name="connsiteY36" fmla="*/ 66344 h 196971"/>
                <a:gd name="connsiteX37" fmla="*/ 27625 w 115441"/>
                <a:gd name="connsiteY37" fmla="*/ 69004 h 196971"/>
                <a:gd name="connsiteX38" fmla="*/ 27625 w 115441"/>
                <a:gd name="connsiteY38" fmla="*/ 157537 h 196971"/>
                <a:gd name="connsiteX39" fmla="*/ 26538 w 115441"/>
                <a:gd name="connsiteY39" fmla="*/ 167099 h 196971"/>
                <a:gd name="connsiteX40" fmla="*/ 23092 w 115441"/>
                <a:gd name="connsiteY40" fmla="*/ 172326 h 196971"/>
                <a:gd name="connsiteX41" fmla="*/ 16875 w 115441"/>
                <a:gd name="connsiteY41" fmla="*/ 174590 h 196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15441" h="196971">
                  <a:moveTo>
                    <a:pt x="16874" y="174590"/>
                  </a:moveTo>
                  <a:cubicBezTo>
                    <a:pt x="14305" y="174916"/>
                    <a:pt x="11177" y="175087"/>
                    <a:pt x="7498" y="175087"/>
                  </a:cubicBezTo>
                  <a:lnTo>
                    <a:pt x="3353" y="175087"/>
                  </a:lnTo>
                  <a:cubicBezTo>
                    <a:pt x="1118" y="175087"/>
                    <a:pt x="0" y="176071"/>
                    <a:pt x="0" y="178041"/>
                  </a:cubicBezTo>
                  <a:lnTo>
                    <a:pt x="0" y="192628"/>
                  </a:lnTo>
                  <a:cubicBezTo>
                    <a:pt x="0" y="194730"/>
                    <a:pt x="924" y="195979"/>
                    <a:pt x="2763" y="196382"/>
                  </a:cubicBezTo>
                  <a:cubicBezTo>
                    <a:pt x="4471" y="196638"/>
                    <a:pt x="6706" y="196801"/>
                    <a:pt x="9469" y="196870"/>
                  </a:cubicBezTo>
                  <a:cubicBezTo>
                    <a:pt x="12233" y="196940"/>
                    <a:pt x="14142" y="196971"/>
                    <a:pt x="15198" y="196971"/>
                  </a:cubicBezTo>
                  <a:cubicBezTo>
                    <a:pt x="23479" y="196971"/>
                    <a:pt x="30255" y="195816"/>
                    <a:pt x="35518" y="193520"/>
                  </a:cubicBezTo>
                  <a:cubicBezTo>
                    <a:pt x="40788" y="191217"/>
                    <a:pt x="44925" y="187238"/>
                    <a:pt x="47952" y="181593"/>
                  </a:cubicBezTo>
                  <a:cubicBezTo>
                    <a:pt x="49404" y="178832"/>
                    <a:pt x="50420" y="175544"/>
                    <a:pt x="51010" y="171736"/>
                  </a:cubicBezTo>
                  <a:cubicBezTo>
                    <a:pt x="51600" y="167920"/>
                    <a:pt x="51903" y="163779"/>
                    <a:pt x="51903" y="159313"/>
                  </a:cubicBezTo>
                  <a:lnTo>
                    <a:pt x="51903" y="150045"/>
                  </a:lnTo>
                  <a:lnTo>
                    <a:pt x="77354" y="150045"/>
                  </a:lnTo>
                  <a:cubicBezTo>
                    <a:pt x="79985" y="150045"/>
                    <a:pt x="82911" y="150014"/>
                    <a:pt x="86140" y="149944"/>
                  </a:cubicBezTo>
                  <a:cubicBezTo>
                    <a:pt x="89361" y="149882"/>
                    <a:pt x="92482" y="149751"/>
                    <a:pt x="95509" y="149549"/>
                  </a:cubicBezTo>
                  <a:cubicBezTo>
                    <a:pt x="98536" y="149355"/>
                    <a:pt x="101338" y="149130"/>
                    <a:pt x="103899" y="148859"/>
                  </a:cubicBezTo>
                  <a:cubicBezTo>
                    <a:pt x="106461" y="148603"/>
                    <a:pt x="108463" y="148270"/>
                    <a:pt x="109915" y="147874"/>
                  </a:cubicBezTo>
                  <a:cubicBezTo>
                    <a:pt x="111498" y="147214"/>
                    <a:pt x="112577" y="146431"/>
                    <a:pt x="113175" y="145508"/>
                  </a:cubicBezTo>
                  <a:cubicBezTo>
                    <a:pt x="113764" y="144593"/>
                    <a:pt x="114192" y="143469"/>
                    <a:pt x="114456" y="142150"/>
                  </a:cubicBezTo>
                  <a:cubicBezTo>
                    <a:pt x="114851" y="138606"/>
                    <a:pt x="115115" y="134698"/>
                    <a:pt x="115247" y="130425"/>
                  </a:cubicBezTo>
                  <a:cubicBezTo>
                    <a:pt x="115379" y="126152"/>
                    <a:pt x="115441" y="122243"/>
                    <a:pt x="115441" y="118691"/>
                  </a:cubicBezTo>
                  <a:lnTo>
                    <a:pt x="115441" y="4141"/>
                  </a:lnTo>
                  <a:cubicBezTo>
                    <a:pt x="115441" y="2962"/>
                    <a:pt x="115076" y="1970"/>
                    <a:pt x="114355" y="1179"/>
                  </a:cubicBezTo>
                  <a:cubicBezTo>
                    <a:pt x="113633" y="388"/>
                    <a:pt x="112740" y="0"/>
                    <a:pt x="111692" y="0"/>
                  </a:cubicBezTo>
                  <a:lnTo>
                    <a:pt x="93732" y="0"/>
                  </a:lnTo>
                  <a:cubicBezTo>
                    <a:pt x="92676" y="0"/>
                    <a:pt x="91760" y="388"/>
                    <a:pt x="90976" y="1179"/>
                  </a:cubicBezTo>
                  <a:cubicBezTo>
                    <a:pt x="90185" y="1970"/>
                    <a:pt x="89789" y="2962"/>
                    <a:pt x="89789" y="4141"/>
                  </a:cubicBezTo>
                  <a:lnTo>
                    <a:pt x="89789" y="118296"/>
                  </a:lnTo>
                  <a:cubicBezTo>
                    <a:pt x="89789" y="121452"/>
                    <a:pt x="89292" y="123329"/>
                    <a:pt x="88306" y="123926"/>
                  </a:cubicBezTo>
                  <a:cubicBezTo>
                    <a:pt x="87320" y="124508"/>
                    <a:pt x="85248" y="124802"/>
                    <a:pt x="82089" y="124802"/>
                  </a:cubicBezTo>
                  <a:lnTo>
                    <a:pt x="52494" y="124802"/>
                  </a:lnTo>
                  <a:lnTo>
                    <a:pt x="52494" y="69004"/>
                  </a:lnTo>
                  <a:cubicBezTo>
                    <a:pt x="52494" y="67957"/>
                    <a:pt x="52129" y="67066"/>
                    <a:pt x="51407" y="66344"/>
                  </a:cubicBezTo>
                  <a:cubicBezTo>
                    <a:pt x="50685" y="65623"/>
                    <a:pt x="49793" y="65259"/>
                    <a:pt x="48745" y="65259"/>
                  </a:cubicBezTo>
                  <a:lnTo>
                    <a:pt x="31576" y="65259"/>
                  </a:lnTo>
                  <a:cubicBezTo>
                    <a:pt x="30388" y="65259"/>
                    <a:pt x="29433" y="65623"/>
                    <a:pt x="28712" y="66344"/>
                  </a:cubicBezTo>
                  <a:cubicBezTo>
                    <a:pt x="27990" y="67066"/>
                    <a:pt x="27625" y="67957"/>
                    <a:pt x="27625" y="69004"/>
                  </a:cubicBezTo>
                  <a:lnTo>
                    <a:pt x="27625" y="157537"/>
                  </a:lnTo>
                  <a:cubicBezTo>
                    <a:pt x="27625" y="161608"/>
                    <a:pt x="27268" y="164795"/>
                    <a:pt x="26538" y="167099"/>
                  </a:cubicBezTo>
                  <a:cubicBezTo>
                    <a:pt x="25817" y="169402"/>
                    <a:pt x="24668" y="171139"/>
                    <a:pt x="23092" y="172326"/>
                  </a:cubicBezTo>
                  <a:cubicBezTo>
                    <a:pt x="21509" y="173512"/>
                    <a:pt x="19436" y="174265"/>
                    <a:pt x="16875" y="17459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1" name="Freeform 196">
              <a:extLst>
                <a:ext uri="{FF2B5EF4-FFF2-40B4-BE49-F238E27FC236}">
                  <a16:creationId xmlns:a16="http://schemas.microsoft.com/office/drawing/2014/main" id="{6E98D9EB-C2E5-DCBE-AB9D-D43871BFCCC7}"/>
                </a:ext>
              </a:extLst>
            </p:cNvPr>
            <p:cNvSpPr/>
            <p:nvPr/>
          </p:nvSpPr>
          <p:spPr>
            <a:xfrm>
              <a:off x="9653495" y="945185"/>
              <a:ext cx="25652" cy="150045"/>
            </a:xfrm>
            <a:custGeom>
              <a:avLst/>
              <a:gdLst>
                <a:gd name="connsiteX0" fmla="*/ 0 w 25652"/>
                <a:gd name="connsiteY0" fmla="*/ 145904 h 150045"/>
                <a:gd name="connsiteX1" fmla="*/ 1087 w 25652"/>
                <a:gd name="connsiteY1" fmla="*/ 148766 h 150045"/>
                <a:gd name="connsiteX2" fmla="*/ 3943 w 25652"/>
                <a:gd name="connsiteY2" fmla="*/ 150046 h 150045"/>
                <a:gd name="connsiteX3" fmla="*/ 21709 w 25652"/>
                <a:gd name="connsiteY3" fmla="*/ 150046 h 150045"/>
                <a:gd name="connsiteX4" fmla="*/ 24574 w 25652"/>
                <a:gd name="connsiteY4" fmla="*/ 148766 h 150045"/>
                <a:gd name="connsiteX5" fmla="*/ 25652 w 25652"/>
                <a:gd name="connsiteY5" fmla="*/ 145904 h 150045"/>
                <a:gd name="connsiteX6" fmla="*/ 25652 w 25652"/>
                <a:gd name="connsiteY6" fmla="*/ 3940 h 150045"/>
                <a:gd name="connsiteX7" fmla="*/ 24574 w 25652"/>
                <a:gd name="connsiteY7" fmla="*/ 1179 h 150045"/>
                <a:gd name="connsiteX8" fmla="*/ 21709 w 25652"/>
                <a:gd name="connsiteY8" fmla="*/ 0 h 150045"/>
                <a:gd name="connsiteX9" fmla="*/ 3943 w 25652"/>
                <a:gd name="connsiteY9" fmla="*/ 0 h 150045"/>
                <a:gd name="connsiteX10" fmla="*/ 1087 w 25652"/>
                <a:gd name="connsiteY10" fmla="*/ 1179 h 150045"/>
                <a:gd name="connsiteX11" fmla="*/ 0 w 25652"/>
                <a:gd name="connsiteY11" fmla="*/ 3940 h 150045"/>
                <a:gd name="connsiteX12" fmla="*/ 0 w 25652"/>
                <a:gd name="connsiteY12" fmla="*/ 145904 h 15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652" h="150045">
                  <a:moveTo>
                    <a:pt x="0" y="145904"/>
                  </a:moveTo>
                  <a:cubicBezTo>
                    <a:pt x="0" y="146959"/>
                    <a:pt x="357" y="147912"/>
                    <a:pt x="1087" y="148766"/>
                  </a:cubicBezTo>
                  <a:cubicBezTo>
                    <a:pt x="1808" y="149626"/>
                    <a:pt x="2763" y="150046"/>
                    <a:pt x="3943" y="150046"/>
                  </a:cubicBezTo>
                  <a:lnTo>
                    <a:pt x="21709" y="150046"/>
                  </a:lnTo>
                  <a:cubicBezTo>
                    <a:pt x="22889" y="150046"/>
                    <a:pt x="23844" y="149627"/>
                    <a:pt x="24574" y="148766"/>
                  </a:cubicBezTo>
                  <a:cubicBezTo>
                    <a:pt x="25288" y="147912"/>
                    <a:pt x="25652" y="146959"/>
                    <a:pt x="25652" y="145904"/>
                  </a:cubicBezTo>
                  <a:lnTo>
                    <a:pt x="25652" y="3940"/>
                  </a:lnTo>
                  <a:cubicBezTo>
                    <a:pt x="25652" y="2893"/>
                    <a:pt x="25288" y="1970"/>
                    <a:pt x="24574" y="1179"/>
                  </a:cubicBezTo>
                  <a:cubicBezTo>
                    <a:pt x="23844" y="395"/>
                    <a:pt x="22889" y="0"/>
                    <a:pt x="21709" y="0"/>
                  </a:cubicBezTo>
                  <a:lnTo>
                    <a:pt x="3943" y="0"/>
                  </a:lnTo>
                  <a:cubicBezTo>
                    <a:pt x="2763" y="0"/>
                    <a:pt x="1808" y="395"/>
                    <a:pt x="1087" y="1179"/>
                  </a:cubicBezTo>
                  <a:cubicBezTo>
                    <a:pt x="357" y="1970"/>
                    <a:pt x="0" y="2893"/>
                    <a:pt x="0" y="3940"/>
                  </a:cubicBezTo>
                  <a:lnTo>
                    <a:pt x="0" y="145904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74" name="Freeform 197">
              <a:extLst>
                <a:ext uri="{FF2B5EF4-FFF2-40B4-BE49-F238E27FC236}">
                  <a16:creationId xmlns:a16="http://schemas.microsoft.com/office/drawing/2014/main" id="{9EF003B2-952D-B1DE-31E8-7B7ECEF82760}"/>
                </a:ext>
              </a:extLst>
            </p:cNvPr>
            <p:cNvSpPr/>
            <p:nvPr/>
          </p:nvSpPr>
          <p:spPr>
            <a:xfrm>
              <a:off x="9859929" y="1112389"/>
              <a:ext cx="23091" cy="24444"/>
            </a:xfrm>
            <a:custGeom>
              <a:avLst/>
              <a:gdLst>
                <a:gd name="connsiteX0" fmla="*/ 21803 w 23091"/>
                <a:gd name="connsiteY0" fmla="*/ 23165 h 24444"/>
                <a:gd name="connsiteX1" fmla="*/ 23092 w 23091"/>
                <a:gd name="connsiteY1" fmla="*/ 20303 h 24444"/>
                <a:gd name="connsiteX2" fmla="*/ 23092 w 23091"/>
                <a:gd name="connsiteY2" fmla="*/ 4529 h 24444"/>
                <a:gd name="connsiteX3" fmla="*/ 21803 w 23091"/>
                <a:gd name="connsiteY3" fmla="*/ 1280 h 24444"/>
                <a:gd name="connsiteX4" fmla="*/ 18543 w 23091"/>
                <a:gd name="connsiteY4" fmla="*/ 0 h 24444"/>
                <a:gd name="connsiteX5" fmla="*/ 4735 w 23091"/>
                <a:gd name="connsiteY5" fmla="*/ 0 h 24444"/>
                <a:gd name="connsiteX6" fmla="*/ 1475 w 23091"/>
                <a:gd name="connsiteY6" fmla="*/ 1280 h 24444"/>
                <a:gd name="connsiteX7" fmla="*/ 0 w 23091"/>
                <a:gd name="connsiteY7" fmla="*/ 4529 h 24444"/>
                <a:gd name="connsiteX8" fmla="*/ 0 w 23091"/>
                <a:gd name="connsiteY8" fmla="*/ 20303 h 24444"/>
                <a:gd name="connsiteX9" fmla="*/ 1475 w 23091"/>
                <a:gd name="connsiteY9" fmla="*/ 23165 h 24444"/>
                <a:gd name="connsiteX10" fmla="*/ 4735 w 23091"/>
                <a:gd name="connsiteY10" fmla="*/ 24445 h 24444"/>
                <a:gd name="connsiteX11" fmla="*/ 18543 w 23091"/>
                <a:gd name="connsiteY11" fmla="*/ 24445 h 24444"/>
                <a:gd name="connsiteX12" fmla="*/ 21803 w 23091"/>
                <a:gd name="connsiteY12" fmla="*/ 23165 h 24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1" h="24444">
                  <a:moveTo>
                    <a:pt x="21803" y="23165"/>
                  </a:moveTo>
                  <a:cubicBezTo>
                    <a:pt x="22657" y="22304"/>
                    <a:pt x="23092" y="21358"/>
                    <a:pt x="23092" y="20303"/>
                  </a:cubicBezTo>
                  <a:lnTo>
                    <a:pt x="23092" y="4529"/>
                  </a:lnTo>
                  <a:cubicBezTo>
                    <a:pt x="23092" y="3219"/>
                    <a:pt x="22657" y="2133"/>
                    <a:pt x="21803" y="1280"/>
                  </a:cubicBezTo>
                  <a:cubicBezTo>
                    <a:pt x="20949" y="419"/>
                    <a:pt x="19855" y="0"/>
                    <a:pt x="18543" y="0"/>
                  </a:cubicBezTo>
                  <a:lnTo>
                    <a:pt x="4735" y="0"/>
                  </a:lnTo>
                  <a:cubicBezTo>
                    <a:pt x="3548" y="0"/>
                    <a:pt x="2461" y="419"/>
                    <a:pt x="1475" y="1280"/>
                  </a:cubicBezTo>
                  <a:cubicBezTo>
                    <a:pt x="489" y="2133"/>
                    <a:pt x="0" y="3219"/>
                    <a:pt x="0" y="4529"/>
                  </a:cubicBezTo>
                  <a:lnTo>
                    <a:pt x="0" y="20303"/>
                  </a:lnTo>
                  <a:cubicBezTo>
                    <a:pt x="0" y="21358"/>
                    <a:pt x="489" y="22304"/>
                    <a:pt x="1475" y="23165"/>
                  </a:cubicBezTo>
                  <a:cubicBezTo>
                    <a:pt x="2461" y="24018"/>
                    <a:pt x="3547" y="24445"/>
                    <a:pt x="4735" y="24445"/>
                  </a:cubicBezTo>
                  <a:lnTo>
                    <a:pt x="18543" y="24445"/>
                  </a:lnTo>
                  <a:cubicBezTo>
                    <a:pt x="19855" y="24445"/>
                    <a:pt x="20949" y="24018"/>
                    <a:pt x="21803" y="2316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75" name="Freeform 198">
              <a:extLst>
                <a:ext uri="{FF2B5EF4-FFF2-40B4-BE49-F238E27FC236}">
                  <a16:creationId xmlns:a16="http://schemas.microsoft.com/office/drawing/2014/main" id="{E2086C9B-30D4-9229-3B43-3D3A6A0C1997}"/>
                </a:ext>
              </a:extLst>
            </p:cNvPr>
            <p:cNvSpPr/>
            <p:nvPr/>
          </p:nvSpPr>
          <p:spPr>
            <a:xfrm>
              <a:off x="9823418" y="1112384"/>
              <a:ext cx="23285" cy="24452"/>
            </a:xfrm>
            <a:custGeom>
              <a:avLst/>
              <a:gdLst>
                <a:gd name="connsiteX0" fmla="*/ 4735 w 23285"/>
                <a:gd name="connsiteY0" fmla="*/ 0 h 24452"/>
                <a:gd name="connsiteX1" fmla="*/ 1382 w 23285"/>
                <a:gd name="connsiteY1" fmla="*/ 1280 h 24452"/>
                <a:gd name="connsiteX2" fmla="*/ 0 w 23285"/>
                <a:gd name="connsiteY2" fmla="*/ 4537 h 24452"/>
                <a:gd name="connsiteX3" fmla="*/ 0 w 23285"/>
                <a:gd name="connsiteY3" fmla="*/ 20311 h 24452"/>
                <a:gd name="connsiteX4" fmla="*/ 1382 w 23285"/>
                <a:gd name="connsiteY4" fmla="*/ 23165 h 24452"/>
                <a:gd name="connsiteX5" fmla="*/ 4735 w 23285"/>
                <a:gd name="connsiteY5" fmla="*/ 24452 h 24452"/>
                <a:gd name="connsiteX6" fmla="*/ 18349 w 23285"/>
                <a:gd name="connsiteY6" fmla="*/ 24452 h 24452"/>
                <a:gd name="connsiteX7" fmla="*/ 21702 w 23285"/>
                <a:gd name="connsiteY7" fmla="*/ 23165 h 24452"/>
                <a:gd name="connsiteX8" fmla="*/ 23286 w 23285"/>
                <a:gd name="connsiteY8" fmla="*/ 20311 h 24452"/>
                <a:gd name="connsiteX9" fmla="*/ 23286 w 23285"/>
                <a:gd name="connsiteY9" fmla="*/ 4537 h 24452"/>
                <a:gd name="connsiteX10" fmla="*/ 21803 w 23285"/>
                <a:gd name="connsiteY10" fmla="*/ 1280 h 24452"/>
                <a:gd name="connsiteX11" fmla="*/ 18349 w 23285"/>
                <a:gd name="connsiteY11" fmla="*/ 0 h 24452"/>
                <a:gd name="connsiteX12" fmla="*/ 4735 w 23285"/>
                <a:gd name="connsiteY12" fmla="*/ 0 h 24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85" h="24452">
                  <a:moveTo>
                    <a:pt x="4735" y="0"/>
                  </a:moveTo>
                  <a:cubicBezTo>
                    <a:pt x="3415" y="0"/>
                    <a:pt x="2298" y="419"/>
                    <a:pt x="1382" y="1280"/>
                  </a:cubicBezTo>
                  <a:cubicBezTo>
                    <a:pt x="466" y="2140"/>
                    <a:pt x="0" y="3219"/>
                    <a:pt x="0" y="4537"/>
                  </a:cubicBezTo>
                  <a:lnTo>
                    <a:pt x="0" y="20311"/>
                  </a:lnTo>
                  <a:cubicBezTo>
                    <a:pt x="0" y="21358"/>
                    <a:pt x="466" y="22312"/>
                    <a:pt x="1382" y="23165"/>
                  </a:cubicBezTo>
                  <a:cubicBezTo>
                    <a:pt x="2298" y="24018"/>
                    <a:pt x="3415" y="24452"/>
                    <a:pt x="4735" y="24452"/>
                  </a:cubicBezTo>
                  <a:lnTo>
                    <a:pt x="18349" y="24452"/>
                  </a:lnTo>
                  <a:cubicBezTo>
                    <a:pt x="19537" y="24452"/>
                    <a:pt x="20655" y="24018"/>
                    <a:pt x="21702" y="23165"/>
                  </a:cubicBezTo>
                  <a:cubicBezTo>
                    <a:pt x="22758" y="22312"/>
                    <a:pt x="23286" y="21358"/>
                    <a:pt x="23286" y="20311"/>
                  </a:cubicBezTo>
                  <a:lnTo>
                    <a:pt x="23286" y="4537"/>
                  </a:lnTo>
                  <a:cubicBezTo>
                    <a:pt x="23286" y="3219"/>
                    <a:pt x="22789" y="2141"/>
                    <a:pt x="21803" y="1280"/>
                  </a:cubicBezTo>
                  <a:cubicBezTo>
                    <a:pt x="20817" y="419"/>
                    <a:pt x="19668" y="0"/>
                    <a:pt x="18349" y="0"/>
                  </a:cubicBezTo>
                  <a:lnTo>
                    <a:pt x="4735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2" name="Freeform 199">
              <a:extLst>
                <a:ext uri="{FF2B5EF4-FFF2-40B4-BE49-F238E27FC236}">
                  <a16:creationId xmlns:a16="http://schemas.microsoft.com/office/drawing/2014/main" id="{619E2AFD-EA2B-F218-2EA8-BCE5EE608411}"/>
                </a:ext>
              </a:extLst>
            </p:cNvPr>
            <p:cNvSpPr/>
            <p:nvPr/>
          </p:nvSpPr>
          <p:spPr>
            <a:xfrm>
              <a:off x="10016109" y="954650"/>
              <a:ext cx="24667" cy="24251"/>
            </a:xfrm>
            <a:custGeom>
              <a:avLst/>
              <a:gdLst>
                <a:gd name="connsiteX0" fmla="*/ 4735 w 24667"/>
                <a:gd name="connsiteY0" fmla="*/ 0 h 24251"/>
                <a:gd name="connsiteX1" fmla="*/ 1382 w 24667"/>
                <a:gd name="connsiteY1" fmla="*/ 1280 h 24251"/>
                <a:gd name="connsiteX2" fmla="*/ 0 w 24667"/>
                <a:gd name="connsiteY2" fmla="*/ 4537 h 24251"/>
                <a:gd name="connsiteX3" fmla="*/ 0 w 24667"/>
                <a:gd name="connsiteY3" fmla="*/ 19916 h 24251"/>
                <a:gd name="connsiteX4" fmla="*/ 1281 w 24667"/>
                <a:gd name="connsiteY4" fmla="*/ 22971 h 24251"/>
                <a:gd name="connsiteX5" fmla="*/ 4735 w 24667"/>
                <a:gd name="connsiteY5" fmla="*/ 24251 h 24251"/>
                <a:gd name="connsiteX6" fmla="*/ 20126 w 24667"/>
                <a:gd name="connsiteY6" fmla="*/ 24251 h 24251"/>
                <a:gd name="connsiteX7" fmla="*/ 23379 w 24667"/>
                <a:gd name="connsiteY7" fmla="*/ 22971 h 24251"/>
                <a:gd name="connsiteX8" fmla="*/ 24667 w 24667"/>
                <a:gd name="connsiteY8" fmla="*/ 19916 h 24251"/>
                <a:gd name="connsiteX9" fmla="*/ 24667 w 24667"/>
                <a:gd name="connsiteY9" fmla="*/ 4537 h 24251"/>
                <a:gd name="connsiteX10" fmla="*/ 23379 w 24667"/>
                <a:gd name="connsiteY10" fmla="*/ 1280 h 24251"/>
                <a:gd name="connsiteX11" fmla="*/ 20321 w 24667"/>
                <a:gd name="connsiteY11" fmla="*/ 0 h 24251"/>
                <a:gd name="connsiteX12" fmla="*/ 4735 w 24667"/>
                <a:gd name="connsiteY12" fmla="*/ 0 h 24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67" h="24251">
                  <a:moveTo>
                    <a:pt x="4735" y="0"/>
                  </a:moveTo>
                  <a:cubicBezTo>
                    <a:pt x="3415" y="0"/>
                    <a:pt x="2298" y="427"/>
                    <a:pt x="1382" y="1280"/>
                  </a:cubicBezTo>
                  <a:cubicBezTo>
                    <a:pt x="450" y="2133"/>
                    <a:pt x="0" y="3227"/>
                    <a:pt x="0" y="4537"/>
                  </a:cubicBezTo>
                  <a:lnTo>
                    <a:pt x="0" y="19916"/>
                  </a:lnTo>
                  <a:cubicBezTo>
                    <a:pt x="0" y="21094"/>
                    <a:pt x="419" y="22118"/>
                    <a:pt x="1281" y="22971"/>
                  </a:cubicBezTo>
                  <a:cubicBezTo>
                    <a:pt x="2135" y="23824"/>
                    <a:pt x="3283" y="24251"/>
                    <a:pt x="4735" y="24251"/>
                  </a:cubicBezTo>
                  <a:lnTo>
                    <a:pt x="20126" y="24251"/>
                  </a:lnTo>
                  <a:cubicBezTo>
                    <a:pt x="21438" y="24251"/>
                    <a:pt x="22525" y="23824"/>
                    <a:pt x="23379" y="22971"/>
                  </a:cubicBezTo>
                  <a:cubicBezTo>
                    <a:pt x="24240" y="22118"/>
                    <a:pt x="24667" y="21094"/>
                    <a:pt x="24667" y="19916"/>
                  </a:cubicBezTo>
                  <a:lnTo>
                    <a:pt x="24667" y="4537"/>
                  </a:lnTo>
                  <a:cubicBezTo>
                    <a:pt x="24667" y="3227"/>
                    <a:pt x="24240" y="2133"/>
                    <a:pt x="23379" y="1280"/>
                  </a:cubicBezTo>
                  <a:cubicBezTo>
                    <a:pt x="22525" y="427"/>
                    <a:pt x="21508" y="0"/>
                    <a:pt x="20321" y="0"/>
                  </a:cubicBezTo>
                  <a:lnTo>
                    <a:pt x="4735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3" name="Freeform 200">
              <a:extLst>
                <a:ext uri="{FF2B5EF4-FFF2-40B4-BE49-F238E27FC236}">
                  <a16:creationId xmlns:a16="http://schemas.microsoft.com/office/drawing/2014/main" id="{569ACC32-5683-5805-89F3-F2A5CA854C0F}"/>
                </a:ext>
              </a:extLst>
            </p:cNvPr>
            <p:cNvSpPr/>
            <p:nvPr/>
          </p:nvSpPr>
          <p:spPr>
            <a:xfrm>
              <a:off x="9726697" y="998817"/>
              <a:ext cx="339139" cy="143343"/>
            </a:xfrm>
            <a:custGeom>
              <a:avLst/>
              <a:gdLst>
                <a:gd name="connsiteX0" fmla="*/ 264939 w 339139"/>
                <a:gd name="connsiteY0" fmla="*/ 71175 h 143343"/>
                <a:gd name="connsiteX1" fmla="*/ 154544 w 339139"/>
                <a:gd name="connsiteY1" fmla="*/ 71175 h 143343"/>
                <a:gd name="connsiteX2" fmla="*/ 151284 w 339139"/>
                <a:gd name="connsiteY2" fmla="*/ 71075 h 143343"/>
                <a:gd name="connsiteX3" fmla="*/ 147434 w 339139"/>
                <a:gd name="connsiteY3" fmla="*/ 70586 h 143343"/>
                <a:gd name="connsiteX4" fmla="*/ 143887 w 339139"/>
                <a:gd name="connsiteY4" fmla="*/ 69501 h 143343"/>
                <a:gd name="connsiteX5" fmla="*/ 141714 w 339139"/>
                <a:gd name="connsiteY5" fmla="*/ 67825 h 143343"/>
                <a:gd name="connsiteX6" fmla="*/ 141714 w 339139"/>
                <a:gd name="connsiteY6" fmla="*/ 15378 h 143343"/>
                <a:gd name="connsiteX7" fmla="*/ 140627 w 339139"/>
                <a:gd name="connsiteY7" fmla="*/ 12717 h 143343"/>
                <a:gd name="connsiteX8" fmla="*/ 137965 w 339139"/>
                <a:gd name="connsiteY8" fmla="*/ 11632 h 143343"/>
                <a:gd name="connsiteX9" fmla="*/ 120796 w 339139"/>
                <a:gd name="connsiteY9" fmla="*/ 11632 h 143343"/>
                <a:gd name="connsiteX10" fmla="*/ 117931 w 339139"/>
                <a:gd name="connsiteY10" fmla="*/ 12717 h 143343"/>
                <a:gd name="connsiteX11" fmla="*/ 116845 w 339139"/>
                <a:gd name="connsiteY11" fmla="*/ 15378 h 143343"/>
                <a:gd name="connsiteX12" fmla="*/ 116845 w 339139"/>
                <a:gd name="connsiteY12" fmla="*/ 64475 h 143343"/>
                <a:gd name="connsiteX13" fmla="*/ 115665 w 339139"/>
                <a:gd name="connsiteY13" fmla="*/ 68120 h 143343"/>
                <a:gd name="connsiteX14" fmla="*/ 112801 w 339139"/>
                <a:gd name="connsiteY14" fmla="*/ 70098 h 143343"/>
                <a:gd name="connsiteX15" fmla="*/ 109153 w 339139"/>
                <a:gd name="connsiteY15" fmla="*/ 70982 h 143343"/>
                <a:gd name="connsiteX16" fmla="*/ 105404 w 339139"/>
                <a:gd name="connsiteY16" fmla="*/ 71175 h 143343"/>
                <a:gd name="connsiteX17" fmla="*/ 52493 w 339139"/>
                <a:gd name="connsiteY17" fmla="*/ 71175 h 143343"/>
                <a:gd name="connsiteX18" fmla="*/ 52493 w 339139"/>
                <a:gd name="connsiteY18" fmla="*/ 15378 h 143343"/>
                <a:gd name="connsiteX19" fmla="*/ 51406 w 339139"/>
                <a:gd name="connsiteY19" fmla="*/ 12717 h 143343"/>
                <a:gd name="connsiteX20" fmla="*/ 48744 w 339139"/>
                <a:gd name="connsiteY20" fmla="*/ 11632 h 143343"/>
                <a:gd name="connsiteX21" fmla="*/ 31575 w 339139"/>
                <a:gd name="connsiteY21" fmla="*/ 11632 h 143343"/>
                <a:gd name="connsiteX22" fmla="*/ 28710 w 339139"/>
                <a:gd name="connsiteY22" fmla="*/ 12717 h 143343"/>
                <a:gd name="connsiteX23" fmla="*/ 27624 w 339139"/>
                <a:gd name="connsiteY23" fmla="*/ 15378 h 143343"/>
                <a:gd name="connsiteX24" fmla="*/ 27624 w 339139"/>
                <a:gd name="connsiteY24" fmla="*/ 103909 h 143343"/>
                <a:gd name="connsiteX25" fmla="*/ 26537 w 339139"/>
                <a:gd name="connsiteY25" fmla="*/ 113472 h 143343"/>
                <a:gd name="connsiteX26" fmla="*/ 23091 w 339139"/>
                <a:gd name="connsiteY26" fmla="*/ 118699 h 143343"/>
                <a:gd name="connsiteX27" fmla="*/ 16874 w 339139"/>
                <a:gd name="connsiteY27" fmla="*/ 120963 h 143343"/>
                <a:gd name="connsiteX28" fmla="*/ 7498 w 339139"/>
                <a:gd name="connsiteY28" fmla="*/ 121459 h 143343"/>
                <a:gd name="connsiteX29" fmla="*/ 3353 w 339139"/>
                <a:gd name="connsiteY29" fmla="*/ 121459 h 143343"/>
                <a:gd name="connsiteX30" fmla="*/ 0 w 339139"/>
                <a:gd name="connsiteY30" fmla="*/ 124414 h 143343"/>
                <a:gd name="connsiteX31" fmla="*/ 0 w 339139"/>
                <a:gd name="connsiteY31" fmla="*/ 139001 h 143343"/>
                <a:gd name="connsiteX32" fmla="*/ 2763 w 339139"/>
                <a:gd name="connsiteY32" fmla="*/ 142755 h 143343"/>
                <a:gd name="connsiteX33" fmla="*/ 9469 w 339139"/>
                <a:gd name="connsiteY33" fmla="*/ 143244 h 143343"/>
                <a:gd name="connsiteX34" fmla="*/ 15190 w 339139"/>
                <a:gd name="connsiteY34" fmla="*/ 143344 h 143343"/>
                <a:gd name="connsiteX35" fmla="*/ 35518 w 339139"/>
                <a:gd name="connsiteY35" fmla="*/ 139885 h 143343"/>
                <a:gd name="connsiteX36" fmla="*/ 47952 w 339139"/>
                <a:gd name="connsiteY36" fmla="*/ 127958 h 143343"/>
                <a:gd name="connsiteX37" fmla="*/ 51010 w 339139"/>
                <a:gd name="connsiteY37" fmla="*/ 118101 h 143343"/>
                <a:gd name="connsiteX38" fmla="*/ 51903 w 339139"/>
                <a:gd name="connsiteY38" fmla="*/ 105685 h 143343"/>
                <a:gd name="connsiteX39" fmla="*/ 51903 w 339139"/>
                <a:gd name="connsiteY39" fmla="*/ 96418 h 143343"/>
                <a:gd name="connsiteX40" fmla="*/ 101655 w 339139"/>
                <a:gd name="connsiteY40" fmla="*/ 96418 h 143343"/>
                <a:gd name="connsiteX41" fmla="*/ 108462 w 339139"/>
                <a:gd name="connsiteY41" fmla="*/ 96116 h 143343"/>
                <a:gd name="connsiteX42" fmla="*/ 115766 w 339139"/>
                <a:gd name="connsiteY42" fmla="*/ 95038 h 143343"/>
                <a:gd name="connsiteX43" fmla="*/ 122767 w 339139"/>
                <a:gd name="connsiteY43" fmla="*/ 92967 h 143343"/>
                <a:gd name="connsiteX44" fmla="*/ 128883 w 339139"/>
                <a:gd name="connsiteY44" fmla="*/ 89710 h 143343"/>
                <a:gd name="connsiteX45" fmla="*/ 141713 w 339139"/>
                <a:gd name="connsiteY45" fmla="*/ 95138 h 143343"/>
                <a:gd name="connsiteX46" fmla="*/ 156910 w 339139"/>
                <a:gd name="connsiteY46" fmla="*/ 96418 h 143343"/>
                <a:gd name="connsiteX47" fmla="*/ 335189 w 339139"/>
                <a:gd name="connsiteY47" fmla="*/ 96418 h 143343"/>
                <a:gd name="connsiteX48" fmla="*/ 337952 w 339139"/>
                <a:gd name="connsiteY48" fmla="*/ 95526 h 143343"/>
                <a:gd name="connsiteX49" fmla="*/ 339140 w 339139"/>
                <a:gd name="connsiteY49" fmla="*/ 93060 h 143343"/>
                <a:gd name="connsiteX50" fmla="*/ 339140 w 339139"/>
                <a:gd name="connsiteY50" fmla="*/ 74727 h 143343"/>
                <a:gd name="connsiteX51" fmla="*/ 337952 w 339139"/>
                <a:gd name="connsiteY51" fmla="*/ 72160 h 143343"/>
                <a:gd name="connsiteX52" fmla="*/ 335189 w 339139"/>
                <a:gd name="connsiteY52" fmla="*/ 71175 h 143343"/>
                <a:gd name="connsiteX53" fmla="*/ 293951 w 339139"/>
                <a:gd name="connsiteY53" fmla="*/ 71175 h 143343"/>
                <a:gd name="connsiteX54" fmla="*/ 285855 w 339139"/>
                <a:gd name="connsiteY54" fmla="*/ 62800 h 143343"/>
                <a:gd name="connsiteX55" fmla="*/ 282308 w 339139"/>
                <a:gd name="connsiteY55" fmla="*/ 47910 h 143343"/>
                <a:gd name="connsiteX56" fmla="*/ 282308 w 339139"/>
                <a:gd name="connsiteY56" fmla="*/ 45739 h 143343"/>
                <a:gd name="connsiteX57" fmla="*/ 289705 w 339139"/>
                <a:gd name="connsiteY57" fmla="*/ 28096 h 143343"/>
                <a:gd name="connsiteX58" fmla="*/ 310724 w 339139"/>
                <a:gd name="connsiteY58" fmla="*/ 22870 h 143343"/>
                <a:gd name="connsiteX59" fmla="*/ 316352 w 339139"/>
                <a:gd name="connsiteY59" fmla="*/ 22970 h 143343"/>
                <a:gd name="connsiteX60" fmla="*/ 321079 w 339139"/>
                <a:gd name="connsiteY60" fmla="*/ 23164 h 143343"/>
                <a:gd name="connsiteX61" fmla="*/ 325821 w 339139"/>
                <a:gd name="connsiteY61" fmla="*/ 23459 h 143343"/>
                <a:gd name="connsiteX62" fmla="*/ 331441 w 339139"/>
                <a:gd name="connsiteY62" fmla="*/ 23854 h 143343"/>
                <a:gd name="connsiteX63" fmla="*/ 335585 w 339139"/>
                <a:gd name="connsiteY63" fmla="*/ 20310 h 143343"/>
                <a:gd name="connsiteX64" fmla="*/ 335585 w 339139"/>
                <a:gd name="connsiteY64" fmla="*/ 5917 h 143343"/>
                <a:gd name="connsiteX65" fmla="*/ 334406 w 339139"/>
                <a:gd name="connsiteY65" fmla="*/ 3249 h 143343"/>
                <a:gd name="connsiteX66" fmla="*/ 331052 w 339139"/>
                <a:gd name="connsiteY66" fmla="*/ 2171 h 143343"/>
                <a:gd name="connsiteX67" fmla="*/ 319301 w 339139"/>
                <a:gd name="connsiteY67" fmla="*/ 496 h 143343"/>
                <a:gd name="connsiteX68" fmla="*/ 306976 w 339139"/>
                <a:gd name="connsiteY68" fmla="*/ 0 h 143343"/>
                <a:gd name="connsiteX69" fmla="*/ 287928 w 339139"/>
                <a:gd name="connsiteY69" fmla="*/ 2365 h 143343"/>
                <a:gd name="connsiteX70" fmla="*/ 272141 w 339139"/>
                <a:gd name="connsiteY70" fmla="*/ 9857 h 143343"/>
                <a:gd name="connsiteX71" fmla="*/ 261391 w 339139"/>
                <a:gd name="connsiteY71" fmla="*/ 22971 h 143343"/>
                <a:gd name="connsiteX72" fmla="*/ 257440 w 339139"/>
                <a:gd name="connsiteY72" fmla="*/ 42390 h 143343"/>
                <a:gd name="connsiteX73" fmla="*/ 257440 w 339139"/>
                <a:gd name="connsiteY73" fmla="*/ 44561 h 143343"/>
                <a:gd name="connsiteX74" fmla="*/ 259513 w 339139"/>
                <a:gd name="connsiteY74" fmla="*/ 60234 h 143343"/>
                <a:gd name="connsiteX75" fmla="*/ 264938 w 339139"/>
                <a:gd name="connsiteY75" fmla="*/ 71176 h 14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339139" h="143343">
                  <a:moveTo>
                    <a:pt x="264939" y="71175"/>
                  </a:moveTo>
                  <a:lnTo>
                    <a:pt x="154544" y="71175"/>
                  </a:lnTo>
                  <a:cubicBezTo>
                    <a:pt x="153620" y="71175"/>
                    <a:pt x="152534" y="71145"/>
                    <a:pt x="151284" y="71075"/>
                  </a:cubicBezTo>
                  <a:cubicBezTo>
                    <a:pt x="150034" y="71013"/>
                    <a:pt x="148753" y="70850"/>
                    <a:pt x="147434" y="70586"/>
                  </a:cubicBezTo>
                  <a:cubicBezTo>
                    <a:pt x="146122" y="70323"/>
                    <a:pt x="144935" y="69966"/>
                    <a:pt x="143887" y="69501"/>
                  </a:cubicBezTo>
                  <a:cubicBezTo>
                    <a:pt x="142831" y="69043"/>
                    <a:pt x="142109" y="68484"/>
                    <a:pt x="141714" y="67825"/>
                  </a:cubicBezTo>
                  <a:lnTo>
                    <a:pt x="141714" y="15378"/>
                  </a:lnTo>
                  <a:cubicBezTo>
                    <a:pt x="141714" y="14323"/>
                    <a:pt x="141349" y="13439"/>
                    <a:pt x="140627" y="12717"/>
                  </a:cubicBezTo>
                  <a:cubicBezTo>
                    <a:pt x="139905" y="11996"/>
                    <a:pt x="139020" y="11632"/>
                    <a:pt x="137965" y="11632"/>
                  </a:cubicBezTo>
                  <a:lnTo>
                    <a:pt x="120796" y="11632"/>
                  </a:lnTo>
                  <a:cubicBezTo>
                    <a:pt x="119616" y="11632"/>
                    <a:pt x="118653" y="11996"/>
                    <a:pt x="117931" y="12717"/>
                  </a:cubicBezTo>
                  <a:cubicBezTo>
                    <a:pt x="117210" y="13439"/>
                    <a:pt x="116845" y="14323"/>
                    <a:pt x="116845" y="15378"/>
                  </a:cubicBezTo>
                  <a:lnTo>
                    <a:pt x="116845" y="64475"/>
                  </a:lnTo>
                  <a:cubicBezTo>
                    <a:pt x="116845" y="66049"/>
                    <a:pt x="116457" y="67267"/>
                    <a:pt x="115665" y="68120"/>
                  </a:cubicBezTo>
                  <a:cubicBezTo>
                    <a:pt x="114873" y="68981"/>
                    <a:pt x="113919" y="69632"/>
                    <a:pt x="112801" y="70098"/>
                  </a:cubicBezTo>
                  <a:cubicBezTo>
                    <a:pt x="111683" y="70547"/>
                    <a:pt x="110465" y="70850"/>
                    <a:pt x="109153" y="70982"/>
                  </a:cubicBezTo>
                  <a:cubicBezTo>
                    <a:pt x="107841" y="71106"/>
                    <a:pt x="106592" y="71175"/>
                    <a:pt x="105404" y="71175"/>
                  </a:cubicBezTo>
                  <a:lnTo>
                    <a:pt x="52493" y="71175"/>
                  </a:lnTo>
                  <a:lnTo>
                    <a:pt x="52493" y="15378"/>
                  </a:lnTo>
                  <a:cubicBezTo>
                    <a:pt x="52493" y="14323"/>
                    <a:pt x="52128" y="13439"/>
                    <a:pt x="51406" y="12717"/>
                  </a:cubicBezTo>
                  <a:cubicBezTo>
                    <a:pt x="50684" y="11996"/>
                    <a:pt x="49792" y="11632"/>
                    <a:pt x="48744" y="11632"/>
                  </a:cubicBezTo>
                  <a:lnTo>
                    <a:pt x="31575" y="11632"/>
                  </a:lnTo>
                  <a:cubicBezTo>
                    <a:pt x="30387" y="11632"/>
                    <a:pt x="29432" y="11996"/>
                    <a:pt x="28710" y="12717"/>
                  </a:cubicBezTo>
                  <a:cubicBezTo>
                    <a:pt x="27989" y="13439"/>
                    <a:pt x="27624" y="14323"/>
                    <a:pt x="27624" y="15378"/>
                  </a:cubicBezTo>
                  <a:lnTo>
                    <a:pt x="27624" y="103909"/>
                  </a:lnTo>
                  <a:cubicBezTo>
                    <a:pt x="27624" y="107981"/>
                    <a:pt x="27267" y="111168"/>
                    <a:pt x="26537" y="113472"/>
                  </a:cubicBezTo>
                  <a:cubicBezTo>
                    <a:pt x="25815" y="115767"/>
                    <a:pt x="24667" y="117512"/>
                    <a:pt x="23091" y="118699"/>
                  </a:cubicBezTo>
                  <a:cubicBezTo>
                    <a:pt x="21508" y="119877"/>
                    <a:pt x="19435" y="120630"/>
                    <a:pt x="16874" y="120963"/>
                  </a:cubicBezTo>
                  <a:cubicBezTo>
                    <a:pt x="14305" y="121289"/>
                    <a:pt x="11177" y="121459"/>
                    <a:pt x="7498" y="121459"/>
                  </a:cubicBezTo>
                  <a:lnTo>
                    <a:pt x="3353" y="121459"/>
                  </a:lnTo>
                  <a:cubicBezTo>
                    <a:pt x="1117" y="121459"/>
                    <a:pt x="0" y="122444"/>
                    <a:pt x="0" y="124414"/>
                  </a:cubicBezTo>
                  <a:lnTo>
                    <a:pt x="0" y="139001"/>
                  </a:lnTo>
                  <a:cubicBezTo>
                    <a:pt x="0" y="141103"/>
                    <a:pt x="924" y="142352"/>
                    <a:pt x="2763" y="142755"/>
                  </a:cubicBezTo>
                  <a:cubicBezTo>
                    <a:pt x="4471" y="143011"/>
                    <a:pt x="6706" y="143174"/>
                    <a:pt x="9469" y="143244"/>
                  </a:cubicBezTo>
                  <a:cubicBezTo>
                    <a:pt x="12233" y="143306"/>
                    <a:pt x="14134" y="143344"/>
                    <a:pt x="15190" y="143344"/>
                  </a:cubicBezTo>
                  <a:cubicBezTo>
                    <a:pt x="23487" y="143344"/>
                    <a:pt x="30255" y="142189"/>
                    <a:pt x="35518" y="139885"/>
                  </a:cubicBezTo>
                  <a:cubicBezTo>
                    <a:pt x="40780" y="137590"/>
                    <a:pt x="44925" y="133611"/>
                    <a:pt x="47952" y="127958"/>
                  </a:cubicBezTo>
                  <a:cubicBezTo>
                    <a:pt x="49395" y="125205"/>
                    <a:pt x="50420" y="121917"/>
                    <a:pt x="51010" y="118101"/>
                  </a:cubicBezTo>
                  <a:cubicBezTo>
                    <a:pt x="51600" y="114286"/>
                    <a:pt x="51903" y="110145"/>
                    <a:pt x="51903" y="105685"/>
                  </a:cubicBezTo>
                  <a:lnTo>
                    <a:pt x="51903" y="96418"/>
                  </a:lnTo>
                  <a:lnTo>
                    <a:pt x="101655" y="96418"/>
                  </a:lnTo>
                  <a:cubicBezTo>
                    <a:pt x="103758" y="96418"/>
                    <a:pt x="106025" y="96317"/>
                    <a:pt x="108462" y="96116"/>
                  </a:cubicBezTo>
                  <a:cubicBezTo>
                    <a:pt x="110899" y="95922"/>
                    <a:pt x="113329" y="95557"/>
                    <a:pt x="115766" y="95038"/>
                  </a:cubicBezTo>
                  <a:cubicBezTo>
                    <a:pt x="118203" y="94510"/>
                    <a:pt x="120532" y="93820"/>
                    <a:pt x="122767" y="92967"/>
                  </a:cubicBezTo>
                  <a:cubicBezTo>
                    <a:pt x="125002" y="92114"/>
                    <a:pt x="127043" y="91028"/>
                    <a:pt x="128883" y="89710"/>
                  </a:cubicBezTo>
                  <a:cubicBezTo>
                    <a:pt x="132306" y="92471"/>
                    <a:pt x="136582" y="94277"/>
                    <a:pt x="141713" y="95138"/>
                  </a:cubicBezTo>
                  <a:cubicBezTo>
                    <a:pt x="146843" y="95991"/>
                    <a:pt x="151912" y="96418"/>
                    <a:pt x="156910" y="96418"/>
                  </a:cubicBezTo>
                  <a:lnTo>
                    <a:pt x="335189" y="96418"/>
                  </a:lnTo>
                  <a:cubicBezTo>
                    <a:pt x="336244" y="96418"/>
                    <a:pt x="337168" y="96116"/>
                    <a:pt x="337952" y="95526"/>
                  </a:cubicBezTo>
                  <a:cubicBezTo>
                    <a:pt x="338744" y="94929"/>
                    <a:pt x="339140" y="94114"/>
                    <a:pt x="339140" y="93060"/>
                  </a:cubicBezTo>
                  <a:lnTo>
                    <a:pt x="339140" y="74727"/>
                  </a:lnTo>
                  <a:cubicBezTo>
                    <a:pt x="339140" y="73680"/>
                    <a:pt x="338744" y="72819"/>
                    <a:pt x="337952" y="72160"/>
                  </a:cubicBezTo>
                  <a:cubicBezTo>
                    <a:pt x="337168" y="71501"/>
                    <a:pt x="336245" y="71175"/>
                    <a:pt x="335189" y="71175"/>
                  </a:cubicBezTo>
                  <a:lnTo>
                    <a:pt x="293951" y="71175"/>
                  </a:lnTo>
                  <a:cubicBezTo>
                    <a:pt x="290924" y="69997"/>
                    <a:pt x="288223" y="67197"/>
                    <a:pt x="285855" y="62800"/>
                  </a:cubicBezTo>
                  <a:cubicBezTo>
                    <a:pt x="283488" y="58395"/>
                    <a:pt x="282308" y="53424"/>
                    <a:pt x="282308" y="47910"/>
                  </a:cubicBezTo>
                  <a:lnTo>
                    <a:pt x="282308" y="45739"/>
                  </a:lnTo>
                  <a:cubicBezTo>
                    <a:pt x="282308" y="37457"/>
                    <a:pt x="284769" y="31586"/>
                    <a:pt x="289705" y="28096"/>
                  </a:cubicBezTo>
                  <a:cubicBezTo>
                    <a:pt x="294634" y="24614"/>
                    <a:pt x="301643" y="22870"/>
                    <a:pt x="310724" y="22870"/>
                  </a:cubicBezTo>
                  <a:cubicBezTo>
                    <a:pt x="312828" y="22870"/>
                    <a:pt x="314698" y="22908"/>
                    <a:pt x="316352" y="22970"/>
                  </a:cubicBezTo>
                  <a:cubicBezTo>
                    <a:pt x="317989" y="23040"/>
                    <a:pt x="319573" y="23102"/>
                    <a:pt x="321079" y="23164"/>
                  </a:cubicBezTo>
                  <a:cubicBezTo>
                    <a:pt x="322592" y="23234"/>
                    <a:pt x="324168" y="23327"/>
                    <a:pt x="325821" y="23459"/>
                  </a:cubicBezTo>
                  <a:cubicBezTo>
                    <a:pt x="327459" y="23598"/>
                    <a:pt x="329337" y="23730"/>
                    <a:pt x="331441" y="23854"/>
                  </a:cubicBezTo>
                  <a:cubicBezTo>
                    <a:pt x="334204" y="24118"/>
                    <a:pt x="335585" y="22939"/>
                    <a:pt x="335585" y="20310"/>
                  </a:cubicBezTo>
                  <a:lnTo>
                    <a:pt x="335585" y="5917"/>
                  </a:lnTo>
                  <a:cubicBezTo>
                    <a:pt x="335585" y="4598"/>
                    <a:pt x="335190" y="3714"/>
                    <a:pt x="334406" y="3249"/>
                  </a:cubicBezTo>
                  <a:cubicBezTo>
                    <a:pt x="333614" y="2799"/>
                    <a:pt x="332496" y="2435"/>
                    <a:pt x="331052" y="2171"/>
                  </a:cubicBezTo>
                  <a:cubicBezTo>
                    <a:pt x="326706" y="1372"/>
                    <a:pt x="322794" y="822"/>
                    <a:pt x="319301" y="496"/>
                  </a:cubicBezTo>
                  <a:cubicBezTo>
                    <a:pt x="315816" y="163"/>
                    <a:pt x="311710" y="0"/>
                    <a:pt x="306976" y="0"/>
                  </a:cubicBezTo>
                  <a:cubicBezTo>
                    <a:pt x="300262" y="0"/>
                    <a:pt x="293913" y="791"/>
                    <a:pt x="287928" y="2365"/>
                  </a:cubicBezTo>
                  <a:cubicBezTo>
                    <a:pt x="281944" y="3947"/>
                    <a:pt x="276681" y="6444"/>
                    <a:pt x="272141" y="9857"/>
                  </a:cubicBezTo>
                  <a:cubicBezTo>
                    <a:pt x="267601" y="13277"/>
                    <a:pt x="264014" y="17643"/>
                    <a:pt x="261391" y="22971"/>
                  </a:cubicBezTo>
                  <a:cubicBezTo>
                    <a:pt x="258752" y="28291"/>
                    <a:pt x="257440" y="34766"/>
                    <a:pt x="257440" y="42390"/>
                  </a:cubicBezTo>
                  <a:lnTo>
                    <a:pt x="257440" y="44561"/>
                  </a:lnTo>
                  <a:cubicBezTo>
                    <a:pt x="257440" y="50346"/>
                    <a:pt x="258131" y="55573"/>
                    <a:pt x="259513" y="60234"/>
                  </a:cubicBezTo>
                  <a:cubicBezTo>
                    <a:pt x="260894" y="64902"/>
                    <a:pt x="262702" y="68547"/>
                    <a:pt x="264938" y="71176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4" name="Freeform 201">
              <a:extLst>
                <a:ext uri="{FF2B5EF4-FFF2-40B4-BE49-F238E27FC236}">
                  <a16:creationId xmlns:a16="http://schemas.microsoft.com/office/drawing/2014/main" id="{DF0FDB68-31B1-B8D8-4FFF-7FDD8DA54612}"/>
                </a:ext>
              </a:extLst>
            </p:cNvPr>
            <p:cNvSpPr/>
            <p:nvPr/>
          </p:nvSpPr>
          <p:spPr>
            <a:xfrm>
              <a:off x="10122061" y="998817"/>
              <a:ext cx="98084" cy="147680"/>
            </a:xfrm>
            <a:custGeom>
              <a:avLst/>
              <a:gdLst>
                <a:gd name="connsiteX0" fmla="*/ 15198 w 98084"/>
                <a:gd name="connsiteY0" fmla="*/ 42195 h 147680"/>
                <a:gd name="connsiteX1" fmla="*/ 15198 w 98084"/>
                <a:gd name="connsiteY1" fmla="*/ 45545 h 147680"/>
                <a:gd name="connsiteX2" fmla="*/ 17472 w 98084"/>
                <a:gd name="connsiteY2" fmla="*/ 61025 h 147680"/>
                <a:gd name="connsiteX3" fmla="*/ 23091 w 98084"/>
                <a:gd name="connsiteY3" fmla="*/ 72363 h 147680"/>
                <a:gd name="connsiteX4" fmla="*/ 19241 w 98084"/>
                <a:gd name="connsiteY4" fmla="*/ 72363 h 147680"/>
                <a:gd name="connsiteX5" fmla="*/ 13816 w 98084"/>
                <a:gd name="connsiteY5" fmla="*/ 72456 h 147680"/>
                <a:gd name="connsiteX6" fmla="*/ 8786 w 98084"/>
                <a:gd name="connsiteY6" fmla="*/ 72657 h 147680"/>
                <a:gd name="connsiteX7" fmla="*/ 6124 w 98084"/>
                <a:gd name="connsiteY7" fmla="*/ 72750 h 147680"/>
                <a:gd name="connsiteX8" fmla="*/ 1389 w 98084"/>
                <a:gd name="connsiteY8" fmla="*/ 76892 h 147680"/>
                <a:gd name="connsiteX9" fmla="*/ 497 w 98084"/>
                <a:gd name="connsiteY9" fmla="*/ 87152 h 147680"/>
                <a:gd name="connsiteX10" fmla="*/ 0 w 98084"/>
                <a:gd name="connsiteY10" fmla="*/ 98784 h 147680"/>
                <a:gd name="connsiteX11" fmla="*/ 12139 w 98084"/>
                <a:gd name="connsiteY11" fmla="*/ 135753 h 147680"/>
                <a:gd name="connsiteX12" fmla="*/ 53486 w 98084"/>
                <a:gd name="connsiteY12" fmla="*/ 147680 h 147680"/>
                <a:gd name="connsiteX13" fmla="*/ 55162 w 98084"/>
                <a:gd name="connsiteY13" fmla="*/ 147680 h 147680"/>
                <a:gd name="connsiteX14" fmla="*/ 58027 w 98084"/>
                <a:gd name="connsiteY14" fmla="*/ 147486 h 147680"/>
                <a:gd name="connsiteX15" fmla="*/ 58019 w 98084"/>
                <a:gd name="connsiteY15" fmla="*/ 143306 h 147680"/>
                <a:gd name="connsiteX16" fmla="*/ 58019 w 98084"/>
                <a:gd name="connsiteY16" fmla="*/ 128781 h 147680"/>
                <a:gd name="connsiteX17" fmla="*/ 53874 w 98084"/>
                <a:gd name="connsiteY17" fmla="*/ 125198 h 147680"/>
                <a:gd name="connsiteX18" fmla="*/ 51507 w 98084"/>
                <a:gd name="connsiteY18" fmla="*/ 125198 h 147680"/>
                <a:gd name="connsiteX19" fmla="*/ 31777 w 98084"/>
                <a:gd name="connsiteY19" fmla="*/ 119428 h 147680"/>
                <a:gd name="connsiteX20" fmla="*/ 25063 w 98084"/>
                <a:gd name="connsiteY20" fmla="*/ 102483 h 147680"/>
                <a:gd name="connsiteX21" fmla="*/ 25164 w 98084"/>
                <a:gd name="connsiteY21" fmla="*/ 99552 h 147680"/>
                <a:gd name="connsiteX22" fmla="*/ 25264 w 98084"/>
                <a:gd name="connsiteY22" fmla="*/ 96613 h 147680"/>
                <a:gd name="connsiteX23" fmla="*/ 28617 w 98084"/>
                <a:gd name="connsiteY23" fmla="*/ 96512 h 147680"/>
                <a:gd name="connsiteX24" fmla="*/ 32662 w 98084"/>
                <a:gd name="connsiteY24" fmla="*/ 96419 h 147680"/>
                <a:gd name="connsiteX25" fmla="*/ 94134 w 98084"/>
                <a:gd name="connsiteY25" fmla="*/ 96419 h 147680"/>
                <a:gd name="connsiteX26" fmla="*/ 96998 w 98084"/>
                <a:gd name="connsiteY26" fmla="*/ 95333 h 147680"/>
                <a:gd name="connsiteX27" fmla="*/ 98085 w 98084"/>
                <a:gd name="connsiteY27" fmla="*/ 92673 h 147680"/>
                <a:gd name="connsiteX28" fmla="*/ 98085 w 98084"/>
                <a:gd name="connsiteY28" fmla="*/ 74728 h 147680"/>
                <a:gd name="connsiteX29" fmla="*/ 96998 w 98084"/>
                <a:gd name="connsiteY29" fmla="*/ 72169 h 147680"/>
                <a:gd name="connsiteX30" fmla="*/ 94134 w 98084"/>
                <a:gd name="connsiteY30" fmla="*/ 71176 h 147680"/>
                <a:gd name="connsiteX31" fmla="*/ 52888 w 98084"/>
                <a:gd name="connsiteY31" fmla="*/ 71176 h 147680"/>
                <a:gd name="connsiteX32" fmla="*/ 48254 w 98084"/>
                <a:gd name="connsiteY32" fmla="*/ 68222 h 147680"/>
                <a:gd name="connsiteX33" fmla="*/ 44211 w 98084"/>
                <a:gd name="connsiteY33" fmla="*/ 62994 h 147680"/>
                <a:gd name="connsiteX34" fmla="*/ 41246 w 98084"/>
                <a:gd name="connsiteY34" fmla="*/ 56092 h 147680"/>
                <a:gd name="connsiteX35" fmla="*/ 40066 w 98084"/>
                <a:gd name="connsiteY35" fmla="*/ 47717 h 147680"/>
                <a:gd name="connsiteX36" fmla="*/ 40066 w 98084"/>
                <a:gd name="connsiteY36" fmla="*/ 45739 h 147680"/>
                <a:gd name="connsiteX37" fmla="*/ 47564 w 98084"/>
                <a:gd name="connsiteY37" fmla="*/ 27996 h 147680"/>
                <a:gd name="connsiteX38" fmla="*/ 69072 w 98084"/>
                <a:gd name="connsiteY38" fmla="*/ 22870 h 147680"/>
                <a:gd name="connsiteX39" fmla="*/ 79830 w 98084"/>
                <a:gd name="connsiteY39" fmla="*/ 23164 h 147680"/>
                <a:gd name="connsiteX40" fmla="*/ 90587 w 98084"/>
                <a:gd name="connsiteY40" fmla="*/ 23854 h 147680"/>
                <a:gd name="connsiteX41" fmla="*/ 95120 w 98084"/>
                <a:gd name="connsiteY41" fmla="*/ 20310 h 147680"/>
                <a:gd name="connsiteX42" fmla="*/ 95120 w 98084"/>
                <a:gd name="connsiteY42" fmla="*/ 5917 h 147680"/>
                <a:gd name="connsiteX43" fmla="*/ 93839 w 98084"/>
                <a:gd name="connsiteY43" fmla="*/ 3257 h 147680"/>
                <a:gd name="connsiteX44" fmla="*/ 90385 w 98084"/>
                <a:gd name="connsiteY44" fmla="*/ 2171 h 147680"/>
                <a:gd name="connsiteX45" fmla="*/ 78347 w 98084"/>
                <a:gd name="connsiteY45" fmla="*/ 488 h 147680"/>
                <a:gd name="connsiteX46" fmla="*/ 65913 w 98084"/>
                <a:gd name="connsiteY46" fmla="*/ 0 h 147680"/>
                <a:gd name="connsiteX47" fmla="*/ 46477 w 98084"/>
                <a:gd name="connsiteY47" fmla="*/ 2365 h 147680"/>
                <a:gd name="connsiteX48" fmla="*/ 30294 w 98084"/>
                <a:gd name="connsiteY48" fmla="*/ 9756 h 147680"/>
                <a:gd name="connsiteX49" fmla="*/ 19241 w 98084"/>
                <a:gd name="connsiteY49" fmla="*/ 22769 h 147680"/>
                <a:gd name="connsiteX50" fmla="*/ 15198 w 98084"/>
                <a:gd name="connsiteY50" fmla="*/ 42195 h 147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98084" h="147680">
                  <a:moveTo>
                    <a:pt x="15198" y="42195"/>
                  </a:moveTo>
                  <a:lnTo>
                    <a:pt x="15198" y="45545"/>
                  </a:lnTo>
                  <a:cubicBezTo>
                    <a:pt x="15198" y="51331"/>
                    <a:pt x="15958" y="56488"/>
                    <a:pt x="17472" y="61025"/>
                  </a:cubicBezTo>
                  <a:cubicBezTo>
                    <a:pt x="18978" y="65554"/>
                    <a:pt x="20855" y="69338"/>
                    <a:pt x="23091" y="72363"/>
                  </a:cubicBezTo>
                  <a:lnTo>
                    <a:pt x="19241" y="72363"/>
                  </a:lnTo>
                  <a:cubicBezTo>
                    <a:pt x="17472" y="72363"/>
                    <a:pt x="15656" y="72394"/>
                    <a:pt x="13816" y="72456"/>
                  </a:cubicBezTo>
                  <a:cubicBezTo>
                    <a:pt x="11976" y="72526"/>
                    <a:pt x="10292" y="72595"/>
                    <a:pt x="8786" y="72657"/>
                  </a:cubicBezTo>
                  <a:cubicBezTo>
                    <a:pt x="7273" y="72719"/>
                    <a:pt x="6380" y="72750"/>
                    <a:pt x="6124" y="72750"/>
                  </a:cubicBezTo>
                  <a:cubicBezTo>
                    <a:pt x="3361" y="72750"/>
                    <a:pt x="1778" y="74139"/>
                    <a:pt x="1389" y="76892"/>
                  </a:cubicBezTo>
                  <a:cubicBezTo>
                    <a:pt x="1118" y="79528"/>
                    <a:pt x="823" y="82941"/>
                    <a:pt x="497" y="87152"/>
                  </a:cubicBezTo>
                  <a:cubicBezTo>
                    <a:pt x="163" y="91363"/>
                    <a:pt x="0" y="95232"/>
                    <a:pt x="0" y="98784"/>
                  </a:cubicBezTo>
                  <a:cubicBezTo>
                    <a:pt x="0" y="115473"/>
                    <a:pt x="4052" y="127803"/>
                    <a:pt x="12139" y="135753"/>
                  </a:cubicBezTo>
                  <a:cubicBezTo>
                    <a:pt x="20235" y="143702"/>
                    <a:pt x="36643" y="147680"/>
                    <a:pt x="53486" y="147680"/>
                  </a:cubicBezTo>
                  <a:lnTo>
                    <a:pt x="55162" y="147680"/>
                  </a:lnTo>
                  <a:cubicBezTo>
                    <a:pt x="56016" y="147680"/>
                    <a:pt x="56971" y="147610"/>
                    <a:pt x="58027" y="147486"/>
                  </a:cubicBezTo>
                  <a:cubicBezTo>
                    <a:pt x="60658" y="147215"/>
                    <a:pt x="58019" y="145827"/>
                    <a:pt x="58019" y="143306"/>
                  </a:cubicBezTo>
                  <a:lnTo>
                    <a:pt x="58019" y="128781"/>
                  </a:lnTo>
                  <a:cubicBezTo>
                    <a:pt x="58019" y="126392"/>
                    <a:pt x="56637" y="125198"/>
                    <a:pt x="53874" y="125198"/>
                  </a:cubicBezTo>
                  <a:lnTo>
                    <a:pt x="51507" y="125198"/>
                  </a:lnTo>
                  <a:cubicBezTo>
                    <a:pt x="42558" y="125198"/>
                    <a:pt x="35984" y="123275"/>
                    <a:pt x="31777" y="119428"/>
                  </a:cubicBezTo>
                  <a:cubicBezTo>
                    <a:pt x="27562" y="115574"/>
                    <a:pt x="25327" y="109920"/>
                    <a:pt x="25063" y="102483"/>
                  </a:cubicBezTo>
                  <a:cubicBezTo>
                    <a:pt x="25063" y="101832"/>
                    <a:pt x="25094" y="100855"/>
                    <a:pt x="25164" y="99552"/>
                  </a:cubicBezTo>
                  <a:cubicBezTo>
                    <a:pt x="25226" y="98241"/>
                    <a:pt x="25264" y="97264"/>
                    <a:pt x="25264" y="96613"/>
                  </a:cubicBezTo>
                  <a:cubicBezTo>
                    <a:pt x="26180" y="96613"/>
                    <a:pt x="27298" y="96582"/>
                    <a:pt x="28617" y="96512"/>
                  </a:cubicBezTo>
                  <a:cubicBezTo>
                    <a:pt x="29929" y="96442"/>
                    <a:pt x="31280" y="96419"/>
                    <a:pt x="32662" y="96419"/>
                  </a:cubicBezTo>
                  <a:lnTo>
                    <a:pt x="94134" y="96419"/>
                  </a:lnTo>
                  <a:cubicBezTo>
                    <a:pt x="95314" y="96419"/>
                    <a:pt x="96269" y="96054"/>
                    <a:pt x="96998" y="95333"/>
                  </a:cubicBezTo>
                  <a:cubicBezTo>
                    <a:pt x="97720" y="94612"/>
                    <a:pt x="98085" y="93720"/>
                    <a:pt x="98085" y="92673"/>
                  </a:cubicBezTo>
                  <a:lnTo>
                    <a:pt x="98085" y="74728"/>
                  </a:lnTo>
                  <a:cubicBezTo>
                    <a:pt x="98085" y="73673"/>
                    <a:pt x="97720" y="72828"/>
                    <a:pt x="96998" y="72169"/>
                  </a:cubicBezTo>
                  <a:cubicBezTo>
                    <a:pt x="96269" y="71502"/>
                    <a:pt x="95314" y="71176"/>
                    <a:pt x="94134" y="71176"/>
                  </a:cubicBezTo>
                  <a:lnTo>
                    <a:pt x="52888" y="71176"/>
                  </a:lnTo>
                  <a:cubicBezTo>
                    <a:pt x="51313" y="70657"/>
                    <a:pt x="49768" y="69664"/>
                    <a:pt x="48254" y="68222"/>
                  </a:cubicBezTo>
                  <a:cubicBezTo>
                    <a:pt x="46741" y="66779"/>
                    <a:pt x="45390" y="65034"/>
                    <a:pt x="44211" y="62994"/>
                  </a:cubicBezTo>
                  <a:cubicBezTo>
                    <a:pt x="43023" y="60962"/>
                    <a:pt x="42038" y="58659"/>
                    <a:pt x="41246" y="56092"/>
                  </a:cubicBezTo>
                  <a:cubicBezTo>
                    <a:pt x="40462" y="53526"/>
                    <a:pt x="40066" y="50741"/>
                    <a:pt x="40066" y="47717"/>
                  </a:cubicBezTo>
                  <a:lnTo>
                    <a:pt x="40066" y="45739"/>
                  </a:lnTo>
                  <a:cubicBezTo>
                    <a:pt x="40066" y="37333"/>
                    <a:pt x="42558" y="31416"/>
                    <a:pt x="47564" y="27996"/>
                  </a:cubicBezTo>
                  <a:cubicBezTo>
                    <a:pt x="52563" y="24583"/>
                    <a:pt x="59727" y="22870"/>
                    <a:pt x="69072" y="22870"/>
                  </a:cubicBezTo>
                  <a:cubicBezTo>
                    <a:pt x="73146" y="22870"/>
                    <a:pt x="76733" y="22970"/>
                    <a:pt x="79830" y="23164"/>
                  </a:cubicBezTo>
                  <a:cubicBezTo>
                    <a:pt x="82918" y="23366"/>
                    <a:pt x="86504" y="23591"/>
                    <a:pt x="90587" y="23854"/>
                  </a:cubicBezTo>
                  <a:cubicBezTo>
                    <a:pt x="93607" y="24118"/>
                    <a:pt x="95120" y="22940"/>
                    <a:pt x="95120" y="20310"/>
                  </a:cubicBezTo>
                  <a:lnTo>
                    <a:pt x="95120" y="5917"/>
                  </a:lnTo>
                  <a:cubicBezTo>
                    <a:pt x="95120" y="4599"/>
                    <a:pt x="94693" y="3715"/>
                    <a:pt x="93839" y="3257"/>
                  </a:cubicBezTo>
                  <a:cubicBezTo>
                    <a:pt x="92985" y="2792"/>
                    <a:pt x="91829" y="2435"/>
                    <a:pt x="90385" y="2171"/>
                  </a:cubicBezTo>
                  <a:cubicBezTo>
                    <a:pt x="86046" y="1380"/>
                    <a:pt x="82034" y="822"/>
                    <a:pt x="78347" y="488"/>
                  </a:cubicBezTo>
                  <a:cubicBezTo>
                    <a:pt x="74668" y="163"/>
                    <a:pt x="70523" y="0"/>
                    <a:pt x="65913" y="0"/>
                  </a:cubicBezTo>
                  <a:cubicBezTo>
                    <a:pt x="59074" y="0"/>
                    <a:pt x="52593" y="791"/>
                    <a:pt x="46477" y="2365"/>
                  </a:cubicBezTo>
                  <a:cubicBezTo>
                    <a:pt x="40361" y="3940"/>
                    <a:pt x="34967" y="6405"/>
                    <a:pt x="30294" y="9756"/>
                  </a:cubicBezTo>
                  <a:cubicBezTo>
                    <a:pt x="25621" y="13114"/>
                    <a:pt x="21935" y="17449"/>
                    <a:pt x="19241" y="22769"/>
                  </a:cubicBezTo>
                  <a:cubicBezTo>
                    <a:pt x="16548" y="28096"/>
                    <a:pt x="15198" y="34572"/>
                    <a:pt x="15198" y="4219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5" name="Freeform 202">
              <a:extLst>
                <a:ext uri="{FF2B5EF4-FFF2-40B4-BE49-F238E27FC236}">
                  <a16:creationId xmlns:a16="http://schemas.microsoft.com/office/drawing/2014/main" id="{9736F7E5-38B2-6A1D-663F-52E64D4BB655}"/>
                </a:ext>
              </a:extLst>
            </p:cNvPr>
            <p:cNvSpPr/>
            <p:nvPr/>
          </p:nvSpPr>
          <p:spPr>
            <a:xfrm>
              <a:off x="10550158" y="954652"/>
              <a:ext cx="23285" cy="24250"/>
            </a:xfrm>
            <a:custGeom>
              <a:avLst/>
              <a:gdLst>
                <a:gd name="connsiteX0" fmla="*/ 18357 w 23285"/>
                <a:gd name="connsiteY0" fmla="*/ 24250 h 24250"/>
                <a:gd name="connsiteX1" fmla="*/ 21710 w 23285"/>
                <a:gd name="connsiteY1" fmla="*/ 22971 h 24250"/>
                <a:gd name="connsiteX2" fmla="*/ 23285 w 23285"/>
                <a:gd name="connsiteY2" fmla="*/ 19915 h 24250"/>
                <a:gd name="connsiteX3" fmla="*/ 23285 w 23285"/>
                <a:gd name="connsiteY3" fmla="*/ 4529 h 24250"/>
                <a:gd name="connsiteX4" fmla="*/ 21810 w 23285"/>
                <a:gd name="connsiteY4" fmla="*/ 1280 h 24250"/>
                <a:gd name="connsiteX5" fmla="*/ 18357 w 23285"/>
                <a:gd name="connsiteY5" fmla="*/ 0 h 24250"/>
                <a:gd name="connsiteX6" fmla="*/ 4743 w 23285"/>
                <a:gd name="connsiteY6" fmla="*/ 0 h 24250"/>
                <a:gd name="connsiteX7" fmla="*/ 1382 w 23285"/>
                <a:gd name="connsiteY7" fmla="*/ 1280 h 24250"/>
                <a:gd name="connsiteX8" fmla="*/ 0 w 23285"/>
                <a:gd name="connsiteY8" fmla="*/ 4529 h 24250"/>
                <a:gd name="connsiteX9" fmla="*/ 0 w 23285"/>
                <a:gd name="connsiteY9" fmla="*/ 19915 h 24250"/>
                <a:gd name="connsiteX10" fmla="*/ 1382 w 23285"/>
                <a:gd name="connsiteY10" fmla="*/ 22971 h 24250"/>
                <a:gd name="connsiteX11" fmla="*/ 4743 w 23285"/>
                <a:gd name="connsiteY11" fmla="*/ 24250 h 24250"/>
                <a:gd name="connsiteX12" fmla="*/ 18357 w 23285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85" h="24250">
                  <a:moveTo>
                    <a:pt x="18357" y="24250"/>
                  </a:moveTo>
                  <a:cubicBezTo>
                    <a:pt x="19537" y="24250"/>
                    <a:pt x="20654" y="23824"/>
                    <a:pt x="21710" y="22971"/>
                  </a:cubicBezTo>
                  <a:cubicBezTo>
                    <a:pt x="22766" y="22110"/>
                    <a:pt x="23285" y="21094"/>
                    <a:pt x="23285" y="19915"/>
                  </a:cubicBezTo>
                  <a:lnTo>
                    <a:pt x="23285" y="4529"/>
                  </a:lnTo>
                  <a:cubicBezTo>
                    <a:pt x="23285" y="3219"/>
                    <a:pt x="22796" y="2133"/>
                    <a:pt x="21810" y="1280"/>
                  </a:cubicBezTo>
                  <a:cubicBezTo>
                    <a:pt x="20825" y="427"/>
                    <a:pt x="19676" y="0"/>
                    <a:pt x="18357" y="0"/>
                  </a:cubicBezTo>
                  <a:lnTo>
                    <a:pt x="4743" y="0"/>
                  </a:lnTo>
                  <a:cubicBezTo>
                    <a:pt x="3423" y="0"/>
                    <a:pt x="2305" y="427"/>
                    <a:pt x="1382" y="1280"/>
                  </a:cubicBezTo>
                  <a:cubicBezTo>
                    <a:pt x="458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58" y="22110"/>
                    <a:pt x="1382" y="22971"/>
                  </a:cubicBezTo>
                  <a:cubicBezTo>
                    <a:pt x="2305" y="23824"/>
                    <a:pt x="3423" y="24250"/>
                    <a:pt x="4743" y="24250"/>
                  </a:cubicBezTo>
                  <a:lnTo>
                    <a:pt x="18357" y="2425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6" name="Freeform 203">
              <a:extLst>
                <a:ext uri="{FF2B5EF4-FFF2-40B4-BE49-F238E27FC236}">
                  <a16:creationId xmlns:a16="http://schemas.microsoft.com/office/drawing/2014/main" id="{CE0C341D-1E00-5870-E4C3-0F21E9AD589D}"/>
                </a:ext>
              </a:extLst>
            </p:cNvPr>
            <p:cNvSpPr/>
            <p:nvPr/>
          </p:nvSpPr>
          <p:spPr>
            <a:xfrm>
              <a:off x="10586668" y="954652"/>
              <a:ext cx="23090" cy="24250"/>
            </a:xfrm>
            <a:custGeom>
              <a:avLst/>
              <a:gdLst>
                <a:gd name="connsiteX0" fmla="*/ 18551 w 23090"/>
                <a:gd name="connsiteY0" fmla="*/ 24250 h 24250"/>
                <a:gd name="connsiteX1" fmla="*/ 21810 w 23090"/>
                <a:gd name="connsiteY1" fmla="*/ 22971 h 24250"/>
                <a:gd name="connsiteX2" fmla="*/ 23091 w 23090"/>
                <a:gd name="connsiteY2" fmla="*/ 19915 h 24250"/>
                <a:gd name="connsiteX3" fmla="*/ 23091 w 23090"/>
                <a:gd name="connsiteY3" fmla="*/ 4529 h 24250"/>
                <a:gd name="connsiteX4" fmla="*/ 21810 w 23090"/>
                <a:gd name="connsiteY4" fmla="*/ 1280 h 24250"/>
                <a:gd name="connsiteX5" fmla="*/ 18551 w 23090"/>
                <a:gd name="connsiteY5" fmla="*/ 0 h 24250"/>
                <a:gd name="connsiteX6" fmla="*/ 4742 w 23090"/>
                <a:gd name="connsiteY6" fmla="*/ 0 h 24250"/>
                <a:gd name="connsiteX7" fmla="*/ 1482 w 23090"/>
                <a:gd name="connsiteY7" fmla="*/ 1280 h 24250"/>
                <a:gd name="connsiteX8" fmla="*/ 0 w 23090"/>
                <a:gd name="connsiteY8" fmla="*/ 4529 h 24250"/>
                <a:gd name="connsiteX9" fmla="*/ 0 w 23090"/>
                <a:gd name="connsiteY9" fmla="*/ 19915 h 24250"/>
                <a:gd name="connsiteX10" fmla="*/ 1482 w 23090"/>
                <a:gd name="connsiteY10" fmla="*/ 22971 h 24250"/>
                <a:gd name="connsiteX11" fmla="*/ 4742 w 23090"/>
                <a:gd name="connsiteY11" fmla="*/ 24250 h 24250"/>
                <a:gd name="connsiteX12" fmla="*/ 18551 w 23090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0" h="24250">
                  <a:moveTo>
                    <a:pt x="18551" y="24250"/>
                  </a:moveTo>
                  <a:cubicBezTo>
                    <a:pt x="19862" y="24250"/>
                    <a:pt x="20949" y="23824"/>
                    <a:pt x="21810" y="22971"/>
                  </a:cubicBezTo>
                  <a:cubicBezTo>
                    <a:pt x="22664" y="22110"/>
                    <a:pt x="23091" y="21094"/>
                    <a:pt x="23091" y="19915"/>
                  </a:cubicBezTo>
                  <a:lnTo>
                    <a:pt x="23091" y="4529"/>
                  </a:lnTo>
                  <a:cubicBezTo>
                    <a:pt x="23091" y="3219"/>
                    <a:pt x="22664" y="2133"/>
                    <a:pt x="21810" y="1280"/>
                  </a:cubicBezTo>
                  <a:cubicBezTo>
                    <a:pt x="20949" y="427"/>
                    <a:pt x="19862" y="0"/>
                    <a:pt x="18551" y="0"/>
                  </a:cubicBezTo>
                  <a:lnTo>
                    <a:pt x="4742" y="0"/>
                  </a:lnTo>
                  <a:cubicBezTo>
                    <a:pt x="3555" y="0"/>
                    <a:pt x="2468" y="427"/>
                    <a:pt x="1482" y="1280"/>
                  </a:cubicBezTo>
                  <a:cubicBezTo>
                    <a:pt x="497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97" y="22110"/>
                    <a:pt x="1482" y="22971"/>
                  </a:cubicBezTo>
                  <a:cubicBezTo>
                    <a:pt x="2468" y="23824"/>
                    <a:pt x="3555" y="24250"/>
                    <a:pt x="4742" y="24250"/>
                  </a:cubicBezTo>
                  <a:lnTo>
                    <a:pt x="18551" y="2425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7" name="Freeform 204">
              <a:extLst>
                <a:ext uri="{FF2B5EF4-FFF2-40B4-BE49-F238E27FC236}">
                  <a16:creationId xmlns:a16="http://schemas.microsoft.com/office/drawing/2014/main" id="{5FDE53F9-BCBA-105D-4E73-36CD524936DB}"/>
                </a:ext>
              </a:extLst>
            </p:cNvPr>
            <p:cNvSpPr/>
            <p:nvPr/>
          </p:nvSpPr>
          <p:spPr>
            <a:xfrm>
              <a:off x="10246189" y="945181"/>
              <a:ext cx="437171" cy="150053"/>
            </a:xfrm>
            <a:custGeom>
              <a:avLst/>
              <a:gdLst>
                <a:gd name="connsiteX0" fmla="*/ 433429 w 437171"/>
                <a:gd name="connsiteY0" fmla="*/ 0 h 150053"/>
                <a:gd name="connsiteX1" fmla="*/ 415468 w 437171"/>
                <a:gd name="connsiteY1" fmla="*/ 0 h 150053"/>
                <a:gd name="connsiteX2" fmla="*/ 412705 w 437171"/>
                <a:gd name="connsiteY2" fmla="*/ 1186 h 150053"/>
                <a:gd name="connsiteX3" fmla="*/ 411518 w 437171"/>
                <a:gd name="connsiteY3" fmla="*/ 4149 h 150053"/>
                <a:gd name="connsiteX4" fmla="*/ 411518 w 437171"/>
                <a:gd name="connsiteY4" fmla="*/ 118312 h 150053"/>
                <a:gd name="connsiteX5" fmla="*/ 410043 w 437171"/>
                <a:gd name="connsiteY5" fmla="*/ 123926 h 150053"/>
                <a:gd name="connsiteX6" fmla="*/ 403825 w 437171"/>
                <a:gd name="connsiteY6" fmla="*/ 124810 h 150053"/>
                <a:gd name="connsiteX7" fmla="*/ 374618 w 437171"/>
                <a:gd name="connsiteY7" fmla="*/ 124810 h 150053"/>
                <a:gd name="connsiteX8" fmla="*/ 374618 w 437171"/>
                <a:gd name="connsiteY8" fmla="*/ 59947 h 150053"/>
                <a:gd name="connsiteX9" fmla="*/ 374028 w 437171"/>
                <a:gd name="connsiteY9" fmla="*/ 57481 h 150053"/>
                <a:gd name="connsiteX10" fmla="*/ 371265 w 437171"/>
                <a:gd name="connsiteY10" fmla="*/ 56000 h 150053"/>
                <a:gd name="connsiteX11" fmla="*/ 364947 w 437171"/>
                <a:gd name="connsiteY11" fmla="*/ 54821 h 150053"/>
                <a:gd name="connsiteX12" fmla="*/ 356960 w 437171"/>
                <a:gd name="connsiteY12" fmla="*/ 53735 h 150053"/>
                <a:gd name="connsiteX13" fmla="*/ 348182 w 437171"/>
                <a:gd name="connsiteY13" fmla="*/ 53045 h 150053"/>
                <a:gd name="connsiteX14" fmla="*/ 339497 w 437171"/>
                <a:gd name="connsiteY14" fmla="*/ 52844 h 150053"/>
                <a:gd name="connsiteX15" fmla="*/ 318680 w 437171"/>
                <a:gd name="connsiteY15" fmla="*/ 55705 h 150053"/>
                <a:gd name="connsiteX16" fmla="*/ 302590 w 437171"/>
                <a:gd name="connsiteY16" fmla="*/ 64088 h 150053"/>
                <a:gd name="connsiteX17" fmla="*/ 292228 w 437171"/>
                <a:gd name="connsiteY17" fmla="*/ 77884 h 150053"/>
                <a:gd name="connsiteX18" fmla="*/ 288580 w 437171"/>
                <a:gd name="connsiteY18" fmla="*/ 97016 h 150053"/>
                <a:gd name="connsiteX19" fmla="*/ 288580 w 437171"/>
                <a:gd name="connsiteY19" fmla="*/ 100754 h 150053"/>
                <a:gd name="connsiteX20" fmla="*/ 290652 w 437171"/>
                <a:gd name="connsiteY20" fmla="*/ 115257 h 150053"/>
                <a:gd name="connsiteX21" fmla="*/ 296474 w 437171"/>
                <a:gd name="connsiteY21" fmla="*/ 124811 h 150053"/>
                <a:gd name="connsiteX22" fmla="*/ 259970 w 437171"/>
                <a:gd name="connsiteY22" fmla="*/ 124811 h 150053"/>
                <a:gd name="connsiteX23" fmla="*/ 260662 w 437171"/>
                <a:gd name="connsiteY23" fmla="*/ 122058 h 150053"/>
                <a:gd name="connsiteX24" fmla="*/ 261050 w 437171"/>
                <a:gd name="connsiteY24" fmla="*/ 118203 h 150053"/>
                <a:gd name="connsiteX25" fmla="*/ 261251 w 437171"/>
                <a:gd name="connsiteY25" fmla="*/ 114163 h 150053"/>
                <a:gd name="connsiteX26" fmla="*/ 261344 w 437171"/>
                <a:gd name="connsiteY26" fmla="*/ 110813 h 150053"/>
                <a:gd name="connsiteX27" fmla="*/ 261344 w 437171"/>
                <a:gd name="connsiteY27" fmla="*/ 106478 h 150053"/>
                <a:gd name="connsiteX28" fmla="*/ 257410 w 437171"/>
                <a:gd name="connsiteY28" fmla="*/ 81731 h 150053"/>
                <a:gd name="connsiteX29" fmla="*/ 246248 w 437171"/>
                <a:gd name="connsiteY29" fmla="*/ 65361 h 150053"/>
                <a:gd name="connsiteX30" fmla="*/ 228792 w 437171"/>
                <a:gd name="connsiteY30" fmla="*/ 56396 h 150053"/>
                <a:gd name="connsiteX31" fmla="*/ 205895 w 437171"/>
                <a:gd name="connsiteY31" fmla="*/ 53635 h 150053"/>
                <a:gd name="connsiteX32" fmla="*/ 197217 w 437171"/>
                <a:gd name="connsiteY32" fmla="*/ 53930 h 150053"/>
                <a:gd name="connsiteX33" fmla="*/ 185870 w 437171"/>
                <a:gd name="connsiteY33" fmla="*/ 55310 h 150053"/>
                <a:gd name="connsiteX34" fmla="*/ 173730 w 437171"/>
                <a:gd name="connsiteY34" fmla="*/ 58568 h 150053"/>
                <a:gd name="connsiteX35" fmla="*/ 162484 w 437171"/>
                <a:gd name="connsiteY35" fmla="*/ 64283 h 150053"/>
                <a:gd name="connsiteX36" fmla="*/ 162484 w 437171"/>
                <a:gd name="connsiteY36" fmla="*/ 4150 h 150053"/>
                <a:gd name="connsiteX37" fmla="*/ 161296 w 437171"/>
                <a:gd name="connsiteY37" fmla="*/ 1188 h 150053"/>
                <a:gd name="connsiteX38" fmla="*/ 158533 w 437171"/>
                <a:gd name="connsiteY38" fmla="*/ 1 h 150053"/>
                <a:gd name="connsiteX39" fmla="*/ 140774 w 437171"/>
                <a:gd name="connsiteY39" fmla="*/ 1 h 150053"/>
                <a:gd name="connsiteX40" fmla="*/ 138011 w 437171"/>
                <a:gd name="connsiteY40" fmla="*/ 1188 h 150053"/>
                <a:gd name="connsiteX41" fmla="*/ 136824 w 437171"/>
                <a:gd name="connsiteY41" fmla="*/ 4150 h 150053"/>
                <a:gd name="connsiteX42" fmla="*/ 136824 w 437171"/>
                <a:gd name="connsiteY42" fmla="*/ 124811 h 150053"/>
                <a:gd name="connsiteX43" fmla="*/ 36705 w 437171"/>
                <a:gd name="connsiteY43" fmla="*/ 124811 h 150053"/>
                <a:gd name="connsiteX44" fmla="*/ 28416 w 437171"/>
                <a:gd name="connsiteY44" fmla="*/ 123136 h 150053"/>
                <a:gd name="connsiteX45" fmla="*/ 25660 w 437171"/>
                <a:gd name="connsiteY45" fmla="*/ 114761 h 150053"/>
                <a:gd name="connsiteX46" fmla="*/ 25660 w 437171"/>
                <a:gd name="connsiteY46" fmla="*/ 3949 h 150053"/>
                <a:gd name="connsiteX47" fmla="*/ 24667 w 437171"/>
                <a:gd name="connsiteY47" fmla="*/ 1188 h 150053"/>
                <a:gd name="connsiteX48" fmla="*/ 21709 w 437171"/>
                <a:gd name="connsiteY48" fmla="*/ 1 h 150053"/>
                <a:gd name="connsiteX49" fmla="*/ 4145 w 437171"/>
                <a:gd name="connsiteY49" fmla="*/ 1 h 150053"/>
                <a:gd name="connsiteX50" fmla="*/ 1187 w 437171"/>
                <a:gd name="connsiteY50" fmla="*/ 1188 h 150053"/>
                <a:gd name="connsiteX51" fmla="*/ 0 w 437171"/>
                <a:gd name="connsiteY51" fmla="*/ 3949 h 150053"/>
                <a:gd name="connsiteX52" fmla="*/ 0 w 437171"/>
                <a:gd name="connsiteY52" fmla="*/ 122252 h 150053"/>
                <a:gd name="connsiteX53" fmla="*/ 2072 w 437171"/>
                <a:gd name="connsiteY53" fmla="*/ 136351 h 150053"/>
                <a:gd name="connsiteX54" fmla="*/ 7994 w 437171"/>
                <a:gd name="connsiteY54" fmla="*/ 144827 h 150053"/>
                <a:gd name="connsiteX55" fmla="*/ 17270 w 437171"/>
                <a:gd name="connsiteY55" fmla="*/ 148968 h 150053"/>
                <a:gd name="connsiteX56" fmla="*/ 29409 w 437171"/>
                <a:gd name="connsiteY56" fmla="*/ 150054 h 150053"/>
                <a:gd name="connsiteX57" fmla="*/ 399092 w 437171"/>
                <a:gd name="connsiteY57" fmla="*/ 150054 h 150053"/>
                <a:gd name="connsiteX58" fmla="*/ 407871 w 437171"/>
                <a:gd name="connsiteY58" fmla="*/ 149953 h 150053"/>
                <a:gd name="connsiteX59" fmla="*/ 417247 w 437171"/>
                <a:gd name="connsiteY59" fmla="*/ 149558 h 150053"/>
                <a:gd name="connsiteX60" fmla="*/ 425637 w 437171"/>
                <a:gd name="connsiteY60" fmla="*/ 148867 h 150053"/>
                <a:gd name="connsiteX61" fmla="*/ 431652 w 437171"/>
                <a:gd name="connsiteY61" fmla="*/ 147882 h 150053"/>
                <a:gd name="connsiteX62" fmla="*/ 434905 w 437171"/>
                <a:gd name="connsiteY62" fmla="*/ 145517 h 150053"/>
                <a:gd name="connsiteX63" fmla="*/ 436193 w 437171"/>
                <a:gd name="connsiteY63" fmla="*/ 142167 h 150053"/>
                <a:gd name="connsiteX64" fmla="*/ 436977 w 437171"/>
                <a:gd name="connsiteY64" fmla="*/ 130433 h 150053"/>
                <a:gd name="connsiteX65" fmla="*/ 437171 w 437171"/>
                <a:gd name="connsiteY65" fmla="*/ 118700 h 150053"/>
                <a:gd name="connsiteX66" fmla="*/ 437171 w 437171"/>
                <a:gd name="connsiteY66" fmla="*/ 4150 h 150053"/>
                <a:gd name="connsiteX67" fmla="*/ 436092 w 437171"/>
                <a:gd name="connsiteY67" fmla="*/ 1187 h 150053"/>
                <a:gd name="connsiteX68" fmla="*/ 433430 w 437171"/>
                <a:gd name="connsiteY68" fmla="*/ 1 h 150053"/>
                <a:gd name="connsiteX69" fmla="*/ 236484 w 437171"/>
                <a:gd name="connsiteY69" fmla="*/ 112388 h 150053"/>
                <a:gd name="connsiteX70" fmla="*/ 235398 w 437171"/>
                <a:gd name="connsiteY70" fmla="*/ 122841 h 150053"/>
                <a:gd name="connsiteX71" fmla="*/ 231750 w 437171"/>
                <a:gd name="connsiteY71" fmla="*/ 125400 h 150053"/>
                <a:gd name="connsiteX72" fmla="*/ 185179 w 437171"/>
                <a:gd name="connsiteY72" fmla="*/ 125400 h 150053"/>
                <a:gd name="connsiteX73" fmla="*/ 172248 w 437171"/>
                <a:gd name="connsiteY73" fmla="*/ 125307 h 150053"/>
                <a:gd name="connsiteX74" fmla="*/ 162484 w 437171"/>
                <a:gd name="connsiteY74" fmla="*/ 125012 h 150053"/>
                <a:gd name="connsiteX75" fmla="*/ 162484 w 437171"/>
                <a:gd name="connsiteY75" fmla="*/ 86175 h 150053"/>
                <a:gd name="connsiteX76" fmla="*/ 171162 w 437171"/>
                <a:gd name="connsiteY76" fmla="*/ 81731 h 150053"/>
                <a:gd name="connsiteX77" fmla="*/ 181330 w 437171"/>
                <a:gd name="connsiteY77" fmla="*/ 79172 h 150053"/>
                <a:gd name="connsiteX78" fmla="*/ 191296 w 437171"/>
                <a:gd name="connsiteY78" fmla="*/ 77986 h 150053"/>
                <a:gd name="connsiteX79" fmla="*/ 199383 w 437171"/>
                <a:gd name="connsiteY79" fmla="*/ 77691 h 150053"/>
                <a:gd name="connsiteX80" fmla="*/ 216063 w 437171"/>
                <a:gd name="connsiteY80" fmla="*/ 79273 h 150053"/>
                <a:gd name="connsiteX81" fmla="*/ 227605 w 437171"/>
                <a:gd name="connsiteY81" fmla="*/ 84593 h 150053"/>
                <a:gd name="connsiteX82" fmla="*/ 234319 w 437171"/>
                <a:gd name="connsiteY82" fmla="*/ 94349 h 150053"/>
                <a:gd name="connsiteX83" fmla="*/ 236484 w 437171"/>
                <a:gd name="connsiteY83" fmla="*/ 109433 h 150053"/>
                <a:gd name="connsiteX84" fmla="*/ 236484 w 437171"/>
                <a:gd name="connsiteY84" fmla="*/ 112388 h 150053"/>
                <a:gd name="connsiteX85" fmla="*/ 349759 w 437171"/>
                <a:gd name="connsiteY85" fmla="*/ 125602 h 150053"/>
                <a:gd name="connsiteX86" fmla="*/ 334763 w 437171"/>
                <a:gd name="connsiteY86" fmla="*/ 125602 h 150053"/>
                <a:gd name="connsiteX87" fmla="*/ 318479 w 437171"/>
                <a:gd name="connsiteY87" fmla="*/ 119491 h 150053"/>
                <a:gd name="connsiteX88" fmla="*/ 313442 w 437171"/>
                <a:gd name="connsiteY88" fmla="*/ 101740 h 150053"/>
                <a:gd name="connsiteX89" fmla="*/ 313442 w 437171"/>
                <a:gd name="connsiteY89" fmla="*/ 98203 h 150053"/>
                <a:gd name="connsiteX90" fmla="*/ 336929 w 437171"/>
                <a:gd name="connsiteY90" fmla="*/ 75326 h 150053"/>
                <a:gd name="connsiteX91" fmla="*/ 349759 w 437171"/>
                <a:gd name="connsiteY91" fmla="*/ 75915 h 150053"/>
                <a:gd name="connsiteX92" fmla="*/ 349759 w 437171"/>
                <a:gd name="connsiteY92" fmla="*/ 125602 h 150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437171" h="150053">
                  <a:moveTo>
                    <a:pt x="433429" y="0"/>
                  </a:moveTo>
                  <a:lnTo>
                    <a:pt x="415468" y="0"/>
                  </a:lnTo>
                  <a:cubicBezTo>
                    <a:pt x="414413" y="0"/>
                    <a:pt x="413489" y="403"/>
                    <a:pt x="412705" y="1186"/>
                  </a:cubicBezTo>
                  <a:cubicBezTo>
                    <a:pt x="411913" y="1978"/>
                    <a:pt x="411518" y="2962"/>
                    <a:pt x="411518" y="4149"/>
                  </a:cubicBezTo>
                  <a:lnTo>
                    <a:pt x="411518" y="118312"/>
                  </a:lnTo>
                  <a:cubicBezTo>
                    <a:pt x="411518" y="121460"/>
                    <a:pt x="411029" y="123337"/>
                    <a:pt x="410043" y="123926"/>
                  </a:cubicBezTo>
                  <a:cubicBezTo>
                    <a:pt x="409057" y="124515"/>
                    <a:pt x="406985" y="124810"/>
                    <a:pt x="403825" y="124810"/>
                  </a:cubicBezTo>
                  <a:lnTo>
                    <a:pt x="374618" y="124810"/>
                  </a:lnTo>
                  <a:lnTo>
                    <a:pt x="374618" y="59947"/>
                  </a:lnTo>
                  <a:cubicBezTo>
                    <a:pt x="374618" y="58892"/>
                    <a:pt x="374424" y="58070"/>
                    <a:pt x="374028" y="57481"/>
                  </a:cubicBezTo>
                  <a:cubicBezTo>
                    <a:pt x="373633" y="56892"/>
                    <a:pt x="372709" y="56395"/>
                    <a:pt x="371265" y="56000"/>
                  </a:cubicBezTo>
                  <a:cubicBezTo>
                    <a:pt x="369557" y="55604"/>
                    <a:pt x="367446" y="55209"/>
                    <a:pt x="364947" y="54821"/>
                  </a:cubicBezTo>
                  <a:cubicBezTo>
                    <a:pt x="362448" y="54426"/>
                    <a:pt x="359786" y="54061"/>
                    <a:pt x="356960" y="53735"/>
                  </a:cubicBezTo>
                  <a:cubicBezTo>
                    <a:pt x="354128" y="53410"/>
                    <a:pt x="351201" y="53177"/>
                    <a:pt x="348182" y="53045"/>
                  </a:cubicBezTo>
                  <a:cubicBezTo>
                    <a:pt x="345147" y="52913"/>
                    <a:pt x="342252" y="52844"/>
                    <a:pt x="339497" y="52844"/>
                  </a:cubicBezTo>
                  <a:cubicBezTo>
                    <a:pt x="331859" y="52844"/>
                    <a:pt x="324920" y="53805"/>
                    <a:pt x="318680" y="55705"/>
                  </a:cubicBezTo>
                  <a:cubicBezTo>
                    <a:pt x="312424" y="57613"/>
                    <a:pt x="307060" y="60412"/>
                    <a:pt x="302590" y="64088"/>
                  </a:cubicBezTo>
                  <a:cubicBezTo>
                    <a:pt x="298119" y="67772"/>
                    <a:pt x="294665" y="72363"/>
                    <a:pt x="292228" y="77884"/>
                  </a:cubicBezTo>
                  <a:cubicBezTo>
                    <a:pt x="289791" y="83406"/>
                    <a:pt x="288580" y="89781"/>
                    <a:pt x="288580" y="97016"/>
                  </a:cubicBezTo>
                  <a:lnTo>
                    <a:pt x="288580" y="100754"/>
                  </a:lnTo>
                  <a:cubicBezTo>
                    <a:pt x="288580" y="106408"/>
                    <a:pt x="289278" y="111239"/>
                    <a:pt x="290652" y="115257"/>
                  </a:cubicBezTo>
                  <a:cubicBezTo>
                    <a:pt x="292034" y="119266"/>
                    <a:pt x="293975" y="122446"/>
                    <a:pt x="296474" y="124811"/>
                  </a:cubicBezTo>
                  <a:lnTo>
                    <a:pt x="259970" y="124811"/>
                  </a:lnTo>
                  <a:cubicBezTo>
                    <a:pt x="260227" y="124160"/>
                    <a:pt x="260460" y="123244"/>
                    <a:pt x="260662" y="122058"/>
                  </a:cubicBezTo>
                  <a:cubicBezTo>
                    <a:pt x="260856" y="120871"/>
                    <a:pt x="260988" y="119591"/>
                    <a:pt x="261050" y="118203"/>
                  </a:cubicBezTo>
                  <a:cubicBezTo>
                    <a:pt x="261119" y="116823"/>
                    <a:pt x="261181" y="115481"/>
                    <a:pt x="261251" y="114163"/>
                  </a:cubicBezTo>
                  <a:cubicBezTo>
                    <a:pt x="261314" y="112852"/>
                    <a:pt x="261344" y="111735"/>
                    <a:pt x="261344" y="110813"/>
                  </a:cubicBezTo>
                  <a:lnTo>
                    <a:pt x="261344" y="106478"/>
                  </a:lnTo>
                  <a:cubicBezTo>
                    <a:pt x="261344" y="96745"/>
                    <a:pt x="260033" y="88509"/>
                    <a:pt x="257410" y="81731"/>
                  </a:cubicBezTo>
                  <a:cubicBezTo>
                    <a:pt x="254770" y="74961"/>
                    <a:pt x="251061" y="69510"/>
                    <a:pt x="246248" y="65361"/>
                  </a:cubicBezTo>
                  <a:cubicBezTo>
                    <a:pt x="241452" y="61227"/>
                    <a:pt x="235623" y="58234"/>
                    <a:pt x="228792" y="56396"/>
                  </a:cubicBezTo>
                  <a:cubicBezTo>
                    <a:pt x="221946" y="54558"/>
                    <a:pt x="214317" y="53635"/>
                    <a:pt x="205895" y="53635"/>
                  </a:cubicBezTo>
                  <a:cubicBezTo>
                    <a:pt x="203660" y="53635"/>
                    <a:pt x="200765" y="53736"/>
                    <a:pt x="197217" y="53930"/>
                  </a:cubicBezTo>
                  <a:cubicBezTo>
                    <a:pt x="193662" y="54132"/>
                    <a:pt x="189874" y="54589"/>
                    <a:pt x="185870" y="55310"/>
                  </a:cubicBezTo>
                  <a:cubicBezTo>
                    <a:pt x="181857" y="56039"/>
                    <a:pt x="177805" y="57117"/>
                    <a:pt x="173730" y="58568"/>
                  </a:cubicBezTo>
                  <a:cubicBezTo>
                    <a:pt x="169648" y="60010"/>
                    <a:pt x="165907" y="61918"/>
                    <a:pt x="162484" y="64283"/>
                  </a:cubicBezTo>
                  <a:lnTo>
                    <a:pt x="162484" y="4150"/>
                  </a:lnTo>
                  <a:cubicBezTo>
                    <a:pt x="162484" y="2964"/>
                    <a:pt x="162088" y="1979"/>
                    <a:pt x="161296" y="1188"/>
                  </a:cubicBezTo>
                  <a:cubicBezTo>
                    <a:pt x="160512" y="404"/>
                    <a:pt x="159589" y="1"/>
                    <a:pt x="158533" y="1"/>
                  </a:cubicBezTo>
                  <a:lnTo>
                    <a:pt x="140774" y="1"/>
                  </a:lnTo>
                  <a:cubicBezTo>
                    <a:pt x="139726" y="1"/>
                    <a:pt x="138795" y="404"/>
                    <a:pt x="138011" y="1188"/>
                  </a:cubicBezTo>
                  <a:cubicBezTo>
                    <a:pt x="137219" y="1979"/>
                    <a:pt x="136824" y="2964"/>
                    <a:pt x="136824" y="4150"/>
                  </a:cubicBezTo>
                  <a:lnTo>
                    <a:pt x="136824" y="124811"/>
                  </a:lnTo>
                  <a:lnTo>
                    <a:pt x="36705" y="124811"/>
                  </a:lnTo>
                  <a:cubicBezTo>
                    <a:pt x="33026" y="124811"/>
                    <a:pt x="30255" y="124253"/>
                    <a:pt x="28416" y="123136"/>
                  </a:cubicBezTo>
                  <a:cubicBezTo>
                    <a:pt x="26576" y="122027"/>
                    <a:pt x="25660" y="119227"/>
                    <a:pt x="25660" y="114761"/>
                  </a:cubicBezTo>
                  <a:lnTo>
                    <a:pt x="25660" y="3949"/>
                  </a:lnTo>
                  <a:cubicBezTo>
                    <a:pt x="25660" y="2902"/>
                    <a:pt x="25327" y="1979"/>
                    <a:pt x="24667" y="1188"/>
                  </a:cubicBezTo>
                  <a:cubicBezTo>
                    <a:pt x="24007" y="404"/>
                    <a:pt x="23021" y="1"/>
                    <a:pt x="21709" y="1"/>
                  </a:cubicBezTo>
                  <a:lnTo>
                    <a:pt x="4145" y="1"/>
                  </a:lnTo>
                  <a:cubicBezTo>
                    <a:pt x="2957" y="1"/>
                    <a:pt x="1971" y="404"/>
                    <a:pt x="1187" y="1188"/>
                  </a:cubicBezTo>
                  <a:cubicBezTo>
                    <a:pt x="396" y="1979"/>
                    <a:pt x="0" y="2902"/>
                    <a:pt x="0" y="3949"/>
                  </a:cubicBezTo>
                  <a:lnTo>
                    <a:pt x="0" y="122252"/>
                  </a:lnTo>
                  <a:cubicBezTo>
                    <a:pt x="0" y="128038"/>
                    <a:pt x="691" y="132737"/>
                    <a:pt x="2072" y="136351"/>
                  </a:cubicBezTo>
                  <a:cubicBezTo>
                    <a:pt x="3454" y="139965"/>
                    <a:pt x="5426" y="142788"/>
                    <a:pt x="7994" y="144827"/>
                  </a:cubicBezTo>
                  <a:cubicBezTo>
                    <a:pt x="10556" y="146867"/>
                    <a:pt x="13645" y="148247"/>
                    <a:pt x="17270" y="148968"/>
                  </a:cubicBezTo>
                  <a:cubicBezTo>
                    <a:pt x="20887" y="149689"/>
                    <a:pt x="24930" y="150054"/>
                    <a:pt x="29409" y="150054"/>
                  </a:cubicBezTo>
                  <a:lnTo>
                    <a:pt x="399092" y="150054"/>
                  </a:lnTo>
                  <a:cubicBezTo>
                    <a:pt x="401715" y="150054"/>
                    <a:pt x="404649" y="150023"/>
                    <a:pt x="407871" y="149953"/>
                  </a:cubicBezTo>
                  <a:cubicBezTo>
                    <a:pt x="411092" y="149891"/>
                    <a:pt x="414212" y="149751"/>
                    <a:pt x="417247" y="149558"/>
                  </a:cubicBezTo>
                  <a:cubicBezTo>
                    <a:pt x="420274" y="149364"/>
                    <a:pt x="423068" y="149131"/>
                    <a:pt x="425637" y="148867"/>
                  </a:cubicBezTo>
                  <a:cubicBezTo>
                    <a:pt x="428198" y="148611"/>
                    <a:pt x="430201" y="148286"/>
                    <a:pt x="431652" y="147882"/>
                  </a:cubicBezTo>
                  <a:cubicBezTo>
                    <a:pt x="433228" y="147223"/>
                    <a:pt x="434315" y="146440"/>
                    <a:pt x="434905" y="145517"/>
                  </a:cubicBezTo>
                  <a:cubicBezTo>
                    <a:pt x="435503" y="144602"/>
                    <a:pt x="435922" y="143478"/>
                    <a:pt x="436193" y="142167"/>
                  </a:cubicBezTo>
                  <a:cubicBezTo>
                    <a:pt x="436581" y="138615"/>
                    <a:pt x="436845" y="134707"/>
                    <a:pt x="436977" y="130433"/>
                  </a:cubicBezTo>
                  <a:cubicBezTo>
                    <a:pt x="437109" y="126160"/>
                    <a:pt x="437171" y="122252"/>
                    <a:pt x="437171" y="118700"/>
                  </a:cubicBezTo>
                  <a:lnTo>
                    <a:pt x="437171" y="4150"/>
                  </a:lnTo>
                  <a:cubicBezTo>
                    <a:pt x="437171" y="2963"/>
                    <a:pt x="436814" y="1978"/>
                    <a:pt x="436092" y="1187"/>
                  </a:cubicBezTo>
                  <a:cubicBezTo>
                    <a:pt x="435363" y="404"/>
                    <a:pt x="434478" y="1"/>
                    <a:pt x="433430" y="1"/>
                  </a:cubicBezTo>
                  <a:moveTo>
                    <a:pt x="236484" y="112388"/>
                  </a:moveTo>
                  <a:cubicBezTo>
                    <a:pt x="236484" y="117653"/>
                    <a:pt x="236119" y="121135"/>
                    <a:pt x="235398" y="122841"/>
                  </a:cubicBezTo>
                  <a:cubicBezTo>
                    <a:pt x="234676" y="124555"/>
                    <a:pt x="233457" y="125400"/>
                    <a:pt x="231750" y="125400"/>
                  </a:cubicBezTo>
                  <a:lnTo>
                    <a:pt x="185179" y="125400"/>
                  </a:lnTo>
                  <a:cubicBezTo>
                    <a:pt x="180049" y="125400"/>
                    <a:pt x="175733" y="125369"/>
                    <a:pt x="172248" y="125307"/>
                  </a:cubicBezTo>
                  <a:cubicBezTo>
                    <a:pt x="168756" y="125245"/>
                    <a:pt x="165504" y="125144"/>
                    <a:pt x="162484" y="125012"/>
                  </a:cubicBezTo>
                  <a:lnTo>
                    <a:pt x="162484" y="86175"/>
                  </a:lnTo>
                  <a:cubicBezTo>
                    <a:pt x="164976" y="84329"/>
                    <a:pt x="167878" y="82856"/>
                    <a:pt x="171162" y="81731"/>
                  </a:cubicBezTo>
                  <a:cubicBezTo>
                    <a:pt x="174453" y="80622"/>
                    <a:pt x="177837" y="79762"/>
                    <a:pt x="181330" y="79172"/>
                  </a:cubicBezTo>
                  <a:cubicBezTo>
                    <a:pt x="184814" y="78583"/>
                    <a:pt x="188136" y="78187"/>
                    <a:pt x="191296" y="77986"/>
                  </a:cubicBezTo>
                  <a:cubicBezTo>
                    <a:pt x="194455" y="77792"/>
                    <a:pt x="197148" y="77691"/>
                    <a:pt x="199383" y="77691"/>
                  </a:cubicBezTo>
                  <a:cubicBezTo>
                    <a:pt x="205825" y="77691"/>
                    <a:pt x="211391" y="78218"/>
                    <a:pt x="216063" y="79273"/>
                  </a:cubicBezTo>
                  <a:cubicBezTo>
                    <a:pt x="220728" y="80320"/>
                    <a:pt x="224578" y="82096"/>
                    <a:pt x="227605" y="84593"/>
                  </a:cubicBezTo>
                  <a:cubicBezTo>
                    <a:pt x="230632" y="87090"/>
                    <a:pt x="232860" y="90347"/>
                    <a:pt x="234319" y="94349"/>
                  </a:cubicBezTo>
                  <a:cubicBezTo>
                    <a:pt x="235763" y="98366"/>
                    <a:pt x="236484" y="103391"/>
                    <a:pt x="236484" y="109433"/>
                  </a:cubicBezTo>
                  <a:lnTo>
                    <a:pt x="236484" y="112388"/>
                  </a:lnTo>
                  <a:close/>
                  <a:moveTo>
                    <a:pt x="349759" y="125602"/>
                  </a:moveTo>
                  <a:lnTo>
                    <a:pt x="334763" y="125602"/>
                  </a:lnTo>
                  <a:cubicBezTo>
                    <a:pt x="327258" y="125602"/>
                    <a:pt x="321832" y="123570"/>
                    <a:pt x="318479" y="119491"/>
                  </a:cubicBezTo>
                  <a:cubicBezTo>
                    <a:pt x="315126" y="115420"/>
                    <a:pt x="313442" y="109503"/>
                    <a:pt x="313442" y="101740"/>
                  </a:cubicBezTo>
                  <a:lnTo>
                    <a:pt x="313442" y="98203"/>
                  </a:lnTo>
                  <a:cubicBezTo>
                    <a:pt x="313442" y="82949"/>
                    <a:pt x="321273" y="75326"/>
                    <a:pt x="336929" y="75326"/>
                  </a:cubicBezTo>
                  <a:cubicBezTo>
                    <a:pt x="341531" y="75326"/>
                    <a:pt x="345808" y="75528"/>
                    <a:pt x="349759" y="75915"/>
                  </a:cubicBezTo>
                  <a:lnTo>
                    <a:pt x="349759" y="125602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8" name="Freeform 205">
              <a:extLst>
                <a:ext uri="{FF2B5EF4-FFF2-40B4-BE49-F238E27FC236}">
                  <a16:creationId xmlns:a16="http://schemas.microsoft.com/office/drawing/2014/main" id="{4139C7E8-4991-3203-F6D4-942BE62391BE}"/>
                </a:ext>
              </a:extLst>
            </p:cNvPr>
            <p:cNvSpPr/>
            <p:nvPr/>
          </p:nvSpPr>
          <p:spPr>
            <a:xfrm>
              <a:off x="10713749" y="945187"/>
              <a:ext cx="25660" cy="150045"/>
            </a:xfrm>
            <a:custGeom>
              <a:avLst/>
              <a:gdLst>
                <a:gd name="connsiteX0" fmla="*/ 3951 w 25660"/>
                <a:gd name="connsiteY0" fmla="*/ 150045 h 150045"/>
                <a:gd name="connsiteX1" fmla="*/ 21709 w 25660"/>
                <a:gd name="connsiteY1" fmla="*/ 150045 h 150045"/>
                <a:gd name="connsiteX2" fmla="*/ 24565 w 25660"/>
                <a:gd name="connsiteY2" fmla="*/ 148766 h 150045"/>
                <a:gd name="connsiteX3" fmla="*/ 25660 w 25660"/>
                <a:gd name="connsiteY3" fmla="*/ 145904 h 150045"/>
                <a:gd name="connsiteX4" fmla="*/ 25660 w 25660"/>
                <a:gd name="connsiteY4" fmla="*/ 3940 h 150045"/>
                <a:gd name="connsiteX5" fmla="*/ 24565 w 25660"/>
                <a:gd name="connsiteY5" fmla="*/ 1179 h 150045"/>
                <a:gd name="connsiteX6" fmla="*/ 21709 w 25660"/>
                <a:gd name="connsiteY6" fmla="*/ 0 h 150045"/>
                <a:gd name="connsiteX7" fmla="*/ 3951 w 25660"/>
                <a:gd name="connsiteY7" fmla="*/ 0 h 150045"/>
                <a:gd name="connsiteX8" fmla="*/ 1087 w 25660"/>
                <a:gd name="connsiteY8" fmla="*/ 1179 h 150045"/>
                <a:gd name="connsiteX9" fmla="*/ 0 w 25660"/>
                <a:gd name="connsiteY9" fmla="*/ 3940 h 150045"/>
                <a:gd name="connsiteX10" fmla="*/ 0 w 25660"/>
                <a:gd name="connsiteY10" fmla="*/ 145904 h 150045"/>
                <a:gd name="connsiteX11" fmla="*/ 1087 w 25660"/>
                <a:gd name="connsiteY11" fmla="*/ 148766 h 150045"/>
                <a:gd name="connsiteX12" fmla="*/ 3951 w 25660"/>
                <a:gd name="connsiteY12" fmla="*/ 150045 h 15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660" h="150045">
                  <a:moveTo>
                    <a:pt x="3951" y="150045"/>
                  </a:moveTo>
                  <a:lnTo>
                    <a:pt x="21709" y="150045"/>
                  </a:lnTo>
                  <a:cubicBezTo>
                    <a:pt x="22889" y="150045"/>
                    <a:pt x="23844" y="149626"/>
                    <a:pt x="24565" y="148766"/>
                  </a:cubicBezTo>
                  <a:cubicBezTo>
                    <a:pt x="25295" y="147905"/>
                    <a:pt x="25660" y="146959"/>
                    <a:pt x="25660" y="145904"/>
                  </a:cubicBezTo>
                  <a:lnTo>
                    <a:pt x="25660" y="3940"/>
                  </a:lnTo>
                  <a:cubicBezTo>
                    <a:pt x="25660" y="2893"/>
                    <a:pt x="25295" y="1970"/>
                    <a:pt x="24565" y="1179"/>
                  </a:cubicBezTo>
                  <a:cubicBezTo>
                    <a:pt x="23844" y="395"/>
                    <a:pt x="22889" y="0"/>
                    <a:pt x="21709" y="0"/>
                  </a:cubicBezTo>
                  <a:lnTo>
                    <a:pt x="3951" y="0"/>
                  </a:lnTo>
                  <a:cubicBezTo>
                    <a:pt x="2763" y="0"/>
                    <a:pt x="1808" y="395"/>
                    <a:pt x="1087" y="1179"/>
                  </a:cubicBezTo>
                  <a:cubicBezTo>
                    <a:pt x="365" y="1970"/>
                    <a:pt x="0" y="2893"/>
                    <a:pt x="0" y="3940"/>
                  </a:cubicBezTo>
                  <a:lnTo>
                    <a:pt x="0" y="145904"/>
                  </a:lnTo>
                  <a:cubicBezTo>
                    <a:pt x="0" y="146959"/>
                    <a:pt x="365" y="147905"/>
                    <a:pt x="1087" y="148766"/>
                  </a:cubicBezTo>
                  <a:cubicBezTo>
                    <a:pt x="1808" y="149626"/>
                    <a:pt x="2763" y="150045"/>
                    <a:pt x="3951" y="15004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9" name="Freeform 206">
              <a:extLst>
                <a:ext uri="{FF2B5EF4-FFF2-40B4-BE49-F238E27FC236}">
                  <a16:creationId xmlns:a16="http://schemas.microsoft.com/office/drawing/2014/main" id="{1F865A7E-DA92-27E1-2C12-B9AEBEF02A3F}"/>
                </a:ext>
              </a:extLst>
            </p:cNvPr>
            <p:cNvSpPr/>
            <p:nvPr/>
          </p:nvSpPr>
          <p:spPr>
            <a:xfrm>
              <a:off x="9080058" y="1199157"/>
              <a:ext cx="110907" cy="146493"/>
            </a:xfrm>
            <a:custGeom>
              <a:avLst/>
              <a:gdLst>
                <a:gd name="connsiteX0" fmla="*/ 107158 w 110907"/>
                <a:gd name="connsiteY0" fmla="*/ 0 h 146493"/>
                <a:gd name="connsiteX1" fmla="*/ 90191 w 110907"/>
                <a:gd name="connsiteY1" fmla="*/ 0 h 146493"/>
                <a:gd name="connsiteX2" fmla="*/ 86442 w 110907"/>
                <a:gd name="connsiteY2" fmla="*/ 3746 h 146493"/>
                <a:gd name="connsiteX3" fmla="*/ 86442 w 110907"/>
                <a:gd name="connsiteY3" fmla="*/ 107454 h 146493"/>
                <a:gd name="connsiteX4" fmla="*/ 85449 w 110907"/>
                <a:gd name="connsiteY4" fmla="*/ 109230 h 146493"/>
                <a:gd name="connsiteX5" fmla="*/ 83873 w 110907"/>
                <a:gd name="connsiteY5" fmla="*/ 107656 h 146493"/>
                <a:gd name="connsiteX6" fmla="*/ 37893 w 110907"/>
                <a:gd name="connsiteY6" fmla="*/ 6313 h 146493"/>
                <a:gd name="connsiteX7" fmla="*/ 34237 w 110907"/>
                <a:gd name="connsiteY7" fmla="*/ 1179 h 146493"/>
                <a:gd name="connsiteX8" fmla="*/ 29207 w 110907"/>
                <a:gd name="connsiteY8" fmla="*/ 0 h 146493"/>
                <a:gd name="connsiteX9" fmla="*/ 7894 w 110907"/>
                <a:gd name="connsiteY9" fmla="*/ 0 h 146493"/>
                <a:gd name="connsiteX10" fmla="*/ 2274 w 110907"/>
                <a:gd name="connsiteY10" fmla="*/ 2265 h 146493"/>
                <a:gd name="connsiteX11" fmla="*/ 0 w 110907"/>
                <a:gd name="connsiteY11" fmla="*/ 7887 h 146493"/>
                <a:gd name="connsiteX12" fmla="*/ 0 w 110907"/>
                <a:gd name="connsiteY12" fmla="*/ 142554 h 146493"/>
                <a:gd name="connsiteX13" fmla="*/ 1187 w 110907"/>
                <a:gd name="connsiteY13" fmla="*/ 145315 h 146493"/>
                <a:gd name="connsiteX14" fmla="*/ 3951 w 110907"/>
                <a:gd name="connsiteY14" fmla="*/ 146494 h 146493"/>
                <a:gd name="connsiteX15" fmla="*/ 20724 w 110907"/>
                <a:gd name="connsiteY15" fmla="*/ 146494 h 146493"/>
                <a:gd name="connsiteX16" fmla="*/ 23386 w 110907"/>
                <a:gd name="connsiteY16" fmla="*/ 145315 h 146493"/>
                <a:gd name="connsiteX17" fmla="*/ 24473 w 110907"/>
                <a:gd name="connsiteY17" fmla="*/ 142554 h 146493"/>
                <a:gd name="connsiteX18" fmla="*/ 24473 w 110907"/>
                <a:gd name="connsiteY18" fmla="*/ 43383 h 146493"/>
                <a:gd name="connsiteX19" fmla="*/ 25458 w 110907"/>
                <a:gd name="connsiteY19" fmla="*/ 41800 h 146493"/>
                <a:gd name="connsiteX20" fmla="*/ 27236 w 110907"/>
                <a:gd name="connsiteY20" fmla="*/ 43383 h 146493"/>
                <a:gd name="connsiteX21" fmla="*/ 71043 w 110907"/>
                <a:gd name="connsiteY21" fmla="*/ 139406 h 146493"/>
                <a:gd name="connsiteX22" fmla="*/ 76468 w 110907"/>
                <a:gd name="connsiteY22" fmla="*/ 145610 h 146493"/>
                <a:gd name="connsiteX23" fmla="*/ 83081 w 110907"/>
                <a:gd name="connsiteY23" fmla="*/ 146494 h 146493"/>
                <a:gd name="connsiteX24" fmla="*/ 103013 w 110907"/>
                <a:gd name="connsiteY24" fmla="*/ 146494 h 146493"/>
                <a:gd name="connsiteX25" fmla="*/ 108641 w 110907"/>
                <a:gd name="connsiteY25" fmla="*/ 144238 h 146493"/>
                <a:gd name="connsiteX26" fmla="*/ 110907 w 110907"/>
                <a:gd name="connsiteY26" fmla="*/ 138615 h 146493"/>
                <a:gd name="connsiteX27" fmla="*/ 110907 w 110907"/>
                <a:gd name="connsiteY27" fmla="*/ 3746 h 146493"/>
                <a:gd name="connsiteX28" fmla="*/ 107158 w 110907"/>
                <a:gd name="connsiteY28" fmla="*/ 0 h 14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10907" h="146493">
                  <a:moveTo>
                    <a:pt x="107158" y="0"/>
                  </a:moveTo>
                  <a:lnTo>
                    <a:pt x="90191" y="0"/>
                  </a:lnTo>
                  <a:cubicBezTo>
                    <a:pt x="87692" y="0"/>
                    <a:pt x="86442" y="1249"/>
                    <a:pt x="86442" y="3746"/>
                  </a:cubicBezTo>
                  <a:lnTo>
                    <a:pt x="86442" y="107454"/>
                  </a:lnTo>
                  <a:cubicBezTo>
                    <a:pt x="86442" y="108641"/>
                    <a:pt x="86108" y="109230"/>
                    <a:pt x="85449" y="109230"/>
                  </a:cubicBezTo>
                  <a:cubicBezTo>
                    <a:pt x="84789" y="109230"/>
                    <a:pt x="84269" y="108703"/>
                    <a:pt x="83873" y="107656"/>
                  </a:cubicBezTo>
                  <a:lnTo>
                    <a:pt x="37893" y="6313"/>
                  </a:lnTo>
                  <a:cubicBezTo>
                    <a:pt x="36705" y="3683"/>
                    <a:pt x="35487" y="1970"/>
                    <a:pt x="34237" y="1179"/>
                  </a:cubicBezTo>
                  <a:cubicBezTo>
                    <a:pt x="32987" y="395"/>
                    <a:pt x="31311" y="0"/>
                    <a:pt x="29207" y="0"/>
                  </a:cubicBezTo>
                  <a:lnTo>
                    <a:pt x="7894" y="0"/>
                  </a:lnTo>
                  <a:cubicBezTo>
                    <a:pt x="5658" y="0"/>
                    <a:pt x="3780" y="752"/>
                    <a:pt x="2274" y="2265"/>
                  </a:cubicBezTo>
                  <a:cubicBezTo>
                    <a:pt x="761" y="3777"/>
                    <a:pt x="0" y="5653"/>
                    <a:pt x="0" y="7887"/>
                  </a:cubicBezTo>
                  <a:lnTo>
                    <a:pt x="0" y="142554"/>
                  </a:lnTo>
                  <a:cubicBezTo>
                    <a:pt x="0" y="143609"/>
                    <a:pt x="396" y="144524"/>
                    <a:pt x="1187" y="145315"/>
                  </a:cubicBezTo>
                  <a:cubicBezTo>
                    <a:pt x="1979" y="146106"/>
                    <a:pt x="2895" y="146494"/>
                    <a:pt x="3951" y="146494"/>
                  </a:cubicBezTo>
                  <a:lnTo>
                    <a:pt x="20724" y="146494"/>
                  </a:lnTo>
                  <a:cubicBezTo>
                    <a:pt x="21772" y="146494"/>
                    <a:pt x="22664" y="146106"/>
                    <a:pt x="23386" y="145315"/>
                  </a:cubicBezTo>
                  <a:cubicBezTo>
                    <a:pt x="24108" y="144524"/>
                    <a:pt x="24473" y="143609"/>
                    <a:pt x="24473" y="142554"/>
                  </a:cubicBezTo>
                  <a:lnTo>
                    <a:pt x="24473" y="43383"/>
                  </a:lnTo>
                  <a:cubicBezTo>
                    <a:pt x="24473" y="42328"/>
                    <a:pt x="24799" y="41800"/>
                    <a:pt x="25458" y="41800"/>
                  </a:cubicBezTo>
                  <a:cubicBezTo>
                    <a:pt x="26118" y="41800"/>
                    <a:pt x="26708" y="42328"/>
                    <a:pt x="27236" y="43383"/>
                  </a:cubicBezTo>
                  <a:lnTo>
                    <a:pt x="71043" y="139406"/>
                  </a:lnTo>
                  <a:cubicBezTo>
                    <a:pt x="72626" y="142950"/>
                    <a:pt x="74427" y="145021"/>
                    <a:pt x="76468" y="145610"/>
                  </a:cubicBezTo>
                  <a:cubicBezTo>
                    <a:pt x="78510" y="146199"/>
                    <a:pt x="80714" y="146494"/>
                    <a:pt x="83081" y="146494"/>
                  </a:cubicBezTo>
                  <a:lnTo>
                    <a:pt x="103013" y="146494"/>
                  </a:lnTo>
                  <a:cubicBezTo>
                    <a:pt x="105249" y="146494"/>
                    <a:pt x="107119" y="145742"/>
                    <a:pt x="108641" y="144238"/>
                  </a:cubicBezTo>
                  <a:cubicBezTo>
                    <a:pt x="110147" y="142717"/>
                    <a:pt x="110907" y="140848"/>
                    <a:pt x="110907" y="138615"/>
                  </a:cubicBezTo>
                  <a:lnTo>
                    <a:pt x="110907" y="3746"/>
                  </a:lnTo>
                  <a:cubicBezTo>
                    <a:pt x="110907" y="1249"/>
                    <a:pt x="109657" y="0"/>
                    <a:pt x="107158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0" name="Freeform 207">
              <a:extLst>
                <a:ext uri="{FF2B5EF4-FFF2-40B4-BE49-F238E27FC236}">
                  <a16:creationId xmlns:a16="http://schemas.microsoft.com/office/drawing/2014/main" id="{6BF18142-5116-1771-9333-043E4794E90F}"/>
                </a:ext>
              </a:extLst>
            </p:cNvPr>
            <p:cNvSpPr/>
            <p:nvPr/>
          </p:nvSpPr>
          <p:spPr>
            <a:xfrm>
              <a:off x="9214444" y="1233074"/>
              <a:ext cx="86635" cy="114154"/>
            </a:xfrm>
            <a:custGeom>
              <a:avLst/>
              <a:gdLst>
                <a:gd name="connsiteX0" fmla="*/ 63157 w 86635"/>
                <a:gd name="connsiteY0" fmla="*/ 111402 h 114154"/>
                <a:gd name="connsiteX1" fmla="*/ 65912 w 86635"/>
                <a:gd name="connsiteY1" fmla="*/ 112580 h 114154"/>
                <a:gd name="connsiteX2" fmla="*/ 82693 w 86635"/>
                <a:gd name="connsiteY2" fmla="*/ 112580 h 114154"/>
                <a:gd name="connsiteX3" fmla="*/ 85456 w 86635"/>
                <a:gd name="connsiteY3" fmla="*/ 111402 h 114154"/>
                <a:gd name="connsiteX4" fmla="*/ 86636 w 86635"/>
                <a:gd name="connsiteY4" fmla="*/ 108641 h 114154"/>
                <a:gd name="connsiteX5" fmla="*/ 86636 w 86635"/>
                <a:gd name="connsiteY5" fmla="*/ 37651 h 114154"/>
                <a:gd name="connsiteX6" fmla="*/ 75490 w 86635"/>
                <a:gd name="connsiteY6" fmla="*/ 9268 h 114154"/>
                <a:gd name="connsiteX7" fmla="*/ 43224 w 86635"/>
                <a:gd name="connsiteY7" fmla="*/ 0 h 114154"/>
                <a:gd name="connsiteX8" fmla="*/ 24573 w 86635"/>
                <a:gd name="connsiteY8" fmla="*/ 969 h 114154"/>
                <a:gd name="connsiteX9" fmla="*/ 10268 w 86635"/>
                <a:gd name="connsiteY9" fmla="*/ 3125 h 114154"/>
                <a:gd name="connsiteX10" fmla="*/ 6519 w 86635"/>
                <a:gd name="connsiteY10" fmla="*/ 7220 h 114154"/>
                <a:gd name="connsiteX11" fmla="*/ 6519 w 86635"/>
                <a:gd name="connsiteY11" fmla="*/ 19729 h 114154"/>
                <a:gd name="connsiteX12" fmla="*/ 7505 w 86635"/>
                <a:gd name="connsiteY12" fmla="*/ 22474 h 114154"/>
                <a:gd name="connsiteX13" fmla="*/ 10066 w 86635"/>
                <a:gd name="connsiteY13" fmla="*/ 23063 h 114154"/>
                <a:gd name="connsiteX14" fmla="*/ 11052 w 86635"/>
                <a:gd name="connsiteY14" fmla="*/ 23063 h 114154"/>
                <a:gd name="connsiteX15" fmla="*/ 24868 w 86635"/>
                <a:gd name="connsiteY15" fmla="*/ 21985 h 114154"/>
                <a:gd name="connsiteX16" fmla="*/ 43224 w 86635"/>
                <a:gd name="connsiteY16" fmla="*/ 21489 h 114154"/>
                <a:gd name="connsiteX17" fmla="*/ 56350 w 86635"/>
                <a:gd name="connsiteY17" fmla="*/ 24669 h 114154"/>
                <a:gd name="connsiteX18" fmla="*/ 60588 w 86635"/>
                <a:gd name="connsiteY18" fmla="*/ 37589 h 114154"/>
                <a:gd name="connsiteX19" fmla="*/ 60588 w 86635"/>
                <a:gd name="connsiteY19" fmla="*/ 46329 h 114154"/>
                <a:gd name="connsiteX20" fmla="*/ 48153 w 86635"/>
                <a:gd name="connsiteY20" fmla="*/ 46329 h 114154"/>
                <a:gd name="connsiteX21" fmla="*/ 26149 w 86635"/>
                <a:gd name="connsiteY21" fmla="*/ 48500 h 114154"/>
                <a:gd name="connsiteX22" fmla="*/ 11153 w 86635"/>
                <a:gd name="connsiteY22" fmla="*/ 55007 h 114154"/>
                <a:gd name="connsiteX23" fmla="*/ 2670 w 86635"/>
                <a:gd name="connsiteY23" fmla="*/ 65654 h 114154"/>
                <a:gd name="connsiteX24" fmla="*/ 0 w 86635"/>
                <a:gd name="connsiteY24" fmla="*/ 80443 h 114154"/>
                <a:gd name="connsiteX25" fmla="*/ 0 w 86635"/>
                <a:gd name="connsiteY25" fmla="*/ 81234 h 114154"/>
                <a:gd name="connsiteX26" fmla="*/ 3058 w 86635"/>
                <a:gd name="connsiteY26" fmla="*/ 97597 h 114154"/>
                <a:gd name="connsiteX27" fmla="*/ 10952 w 86635"/>
                <a:gd name="connsiteY27" fmla="*/ 107656 h 114154"/>
                <a:gd name="connsiteX28" fmla="*/ 21911 w 86635"/>
                <a:gd name="connsiteY28" fmla="*/ 112774 h 114154"/>
                <a:gd name="connsiteX29" fmla="*/ 34143 w 86635"/>
                <a:gd name="connsiteY29" fmla="*/ 114155 h 114154"/>
                <a:gd name="connsiteX30" fmla="*/ 48153 w 86635"/>
                <a:gd name="connsiteY30" fmla="*/ 111891 h 114154"/>
                <a:gd name="connsiteX31" fmla="*/ 61969 w 86635"/>
                <a:gd name="connsiteY31" fmla="*/ 105485 h 114154"/>
                <a:gd name="connsiteX32" fmla="*/ 61969 w 86635"/>
                <a:gd name="connsiteY32" fmla="*/ 108641 h 114154"/>
                <a:gd name="connsiteX33" fmla="*/ 63157 w 86635"/>
                <a:gd name="connsiteY33" fmla="*/ 111402 h 114154"/>
                <a:gd name="connsiteX34" fmla="*/ 60588 w 86635"/>
                <a:gd name="connsiteY34" fmla="*/ 87935 h 114154"/>
                <a:gd name="connsiteX35" fmla="*/ 50963 w 86635"/>
                <a:gd name="connsiteY35" fmla="*/ 91875 h 114154"/>
                <a:gd name="connsiteX36" fmla="*/ 40337 w 86635"/>
                <a:gd name="connsiteY36" fmla="*/ 93457 h 114154"/>
                <a:gd name="connsiteX37" fmla="*/ 29424 w 86635"/>
                <a:gd name="connsiteY37" fmla="*/ 90991 h 114154"/>
                <a:gd name="connsiteX38" fmla="*/ 26056 w 86635"/>
                <a:gd name="connsiteY38" fmla="*/ 81235 h 114154"/>
                <a:gd name="connsiteX39" fmla="*/ 26056 w 86635"/>
                <a:gd name="connsiteY39" fmla="*/ 80444 h 114154"/>
                <a:gd name="connsiteX40" fmla="*/ 26941 w 86635"/>
                <a:gd name="connsiteY40" fmla="*/ 73146 h 114154"/>
                <a:gd name="connsiteX41" fmla="*/ 30317 w 86635"/>
                <a:gd name="connsiteY41" fmla="*/ 67927 h 114154"/>
                <a:gd name="connsiteX42" fmla="*/ 37070 w 86635"/>
                <a:gd name="connsiteY42" fmla="*/ 64770 h 114154"/>
                <a:gd name="connsiteX43" fmla="*/ 48084 w 86635"/>
                <a:gd name="connsiteY43" fmla="*/ 63685 h 114154"/>
                <a:gd name="connsiteX44" fmla="*/ 60588 w 86635"/>
                <a:gd name="connsiteY44" fmla="*/ 63685 h 114154"/>
                <a:gd name="connsiteX45" fmla="*/ 60588 w 86635"/>
                <a:gd name="connsiteY45" fmla="*/ 87935 h 114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86635" h="114154">
                  <a:moveTo>
                    <a:pt x="63157" y="111402"/>
                  </a:moveTo>
                  <a:cubicBezTo>
                    <a:pt x="63940" y="112185"/>
                    <a:pt x="64864" y="112580"/>
                    <a:pt x="65912" y="112580"/>
                  </a:cubicBezTo>
                  <a:lnTo>
                    <a:pt x="82693" y="112580"/>
                  </a:lnTo>
                  <a:cubicBezTo>
                    <a:pt x="83740" y="112580"/>
                    <a:pt x="84664" y="112185"/>
                    <a:pt x="85456" y="111402"/>
                  </a:cubicBezTo>
                  <a:cubicBezTo>
                    <a:pt x="86240" y="110611"/>
                    <a:pt x="86636" y="109688"/>
                    <a:pt x="86636" y="108641"/>
                  </a:cubicBezTo>
                  <a:lnTo>
                    <a:pt x="86636" y="37651"/>
                  </a:lnTo>
                  <a:cubicBezTo>
                    <a:pt x="86636" y="24909"/>
                    <a:pt x="82918" y="15448"/>
                    <a:pt x="75490" y="9268"/>
                  </a:cubicBezTo>
                  <a:cubicBezTo>
                    <a:pt x="68054" y="3087"/>
                    <a:pt x="57296" y="0"/>
                    <a:pt x="43224" y="0"/>
                  </a:cubicBezTo>
                  <a:cubicBezTo>
                    <a:pt x="36378" y="0"/>
                    <a:pt x="30161" y="318"/>
                    <a:pt x="24573" y="969"/>
                  </a:cubicBezTo>
                  <a:cubicBezTo>
                    <a:pt x="18977" y="1621"/>
                    <a:pt x="14211" y="2334"/>
                    <a:pt x="10268" y="3125"/>
                  </a:cubicBezTo>
                  <a:cubicBezTo>
                    <a:pt x="7761" y="3645"/>
                    <a:pt x="6519" y="5010"/>
                    <a:pt x="6519" y="7220"/>
                  </a:cubicBezTo>
                  <a:lnTo>
                    <a:pt x="6519" y="19729"/>
                  </a:lnTo>
                  <a:cubicBezTo>
                    <a:pt x="6519" y="21164"/>
                    <a:pt x="6845" y="22079"/>
                    <a:pt x="7505" y="22474"/>
                  </a:cubicBezTo>
                  <a:cubicBezTo>
                    <a:pt x="8165" y="22870"/>
                    <a:pt x="9011" y="23063"/>
                    <a:pt x="10066" y="23063"/>
                  </a:cubicBezTo>
                  <a:lnTo>
                    <a:pt x="11052" y="23063"/>
                  </a:lnTo>
                  <a:cubicBezTo>
                    <a:pt x="14343" y="22668"/>
                    <a:pt x="18946" y="22311"/>
                    <a:pt x="24868" y="21985"/>
                  </a:cubicBezTo>
                  <a:cubicBezTo>
                    <a:pt x="30790" y="21652"/>
                    <a:pt x="36906" y="21489"/>
                    <a:pt x="43224" y="21489"/>
                  </a:cubicBezTo>
                  <a:cubicBezTo>
                    <a:pt x="49146" y="21489"/>
                    <a:pt x="53516" y="22552"/>
                    <a:pt x="56350" y="24669"/>
                  </a:cubicBezTo>
                  <a:cubicBezTo>
                    <a:pt x="59175" y="26786"/>
                    <a:pt x="60588" y="31098"/>
                    <a:pt x="60588" y="37589"/>
                  </a:cubicBezTo>
                  <a:lnTo>
                    <a:pt x="60588" y="46329"/>
                  </a:lnTo>
                  <a:lnTo>
                    <a:pt x="48153" y="46329"/>
                  </a:lnTo>
                  <a:cubicBezTo>
                    <a:pt x="39600" y="46329"/>
                    <a:pt x="32273" y="47058"/>
                    <a:pt x="26149" y="48500"/>
                  </a:cubicBezTo>
                  <a:cubicBezTo>
                    <a:pt x="20033" y="49950"/>
                    <a:pt x="15034" y="52114"/>
                    <a:pt x="11153" y="55007"/>
                  </a:cubicBezTo>
                  <a:cubicBezTo>
                    <a:pt x="7273" y="57899"/>
                    <a:pt x="4447" y="61443"/>
                    <a:pt x="2670" y="65654"/>
                  </a:cubicBezTo>
                  <a:cubicBezTo>
                    <a:pt x="893" y="69858"/>
                    <a:pt x="0" y="74790"/>
                    <a:pt x="0" y="80443"/>
                  </a:cubicBezTo>
                  <a:lnTo>
                    <a:pt x="0" y="81234"/>
                  </a:lnTo>
                  <a:cubicBezTo>
                    <a:pt x="0" y="87935"/>
                    <a:pt x="1025" y="93387"/>
                    <a:pt x="3058" y="97597"/>
                  </a:cubicBezTo>
                  <a:cubicBezTo>
                    <a:pt x="5100" y="101801"/>
                    <a:pt x="7731" y="105158"/>
                    <a:pt x="10952" y="107656"/>
                  </a:cubicBezTo>
                  <a:cubicBezTo>
                    <a:pt x="14181" y="110145"/>
                    <a:pt x="17836" y="111859"/>
                    <a:pt x="21911" y="112774"/>
                  </a:cubicBezTo>
                  <a:cubicBezTo>
                    <a:pt x="25986" y="113697"/>
                    <a:pt x="30069" y="114155"/>
                    <a:pt x="34143" y="114155"/>
                  </a:cubicBezTo>
                  <a:cubicBezTo>
                    <a:pt x="38878" y="114155"/>
                    <a:pt x="43551" y="113403"/>
                    <a:pt x="48153" y="111891"/>
                  </a:cubicBezTo>
                  <a:cubicBezTo>
                    <a:pt x="52764" y="110378"/>
                    <a:pt x="57359" y="108246"/>
                    <a:pt x="61969" y="105485"/>
                  </a:cubicBezTo>
                  <a:lnTo>
                    <a:pt x="61969" y="108641"/>
                  </a:lnTo>
                  <a:cubicBezTo>
                    <a:pt x="61969" y="109688"/>
                    <a:pt x="62365" y="110611"/>
                    <a:pt x="63157" y="111402"/>
                  </a:cubicBezTo>
                  <a:moveTo>
                    <a:pt x="60588" y="87935"/>
                  </a:moveTo>
                  <a:cubicBezTo>
                    <a:pt x="57677" y="89509"/>
                    <a:pt x="54464" y="90828"/>
                    <a:pt x="50963" y="91875"/>
                  </a:cubicBezTo>
                  <a:cubicBezTo>
                    <a:pt x="47455" y="92937"/>
                    <a:pt x="43915" y="93457"/>
                    <a:pt x="40337" y="93457"/>
                  </a:cubicBezTo>
                  <a:cubicBezTo>
                    <a:pt x="35316" y="93457"/>
                    <a:pt x="31675" y="92635"/>
                    <a:pt x="29424" y="90991"/>
                  </a:cubicBezTo>
                  <a:cubicBezTo>
                    <a:pt x="27173" y="89347"/>
                    <a:pt x="26056" y="86097"/>
                    <a:pt x="26056" y="81235"/>
                  </a:cubicBezTo>
                  <a:lnTo>
                    <a:pt x="26056" y="80444"/>
                  </a:lnTo>
                  <a:cubicBezTo>
                    <a:pt x="26056" y="77683"/>
                    <a:pt x="26351" y="75256"/>
                    <a:pt x="26941" y="73146"/>
                  </a:cubicBezTo>
                  <a:cubicBezTo>
                    <a:pt x="27538" y="71045"/>
                    <a:pt x="28664" y="69307"/>
                    <a:pt x="30317" y="67927"/>
                  </a:cubicBezTo>
                  <a:cubicBezTo>
                    <a:pt x="31978" y="66546"/>
                    <a:pt x="34221" y="65492"/>
                    <a:pt x="37070" y="64770"/>
                  </a:cubicBezTo>
                  <a:cubicBezTo>
                    <a:pt x="39911" y="64041"/>
                    <a:pt x="43582" y="63685"/>
                    <a:pt x="48084" y="63685"/>
                  </a:cubicBezTo>
                  <a:lnTo>
                    <a:pt x="60588" y="63685"/>
                  </a:lnTo>
                  <a:lnTo>
                    <a:pt x="60588" y="87935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1" name="Freeform 208">
              <a:extLst>
                <a:ext uri="{FF2B5EF4-FFF2-40B4-BE49-F238E27FC236}">
                  <a16:creationId xmlns:a16="http://schemas.microsoft.com/office/drawing/2014/main" id="{AC01AD2F-B8E3-AE5D-4013-F942CCAED92D}"/>
                </a:ext>
              </a:extLst>
            </p:cNvPr>
            <p:cNvSpPr/>
            <p:nvPr/>
          </p:nvSpPr>
          <p:spPr>
            <a:xfrm>
              <a:off x="9312329" y="1211186"/>
              <a:ext cx="71043" cy="136047"/>
            </a:xfrm>
            <a:custGeom>
              <a:avLst/>
              <a:gdLst>
                <a:gd name="connsiteX0" fmla="*/ 22494 w 71043"/>
                <a:gd name="connsiteY0" fmla="*/ 104694 h 136047"/>
                <a:gd name="connsiteX1" fmla="*/ 24271 w 71043"/>
                <a:gd name="connsiteY1" fmla="*/ 120763 h 136047"/>
                <a:gd name="connsiteX2" fmla="*/ 29797 w 71043"/>
                <a:gd name="connsiteY2" fmla="*/ 130325 h 136047"/>
                <a:gd name="connsiteX3" fmla="*/ 39562 w 71043"/>
                <a:gd name="connsiteY3" fmla="*/ 134861 h 136047"/>
                <a:gd name="connsiteX4" fmla="*/ 53874 w 71043"/>
                <a:gd name="connsiteY4" fmla="*/ 136048 h 136047"/>
                <a:gd name="connsiteX5" fmla="*/ 60488 w 71043"/>
                <a:gd name="connsiteY5" fmla="*/ 135652 h 136047"/>
                <a:gd name="connsiteX6" fmla="*/ 67295 w 71043"/>
                <a:gd name="connsiteY6" fmla="*/ 134667 h 136047"/>
                <a:gd name="connsiteX7" fmla="*/ 71044 w 71043"/>
                <a:gd name="connsiteY7" fmla="*/ 131115 h 136047"/>
                <a:gd name="connsiteX8" fmla="*/ 71044 w 71043"/>
                <a:gd name="connsiteY8" fmla="*/ 118692 h 136047"/>
                <a:gd name="connsiteX9" fmla="*/ 66860 w 71043"/>
                <a:gd name="connsiteY9" fmla="*/ 115737 h 136047"/>
                <a:gd name="connsiteX10" fmla="*/ 56304 w 71043"/>
                <a:gd name="connsiteY10" fmla="*/ 115737 h 136047"/>
                <a:gd name="connsiteX11" fmla="*/ 52027 w 71043"/>
                <a:gd name="connsiteY11" fmla="*/ 115443 h 136047"/>
                <a:gd name="connsiteX12" fmla="*/ 49737 w 71043"/>
                <a:gd name="connsiteY12" fmla="*/ 113961 h 136047"/>
                <a:gd name="connsiteX13" fmla="*/ 48736 w 71043"/>
                <a:gd name="connsiteY13" fmla="*/ 110611 h 136047"/>
                <a:gd name="connsiteX14" fmla="*/ 48542 w 71043"/>
                <a:gd name="connsiteY14" fmla="*/ 104694 h 136047"/>
                <a:gd name="connsiteX15" fmla="*/ 48542 w 71043"/>
                <a:gd name="connsiteY15" fmla="*/ 42785 h 136047"/>
                <a:gd name="connsiteX16" fmla="*/ 66464 w 71043"/>
                <a:gd name="connsiteY16" fmla="*/ 42785 h 136047"/>
                <a:gd name="connsiteX17" fmla="*/ 69250 w 71043"/>
                <a:gd name="connsiteY17" fmla="*/ 41598 h 136047"/>
                <a:gd name="connsiteX18" fmla="*/ 70446 w 71043"/>
                <a:gd name="connsiteY18" fmla="*/ 38838 h 136047"/>
                <a:gd name="connsiteX19" fmla="*/ 70446 w 71043"/>
                <a:gd name="connsiteY19" fmla="*/ 27213 h 136047"/>
                <a:gd name="connsiteX20" fmla="*/ 69250 w 71043"/>
                <a:gd name="connsiteY20" fmla="*/ 24452 h 136047"/>
                <a:gd name="connsiteX21" fmla="*/ 66464 w 71043"/>
                <a:gd name="connsiteY21" fmla="*/ 23265 h 136047"/>
                <a:gd name="connsiteX22" fmla="*/ 48542 w 71043"/>
                <a:gd name="connsiteY22" fmla="*/ 23265 h 136047"/>
                <a:gd name="connsiteX23" fmla="*/ 48542 w 71043"/>
                <a:gd name="connsiteY23" fmla="*/ 2955 h 136047"/>
                <a:gd name="connsiteX24" fmla="*/ 45414 w 71043"/>
                <a:gd name="connsiteY24" fmla="*/ 0 h 136047"/>
                <a:gd name="connsiteX25" fmla="*/ 44630 w 71043"/>
                <a:gd name="connsiteY25" fmla="*/ 0 h 136047"/>
                <a:gd name="connsiteX26" fmla="*/ 26405 w 71043"/>
                <a:gd name="connsiteY26" fmla="*/ 3148 h 136047"/>
                <a:gd name="connsiteX27" fmla="*/ 23665 w 71043"/>
                <a:gd name="connsiteY27" fmla="*/ 4529 h 136047"/>
                <a:gd name="connsiteX28" fmla="*/ 22493 w 71043"/>
                <a:gd name="connsiteY28" fmla="*/ 7096 h 136047"/>
                <a:gd name="connsiteX29" fmla="*/ 22493 w 71043"/>
                <a:gd name="connsiteY29" fmla="*/ 23265 h 136047"/>
                <a:gd name="connsiteX30" fmla="*/ 3943 w 71043"/>
                <a:gd name="connsiteY30" fmla="*/ 23265 h 136047"/>
                <a:gd name="connsiteX31" fmla="*/ 1180 w 71043"/>
                <a:gd name="connsiteY31" fmla="*/ 24451 h 136047"/>
                <a:gd name="connsiteX32" fmla="*/ 0 w 71043"/>
                <a:gd name="connsiteY32" fmla="*/ 27212 h 136047"/>
                <a:gd name="connsiteX33" fmla="*/ 0 w 71043"/>
                <a:gd name="connsiteY33" fmla="*/ 36076 h 136047"/>
                <a:gd name="connsiteX34" fmla="*/ 1180 w 71043"/>
                <a:gd name="connsiteY34" fmla="*/ 38643 h 136047"/>
                <a:gd name="connsiteX35" fmla="*/ 3943 w 71043"/>
                <a:gd name="connsiteY35" fmla="*/ 40024 h 136047"/>
                <a:gd name="connsiteX36" fmla="*/ 22493 w 71043"/>
                <a:gd name="connsiteY36" fmla="*/ 42785 h 136047"/>
                <a:gd name="connsiteX37" fmla="*/ 22493 w 71043"/>
                <a:gd name="connsiteY37" fmla="*/ 104693 h 136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43" h="136047">
                  <a:moveTo>
                    <a:pt x="22494" y="104694"/>
                  </a:moveTo>
                  <a:cubicBezTo>
                    <a:pt x="22494" y="111271"/>
                    <a:pt x="23083" y="116629"/>
                    <a:pt x="24271" y="120763"/>
                  </a:cubicBezTo>
                  <a:cubicBezTo>
                    <a:pt x="25451" y="124912"/>
                    <a:pt x="27290" y="128091"/>
                    <a:pt x="29797" y="130325"/>
                  </a:cubicBezTo>
                  <a:cubicBezTo>
                    <a:pt x="32297" y="132566"/>
                    <a:pt x="35549" y="134078"/>
                    <a:pt x="39562" y="134861"/>
                  </a:cubicBezTo>
                  <a:cubicBezTo>
                    <a:pt x="43575" y="135652"/>
                    <a:pt x="48348" y="136048"/>
                    <a:pt x="53874" y="136048"/>
                  </a:cubicBezTo>
                  <a:cubicBezTo>
                    <a:pt x="56102" y="136048"/>
                    <a:pt x="58306" y="135916"/>
                    <a:pt x="60488" y="135652"/>
                  </a:cubicBezTo>
                  <a:cubicBezTo>
                    <a:pt x="62653" y="135388"/>
                    <a:pt x="64919" y="135055"/>
                    <a:pt x="67295" y="134667"/>
                  </a:cubicBezTo>
                  <a:cubicBezTo>
                    <a:pt x="69786" y="134272"/>
                    <a:pt x="71044" y="133085"/>
                    <a:pt x="71044" y="131115"/>
                  </a:cubicBezTo>
                  <a:lnTo>
                    <a:pt x="71044" y="118692"/>
                  </a:lnTo>
                  <a:cubicBezTo>
                    <a:pt x="71044" y="116722"/>
                    <a:pt x="69647" y="115737"/>
                    <a:pt x="66860" y="115737"/>
                  </a:cubicBezTo>
                  <a:lnTo>
                    <a:pt x="56304" y="115737"/>
                  </a:lnTo>
                  <a:cubicBezTo>
                    <a:pt x="54448" y="115737"/>
                    <a:pt x="53021" y="115636"/>
                    <a:pt x="52027" y="115443"/>
                  </a:cubicBezTo>
                  <a:cubicBezTo>
                    <a:pt x="51033" y="115249"/>
                    <a:pt x="50265" y="114752"/>
                    <a:pt x="49737" y="113961"/>
                  </a:cubicBezTo>
                  <a:cubicBezTo>
                    <a:pt x="49202" y="113178"/>
                    <a:pt x="48876" y="112061"/>
                    <a:pt x="48736" y="110611"/>
                  </a:cubicBezTo>
                  <a:cubicBezTo>
                    <a:pt x="48604" y="109168"/>
                    <a:pt x="48542" y="107199"/>
                    <a:pt x="48542" y="104694"/>
                  </a:cubicBezTo>
                  <a:lnTo>
                    <a:pt x="48542" y="42785"/>
                  </a:lnTo>
                  <a:lnTo>
                    <a:pt x="66464" y="42785"/>
                  </a:lnTo>
                  <a:cubicBezTo>
                    <a:pt x="67519" y="42785"/>
                    <a:pt x="68459" y="42389"/>
                    <a:pt x="69250" y="41598"/>
                  </a:cubicBezTo>
                  <a:cubicBezTo>
                    <a:pt x="70042" y="40815"/>
                    <a:pt x="70446" y="39892"/>
                    <a:pt x="70446" y="38838"/>
                  </a:cubicBezTo>
                  <a:lnTo>
                    <a:pt x="70446" y="27213"/>
                  </a:lnTo>
                  <a:cubicBezTo>
                    <a:pt x="70446" y="26158"/>
                    <a:pt x="70042" y="25236"/>
                    <a:pt x="69250" y="24452"/>
                  </a:cubicBezTo>
                  <a:cubicBezTo>
                    <a:pt x="68459" y="23661"/>
                    <a:pt x="67519" y="23265"/>
                    <a:pt x="66464" y="23265"/>
                  </a:cubicBezTo>
                  <a:lnTo>
                    <a:pt x="48542" y="23265"/>
                  </a:lnTo>
                  <a:lnTo>
                    <a:pt x="48542" y="2955"/>
                  </a:lnTo>
                  <a:cubicBezTo>
                    <a:pt x="48542" y="985"/>
                    <a:pt x="47494" y="0"/>
                    <a:pt x="45414" y="0"/>
                  </a:cubicBezTo>
                  <a:lnTo>
                    <a:pt x="44630" y="0"/>
                  </a:lnTo>
                  <a:lnTo>
                    <a:pt x="26405" y="3148"/>
                  </a:lnTo>
                  <a:cubicBezTo>
                    <a:pt x="25365" y="3420"/>
                    <a:pt x="24449" y="3877"/>
                    <a:pt x="23665" y="4529"/>
                  </a:cubicBezTo>
                  <a:cubicBezTo>
                    <a:pt x="22881" y="5188"/>
                    <a:pt x="22493" y="6049"/>
                    <a:pt x="22493" y="7096"/>
                  </a:cubicBezTo>
                  <a:lnTo>
                    <a:pt x="22493" y="23265"/>
                  </a:lnTo>
                  <a:lnTo>
                    <a:pt x="3943" y="23265"/>
                  </a:lnTo>
                  <a:cubicBezTo>
                    <a:pt x="2888" y="23265"/>
                    <a:pt x="1971" y="23661"/>
                    <a:pt x="1180" y="24451"/>
                  </a:cubicBezTo>
                  <a:cubicBezTo>
                    <a:pt x="388" y="25235"/>
                    <a:pt x="0" y="26157"/>
                    <a:pt x="0" y="27212"/>
                  </a:cubicBezTo>
                  <a:lnTo>
                    <a:pt x="0" y="36076"/>
                  </a:lnTo>
                  <a:cubicBezTo>
                    <a:pt x="0" y="37138"/>
                    <a:pt x="388" y="37984"/>
                    <a:pt x="1180" y="38643"/>
                  </a:cubicBezTo>
                  <a:cubicBezTo>
                    <a:pt x="1971" y="39302"/>
                    <a:pt x="2887" y="39760"/>
                    <a:pt x="3943" y="40024"/>
                  </a:cubicBezTo>
                  <a:lnTo>
                    <a:pt x="22493" y="42785"/>
                  </a:lnTo>
                  <a:lnTo>
                    <a:pt x="22493" y="104693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2" name="Freeform 209">
              <a:extLst>
                <a:ext uri="{FF2B5EF4-FFF2-40B4-BE49-F238E27FC236}">
                  <a16:creationId xmlns:a16="http://schemas.microsoft.com/office/drawing/2014/main" id="{CBC98668-2D9F-9CF5-1540-F6BC31CD8ED4}"/>
                </a:ext>
              </a:extLst>
            </p:cNvPr>
            <p:cNvSpPr/>
            <p:nvPr/>
          </p:nvSpPr>
          <p:spPr>
            <a:xfrm>
              <a:off x="9401717" y="1234454"/>
              <a:ext cx="26056" cy="111200"/>
            </a:xfrm>
            <a:custGeom>
              <a:avLst/>
              <a:gdLst>
                <a:gd name="connsiteX0" fmla="*/ 22106 w 26056"/>
                <a:gd name="connsiteY0" fmla="*/ 0 h 111200"/>
                <a:gd name="connsiteX1" fmla="*/ 3951 w 26056"/>
                <a:gd name="connsiteY1" fmla="*/ 0 h 111200"/>
                <a:gd name="connsiteX2" fmla="*/ 1187 w 26056"/>
                <a:gd name="connsiteY2" fmla="*/ 1179 h 111200"/>
                <a:gd name="connsiteX3" fmla="*/ 0 w 26056"/>
                <a:gd name="connsiteY3" fmla="*/ 3940 h 111200"/>
                <a:gd name="connsiteX4" fmla="*/ 0 w 26056"/>
                <a:gd name="connsiteY4" fmla="*/ 107066 h 111200"/>
                <a:gd name="connsiteX5" fmla="*/ 1187 w 26056"/>
                <a:gd name="connsiteY5" fmla="*/ 109920 h 111200"/>
                <a:gd name="connsiteX6" fmla="*/ 3951 w 26056"/>
                <a:gd name="connsiteY6" fmla="*/ 111200 h 111200"/>
                <a:gd name="connsiteX7" fmla="*/ 22106 w 26056"/>
                <a:gd name="connsiteY7" fmla="*/ 111200 h 111200"/>
                <a:gd name="connsiteX8" fmla="*/ 24869 w 26056"/>
                <a:gd name="connsiteY8" fmla="*/ 109920 h 111200"/>
                <a:gd name="connsiteX9" fmla="*/ 26056 w 26056"/>
                <a:gd name="connsiteY9" fmla="*/ 107066 h 111200"/>
                <a:gd name="connsiteX10" fmla="*/ 26056 w 26056"/>
                <a:gd name="connsiteY10" fmla="*/ 3940 h 111200"/>
                <a:gd name="connsiteX11" fmla="*/ 24869 w 26056"/>
                <a:gd name="connsiteY11" fmla="*/ 1179 h 111200"/>
                <a:gd name="connsiteX12" fmla="*/ 22106 w 26056"/>
                <a:gd name="connsiteY12" fmla="*/ 0 h 11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056" h="111200">
                  <a:moveTo>
                    <a:pt x="22106" y="0"/>
                  </a:moveTo>
                  <a:lnTo>
                    <a:pt x="3951" y="0"/>
                  </a:lnTo>
                  <a:cubicBezTo>
                    <a:pt x="2895" y="0"/>
                    <a:pt x="1979" y="396"/>
                    <a:pt x="1187" y="1179"/>
                  </a:cubicBezTo>
                  <a:cubicBezTo>
                    <a:pt x="396" y="1970"/>
                    <a:pt x="0" y="2885"/>
                    <a:pt x="0" y="3940"/>
                  </a:cubicBezTo>
                  <a:lnTo>
                    <a:pt x="0" y="107066"/>
                  </a:lnTo>
                  <a:cubicBezTo>
                    <a:pt x="0" y="108113"/>
                    <a:pt x="396" y="109067"/>
                    <a:pt x="1187" y="109920"/>
                  </a:cubicBezTo>
                  <a:cubicBezTo>
                    <a:pt x="1979" y="110781"/>
                    <a:pt x="2895" y="111200"/>
                    <a:pt x="3951" y="111200"/>
                  </a:cubicBezTo>
                  <a:lnTo>
                    <a:pt x="22106" y="111200"/>
                  </a:lnTo>
                  <a:cubicBezTo>
                    <a:pt x="23153" y="111200"/>
                    <a:pt x="24077" y="110781"/>
                    <a:pt x="24869" y="109920"/>
                  </a:cubicBezTo>
                  <a:cubicBezTo>
                    <a:pt x="25653" y="109067"/>
                    <a:pt x="26056" y="108113"/>
                    <a:pt x="26056" y="107066"/>
                  </a:cubicBezTo>
                  <a:lnTo>
                    <a:pt x="26056" y="3940"/>
                  </a:lnTo>
                  <a:cubicBezTo>
                    <a:pt x="26056" y="2885"/>
                    <a:pt x="25653" y="1970"/>
                    <a:pt x="24869" y="1179"/>
                  </a:cubicBezTo>
                  <a:cubicBezTo>
                    <a:pt x="24077" y="395"/>
                    <a:pt x="23153" y="0"/>
                    <a:pt x="22106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3" name="Freeform 210">
              <a:extLst>
                <a:ext uri="{FF2B5EF4-FFF2-40B4-BE49-F238E27FC236}">
                  <a16:creationId xmlns:a16="http://schemas.microsoft.com/office/drawing/2014/main" id="{84B1243D-E55E-5AC6-94E7-09CB3B3AD3DD}"/>
                </a:ext>
              </a:extLst>
            </p:cNvPr>
            <p:cNvSpPr/>
            <p:nvPr/>
          </p:nvSpPr>
          <p:spPr>
            <a:xfrm>
              <a:off x="9401123" y="1194424"/>
              <a:ext cx="27235" cy="25235"/>
            </a:xfrm>
            <a:custGeom>
              <a:avLst/>
              <a:gdLst>
                <a:gd name="connsiteX0" fmla="*/ 23293 w 27235"/>
                <a:gd name="connsiteY0" fmla="*/ 0 h 25235"/>
                <a:gd name="connsiteX1" fmla="*/ 4152 w 27235"/>
                <a:gd name="connsiteY1" fmla="*/ 0 h 25235"/>
                <a:gd name="connsiteX2" fmla="*/ 1288 w 27235"/>
                <a:gd name="connsiteY2" fmla="*/ 1179 h 25235"/>
                <a:gd name="connsiteX3" fmla="*/ 0 w 27235"/>
                <a:gd name="connsiteY3" fmla="*/ 3947 h 25235"/>
                <a:gd name="connsiteX4" fmla="*/ 0 w 27235"/>
                <a:gd name="connsiteY4" fmla="*/ 21288 h 25235"/>
                <a:gd name="connsiteX5" fmla="*/ 1288 w 27235"/>
                <a:gd name="connsiteY5" fmla="*/ 24056 h 25235"/>
                <a:gd name="connsiteX6" fmla="*/ 4152 w 27235"/>
                <a:gd name="connsiteY6" fmla="*/ 25235 h 25235"/>
                <a:gd name="connsiteX7" fmla="*/ 23293 w 27235"/>
                <a:gd name="connsiteY7" fmla="*/ 25235 h 25235"/>
                <a:gd name="connsiteX8" fmla="*/ 26056 w 27235"/>
                <a:gd name="connsiteY8" fmla="*/ 24056 h 25235"/>
                <a:gd name="connsiteX9" fmla="*/ 27236 w 27235"/>
                <a:gd name="connsiteY9" fmla="*/ 21288 h 25235"/>
                <a:gd name="connsiteX10" fmla="*/ 27236 w 27235"/>
                <a:gd name="connsiteY10" fmla="*/ 3947 h 25235"/>
                <a:gd name="connsiteX11" fmla="*/ 26056 w 27235"/>
                <a:gd name="connsiteY11" fmla="*/ 1179 h 25235"/>
                <a:gd name="connsiteX12" fmla="*/ 23293 w 27235"/>
                <a:gd name="connsiteY12" fmla="*/ 0 h 25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235" h="25235">
                  <a:moveTo>
                    <a:pt x="23293" y="0"/>
                  </a:moveTo>
                  <a:lnTo>
                    <a:pt x="4152" y="0"/>
                  </a:lnTo>
                  <a:cubicBezTo>
                    <a:pt x="3097" y="0"/>
                    <a:pt x="2142" y="396"/>
                    <a:pt x="1288" y="1179"/>
                  </a:cubicBezTo>
                  <a:cubicBezTo>
                    <a:pt x="427" y="1978"/>
                    <a:pt x="0" y="2893"/>
                    <a:pt x="0" y="3947"/>
                  </a:cubicBezTo>
                  <a:lnTo>
                    <a:pt x="0" y="21288"/>
                  </a:lnTo>
                  <a:cubicBezTo>
                    <a:pt x="0" y="22350"/>
                    <a:pt x="427" y="23265"/>
                    <a:pt x="1288" y="24056"/>
                  </a:cubicBezTo>
                  <a:cubicBezTo>
                    <a:pt x="2142" y="24840"/>
                    <a:pt x="3097" y="25235"/>
                    <a:pt x="4152" y="25235"/>
                  </a:cubicBezTo>
                  <a:lnTo>
                    <a:pt x="23293" y="25235"/>
                  </a:lnTo>
                  <a:cubicBezTo>
                    <a:pt x="24341" y="25235"/>
                    <a:pt x="25265" y="24839"/>
                    <a:pt x="26056" y="24056"/>
                  </a:cubicBezTo>
                  <a:cubicBezTo>
                    <a:pt x="26840" y="23265"/>
                    <a:pt x="27236" y="22350"/>
                    <a:pt x="27236" y="21288"/>
                  </a:cubicBezTo>
                  <a:lnTo>
                    <a:pt x="27236" y="3947"/>
                  </a:lnTo>
                  <a:cubicBezTo>
                    <a:pt x="27236" y="2893"/>
                    <a:pt x="26840" y="1978"/>
                    <a:pt x="26056" y="1179"/>
                  </a:cubicBezTo>
                  <a:cubicBezTo>
                    <a:pt x="25265" y="395"/>
                    <a:pt x="24341" y="0"/>
                    <a:pt x="23293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4" name="Freeform 211">
              <a:extLst>
                <a:ext uri="{FF2B5EF4-FFF2-40B4-BE49-F238E27FC236}">
                  <a16:creationId xmlns:a16="http://schemas.microsoft.com/office/drawing/2014/main" id="{947EF82D-507A-A08C-6550-1AE6CFD4E851}"/>
                </a:ext>
              </a:extLst>
            </p:cNvPr>
            <p:cNvSpPr/>
            <p:nvPr/>
          </p:nvSpPr>
          <p:spPr>
            <a:xfrm>
              <a:off x="9450661" y="1233067"/>
              <a:ext cx="94327" cy="114162"/>
            </a:xfrm>
            <a:custGeom>
              <a:avLst/>
              <a:gdLst>
                <a:gd name="connsiteX0" fmla="*/ 12038 w 94327"/>
                <a:gd name="connsiteY0" fmla="*/ 100165 h 114162"/>
                <a:gd name="connsiteX1" fmla="*/ 26739 w 94327"/>
                <a:gd name="connsiteY1" fmla="*/ 110417 h 114162"/>
                <a:gd name="connsiteX2" fmla="*/ 47168 w 94327"/>
                <a:gd name="connsiteY2" fmla="*/ 114163 h 114162"/>
                <a:gd name="connsiteX3" fmla="*/ 67589 w 94327"/>
                <a:gd name="connsiteY3" fmla="*/ 110417 h 114162"/>
                <a:gd name="connsiteX4" fmla="*/ 82290 w 94327"/>
                <a:gd name="connsiteY4" fmla="*/ 100165 h 114162"/>
                <a:gd name="connsiteX5" fmla="*/ 91270 w 94327"/>
                <a:gd name="connsiteY5" fmla="*/ 84686 h 114162"/>
                <a:gd name="connsiteX6" fmla="*/ 94328 w 94327"/>
                <a:gd name="connsiteY6" fmla="*/ 65073 h 114162"/>
                <a:gd name="connsiteX7" fmla="*/ 94328 w 94327"/>
                <a:gd name="connsiteY7" fmla="*/ 49097 h 114162"/>
                <a:gd name="connsiteX8" fmla="*/ 91270 w 94327"/>
                <a:gd name="connsiteY8" fmla="*/ 29477 h 114162"/>
                <a:gd name="connsiteX9" fmla="*/ 82290 w 94327"/>
                <a:gd name="connsiteY9" fmla="*/ 13998 h 114162"/>
                <a:gd name="connsiteX10" fmla="*/ 67589 w 94327"/>
                <a:gd name="connsiteY10" fmla="*/ 3746 h 114162"/>
                <a:gd name="connsiteX11" fmla="*/ 47168 w 94327"/>
                <a:gd name="connsiteY11" fmla="*/ 0 h 114162"/>
                <a:gd name="connsiteX12" fmla="*/ 26739 w 94327"/>
                <a:gd name="connsiteY12" fmla="*/ 3746 h 114162"/>
                <a:gd name="connsiteX13" fmla="*/ 12038 w 94327"/>
                <a:gd name="connsiteY13" fmla="*/ 13998 h 114162"/>
                <a:gd name="connsiteX14" fmla="*/ 3058 w 94327"/>
                <a:gd name="connsiteY14" fmla="*/ 29477 h 114162"/>
                <a:gd name="connsiteX15" fmla="*/ 0 w 94327"/>
                <a:gd name="connsiteY15" fmla="*/ 49097 h 114162"/>
                <a:gd name="connsiteX16" fmla="*/ 0 w 94327"/>
                <a:gd name="connsiteY16" fmla="*/ 65073 h 114162"/>
                <a:gd name="connsiteX17" fmla="*/ 3058 w 94327"/>
                <a:gd name="connsiteY17" fmla="*/ 84686 h 114162"/>
                <a:gd name="connsiteX18" fmla="*/ 12038 w 94327"/>
                <a:gd name="connsiteY18" fmla="*/ 100165 h 114162"/>
                <a:gd name="connsiteX19" fmla="*/ 26048 w 94327"/>
                <a:gd name="connsiteY19" fmla="*/ 49097 h 114162"/>
                <a:gd name="connsiteX20" fmla="*/ 31373 w 94327"/>
                <a:gd name="connsiteY20" fmla="*/ 29679 h 114162"/>
                <a:gd name="connsiteX21" fmla="*/ 47168 w 94327"/>
                <a:gd name="connsiteY21" fmla="*/ 22482 h 114162"/>
                <a:gd name="connsiteX22" fmla="*/ 62955 w 94327"/>
                <a:gd name="connsiteY22" fmla="*/ 29679 h 114162"/>
                <a:gd name="connsiteX23" fmla="*/ 68280 w 94327"/>
                <a:gd name="connsiteY23" fmla="*/ 49097 h 114162"/>
                <a:gd name="connsiteX24" fmla="*/ 68280 w 94327"/>
                <a:gd name="connsiteY24" fmla="*/ 65073 h 114162"/>
                <a:gd name="connsiteX25" fmla="*/ 62955 w 94327"/>
                <a:gd name="connsiteY25" fmla="*/ 84484 h 114162"/>
                <a:gd name="connsiteX26" fmla="*/ 47168 w 94327"/>
                <a:gd name="connsiteY26" fmla="*/ 91688 h 114162"/>
                <a:gd name="connsiteX27" fmla="*/ 31373 w 94327"/>
                <a:gd name="connsiteY27" fmla="*/ 84484 h 114162"/>
                <a:gd name="connsiteX28" fmla="*/ 26048 w 94327"/>
                <a:gd name="connsiteY28" fmla="*/ 65073 h 114162"/>
                <a:gd name="connsiteX29" fmla="*/ 26048 w 94327"/>
                <a:gd name="connsiteY29" fmla="*/ 49097 h 11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4327" h="114162">
                  <a:moveTo>
                    <a:pt x="12038" y="100165"/>
                  </a:moveTo>
                  <a:cubicBezTo>
                    <a:pt x="15981" y="104500"/>
                    <a:pt x="20887" y="107920"/>
                    <a:pt x="26739" y="110417"/>
                  </a:cubicBezTo>
                  <a:cubicBezTo>
                    <a:pt x="32591" y="112914"/>
                    <a:pt x="39398" y="114163"/>
                    <a:pt x="47168" y="114163"/>
                  </a:cubicBezTo>
                  <a:cubicBezTo>
                    <a:pt x="54930" y="114163"/>
                    <a:pt x="61737" y="112914"/>
                    <a:pt x="67589" y="110417"/>
                  </a:cubicBezTo>
                  <a:cubicBezTo>
                    <a:pt x="73441" y="107920"/>
                    <a:pt x="78347" y="104500"/>
                    <a:pt x="82290" y="100165"/>
                  </a:cubicBezTo>
                  <a:cubicBezTo>
                    <a:pt x="86240" y="95830"/>
                    <a:pt x="89229" y="90673"/>
                    <a:pt x="91270" y="84686"/>
                  </a:cubicBezTo>
                  <a:cubicBezTo>
                    <a:pt x="93304" y="78706"/>
                    <a:pt x="94328" y="72161"/>
                    <a:pt x="94328" y="65073"/>
                  </a:cubicBezTo>
                  <a:lnTo>
                    <a:pt x="94328" y="49097"/>
                  </a:lnTo>
                  <a:cubicBezTo>
                    <a:pt x="94328" y="42002"/>
                    <a:pt x="93303" y="35464"/>
                    <a:pt x="91270" y="29477"/>
                  </a:cubicBezTo>
                  <a:cubicBezTo>
                    <a:pt x="89228" y="23498"/>
                    <a:pt x="86240" y="18333"/>
                    <a:pt x="82290" y="13998"/>
                  </a:cubicBezTo>
                  <a:cubicBezTo>
                    <a:pt x="78347" y="9663"/>
                    <a:pt x="73442" y="6251"/>
                    <a:pt x="67589" y="3746"/>
                  </a:cubicBezTo>
                  <a:cubicBezTo>
                    <a:pt x="61737" y="1249"/>
                    <a:pt x="54929" y="0"/>
                    <a:pt x="47168" y="0"/>
                  </a:cubicBezTo>
                  <a:cubicBezTo>
                    <a:pt x="39398" y="0"/>
                    <a:pt x="32592" y="1249"/>
                    <a:pt x="26739" y="3746"/>
                  </a:cubicBezTo>
                  <a:cubicBezTo>
                    <a:pt x="20887" y="6251"/>
                    <a:pt x="15981" y="9663"/>
                    <a:pt x="12038" y="13998"/>
                  </a:cubicBezTo>
                  <a:cubicBezTo>
                    <a:pt x="8088" y="18333"/>
                    <a:pt x="5100" y="23498"/>
                    <a:pt x="3058" y="29477"/>
                  </a:cubicBezTo>
                  <a:cubicBezTo>
                    <a:pt x="1017" y="35464"/>
                    <a:pt x="0" y="42002"/>
                    <a:pt x="0" y="49097"/>
                  </a:cubicBezTo>
                  <a:lnTo>
                    <a:pt x="0" y="65073"/>
                  </a:lnTo>
                  <a:cubicBezTo>
                    <a:pt x="0" y="72161"/>
                    <a:pt x="1017" y="78706"/>
                    <a:pt x="3058" y="84686"/>
                  </a:cubicBezTo>
                  <a:cubicBezTo>
                    <a:pt x="5100" y="90673"/>
                    <a:pt x="8088" y="95830"/>
                    <a:pt x="12038" y="100165"/>
                  </a:cubicBezTo>
                  <a:moveTo>
                    <a:pt x="26048" y="49097"/>
                  </a:moveTo>
                  <a:cubicBezTo>
                    <a:pt x="26048" y="40947"/>
                    <a:pt x="27826" y="34479"/>
                    <a:pt x="31373" y="29679"/>
                  </a:cubicBezTo>
                  <a:cubicBezTo>
                    <a:pt x="34928" y="24878"/>
                    <a:pt x="40190" y="22482"/>
                    <a:pt x="47168" y="22482"/>
                  </a:cubicBezTo>
                  <a:cubicBezTo>
                    <a:pt x="54130" y="22482"/>
                    <a:pt x="59401" y="24878"/>
                    <a:pt x="62955" y="29679"/>
                  </a:cubicBezTo>
                  <a:cubicBezTo>
                    <a:pt x="66502" y="34479"/>
                    <a:pt x="68280" y="40947"/>
                    <a:pt x="68280" y="49097"/>
                  </a:cubicBezTo>
                  <a:lnTo>
                    <a:pt x="68280" y="65073"/>
                  </a:lnTo>
                  <a:cubicBezTo>
                    <a:pt x="68280" y="73224"/>
                    <a:pt x="66502" y="79699"/>
                    <a:pt x="62955" y="84484"/>
                  </a:cubicBezTo>
                  <a:cubicBezTo>
                    <a:pt x="59401" y="89292"/>
                    <a:pt x="54130" y="91688"/>
                    <a:pt x="47168" y="91688"/>
                  </a:cubicBezTo>
                  <a:cubicBezTo>
                    <a:pt x="40190" y="91688"/>
                    <a:pt x="34928" y="89292"/>
                    <a:pt x="31373" y="84484"/>
                  </a:cubicBezTo>
                  <a:cubicBezTo>
                    <a:pt x="27826" y="79699"/>
                    <a:pt x="26048" y="73224"/>
                    <a:pt x="26048" y="65073"/>
                  </a:cubicBezTo>
                  <a:lnTo>
                    <a:pt x="26048" y="49097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5" name="Freeform 212">
              <a:extLst>
                <a:ext uri="{FF2B5EF4-FFF2-40B4-BE49-F238E27FC236}">
                  <a16:creationId xmlns:a16="http://schemas.microsoft.com/office/drawing/2014/main" id="{74D34968-2BC8-9327-0097-A69707AC3073}"/>
                </a:ext>
              </a:extLst>
            </p:cNvPr>
            <p:cNvSpPr/>
            <p:nvPr/>
          </p:nvSpPr>
          <p:spPr>
            <a:xfrm>
              <a:off x="9567284" y="1233075"/>
              <a:ext cx="91177" cy="112581"/>
            </a:xfrm>
            <a:custGeom>
              <a:avLst/>
              <a:gdLst>
                <a:gd name="connsiteX0" fmla="*/ 57430 w 91177"/>
                <a:gd name="connsiteY0" fmla="*/ 23165 h 112581"/>
                <a:gd name="connsiteX1" fmla="*/ 62459 w 91177"/>
                <a:gd name="connsiteY1" fmla="*/ 26709 h 112581"/>
                <a:gd name="connsiteX2" fmla="*/ 64633 w 91177"/>
                <a:gd name="connsiteY2" fmla="*/ 33409 h 112581"/>
                <a:gd name="connsiteX3" fmla="*/ 65122 w 91177"/>
                <a:gd name="connsiteY3" fmla="*/ 44166 h 112581"/>
                <a:gd name="connsiteX4" fmla="*/ 65122 w 91177"/>
                <a:gd name="connsiteY4" fmla="*/ 108440 h 112581"/>
                <a:gd name="connsiteX5" fmla="*/ 66309 w 91177"/>
                <a:gd name="connsiteY5" fmla="*/ 111301 h 112581"/>
                <a:gd name="connsiteX6" fmla="*/ 69073 w 91177"/>
                <a:gd name="connsiteY6" fmla="*/ 112581 h 112581"/>
                <a:gd name="connsiteX7" fmla="*/ 87227 w 91177"/>
                <a:gd name="connsiteY7" fmla="*/ 112581 h 112581"/>
                <a:gd name="connsiteX8" fmla="*/ 89990 w 91177"/>
                <a:gd name="connsiteY8" fmla="*/ 111301 h 112581"/>
                <a:gd name="connsiteX9" fmla="*/ 91178 w 91177"/>
                <a:gd name="connsiteY9" fmla="*/ 108440 h 112581"/>
                <a:gd name="connsiteX10" fmla="*/ 91178 w 91177"/>
                <a:gd name="connsiteY10" fmla="*/ 44166 h 112581"/>
                <a:gd name="connsiteX11" fmla="*/ 89788 w 91177"/>
                <a:gd name="connsiteY11" fmla="*/ 26616 h 112581"/>
                <a:gd name="connsiteX12" fmla="*/ 84759 w 91177"/>
                <a:gd name="connsiteY12" fmla="*/ 12610 h 112581"/>
                <a:gd name="connsiteX13" fmla="*/ 74396 w 91177"/>
                <a:gd name="connsiteY13" fmla="*/ 3343 h 112581"/>
                <a:gd name="connsiteX14" fmla="*/ 57033 w 91177"/>
                <a:gd name="connsiteY14" fmla="*/ 0 h 112581"/>
                <a:gd name="connsiteX15" fmla="*/ 48154 w 91177"/>
                <a:gd name="connsiteY15" fmla="*/ 481 h 112581"/>
                <a:gd name="connsiteX16" fmla="*/ 40454 w 91177"/>
                <a:gd name="connsiteY16" fmla="*/ 2071 h 112581"/>
                <a:gd name="connsiteX17" fmla="*/ 33057 w 91177"/>
                <a:gd name="connsiteY17" fmla="*/ 4925 h 112581"/>
                <a:gd name="connsiteX18" fmla="*/ 25063 w 91177"/>
                <a:gd name="connsiteY18" fmla="*/ 9461 h 112581"/>
                <a:gd name="connsiteX19" fmla="*/ 25063 w 91177"/>
                <a:gd name="connsiteY19" fmla="*/ 5320 h 112581"/>
                <a:gd name="connsiteX20" fmla="*/ 23883 w 91177"/>
                <a:gd name="connsiteY20" fmla="*/ 2559 h 112581"/>
                <a:gd name="connsiteX21" fmla="*/ 21112 w 91177"/>
                <a:gd name="connsiteY21" fmla="*/ 1381 h 112581"/>
                <a:gd name="connsiteX22" fmla="*/ 3951 w 91177"/>
                <a:gd name="connsiteY22" fmla="*/ 1381 h 112581"/>
                <a:gd name="connsiteX23" fmla="*/ 1188 w 91177"/>
                <a:gd name="connsiteY23" fmla="*/ 2559 h 112581"/>
                <a:gd name="connsiteX24" fmla="*/ 0 w 91177"/>
                <a:gd name="connsiteY24" fmla="*/ 5320 h 112581"/>
                <a:gd name="connsiteX25" fmla="*/ 0 w 91177"/>
                <a:gd name="connsiteY25" fmla="*/ 108439 h 112581"/>
                <a:gd name="connsiteX26" fmla="*/ 1188 w 91177"/>
                <a:gd name="connsiteY26" fmla="*/ 111301 h 112581"/>
                <a:gd name="connsiteX27" fmla="*/ 3951 w 91177"/>
                <a:gd name="connsiteY27" fmla="*/ 112581 h 112581"/>
                <a:gd name="connsiteX28" fmla="*/ 22105 w 91177"/>
                <a:gd name="connsiteY28" fmla="*/ 112581 h 112581"/>
                <a:gd name="connsiteX29" fmla="*/ 24868 w 91177"/>
                <a:gd name="connsiteY29" fmla="*/ 111301 h 112581"/>
                <a:gd name="connsiteX30" fmla="*/ 26048 w 91177"/>
                <a:gd name="connsiteY30" fmla="*/ 108439 h 112581"/>
                <a:gd name="connsiteX31" fmla="*/ 26048 w 91177"/>
                <a:gd name="connsiteY31" fmla="*/ 29175 h 112581"/>
                <a:gd name="connsiteX32" fmla="*/ 37792 w 91177"/>
                <a:gd name="connsiteY32" fmla="*/ 23947 h 112581"/>
                <a:gd name="connsiteX33" fmla="*/ 48348 w 91177"/>
                <a:gd name="connsiteY33" fmla="*/ 22078 h 112581"/>
                <a:gd name="connsiteX34" fmla="*/ 57429 w 91177"/>
                <a:gd name="connsiteY34" fmla="*/ 23164 h 112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1177" h="112581">
                  <a:moveTo>
                    <a:pt x="57430" y="23165"/>
                  </a:moveTo>
                  <a:cubicBezTo>
                    <a:pt x="59665" y="23886"/>
                    <a:pt x="61342" y="25065"/>
                    <a:pt x="62459" y="26709"/>
                  </a:cubicBezTo>
                  <a:cubicBezTo>
                    <a:pt x="63577" y="28353"/>
                    <a:pt x="64299" y="30594"/>
                    <a:pt x="64633" y="33409"/>
                  </a:cubicBezTo>
                  <a:cubicBezTo>
                    <a:pt x="64959" y="36247"/>
                    <a:pt x="65122" y="39830"/>
                    <a:pt x="65122" y="44166"/>
                  </a:cubicBezTo>
                  <a:lnTo>
                    <a:pt x="65122" y="108440"/>
                  </a:lnTo>
                  <a:cubicBezTo>
                    <a:pt x="65122" y="109495"/>
                    <a:pt x="65518" y="110441"/>
                    <a:pt x="66309" y="111301"/>
                  </a:cubicBezTo>
                  <a:cubicBezTo>
                    <a:pt x="67093" y="112154"/>
                    <a:pt x="68017" y="112581"/>
                    <a:pt x="69073" y="112581"/>
                  </a:cubicBezTo>
                  <a:lnTo>
                    <a:pt x="87227" y="112581"/>
                  </a:lnTo>
                  <a:cubicBezTo>
                    <a:pt x="88275" y="112581"/>
                    <a:pt x="89198" y="112155"/>
                    <a:pt x="89990" y="111301"/>
                  </a:cubicBezTo>
                  <a:cubicBezTo>
                    <a:pt x="90782" y="110441"/>
                    <a:pt x="91178" y="109495"/>
                    <a:pt x="91178" y="108440"/>
                  </a:cubicBezTo>
                  <a:lnTo>
                    <a:pt x="91178" y="44166"/>
                  </a:lnTo>
                  <a:cubicBezTo>
                    <a:pt x="91178" y="37853"/>
                    <a:pt x="90712" y="32005"/>
                    <a:pt x="89788" y="26616"/>
                  </a:cubicBezTo>
                  <a:cubicBezTo>
                    <a:pt x="88872" y="21226"/>
                    <a:pt x="87196" y="16558"/>
                    <a:pt x="84759" y="12610"/>
                  </a:cubicBezTo>
                  <a:cubicBezTo>
                    <a:pt x="82321" y="8671"/>
                    <a:pt x="78875" y="5584"/>
                    <a:pt x="74396" y="3343"/>
                  </a:cubicBezTo>
                  <a:cubicBezTo>
                    <a:pt x="69926" y="1117"/>
                    <a:pt x="64143" y="0"/>
                    <a:pt x="57033" y="0"/>
                  </a:cubicBezTo>
                  <a:cubicBezTo>
                    <a:pt x="53743" y="0"/>
                    <a:pt x="50785" y="163"/>
                    <a:pt x="48154" y="481"/>
                  </a:cubicBezTo>
                  <a:cubicBezTo>
                    <a:pt x="45515" y="815"/>
                    <a:pt x="42954" y="1342"/>
                    <a:pt x="40454" y="2071"/>
                  </a:cubicBezTo>
                  <a:cubicBezTo>
                    <a:pt x="37955" y="2784"/>
                    <a:pt x="35487" y="3738"/>
                    <a:pt x="33057" y="4925"/>
                  </a:cubicBezTo>
                  <a:cubicBezTo>
                    <a:pt x="30620" y="6111"/>
                    <a:pt x="27958" y="7624"/>
                    <a:pt x="25063" y="9461"/>
                  </a:cubicBezTo>
                  <a:lnTo>
                    <a:pt x="25063" y="5320"/>
                  </a:lnTo>
                  <a:cubicBezTo>
                    <a:pt x="25063" y="4266"/>
                    <a:pt x="24667" y="3343"/>
                    <a:pt x="23883" y="2559"/>
                  </a:cubicBezTo>
                  <a:cubicBezTo>
                    <a:pt x="23091" y="1768"/>
                    <a:pt x="22168" y="1381"/>
                    <a:pt x="21112" y="1381"/>
                  </a:cubicBezTo>
                  <a:lnTo>
                    <a:pt x="3951" y="1381"/>
                  </a:lnTo>
                  <a:cubicBezTo>
                    <a:pt x="2895" y="1381"/>
                    <a:pt x="1971" y="1769"/>
                    <a:pt x="1188" y="2559"/>
                  </a:cubicBezTo>
                  <a:cubicBezTo>
                    <a:pt x="396" y="3343"/>
                    <a:pt x="0" y="4265"/>
                    <a:pt x="0" y="5320"/>
                  </a:cubicBezTo>
                  <a:lnTo>
                    <a:pt x="0" y="108439"/>
                  </a:lnTo>
                  <a:cubicBezTo>
                    <a:pt x="0" y="109494"/>
                    <a:pt x="396" y="110440"/>
                    <a:pt x="1188" y="111301"/>
                  </a:cubicBezTo>
                  <a:cubicBezTo>
                    <a:pt x="1971" y="112154"/>
                    <a:pt x="2895" y="112581"/>
                    <a:pt x="3951" y="112581"/>
                  </a:cubicBezTo>
                  <a:lnTo>
                    <a:pt x="22105" y="112581"/>
                  </a:lnTo>
                  <a:cubicBezTo>
                    <a:pt x="23153" y="112581"/>
                    <a:pt x="24077" y="112154"/>
                    <a:pt x="24868" y="111301"/>
                  </a:cubicBezTo>
                  <a:cubicBezTo>
                    <a:pt x="25660" y="110440"/>
                    <a:pt x="26048" y="109494"/>
                    <a:pt x="26048" y="108439"/>
                  </a:cubicBezTo>
                  <a:lnTo>
                    <a:pt x="26048" y="29175"/>
                  </a:lnTo>
                  <a:cubicBezTo>
                    <a:pt x="30255" y="26941"/>
                    <a:pt x="34167" y="25204"/>
                    <a:pt x="37792" y="23947"/>
                  </a:cubicBezTo>
                  <a:cubicBezTo>
                    <a:pt x="41408" y="22707"/>
                    <a:pt x="44925" y="22078"/>
                    <a:pt x="48348" y="22078"/>
                  </a:cubicBezTo>
                  <a:cubicBezTo>
                    <a:pt x="52167" y="22078"/>
                    <a:pt x="55186" y="22443"/>
                    <a:pt x="57429" y="23164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6" name="Freeform 213">
              <a:extLst>
                <a:ext uri="{FF2B5EF4-FFF2-40B4-BE49-F238E27FC236}">
                  <a16:creationId xmlns:a16="http://schemas.microsoft.com/office/drawing/2014/main" id="{9CD0BBC3-CB24-EBC4-5BB2-38C0B5B67A57}"/>
                </a:ext>
              </a:extLst>
            </p:cNvPr>
            <p:cNvSpPr/>
            <p:nvPr/>
          </p:nvSpPr>
          <p:spPr>
            <a:xfrm>
              <a:off x="9679962" y="1233074"/>
              <a:ext cx="86635" cy="114154"/>
            </a:xfrm>
            <a:custGeom>
              <a:avLst/>
              <a:gdLst>
                <a:gd name="connsiteX0" fmla="*/ 61969 w 86635"/>
                <a:gd name="connsiteY0" fmla="*/ 108641 h 114154"/>
                <a:gd name="connsiteX1" fmla="*/ 63157 w 86635"/>
                <a:gd name="connsiteY1" fmla="*/ 111402 h 114154"/>
                <a:gd name="connsiteX2" fmla="*/ 65912 w 86635"/>
                <a:gd name="connsiteY2" fmla="*/ 112580 h 114154"/>
                <a:gd name="connsiteX3" fmla="*/ 82693 w 86635"/>
                <a:gd name="connsiteY3" fmla="*/ 112580 h 114154"/>
                <a:gd name="connsiteX4" fmla="*/ 85456 w 86635"/>
                <a:gd name="connsiteY4" fmla="*/ 111402 h 114154"/>
                <a:gd name="connsiteX5" fmla="*/ 86636 w 86635"/>
                <a:gd name="connsiteY5" fmla="*/ 108641 h 114154"/>
                <a:gd name="connsiteX6" fmla="*/ 86636 w 86635"/>
                <a:gd name="connsiteY6" fmla="*/ 37651 h 114154"/>
                <a:gd name="connsiteX7" fmla="*/ 75490 w 86635"/>
                <a:gd name="connsiteY7" fmla="*/ 9268 h 114154"/>
                <a:gd name="connsiteX8" fmla="*/ 43224 w 86635"/>
                <a:gd name="connsiteY8" fmla="*/ 0 h 114154"/>
                <a:gd name="connsiteX9" fmla="*/ 24573 w 86635"/>
                <a:gd name="connsiteY9" fmla="*/ 969 h 114154"/>
                <a:gd name="connsiteX10" fmla="*/ 10268 w 86635"/>
                <a:gd name="connsiteY10" fmla="*/ 3125 h 114154"/>
                <a:gd name="connsiteX11" fmla="*/ 6519 w 86635"/>
                <a:gd name="connsiteY11" fmla="*/ 7220 h 114154"/>
                <a:gd name="connsiteX12" fmla="*/ 6519 w 86635"/>
                <a:gd name="connsiteY12" fmla="*/ 19729 h 114154"/>
                <a:gd name="connsiteX13" fmla="*/ 7505 w 86635"/>
                <a:gd name="connsiteY13" fmla="*/ 22474 h 114154"/>
                <a:gd name="connsiteX14" fmla="*/ 10066 w 86635"/>
                <a:gd name="connsiteY14" fmla="*/ 23063 h 114154"/>
                <a:gd name="connsiteX15" fmla="*/ 11052 w 86635"/>
                <a:gd name="connsiteY15" fmla="*/ 23063 h 114154"/>
                <a:gd name="connsiteX16" fmla="*/ 24868 w 86635"/>
                <a:gd name="connsiteY16" fmla="*/ 21985 h 114154"/>
                <a:gd name="connsiteX17" fmla="*/ 43224 w 86635"/>
                <a:gd name="connsiteY17" fmla="*/ 21489 h 114154"/>
                <a:gd name="connsiteX18" fmla="*/ 56350 w 86635"/>
                <a:gd name="connsiteY18" fmla="*/ 24669 h 114154"/>
                <a:gd name="connsiteX19" fmla="*/ 60588 w 86635"/>
                <a:gd name="connsiteY19" fmla="*/ 37589 h 114154"/>
                <a:gd name="connsiteX20" fmla="*/ 60588 w 86635"/>
                <a:gd name="connsiteY20" fmla="*/ 46329 h 114154"/>
                <a:gd name="connsiteX21" fmla="*/ 48153 w 86635"/>
                <a:gd name="connsiteY21" fmla="*/ 46329 h 114154"/>
                <a:gd name="connsiteX22" fmla="*/ 26157 w 86635"/>
                <a:gd name="connsiteY22" fmla="*/ 48500 h 114154"/>
                <a:gd name="connsiteX23" fmla="*/ 11153 w 86635"/>
                <a:gd name="connsiteY23" fmla="*/ 55007 h 114154"/>
                <a:gd name="connsiteX24" fmla="*/ 2670 w 86635"/>
                <a:gd name="connsiteY24" fmla="*/ 65654 h 114154"/>
                <a:gd name="connsiteX25" fmla="*/ 0 w 86635"/>
                <a:gd name="connsiteY25" fmla="*/ 80443 h 114154"/>
                <a:gd name="connsiteX26" fmla="*/ 0 w 86635"/>
                <a:gd name="connsiteY26" fmla="*/ 81234 h 114154"/>
                <a:gd name="connsiteX27" fmla="*/ 3058 w 86635"/>
                <a:gd name="connsiteY27" fmla="*/ 97597 h 114154"/>
                <a:gd name="connsiteX28" fmla="*/ 10960 w 86635"/>
                <a:gd name="connsiteY28" fmla="*/ 107656 h 114154"/>
                <a:gd name="connsiteX29" fmla="*/ 21911 w 86635"/>
                <a:gd name="connsiteY29" fmla="*/ 112774 h 114154"/>
                <a:gd name="connsiteX30" fmla="*/ 34143 w 86635"/>
                <a:gd name="connsiteY30" fmla="*/ 114155 h 114154"/>
                <a:gd name="connsiteX31" fmla="*/ 48153 w 86635"/>
                <a:gd name="connsiteY31" fmla="*/ 111891 h 114154"/>
                <a:gd name="connsiteX32" fmla="*/ 61969 w 86635"/>
                <a:gd name="connsiteY32" fmla="*/ 105485 h 114154"/>
                <a:gd name="connsiteX33" fmla="*/ 61969 w 86635"/>
                <a:gd name="connsiteY33" fmla="*/ 108641 h 114154"/>
                <a:gd name="connsiteX34" fmla="*/ 60588 w 86635"/>
                <a:gd name="connsiteY34" fmla="*/ 87935 h 114154"/>
                <a:gd name="connsiteX35" fmla="*/ 50963 w 86635"/>
                <a:gd name="connsiteY35" fmla="*/ 91875 h 114154"/>
                <a:gd name="connsiteX36" fmla="*/ 40337 w 86635"/>
                <a:gd name="connsiteY36" fmla="*/ 93457 h 114154"/>
                <a:gd name="connsiteX37" fmla="*/ 29424 w 86635"/>
                <a:gd name="connsiteY37" fmla="*/ 90991 h 114154"/>
                <a:gd name="connsiteX38" fmla="*/ 26056 w 86635"/>
                <a:gd name="connsiteY38" fmla="*/ 81235 h 114154"/>
                <a:gd name="connsiteX39" fmla="*/ 26056 w 86635"/>
                <a:gd name="connsiteY39" fmla="*/ 80444 h 114154"/>
                <a:gd name="connsiteX40" fmla="*/ 26941 w 86635"/>
                <a:gd name="connsiteY40" fmla="*/ 73146 h 114154"/>
                <a:gd name="connsiteX41" fmla="*/ 30317 w 86635"/>
                <a:gd name="connsiteY41" fmla="*/ 67927 h 114154"/>
                <a:gd name="connsiteX42" fmla="*/ 37070 w 86635"/>
                <a:gd name="connsiteY42" fmla="*/ 64770 h 114154"/>
                <a:gd name="connsiteX43" fmla="*/ 48084 w 86635"/>
                <a:gd name="connsiteY43" fmla="*/ 63685 h 114154"/>
                <a:gd name="connsiteX44" fmla="*/ 60588 w 86635"/>
                <a:gd name="connsiteY44" fmla="*/ 63685 h 114154"/>
                <a:gd name="connsiteX45" fmla="*/ 60588 w 86635"/>
                <a:gd name="connsiteY45" fmla="*/ 87935 h 114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86635" h="114154">
                  <a:moveTo>
                    <a:pt x="61969" y="108641"/>
                  </a:moveTo>
                  <a:cubicBezTo>
                    <a:pt x="61969" y="109688"/>
                    <a:pt x="62365" y="110611"/>
                    <a:pt x="63157" y="111402"/>
                  </a:cubicBezTo>
                  <a:cubicBezTo>
                    <a:pt x="63941" y="112185"/>
                    <a:pt x="64856" y="112580"/>
                    <a:pt x="65912" y="112580"/>
                  </a:cubicBezTo>
                  <a:lnTo>
                    <a:pt x="82693" y="112580"/>
                  </a:lnTo>
                  <a:cubicBezTo>
                    <a:pt x="83740" y="112580"/>
                    <a:pt x="84664" y="112185"/>
                    <a:pt x="85456" y="111402"/>
                  </a:cubicBezTo>
                  <a:cubicBezTo>
                    <a:pt x="86240" y="110611"/>
                    <a:pt x="86636" y="109688"/>
                    <a:pt x="86636" y="108641"/>
                  </a:cubicBezTo>
                  <a:lnTo>
                    <a:pt x="86636" y="37651"/>
                  </a:lnTo>
                  <a:cubicBezTo>
                    <a:pt x="86636" y="24909"/>
                    <a:pt x="82918" y="15448"/>
                    <a:pt x="75490" y="9268"/>
                  </a:cubicBezTo>
                  <a:cubicBezTo>
                    <a:pt x="68054" y="3087"/>
                    <a:pt x="57296" y="0"/>
                    <a:pt x="43224" y="0"/>
                  </a:cubicBezTo>
                  <a:cubicBezTo>
                    <a:pt x="36378" y="0"/>
                    <a:pt x="30161" y="318"/>
                    <a:pt x="24573" y="969"/>
                  </a:cubicBezTo>
                  <a:cubicBezTo>
                    <a:pt x="18977" y="1621"/>
                    <a:pt x="14211" y="2334"/>
                    <a:pt x="10268" y="3125"/>
                  </a:cubicBezTo>
                  <a:cubicBezTo>
                    <a:pt x="7769" y="3645"/>
                    <a:pt x="6519" y="5010"/>
                    <a:pt x="6519" y="7220"/>
                  </a:cubicBezTo>
                  <a:lnTo>
                    <a:pt x="6519" y="19729"/>
                  </a:lnTo>
                  <a:cubicBezTo>
                    <a:pt x="6519" y="21164"/>
                    <a:pt x="6845" y="22079"/>
                    <a:pt x="7505" y="22474"/>
                  </a:cubicBezTo>
                  <a:cubicBezTo>
                    <a:pt x="8165" y="22870"/>
                    <a:pt x="9011" y="23063"/>
                    <a:pt x="10066" y="23063"/>
                  </a:cubicBezTo>
                  <a:lnTo>
                    <a:pt x="11052" y="23063"/>
                  </a:lnTo>
                  <a:cubicBezTo>
                    <a:pt x="14343" y="22668"/>
                    <a:pt x="18946" y="22311"/>
                    <a:pt x="24868" y="21985"/>
                  </a:cubicBezTo>
                  <a:cubicBezTo>
                    <a:pt x="30790" y="21652"/>
                    <a:pt x="36906" y="21489"/>
                    <a:pt x="43224" y="21489"/>
                  </a:cubicBezTo>
                  <a:cubicBezTo>
                    <a:pt x="49146" y="21489"/>
                    <a:pt x="53516" y="22552"/>
                    <a:pt x="56350" y="24669"/>
                  </a:cubicBezTo>
                  <a:cubicBezTo>
                    <a:pt x="59175" y="26786"/>
                    <a:pt x="60588" y="31098"/>
                    <a:pt x="60588" y="37589"/>
                  </a:cubicBezTo>
                  <a:lnTo>
                    <a:pt x="60588" y="46329"/>
                  </a:lnTo>
                  <a:lnTo>
                    <a:pt x="48153" y="46329"/>
                  </a:lnTo>
                  <a:cubicBezTo>
                    <a:pt x="39600" y="46329"/>
                    <a:pt x="32273" y="47058"/>
                    <a:pt x="26157" y="48500"/>
                  </a:cubicBezTo>
                  <a:cubicBezTo>
                    <a:pt x="20033" y="49950"/>
                    <a:pt x="15034" y="52114"/>
                    <a:pt x="11153" y="55007"/>
                  </a:cubicBezTo>
                  <a:cubicBezTo>
                    <a:pt x="7273" y="57899"/>
                    <a:pt x="4447" y="61443"/>
                    <a:pt x="2670" y="65654"/>
                  </a:cubicBezTo>
                  <a:cubicBezTo>
                    <a:pt x="893" y="69858"/>
                    <a:pt x="0" y="74790"/>
                    <a:pt x="0" y="80443"/>
                  </a:cubicBezTo>
                  <a:lnTo>
                    <a:pt x="0" y="81234"/>
                  </a:lnTo>
                  <a:cubicBezTo>
                    <a:pt x="0" y="87935"/>
                    <a:pt x="1025" y="93387"/>
                    <a:pt x="3058" y="97597"/>
                  </a:cubicBezTo>
                  <a:cubicBezTo>
                    <a:pt x="5100" y="101801"/>
                    <a:pt x="7731" y="105158"/>
                    <a:pt x="10960" y="107656"/>
                  </a:cubicBezTo>
                  <a:cubicBezTo>
                    <a:pt x="14181" y="110145"/>
                    <a:pt x="17836" y="111859"/>
                    <a:pt x="21911" y="112774"/>
                  </a:cubicBezTo>
                  <a:cubicBezTo>
                    <a:pt x="25986" y="113697"/>
                    <a:pt x="30069" y="114155"/>
                    <a:pt x="34143" y="114155"/>
                  </a:cubicBezTo>
                  <a:cubicBezTo>
                    <a:pt x="38878" y="114155"/>
                    <a:pt x="43551" y="113403"/>
                    <a:pt x="48153" y="111891"/>
                  </a:cubicBezTo>
                  <a:cubicBezTo>
                    <a:pt x="52764" y="110378"/>
                    <a:pt x="57359" y="108246"/>
                    <a:pt x="61969" y="105485"/>
                  </a:cubicBezTo>
                  <a:lnTo>
                    <a:pt x="61969" y="108641"/>
                  </a:lnTo>
                  <a:close/>
                  <a:moveTo>
                    <a:pt x="60588" y="87935"/>
                  </a:moveTo>
                  <a:cubicBezTo>
                    <a:pt x="57677" y="89509"/>
                    <a:pt x="54464" y="90828"/>
                    <a:pt x="50963" y="91875"/>
                  </a:cubicBezTo>
                  <a:cubicBezTo>
                    <a:pt x="47455" y="92937"/>
                    <a:pt x="43916" y="93457"/>
                    <a:pt x="40337" y="93457"/>
                  </a:cubicBezTo>
                  <a:cubicBezTo>
                    <a:pt x="35316" y="93457"/>
                    <a:pt x="31675" y="92635"/>
                    <a:pt x="29424" y="90991"/>
                  </a:cubicBezTo>
                  <a:cubicBezTo>
                    <a:pt x="27173" y="89347"/>
                    <a:pt x="26056" y="86097"/>
                    <a:pt x="26056" y="81235"/>
                  </a:cubicBezTo>
                  <a:lnTo>
                    <a:pt x="26056" y="80444"/>
                  </a:lnTo>
                  <a:cubicBezTo>
                    <a:pt x="26056" y="77683"/>
                    <a:pt x="26351" y="75256"/>
                    <a:pt x="26941" y="73146"/>
                  </a:cubicBezTo>
                  <a:cubicBezTo>
                    <a:pt x="27538" y="71045"/>
                    <a:pt x="28664" y="69307"/>
                    <a:pt x="30317" y="67927"/>
                  </a:cubicBezTo>
                  <a:cubicBezTo>
                    <a:pt x="31978" y="66546"/>
                    <a:pt x="34221" y="65492"/>
                    <a:pt x="37070" y="64770"/>
                  </a:cubicBezTo>
                  <a:cubicBezTo>
                    <a:pt x="39911" y="64041"/>
                    <a:pt x="43582" y="63685"/>
                    <a:pt x="48084" y="63685"/>
                  </a:cubicBezTo>
                  <a:lnTo>
                    <a:pt x="60588" y="63685"/>
                  </a:lnTo>
                  <a:lnTo>
                    <a:pt x="60588" y="87935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7" name="Freeform 214">
              <a:extLst>
                <a:ext uri="{FF2B5EF4-FFF2-40B4-BE49-F238E27FC236}">
                  <a16:creationId xmlns:a16="http://schemas.microsoft.com/office/drawing/2014/main" id="{79B94AAE-4CEB-D531-1005-5723FB8EB779}"/>
                </a:ext>
              </a:extLst>
            </p:cNvPr>
            <p:cNvSpPr/>
            <p:nvPr/>
          </p:nvSpPr>
          <p:spPr>
            <a:xfrm>
              <a:off x="9789285" y="1195606"/>
              <a:ext cx="26055" cy="150045"/>
            </a:xfrm>
            <a:custGeom>
              <a:avLst/>
              <a:gdLst>
                <a:gd name="connsiteX0" fmla="*/ 3951 w 26055"/>
                <a:gd name="connsiteY0" fmla="*/ 0 h 150045"/>
                <a:gd name="connsiteX1" fmla="*/ 1187 w 26055"/>
                <a:gd name="connsiteY1" fmla="*/ 1186 h 150045"/>
                <a:gd name="connsiteX2" fmla="*/ 0 w 26055"/>
                <a:gd name="connsiteY2" fmla="*/ 3947 h 150045"/>
                <a:gd name="connsiteX3" fmla="*/ 0 w 26055"/>
                <a:gd name="connsiteY3" fmla="*/ 145912 h 150045"/>
                <a:gd name="connsiteX4" fmla="*/ 1187 w 26055"/>
                <a:gd name="connsiteY4" fmla="*/ 148774 h 150045"/>
                <a:gd name="connsiteX5" fmla="*/ 3951 w 26055"/>
                <a:gd name="connsiteY5" fmla="*/ 150046 h 150045"/>
                <a:gd name="connsiteX6" fmla="*/ 22307 w 26055"/>
                <a:gd name="connsiteY6" fmla="*/ 150046 h 150045"/>
                <a:gd name="connsiteX7" fmla="*/ 24969 w 26055"/>
                <a:gd name="connsiteY7" fmla="*/ 148774 h 150045"/>
                <a:gd name="connsiteX8" fmla="*/ 26056 w 26055"/>
                <a:gd name="connsiteY8" fmla="*/ 145912 h 150045"/>
                <a:gd name="connsiteX9" fmla="*/ 26056 w 26055"/>
                <a:gd name="connsiteY9" fmla="*/ 3947 h 150045"/>
                <a:gd name="connsiteX10" fmla="*/ 24969 w 26055"/>
                <a:gd name="connsiteY10" fmla="*/ 1186 h 150045"/>
                <a:gd name="connsiteX11" fmla="*/ 22307 w 26055"/>
                <a:gd name="connsiteY11" fmla="*/ 0 h 150045"/>
                <a:gd name="connsiteX12" fmla="*/ 3951 w 26055"/>
                <a:gd name="connsiteY12" fmla="*/ 0 h 15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055" h="150045">
                  <a:moveTo>
                    <a:pt x="3951" y="0"/>
                  </a:moveTo>
                  <a:cubicBezTo>
                    <a:pt x="2895" y="0"/>
                    <a:pt x="1979" y="396"/>
                    <a:pt x="1187" y="1186"/>
                  </a:cubicBezTo>
                  <a:cubicBezTo>
                    <a:pt x="396" y="1977"/>
                    <a:pt x="0" y="2893"/>
                    <a:pt x="0" y="3947"/>
                  </a:cubicBezTo>
                  <a:lnTo>
                    <a:pt x="0" y="145912"/>
                  </a:lnTo>
                  <a:cubicBezTo>
                    <a:pt x="0" y="146959"/>
                    <a:pt x="396" y="147913"/>
                    <a:pt x="1187" y="148774"/>
                  </a:cubicBezTo>
                  <a:cubicBezTo>
                    <a:pt x="1979" y="149626"/>
                    <a:pt x="2895" y="150046"/>
                    <a:pt x="3951" y="150046"/>
                  </a:cubicBezTo>
                  <a:lnTo>
                    <a:pt x="22307" y="150046"/>
                  </a:lnTo>
                  <a:cubicBezTo>
                    <a:pt x="23355" y="150046"/>
                    <a:pt x="24240" y="149627"/>
                    <a:pt x="24969" y="148774"/>
                  </a:cubicBezTo>
                  <a:cubicBezTo>
                    <a:pt x="25691" y="147913"/>
                    <a:pt x="26056" y="146959"/>
                    <a:pt x="26056" y="145912"/>
                  </a:cubicBezTo>
                  <a:lnTo>
                    <a:pt x="26056" y="3947"/>
                  </a:lnTo>
                  <a:cubicBezTo>
                    <a:pt x="26056" y="2893"/>
                    <a:pt x="25691" y="1978"/>
                    <a:pt x="24969" y="1186"/>
                  </a:cubicBezTo>
                  <a:cubicBezTo>
                    <a:pt x="24240" y="395"/>
                    <a:pt x="23355" y="0"/>
                    <a:pt x="22307" y="0"/>
                  </a:cubicBezTo>
                  <a:lnTo>
                    <a:pt x="3951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8" name="Freeform 215">
              <a:extLst>
                <a:ext uri="{FF2B5EF4-FFF2-40B4-BE49-F238E27FC236}">
                  <a16:creationId xmlns:a16="http://schemas.microsoft.com/office/drawing/2014/main" id="{1BF754E2-4BA9-4E22-5722-05D60036120C}"/>
                </a:ext>
              </a:extLst>
            </p:cNvPr>
            <p:cNvSpPr/>
            <p:nvPr/>
          </p:nvSpPr>
          <p:spPr>
            <a:xfrm>
              <a:off x="9873531" y="1197578"/>
              <a:ext cx="91176" cy="149650"/>
            </a:xfrm>
            <a:custGeom>
              <a:avLst/>
              <a:gdLst>
                <a:gd name="connsiteX0" fmla="*/ 29604 w 91176"/>
                <a:gd name="connsiteY0" fmla="*/ 42785 h 149650"/>
                <a:gd name="connsiteX1" fmla="*/ 35526 w 91176"/>
                <a:gd name="connsiteY1" fmla="*/ 31448 h 149650"/>
                <a:gd name="connsiteX2" fmla="*/ 44506 w 91176"/>
                <a:gd name="connsiteY2" fmla="*/ 25336 h 149650"/>
                <a:gd name="connsiteX3" fmla="*/ 56048 w 91176"/>
                <a:gd name="connsiteY3" fmla="*/ 23460 h 149650"/>
                <a:gd name="connsiteX4" fmla="*/ 64337 w 91176"/>
                <a:gd name="connsiteY4" fmla="*/ 23661 h 149650"/>
                <a:gd name="connsiteX5" fmla="*/ 72821 w 91176"/>
                <a:gd name="connsiteY5" fmla="*/ 24057 h 149650"/>
                <a:gd name="connsiteX6" fmla="*/ 80621 w 91176"/>
                <a:gd name="connsiteY6" fmla="*/ 24553 h 149650"/>
                <a:gd name="connsiteX7" fmla="*/ 86830 w 91176"/>
                <a:gd name="connsiteY7" fmla="*/ 25041 h 149650"/>
                <a:gd name="connsiteX8" fmla="*/ 87226 w 91176"/>
                <a:gd name="connsiteY8" fmla="*/ 25041 h 149650"/>
                <a:gd name="connsiteX9" fmla="*/ 90284 w 91176"/>
                <a:gd name="connsiteY9" fmla="*/ 23863 h 149650"/>
                <a:gd name="connsiteX10" fmla="*/ 91177 w 91176"/>
                <a:gd name="connsiteY10" fmla="*/ 20908 h 149650"/>
                <a:gd name="connsiteX11" fmla="*/ 91177 w 91176"/>
                <a:gd name="connsiteY11" fmla="*/ 7686 h 149650"/>
                <a:gd name="connsiteX12" fmla="*/ 89989 w 91176"/>
                <a:gd name="connsiteY12" fmla="*/ 4638 h 149650"/>
                <a:gd name="connsiteX13" fmla="*/ 86830 w 91176"/>
                <a:gd name="connsiteY13" fmla="*/ 3157 h 149650"/>
                <a:gd name="connsiteX14" fmla="*/ 82787 w 91176"/>
                <a:gd name="connsiteY14" fmla="*/ 2366 h 149650"/>
                <a:gd name="connsiteX15" fmla="*/ 75778 w 91176"/>
                <a:gd name="connsiteY15" fmla="*/ 1280 h 149650"/>
                <a:gd name="connsiteX16" fmla="*/ 66510 w 91176"/>
                <a:gd name="connsiteY16" fmla="*/ 396 h 149650"/>
                <a:gd name="connsiteX17" fmla="*/ 55652 w 91176"/>
                <a:gd name="connsiteY17" fmla="*/ 0 h 149650"/>
                <a:gd name="connsiteX18" fmla="*/ 36907 w 91176"/>
                <a:gd name="connsiteY18" fmla="*/ 2466 h 149650"/>
                <a:gd name="connsiteX19" fmla="*/ 18908 w 91176"/>
                <a:gd name="connsiteY19" fmla="*/ 11633 h 149650"/>
                <a:gd name="connsiteX20" fmla="*/ 5387 w 91176"/>
                <a:gd name="connsiteY20" fmla="*/ 30067 h 149650"/>
                <a:gd name="connsiteX21" fmla="*/ 0 w 91176"/>
                <a:gd name="connsiteY21" fmla="*/ 60335 h 149650"/>
                <a:gd name="connsiteX22" fmla="*/ 0 w 91176"/>
                <a:gd name="connsiteY22" fmla="*/ 89316 h 149650"/>
                <a:gd name="connsiteX23" fmla="*/ 5387 w 91176"/>
                <a:gd name="connsiteY23" fmla="*/ 119289 h 149650"/>
                <a:gd name="connsiteX24" fmla="*/ 18908 w 91176"/>
                <a:gd name="connsiteY24" fmla="*/ 137723 h 149650"/>
                <a:gd name="connsiteX25" fmla="*/ 36907 w 91176"/>
                <a:gd name="connsiteY25" fmla="*/ 147091 h 149650"/>
                <a:gd name="connsiteX26" fmla="*/ 55652 w 91176"/>
                <a:gd name="connsiteY26" fmla="*/ 149651 h 149650"/>
                <a:gd name="connsiteX27" fmla="*/ 66510 w 91176"/>
                <a:gd name="connsiteY27" fmla="*/ 149263 h 149650"/>
                <a:gd name="connsiteX28" fmla="*/ 75778 w 91176"/>
                <a:gd name="connsiteY28" fmla="*/ 148371 h 149650"/>
                <a:gd name="connsiteX29" fmla="*/ 82787 w 91176"/>
                <a:gd name="connsiteY29" fmla="*/ 147386 h 149650"/>
                <a:gd name="connsiteX30" fmla="*/ 86830 w 91176"/>
                <a:gd name="connsiteY30" fmla="*/ 146502 h 149650"/>
                <a:gd name="connsiteX31" fmla="*/ 89989 w 91176"/>
                <a:gd name="connsiteY31" fmla="*/ 145020 h 149650"/>
                <a:gd name="connsiteX32" fmla="*/ 91177 w 91176"/>
                <a:gd name="connsiteY32" fmla="*/ 141965 h 149650"/>
                <a:gd name="connsiteX33" fmla="*/ 91177 w 91176"/>
                <a:gd name="connsiteY33" fmla="*/ 128750 h 149650"/>
                <a:gd name="connsiteX34" fmla="*/ 90284 w 91176"/>
                <a:gd name="connsiteY34" fmla="*/ 125796 h 149650"/>
                <a:gd name="connsiteX35" fmla="*/ 87226 w 91176"/>
                <a:gd name="connsiteY35" fmla="*/ 124609 h 149650"/>
                <a:gd name="connsiteX36" fmla="*/ 86830 w 91176"/>
                <a:gd name="connsiteY36" fmla="*/ 124609 h 149650"/>
                <a:gd name="connsiteX37" fmla="*/ 80621 w 91176"/>
                <a:gd name="connsiteY37" fmla="*/ 125105 h 149650"/>
                <a:gd name="connsiteX38" fmla="*/ 72821 w 91176"/>
                <a:gd name="connsiteY38" fmla="*/ 125602 h 149650"/>
                <a:gd name="connsiteX39" fmla="*/ 64337 w 91176"/>
                <a:gd name="connsiteY39" fmla="*/ 125989 h 149650"/>
                <a:gd name="connsiteX40" fmla="*/ 56048 w 91176"/>
                <a:gd name="connsiteY40" fmla="*/ 126191 h 149650"/>
                <a:gd name="connsiteX41" fmla="*/ 44506 w 91176"/>
                <a:gd name="connsiteY41" fmla="*/ 124314 h 149650"/>
                <a:gd name="connsiteX42" fmla="*/ 35526 w 91176"/>
                <a:gd name="connsiteY42" fmla="*/ 118110 h 149650"/>
                <a:gd name="connsiteX43" fmla="*/ 29604 w 91176"/>
                <a:gd name="connsiteY43" fmla="*/ 106671 h 149650"/>
                <a:gd name="connsiteX44" fmla="*/ 27430 w 91176"/>
                <a:gd name="connsiteY44" fmla="*/ 89315 h 149650"/>
                <a:gd name="connsiteX45" fmla="*/ 27430 w 91176"/>
                <a:gd name="connsiteY45" fmla="*/ 60334 h 149650"/>
                <a:gd name="connsiteX46" fmla="*/ 29604 w 91176"/>
                <a:gd name="connsiteY46" fmla="*/ 42784 h 14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91176" h="149650">
                  <a:moveTo>
                    <a:pt x="29604" y="42785"/>
                  </a:moveTo>
                  <a:cubicBezTo>
                    <a:pt x="31055" y="38055"/>
                    <a:pt x="33019" y="34278"/>
                    <a:pt x="35526" y="31448"/>
                  </a:cubicBezTo>
                  <a:cubicBezTo>
                    <a:pt x="38017" y="28625"/>
                    <a:pt x="41013" y="26593"/>
                    <a:pt x="44506" y="25336"/>
                  </a:cubicBezTo>
                  <a:cubicBezTo>
                    <a:pt x="47991" y="24088"/>
                    <a:pt x="51833" y="23460"/>
                    <a:pt x="56048" y="23460"/>
                  </a:cubicBezTo>
                  <a:cubicBezTo>
                    <a:pt x="58679" y="23460"/>
                    <a:pt x="61442" y="23530"/>
                    <a:pt x="64337" y="23661"/>
                  </a:cubicBezTo>
                  <a:cubicBezTo>
                    <a:pt x="67225" y="23793"/>
                    <a:pt x="70057" y="23925"/>
                    <a:pt x="72821" y="24057"/>
                  </a:cubicBezTo>
                  <a:cubicBezTo>
                    <a:pt x="75584" y="24188"/>
                    <a:pt x="78184" y="24351"/>
                    <a:pt x="80621" y="24553"/>
                  </a:cubicBezTo>
                  <a:cubicBezTo>
                    <a:pt x="83051" y="24747"/>
                    <a:pt x="85123" y="24910"/>
                    <a:pt x="86830" y="25041"/>
                  </a:cubicBezTo>
                  <a:lnTo>
                    <a:pt x="87226" y="25041"/>
                  </a:lnTo>
                  <a:cubicBezTo>
                    <a:pt x="88670" y="25041"/>
                    <a:pt x="89694" y="24646"/>
                    <a:pt x="90284" y="23863"/>
                  </a:cubicBezTo>
                  <a:cubicBezTo>
                    <a:pt x="90874" y="23064"/>
                    <a:pt x="91177" y="22079"/>
                    <a:pt x="91177" y="20908"/>
                  </a:cubicBezTo>
                  <a:lnTo>
                    <a:pt x="91177" y="7686"/>
                  </a:lnTo>
                  <a:cubicBezTo>
                    <a:pt x="91177" y="6251"/>
                    <a:pt x="90781" y="5227"/>
                    <a:pt x="89989" y="4638"/>
                  </a:cubicBezTo>
                  <a:cubicBezTo>
                    <a:pt x="89198" y="4041"/>
                    <a:pt x="88142" y="3545"/>
                    <a:pt x="86830" y="3157"/>
                  </a:cubicBezTo>
                  <a:cubicBezTo>
                    <a:pt x="86047" y="3025"/>
                    <a:pt x="84696" y="2761"/>
                    <a:pt x="82787" y="2366"/>
                  </a:cubicBezTo>
                  <a:cubicBezTo>
                    <a:pt x="80877" y="1970"/>
                    <a:pt x="78549" y="1613"/>
                    <a:pt x="75778" y="1280"/>
                  </a:cubicBezTo>
                  <a:cubicBezTo>
                    <a:pt x="73022" y="954"/>
                    <a:pt x="69926" y="659"/>
                    <a:pt x="66510" y="396"/>
                  </a:cubicBezTo>
                  <a:cubicBezTo>
                    <a:pt x="63080" y="132"/>
                    <a:pt x="59463" y="0"/>
                    <a:pt x="55652" y="0"/>
                  </a:cubicBezTo>
                  <a:cubicBezTo>
                    <a:pt x="49729" y="0"/>
                    <a:pt x="43481" y="822"/>
                    <a:pt x="36907" y="2466"/>
                  </a:cubicBezTo>
                  <a:cubicBezTo>
                    <a:pt x="30333" y="4110"/>
                    <a:pt x="24333" y="7166"/>
                    <a:pt x="18908" y="11633"/>
                  </a:cubicBezTo>
                  <a:cubicBezTo>
                    <a:pt x="13490" y="16100"/>
                    <a:pt x="8980" y="22250"/>
                    <a:pt x="5387" y="30067"/>
                  </a:cubicBezTo>
                  <a:cubicBezTo>
                    <a:pt x="1801" y="37891"/>
                    <a:pt x="0" y="47981"/>
                    <a:pt x="0" y="60335"/>
                  </a:cubicBezTo>
                  <a:lnTo>
                    <a:pt x="0" y="89316"/>
                  </a:lnTo>
                  <a:cubicBezTo>
                    <a:pt x="0" y="101546"/>
                    <a:pt x="1801" y="111534"/>
                    <a:pt x="5387" y="119289"/>
                  </a:cubicBezTo>
                  <a:cubicBezTo>
                    <a:pt x="8980" y="127044"/>
                    <a:pt x="13490" y="133186"/>
                    <a:pt x="18908" y="137723"/>
                  </a:cubicBezTo>
                  <a:cubicBezTo>
                    <a:pt x="24333" y="142260"/>
                    <a:pt x="30333" y="145377"/>
                    <a:pt x="36907" y="147091"/>
                  </a:cubicBezTo>
                  <a:cubicBezTo>
                    <a:pt x="43482" y="148797"/>
                    <a:pt x="49729" y="149651"/>
                    <a:pt x="55652" y="149651"/>
                  </a:cubicBezTo>
                  <a:cubicBezTo>
                    <a:pt x="59463" y="149651"/>
                    <a:pt x="63080" y="149526"/>
                    <a:pt x="66510" y="149263"/>
                  </a:cubicBezTo>
                  <a:cubicBezTo>
                    <a:pt x="69925" y="148991"/>
                    <a:pt x="73022" y="148697"/>
                    <a:pt x="75778" y="148371"/>
                  </a:cubicBezTo>
                  <a:cubicBezTo>
                    <a:pt x="78549" y="148045"/>
                    <a:pt x="80877" y="147712"/>
                    <a:pt x="82787" y="147386"/>
                  </a:cubicBezTo>
                  <a:cubicBezTo>
                    <a:pt x="84696" y="147060"/>
                    <a:pt x="86047" y="146765"/>
                    <a:pt x="86830" y="146502"/>
                  </a:cubicBezTo>
                  <a:cubicBezTo>
                    <a:pt x="88142" y="146106"/>
                    <a:pt x="89198" y="145618"/>
                    <a:pt x="89989" y="145020"/>
                  </a:cubicBezTo>
                  <a:cubicBezTo>
                    <a:pt x="90781" y="144431"/>
                    <a:pt x="91177" y="143407"/>
                    <a:pt x="91177" y="141965"/>
                  </a:cubicBezTo>
                  <a:lnTo>
                    <a:pt x="91177" y="128750"/>
                  </a:lnTo>
                  <a:cubicBezTo>
                    <a:pt x="91177" y="127572"/>
                    <a:pt x="90874" y="126586"/>
                    <a:pt x="90284" y="125796"/>
                  </a:cubicBezTo>
                  <a:cubicBezTo>
                    <a:pt x="89694" y="125005"/>
                    <a:pt x="88670" y="124609"/>
                    <a:pt x="87226" y="124609"/>
                  </a:cubicBezTo>
                  <a:lnTo>
                    <a:pt x="86830" y="124609"/>
                  </a:lnTo>
                  <a:cubicBezTo>
                    <a:pt x="85123" y="124749"/>
                    <a:pt x="83051" y="124912"/>
                    <a:pt x="80621" y="125105"/>
                  </a:cubicBezTo>
                  <a:cubicBezTo>
                    <a:pt x="78184" y="125307"/>
                    <a:pt x="75584" y="125470"/>
                    <a:pt x="72821" y="125602"/>
                  </a:cubicBezTo>
                  <a:cubicBezTo>
                    <a:pt x="70057" y="125725"/>
                    <a:pt x="67225" y="125865"/>
                    <a:pt x="64337" y="125989"/>
                  </a:cubicBezTo>
                  <a:cubicBezTo>
                    <a:pt x="61442" y="126129"/>
                    <a:pt x="58679" y="126191"/>
                    <a:pt x="56048" y="126191"/>
                  </a:cubicBezTo>
                  <a:cubicBezTo>
                    <a:pt x="51833" y="126191"/>
                    <a:pt x="47991" y="125570"/>
                    <a:pt x="44506" y="124314"/>
                  </a:cubicBezTo>
                  <a:cubicBezTo>
                    <a:pt x="41013" y="123073"/>
                    <a:pt x="38017" y="121003"/>
                    <a:pt x="35526" y="118110"/>
                  </a:cubicBezTo>
                  <a:cubicBezTo>
                    <a:pt x="33019" y="115217"/>
                    <a:pt x="31055" y="111402"/>
                    <a:pt x="29604" y="106671"/>
                  </a:cubicBezTo>
                  <a:cubicBezTo>
                    <a:pt x="28153" y="101933"/>
                    <a:pt x="27430" y="96155"/>
                    <a:pt x="27430" y="89315"/>
                  </a:cubicBezTo>
                  <a:lnTo>
                    <a:pt x="27430" y="60334"/>
                  </a:lnTo>
                  <a:cubicBezTo>
                    <a:pt x="27430" y="53371"/>
                    <a:pt x="28152" y="47515"/>
                    <a:pt x="29604" y="42784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9" name="Freeform 216">
              <a:extLst>
                <a:ext uri="{FF2B5EF4-FFF2-40B4-BE49-F238E27FC236}">
                  <a16:creationId xmlns:a16="http://schemas.microsoft.com/office/drawing/2014/main" id="{3648C53A-336E-722B-21FD-A890DB587E9F}"/>
                </a:ext>
              </a:extLst>
            </p:cNvPr>
            <p:cNvSpPr/>
            <p:nvPr/>
          </p:nvSpPr>
          <p:spPr>
            <a:xfrm>
              <a:off x="9979306" y="1233067"/>
              <a:ext cx="94126" cy="114161"/>
            </a:xfrm>
            <a:custGeom>
              <a:avLst/>
              <a:gdLst>
                <a:gd name="connsiteX0" fmla="*/ 68768 w 94126"/>
                <a:gd name="connsiteY0" fmla="*/ 113379 h 114161"/>
                <a:gd name="connsiteX1" fmla="*/ 77159 w 94126"/>
                <a:gd name="connsiteY1" fmla="*/ 112394 h 114161"/>
                <a:gd name="connsiteX2" fmla="*/ 86038 w 94126"/>
                <a:gd name="connsiteY2" fmla="*/ 110812 h 114161"/>
                <a:gd name="connsiteX3" fmla="*/ 89492 w 94126"/>
                <a:gd name="connsiteY3" fmla="*/ 109238 h 114161"/>
                <a:gd name="connsiteX4" fmla="*/ 90183 w 94126"/>
                <a:gd name="connsiteY4" fmla="*/ 105686 h 114161"/>
                <a:gd name="connsiteX5" fmla="*/ 90183 w 94126"/>
                <a:gd name="connsiteY5" fmla="*/ 92673 h 114161"/>
                <a:gd name="connsiteX6" fmla="*/ 89197 w 94126"/>
                <a:gd name="connsiteY6" fmla="*/ 90409 h 114161"/>
                <a:gd name="connsiteX7" fmla="*/ 86628 w 94126"/>
                <a:gd name="connsiteY7" fmla="*/ 89718 h 114161"/>
                <a:gd name="connsiteX8" fmla="*/ 86038 w 94126"/>
                <a:gd name="connsiteY8" fmla="*/ 89718 h 114161"/>
                <a:gd name="connsiteX9" fmla="*/ 70150 w 94126"/>
                <a:gd name="connsiteY9" fmla="*/ 90998 h 114161"/>
                <a:gd name="connsiteX10" fmla="*/ 49729 w 94126"/>
                <a:gd name="connsiteY10" fmla="*/ 91688 h 114161"/>
                <a:gd name="connsiteX11" fmla="*/ 37986 w 94126"/>
                <a:gd name="connsiteY11" fmla="*/ 89416 h 114161"/>
                <a:gd name="connsiteX12" fmla="*/ 30682 w 94126"/>
                <a:gd name="connsiteY12" fmla="*/ 83506 h 114161"/>
                <a:gd name="connsiteX13" fmla="*/ 27034 w 94126"/>
                <a:gd name="connsiteY13" fmla="*/ 75418 h 114161"/>
                <a:gd name="connsiteX14" fmla="*/ 26048 w 94126"/>
                <a:gd name="connsiteY14" fmla="*/ 66647 h 114161"/>
                <a:gd name="connsiteX15" fmla="*/ 26048 w 94126"/>
                <a:gd name="connsiteY15" fmla="*/ 66057 h 114161"/>
                <a:gd name="connsiteX16" fmla="*/ 90199 w 94126"/>
                <a:gd name="connsiteY16" fmla="*/ 66057 h 114161"/>
                <a:gd name="connsiteX17" fmla="*/ 94126 w 94126"/>
                <a:gd name="connsiteY17" fmla="*/ 61125 h 114161"/>
                <a:gd name="connsiteX18" fmla="*/ 94126 w 94126"/>
                <a:gd name="connsiteY18" fmla="*/ 50082 h 114161"/>
                <a:gd name="connsiteX19" fmla="*/ 91076 w 94126"/>
                <a:gd name="connsiteY19" fmla="*/ 29880 h 114161"/>
                <a:gd name="connsiteX20" fmla="*/ 82119 w 94126"/>
                <a:gd name="connsiteY20" fmla="*/ 13998 h 114161"/>
                <a:gd name="connsiteX21" fmla="*/ 67442 w 94126"/>
                <a:gd name="connsiteY21" fmla="*/ 3652 h 114161"/>
                <a:gd name="connsiteX22" fmla="*/ 47261 w 94126"/>
                <a:gd name="connsiteY22" fmla="*/ 0 h 114161"/>
                <a:gd name="connsiteX23" fmla="*/ 27174 w 94126"/>
                <a:gd name="connsiteY23" fmla="*/ 3552 h 114161"/>
                <a:gd name="connsiteX24" fmla="*/ 12310 w 94126"/>
                <a:gd name="connsiteY24" fmla="*/ 13610 h 114161"/>
                <a:gd name="connsiteX25" fmla="*/ 3151 w 94126"/>
                <a:gd name="connsiteY25" fmla="*/ 29384 h 114161"/>
                <a:gd name="connsiteX26" fmla="*/ 0 w 94126"/>
                <a:gd name="connsiteY26" fmla="*/ 50082 h 114161"/>
                <a:gd name="connsiteX27" fmla="*/ 0 w 94126"/>
                <a:gd name="connsiteY27" fmla="*/ 64677 h 114161"/>
                <a:gd name="connsiteX28" fmla="*/ 4634 w 94126"/>
                <a:gd name="connsiteY28" fmla="*/ 88826 h 114161"/>
                <a:gd name="connsiteX29" fmla="*/ 16377 w 94126"/>
                <a:gd name="connsiteY29" fmla="*/ 104011 h 114161"/>
                <a:gd name="connsiteX30" fmla="*/ 31870 w 94126"/>
                <a:gd name="connsiteY30" fmla="*/ 111898 h 114161"/>
                <a:gd name="connsiteX31" fmla="*/ 47758 w 94126"/>
                <a:gd name="connsiteY31" fmla="*/ 114162 h 114161"/>
                <a:gd name="connsiteX32" fmla="*/ 59494 w 94126"/>
                <a:gd name="connsiteY32" fmla="*/ 113968 h 114161"/>
                <a:gd name="connsiteX33" fmla="*/ 68769 w 94126"/>
                <a:gd name="connsiteY33" fmla="*/ 113379 h 114161"/>
                <a:gd name="connsiteX34" fmla="*/ 26243 w 94126"/>
                <a:gd name="connsiteY34" fmla="*/ 46731 h 114161"/>
                <a:gd name="connsiteX35" fmla="*/ 32165 w 94126"/>
                <a:gd name="connsiteY35" fmla="*/ 28693 h 114161"/>
                <a:gd name="connsiteX36" fmla="*/ 47362 w 94126"/>
                <a:gd name="connsiteY36" fmla="*/ 22482 h 114161"/>
                <a:gd name="connsiteX37" fmla="*/ 62358 w 94126"/>
                <a:gd name="connsiteY37" fmla="*/ 28786 h 114161"/>
                <a:gd name="connsiteX38" fmla="*/ 68078 w 94126"/>
                <a:gd name="connsiteY38" fmla="*/ 46731 h 114161"/>
                <a:gd name="connsiteX39" fmla="*/ 68078 w 94126"/>
                <a:gd name="connsiteY39" fmla="*/ 47523 h 114161"/>
                <a:gd name="connsiteX40" fmla="*/ 26243 w 94126"/>
                <a:gd name="connsiteY40" fmla="*/ 47523 h 114161"/>
                <a:gd name="connsiteX41" fmla="*/ 26243 w 94126"/>
                <a:gd name="connsiteY41" fmla="*/ 46731 h 114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4126" h="114161">
                  <a:moveTo>
                    <a:pt x="68768" y="113379"/>
                  </a:moveTo>
                  <a:cubicBezTo>
                    <a:pt x="71601" y="113115"/>
                    <a:pt x="74395" y="112789"/>
                    <a:pt x="77159" y="112394"/>
                  </a:cubicBezTo>
                  <a:cubicBezTo>
                    <a:pt x="79922" y="111999"/>
                    <a:pt x="82879" y="111471"/>
                    <a:pt x="86038" y="110812"/>
                  </a:cubicBezTo>
                  <a:cubicBezTo>
                    <a:pt x="87878" y="110548"/>
                    <a:pt x="89026" y="110029"/>
                    <a:pt x="89492" y="109238"/>
                  </a:cubicBezTo>
                  <a:cubicBezTo>
                    <a:pt x="89950" y="108447"/>
                    <a:pt x="90183" y="107268"/>
                    <a:pt x="90183" y="105686"/>
                  </a:cubicBezTo>
                  <a:lnTo>
                    <a:pt x="90183" y="92673"/>
                  </a:lnTo>
                  <a:cubicBezTo>
                    <a:pt x="90183" y="91626"/>
                    <a:pt x="89849" y="90874"/>
                    <a:pt x="89197" y="90409"/>
                  </a:cubicBezTo>
                  <a:cubicBezTo>
                    <a:pt x="88537" y="89951"/>
                    <a:pt x="87684" y="89718"/>
                    <a:pt x="86628" y="89718"/>
                  </a:cubicBezTo>
                  <a:lnTo>
                    <a:pt x="86038" y="89718"/>
                  </a:lnTo>
                  <a:cubicBezTo>
                    <a:pt x="81824" y="90114"/>
                    <a:pt x="76530" y="90540"/>
                    <a:pt x="70150" y="90998"/>
                  </a:cubicBezTo>
                  <a:cubicBezTo>
                    <a:pt x="63770" y="91463"/>
                    <a:pt x="56963" y="91688"/>
                    <a:pt x="49729" y="91688"/>
                  </a:cubicBezTo>
                  <a:cubicBezTo>
                    <a:pt x="44994" y="91688"/>
                    <a:pt x="41075" y="90936"/>
                    <a:pt x="37986" y="89416"/>
                  </a:cubicBezTo>
                  <a:cubicBezTo>
                    <a:pt x="34897" y="87911"/>
                    <a:pt x="32459" y="85942"/>
                    <a:pt x="30682" y="83506"/>
                  </a:cubicBezTo>
                  <a:cubicBezTo>
                    <a:pt x="28904" y="81079"/>
                    <a:pt x="27693" y="78380"/>
                    <a:pt x="27034" y="75418"/>
                  </a:cubicBezTo>
                  <a:cubicBezTo>
                    <a:pt x="26374" y="72463"/>
                    <a:pt x="26048" y="69547"/>
                    <a:pt x="26048" y="66647"/>
                  </a:cubicBezTo>
                  <a:lnTo>
                    <a:pt x="26048" y="66057"/>
                  </a:lnTo>
                  <a:lnTo>
                    <a:pt x="90199" y="66057"/>
                  </a:lnTo>
                  <a:cubicBezTo>
                    <a:pt x="92815" y="66057"/>
                    <a:pt x="94126" y="64413"/>
                    <a:pt x="94126" y="61125"/>
                  </a:cubicBezTo>
                  <a:lnTo>
                    <a:pt x="94126" y="50082"/>
                  </a:lnTo>
                  <a:cubicBezTo>
                    <a:pt x="94126" y="42722"/>
                    <a:pt x="93110" y="35983"/>
                    <a:pt x="91076" y="29880"/>
                  </a:cubicBezTo>
                  <a:cubicBezTo>
                    <a:pt x="89042" y="23761"/>
                    <a:pt x="86054" y="18473"/>
                    <a:pt x="82119" y="13998"/>
                  </a:cubicBezTo>
                  <a:cubicBezTo>
                    <a:pt x="78176" y="9539"/>
                    <a:pt x="73286" y="6087"/>
                    <a:pt x="67442" y="3652"/>
                  </a:cubicBezTo>
                  <a:cubicBezTo>
                    <a:pt x="61597" y="1217"/>
                    <a:pt x="54875" y="0"/>
                    <a:pt x="47261" y="0"/>
                  </a:cubicBezTo>
                  <a:cubicBezTo>
                    <a:pt x="39771" y="0"/>
                    <a:pt x="33080" y="1186"/>
                    <a:pt x="27174" y="3552"/>
                  </a:cubicBezTo>
                  <a:cubicBezTo>
                    <a:pt x="21267" y="5917"/>
                    <a:pt x="16307" y="9267"/>
                    <a:pt x="12310" y="13610"/>
                  </a:cubicBezTo>
                  <a:cubicBezTo>
                    <a:pt x="8297" y="17945"/>
                    <a:pt x="5247" y="23203"/>
                    <a:pt x="3151" y="29384"/>
                  </a:cubicBezTo>
                  <a:cubicBezTo>
                    <a:pt x="1048" y="35564"/>
                    <a:pt x="0" y="42459"/>
                    <a:pt x="0" y="50082"/>
                  </a:cubicBezTo>
                  <a:lnTo>
                    <a:pt x="0" y="64677"/>
                  </a:lnTo>
                  <a:cubicBezTo>
                    <a:pt x="0" y="74409"/>
                    <a:pt x="1544" y="82451"/>
                    <a:pt x="4634" y="88826"/>
                  </a:cubicBezTo>
                  <a:cubicBezTo>
                    <a:pt x="7723" y="95208"/>
                    <a:pt x="11643" y="100265"/>
                    <a:pt x="16377" y="104011"/>
                  </a:cubicBezTo>
                  <a:cubicBezTo>
                    <a:pt x="21112" y="107756"/>
                    <a:pt x="26274" y="110385"/>
                    <a:pt x="31870" y="111898"/>
                  </a:cubicBezTo>
                  <a:cubicBezTo>
                    <a:pt x="37458" y="113410"/>
                    <a:pt x="42752" y="114162"/>
                    <a:pt x="47758" y="114162"/>
                  </a:cubicBezTo>
                  <a:cubicBezTo>
                    <a:pt x="52221" y="114162"/>
                    <a:pt x="56141" y="114100"/>
                    <a:pt x="59494" y="113968"/>
                  </a:cubicBezTo>
                  <a:cubicBezTo>
                    <a:pt x="62847" y="113836"/>
                    <a:pt x="65936" y="113642"/>
                    <a:pt x="68769" y="113379"/>
                  </a:cubicBezTo>
                  <a:moveTo>
                    <a:pt x="26243" y="46731"/>
                  </a:moveTo>
                  <a:cubicBezTo>
                    <a:pt x="26243" y="38844"/>
                    <a:pt x="28214" y="32834"/>
                    <a:pt x="32165" y="28693"/>
                  </a:cubicBezTo>
                  <a:cubicBezTo>
                    <a:pt x="36108" y="24552"/>
                    <a:pt x="41176" y="22482"/>
                    <a:pt x="47362" y="22482"/>
                  </a:cubicBezTo>
                  <a:cubicBezTo>
                    <a:pt x="53541" y="22482"/>
                    <a:pt x="58539" y="24583"/>
                    <a:pt x="62358" y="28786"/>
                  </a:cubicBezTo>
                  <a:cubicBezTo>
                    <a:pt x="66169" y="32997"/>
                    <a:pt x="68078" y="38977"/>
                    <a:pt x="68078" y="46731"/>
                  </a:cubicBezTo>
                  <a:lnTo>
                    <a:pt x="68078" y="47523"/>
                  </a:lnTo>
                  <a:lnTo>
                    <a:pt x="26243" y="47523"/>
                  </a:lnTo>
                  <a:lnTo>
                    <a:pt x="26243" y="46731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0" name="Freeform 217">
              <a:extLst>
                <a:ext uri="{FF2B5EF4-FFF2-40B4-BE49-F238E27FC236}">
                  <a16:creationId xmlns:a16="http://schemas.microsoft.com/office/drawing/2014/main" id="{F0C8BA50-449D-D8AE-1A39-1349B0B6C859}"/>
                </a:ext>
              </a:extLst>
            </p:cNvPr>
            <p:cNvSpPr/>
            <p:nvPr/>
          </p:nvSpPr>
          <p:spPr>
            <a:xfrm>
              <a:off x="10095928" y="1233068"/>
              <a:ext cx="91169" cy="112588"/>
            </a:xfrm>
            <a:custGeom>
              <a:avLst/>
              <a:gdLst>
                <a:gd name="connsiteX0" fmla="*/ 89990 w 91169"/>
                <a:gd name="connsiteY0" fmla="*/ 111309 h 112588"/>
                <a:gd name="connsiteX1" fmla="*/ 91169 w 91169"/>
                <a:gd name="connsiteY1" fmla="*/ 108448 h 112588"/>
                <a:gd name="connsiteX2" fmla="*/ 91169 w 91169"/>
                <a:gd name="connsiteY2" fmla="*/ 44173 h 112588"/>
                <a:gd name="connsiteX3" fmla="*/ 89795 w 91169"/>
                <a:gd name="connsiteY3" fmla="*/ 26624 h 112588"/>
                <a:gd name="connsiteX4" fmla="*/ 84758 w 91169"/>
                <a:gd name="connsiteY4" fmla="*/ 12618 h 112588"/>
                <a:gd name="connsiteX5" fmla="*/ 74396 w 91169"/>
                <a:gd name="connsiteY5" fmla="*/ 3350 h 112588"/>
                <a:gd name="connsiteX6" fmla="*/ 57033 w 91169"/>
                <a:gd name="connsiteY6" fmla="*/ 0 h 112588"/>
                <a:gd name="connsiteX7" fmla="*/ 48154 w 91169"/>
                <a:gd name="connsiteY7" fmla="*/ 497 h 112588"/>
                <a:gd name="connsiteX8" fmla="*/ 40454 w 91169"/>
                <a:gd name="connsiteY8" fmla="*/ 2078 h 112588"/>
                <a:gd name="connsiteX9" fmla="*/ 33057 w 91169"/>
                <a:gd name="connsiteY9" fmla="*/ 4924 h 112588"/>
                <a:gd name="connsiteX10" fmla="*/ 25063 w 91169"/>
                <a:gd name="connsiteY10" fmla="*/ 9469 h 112588"/>
                <a:gd name="connsiteX11" fmla="*/ 25063 w 91169"/>
                <a:gd name="connsiteY11" fmla="*/ 5328 h 112588"/>
                <a:gd name="connsiteX12" fmla="*/ 23883 w 91169"/>
                <a:gd name="connsiteY12" fmla="*/ 2567 h 112588"/>
                <a:gd name="connsiteX13" fmla="*/ 21120 w 91169"/>
                <a:gd name="connsiteY13" fmla="*/ 1388 h 112588"/>
                <a:gd name="connsiteX14" fmla="*/ 3951 w 91169"/>
                <a:gd name="connsiteY14" fmla="*/ 1388 h 112588"/>
                <a:gd name="connsiteX15" fmla="*/ 1188 w 91169"/>
                <a:gd name="connsiteY15" fmla="*/ 2567 h 112588"/>
                <a:gd name="connsiteX16" fmla="*/ 0 w 91169"/>
                <a:gd name="connsiteY16" fmla="*/ 5328 h 112588"/>
                <a:gd name="connsiteX17" fmla="*/ 0 w 91169"/>
                <a:gd name="connsiteY17" fmla="*/ 108447 h 112588"/>
                <a:gd name="connsiteX18" fmla="*/ 1188 w 91169"/>
                <a:gd name="connsiteY18" fmla="*/ 111308 h 112588"/>
                <a:gd name="connsiteX19" fmla="*/ 3951 w 91169"/>
                <a:gd name="connsiteY19" fmla="*/ 112588 h 112588"/>
                <a:gd name="connsiteX20" fmla="*/ 22106 w 91169"/>
                <a:gd name="connsiteY20" fmla="*/ 112588 h 112588"/>
                <a:gd name="connsiteX21" fmla="*/ 24869 w 91169"/>
                <a:gd name="connsiteY21" fmla="*/ 111308 h 112588"/>
                <a:gd name="connsiteX22" fmla="*/ 26049 w 91169"/>
                <a:gd name="connsiteY22" fmla="*/ 108447 h 112588"/>
                <a:gd name="connsiteX23" fmla="*/ 26049 w 91169"/>
                <a:gd name="connsiteY23" fmla="*/ 29182 h 112588"/>
                <a:gd name="connsiteX24" fmla="*/ 37792 w 91169"/>
                <a:gd name="connsiteY24" fmla="*/ 23955 h 112588"/>
                <a:gd name="connsiteX25" fmla="*/ 48348 w 91169"/>
                <a:gd name="connsiteY25" fmla="*/ 22086 h 112588"/>
                <a:gd name="connsiteX26" fmla="*/ 57429 w 91169"/>
                <a:gd name="connsiteY26" fmla="*/ 23172 h 112588"/>
                <a:gd name="connsiteX27" fmla="*/ 62459 w 91169"/>
                <a:gd name="connsiteY27" fmla="*/ 26716 h 112588"/>
                <a:gd name="connsiteX28" fmla="*/ 64632 w 91169"/>
                <a:gd name="connsiteY28" fmla="*/ 33417 h 112588"/>
                <a:gd name="connsiteX29" fmla="*/ 65121 w 91169"/>
                <a:gd name="connsiteY29" fmla="*/ 44173 h 112588"/>
                <a:gd name="connsiteX30" fmla="*/ 65121 w 91169"/>
                <a:gd name="connsiteY30" fmla="*/ 108447 h 112588"/>
                <a:gd name="connsiteX31" fmla="*/ 66308 w 91169"/>
                <a:gd name="connsiteY31" fmla="*/ 111309 h 112588"/>
                <a:gd name="connsiteX32" fmla="*/ 69072 w 91169"/>
                <a:gd name="connsiteY32" fmla="*/ 112589 h 112588"/>
                <a:gd name="connsiteX33" fmla="*/ 87226 w 91169"/>
                <a:gd name="connsiteY33" fmla="*/ 112589 h 112588"/>
                <a:gd name="connsiteX34" fmla="*/ 89989 w 91169"/>
                <a:gd name="connsiteY34" fmla="*/ 111309 h 112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1169" h="112588">
                  <a:moveTo>
                    <a:pt x="89990" y="111309"/>
                  </a:moveTo>
                  <a:cubicBezTo>
                    <a:pt x="90782" y="110449"/>
                    <a:pt x="91169" y="109502"/>
                    <a:pt x="91169" y="108448"/>
                  </a:cubicBezTo>
                  <a:lnTo>
                    <a:pt x="91169" y="44173"/>
                  </a:lnTo>
                  <a:cubicBezTo>
                    <a:pt x="91169" y="37861"/>
                    <a:pt x="90712" y="32013"/>
                    <a:pt x="89795" y="26624"/>
                  </a:cubicBezTo>
                  <a:cubicBezTo>
                    <a:pt x="88872" y="21234"/>
                    <a:pt x="87195" y="16565"/>
                    <a:pt x="84758" y="12618"/>
                  </a:cubicBezTo>
                  <a:cubicBezTo>
                    <a:pt x="82321" y="8678"/>
                    <a:pt x="78867" y="5584"/>
                    <a:pt x="74396" y="3350"/>
                  </a:cubicBezTo>
                  <a:cubicBezTo>
                    <a:pt x="69926" y="1125"/>
                    <a:pt x="64135" y="0"/>
                    <a:pt x="57033" y="0"/>
                  </a:cubicBezTo>
                  <a:cubicBezTo>
                    <a:pt x="53742" y="0"/>
                    <a:pt x="50785" y="171"/>
                    <a:pt x="48154" y="497"/>
                  </a:cubicBezTo>
                  <a:cubicBezTo>
                    <a:pt x="45523" y="830"/>
                    <a:pt x="42961" y="1349"/>
                    <a:pt x="40454" y="2078"/>
                  </a:cubicBezTo>
                  <a:cubicBezTo>
                    <a:pt x="37955" y="2792"/>
                    <a:pt x="35487" y="3746"/>
                    <a:pt x="33057" y="4924"/>
                  </a:cubicBezTo>
                  <a:cubicBezTo>
                    <a:pt x="30620" y="6111"/>
                    <a:pt x="27958" y="7631"/>
                    <a:pt x="25063" y="9469"/>
                  </a:cubicBezTo>
                  <a:lnTo>
                    <a:pt x="25063" y="5328"/>
                  </a:lnTo>
                  <a:cubicBezTo>
                    <a:pt x="25063" y="4273"/>
                    <a:pt x="24667" y="3350"/>
                    <a:pt x="23883" y="2567"/>
                  </a:cubicBezTo>
                  <a:cubicBezTo>
                    <a:pt x="23091" y="1776"/>
                    <a:pt x="22176" y="1388"/>
                    <a:pt x="21120" y="1388"/>
                  </a:cubicBezTo>
                  <a:lnTo>
                    <a:pt x="3951" y="1388"/>
                  </a:lnTo>
                  <a:cubicBezTo>
                    <a:pt x="2895" y="1388"/>
                    <a:pt x="1979" y="1776"/>
                    <a:pt x="1188" y="2567"/>
                  </a:cubicBezTo>
                  <a:cubicBezTo>
                    <a:pt x="396" y="3350"/>
                    <a:pt x="0" y="4273"/>
                    <a:pt x="0" y="5328"/>
                  </a:cubicBezTo>
                  <a:lnTo>
                    <a:pt x="0" y="108447"/>
                  </a:lnTo>
                  <a:cubicBezTo>
                    <a:pt x="0" y="109502"/>
                    <a:pt x="396" y="110447"/>
                    <a:pt x="1188" y="111308"/>
                  </a:cubicBezTo>
                  <a:cubicBezTo>
                    <a:pt x="1979" y="112162"/>
                    <a:pt x="2895" y="112588"/>
                    <a:pt x="3951" y="112588"/>
                  </a:cubicBezTo>
                  <a:lnTo>
                    <a:pt x="22106" y="112588"/>
                  </a:lnTo>
                  <a:cubicBezTo>
                    <a:pt x="23153" y="112588"/>
                    <a:pt x="24077" y="112162"/>
                    <a:pt x="24869" y="111308"/>
                  </a:cubicBezTo>
                  <a:cubicBezTo>
                    <a:pt x="25653" y="110448"/>
                    <a:pt x="26049" y="109502"/>
                    <a:pt x="26049" y="108447"/>
                  </a:cubicBezTo>
                  <a:lnTo>
                    <a:pt x="26049" y="29182"/>
                  </a:lnTo>
                  <a:cubicBezTo>
                    <a:pt x="30263" y="26949"/>
                    <a:pt x="34167" y="25212"/>
                    <a:pt x="37792" y="23955"/>
                  </a:cubicBezTo>
                  <a:cubicBezTo>
                    <a:pt x="41409" y="22714"/>
                    <a:pt x="44933" y="22086"/>
                    <a:pt x="48348" y="22086"/>
                  </a:cubicBezTo>
                  <a:cubicBezTo>
                    <a:pt x="52167" y="22086"/>
                    <a:pt x="55194" y="22451"/>
                    <a:pt x="57429" y="23172"/>
                  </a:cubicBezTo>
                  <a:cubicBezTo>
                    <a:pt x="59665" y="23893"/>
                    <a:pt x="61341" y="25072"/>
                    <a:pt x="62459" y="26716"/>
                  </a:cubicBezTo>
                  <a:cubicBezTo>
                    <a:pt x="63577" y="28360"/>
                    <a:pt x="64298" y="30594"/>
                    <a:pt x="64632" y="33417"/>
                  </a:cubicBezTo>
                  <a:cubicBezTo>
                    <a:pt x="64958" y="36255"/>
                    <a:pt x="65121" y="39838"/>
                    <a:pt x="65121" y="44173"/>
                  </a:cubicBezTo>
                  <a:lnTo>
                    <a:pt x="65121" y="108447"/>
                  </a:lnTo>
                  <a:cubicBezTo>
                    <a:pt x="65121" y="109502"/>
                    <a:pt x="65517" y="110448"/>
                    <a:pt x="66308" y="111309"/>
                  </a:cubicBezTo>
                  <a:cubicBezTo>
                    <a:pt x="67100" y="112162"/>
                    <a:pt x="68024" y="112589"/>
                    <a:pt x="69072" y="112589"/>
                  </a:cubicBezTo>
                  <a:lnTo>
                    <a:pt x="87226" y="112589"/>
                  </a:lnTo>
                  <a:cubicBezTo>
                    <a:pt x="88282" y="112589"/>
                    <a:pt x="89198" y="112162"/>
                    <a:pt x="89989" y="111309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1" name="Freeform 218">
              <a:extLst>
                <a:ext uri="{FF2B5EF4-FFF2-40B4-BE49-F238E27FC236}">
                  <a16:creationId xmlns:a16="http://schemas.microsoft.com/office/drawing/2014/main" id="{F46CAEC5-3F49-EAD7-0BCC-64F48D2DB9FB}"/>
                </a:ext>
              </a:extLst>
            </p:cNvPr>
            <p:cNvSpPr/>
            <p:nvPr/>
          </p:nvSpPr>
          <p:spPr>
            <a:xfrm>
              <a:off x="10199933" y="1211184"/>
              <a:ext cx="71042" cy="136046"/>
            </a:xfrm>
            <a:custGeom>
              <a:avLst/>
              <a:gdLst>
                <a:gd name="connsiteX0" fmla="*/ 1180 w 71042"/>
                <a:gd name="connsiteY0" fmla="*/ 24451 h 136046"/>
                <a:gd name="connsiteX1" fmla="*/ 0 w 71042"/>
                <a:gd name="connsiteY1" fmla="*/ 27212 h 136046"/>
                <a:gd name="connsiteX2" fmla="*/ 0 w 71042"/>
                <a:gd name="connsiteY2" fmla="*/ 36084 h 136046"/>
                <a:gd name="connsiteX3" fmla="*/ 1180 w 71042"/>
                <a:gd name="connsiteY3" fmla="*/ 38651 h 136046"/>
                <a:gd name="connsiteX4" fmla="*/ 3943 w 71042"/>
                <a:gd name="connsiteY4" fmla="*/ 40024 h 136046"/>
                <a:gd name="connsiteX5" fmla="*/ 22493 w 71042"/>
                <a:gd name="connsiteY5" fmla="*/ 42784 h 136046"/>
                <a:gd name="connsiteX6" fmla="*/ 22493 w 71042"/>
                <a:gd name="connsiteY6" fmla="*/ 104693 h 136046"/>
                <a:gd name="connsiteX7" fmla="*/ 24271 w 71042"/>
                <a:gd name="connsiteY7" fmla="*/ 120769 h 136046"/>
                <a:gd name="connsiteX8" fmla="*/ 29790 w 71042"/>
                <a:gd name="connsiteY8" fmla="*/ 130331 h 136046"/>
                <a:gd name="connsiteX9" fmla="*/ 39562 w 71042"/>
                <a:gd name="connsiteY9" fmla="*/ 134868 h 136046"/>
                <a:gd name="connsiteX10" fmla="*/ 53874 w 71042"/>
                <a:gd name="connsiteY10" fmla="*/ 136047 h 136046"/>
                <a:gd name="connsiteX11" fmla="*/ 60479 w 71042"/>
                <a:gd name="connsiteY11" fmla="*/ 135651 h 136046"/>
                <a:gd name="connsiteX12" fmla="*/ 67286 w 71042"/>
                <a:gd name="connsiteY12" fmla="*/ 134666 h 136046"/>
                <a:gd name="connsiteX13" fmla="*/ 71043 w 71042"/>
                <a:gd name="connsiteY13" fmla="*/ 131115 h 136046"/>
                <a:gd name="connsiteX14" fmla="*/ 71043 w 71042"/>
                <a:gd name="connsiteY14" fmla="*/ 118699 h 136046"/>
                <a:gd name="connsiteX15" fmla="*/ 66859 w 71042"/>
                <a:gd name="connsiteY15" fmla="*/ 115744 h 136046"/>
                <a:gd name="connsiteX16" fmla="*/ 56303 w 71042"/>
                <a:gd name="connsiteY16" fmla="*/ 115744 h 136046"/>
                <a:gd name="connsiteX17" fmla="*/ 52027 w 71042"/>
                <a:gd name="connsiteY17" fmla="*/ 115442 h 136046"/>
                <a:gd name="connsiteX18" fmla="*/ 49737 w 71042"/>
                <a:gd name="connsiteY18" fmla="*/ 113961 h 136046"/>
                <a:gd name="connsiteX19" fmla="*/ 48735 w 71042"/>
                <a:gd name="connsiteY19" fmla="*/ 110618 h 136046"/>
                <a:gd name="connsiteX20" fmla="*/ 48541 w 71042"/>
                <a:gd name="connsiteY20" fmla="*/ 104693 h 136046"/>
                <a:gd name="connsiteX21" fmla="*/ 48541 w 71042"/>
                <a:gd name="connsiteY21" fmla="*/ 42784 h 136046"/>
                <a:gd name="connsiteX22" fmla="*/ 66463 w 71042"/>
                <a:gd name="connsiteY22" fmla="*/ 42784 h 136046"/>
                <a:gd name="connsiteX23" fmla="*/ 69250 w 71042"/>
                <a:gd name="connsiteY23" fmla="*/ 41606 h 136046"/>
                <a:gd name="connsiteX24" fmla="*/ 70445 w 71042"/>
                <a:gd name="connsiteY24" fmla="*/ 38845 h 136046"/>
                <a:gd name="connsiteX25" fmla="*/ 70445 w 71042"/>
                <a:gd name="connsiteY25" fmla="*/ 27212 h 136046"/>
                <a:gd name="connsiteX26" fmla="*/ 69250 w 71042"/>
                <a:gd name="connsiteY26" fmla="*/ 24451 h 136046"/>
                <a:gd name="connsiteX27" fmla="*/ 66463 w 71042"/>
                <a:gd name="connsiteY27" fmla="*/ 23273 h 136046"/>
                <a:gd name="connsiteX28" fmla="*/ 48541 w 71042"/>
                <a:gd name="connsiteY28" fmla="*/ 23273 h 136046"/>
                <a:gd name="connsiteX29" fmla="*/ 48541 w 71042"/>
                <a:gd name="connsiteY29" fmla="*/ 2955 h 136046"/>
                <a:gd name="connsiteX30" fmla="*/ 45413 w 71042"/>
                <a:gd name="connsiteY30" fmla="*/ 0 h 136046"/>
                <a:gd name="connsiteX31" fmla="*/ 44629 w 71042"/>
                <a:gd name="connsiteY31" fmla="*/ 0 h 136046"/>
                <a:gd name="connsiteX32" fmla="*/ 26405 w 71042"/>
                <a:gd name="connsiteY32" fmla="*/ 3156 h 136046"/>
                <a:gd name="connsiteX33" fmla="*/ 23665 w 71042"/>
                <a:gd name="connsiteY33" fmla="*/ 4536 h 136046"/>
                <a:gd name="connsiteX34" fmla="*/ 22493 w 71042"/>
                <a:gd name="connsiteY34" fmla="*/ 7096 h 136046"/>
                <a:gd name="connsiteX35" fmla="*/ 22493 w 71042"/>
                <a:gd name="connsiteY35" fmla="*/ 23273 h 136046"/>
                <a:gd name="connsiteX36" fmla="*/ 3942 w 71042"/>
                <a:gd name="connsiteY36" fmla="*/ 23273 h 136046"/>
                <a:gd name="connsiteX37" fmla="*/ 1179 w 71042"/>
                <a:gd name="connsiteY37" fmla="*/ 24451 h 136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42" h="136046">
                  <a:moveTo>
                    <a:pt x="1180" y="24451"/>
                  </a:moveTo>
                  <a:cubicBezTo>
                    <a:pt x="388" y="25234"/>
                    <a:pt x="0" y="26157"/>
                    <a:pt x="0" y="27212"/>
                  </a:cubicBezTo>
                  <a:lnTo>
                    <a:pt x="0" y="36084"/>
                  </a:lnTo>
                  <a:cubicBezTo>
                    <a:pt x="0" y="37138"/>
                    <a:pt x="388" y="37991"/>
                    <a:pt x="1180" y="38651"/>
                  </a:cubicBezTo>
                  <a:cubicBezTo>
                    <a:pt x="1971" y="39310"/>
                    <a:pt x="2887" y="39767"/>
                    <a:pt x="3943" y="40024"/>
                  </a:cubicBezTo>
                  <a:lnTo>
                    <a:pt x="22493" y="42784"/>
                  </a:lnTo>
                  <a:lnTo>
                    <a:pt x="22493" y="104693"/>
                  </a:lnTo>
                  <a:cubicBezTo>
                    <a:pt x="22493" y="111277"/>
                    <a:pt x="23083" y="116628"/>
                    <a:pt x="24271" y="120769"/>
                  </a:cubicBezTo>
                  <a:cubicBezTo>
                    <a:pt x="25451" y="124910"/>
                    <a:pt x="27290" y="128098"/>
                    <a:pt x="29790" y="130331"/>
                  </a:cubicBezTo>
                  <a:cubicBezTo>
                    <a:pt x="32289" y="132565"/>
                    <a:pt x="35549" y="134077"/>
                    <a:pt x="39562" y="134868"/>
                  </a:cubicBezTo>
                  <a:cubicBezTo>
                    <a:pt x="43575" y="135651"/>
                    <a:pt x="48348" y="136047"/>
                    <a:pt x="53874" y="136047"/>
                  </a:cubicBezTo>
                  <a:cubicBezTo>
                    <a:pt x="56102" y="136047"/>
                    <a:pt x="58306" y="135915"/>
                    <a:pt x="60479" y="135651"/>
                  </a:cubicBezTo>
                  <a:cubicBezTo>
                    <a:pt x="62652" y="135387"/>
                    <a:pt x="64919" y="135062"/>
                    <a:pt x="67286" y="134666"/>
                  </a:cubicBezTo>
                  <a:cubicBezTo>
                    <a:pt x="69785" y="134279"/>
                    <a:pt x="71043" y="133092"/>
                    <a:pt x="71043" y="131115"/>
                  </a:cubicBezTo>
                  <a:lnTo>
                    <a:pt x="71043" y="118699"/>
                  </a:lnTo>
                  <a:cubicBezTo>
                    <a:pt x="71043" y="116721"/>
                    <a:pt x="69638" y="115744"/>
                    <a:pt x="66859" y="115744"/>
                  </a:cubicBezTo>
                  <a:lnTo>
                    <a:pt x="56303" y="115744"/>
                  </a:lnTo>
                  <a:cubicBezTo>
                    <a:pt x="54448" y="115744"/>
                    <a:pt x="53020" y="115643"/>
                    <a:pt x="52027" y="115442"/>
                  </a:cubicBezTo>
                  <a:cubicBezTo>
                    <a:pt x="51033" y="115248"/>
                    <a:pt x="50265" y="114751"/>
                    <a:pt x="49737" y="113961"/>
                  </a:cubicBezTo>
                  <a:cubicBezTo>
                    <a:pt x="49201" y="113177"/>
                    <a:pt x="48868" y="112061"/>
                    <a:pt x="48735" y="110618"/>
                  </a:cubicBezTo>
                  <a:cubicBezTo>
                    <a:pt x="48604" y="109168"/>
                    <a:pt x="48541" y="107198"/>
                    <a:pt x="48541" y="104693"/>
                  </a:cubicBezTo>
                  <a:lnTo>
                    <a:pt x="48541" y="42784"/>
                  </a:lnTo>
                  <a:lnTo>
                    <a:pt x="66463" y="42784"/>
                  </a:lnTo>
                  <a:cubicBezTo>
                    <a:pt x="67519" y="42784"/>
                    <a:pt x="68450" y="42397"/>
                    <a:pt x="69250" y="41606"/>
                  </a:cubicBezTo>
                  <a:cubicBezTo>
                    <a:pt x="70042" y="40815"/>
                    <a:pt x="70445" y="39900"/>
                    <a:pt x="70445" y="38845"/>
                  </a:cubicBezTo>
                  <a:lnTo>
                    <a:pt x="70445" y="27212"/>
                  </a:lnTo>
                  <a:cubicBezTo>
                    <a:pt x="70445" y="26157"/>
                    <a:pt x="70042" y="25235"/>
                    <a:pt x="69250" y="24451"/>
                  </a:cubicBezTo>
                  <a:cubicBezTo>
                    <a:pt x="68450" y="23660"/>
                    <a:pt x="67519" y="23273"/>
                    <a:pt x="66463" y="23273"/>
                  </a:cubicBezTo>
                  <a:lnTo>
                    <a:pt x="48541" y="23273"/>
                  </a:lnTo>
                  <a:lnTo>
                    <a:pt x="48541" y="2955"/>
                  </a:lnTo>
                  <a:cubicBezTo>
                    <a:pt x="48541" y="985"/>
                    <a:pt x="47494" y="0"/>
                    <a:pt x="45413" y="0"/>
                  </a:cubicBezTo>
                  <a:lnTo>
                    <a:pt x="44629" y="0"/>
                  </a:lnTo>
                  <a:lnTo>
                    <a:pt x="26405" y="3156"/>
                  </a:lnTo>
                  <a:cubicBezTo>
                    <a:pt x="25365" y="3420"/>
                    <a:pt x="24449" y="3877"/>
                    <a:pt x="23665" y="4536"/>
                  </a:cubicBezTo>
                  <a:cubicBezTo>
                    <a:pt x="22881" y="5188"/>
                    <a:pt x="22493" y="6049"/>
                    <a:pt x="22493" y="7096"/>
                  </a:cubicBezTo>
                  <a:lnTo>
                    <a:pt x="22493" y="23273"/>
                  </a:lnTo>
                  <a:lnTo>
                    <a:pt x="3942" y="23273"/>
                  </a:lnTo>
                  <a:cubicBezTo>
                    <a:pt x="2887" y="23273"/>
                    <a:pt x="1971" y="23660"/>
                    <a:pt x="1179" y="24451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2" name="Freeform 219">
              <a:extLst>
                <a:ext uri="{FF2B5EF4-FFF2-40B4-BE49-F238E27FC236}">
                  <a16:creationId xmlns:a16="http://schemas.microsoft.com/office/drawing/2014/main" id="{3661BEED-6998-36CE-DB69-AFF0B4628BA9}"/>
                </a:ext>
              </a:extLst>
            </p:cNvPr>
            <p:cNvSpPr/>
            <p:nvPr/>
          </p:nvSpPr>
          <p:spPr>
            <a:xfrm>
              <a:off x="10285380" y="1233068"/>
              <a:ext cx="94125" cy="114161"/>
            </a:xfrm>
            <a:custGeom>
              <a:avLst/>
              <a:gdLst>
                <a:gd name="connsiteX0" fmla="*/ 16375 w 94125"/>
                <a:gd name="connsiteY0" fmla="*/ 104011 h 114161"/>
                <a:gd name="connsiteX1" fmla="*/ 31868 w 94125"/>
                <a:gd name="connsiteY1" fmla="*/ 111898 h 114161"/>
                <a:gd name="connsiteX2" fmla="*/ 47756 w 94125"/>
                <a:gd name="connsiteY2" fmla="*/ 114162 h 114161"/>
                <a:gd name="connsiteX3" fmla="*/ 59492 w 94125"/>
                <a:gd name="connsiteY3" fmla="*/ 113968 h 114161"/>
                <a:gd name="connsiteX4" fmla="*/ 68767 w 94125"/>
                <a:gd name="connsiteY4" fmla="*/ 113379 h 114161"/>
                <a:gd name="connsiteX5" fmla="*/ 77158 w 94125"/>
                <a:gd name="connsiteY5" fmla="*/ 112394 h 114161"/>
                <a:gd name="connsiteX6" fmla="*/ 86037 w 94125"/>
                <a:gd name="connsiteY6" fmla="*/ 110812 h 114161"/>
                <a:gd name="connsiteX7" fmla="*/ 89491 w 94125"/>
                <a:gd name="connsiteY7" fmla="*/ 109238 h 114161"/>
                <a:gd name="connsiteX8" fmla="*/ 90182 w 94125"/>
                <a:gd name="connsiteY8" fmla="*/ 105686 h 114161"/>
                <a:gd name="connsiteX9" fmla="*/ 90182 w 94125"/>
                <a:gd name="connsiteY9" fmla="*/ 92673 h 114161"/>
                <a:gd name="connsiteX10" fmla="*/ 89196 w 94125"/>
                <a:gd name="connsiteY10" fmla="*/ 90409 h 114161"/>
                <a:gd name="connsiteX11" fmla="*/ 86627 w 94125"/>
                <a:gd name="connsiteY11" fmla="*/ 89718 h 114161"/>
                <a:gd name="connsiteX12" fmla="*/ 86038 w 94125"/>
                <a:gd name="connsiteY12" fmla="*/ 89718 h 114161"/>
                <a:gd name="connsiteX13" fmla="*/ 70150 w 94125"/>
                <a:gd name="connsiteY13" fmla="*/ 90998 h 114161"/>
                <a:gd name="connsiteX14" fmla="*/ 49728 w 94125"/>
                <a:gd name="connsiteY14" fmla="*/ 91688 h 114161"/>
                <a:gd name="connsiteX15" fmla="*/ 37985 w 94125"/>
                <a:gd name="connsiteY15" fmla="*/ 89416 h 114161"/>
                <a:gd name="connsiteX16" fmla="*/ 30681 w 94125"/>
                <a:gd name="connsiteY16" fmla="*/ 83506 h 114161"/>
                <a:gd name="connsiteX17" fmla="*/ 27033 w 94125"/>
                <a:gd name="connsiteY17" fmla="*/ 75418 h 114161"/>
                <a:gd name="connsiteX18" fmla="*/ 26048 w 94125"/>
                <a:gd name="connsiteY18" fmla="*/ 66647 h 114161"/>
                <a:gd name="connsiteX19" fmla="*/ 26048 w 94125"/>
                <a:gd name="connsiteY19" fmla="*/ 66057 h 114161"/>
                <a:gd name="connsiteX20" fmla="*/ 90199 w 94125"/>
                <a:gd name="connsiteY20" fmla="*/ 66057 h 114161"/>
                <a:gd name="connsiteX21" fmla="*/ 94126 w 94125"/>
                <a:gd name="connsiteY21" fmla="*/ 61125 h 114161"/>
                <a:gd name="connsiteX22" fmla="*/ 94126 w 94125"/>
                <a:gd name="connsiteY22" fmla="*/ 50082 h 114161"/>
                <a:gd name="connsiteX23" fmla="*/ 91076 w 94125"/>
                <a:gd name="connsiteY23" fmla="*/ 29880 h 114161"/>
                <a:gd name="connsiteX24" fmla="*/ 82119 w 94125"/>
                <a:gd name="connsiteY24" fmla="*/ 13998 h 114161"/>
                <a:gd name="connsiteX25" fmla="*/ 67442 w 94125"/>
                <a:gd name="connsiteY25" fmla="*/ 3652 h 114161"/>
                <a:gd name="connsiteX26" fmla="*/ 47261 w 94125"/>
                <a:gd name="connsiteY26" fmla="*/ 0 h 114161"/>
                <a:gd name="connsiteX27" fmla="*/ 27174 w 94125"/>
                <a:gd name="connsiteY27" fmla="*/ 3552 h 114161"/>
                <a:gd name="connsiteX28" fmla="*/ 12310 w 94125"/>
                <a:gd name="connsiteY28" fmla="*/ 13610 h 114161"/>
                <a:gd name="connsiteX29" fmla="*/ 3151 w 94125"/>
                <a:gd name="connsiteY29" fmla="*/ 29384 h 114161"/>
                <a:gd name="connsiteX30" fmla="*/ 0 w 94125"/>
                <a:gd name="connsiteY30" fmla="*/ 50082 h 114161"/>
                <a:gd name="connsiteX31" fmla="*/ 0 w 94125"/>
                <a:gd name="connsiteY31" fmla="*/ 64677 h 114161"/>
                <a:gd name="connsiteX32" fmla="*/ 4634 w 94125"/>
                <a:gd name="connsiteY32" fmla="*/ 88826 h 114161"/>
                <a:gd name="connsiteX33" fmla="*/ 16377 w 94125"/>
                <a:gd name="connsiteY33" fmla="*/ 104011 h 114161"/>
                <a:gd name="connsiteX34" fmla="*/ 26243 w 94125"/>
                <a:gd name="connsiteY34" fmla="*/ 46731 h 114161"/>
                <a:gd name="connsiteX35" fmla="*/ 32165 w 94125"/>
                <a:gd name="connsiteY35" fmla="*/ 28693 h 114161"/>
                <a:gd name="connsiteX36" fmla="*/ 47355 w 94125"/>
                <a:gd name="connsiteY36" fmla="*/ 22482 h 114161"/>
                <a:gd name="connsiteX37" fmla="*/ 62358 w 94125"/>
                <a:gd name="connsiteY37" fmla="*/ 28786 h 114161"/>
                <a:gd name="connsiteX38" fmla="*/ 68078 w 94125"/>
                <a:gd name="connsiteY38" fmla="*/ 46731 h 114161"/>
                <a:gd name="connsiteX39" fmla="*/ 68078 w 94125"/>
                <a:gd name="connsiteY39" fmla="*/ 47523 h 114161"/>
                <a:gd name="connsiteX40" fmla="*/ 26243 w 94125"/>
                <a:gd name="connsiteY40" fmla="*/ 47523 h 114161"/>
                <a:gd name="connsiteX41" fmla="*/ 26243 w 94125"/>
                <a:gd name="connsiteY41" fmla="*/ 46731 h 114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4125" h="114161">
                  <a:moveTo>
                    <a:pt x="16375" y="104011"/>
                  </a:moveTo>
                  <a:cubicBezTo>
                    <a:pt x="21110" y="107756"/>
                    <a:pt x="26272" y="110385"/>
                    <a:pt x="31868" y="111898"/>
                  </a:cubicBezTo>
                  <a:cubicBezTo>
                    <a:pt x="37456" y="113410"/>
                    <a:pt x="42749" y="114162"/>
                    <a:pt x="47756" y="114162"/>
                  </a:cubicBezTo>
                  <a:cubicBezTo>
                    <a:pt x="52219" y="114162"/>
                    <a:pt x="56139" y="114100"/>
                    <a:pt x="59492" y="113968"/>
                  </a:cubicBezTo>
                  <a:cubicBezTo>
                    <a:pt x="62844" y="113836"/>
                    <a:pt x="65934" y="113642"/>
                    <a:pt x="68767" y="113379"/>
                  </a:cubicBezTo>
                  <a:cubicBezTo>
                    <a:pt x="71600" y="113115"/>
                    <a:pt x="74394" y="112790"/>
                    <a:pt x="77158" y="112394"/>
                  </a:cubicBezTo>
                  <a:cubicBezTo>
                    <a:pt x="79920" y="111999"/>
                    <a:pt x="82878" y="111471"/>
                    <a:pt x="86037" y="110812"/>
                  </a:cubicBezTo>
                  <a:cubicBezTo>
                    <a:pt x="87877" y="110548"/>
                    <a:pt x="89026" y="110029"/>
                    <a:pt x="89491" y="109238"/>
                  </a:cubicBezTo>
                  <a:cubicBezTo>
                    <a:pt x="89949" y="108447"/>
                    <a:pt x="90182" y="107268"/>
                    <a:pt x="90182" y="105686"/>
                  </a:cubicBezTo>
                  <a:lnTo>
                    <a:pt x="90182" y="92673"/>
                  </a:lnTo>
                  <a:cubicBezTo>
                    <a:pt x="90182" y="91626"/>
                    <a:pt x="89848" y="90874"/>
                    <a:pt x="89196" y="90409"/>
                  </a:cubicBezTo>
                  <a:cubicBezTo>
                    <a:pt x="88536" y="89951"/>
                    <a:pt x="87683" y="89718"/>
                    <a:pt x="86627" y="89718"/>
                  </a:cubicBezTo>
                  <a:lnTo>
                    <a:pt x="86038" y="89718"/>
                  </a:lnTo>
                  <a:cubicBezTo>
                    <a:pt x="81823" y="90114"/>
                    <a:pt x="76529" y="90540"/>
                    <a:pt x="70150" y="90998"/>
                  </a:cubicBezTo>
                  <a:cubicBezTo>
                    <a:pt x="63769" y="91463"/>
                    <a:pt x="56962" y="91688"/>
                    <a:pt x="49728" y="91688"/>
                  </a:cubicBezTo>
                  <a:cubicBezTo>
                    <a:pt x="44986" y="91688"/>
                    <a:pt x="41074" y="90936"/>
                    <a:pt x="37985" y="89416"/>
                  </a:cubicBezTo>
                  <a:cubicBezTo>
                    <a:pt x="34896" y="87911"/>
                    <a:pt x="32459" y="85942"/>
                    <a:pt x="30681" y="83506"/>
                  </a:cubicBezTo>
                  <a:cubicBezTo>
                    <a:pt x="28904" y="81079"/>
                    <a:pt x="27693" y="78380"/>
                    <a:pt x="27033" y="75418"/>
                  </a:cubicBezTo>
                  <a:cubicBezTo>
                    <a:pt x="26373" y="72463"/>
                    <a:pt x="26048" y="69547"/>
                    <a:pt x="26048" y="66647"/>
                  </a:cubicBezTo>
                  <a:lnTo>
                    <a:pt x="26048" y="66057"/>
                  </a:lnTo>
                  <a:lnTo>
                    <a:pt x="90199" y="66057"/>
                  </a:lnTo>
                  <a:cubicBezTo>
                    <a:pt x="92814" y="66057"/>
                    <a:pt x="94126" y="64413"/>
                    <a:pt x="94126" y="61125"/>
                  </a:cubicBezTo>
                  <a:lnTo>
                    <a:pt x="94126" y="50082"/>
                  </a:lnTo>
                  <a:cubicBezTo>
                    <a:pt x="94126" y="42722"/>
                    <a:pt x="93109" y="35983"/>
                    <a:pt x="91076" y="29880"/>
                  </a:cubicBezTo>
                  <a:cubicBezTo>
                    <a:pt x="89042" y="23761"/>
                    <a:pt x="86054" y="18473"/>
                    <a:pt x="82119" y="13998"/>
                  </a:cubicBezTo>
                  <a:cubicBezTo>
                    <a:pt x="78168" y="9539"/>
                    <a:pt x="73279" y="6087"/>
                    <a:pt x="67442" y="3652"/>
                  </a:cubicBezTo>
                  <a:cubicBezTo>
                    <a:pt x="61597" y="1217"/>
                    <a:pt x="54876" y="0"/>
                    <a:pt x="47261" y="0"/>
                  </a:cubicBezTo>
                  <a:cubicBezTo>
                    <a:pt x="39771" y="0"/>
                    <a:pt x="33081" y="1186"/>
                    <a:pt x="27174" y="3552"/>
                  </a:cubicBezTo>
                  <a:cubicBezTo>
                    <a:pt x="21259" y="5917"/>
                    <a:pt x="16308" y="9267"/>
                    <a:pt x="12310" y="13610"/>
                  </a:cubicBezTo>
                  <a:cubicBezTo>
                    <a:pt x="8298" y="17945"/>
                    <a:pt x="5247" y="23203"/>
                    <a:pt x="3151" y="29384"/>
                  </a:cubicBezTo>
                  <a:cubicBezTo>
                    <a:pt x="1040" y="35564"/>
                    <a:pt x="0" y="42459"/>
                    <a:pt x="0" y="50082"/>
                  </a:cubicBezTo>
                  <a:lnTo>
                    <a:pt x="0" y="64677"/>
                  </a:lnTo>
                  <a:cubicBezTo>
                    <a:pt x="0" y="74409"/>
                    <a:pt x="1537" y="82451"/>
                    <a:pt x="4634" y="88826"/>
                  </a:cubicBezTo>
                  <a:cubicBezTo>
                    <a:pt x="7723" y="95208"/>
                    <a:pt x="11643" y="100265"/>
                    <a:pt x="16377" y="104011"/>
                  </a:cubicBezTo>
                  <a:moveTo>
                    <a:pt x="26243" y="46731"/>
                  </a:moveTo>
                  <a:cubicBezTo>
                    <a:pt x="26243" y="38845"/>
                    <a:pt x="28214" y="32834"/>
                    <a:pt x="32165" y="28693"/>
                  </a:cubicBezTo>
                  <a:cubicBezTo>
                    <a:pt x="36108" y="24552"/>
                    <a:pt x="41176" y="22482"/>
                    <a:pt x="47355" y="22482"/>
                  </a:cubicBezTo>
                  <a:cubicBezTo>
                    <a:pt x="53541" y="22482"/>
                    <a:pt x="58539" y="24583"/>
                    <a:pt x="62358" y="28786"/>
                  </a:cubicBezTo>
                  <a:cubicBezTo>
                    <a:pt x="66169" y="32997"/>
                    <a:pt x="68078" y="38977"/>
                    <a:pt x="68078" y="46731"/>
                  </a:cubicBezTo>
                  <a:lnTo>
                    <a:pt x="68078" y="47523"/>
                  </a:lnTo>
                  <a:lnTo>
                    <a:pt x="26243" y="47523"/>
                  </a:lnTo>
                  <a:lnTo>
                    <a:pt x="26243" y="46731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3" name="Freeform 220">
              <a:extLst>
                <a:ext uri="{FF2B5EF4-FFF2-40B4-BE49-F238E27FC236}">
                  <a16:creationId xmlns:a16="http://schemas.microsoft.com/office/drawing/2014/main" id="{B0C1ABEE-0AD5-B3A7-9213-DA3F0D8C9B86}"/>
                </a:ext>
              </a:extLst>
            </p:cNvPr>
            <p:cNvSpPr/>
            <p:nvPr/>
          </p:nvSpPr>
          <p:spPr>
            <a:xfrm>
              <a:off x="10402006" y="1233068"/>
              <a:ext cx="57218" cy="112588"/>
            </a:xfrm>
            <a:custGeom>
              <a:avLst/>
              <a:gdLst>
                <a:gd name="connsiteX0" fmla="*/ 24860 w 57218"/>
                <a:gd name="connsiteY0" fmla="*/ 111309 h 112588"/>
                <a:gd name="connsiteX1" fmla="*/ 26040 w 57218"/>
                <a:gd name="connsiteY1" fmla="*/ 108447 h 112588"/>
                <a:gd name="connsiteX2" fmla="*/ 26040 w 57218"/>
                <a:gd name="connsiteY2" fmla="*/ 29182 h 112588"/>
                <a:gd name="connsiteX3" fmla="*/ 38777 w 57218"/>
                <a:gd name="connsiteY3" fmla="*/ 23956 h 112588"/>
                <a:gd name="connsiteX4" fmla="*/ 53276 w 57218"/>
                <a:gd name="connsiteY4" fmla="*/ 22087 h 112588"/>
                <a:gd name="connsiteX5" fmla="*/ 56039 w 57218"/>
                <a:gd name="connsiteY5" fmla="*/ 20900 h 112588"/>
                <a:gd name="connsiteX6" fmla="*/ 57219 w 57218"/>
                <a:gd name="connsiteY6" fmla="*/ 18139 h 112588"/>
                <a:gd name="connsiteX7" fmla="*/ 57219 w 57218"/>
                <a:gd name="connsiteY7" fmla="*/ 3947 h 112588"/>
                <a:gd name="connsiteX8" fmla="*/ 56039 w 57218"/>
                <a:gd name="connsiteY8" fmla="*/ 1179 h 112588"/>
                <a:gd name="connsiteX9" fmla="*/ 53276 w 57218"/>
                <a:gd name="connsiteY9" fmla="*/ 0 h 112588"/>
                <a:gd name="connsiteX10" fmla="*/ 39864 w 57218"/>
                <a:gd name="connsiteY10" fmla="*/ 1869 h 112588"/>
                <a:gd name="connsiteX11" fmla="*/ 25062 w 57218"/>
                <a:gd name="connsiteY11" fmla="*/ 9469 h 112588"/>
                <a:gd name="connsiteX12" fmla="*/ 25062 w 57218"/>
                <a:gd name="connsiteY12" fmla="*/ 5328 h 112588"/>
                <a:gd name="connsiteX13" fmla="*/ 23875 w 57218"/>
                <a:gd name="connsiteY13" fmla="*/ 2567 h 112588"/>
                <a:gd name="connsiteX14" fmla="*/ 21112 w 57218"/>
                <a:gd name="connsiteY14" fmla="*/ 1388 h 112588"/>
                <a:gd name="connsiteX15" fmla="*/ 3943 w 57218"/>
                <a:gd name="connsiteY15" fmla="*/ 1388 h 112588"/>
                <a:gd name="connsiteX16" fmla="*/ 1180 w 57218"/>
                <a:gd name="connsiteY16" fmla="*/ 2567 h 112588"/>
                <a:gd name="connsiteX17" fmla="*/ 0 w 57218"/>
                <a:gd name="connsiteY17" fmla="*/ 5328 h 112588"/>
                <a:gd name="connsiteX18" fmla="*/ 0 w 57218"/>
                <a:gd name="connsiteY18" fmla="*/ 108447 h 112588"/>
                <a:gd name="connsiteX19" fmla="*/ 1180 w 57218"/>
                <a:gd name="connsiteY19" fmla="*/ 111309 h 112588"/>
                <a:gd name="connsiteX20" fmla="*/ 3943 w 57218"/>
                <a:gd name="connsiteY20" fmla="*/ 112589 h 112588"/>
                <a:gd name="connsiteX21" fmla="*/ 22097 w 57218"/>
                <a:gd name="connsiteY21" fmla="*/ 112589 h 112588"/>
                <a:gd name="connsiteX22" fmla="*/ 24861 w 57218"/>
                <a:gd name="connsiteY22" fmla="*/ 111309 h 112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7218" h="112588">
                  <a:moveTo>
                    <a:pt x="24860" y="111309"/>
                  </a:moveTo>
                  <a:cubicBezTo>
                    <a:pt x="25644" y="110448"/>
                    <a:pt x="26040" y="109502"/>
                    <a:pt x="26040" y="108447"/>
                  </a:cubicBezTo>
                  <a:lnTo>
                    <a:pt x="26040" y="29182"/>
                  </a:lnTo>
                  <a:cubicBezTo>
                    <a:pt x="30254" y="26949"/>
                    <a:pt x="34500" y="25212"/>
                    <a:pt x="38777" y="23956"/>
                  </a:cubicBezTo>
                  <a:cubicBezTo>
                    <a:pt x="43046" y="22715"/>
                    <a:pt x="47881" y="22087"/>
                    <a:pt x="53276" y="22087"/>
                  </a:cubicBezTo>
                  <a:cubicBezTo>
                    <a:pt x="54332" y="22087"/>
                    <a:pt x="55255" y="21691"/>
                    <a:pt x="56039" y="20900"/>
                  </a:cubicBezTo>
                  <a:cubicBezTo>
                    <a:pt x="56831" y="20117"/>
                    <a:pt x="57219" y="19202"/>
                    <a:pt x="57219" y="18139"/>
                  </a:cubicBezTo>
                  <a:lnTo>
                    <a:pt x="57219" y="3947"/>
                  </a:lnTo>
                  <a:cubicBezTo>
                    <a:pt x="57219" y="2893"/>
                    <a:pt x="56831" y="1970"/>
                    <a:pt x="56039" y="1179"/>
                  </a:cubicBezTo>
                  <a:cubicBezTo>
                    <a:pt x="55255" y="395"/>
                    <a:pt x="54331" y="0"/>
                    <a:pt x="53276" y="0"/>
                  </a:cubicBezTo>
                  <a:cubicBezTo>
                    <a:pt x="49325" y="0"/>
                    <a:pt x="44855" y="628"/>
                    <a:pt x="39864" y="1869"/>
                  </a:cubicBezTo>
                  <a:cubicBezTo>
                    <a:pt x="34865" y="3125"/>
                    <a:pt x="29921" y="5653"/>
                    <a:pt x="25062" y="9469"/>
                  </a:cubicBezTo>
                  <a:lnTo>
                    <a:pt x="25062" y="5328"/>
                  </a:lnTo>
                  <a:cubicBezTo>
                    <a:pt x="25062" y="4274"/>
                    <a:pt x="24659" y="3350"/>
                    <a:pt x="23875" y="2567"/>
                  </a:cubicBezTo>
                  <a:cubicBezTo>
                    <a:pt x="23083" y="1776"/>
                    <a:pt x="22160" y="1388"/>
                    <a:pt x="21112" y="1388"/>
                  </a:cubicBezTo>
                  <a:lnTo>
                    <a:pt x="3943" y="1388"/>
                  </a:lnTo>
                  <a:cubicBezTo>
                    <a:pt x="2887" y="1388"/>
                    <a:pt x="1971" y="1776"/>
                    <a:pt x="1180" y="2567"/>
                  </a:cubicBezTo>
                  <a:cubicBezTo>
                    <a:pt x="388" y="3350"/>
                    <a:pt x="0" y="4273"/>
                    <a:pt x="0" y="5328"/>
                  </a:cubicBezTo>
                  <a:lnTo>
                    <a:pt x="0" y="108447"/>
                  </a:lnTo>
                  <a:cubicBezTo>
                    <a:pt x="0" y="109502"/>
                    <a:pt x="388" y="110448"/>
                    <a:pt x="1180" y="111309"/>
                  </a:cubicBezTo>
                  <a:cubicBezTo>
                    <a:pt x="1971" y="112162"/>
                    <a:pt x="2887" y="112589"/>
                    <a:pt x="3943" y="112589"/>
                  </a:cubicBezTo>
                  <a:lnTo>
                    <a:pt x="22097" y="112589"/>
                  </a:lnTo>
                  <a:cubicBezTo>
                    <a:pt x="23153" y="112589"/>
                    <a:pt x="24077" y="112162"/>
                    <a:pt x="24861" y="111309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28" name="Freeform 221">
              <a:extLst>
                <a:ext uri="{FF2B5EF4-FFF2-40B4-BE49-F238E27FC236}">
                  <a16:creationId xmlns:a16="http://schemas.microsoft.com/office/drawing/2014/main" id="{AD0F8B20-D8E4-4C34-41C5-2DC7B51FBDAF}"/>
                </a:ext>
              </a:extLst>
            </p:cNvPr>
            <p:cNvSpPr/>
            <p:nvPr/>
          </p:nvSpPr>
          <p:spPr>
            <a:xfrm>
              <a:off x="9794383" y="727705"/>
              <a:ext cx="24666" cy="24250"/>
            </a:xfrm>
            <a:custGeom>
              <a:avLst/>
              <a:gdLst>
                <a:gd name="connsiteX0" fmla="*/ 4735 w 24666"/>
                <a:gd name="connsiteY0" fmla="*/ 24250 h 24250"/>
                <a:gd name="connsiteX1" fmla="*/ 20126 w 24666"/>
                <a:gd name="connsiteY1" fmla="*/ 24250 h 24250"/>
                <a:gd name="connsiteX2" fmla="*/ 23378 w 24666"/>
                <a:gd name="connsiteY2" fmla="*/ 22971 h 24250"/>
                <a:gd name="connsiteX3" fmla="*/ 24667 w 24666"/>
                <a:gd name="connsiteY3" fmla="*/ 19915 h 24250"/>
                <a:gd name="connsiteX4" fmla="*/ 24667 w 24666"/>
                <a:gd name="connsiteY4" fmla="*/ 4529 h 24250"/>
                <a:gd name="connsiteX5" fmla="*/ 23378 w 24666"/>
                <a:gd name="connsiteY5" fmla="*/ 1280 h 24250"/>
                <a:gd name="connsiteX6" fmla="*/ 20328 w 24666"/>
                <a:gd name="connsiteY6" fmla="*/ 0 h 24250"/>
                <a:gd name="connsiteX7" fmla="*/ 4735 w 24666"/>
                <a:gd name="connsiteY7" fmla="*/ 0 h 24250"/>
                <a:gd name="connsiteX8" fmla="*/ 1382 w 24666"/>
                <a:gd name="connsiteY8" fmla="*/ 1280 h 24250"/>
                <a:gd name="connsiteX9" fmla="*/ 0 w 24666"/>
                <a:gd name="connsiteY9" fmla="*/ 4529 h 24250"/>
                <a:gd name="connsiteX10" fmla="*/ 0 w 24666"/>
                <a:gd name="connsiteY10" fmla="*/ 19915 h 24250"/>
                <a:gd name="connsiteX11" fmla="*/ 1281 w 24666"/>
                <a:gd name="connsiteY11" fmla="*/ 22971 h 24250"/>
                <a:gd name="connsiteX12" fmla="*/ 4735 w 24666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66" h="24250">
                  <a:moveTo>
                    <a:pt x="4735" y="24250"/>
                  </a:moveTo>
                  <a:lnTo>
                    <a:pt x="20126" y="24250"/>
                  </a:lnTo>
                  <a:cubicBezTo>
                    <a:pt x="21438" y="24250"/>
                    <a:pt x="22524" y="23831"/>
                    <a:pt x="23378" y="22971"/>
                  </a:cubicBezTo>
                  <a:cubicBezTo>
                    <a:pt x="24232" y="22118"/>
                    <a:pt x="24667" y="21094"/>
                    <a:pt x="24667" y="19915"/>
                  </a:cubicBezTo>
                  <a:lnTo>
                    <a:pt x="24667" y="4529"/>
                  </a:lnTo>
                  <a:cubicBezTo>
                    <a:pt x="24667" y="3219"/>
                    <a:pt x="24232" y="2133"/>
                    <a:pt x="23378" y="1280"/>
                  </a:cubicBezTo>
                  <a:cubicBezTo>
                    <a:pt x="22525" y="427"/>
                    <a:pt x="21508" y="0"/>
                    <a:pt x="20328" y="0"/>
                  </a:cubicBezTo>
                  <a:lnTo>
                    <a:pt x="4735" y="0"/>
                  </a:lnTo>
                  <a:cubicBezTo>
                    <a:pt x="3415" y="0"/>
                    <a:pt x="2298" y="427"/>
                    <a:pt x="1382" y="1280"/>
                  </a:cubicBezTo>
                  <a:cubicBezTo>
                    <a:pt x="458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19" y="22118"/>
                    <a:pt x="1281" y="22971"/>
                  </a:cubicBezTo>
                  <a:cubicBezTo>
                    <a:pt x="2135" y="23831"/>
                    <a:pt x="3283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29" name="Freeform 222">
              <a:extLst>
                <a:ext uri="{FF2B5EF4-FFF2-40B4-BE49-F238E27FC236}">
                  <a16:creationId xmlns:a16="http://schemas.microsoft.com/office/drawing/2014/main" id="{944204F3-D9D4-4E24-17F9-01EE2E09248C}"/>
                </a:ext>
              </a:extLst>
            </p:cNvPr>
            <p:cNvSpPr/>
            <p:nvPr/>
          </p:nvSpPr>
          <p:spPr>
            <a:xfrm>
              <a:off x="10002576" y="708581"/>
              <a:ext cx="142070" cy="196971"/>
            </a:xfrm>
            <a:custGeom>
              <a:avLst/>
              <a:gdLst>
                <a:gd name="connsiteX0" fmla="*/ 45778 w 142070"/>
                <a:gd name="connsiteY0" fmla="*/ 150046 h 196971"/>
                <a:gd name="connsiteX1" fmla="*/ 60184 w 142070"/>
                <a:gd name="connsiteY1" fmla="*/ 150046 h 196971"/>
                <a:gd name="connsiteX2" fmla="*/ 60184 w 142070"/>
                <a:gd name="connsiteY2" fmla="*/ 155963 h 196971"/>
                <a:gd name="connsiteX3" fmla="*/ 58213 w 142070"/>
                <a:gd name="connsiteY3" fmla="*/ 165230 h 196971"/>
                <a:gd name="connsiteX4" fmla="*/ 52190 w 142070"/>
                <a:gd name="connsiteY4" fmla="*/ 170845 h 196971"/>
                <a:gd name="connsiteX5" fmla="*/ 42324 w 142070"/>
                <a:gd name="connsiteY5" fmla="*/ 173714 h 196971"/>
                <a:gd name="connsiteX6" fmla="*/ 28811 w 142070"/>
                <a:gd name="connsiteY6" fmla="*/ 174497 h 196971"/>
                <a:gd name="connsiteX7" fmla="*/ 10851 w 142070"/>
                <a:gd name="connsiteY7" fmla="*/ 174497 h 196971"/>
                <a:gd name="connsiteX8" fmla="*/ 7296 w 142070"/>
                <a:gd name="connsiteY8" fmla="*/ 177848 h 196971"/>
                <a:gd name="connsiteX9" fmla="*/ 7296 w 142070"/>
                <a:gd name="connsiteY9" fmla="*/ 192241 h 196971"/>
                <a:gd name="connsiteX10" fmla="*/ 7894 w 142070"/>
                <a:gd name="connsiteY10" fmla="*/ 194699 h 196971"/>
                <a:gd name="connsiteX11" fmla="*/ 10455 w 142070"/>
                <a:gd name="connsiteY11" fmla="*/ 195987 h 196971"/>
                <a:gd name="connsiteX12" fmla="*/ 14793 w 142070"/>
                <a:gd name="connsiteY12" fmla="*/ 196475 h 196971"/>
                <a:gd name="connsiteX13" fmla="*/ 21701 w 142070"/>
                <a:gd name="connsiteY13" fmla="*/ 196778 h 196971"/>
                <a:gd name="connsiteX14" fmla="*/ 28904 w 142070"/>
                <a:gd name="connsiteY14" fmla="*/ 196972 h 196971"/>
                <a:gd name="connsiteX15" fmla="*/ 34136 w 142070"/>
                <a:gd name="connsiteY15" fmla="*/ 196972 h 196971"/>
                <a:gd name="connsiteX16" fmla="*/ 53082 w 142070"/>
                <a:gd name="connsiteY16" fmla="*/ 195196 h 196971"/>
                <a:gd name="connsiteX17" fmla="*/ 68668 w 142070"/>
                <a:gd name="connsiteY17" fmla="*/ 188992 h 196971"/>
                <a:gd name="connsiteX18" fmla="*/ 79619 w 142070"/>
                <a:gd name="connsiteY18" fmla="*/ 176770 h 196971"/>
                <a:gd name="connsiteX19" fmla="*/ 84851 w 142070"/>
                <a:gd name="connsiteY19" fmla="*/ 156754 h 196971"/>
                <a:gd name="connsiteX20" fmla="*/ 84851 w 142070"/>
                <a:gd name="connsiteY20" fmla="*/ 150046 h 196971"/>
                <a:gd name="connsiteX21" fmla="*/ 103983 w 142070"/>
                <a:gd name="connsiteY21" fmla="*/ 150046 h 196971"/>
                <a:gd name="connsiteX22" fmla="*/ 112762 w 142070"/>
                <a:gd name="connsiteY22" fmla="*/ 149945 h 196971"/>
                <a:gd name="connsiteX23" fmla="*/ 122146 w 142070"/>
                <a:gd name="connsiteY23" fmla="*/ 149549 h 196971"/>
                <a:gd name="connsiteX24" fmla="*/ 130528 w 142070"/>
                <a:gd name="connsiteY24" fmla="*/ 148859 h 196971"/>
                <a:gd name="connsiteX25" fmla="*/ 136544 w 142070"/>
                <a:gd name="connsiteY25" fmla="*/ 147874 h 196971"/>
                <a:gd name="connsiteX26" fmla="*/ 139804 w 142070"/>
                <a:gd name="connsiteY26" fmla="*/ 145509 h 196971"/>
                <a:gd name="connsiteX27" fmla="*/ 141085 w 142070"/>
                <a:gd name="connsiteY27" fmla="*/ 142159 h 196971"/>
                <a:gd name="connsiteX28" fmla="*/ 141877 w 142070"/>
                <a:gd name="connsiteY28" fmla="*/ 130425 h 196971"/>
                <a:gd name="connsiteX29" fmla="*/ 142071 w 142070"/>
                <a:gd name="connsiteY29" fmla="*/ 118699 h 196971"/>
                <a:gd name="connsiteX30" fmla="*/ 142071 w 142070"/>
                <a:gd name="connsiteY30" fmla="*/ 4133 h 196971"/>
                <a:gd name="connsiteX31" fmla="*/ 140984 w 142070"/>
                <a:gd name="connsiteY31" fmla="*/ 1179 h 196971"/>
                <a:gd name="connsiteX32" fmla="*/ 138322 w 142070"/>
                <a:gd name="connsiteY32" fmla="*/ 0 h 196971"/>
                <a:gd name="connsiteX33" fmla="*/ 120369 w 142070"/>
                <a:gd name="connsiteY33" fmla="*/ 0 h 196971"/>
                <a:gd name="connsiteX34" fmla="*/ 117606 w 142070"/>
                <a:gd name="connsiteY34" fmla="*/ 1179 h 196971"/>
                <a:gd name="connsiteX35" fmla="*/ 116418 w 142070"/>
                <a:gd name="connsiteY35" fmla="*/ 4133 h 196971"/>
                <a:gd name="connsiteX36" fmla="*/ 116418 w 142070"/>
                <a:gd name="connsiteY36" fmla="*/ 118303 h 196971"/>
                <a:gd name="connsiteX37" fmla="*/ 114936 w 142070"/>
                <a:gd name="connsiteY37" fmla="*/ 123918 h 196971"/>
                <a:gd name="connsiteX38" fmla="*/ 108726 w 142070"/>
                <a:gd name="connsiteY38" fmla="*/ 124810 h 196971"/>
                <a:gd name="connsiteX39" fmla="*/ 85247 w 142070"/>
                <a:gd name="connsiteY39" fmla="*/ 124810 h 196971"/>
                <a:gd name="connsiteX40" fmla="*/ 85247 w 142070"/>
                <a:gd name="connsiteY40" fmla="*/ 61118 h 196971"/>
                <a:gd name="connsiteX41" fmla="*/ 84556 w 142070"/>
                <a:gd name="connsiteY41" fmla="*/ 58853 h 196971"/>
                <a:gd name="connsiteX42" fmla="*/ 81894 w 142070"/>
                <a:gd name="connsiteY42" fmla="*/ 57372 h 196971"/>
                <a:gd name="connsiteX43" fmla="*/ 76367 w 142070"/>
                <a:gd name="connsiteY43" fmla="*/ 55991 h 196971"/>
                <a:gd name="connsiteX44" fmla="*/ 69063 w 142070"/>
                <a:gd name="connsiteY44" fmla="*/ 55006 h 196971"/>
                <a:gd name="connsiteX45" fmla="*/ 60875 w 142070"/>
                <a:gd name="connsiteY45" fmla="*/ 54316 h 196971"/>
                <a:gd name="connsiteX46" fmla="*/ 52880 w 142070"/>
                <a:gd name="connsiteY46" fmla="*/ 54021 h 196971"/>
                <a:gd name="connsiteX47" fmla="*/ 13715 w 142070"/>
                <a:gd name="connsiteY47" fmla="*/ 66739 h 196971"/>
                <a:gd name="connsiteX48" fmla="*/ 0 w 142070"/>
                <a:gd name="connsiteY48" fmla="*/ 102723 h 196971"/>
                <a:gd name="connsiteX49" fmla="*/ 0 w 142070"/>
                <a:gd name="connsiteY49" fmla="*/ 106670 h 196971"/>
                <a:gd name="connsiteX50" fmla="*/ 12131 w 142070"/>
                <a:gd name="connsiteY50" fmla="*/ 139102 h 196971"/>
                <a:gd name="connsiteX51" fmla="*/ 45778 w 142070"/>
                <a:gd name="connsiteY51" fmla="*/ 150044 h 196971"/>
                <a:gd name="connsiteX52" fmla="*/ 24861 w 142070"/>
                <a:gd name="connsiteY52" fmla="*/ 100946 h 196971"/>
                <a:gd name="connsiteX53" fmla="*/ 31078 w 142070"/>
                <a:gd name="connsiteY53" fmla="*/ 83203 h 196971"/>
                <a:gd name="connsiteX54" fmla="*/ 48541 w 142070"/>
                <a:gd name="connsiteY54" fmla="*/ 76890 h 196971"/>
                <a:gd name="connsiteX55" fmla="*/ 60580 w 142070"/>
                <a:gd name="connsiteY55" fmla="*/ 77487 h 196971"/>
                <a:gd name="connsiteX56" fmla="*/ 60580 w 142070"/>
                <a:gd name="connsiteY56" fmla="*/ 125592 h 196971"/>
                <a:gd name="connsiteX57" fmla="*/ 45778 w 142070"/>
                <a:gd name="connsiteY57" fmla="*/ 125592 h 196971"/>
                <a:gd name="connsiteX58" fmla="*/ 29797 w 142070"/>
                <a:gd name="connsiteY58" fmla="*/ 120171 h 196971"/>
                <a:gd name="connsiteX59" fmla="*/ 24861 w 142070"/>
                <a:gd name="connsiteY59" fmla="*/ 103505 h 196971"/>
                <a:gd name="connsiteX60" fmla="*/ 24861 w 142070"/>
                <a:gd name="connsiteY60" fmla="*/ 100946 h 196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42070" h="196971">
                  <a:moveTo>
                    <a:pt x="45778" y="150046"/>
                  </a:moveTo>
                  <a:lnTo>
                    <a:pt x="60184" y="150046"/>
                  </a:lnTo>
                  <a:lnTo>
                    <a:pt x="60184" y="155963"/>
                  </a:lnTo>
                  <a:cubicBezTo>
                    <a:pt x="60184" y="159771"/>
                    <a:pt x="59524" y="162857"/>
                    <a:pt x="58213" y="165230"/>
                  </a:cubicBezTo>
                  <a:cubicBezTo>
                    <a:pt x="56893" y="167595"/>
                    <a:pt x="54891" y="169472"/>
                    <a:pt x="52190" y="170845"/>
                  </a:cubicBezTo>
                  <a:cubicBezTo>
                    <a:pt x="49496" y="172225"/>
                    <a:pt x="46205" y="173179"/>
                    <a:pt x="42324" y="173714"/>
                  </a:cubicBezTo>
                  <a:cubicBezTo>
                    <a:pt x="38444" y="174226"/>
                    <a:pt x="33942" y="174497"/>
                    <a:pt x="28811" y="174497"/>
                  </a:cubicBezTo>
                  <a:lnTo>
                    <a:pt x="10851" y="174497"/>
                  </a:lnTo>
                  <a:cubicBezTo>
                    <a:pt x="8484" y="174497"/>
                    <a:pt x="7296" y="175614"/>
                    <a:pt x="7296" y="177848"/>
                  </a:cubicBezTo>
                  <a:lnTo>
                    <a:pt x="7296" y="192241"/>
                  </a:lnTo>
                  <a:cubicBezTo>
                    <a:pt x="7296" y="193288"/>
                    <a:pt x="7498" y="194118"/>
                    <a:pt x="7894" y="194699"/>
                  </a:cubicBezTo>
                  <a:cubicBezTo>
                    <a:pt x="8281" y="195296"/>
                    <a:pt x="9135" y="195723"/>
                    <a:pt x="10455" y="195987"/>
                  </a:cubicBezTo>
                  <a:cubicBezTo>
                    <a:pt x="11247" y="196250"/>
                    <a:pt x="12690" y="196413"/>
                    <a:pt x="14793" y="196475"/>
                  </a:cubicBezTo>
                  <a:cubicBezTo>
                    <a:pt x="16897" y="196545"/>
                    <a:pt x="19202" y="196638"/>
                    <a:pt x="21701" y="196778"/>
                  </a:cubicBezTo>
                  <a:cubicBezTo>
                    <a:pt x="24200" y="196909"/>
                    <a:pt x="26599" y="196972"/>
                    <a:pt x="28904" y="196972"/>
                  </a:cubicBezTo>
                  <a:lnTo>
                    <a:pt x="34136" y="196972"/>
                  </a:lnTo>
                  <a:cubicBezTo>
                    <a:pt x="40850" y="196972"/>
                    <a:pt x="47160" y="196382"/>
                    <a:pt x="53082" y="195196"/>
                  </a:cubicBezTo>
                  <a:cubicBezTo>
                    <a:pt x="58997" y="194017"/>
                    <a:pt x="64197" y="191938"/>
                    <a:pt x="68668" y="188992"/>
                  </a:cubicBezTo>
                  <a:cubicBezTo>
                    <a:pt x="73139" y="186029"/>
                    <a:pt x="76794" y="181950"/>
                    <a:pt x="79619" y="176770"/>
                  </a:cubicBezTo>
                  <a:cubicBezTo>
                    <a:pt x="82452" y="171566"/>
                    <a:pt x="84191" y="164897"/>
                    <a:pt x="84851" y="156754"/>
                  </a:cubicBezTo>
                  <a:lnTo>
                    <a:pt x="84851" y="150046"/>
                  </a:lnTo>
                  <a:lnTo>
                    <a:pt x="103983" y="150046"/>
                  </a:lnTo>
                  <a:cubicBezTo>
                    <a:pt x="106615" y="150046"/>
                    <a:pt x="109541" y="150015"/>
                    <a:pt x="112762" y="149945"/>
                  </a:cubicBezTo>
                  <a:cubicBezTo>
                    <a:pt x="115991" y="149883"/>
                    <a:pt x="119111" y="149751"/>
                    <a:pt x="122146" y="149549"/>
                  </a:cubicBezTo>
                  <a:cubicBezTo>
                    <a:pt x="125165" y="149355"/>
                    <a:pt x="127960" y="149131"/>
                    <a:pt x="130528" y="148859"/>
                  </a:cubicBezTo>
                  <a:cubicBezTo>
                    <a:pt x="133090" y="148603"/>
                    <a:pt x="135100" y="148270"/>
                    <a:pt x="136544" y="147874"/>
                  </a:cubicBezTo>
                  <a:cubicBezTo>
                    <a:pt x="138127" y="147215"/>
                    <a:pt x="139206" y="146432"/>
                    <a:pt x="139804" y="145509"/>
                  </a:cubicBezTo>
                  <a:cubicBezTo>
                    <a:pt x="140394" y="144594"/>
                    <a:pt x="140821" y="143469"/>
                    <a:pt x="141085" y="142159"/>
                  </a:cubicBezTo>
                  <a:cubicBezTo>
                    <a:pt x="141481" y="138607"/>
                    <a:pt x="141745" y="134698"/>
                    <a:pt x="141877" y="130425"/>
                  </a:cubicBezTo>
                  <a:cubicBezTo>
                    <a:pt x="142008" y="126160"/>
                    <a:pt x="142071" y="122243"/>
                    <a:pt x="142071" y="118699"/>
                  </a:cubicBezTo>
                  <a:lnTo>
                    <a:pt x="142071" y="4133"/>
                  </a:lnTo>
                  <a:cubicBezTo>
                    <a:pt x="142071" y="2955"/>
                    <a:pt x="141706" y="1970"/>
                    <a:pt x="140984" y="1179"/>
                  </a:cubicBezTo>
                  <a:cubicBezTo>
                    <a:pt x="140262" y="388"/>
                    <a:pt x="139377" y="0"/>
                    <a:pt x="138322" y="0"/>
                  </a:cubicBezTo>
                  <a:lnTo>
                    <a:pt x="120369" y="0"/>
                  </a:lnTo>
                  <a:cubicBezTo>
                    <a:pt x="119313" y="0"/>
                    <a:pt x="118390" y="388"/>
                    <a:pt x="117606" y="1179"/>
                  </a:cubicBezTo>
                  <a:cubicBezTo>
                    <a:pt x="116814" y="1970"/>
                    <a:pt x="116418" y="2955"/>
                    <a:pt x="116418" y="4133"/>
                  </a:cubicBezTo>
                  <a:lnTo>
                    <a:pt x="116418" y="118303"/>
                  </a:lnTo>
                  <a:cubicBezTo>
                    <a:pt x="116418" y="121452"/>
                    <a:pt x="115922" y="123329"/>
                    <a:pt x="114936" y="123918"/>
                  </a:cubicBezTo>
                  <a:cubicBezTo>
                    <a:pt x="113950" y="124508"/>
                    <a:pt x="111878" y="124810"/>
                    <a:pt x="108726" y="124810"/>
                  </a:cubicBezTo>
                  <a:lnTo>
                    <a:pt x="85247" y="124810"/>
                  </a:lnTo>
                  <a:lnTo>
                    <a:pt x="85247" y="61118"/>
                  </a:lnTo>
                  <a:cubicBezTo>
                    <a:pt x="85247" y="60071"/>
                    <a:pt x="85015" y="59311"/>
                    <a:pt x="84556" y="58853"/>
                  </a:cubicBezTo>
                  <a:cubicBezTo>
                    <a:pt x="84098" y="58395"/>
                    <a:pt x="83206" y="57899"/>
                    <a:pt x="81894" y="57372"/>
                  </a:cubicBezTo>
                  <a:cubicBezTo>
                    <a:pt x="80443" y="56852"/>
                    <a:pt x="78603" y="56387"/>
                    <a:pt x="76367" y="55991"/>
                  </a:cubicBezTo>
                  <a:cubicBezTo>
                    <a:pt x="74132" y="55596"/>
                    <a:pt x="71695" y="55270"/>
                    <a:pt x="69063" y="55006"/>
                  </a:cubicBezTo>
                  <a:cubicBezTo>
                    <a:pt x="66432" y="54743"/>
                    <a:pt x="63700" y="54518"/>
                    <a:pt x="60875" y="54316"/>
                  </a:cubicBezTo>
                  <a:cubicBezTo>
                    <a:pt x="58050" y="54122"/>
                    <a:pt x="55380" y="54021"/>
                    <a:pt x="52880" y="54021"/>
                  </a:cubicBezTo>
                  <a:cubicBezTo>
                    <a:pt x="35913" y="54021"/>
                    <a:pt x="22850" y="58263"/>
                    <a:pt x="13715" y="66739"/>
                  </a:cubicBezTo>
                  <a:cubicBezTo>
                    <a:pt x="4564" y="75215"/>
                    <a:pt x="0" y="87212"/>
                    <a:pt x="0" y="102723"/>
                  </a:cubicBezTo>
                  <a:lnTo>
                    <a:pt x="0" y="106670"/>
                  </a:lnTo>
                  <a:cubicBezTo>
                    <a:pt x="0" y="120994"/>
                    <a:pt x="4036" y="131804"/>
                    <a:pt x="12131" y="139102"/>
                  </a:cubicBezTo>
                  <a:cubicBezTo>
                    <a:pt x="20227" y="146392"/>
                    <a:pt x="31435" y="150044"/>
                    <a:pt x="45778" y="150044"/>
                  </a:cubicBezTo>
                  <a:moveTo>
                    <a:pt x="24861" y="100946"/>
                  </a:moveTo>
                  <a:cubicBezTo>
                    <a:pt x="24861" y="93323"/>
                    <a:pt x="26933" y="87406"/>
                    <a:pt x="31078" y="83203"/>
                  </a:cubicBezTo>
                  <a:cubicBezTo>
                    <a:pt x="35222" y="78999"/>
                    <a:pt x="41044" y="76890"/>
                    <a:pt x="48541" y="76890"/>
                  </a:cubicBezTo>
                  <a:cubicBezTo>
                    <a:pt x="52748" y="76890"/>
                    <a:pt x="56761" y="77084"/>
                    <a:pt x="60580" y="77487"/>
                  </a:cubicBezTo>
                  <a:lnTo>
                    <a:pt x="60580" y="125592"/>
                  </a:lnTo>
                  <a:lnTo>
                    <a:pt x="45778" y="125592"/>
                  </a:lnTo>
                  <a:cubicBezTo>
                    <a:pt x="38412" y="125592"/>
                    <a:pt x="33080" y="123793"/>
                    <a:pt x="29797" y="120171"/>
                  </a:cubicBezTo>
                  <a:cubicBezTo>
                    <a:pt x="26506" y="116557"/>
                    <a:pt x="24861" y="111004"/>
                    <a:pt x="24861" y="103505"/>
                  </a:cubicBezTo>
                  <a:lnTo>
                    <a:pt x="24861" y="100946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30" name="Freeform 223">
              <a:extLst>
                <a:ext uri="{FF2B5EF4-FFF2-40B4-BE49-F238E27FC236}">
                  <a16:creationId xmlns:a16="http://schemas.microsoft.com/office/drawing/2014/main" id="{79A683AC-26AA-8A54-FD28-7338F42C123D}"/>
                </a:ext>
              </a:extLst>
            </p:cNvPr>
            <p:cNvSpPr/>
            <p:nvPr/>
          </p:nvSpPr>
          <p:spPr>
            <a:xfrm>
              <a:off x="10175034" y="708582"/>
              <a:ext cx="25660" cy="150045"/>
            </a:xfrm>
            <a:custGeom>
              <a:avLst/>
              <a:gdLst>
                <a:gd name="connsiteX0" fmla="*/ 3951 w 25660"/>
                <a:gd name="connsiteY0" fmla="*/ 150045 h 150045"/>
                <a:gd name="connsiteX1" fmla="*/ 21710 w 25660"/>
                <a:gd name="connsiteY1" fmla="*/ 150045 h 150045"/>
                <a:gd name="connsiteX2" fmla="*/ 24574 w 25660"/>
                <a:gd name="connsiteY2" fmla="*/ 148758 h 150045"/>
                <a:gd name="connsiteX3" fmla="*/ 25660 w 25660"/>
                <a:gd name="connsiteY3" fmla="*/ 145904 h 150045"/>
                <a:gd name="connsiteX4" fmla="*/ 25660 w 25660"/>
                <a:gd name="connsiteY4" fmla="*/ 3940 h 150045"/>
                <a:gd name="connsiteX5" fmla="*/ 24574 w 25660"/>
                <a:gd name="connsiteY5" fmla="*/ 1179 h 150045"/>
                <a:gd name="connsiteX6" fmla="*/ 21710 w 25660"/>
                <a:gd name="connsiteY6" fmla="*/ 0 h 150045"/>
                <a:gd name="connsiteX7" fmla="*/ 3951 w 25660"/>
                <a:gd name="connsiteY7" fmla="*/ 0 h 150045"/>
                <a:gd name="connsiteX8" fmla="*/ 1094 w 25660"/>
                <a:gd name="connsiteY8" fmla="*/ 1179 h 150045"/>
                <a:gd name="connsiteX9" fmla="*/ 0 w 25660"/>
                <a:gd name="connsiteY9" fmla="*/ 3940 h 150045"/>
                <a:gd name="connsiteX10" fmla="*/ 0 w 25660"/>
                <a:gd name="connsiteY10" fmla="*/ 145904 h 150045"/>
                <a:gd name="connsiteX11" fmla="*/ 1094 w 25660"/>
                <a:gd name="connsiteY11" fmla="*/ 148758 h 150045"/>
                <a:gd name="connsiteX12" fmla="*/ 3951 w 25660"/>
                <a:gd name="connsiteY12" fmla="*/ 150045 h 15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660" h="150045">
                  <a:moveTo>
                    <a:pt x="3951" y="150045"/>
                  </a:moveTo>
                  <a:lnTo>
                    <a:pt x="21710" y="150045"/>
                  </a:lnTo>
                  <a:cubicBezTo>
                    <a:pt x="22897" y="150045"/>
                    <a:pt x="23852" y="149619"/>
                    <a:pt x="24574" y="148758"/>
                  </a:cubicBezTo>
                  <a:cubicBezTo>
                    <a:pt x="25288" y="147905"/>
                    <a:pt x="25660" y="146959"/>
                    <a:pt x="25660" y="145904"/>
                  </a:cubicBezTo>
                  <a:lnTo>
                    <a:pt x="25660" y="3940"/>
                  </a:lnTo>
                  <a:cubicBezTo>
                    <a:pt x="25660" y="2885"/>
                    <a:pt x="25288" y="1962"/>
                    <a:pt x="24574" y="1179"/>
                  </a:cubicBezTo>
                  <a:cubicBezTo>
                    <a:pt x="23852" y="388"/>
                    <a:pt x="22897" y="0"/>
                    <a:pt x="21710" y="0"/>
                  </a:cubicBezTo>
                  <a:lnTo>
                    <a:pt x="3951" y="0"/>
                  </a:lnTo>
                  <a:cubicBezTo>
                    <a:pt x="2771" y="0"/>
                    <a:pt x="1808" y="388"/>
                    <a:pt x="1094" y="1179"/>
                  </a:cubicBezTo>
                  <a:cubicBezTo>
                    <a:pt x="365" y="1962"/>
                    <a:pt x="0" y="2885"/>
                    <a:pt x="0" y="3940"/>
                  </a:cubicBezTo>
                  <a:lnTo>
                    <a:pt x="0" y="145904"/>
                  </a:lnTo>
                  <a:cubicBezTo>
                    <a:pt x="0" y="146959"/>
                    <a:pt x="365" y="147905"/>
                    <a:pt x="1094" y="148758"/>
                  </a:cubicBezTo>
                  <a:cubicBezTo>
                    <a:pt x="1808" y="149619"/>
                    <a:pt x="2771" y="150045"/>
                    <a:pt x="3951" y="15004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31" name="Freeform 224">
              <a:extLst>
                <a:ext uri="{FF2B5EF4-FFF2-40B4-BE49-F238E27FC236}">
                  <a16:creationId xmlns:a16="http://schemas.microsoft.com/office/drawing/2014/main" id="{65CF3C4D-0622-B4D7-BEA0-DB85A668D17A}"/>
                </a:ext>
              </a:extLst>
            </p:cNvPr>
            <p:cNvSpPr/>
            <p:nvPr/>
          </p:nvSpPr>
          <p:spPr>
            <a:xfrm>
              <a:off x="9654273" y="889958"/>
              <a:ext cx="22105" cy="22086"/>
            </a:xfrm>
            <a:custGeom>
              <a:avLst/>
              <a:gdLst>
                <a:gd name="connsiteX0" fmla="*/ 4339 w 22105"/>
                <a:gd name="connsiteY0" fmla="*/ 22087 h 22086"/>
                <a:gd name="connsiteX1" fmla="*/ 17759 w 22105"/>
                <a:gd name="connsiteY1" fmla="*/ 22087 h 22086"/>
                <a:gd name="connsiteX2" fmla="*/ 20716 w 22105"/>
                <a:gd name="connsiteY2" fmla="*/ 20900 h 22086"/>
                <a:gd name="connsiteX3" fmla="*/ 22105 w 22105"/>
                <a:gd name="connsiteY3" fmla="*/ 18139 h 22086"/>
                <a:gd name="connsiteX4" fmla="*/ 22105 w 22105"/>
                <a:gd name="connsiteY4" fmla="*/ 4141 h 22086"/>
                <a:gd name="connsiteX5" fmla="*/ 20716 w 22105"/>
                <a:gd name="connsiteY5" fmla="*/ 1086 h 22086"/>
                <a:gd name="connsiteX6" fmla="*/ 17759 w 22105"/>
                <a:gd name="connsiteY6" fmla="*/ 0 h 22086"/>
                <a:gd name="connsiteX7" fmla="*/ 4339 w 22105"/>
                <a:gd name="connsiteY7" fmla="*/ 0 h 22086"/>
                <a:gd name="connsiteX8" fmla="*/ 1382 w 22105"/>
                <a:gd name="connsiteY8" fmla="*/ 1086 h 22086"/>
                <a:gd name="connsiteX9" fmla="*/ 0 w 22105"/>
                <a:gd name="connsiteY9" fmla="*/ 4141 h 22086"/>
                <a:gd name="connsiteX10" fmla="*/ 0 w 22105"/>
                <a:gd name="connsiteY10" fmla="*/ 18139 h 22086"/>
                <a:gd name="connsiteX11" fmla="*/ 1382 w 22105"/>
                <a:gd name="connsiteY11" fmla="*/ 20900 h 22086"/>
                <a:gd name="connsiteX12" fmla="*/ 4339 w 22105"/>
                <a:gd name="connsiteY12" fmla="*/ 22087 h 22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105" h="22086">
                  <a:moveTo>
                    <a:pt x="4339" y="22087"/>
                  </a:moveTo>
                  <a:lnTo>
                    <a:pt x="17759" y="22087"/>
                  </a:lnTo>
                  <a:cubicBezTo>
                    <a:pt x="18814" y="22087"/>
                    <a:pt x="19800" y="21684"/>
                    <a:pt x="20716" y="20900"/>
                  </a:cubicBezTo>
                  <a:cubicBezTo>
                    <a:pt x="21640" y="20109"/>
                    <a:pt x="22105" y="19194"/>
                    <a:pt x="22105" y="18139"/>
                  </a:cubicBezTo>
                  <a:lnTo>
                    <a:pt x="22105" y="4141"/>
                  </a:lnTo>
                  <a:cubicBezTo>
                    <a:pt x="22105" y="2823"/>
                    <a:pt x="21640" y="1807"/>
                    <a:pt x="20716" y="1086"/>
                  </a:cubicBezTo>
                  <a:cubicBezTo>
                    <a:pt x="19800" y="364"/>
                    <a:pt x="18814" y="0"/>
                    <a:pt x="17759" y="0"/>
                  </a:cubicBezTo>
                  <a:lnTo>
                    <a:pt x="4339" y="0"/>
                  </a:lnTo>
                  <a:cubicBezTo>
                    <a:pt x="3283" y="0"/>
                    <a:pt x="2298" y="364"/>
                    <a:pt x="1382" y="1086"/>
                  </a:cubicBezTo>
                  <a:cubicBezTo>
                    <a:pt x="458" y="1807"/>
                    <a:pt x="0" y="2823"/>
                    <a:pt x="0" y="4141"/>
                  </a:cubicBezTo>
                  <a:lnTo>
                    <a:pt x="0" y="18139"/>
                  </a:lnTo>
                  <a:cubicBezTo>
                    <a:pt x="0" y="19194"/>
                    <a:pt x="458" y="20109"/>
                    <a:pt x="1382" y="20900"/>
                  </a:cubicBezTo>
                  <a:cubicBezTo>
                    <a:pt x="2298" y="21684"/>
                    <a:pt x="3283" y="22087"/>
                    <a:pt x="4339" y="22087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32" name="Freeform 225">
              <a:extLst>
                <a:ext uri="{FF2B5EF4-FFF2-40B4-BE49-F238E27FC236}">
                  <a16:creationId xmlns:a16="http://schemas.microsoft.com/office/drawing/2014/main" id="{F734C222-92DF-F05A-A6D1-5D1A436DF9A3}"/>
                </a:ext>
              </a:extLst>
            </p:cNvPr>
            <p:cNvSpPr/>
            <p:nvPr/>
          </p:nvSpPr>
          <p:spPr>
            <a:xfrm>
              <a:off x="9591719" y="708583"/>
              <a:ext cx="388558" cy="167771"/>
            </a:xfrm>
            <a:custGeom>
              <a:avLst/>
              <a:gdLst>
                <a:gd name="connsiteX0" fmla="*/ 14699 w 388558"/>
                <a:gd name="connsiteY0" fmla="*/ 151896 h 167771"/>
                <a:gd name="connsiteX1" fmla="*/ 34337 w 388558"/>
                <a:gd name="connsiteY1" fmla="*/ 163731 h 167771"/>
                <a:gd name="connsiteX2" fmla="*/ 63342 w 388558"/>
                <a:gd name="connsiteY2" fmla="*/ 167771 h 167771"/>
                <a:gd name="connsiteX3" fmla="*/ 84361 w 388558"/>
                <a:gd name="connsiteY3" fmla="*/ 166980 h 167771"/>
                <a:gd name="connsiteX4" fmla="*/ 102811 w 388558"/>
                <a:gd name="connsiteY4" fmla="*/ 164809 h 167771"/>
                <a:gd name="connsiteX5" fmla="*/ 107150 w 388558"/>
                <a:gd name="connsiteY5" fmla="*/ 160473 h 167771"/>
                <a:gd name="connsiteX6" fmla="*/ 107942 w 388558"/>
                <a:gd name="connsiteY6" fmla="*/ 112772 h 167771"/>
                <a:gd name="connsiteX7" fmla="*/ 113670 w 388558"/>
                <a:gd name="connsiteY7" fmla="*/ 94734 h 167771"/>
                <a:gd name="connsiteX8" fmla="*/ 130637 w 388558"/>
                <a:gd name="connsiteY8" fmla="*/ 89701 h 167771"/>
                <a:gd name="connsiteX9" fmla="*/ 135372 w 388558"/>
                <a:gd name="connsiteY9" fmla="*/ 89910 h 167771"/>
                <a:gd name="connsiteX10" fmla="*/ 140301 w 388558"/>
                <a:gd name="connsiteY10" fmla="*/ 90492 h 167771"/>
                <a:gd name="connsiteX11" fmla="*/ 140301 w 388558"/>
                <a:gd name="connsiteY11" fmla="*/ 125196 h 167771"/>
                <a:gd name="connsiteX12" fmla="*/ 142086 w 388558"/>
                <a:gd name="connsiteY12" fmla="*/ 137721 h 167771"/>
                <a:gd name="connsiteX13" fmla="*/ 147309 w 388558"/>
                <a:gd name="connsiteY13" fmla="*/ 145305 h 167771"/>
                <a:gd name="connsiteX14" fmla="*/ 155902 w 388558"/>
                <a:gd name="connsiteY14" fmla="*/ 149051 h 167771"/>
                <a:gd name="connsiteX15" fmla="*/ 167932 w 388558"/>
                <a:gd name="connsiteY15" fmla="*/ 150044 h 167771"/>
                <a:gd name="connsiteX16" fmla="*/ 187468 w 388558"/>
                <a:gd name="connsiteY16" fmla="*/ 150044 h 167771"/>
                <a:gd name="connsiteX17" fmla="*/ 194276 w 388558"/>
                <a:gd name="connsiteY17" fmla="*/ 149749 h 167771"/>
                <a:gd name="connsiteX18" fmla="*/ 201580 w 388558"/>
                <a:gd name="connsiteY18" fmla="*/ 148671 h 167771"/>
                <a:gd name="connsiteX19" fmla="*/ 208588 w 388558"/>
                <a:gd name="connsiteY19" fmla="*/ 146593 h 167771"/>
                <a:gd name="connsiteX20" fmla="*/ 214704 w 388558"/>
                <a:gd name="connsiteY20" fmla="*/ 143344 h 167771"/>
                <a:gd name="connsiteX21" fmla="*/ 227527 w 388558"/>
                <a:gd name="connsiteY21" fmla="*/ 148764 h 167771"/>
                <a:gd name="connsiteX22" fmla="*/ 240745 w 388558"/>
                <a:gd name="connsiteY22" fmla="*/ 150044 h 167771"/>
                <a:gd name="connsiteX23" fmla="*/ 342578 w 388558"/>
                <a:gd name="connsiteY23" fmla="*/ 150044 h 167771"/>
                <a:gd name="connsiteX24" fmla="*/ 356782 w 388558"/>
                <a:gd name="connsiteY24" fmla="*/ 149850 h 167771"/>
                <a:gd name="connsiteX25" fmla="*/ 370404 w 388558"/>
                <a:gd name="connsiteY25" fmla="*/ 149548 h 167771"/>
                <a:gd name="connsiteX26" fmla="*/ 379477 w 388558"/>
                <a:gd name="connsiteY26" fmla="*/ 149059 h 167771"/>
                <a:gd name="connsiteX27" fmla="*/ 384018 w 388558"/>
                <a:gd name="connsiteY27" fmla="*/ 146989 h 167771"/>
                <a:gd name="connsiteX28" fmla="*/ 385795 w 388558"/>
                <a:gd name="connsiteY28" fmla="*/ 143344 h 167771"/>
                <a:gd name="connsiteX29" fmla="*/ 387868 w 388558"/>
                <a:gd name="connsiteY29" fmla="*/ 129238 h 167771"/>
                <a:gd name="connsiteX30" fmla="*/ 388558 w 388558"/>
                <a:gd name="connsiteY30" fmla="*/ 114549 h 167771"/>
                <a:gd name="connsiteX31" fmla="*/ 388558 w 388558"/>
                <a:gd name="connsiteY31" fmla="*/ 106469 h 167771"/>
                <a:gd name="connsiteX32" fmla="*/ 384616 w 388558"/>
                <a:gd name="connsiteY32" fmla="*/ 81722 h 167771"/>
                <a:gd name="connsiteX33" fmla="*/ 373462 w 388558"/>
                <a:gd name="connsiteY33" fmla="*/ 65359 h 167771"/>
                <a:gd name="connsiteX34" fmla="*/ 355998 w 388558"/>
                <a:gd name="connsiteY34" fmla="*/ 56387 h 167771"/>
                <a:gd name="connsiteX35" fmla="*/ 333109 w 388558"/>
                <a:gd name="connsiteY35" fmla="*/ 53626 h 167771"/>
                <a:gd name="connsiteX36" fmla="*/ 324423 w 388558"/>
                <a:gd name="connsiteY36" fmla="*/ 53921 h 167771"/>
                <a:gd name="connsiteX37" fmla="*/ 313075 w 388558"/>
                <a:gd name="connsiteY37" fmla="*/ 55301 h 167771"/>
                <a:gd name="connsiteX38" fmla="*/ 300936 w 388558"/>
                <a:gd name="connsiteY38" fmla="*/ 58558 h 167771"/>
                <a:gd name="connsiteX39" fmla="*/ 289690 w 388558"/>
                <a:gd name="connsiteY39" fmla="*/ 64282 h 167771"/>
                <a:gd name="connsiteX40" fmla="*/ 289690 w 388558"/>
                <a:gd name="connsiteY40" fmla="*/ 4133 h 167771"/>
                <a:gd name="connsiteX41" fmla="*/ 288510 w 388558"/>
                <a:gd name="connsiteY41" fmla="*/ 1179 h 167771"/>
                <a:gd name="connsiteX42" fmla="*/ 285739 w 388558"/>
                <a:gd name="connsiteY42" fmla="*/ 0 h 167771"/>
                <a:gd name="connsiteX43" fmla="*/ 267786 w 388558"/>
                <a:gd name="connsiteY43" fmla="*/ 0 h 167771"/>
                <a:gd name="connsiteX44" fmla="*/ 265116 w 388558"/>
                <a:gd name="connsiteY44" fmla="*/ 1179 h 167771"/>
                <a:gd name="connsiteX45" fmla="*/ 264037 w 388558"/>
                <a:gd name="connsiteY45" fmla="*/ 4133 h 167771"/>
                <a:gd name="connsiteX46" fmla="*/ 264037 w 388558"/>
                <a:gd name="connsiteY46" fmla="*/ 124810 h 167771"/>
                <a:gd name="connsiteX47" fmla="*/ 238385 w 388558"/>
                <a:gd name="connsiteY47" fmla="*/ 124810 h 167771"/>
                <a:gd name="connsiteX48" fmla="*/ 235125 w 388558"/>
                <a:gd name="connsiteY48" fmla="*/ 124709 h 167771"/>
                <a:gd name="connsiteX49" fmla="*/ 231275 w 388558"/>
                <a:gd name="connsiteY49" fmla="*/ 124213 h 167771"/>
                <a:gd name="connsiteX50" fmla="*/ 229700 w 388558"/>
                <a:gd name="connsiteY50" fmla="*/ 123135 h 167771"/>
                <a:gd name="connsiteX51" fmla="*/ 227526 w 388558"/>
                <a:gd name="connsiteY51" fmla="*/ 121453 h 167771"/>
                <a:gd name="connsiteX52" fmla="*/ 227526 w 388558"/>
                <a:gd name="connsiteY52" fmla="*/ 69005 h 167771"/>
                <a:gd name="connsiteX53" fmla="*/ 226448 w 388558"/>
                <a:gd name="connsiteY53" fmla="*/ 66345 h 167771"/>
                <a:gd name="connsiteX54" fmla="*/ 223785 w 388558"/>
                <a:gd name="connsiteY54" fmla="*/ 65259 h 167771"/>
                <a:gd name="connsiteX55" fmla="*/ 206616 w 388558"/>
                <a:gd name="connsiteY55" fmla="*/ 65259 h 167771"/>
                <a:gd name="connsiteX56" fmla="*/ 203752 w 388558"/>
                <a:gd name="connsiteY56" fmla="*/ 66345 h 167771"/>
                <a:gd name="connsiteX57" fmla="*/ 202666 w 388558"/>
                <a:gd name="connsiteY57" fmla="*/ 69005 h 167771"/>
                <a:gd name="connsiteX58" fmla="*/ 202666 w 388558"/>
                <a:gd name="connsiteY58" fmla="*/ 118110 h 167771"/>
                <a:gd name="connsiteX59" fmla="*/ 201478 w 388558"/>
                <a:gd name="connsiteY59" fmla="*/ 121755 h 167771"/>
                <a:gd name="connsiteX60" fmla="*/ 198622 w 388558"/>
                <a:gd name="connsiteY60" fmla="*/ 123725 h 167771"/>
                <a:gd name="connsiteX61" fmla="*/ 194966 w 388558"/>
                <a:gd name="connsiteY61" fmla="*/ 124609 h 167771"/>
                <a:gd name="connsiteX62" fmla="*/ 191217 w 388558"/>
                <a:gd name="connsiteY62" fmla="*/ 124810 h 167771"/>
                <a:gd name="connsiteX63" fmla="*/ 183525 w 388558"/>
                <a:gd name="connsiteY63" fmla="*/ 124810 h 167771"/>
                <a:gd name="connsiteX64" fmla="*/ 183525 w 388558"/>
                <a:gd name="connsiteY64" fmla="*/ 124803 h 167771"/>
                <a:gd name="connsiteX65" fmla="*/ 174444 w 388558"/>
                <a:gd name="connsiteY65" fmla="*/ 124803 h 167771"/>
                <a:gd name="connsiteX66" fmla="*/ 167342 w 388558"/>
                <a:gd name="connsiteY66" fmla="*/ 123523 h 167771"/>
                <a:gd name="connsiteX67" fmla="*/ 165363 w 388558"/>
                <a:gd name="connsiteY67" fmla="*/ 117901 h 167771"/>
                <a:gd name="connsiteX68" fmla="*/ 165363 w 388558"/>
                <a:gd name="connsiteY68" fmla="*/ 73146 h 167771"/>
                <a:gd name="connsiteX69" fmla="*/ 164478 w 388558"/>
                <a:gd name="connsiteY69" fmla="*/ 70385 h 167771"/>
                <a:gd name="connsiteX70" fmla="*/ 162018 w 388558"/>
                <a:gd name="connsiteY70" fmla="*/ 69206 h 167771"/>
                <a:gd name="connsiteX71" fmla="*/ 149188 w 388558"/>
                <a:gd name="connsiteY71" fmla="*/ 67430 h 167771"/>
                <a:gd name="connsiteX72" fmla="*/ 133594 w 388558"/>
                <a:gd name="connsiteY72" fmla="*/ 66639 h 167771"/>
                <a:gd name="connsiteX73" fmla="*/ 96005 w 388558"/>
                <a:gd name="connsiteY73" fmla="*/ 77287 h 167771"/>
                <a:gd name="connsiteX74" fmla="*/ 82879 w 388558"/>
                <a:gd name="connsiteY74" fmla="*/ 110409 h 167771"/>
                <a:gd name="connsiteX75" fmla="*/ 82879 w 388558"/>
                <a:gd name="connsiteY75" fmla="*/ 111976 h 167771"/>
                <a:gd name="connsiteX76" fmla="*/ 82282 w 388558"/>
                <a:gd name="connsiteY76" fmla="*/ 141941 h 167771"/>
                <a:gd name="connsiteX77" fmla="*/ 73705 w 388558"/>
                <a:gd name="connsiteY77" fmla="*/ 142826 h 167771"/>
                <a:gd name="connsiteX78" fmla="*/ 63933 w 388558"/>
                <a:gd name="connsiteY78" fmla="*/ 143128 h 167771"/>
                <a:gd name="connsiteX79" fmla="*/ 42821 w 388558"/>
                <a:gd name="connsiteY79" fmla="*/ 139475 h 167771"/>
                <a:gd name="connsiteX80" fmla="*/ 30783 w 388558"/>
                <a:gd name="connsiteY80" fmla="*/ 129425 h 167771"/>
                <a:gd name="connsiteX81" fmla="*/ 25358 w 388558"/>
                <a:gd name="connsiteY81" fmla="*/ 114240 h 167771"/>
                <a:gd name="connsiteX82" fmla="*/ 24069 w 388558"/>
                <a:gd name="connsiteY82" fmla="*/ 95209 h 167771"/>
                <a:gd name="connsiteX83" fmla="*/ 24372 w 388558"/>
                <a:gd name="connsiteY83" fmla="*/ 88020 h 167771"/>
                <a:gd name="connsiteX84" fmla="*/ 25063 w 388558"/>
                <a:gd name="connsiteY84" fmla="*/ 79249 h 167771"/>
                <a:gd name="connsiteX85" fmla="*/ 21702 w 388558"/>
                <a:gd name="connsiteY85" fmla="*/ 75503 h 167771"/>
                <a:gd name="connsiteX86" fmla="*/ 6512 w 388558"/>
                <a:gd name="connsiteY86" fmla="*/ 75503 h 167771"/>
                <a:gd name="connsiteX87" fmla="*/ 2561 w 388558"/>
                <a:gd name="connsiteY87" fmla="*/ 79443 h 167771"/>
                <a:gd name="connsiteX88" fmla="*/ 1475 w 388558"/>
                <a:gd name="connsiteY88" fmla="*/ 86244 h 167771"/>
                <a:gd name="connsiteX89" fmla="*/ 691 w 388558"/>
                <a:gd name="connsiteY89" fmla="*/ 93433 h 167771"/>
                <a:gd name="connsiteX90" fmla="*/ 194 w 388558"/>
                <a:gd name="connsiteY90" fmla="*/ 100141 h 167771"/>
                <a:gd name="connsiteX91" fmla="*/ 0 w 388558"/>
                <a:gd name="connsiteY91" fmla="*/ 105462 h 167771"/>
                <a:gd name="connsiteX92" fmla="*/ 3555 w 388558"/>
                <a:gd name="connsiteY92" fmla="*/ 132481 h 167771"/>
                <a:gd name="connsiteX93" fmla="*/ 14701 w 388558"/>
                <a:gd name="connsiteY93" fmla="*/ 151899 h 167771"/>
                <a:gd name="connsiteX94" fmla="*/ 289691 w 388558"/>
                <a:gd name="connsiteY94" fmla="*/ 86159 h 167771"/>
                <a:gd name="connsiteX95" fmla="*/ 298376 w 388558"/>
                <a:gd name="connsiteY95" fmla="*/ 81724 h 167771"/>
                <a:gd name="connsiteX96" fmla="*/ 308536 w 388558"/>
                <a:gd name="connsiteY96" fmla="*/ 79165 h 167771"/>
                <a:gd name="connsiteX97" fmla="*/ 318502 w 388558"/>
                <a:gd name="connsiteY97" fmla="*/ 77978 h 167771"/>
                <a:gd name="connsiteX98" fmla="*/ 326598 w 388558"/>
                <a:gd name="connsiteY98" fmla="*/ 77684 h 167771"/>
                <a:gd name="connsiteX99" fmla="*/ 343270 w 388558"/>
                <a:gd name="connsiteY99" fmla="*/ 79258 h 167771"/>
                <a:gd name="connsiteX100" fmla="*/ 354812 w 388558"/>
                <a:gd name="connsiteY100" fmla="*/ 84586 h 167771"/>
                <a:gd name="connsiteX101" fmla="*/ 361525 w 388558"/>
                <a:gd name="connsiteY101" fmla="*/ 94350 h 167771"/>
                <a:gd name="connsiteX102" fmla="*/ 363691 w 388558"/>
                <a:gd name="connsiteY102" fmla="*/ 109433 h 167771"/>
                <a:gd name="connsiteX103" fmla="*/ 363691 w 388558"/>
                <a:gd name="connsiteY103" fmla="*/ 112388 h 167771"/>
                <a:gd name="connsiteX104" fmla="*/ 362806 w 388558"/>
                <a:gd name="connsiteY104" fmla="*/ 122943 h 167771"/>
                <a:gd name="connsiteX105" fmla="*/ 359352 w 388558"/>
                <a:gd name="connsiteY105" fmla="*/ 125401 h 167771"/>
                <a:gd name="connsiteX106" fmla="*/ 313372 w 388558"/>
                <a:gd name="connsiteY106" fmla="*/ 125401 h 167771"/>
                <a:gd name="connsiteX107" fmla="*/ 299952 w 388558"/>
                <a:gd name="connsiteY107" fmla="*/ 125300 h 167771"/>
                <a:gd name="connsiteX108" fmla="*/ 289691 w 388558"/>
                <a:gd name="connsiteY108" fmla="*/ 125005 h 167771"/>
                <a:gd name="connsiteX109" fmla="*/ 289691 w 388558"/>
                <a:gd name="connsiteY109" fmla="*/ 86160 h 16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388558" h="167771">
                  <a:moveTo>
                    <a:pt x="14699" y="151896"/>
                  </a:moveTo>
                  <a:cubicBezTo>
                    <a:pt x="19760" y="157092"/>
                    <a:pt x="26311" y="161032"/>
                    <a:pt x="34337" y="163731"/>
                  </a:cubicBezTo>
                  <a:cubicBezTo>
                    <a:pt x="42354" y="166422"/>
                    <a:pt x="52025" y="167771"/>
                    <a:pt x="63342" y="167771"/>
                  </a:cubicBezTo>
                  <a:cubicBezTo>
                    <a:pt x="70576" y="167771"/>
                    <a:pt x="77585" y="167507"/>
                    <a:pt x="84361" y="166980"/>
                  </a:cubicBezTo>
                  <a:cubicBezTo>
                    <a:pt x="91137" y="166452"/>
                    <a:pt x="97284" y="165731"/>
                    <a:pt x="102811" y="164809"/>
                  </a:cubicBezTo>
                  <a:cubicBezTo>
                    <a:pt x="105706" y="164281"/>
                    <a:pt x="107150" y="162838"/>
                    <a:pt x="107150" y="160473"/>
                  </a:cubicBezTo>
                  <a:cubicBezTo>
                    <a:pt x="107414" y="155875"/>
                    <a:pt x="107942" y="112772"/>
                    <a:pt x="107942" y="112772"/>
                  </a:cubicBezTo>
                  <a:cubicBezTo>
                    <a:pt x="107942" y="104102"/>
                    <a:pt x="109843" y="98084"/>
                    <a:pt x="113670" y="94734"/>
                  </a:cubicBezTo>
                  <a:cubicBezTo>
                    <a:pt x="117481" y="91383"/>
                    <a:pt x="123139" y="89701"/>
                    <a:pt x="130637" y="89701"/>
                  </a:cubicBezTo>
                  <a:cubicBezTo>
                    <a:pt x="132477" y="89701"/>
                    <a:pt x="134052" y="89771"/>
                    <a:pt x="135372" y="89910"/>
                  </a:cubicBezTo>
                  <a:cubicBezTo>
                    <a:pt x="136684" y="90034"/>
                    <a:pt x="138337" y="90236"/>
                    <a:pt x="140301" y="90492"/>
                  </a:cubicBezTo>
                  <a:lnTo>
                    <a:pt x="140301" y="125196"/>
                  </a:lnTo>
                  <a:cubicBezTo>
                    <a:pt x="140301" y="130322"/>
                    <a:pt x="140898" y="134502"/>
                    <a:pt x="142086" y="137721"/>
                  </a:cubicBezTo>
                  <a:cubicBezTo>
                    <a:pt x="143265" y="140939"/>
                    <a:pt x="145012" y="143467"/>
                    <a:pt x="147309" y="145305"/>
                  </a:cubicBezTo>
                  <a:cubicBezTo>
                    <a:pt x="149607" y="147151"/>
                    <a:pt x="152471" y="148399"/>
                    <a:pt x="155902" y="149051"/>
                  </a:cubicBezTo>
                  <a:cubicBezTo>
                    <a:pt x="159317" y="149710"/>
                    <a:pt x="163329" y="150044"/>
                    <a:pt x="167932" y="150044"/>
                  </a:cubicBezTo>
                  <a:lnTo>
                    <a:pt x="187468" y="150044"/>
                  </a:lnTo>
                  <a:cubicBezTo>
                    <a:pt x="189572" y="150044"/>
                    <a:pt x="191838" y="149943"/>
                    <a:pt x="194276" y="149749"/>
                  </a:cubicBezTo>
                  <a:cubicBezTo>
                    <a:pt x="196705" y="149547"/>
                    <a:pt x="199142" y="149191"/>
                    <a:pt x="201580" y="148671"/>
                  </a:cubicBezTo>
                  <a:cubicBezTo>
                    <a:pt x="204009" y="148144"/>
                    <a:pt x="206346" y="147454"/>
                    <a:pt x="208588" y="146593"/>
                  </a:cubicBezTo>
                  <a:cubicBezTo>
                    <a:pt x="210824" y="145740"/>
                    <a:pt x="212857" y="144654"/>
                    <a:pt x="214704" y="143344"/>
                  </a:cubicBezTo>
                  <a:cubicBezTo>
                    <a:pt x="218120" y="146104"/>
                    <a:pt x="222396" y="147911"/>
                    <a:pt x="227527" y="148764"/>
                  </a:cubicBezTo>
                  <a:cubicBezTo>
                    <a:pt x="232657" y="149617"/>
                    <a:pt x="235746" y="150044"/>
                    <a:pt x="240745" y="150044"/>
                  </a:cubicBezTo>
                  <a:lnTo>
                    <a:pt x="342578" y="150044"/>
                  </a:lnTo>
                  <a:cubicBezTo>
                    <a:pt x="347181" y="150044"/>
                    <a:pt x="351916" y="149974"/>
                    <a:pt x="356782" y="149850"/>
                  </a:cubicBezTo>
                  <a:cubicBezTo>
                    <a:pt x="361649" y="149719"/>
                    <a:pt x="366189" y="149618"/>
                    <a:pt x="370404" y="149548"/>
                  </a:cubicBezTo>
                  <a:cubicBezTo>
                    <a:pt x="374611" y="149486"/>
                    <a:pt x="377638" y="149323"/>
                    <a:pt x="379477" y="149059"/>
                  </a:cubicBezTo>
                  <a:cubicBezTo>
                    <a:pt x="381581" y="148796"/>
                    <a:pt x="383094" y="148105"/>
                    <a:pt x="384018" y="146989"/>
                  </a:cubicBezTo>
                  <a:cubicBezTo>
                    <a:pt x="384934" y="145872"/>
                    <a:pt x="385531" y="144655"/>
                    <a:pt x="385795" y="143344"/>
                  </a:cubicBezTo>
                  <a:cubicBezTo>
                    <a:pt x="386711" y="139404"/>
                    <a:pt x="387402" y="134697"/>
                    <a:pt x="387868" y="129238"/>
                  </a:cubicBezTo>
                  <a:cubicBezTo>
                    <a:pt x="388325" y="123794"/>
                    <a:pt x="388558" y="118892"/>
                    <a:pt x="388558" y="114549"/>
                  </a:cubicBezTo>
                  <a:lnTo>
                    <a:pt x="388558" y="106469"/>
                  </a:lnTo>
                  <a:cubicBezTo>
                    <a:pt x="388558" y="96744"/>
                    <a:pt x="387239" y="88492"/>
                    <a:pt x="384616" y="81722"/>
                  </a:cubicBezTo>
                  <a:cubicBezTo>
                    <a:pt x="381977" y="74960"/>
                    <a:pt x="378259" y="69501"/>
                    <a:pt x="373462" y="65359"/>
                  </a:cubicBezTo>
                  <a:cubicBezTo>
                    <a:pt x="368657" y="61218"/>
                    <a:pt x="362836" y="58232"/>
                    <a:pt x="355998" y="56387"/>
                  </a:cubicBezTo>
                  <a:cubicBezTo>
                    <a:pt x="349152" y="54549"/>
                    <a:pt x="341522" y="53626"/>
                    <a:pt x="333109" y="53626"/>
                  </a:cubicBezTo>
                  <a:cubicBezTo>
                    <a:pt x="330865" y="53626"/>
                    <a:pt x="327970" y="53719"/>
                    <a:pt x="324423" y="53921"/>
                  </a:cubicBezTo>
                  <a:cubicBezTo>
                    <a:pt x="320869" y="54122"/>
                    <a:pt x="317089" y="54580"/>
                    <a:pt x="313075" y="55301"/>
                  </a:cubicBezTo>
                  <a:cubicBezTo>
                    <a:pt x="309055" y="56022"/>
                    <a:pt x="305019" y="57116"/>
                    <a:pt x="300936" y="58558"/>
                  </a:cubicBezTo>
                  <a:cubicBezTo>
                    <a:pt x="296854" y="60008"/>
                    <a:pt x="293105" y="61909"/>
                    <a:pt x="289690" y="64282"/>
                  </a:cubicBezTo>
                  <a:lnTo>
                    <a:pt x="289690" y="4133"/>
                  </a:lnTo>
                  <a:cubicBezTo>
                    <a:pt x="289690" y="2955"/>
                    <a:pt x="289294" y="1970"/>
                    <a:pt x="288510" y="1179"/>
                  </a:cubicBezTo>
                  <a:cubicBezTo>
                    <a:pt x="287718" y="388"/>
                    <a:pt x="286795" y="0"/>
                    <a:pt x="285739" y="0"/>
                  </a:cubicBezTo>
                  <a:lnTo>
                    <a:pt x="267786" y="0"/>
                  </a:lnTo>
                  <a:cubicBezTo>
                    <a:pt x="266731" y="0"/>
                    <a:pt x="265838" y="388"/>
                    <a:pt x="265116" y="1179"/>
                  </a:cubicBezTo>
                  <a:cubicBezTo>
                    <a:pt x="264394" y="1970"/>
                    <a:pt x="264037" y="2955"/>
                    <a:pt x="264037" y="4133"/>
                  </a:cubicBezTo>
                  <a:lnTo>
                    <a:pt x="264037" y="124810"/>
                  </a:lnTo>
                  <a:lnTo>
                    <a:pt x="238385" y="124810"/>
                  </a:lnTo>
                  <a:cubicBezTo>
                    <a:pt x="237461" y="124810"/>
                    <a:pt x="236375" y="124779"/>
                    <a:pt x="235125" y="124709"/>
                  </a:cubicBezTo>
                  <a:cubicBezTo>
                    <a:pt x="233867" y="124639"/>
                    <a:pt x="232587" y="124477"/>
                    <a:pt x="231275" y="124213"/>
                  </a:cubicBezTo>
                  <a:cubicBezTo>
                    <a:pt x="229963" y="123957"/>
                    <a:pt x="230747" y="123601"/>
                    <a:pt x="229700" y="123135"/>
                  </a:cubicBezTo>
                  <a:cubicBezTo>
                    <a:pt x="228644" y="122670"/>
                    <a:pt x="227922" y="122112"/>
                    <a:pt x="227526" y="121453"/>
                  </a:cubicBezTo>
                  <a:lnTo>
                    <a:pt x="227526" y="69005"/>
                  </a:lnTo>
                  <a:cubicBezTo>
                    <a:pt x="227526" y="67958"/>
                    <a:pt x="227162" y="67066"/>
                    <a:pt x="226448" y="66345"/>
                  </a:cubicBezTo>
                  <a:cubicBezTo>
                    <a:pt x="225718" y="65624"/>
                    <a:pt x="224833" y="65259"/>
                    <a:pt x="223785" y="65259"/>
                  </a:cubicBezTo>
                  <a:lnTo>
                    <a:pt x="206616" y="65259"/>
                  </a:lnTo>
                  <a:cubicBezTo>
                    <a:pt x="205429" y="65259"/>
                    <a:pt x="204474" y="65624"/>
                    <a:pt x="203752" y="66345"/>
                  </a:cubicBezTo>
                  <a:cubicBezTo>
                    <a:pt x="203031" y="67066"/>
                    <a:pt x="202666" y="67958"/>
                    <a:pt x="202666" y="69005"/>
                  </a:cubicBezTo>
                  <a:lnTo>
                    <a:pt x="202666" y="118110"/>
                  </a:lnTo>
                  <a:cubicBezTo>
                    <a:pt x="202666" y="119684"/>
                    <a:pt x="202270" y="120894"/>
                    <a:pt x="201478" y="121755"/>
                  </a:cubicBezTo>
                  <a:cubicBezTo>
                    <a:pt x="200694" y="122608"/>
                    <a:pt x="199732" y="123267"/>
                    <a:pt x="198622" y="123725"/>
                  </a:cubicBezTo>
                  <a:cubicBezTo>
                    <a:pt x="197504" y="124182"/>
                    <a:pt x="196278" y="124477"/>
                    <a:pt x="194966" y="124609"/>
                  </a:cubicBezTo>
                  <a:cubicBezTo>
                    <a:pt x="193654" y="124748"/>
                    <a:pt x="192397" y="124810"/>
                    <a:pt x="191217" y="124810"/>
                  </a:cubicBezTo>
                  <a:lnTo>
                    <a:pt x="183525" y="124810"/>
                  </a:lnTo>
                  <a:lnTo>
                    <a:pt x="183525" y="124803"/>
                  </a:lnTo>
                  <a:lnTo>
                    <a:pt x="174444" y="124803"/>
                  </a:lnTo>
                  <a:cubicBezTo>
                    <a:pt x="171021" y="124803"/>
                    <a:pt x="168654" y="124384"/>
                    <a:pt x="167342" y="123523"/>
                  </a:cubicBezTo>
                  <a:cubicBezTo>
                    <a:pt x="166023" y="122670"/>
                    <a:pt x="165363" y="120793"/>
                    <a:pt x="165363" y="117901"/>
                  </a:cubicBezTo>
                  <a:lnTo>
                    <a:pt x="165363" y="73146"/>
                  </a:lnTo>
                  <a:cubicBezTo>
                    <a:pt x="165363" y="71835"/>
                    <a:pt x="165076" y="70913"/>
                    <a:pt x="164478" y="70385"/>
                  </a:cubicBezTo>
                  <a:cubicBezTo>
                    <a:pt x="163888" y="69866"/>
                    <a:pt x="163065" y="69470"/>
                    <a:pt x="162018" y="69206"/>
                  </a:cubicBezTo>
                  <a:cubicBezTo>
                    <a:pt x="158595" y="68547"/>
                    <a:pt x="154318" y="67958"/>
                    <a:pt x="149188" y="67430"/>
                  </a:cubicBezTo>
                  <a:cubicBezTo>
                    <a:pt x="144057" y="66903"/>
                    <a:pt x="138857" y="66639"/>
                    <a:pt x="133594" y="66639"/>
                  </a:cubicBezTo>
                  <a:cubicBezTo>
                    <a:pt x="117287" y="66639"/>
                    <a:pt x="104752" y="70191"/>
                    <a:pt x="96005" y="77287"/>
                  </a:cubicBezTo>
                  <a:cubicBezTo>
                    <a:pt x="87257" y="84383"/>
                    <a:pt x="82879" y="95426"/>
                    <a:pt x="82879" y="110409"/>
                  </a:cubicBezTo>
                  <a:lnTo>
                    <a:pt x="82879" y="111976"/>
                  </a:lnTo>
                  <a:cubicBezTo>
                    <a:pt x="82879" y="114605"/>
                    <a:pt x="82421" y="138653"/>
                    <a:pt x="82282" y="141941"/>
                  </a:cubicBezTo>
                  <a:cubicBezTo>
                    <a:pt x="79526" y="142337"/>
                    <a:pt x="76662" y="142632"/>
                    <a:pt x="73705" y="142826"/>
                  </a:cubicBezTo>
                  <a:cubicBezTo>
                    <a:pt x="70748" y="143027"/>
                    <a:pt x="67488" y="143128"/>
                    <a:pt x="63933" y="143128"/>
                  </a:cubicBezTo>
                  <a:cubicBezTo>
                    <a:pt x="55124" y="143128"/>
                    <a:pt x="48084" y="141911"/>
                    <a:pt x="42821" y="139475"/>
                  </a:cubicBezTo>
                  <a:cubicBezTo>
                    <a:pt x="37559" y="137048"/>
                    <a:pt x="33546" y="133697"/>
                    <a:pt x="30783" y="129425"/>
                  </a:cubicBezTo>
                  <a:cubicBezTo>
                    <a:pt x="28020" y="125152"/>
                    <a:pt x="26211" y="120088"/>
                    <a:pt x="25358" y="114240"/>
                  </a:cubicBezTo>
                  <a:cubicBezTo>
                    <a:pt x="24504" y="108393"/>
                    <a:pt x="24069" y="102049"/>
                    <a:pt x="24069" y="95209"/>
                  </a:cubicBezTo>
                  <a:cubicBezTo>
                    <a:pt x="24069" y="93371"/>
                    <a:pt x="24170" y="90975"/>
                    <a:pt x="24372" y="88020"/>
                  </a:cubicBezTo>
                  <a:cubicBezTo>
                    <a:pt x="24566" y="85058"/>
                    <a:pt x="24791" y="82134"/>
                    <a:pt x="25063" y="79249"/>
                  </a:cubicBezTo>
                  <a:cubicBezTo>
                    <a:pt x="25327" y="76744"/>
                    <a:pt x="24201" y="75503"/>
                    <a:pt x="21702" y="75503"/>
                  </a:cubicBezTo>
                  <a:lnTo>
                    <a:pt x="6512" y="75503"/>
                  </a:lnTo>
                  <a:cubicBezTo>
                    <a:pt x="4269" y="75503"/>
                    <a:pt x="2957" y="76806"/>
                    <a:pt x="2561" y="79443"/>
                  </a:cubicBezTo>
                  <a:cubicBezTo>
                    <a:pt x="2166" y="81545"/>
                    <a:pt x="1808" y="83809"/>
                    <a:pt x="1475" y="86244"/>
                  </a:cubicBezTo>
                  <a:cubicBezTo>
                    <a:pt x="1149" y="88679"/>
                    <a:pt x="885" y="91075"/>
                    <a:pt x="691" y="93433"/>
                  </a:cubicBezTo>
                  <a:cubicBezTo>
                    <a:pt x="489" y="95806"/>
                    <a:pt x="326" y="98040"/>
                    <a:pt x="194" y="100141"/>
                  </a:cubicBezTo>
                  <a:cubicBezTo>
                    <a:pt x="63" y="102251"/>
                    <a:pt x="0" y="104019"/>
                    <a:pt x="0" y="105462"/>
                  </a:cubicBezTo>
                  <a:cubicBezTo>
                    <a:pt x="0" y="115721"/>
                    <a:pt x="1180" y="124725"/>
                    <a:pt x="3555" y="132481"/>
                  </a:cubicBezTo>
                  <a:cubicBezTo>
                    <a:pt x="5922" y="140228"/>
                    <a:pt x="9632" y="146711"/>
                    <a:pt x="14701" y="151899"/>
                  </a:cubicBezTo>
                  <a:moveTo>
                    <a:pt x="289691" y="86159"/>
                  </a:moveTo>
                  <a:cubicBezTo>
                    <a:pt x="292190" y="84321"/>
                    <a:pt x="295077" y="82848"/>
                    <a:pt x="298376" y="81724"/>
                  </a:cubicBezTo>
                  <a:cubicBezTo>
                    <a:pt x="301660" y="80607"/>
                    <a:pt x="305051" y="79754"/>
                    <a:pt x="308536" y="79165"/>
                  </a:cubicBezTo>
                  <a:cubicBezTo>
                    <a:pt x="312021" y="78575"/>
                    <a:pt x="315343" y="78180"/>
                    <a:pt x="318502" y="77978"/>
                  </a:cubicBezTo>
                  <a:cubicBezTo>
                    <a:pt x="321661" y="77785"/>
                    <a:pt x="324354" y="77684"/>
                    <a:pt x="326598" y="77684"/>
                  </a:cubicBezTo>
                  <a:cubicBezTo>
                    <a:pt x="333032" y="77684"/>
                    <a:pt x="338589" y="78211"/>
                    <a:pt x="343270" y="79258"/>
                  </a:cubicBezTo>
                  <a:cubicBezTo>
                    <a:pt x="347934" y="80313"/>
                    <a:pt x="351784" y="82089"/>
                    <a:pt x="354812" y="84586"/>
                  </a:cubicBezTo>
                  <a:cubicBezTo>
                    <a:pt x="357839" y="87083"/>
                    <a:pt x="360074" y="90333"/>
                    <a:pt x="361525" y="94350"/>
                  </a:cubicBezTo>
                  <a:cubicBezTo>
                    <a:pt x="362969" y="98359"/>
                    <a:pt x="363691" y="103385"/>
                    <a:pt x="363691" y="109433"/>
                  </a:cubicBezTo>
                  <a:lnTo>
                    <a:pt x="363691" y="112388"/>
                  </a:lnTo>
                  <a:cubicBezTo>
                    <a:pt x="363691" y="117778"/>
                    <a:pt x="363396" y="121298"/>
                    <a:pt x="362806" y="122943"/>
                  </a:cubicBezTo>
                  <a:cubicBezTo>
                    <a:pt x="362217" y="124579"/>
                    <a:pt x="361060" y="125401"/>
                    <a:pt x="359352" y="125401"/>
                  </a:cubicBezTo>
                  <a:lnTo>
                    <a:pt x="313372" y="125401"/>
                  </a:lnTo>
                  <a:cubicBezTo>
                    <a:pt x="308241" y="125401"/>
                    <a:pt x="303771" y="125370"/>
                    <a:pt x="299952" y="125300"/>
                  </a:cubicBezTo>
                  <a:cubicBezTo>
                    <a:pt x="296133" y="125238"/>
                    <a:pt x="292710" y="125138"/>
                    <a:pt x="289691" y="125005"/>
                  </a:cubicBezTo>
                  <a:lnTo>
                    <a:pt x="289691" y="8616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33" name="Freeform 226">
              <a:extLst>
                <a:ext uri="{FF2B5EF4-FFF2-40B4-BE49-F238E27FC236}">
                  <a16:creationId xmlns:a16="http://schemas.microsoft.com/office/drawing/2014/main" id="{64BB3E6F-4B83-FA93-8832-C8A5108D206C}"/>
                </a:ext>
              </a:extLst>
            </p:cNvPr>
            <p:cNvSpPr/>
            <p:nvPr/>
          </p:nvSpPr>
          <p:spPr>
            <a:xfrm>
              <a:off x="9617566" y="889957"/>
              <a:ext cx="22299" cy="22086"/>
            </a:xfrm>
            <a:custGeom>
              <a:avLst/>
              <a:gdLst>
                <a:gd name="connsiteX0" fmla="*/ 4541 w 22299"/>
                <a:gd name="connsiteY0" fmla="*/ 0 h 22086"/>
                <a:gd name="connsiteX1" fmla="*/ 1382 w 22299"/>
                <a:gd name="connsiteY1" fmla="*/ 1086 h 22086"/>
                <a:gd name="connsiteX2" fmla="*/ 0 w 22299"/>
                <a:gd name="connsiteY2" fmla="*/ 4141 h 22086"/>
                <a:gd name="connsiteX3" fmla="*/ 0 w 22299"/>
                <a:gd name="connsiteY3" fmla="*/ 18139 h 22086"/>
                <a:gd name="connsiteX4" fmla="*/ 1382 w 22299"/>
                <a:gd name="connsiteY4" fmla="*/ 20900 h 22086"/>
                <a:gd name="connsiteX5" fmla="*/ 4541 w 22299"/>
                <a:gd name="connsiteY5" fmla="*/ 22086 h 22086"/>
                <a:gd name="connsiteX6" fmla="*/ 17759 w 22299"/>
                <a:gd name="connsiteY6" fmla="*/ 22086 h 22086"/>
                <a:gd name="connsiteX7" fmla="*/ 20817 w 22299"/>
                <a:gd name="connsiteY7" fmla="*/ 20900 h 22086"/>
                <a:gd name="connsiteX8" fmla="*/ 22300 w 22299"/>
                <a:gd name="connsiteY8" fmla="*/ 18139 h 22086"/>
                <a:gd name="connsiteX9" fmla="*/ 22300 w 22299"/>
                <a:gd name="connsiteY9" fmla="*/ 4141 h 22086"/>
                <a:gd name="connsiteX10" fmla="*/ 20918 w 22299"/>
                <a:gd name="connsiteY10" fmla="*/ 1086 h 22086"/>
                <a:gd name="connsiteX11" fmla="*/ 17759 w 22299"/>
                <a:gd name="connsiteY11" fmla="*/ 0 h 22086"/>
                <a:gd name="connsiteX12" fmla="*/ 4541 w 22299"/>
                <a:gd name="connsiteY12" fmla="*/ 0 h 22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299" h="22086">
                  <a:moveTo>
                    <a:pt x="4541" y="0"/>
                  </a:moveTo>
                  <a:cubicBezTo>
                    <a:pt x="3361" y="0"/>
                    <a:pt x="2305" y="364"/>
                    <a:pt x="1382" y="1086"/>
                  </a:cubicBezTo>
                  <a:cubicBezTo>
                    <a:pt x="466" y="1807"/>
                    <a:pt x="0" y="2831"/>
                    <a:pt x="0" y="4141"/>
                  </a:cubicBezTo>
                  <a:lnTo>
                    <a:pt x="0" y="18139"/>
                  </a:lnTo>
                  <a:cubicBezTo>
                    <a:pt x="0" y="19193"/>
                    <a:pt x="466" y="20109"/>
                    <a:pt x="1382" y="20900"/>
                  </a:cubicBezTo>
                  <a:cubicBezTo>
                    <a:pt x="2305" y="21691"/>
                    <a:pt x="3361" y="22086"/>
                    <a:pt x="4541" y="22086"/>
                  </a:cubicBezTo>
                  <a:lnTo>
                    <a:pt x="17759" y="22086"/>
                  </a:lnTo>
                  <a:cubicBezTo>
                    <a:pt x="18814" y="22086"/>
                    <a:pt x="19831" y="21691"/>
                    <a:pt x="20817" y="20900"/>
                  </a:cubicBezTo>
                  <a:cubicBezTo>
                    <a:pt x="21810" y="20109"/>
                    <a:pt x="22300" y="19194"/>
                    <a:pt x="22300" y="18139"/>
                  </a:cubicBezTo>
                  <a:lnTo>
                    <a:pt x="22300" y="4141"/>
                  </a:lnTo>
                  <a:cubicBezTo>
                    <a:pt x="22300" y="2830"/>
                    <a:pt x="21841" y="1806"/>
                    <a:pt x="20918" y="1086"/>
                  </a:cubicBezTo>
                  <a:cubicBezTo>
                    <a:pt x="20002" y="364"/>
                    <a:pt x="18946" y="0"/>
                    <a:pt x="17759" y="0"/>
                  </a:cubicBezTo>
                  <a:lnTo>
                    <a:pt x="4541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34" name="Freeform 227">
              <a:extLst>
                <a:ext uri="{FF2B5EF4-FFF2-40B4-BE49-F238E27FC236}">
                  <a16:creationId xmlns:a16="http://schemas.microsoft.com/office/drawing/2014/main" id="{ADA159A7-DE2C-45CB-348E-1ABBB2EA9BB1}"/>
                </a:ext>
              </a:extLst>
            </p:cNvPr>
            <p:cNvSpPr/>
            <p:nvPr/>
          </p:nvSpPr>
          <p:spPr>
            <a:xfrm>
              <a:off x="10497851" y="1193243"/>
              <a:ext cx="71050" cy="152411"/>
            </a:xfrm>
            <a:custGeom>
              <a:avLst/>
              <a:gdLst>
                <a:gd name="connsiteX0" fmla="*/ 69863 w 71050"/>
                <a:gd name="connsiteY0" fmla="*/ 2660 h 152411"/>
                <a:gd name="connsiteX1" fmla="*/ 67495 w 71050"/>
                <a:gd name="connsiteY1" fmla="*/ 1574 h 152411"/>
                <a:gd name="connsiteX2" fmla="*/ 61969 w 71050"/>
                <a:gd name="connsiteY2" fmla="*/ 488 h 152411"/>
                <a:gd name="connsiteX3" fmla="*/ 55651 w 71050"/>
                <a:gd name="connsiteY3" fmla="*/ 0 h 152411"/>
                <a:gd name="connsiteX4" fmla="*/ 41641 w 71050"/>
                <a:gd name="connsiteY4" fmla="*/ 1381 h 152411"/>
                <a:gd name="connsiteX5" fmla="*/ 30891 w 71050"/>
                <a:gd name="connsiteY5" fmla="*/ 6305 h 152411"/>
                <a:gd name="connsiteX6" fmla="*/ 23984 w 71050"/>
                <a:gd name="connsiteY6" fmla="*/ 15968 h 152411"/>
                <a:gd name="connsiteX7" fmla="*/ 21516 w 71050"/>
                <a:gd name="connsiteY7" fmla="*/ 31548 h 152411"/>
                <a:gd name="connsiteX8" fmla="*/ 21516 w 71050"/>
                <a:gd name="connsiteY8" fmla="*/ 41211 h 152411"/>
                <a:gd name="connsiteX9" fmla="*/ 3951 w 71050"/>
                <a:gd name="connsiteY9" fmla="*/ 41211 h 152411"/>
                <a:gd name="connsiteX10" fmla="*/ 1187 w 71050"/>
                <a:gd name="connsiteY10" fmla="*/ 42390 h 152411"/>
                <a:gd name="connsiteX11" fmla="*/ 0 w 71050"/>
                <a:gd name="connsiteY11" fmla="*/ 45150 h 152411"/>
                <a:gd name="connsiteX12" fmla="*/ 0 w 71050"/>
                <a:gd name="connsiteY12" fmla="*/ 54224 h 152411"/>
                <a:gd name="connsiteX13" fmla="*/ 1187 w 71050"/>
                <a:gd name="connsiteY13" fmla="*/ 56690 h 152411"/>
                <a:gd name="connsiteX14" fmla="*/ 3951 w 71050"/>
                <a:gd name="connsiteY14" fmla="*/ 57970 h 152411"/>
                <a:gd name="connsiteX15" fmla="*/ 21516 w 71050"/>
                <a:gd name="connsiteY15" fmla="*/ 60730 h 152411"/>
                <a:gd name="connsiteX16" fmla="*/ 21516 w 71050"/>
                <a:gd name="connsiteY16" fmla="*/ 148270 h 152411"/>
                <a:gd name="connsiteX17" fmla="*/ 22804 w 71050"/>
                <a:gd name="connsiteY17" fmla="*/ 151131 h 152411"/>
                <a:gd name="connsiteX18" fmla="*/ 25660 w 71050"/>
                <a:gd name="connsiteY18" fmla="*/ 152411 h 152411"/>
                <a:gd name="connsiteX19" fmla="*/ 43621 w 71050"/>
                <a:gd name="connsiteY19" fmla="*/ 152411 h 152411"/>
                <a:gd name="connsiteX20" fmla="*/ 46377 w 71050"/>
                <a:gd name="connsiteY20" fmla="*/ 151131 h 152411"/>
                <a:gd name="connsiteX21" fmla="*/ 47564 w 71050"/>
                <a:gd name="connsiteY21" fmla="*/ 148270 h 152411"/>
                <a:gd name="connsiteX22" fmla="*/ 47564 w 71050"/>
                <a:gd name="connsiteY22" fmla="*/ 60730 h 152411"/>
                <a:gd name="connsiteX23" fmla="*/ 66510 w 71050"/>
                <a:gd name="connsiteY23" fmla="*/ 60730 h 152411"/>
                <a:gd name="connsiteX24" fmla="*/ 69273 w 71050"/>
                <a:gd name="connsiteY24" fmla="*/ 59645 h 152411"/>
                <a:gd name="connsiteX25" fmla="*/ 70453 w 71050"/>
                <a:gd name="connsiteY25" fmla="*/ 56985 h 152411"/>
                <a:gd name="connsiteX26" fmla="*/ 70453 w 71050"/>
                <a:gd name="connsiteY26" fmla="*/ 45150 h 152411"/>
                <a:gd name="connsiteX27" fmla="*/ 69273 w 71050"/>
                <a:gd name="connsiteY27" fmla="*/ 42390 h 152411"/>
                <a:gd name="connsiteX28" fmla="*/ 66510 w 71050"/>
                <a:gd name="connsiteY28" fmla="*/ 41211 h 152411"/>
                <a:gd name="connsiteX29" fmla="*/ 47564 w 71050"/>
                <a:gd name="connsiteY29" fmla="*/ 41211 h 152411"/>
                <a:gd name="connsiteX30" fmla="*/ 47564 w 71050"/>
                <a:gd name="connsiteY30" fmla="*/ 31548 h 152411"/>
                <a:gd name="connsiteX31" fmla="*/ 49838 w 71050"/>
                <a:gd name="connsiteY31" fmla="*/ 21979 h 152411"/>
                <a:gd name="connsiteX32" fmla="*/ 59206 w 71050"/>
                <a:gd name="connsiteY32" fmla="*/ 19714 h 152411"/>
                <a:gd name="connsiteX33" fmla="*/ 68093 w 71050"/>
                <a:gd name="connsiteY33" fmla="*/ 19714 h 152411"/>
                <a:gd name="connsiteX34" fmla="*/ 70064 w 71050"/>
                <a:gd name="connsiteY34" fmla="*/ 18930 h 152411"/>
                <a:gd name="connsiteX35" fmla="*/ 71050 w 71050"/>
                <a:gd name="connsiteY35" fmla="*/ 16364 h 152411"/>
                <a:gd name="connsiteX36" fmla="*/ 71050 w 71050"/>
                <a:gd name="connsiteY36" fmla="*/ 4731 h 152411"/>
                <a:gd name="connsiteX37" fmla="*/ 69863 w 71050"/>
                <a:gd name="connsiteY37" fmla="*/ 2660 h 152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50" h="152411">
                  <a:moveTo>
                    <a:pt x="69863" y="2660"/>
                  </a:moveTo>
                  <a:cubicBezTo>
                    <a:pt x="69079" y="2202"/>
                    <a:pt x="68287" y="1846"/>
                    <a:pt x="67495" y="1574"/>
                  </a:cubicBezTo>
                  <a:cubicBezTo>
                    <a:pt x="65655" y="1179"/>
                    <a:pt x="63808" y="814"/>
                    <a:pt x="61969" y="488"/>
                  </a:cubicBezTo>
                  <a:cubicBezTo>
                    <a:pt x="60129" y="163"/>
                    <a:pt x="58026" y="0"/>
                    <a:pt x="55651" y="0"/>
                  </a:cubicBezTo>
                  <a:cubicBezTo>
                    <a:pt x="50528" y="0"/>
                    <a:pt x="45856" y="465"/>
                    <a:pt x="41641" y="1381"/>
                  </a:cubicBezTo>
                  <a:cubicBezTo>
                    <a:pt x="37427" y="2296"/>
                    <a:pt x="33849" y="3940"/>
                    <a:pt x="30891" y="6305"/>
                  </a:cubicBezTo>
                  <a:cubicBezTo>
                    <a:pt x="27934" y="8671"/>
                    <a:pt x="25629" y="11896"/>
                    <a:pt x="23984" y="15968"/>
                  </a:cubicBezTo>
                  <a:cubicBezTo>
                    <a:pt x="22338" y="20047"/>
                    <a:pt x="21516" y="25236"/>
                    <a:pt x="21516" y="31548"/>
                  </a:cubicBezTo>
                  <a:lnTo>
                    <a:pt x="21516" y="41211"/>
                  </a:lnTo>
                  <a:lnTo>
                    <a:pt x="3951" y="41211"/>
                  </a:lnTo>
                  <a:cubicBezTo>
                    <a:pt x="2895" y="41211"/>
                    <a:pt x="1979" y="41599"/>
                    <a:pt x="1187" y="42390"/>
                  </a:cubicBezTo>
                  <a:cubicBezTo>
                    <a:pt x="403" y="43181"/>
                    <a:pt x="0" y="44096"/>
                    <a:pt x="0" y="45150"/>
                  </a:cubicBezTo>
                  <a:lnTo>
                    <a:pt x="0" y="54224"/>
                  </a:lnTo>
                  <a:cubicBezTo>
                    <a:pt x="0" y="55278"/>
                    <a:pt x="403" y="56093"/>
                    <a:pt x="1187" y="56690"/>
                  </a:cubicBezTo>
                  <a:cubicBezTo>
                    <a:pt x="1979" y="57279"/>
                    <a:pt x="2895" y="57706"/>
                    <a:pt x="3951" y="57970"/>
                  </a:cubicBezTo>
                  <a:lnTo>
                    <a:pt x="21516" y="60730"/>
                  </a:lnTo>
                  <a:lnTo>
                    <a:pt x="21516" y="148270"/>
                  </a:lnTo>
                  <a:cubicBezTo>
                    <a:pt x="21516" y="149324"/>
                    <a:pt x="21943" y="150278"/>
                    <a:pt x="22804" y="151131"/>
                  </a:cubicBezTo>
                  <a:cubicBezTo>
                    <a:pt x="23650" y="151992"/>
                    <a:pt x="24604" y="152411"/>
                    <a:pt x="25660" y="152411"/>
                  </a:cubicBezTo>
                  <a:lnTo>
                    <a:pt x="43621" y="152411"/>
                  </a:lnTo>
                  <a:cubicBezTo>
                    <a:pt x="44669" y="152411"/>
                    <a:pt x="45593" y="151992"/>
                    <a:pt x="46377" y="151131"/>
                  </a:cubicBezTo>
                  <a:cubicBezTo>
                    <a:pt x="47168" y="150278"/>
                    <a:pt x="47564" y="149324"/>
                    <a:pt x="47564" y="148270"/>
                  </a:cubicBezTo>
                  <a:lnTo>
                    <a:pt x="47564" y="60730"/>
                  </a:lnTo>
                  <a:lnTo>
                    <a:pt x="66510" y="60730"/>
                  </a:lnTo>
                  <a:cubicBezTo>
                    <a:pt x="67558" y="60730"/>
                    <a:pt x="68481" y="60366"/>
                    <a:pt x="69273" y="59645"/>
                  </a:cubicBezTo>
                  <a:cubicBezTo>
                    <a:pt x="70065" y="58924"/>
                    <a:pt x="70453" y="58032"/>
                    <a:pt x="70453" y="56985"/>
                  </a:cubicBezTo>
                  <a:lnTo>
                    <a:pt x="70453" y="45150"/>
                  </a:lnTo>
                  <a:cubicBezTo>
                    <a:pt x="70453" y="44096"/>
                    <a:pt x="70065" y="43181"/>
                    <a:pt x="69273" y="42390"/>
                  </a:cubicBezTo>
                  <a:cubicBezTo>
                    <a:pt x="68481" y="41598"/>
                    <a:pt x="67558" y="41211"/>
                    <a:pt x="66510" y="41211"/>
                  </a:cubicBezTo>
                  <a:lnTo>
                    <a:pt x="47564" y="41211"/>
                  </a:lnTo>
                  <a:lnTo>
                    <a:pt x="47564" y="31548"/>
                  </a:lnTo>
                  <a:cubicBezTo>
                    <a:pt x="47564" y="26686"/>
                    <a:pt x="48317" y="23498"/>
                    <a:pt x="49838" y="21979"/>
                  </a:cubicBezTo>
                  <a:cubicBezTo>
                    <a:pt x="51343" y="20474"/>
                    <a:pt x="54472" y="19714"/>
                    <a:pt x="59206" y="19714"/>
                  </a:cubicBezTo>
                  <a:lnTo>
                    <a:pt x="68093" y="19714"/>
                  </a:lnTo>
                  <a:cubicBezTo>
                    <a:pt x="68745" y="19714"/>
                    <a:pt x="69405" y="19450"/>
                    <a:pt x="70064" y="18930"/>
                  </a:cubicBezTo>
                  <a:cubicBezTo>
                    <a:pt x="70724" y="18403"/>
                    <a:pt x="71050" y="17550"/>
                    <a:pt x="71050" y="16364"/>
                  </a:cubicBezTo>
                  <a:lnTo>
                    <a:pt x="71050" y="4731"/>
                  </a:lnTo>
                  <a:cubicBezTo>
                    <a:pt x="71050" y="3816"/>
                    <a:pt x="70655" y="3126"/>
                    <a:pt x="69863" y="266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35" name="Freeform 228">
              <a:extLst>
                <a:ext uri="{FF2B5EF4-FFF2-40B4-BE49-F238E27FC236}">
                  <a16:creationId xmlns:a16="http://schemas.microsoft.com/office/drawing/2014/main" id="{47F55C1E-EE1E-6922-1466-F3AB7D699160}"/>
                </a:ext>
              </a:extLst>
            </p:cNvPr>
            <p:cNvSpPr/>
            <p:nvPr/>
          </p:nvSpPr>
          <p:spPr>
            <a:xfrm>
              <a:off x="10577386" y="1233072"/>
              <a:ext cx="94328" cy="114162"/>
            </a:xfrm>
            <a:custGeom>
              <a:avLst/>
              <a:gdLst>
                <a:gd name="connsiteX0" fmla="*/ 82290 w 94328"/>
                <a:gd name="connsiteY0" fmla="*/ 13998 h 114162"/>
                <a:gd name="connsiteX1" fmla="*/ 67590 w 94328"/>
                <a:gd name="connsiteY1" fmla="*/ 3746 h 114162"/>
                <a:gd name="connsiteX2" fmla="*/ 47168 w 94328"/>
                <a:gd name="connsiteY2" fmla="*/ 0 h 114162"/>
                <a:gd name="connsiteX3" fmla="*/ 26739 w 94328"/>
                <a:gd name="connsiteY3" fmla="*/ 3746 h 114162"/>
                <a:gd name="connsiteX4" fmla="*/ 12039 w 94328"/>
                <a:gd name="connsiteY4" fmla="*/ 13998 h 114162"/>
                <a:gd name="connsiteX5" fmla="*/ 3058 w 94328"/>
                <a:gd name="connsiteY5" fmla="*/ 29477 h 114162"/>
                <a:gd name="connsiteX6" fmla="*/ 0 w 94328"/>
                <a:gd name="connsiteY6" fmla="*/ 49090 h 114162"/>
                <a:gd name="connsiteX7" fmla="*/ 0 w 94328"/>
                <a:gd name="connsiteY7" fmla="*/ 65065 h 114162"/>
                <a:gd name="connsiteX8" fmla="*/ 3058 w 94328"/>
                <a:gd name="connsiteY8" fmla="*/ 84686 h 114162"/>
                <a:gd name="connsiteX9" fmla="*/ 12039 w 94328"/>
                <a:gd name="connsiteY9" fmla="*/ 100164 h 114162"/>
                <a:gd name="connsiteX10" fmla="*/ 26739 w 94328"/>
                <a:gd name="connsiteY10" fmla="*/ 110417 h 114162"/>
                <a:gd name="connsiteX11" fmla="*/ 47168 w 94328"/>
                <a:gd name="connsiteY11" fmla="*/ 114163 h 114162"/>
                <a:gd name="connsiteX12" fmla="*/ 67590 w 94328"/>
                <a:gd name="connsiteY12" fmla="*/ 110417 h 114162"/>
                <a:gd name="connsiteX13" fmla="*/ 82290 w 94328"/>
                <a:gd name="connsiteY13" fmla="*/ 100164 h 114162"/>
                <a:gd name="connsiteX14" fmla="*/ 91271 w 94328"/>
                <a:gd name="connsiteY14" fmla="*/ 84686 h 114162"/>
                <a:gd name="connsiteX15" fmla="*/ 94329 w 94328"/>
                <a:gd name="connsiteY15" fmla="*/ 65065 h 114162"/>
                <a:gd name="connsiteX16" fmla="*/ 94329 w 94328"/>
                <a:gd name="connsiteY16" fmla="*/ 49090 h 114162"/>
                <a:gd name="connsiteX17" fmla="*/ 91271 w 94328"/>
                <a:gd name="connsiteY17" fmla="*/ 29477 h 114162"/>
                <a:gd name="connsiteX18" fmla="*/ 82290 w 94328"/>
                <a:gd name="connsiteY18" fmla="*/ 13998 h 114162"/>
                <a:gd name="connsiteX19" fmla="*/ 68281 w 94328"/>
                <a:gd name="connsiteY19" fmla="*/ 65065 h 114162"/>
                <a:gd name="connsiteX20" fmla="*/ 62956 w 94328"/>
                <a:gd name="connsiteY20" fmla="*/ 84484 h 114162"/>
                <a:gd name="connsiteX21" fmla="*/ 47169 w 94328"/>
                <a:gd name="connsiteY21" fmla="*/ 91680 h 114162"/>
                <a:gd name="connsiteX22" fmla="*/ 31382 w 94328"/>
                <a:gd name="connsiteY22" fmla="*/ 84484 h 114162"/>
                <a:gd name="connsiteX23" fmla="*/ 26049 w 94328"/>
                <a:gd name="connsiteY23" fmla="*/ 65065 h 114162"/>
                <a:gd name="connsiteX24" fmla="*/ 26049 w 94328"/>
                <a:gd name="connsiteY24" fmla="*/ 49090 h 114162"/>
                <a:gd name="connsiteX25" fmla="*/ 31382 w 94328"/>
                <a:gd name="connsiteY25" fmla="*/ 29679 h 114162"/>
                <a:gd name="connsiteX26" fmla="*/ 47169 w 94328"/>
                <a:gd name="connsiteY26" fmla="*/ 22474 h 114162"/>
                <a:gd name="connsiteX27" fmla="*/ 62956 w 94328"/>
                <a:gd name="connsiteY27" fmla="*/ 29679 h 114162"/>
                <a:gd name="connsiteX28" fmla="*/ 68281 w 94328"/>
                <a:gd name="connsiteY28" fmla="*/ 49090 h 114162"/>
                <a:gd name="connsiteX29" fmla="*/ 68281 w 94328"/>
                <a:gd name="connsiteY29" fmla="*/ 65065 h 11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4328" h="114162">
                  <a:moveTo>
                    <a:pt x="82290" y="13998"/>
                  </a:moveTo>
                  <a:cubicBezTo>
                    <a:pt x="78348" y="9663"/>
                    <a:pt x="73442" y="6243"/>
                    <a:pt x="67590" y="3746"/>
                  </a:cubicBezTo>
                  <a:cubicBezTo>
                    <a:pt x="61737" y="1249"/>
                    <a:pt x="54930" y="0"/>
                    <a:pt x="47168" y="0"/>
                  </a:cubicBezTo>
                  <a:cubicBezTo>
                    <a:pt x="39399" y="0"/>
                    <a:pt x="32592" y="1249"/>
                    <a:pt x="26739" y="3746"/>
                  </a:cubicBezTo>
                  <a:cubicBezTo>
                    <a:pt x="20887" y="6243"/>
                    <a:pt x="15982" y="9663"/>
                    <a:pt x="12039" y="13998"/>
                  </a:cubicBezTo>
                  <a:cubicBezTo>
                    <a:pt x="8088" y="18333"/>
                    <a:pt x="5092" y="23498"/>
                    <a:pt x="3058" y="29477"/>
                  </a:cubicBezTo>
                  <a:cubicBezTo>
                    <a:pt x="1017" y="35456"/>
                    <a:pt x="0" y="41994"/>
                    <a:pt x="0" y="49090"/>
                  </a:cubicBezTo>
                  <a:lnTo>
                    <a:pt x="0" y="65065"/>
                  </a:lnTo>
                  <a:cubicBezTo>
                    <a:pt x="0" y="72161"/>
                    <a:pt x="1017" y="78706"/>
                    <a:pt x="3058" y="84686"/>
                  </a:cubicBezTo>
                  <a:cubicBezTo>
                    <a:pt x="5092" y="90665"/>
                    <a:pt x="8088" y="95822"/>
                    <a:pt x="12039" y="100164"/>
                  </a:cubicBezTo>
                  <a:cubicBezTo>
                    <a:pt x="15982" y="104500"/>
                    <a:pt x="20887" y="107920"/>
                    <a:pt x="26739" y="110417"/>
                  </a:cubicBezTo>
                  <a:cubicBezTo>
                    <a:pt x="32592" y="112906"/>
                    <a:pt x="39399" y="114163"/>
                    <a:pt x="47168" y="114163"/>
                  </a:cubicBezTo>
                  <a:cubicBezTo>
                    <a:pt x="54930" y="114163"/>
                    <a:pt x="61737" y="112906"/>
                    <a:pt x="67590" y="110417"/>
                  </a:cubicBezTo>
                  <a:cubicBezTo>
                    <a:pt x="73442" y="107920"/>
                    <a:pt x="78348" y="104500"/>
                    <a:pt x="82290" y="100164"/>
                  </a:cubicBezTo>
                  <a:cubicBezTo>
                    <a:pt x="86241" y="95822"/>
                    <a:pt x="89229" y="90664"/>
                    <a:pt x="91271" y="84686"/>
                  </a:cubicBezTo>
                  <a:cubicBezTo>
                    <a:pt x="93304" y="78706"/>
                    <a:pt x="94329" y="72161"/>
                    <a:pt x="94329" y="65065"/>
                  </a:cubicBezTo>
                  <a:lnTo>
                    <a:pt x="94329" y="49090"/>
                  </a:lnTo>
                  <a:cubicBezTo>
                    <a:pt x="94329" y="41994"/>
                    <a:pt x="93305" y="35456"/>
                    <a:pt x="91271" y="29477"/>
                  </a:cubicBezTo>
                  <a:cubicBezTo>
                    <a:pt x="89229" y="23498"/>
                    <a:pt x="86241" y="18333"/>
                    <a:pt x="82290" y="13998"/>
                  </a:cubicBezTo>
                  <a:moveTo>
                    <a:pt x="68281" y="65065"/>
                  </a:moveTo>
                  <a:cubicBezTo>
                    <a:pt x="68281" y="73223"/>
                    <a:pt x="66511" y="79691"/>
                    <a:pt x="62956" y="84484"/>
                  </a:cubicBezTo>
                  <a:cubicBezTo>
                    <a:pt x="59401" y="89284"/>
                    <a:pt x="54139" y="91680"/>
                    <a:pt x="47169" y="91680"/>
                  </a:cubicBezTo>
                  <a:cubicBezTo>
                    <a:pt x="40191" y="91680"/>
                    <a:pt x="34937" y="89284"/>
                    <a:pt x="31382" y="84484"/>
                  </a:cubicBezTo>
                  <a:cubicBezTo>
                    <a:pt x="27826" y="79691"/>
                    <a:pt x="26049" y="73223"/>
                    <a:pt x="26049" y="65065"/>
                  </a:cubicBezTo>
                  <a:lnTo>
                    <a:pt x="26049" y="49090"/>
                  </a:lnTo>
                  <a:cubicBezTo>
                    <a:pt x="26049" y="40947"/>
                    <a:pt x="27826" y="34471"/>
                    <a:pt x="31382" y="29679"/>
                  </a:cubicBezTo>
                  <a:cubicBezTo>
                    <a:pt x="34937" y="24878"/>
                    <a:pt x="40191" y="22474"/>
                    <a:pt x="47169" y="22474"/>
                  </a:cubicBezTo>
                  <a:cubicBezTo>
                    <a:pt x="54139" y="22474"/>
                    <a:pt x="59401" y="24878"/>
                    <a:pt x="62956" y="29679"/>
                  </a:cubicBezTo>
                  <a:cubicBezTo>
                    <a:pt x="66511" y="34471"/>
                    <a:pt x="68281" y="40947"/>
                    <a:pt x="68281" y="49090"/>
                  </a:cubicBezTo>
                  <a:lnTo>
                    <a:pt x="68281" y="65065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36" name="Freeform 229">
              <a:extLst>
                <a:ext uri="{FF2B5EF4-FFF2-40B4-BE49-F238E27FC236}">
                  <a16:creationId xmlns:a16="http://schemas.microsoft.com/office/drawing/2014/main" id="{E519B5E3-3AB7-C3A6-0F09-DCC915EBF655}"/>
                </a:ext>
              </a:extLst>
            </p:cNvPr>
            <p:cNvSpPr/>
            <p:nvPr/>
          </p:nvSpPr>
          <p:spPr>
            <a:xfrm>
              <a:off x="10694011" y="1233072"/>
              <a:ext cx="57226" cy="112580"/>
            </a:xfrm>
            <a:custGeom>
              <a:avLst/>
              <a:gdLst>
                <a:gd name="connsiteX0" fmla="*/ 56047 w 57226"/>
                <a:gd name="connsiteY0" fmla="*/ 1179 h 112580"/>
                <a:gd name="connsiteX1" fmla="*/ 53284 w 57226"/>
                <a:gd name="connsiteY1" fmla="*/ 0 h 112580"/>
                <a:gd name="connsiteX2" fmla="*/ 39864 w 57226"/>
                <a:gd name="connsiteY2" fmla="*/ 1877 h 112580"/>
                <a:gd name="connsiteX3" fmla="*/ 25062 w 57226"/>
                <a:gd name="connsiteY3" fmla="*/ 9461 h 112580"/>
                <a:gd name="connsiteX4" fmla="*/ 25062 w 57226"/>
                <a:gd name="connsiteY4" fmla="*/ 5320 h 112580"/>
                <a:gd name="connsiteX5" fmla="*/ 23882 w 57226"/>
                <a:gd name="connsiteY5" fmla="*/ 2559 h 112580"/>
                <a:gd name="connsiteX6" fmla="*/ 21119 w 57226"/>
                <a:gd name="connsiteY6" fmla="*/ 1381 h 112580"/>
                <a:gd name="connsiteX7" fmla="*/ 3950 w 57226"/>
                <a:gd name="connsiteY7" fmla="*/ 1381 h 112580"/>
                <a:gd name="connsiteX8" fmla="*/ 1187 w 57226"/>
                <a:gd name="connsiteY8" fmla="*/ 2559 h 112580"/>
                <a:gd name="connsiteX9" fmla="*/ 0 w 57226"/>
                <a:gd name="connsiteY9" fmla="*/ 5320 h 112580"/>
                <a:gd name="connsiteX10" fmla="*/ 0 w 57226"/>
                <a:gd name="connsiteY10" fmla="*/ 108439 h 112580"/>
                <a:gd name="connsiteX11" fmla="*/ 1187 w 57226"/>
                <a:gd name="connsiteY11" fmla="*/ 111309 h 112580"/>
                <a:gd name="connsiteX12" fmla="*/ 3950 w 57226"/>
                <a:gd name="connsiteY12" fmla="*/ 112581 h 112580"/>
                <a:gd name="connsiteX13" fmla="*/ 22105 w 57226"/>
                <a:gd name="connsiteY13" fmla="*/ 112581 h 112580"/>
                <a:gd name="connsiteX14" fmla="*/ 24868 w 57226"/>
                <a:gd name="connsiteY14" fmla="*/ 111309 h 112580"/>
                <a:gd name="connsiteX15" fmla="*/ 26048 w 57226"/>
                <a:gd name="connsiteY15" fmla="*/ 108439 h 112580"/>
                <a:gd name="connsiteX16" fmla="*/ 26048 w 57226"/>
                <a:gd name="connsiteY16" fmla="*/ 29182 h 112580"/>
                <a:gd name="connsiteX17" fmla="*/ 38777 w 57226"/>
                <a:gd name="connsiteY17" fmla="*/ 23955 h 112580"/>
                <a:gd name="connsiteX18" fmla="*/ 53284 w 57226"/>
                <a:gd name="connsiteY18" fmla="*/ 22078 h 112580"/>
                <a:gd name="connsiteX19" fmla="*/ 56047 w 57226"/>
                <a:gd name="connsiteY19" fmla="*/ 20900 h 112580"/>
                <a:gd name="connsiteX20" fmla="*/ 57227 w 57226"/>
                <a:gd name="connsiteY20" fmla="*/ 18139 h 112580"/>
                <a:gd name="connsiteX21" fmla="*/ 57227 w 57226"/>
                <a:gd name="connsiteY21" fmla="*/ 3940 h 112580"/>
                <a:gd name="connsiteX22" fmla="*/ 56047 w 57226"/>
                <a:gd name="connsiteY22" fmla="*/ 1179 h 11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7226" h="112580">
                  <a:moveTo>
                    <a:pt x="56047" y="1179"/>
                  </a:moveTo>
                  <a:cubicBezTo>
                    <a:pt x="55255" y="395"/>
                    <a:pt x="54339" y="0"/>
                    <a:pt x="53284" y="0"/>
                  </a:cubicBezTo>
                  <a:cubicBezTo>
                    <a:pt x="49333" y="0"/>
                    <a:pt x="44863" y="620"/>
                    <a:pt x="39864" y="1877"/>
                  </a:cubicBezTo>
                  <a:cubicBezTo>
                    <a:pt x="34866" y="3125"/>
                    <a:pt x="29929" y="5653"/>
                    <a:pt x="25062" y="9461"/>
                  </a:cubicBezTo>
                  <a:lnTo>
                    <a:pt x="25062" y="5320"/>
                  </a:lnTo>
                  <a:cubicBezTo>
                    <a:pt x="25062" y="4273"/>
                    <a:pt x="24666" y="3350"/>
                    <a:pt x="23882" y="2559"/>
                  </a:cubicBezTo>
                  <a:cubicBezTo>
                    <a:pt x="23091" y="1776"/>
                    <a:pt x="22167" y="1381"/>
                    <a:pt x="21119" y="1381"/>
                  </a:cubicBezTo>
                  <a:lnTo>
                    <a:pt x="3950" y="1381"/>
                  </a:lnTo>
                  <a:cubicBezTo>
                    <a:pt x="2895" y="1381"/>
                    <a:pt x="1971" y="1776"/>
                    <a:pt x="1187" y="2559"/>
                  </a:cubicBezTo>
                  <a:cubicBezTo>
                    <a:pt x="395" y="3350"/>
                    <a:pt x="0" y="4273"/>
                    <a:pt x="0" y="5320"/>
                  </a:cubicBezTo>
                  <a:lnTo>
                    <a:pt x="0" y="108439"/>
                  </a:lnTo>
                  <a:cubicBezTo>
                    <a:pt x="0" y="109494"/>
                    <a:pt x="396" y="110448"/>
                    <a:pt x="1187" y="111309"/>
                  </a:cubicBezTo>
                  <a:cubicBezTo>
                    <a:pt x="1971" y="112154"/>
                    <a:pt x="2895" y="112581"/>
                    <a:pt x="3950" y="112581"/>
                  </a:cubicBezTo>
                  <a:lnTo>
                    <a:pt x="22105" y="112581"/>
                  </a:lnTo>
                  <a:cubicBezTo>
                    <a:pt x="23153" y="112581"/>
                    <a:pt x="24077" y="112154"/>
                    <a:pt x="24868" y="111309"/>
                  </a:cubicBezTo>
                  <a:cubicBezTo>
                    <a:pt x="25660" y="110448"/>
                    <a:pt x="26048" y="109494"/>
                    <a:pt x="26048" y="108439"/>
                  </a:cubicBezTo>
                  <a:lnTo>
                    <a:pt x="26048" y="29182"/>
                  </a:lnTo>
                  <a:cubicBezTo>
                    <a:pt x="30255" y="26949"/>
                    <a:pt x="34500" y="25204"/>
                    <a:pt x="38777" y="23955"/>
                  </a:cubicBezTo>
                  <a:cubicBezTo>
                    <a:pt x="43054" y="22707"/>
                    <a:pt x="47882" y="22078"/>
                    <a:pt x="53284" y="22078"/>
                  </a:cubicBezTo>
                  <a:cubicBezTo>
                    <a:pt x="54339" y="22078"/>
                    <a:pt x="55255" y="21683"/>
                    <a:pt x="56047" y="20900"/>
                  </a:cubicBezTo>
                  <a:cubicBezTo>
                    <a:pt x="56839" y="20109"/>
                    <a:pt x="57227" y="19186"/>
                    <a:pt x="57227" y="18139"/>
                  </a:cubicBezTo>
                  <a:lnTo>
                    <a:pt x="57227" y="3940"/>
                  </a:lnTo>
                  <a:cubicBezTo>
                    <a:pt x="57227" y="2885"/>
                    <a:pt x="56839" y="1970"/>
                    <a:pt x="56047" y="1179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37" name="Freeform 230">
              <a:extLst>
                <a:ext uri="{FF2B5EF4-FFF2-40B4-BE49-F238E27FC236}">
                  <a16:creationId xmlns:a16="http://schemas.microsoft.com/office/drawing/2014/main" id="{A89D2014-CFD3-E1CF-EC27-253287FC2399}"/>
                </a:ext>
              </a:extLst>
            </p:cNvPr>
            <p:cNvSpPr/>
            <p:nvPr/>
          </p:nvSpPr>
          <p:spPr>
            <a:xfrm>
              <a:off x="9079046" y="1429839"/>
              <a:ext cx="110907" cy="146501"/>
            </a:xfrm>
            <a:custGeom>
              <a:avLst/>
              <a:gdLst>
                <a:gd name="connsiteX0" fmla="*/ 107158 w 110907"/>
                <a:gd name="connsiteY0" fmla="*/ 0 h 146501"/>
                <a:gd name="connsiteX1" fmla="*/ 90191 w 110907"/>
                <a:gd name="connsiteY1" fmla="*/ 0 h 146501"/>
                <a:gd name="connsiteX2" fmla="*/ 86442 w 110907"/>
                <a:gd name="connsiteY2" fmla="*/ 3746 h 146501"/>
                <a:gd name="connsiteX3" fmla="*/ 86442 w 110907"/>
                <a:gd name="connsiteY3" fmla="*/ 107455 h 146501"/>
                <a:gd name="connsiteX4" fmla="*/ 85448 w 110907"/>
                <a:gd name="connsiteY4" fmla="*/ 109231 h 146501"/>
                <a:gd name="connsiteX5" fmla="*/ 83873 w 110907"/>
                <a:gd name="connsiteY5" fmla="*/ 107656 h 146501"/>
                <a:gd name="connsiteX6" fmla="*/ 37892 w 110907"/>
                <a:gd name="connsiteY6" fmla="*/ 6305 h 146501"/>
                <a:gd name="connsiteX7" fmla="*/ 34237 w 110907"/>
                <a:gd name="connsiteY7" fmla="*/ 1179 h 146501"/>
                <a:gd name="connsiteX8" fmla="*/ 29207 w 110907"/>
                <a:gd name="connsiteY8" fmla="*/ 0 h 146501"/>
                <a:gd name="connsiteX9" fmla="*/ 7894 w 110907"/>
                <a:gd name="connsiteY9" fmla="*/ 0 h 146501"/>
                <a:gd name="connsiteX10" fmla="*/ 2274 w 110907"/>
                <a:gd name="connsiteY10" fmla="*/ 2265 h 146501"/>
                <a:gd name="connsiteX11" fmla="*/ 0 w 110907"/>
                <a:gd name="connsiteY11" fmla="*/ 7888 h 146501"/>
                <a:gd name="connsiteX12" fmla="*/ 0 w 110907"/>
                <a:gd name="connsiteY12" fmla="*/ 142554 h 146501"/>
                <a:gd name="connsiteX13" fmla="*/ 1187 w 110907"/>
                <a:gd name="connsiteY13" fmla="*/ 145315 h 146501"/>
                <a:gd name="connsiteX14" fmla="*/ 3951 w 110907"/>
                <a:gd name="connsiteY14" fmla="*/ 146502 h 146501"/>
                <a:gd name="connsiteX15" fmla="*/ 20724 w 110907"/>
                <a:gd name="connsiteY15" fmla="*/ 146502 h 146501"/>
                <a:gd name="connsiteX16" fmla="*/ 23386 w 110907"/>
                <a:gd name="connsiteY16" fmla="*/ 145315 h 146501"/>
                <a:gd name="connsiteX17" fmla="*/ 24473 w 110907"/>
                <a:gd name="connsiteY17" fmla="*/ 142554 h 146501"/>
                <a:gd name="connsiteX18" fmla="*/ 24473 w 110907"/>
                <a:gd name="connsiteY18" fmla="*/ 43375 h 146501"/>
                <a:gd name="connsiteX19" fmla="*/ 25458 w 110907"/>
                <a:gd name="connsiteY19" fmla="*/ 41800 h 146501"/>
                <a:gd name="connsiteX20" fmla="*/ 27236 w 110907"/>
                <a:gd name="connsiteY20" fmla="*/ 43375 h 146501"/>
                <a:gd name="connsiteX21" fmla="*/ 71043 w 110907"/>
                <a:gd name="connsiteY21" fmla="*/ 139406 h 146501"/>
                <a:gd name="connsiteX22" fmla="*/ 76468 w 110907"/>
                <a:gd name="connsiteY22" fmla="*/ 145610 h 146501"/>
                <a:gd name="connsiteX23" fmla="*/ 83081 w 110907"/>
                <a:gd name="connsiteY23" fmla="*/ 146502 h 146501"/>
                <a:gd name="connsiteX24" fmla="*/ 103013 w 110907"/>
                <a:gd name="connsiteY24" fmla="*/ 146502 h 146501"/>
                <a:gd name="connsiteX25" fmla="*/ 108641 w 110907"/>
                <a:gd name="connsiteY25" fmla="*/ 144237 h 146501"/>
                <a:gd name="connsiteX26" fmla="*/ 110907 w 110907"/>
                <a:gd name="connsiteY26" fmla="*/ 138615 h 146501"/>
                <a:gd name="connsiteX27" fmla="*/ 110907 w 110907"/>
                <a:gd name="connsiteY27" fmla="*/ 3746 h 146501"/>
                <a:gd name="connsiteX28" fmla="*/ 107158 w 110907"/>
                <a:gd name="connsiteY28" fmla="*/ 0 h 14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10907" h="146501">
                  <a:moveTo>
                    <a:pt x="107158" y="0"/>
                  </a:moveTo>
                  <a:lnTo>
                    <a:pt x="90191" y="0"/>
                  </a:lnTo>
                  <a:cubicBezTo>
                    <a:pt x="87691" y="0"/>
                    <a:pt x="86442" y="1249"/>
                    <a:pt x="86442" y="3746"/>
                  </a:cubicBezTo>
                  <a:lnTo>
                    <a:pt x="86442" y="107455"/>
                  </a:lnTo>
                  <a:cubicBezTo>
                    <a:pt x="86442" y="108641"/>
                    <a:pt x="86108" y="109231"/>
                    <a:pt x="85448" y="109231"/>
                  </a:cubicBezTo>
                  <a:cubicBezTo>
                    <a:pt x="84789" y="109231"/>
                    <a:pt x="84269" y="108711"/>
                    <a:pt x="83873" y="107656"/>
                  </a:cubicBezTo>
                  <a:lnTo>
                    <a:pt x="37892" y="6305"/>
                  </a:lnTo>
                  <a:cubicBezTo>
                    <a:pt x="36705" y="3684"/>
                    <a:pt x="35486" y="1970"/>
                    <a:pt x="34237" y="1179"/>
                  </a:cubicBezTo>
                  <a:cubicBezTo>
                    <a:pt x="32987" y="396"/>
                    <a:pt x="31311" y="0"/>
                    <a:pt x="29207" y="0"/>
                  </a:cubicBezTo>
                  <a:lnTo>
                    <a:pt x="7894" y="0"/>
                  </a:lnTo>
                  <a:cubicBezTo>
                    <a:pt x="5658" y="0"/>
                    <a:pt x="3780" y="761"/>
                    <a:pt x="2274" y="2265"/>
                  </a:cubicBezTo>
                  <a:cubicBezTo>
                    <a:pt x="761" y="3785"/>
                    <a:pt x="0" y="5654"/>
                    <a:pt x="0" y="7888"/>
                  </a:cubicBezTo>
                  <a:lnTo>
                    <a:pt x="0" y="142554"/>
                  </a:lnTo>
                  <a:cubicBezTo>
                    <a:pt x="0" y="143609"/>
                    <a:pt x="396" y="144524"/>
                    <a:pt x="1187" y="145315"/>
                  </a:cubicBezTo>
                  <a:cubicBezTo>
                    <a:pt x="1979" y="146106"/>
                    <a:pt x="2895" y="146502"/>
                    <a:pt x="3951" y="146502"/>
                  </a:cubicBezTo>
                  <a:lnTo>
                    <a:pt x="20724" y="146502"/>
                  </a:lnTo>
                  <a:cubicBezTo>
                    <a:pt x="21772" y="146502"/>
                    <a:pt x="22664" y="146106"/>
                    <a:pt x="23386" y="145315"/>
                  </a:cubicBezTo>
                  <a:cubicBezTo>
                    <a:pt x="24108" y="144524"/>
                    <a:pt x="24473" y="143609"/>
                    <a:pt x="24473" y="142554"/>
                  </a:cubicBezTo>
                  <a:lnTo>
                    <a:pt x="24473" y="43375"/>
                  </a:lnTo>
                  <a:cubicBezTo>
                    <a:pt x="24473" y="42328"/>
                    <a:pt x="24799" y="41800"/>
                    <a:pt x="25458" y="41800"/>
                  </a:cubicBezTo>
                  <a:cubicBezTo>
                    <a:pt x="26118" y="41800"/>
                    <a:pt x="26708" y="42328"/>
                    <a:pt x="27236" y="43375"/>
                  </a:cubicBezTo>
                  <a:lnTo>
                    <a:pt x="71043" y="139406"/>
                  </a:lnTo>
                  <a:cubicBezTo>
                    <a:pt x="72626" y="142950"/>
                    <a:pt x="74427" y="145021"/>
                    <a:pt x="76468" y="145610"/>
                  </a:cubicBezTo>
                  <a:cubicBezTo>
                    <a:pt x="78510" y="146207"/>
                    <a:pt x="80714" y="146502"/>
                    <a:pt x="83081" y="146502"/>
                  </a:cubicBezTo>
                  <a:lnTo>
                    <a:pt x="103013" y="146502"/>
                  </a:lnTo>
                  <a:cubicBezTo>
                    <a:pt x="105249" y="146502"/>
                    <a:pt x="107119" y="145749"/>
                    <a:pt x="108641" y="144237"/>
                  </a:cubicBezTo>
                  <a:cubicBezTo>
                    <a:pt x="110147" y="142717"/>
                    <a:pt x="110907" y="140848"/>
                    <a:pt x="110907" y="138615"/>
                  </a:cubicBezTo>
                  <a:lnTo>
                    <a:pt x="110907" y="3746"/>
                  </a:lnTo>
                  <a:cubicBezTo>
                    <a:pt x="110907" y="1249"/>
                    <a:pt x="109657" y="0"/>
                    <a:pt x="107158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38" name="Freeform 231">
              <a:extLst>
                <a:ext uri="{FF2B5EF4-FFF2-40B4-BE49-F238E27FC236}">
                  <a16:creationId xmlns:a16="http://schemas.microsoft.com/office/drawing/2014/main" id="{01F716E9-1861-ACF7-55DE-A7C2E9699F61}"/>
                </a:ext>
              </a:extLst>
            </p:cNvPr>
            <p:cNvSpPr/>
            <p:nvPr/>
          </p:nvSpPr>
          <p:spPr>
            <a:xfrm>
              <a:off x="9214225" y="1463749"/>
              <a:ext cx="94327" cy="114170"/>
            </a:xfrm>
            <a:custGeom>
              <a:avLst/>
              <a:gdLst>
                <a:gd name="connsiteX0" fmla="*/ 82290 w 94327"/>
                <a:gd name="connsiteY0" fmla="*/ 14006 h 114170"/>
                <a:gd name="connsiteX1" fmla="*/ 67589 w 94327"/>
                <a:gd name="connsiteY1" fmla="*/ 3746 h 114170"/>
                <a:gd name="connsiteX2" fmla="*/ 47168 w 94327"/>
                <a:gd name="connsiteY2" fmla="*/ 0 h 114170"/>
                <a:gd name="connsiteX3" fmla="*/ 26739 w 94327"/>
                <a:gd name="connsiteY3" fmla="*/ 3746 h 114170"/>
                <a:gd name="connsiteX4" fmla="*/ 12038 w 94327"/>
                <a:gd name="connsiteY4" fmla="*/ 14006 h 114170"/>
                <a:gd name="connsiteX5" fmla="*/ 3058 w 94327"/>
                <a:gd name="connsiteY5" fmla="*/ 29477 h 114170"/>
                <a:gd name="connsiteX6" fmla="*/ 0 w 94327"/>
                <a:gd name="connsiteY6" fmla="*/ 49097 h 114170"/>
                <a:gd name="connsiteX7" fmla="*/ 0 w 94327"/>
                <a:gd name="connsiteY7" fmla="*/ 65073 h 114170"/>
                <a:gd name="connsiteX8" fmla="*/ 3058 w 94327"/>
                <a:gd name="connsiteY8" fmla="*/ 84685 h 114170"/>
                <a:gd name="connsiteX9" fmla="*/ 12038 w 94327"/>
                <a:gd name="connsiteY9" fmla="*/ 100165 h 114170"/>
                <a:gd name="connsiteX10" fmla="*/ 26739 w 94327"/>
                <a:gd name="connsiteY10" fmla="*/ 110416 h 114170"/>
                <a:gd name="connsiteX11" fmla="*/ 47168 w 94327"/>
                <a:gd name="connsiteY11" fmla="*/ 114170 h 114170"/>
                <a:gd name="connsiteX12" fmla="*/ 67589 w 94327"/>
                <a:gd name="connsiteY12" fmla="*/ 110416 h 114170"/>
                <a:gd name="connsiteX13" fmla="*/ 82290 w 94327"/>
                <a:gd name="connsiteY13" fmla="*/ 100165 h 114170"/>
                <a:gd name="connsiteX14" fmla="*/ 91270 w 94327"/>
                <a:gd name="connsiteY14" fmla="*/ 84685 h 114170"/>
                <a:gd name="connsiteX15" fmla="*/ 94328 w 94327"/>
                <a:gd name="connsiteY15" fmla="*/ 65073 h 114170"/>
                <a:gd name="connsiteX16" fmla="*/ 94328 w 94327"/>
                <a:gd name="connsiteY16" fmla="*/ 49097 h 114170"/>
                <a:gd name="connsiteX17" fmla="*/ 91270 w 94327"/>
                <a:gd name="connsiteY17" fmla="*/ 29477 h 114170"/>
                <a:gd name="connsiteX18" fmla="*/ 82290 w 94327"/>
                <a:gd name="connsiteY18" fmla="*/ 14006 h 114170"/>
                <a:gd name="connsiteX19" fmla="*/ 68280 w 94327"/>
                <a:gd name="connsiteY19" fmla="*/ 65073 h 114170"/>
                <a:gd name="connsiteX20" fmla="*/ 62955 w 94327"/>
                <a:gd name="connsiteY20" fmla="*/ 84491 h 114170"/>
                <a:gd name="connsiteX21" fmla="*/ 47168 w 94327"/>
                <a:gd name="connsiteY21" fmla="*/ 91688 h 114170"/>
                <a:gd name="connsiteX22" fmla="*/ 31373 w 94327"/>
                <a:gd name="connsiteY22" fmla="*/ 84491 h 114170"/>
                <a:gd name="connsiteX23" fmla="*/ 26048 w 94327"/>
                <a:gd name="connsiteY23" fmla="*/ 65073 h 114170"/>
                <a:gd name="connsiteX24" fmla="*/ 26048 w 94327"/>
                <a:gd name="connsiteY24" fmla="*/ 49097 h 114170"/>
                <a:gd name="connsiteX25" fmla="*/ 31373 w 94327"/>
                <a:gd name="connsiteY25" fmla="*/ 29679 h 114170"/>
                <a:gd name="connsiteX26" fmla="*/ 47168 w 94327"/>
                <a:gd name="connsiteY26" fmla="*/ 22482 h 114170"/>
                <a:gd name="connsiteX27" fmla="*/ 62955 w 94327"/>
                <a:gd name="connsiteY27" fmla="*/ 29679 h 114170"/>
                <a:gd name="connsiteX28" fmla="*/ 68280 w 94327"/>
                <a:gd name="connsiteY28" fmla="*/ 49097 h 114170"/>
                <a:gd name="connsiteX29" fmla="*/ 68280 w 94327"/>
                <a:gd name="connsiteY29" fmla="*/ 65073 h 114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4327" h="114170">
                  <a:moveTo>
                    <a:pt x="82290" y="14006"/>
                  </a:moveTo>
                  <a:cubicBezTo>
                    <a:pt x="78347" y="9670"/>
                    <a:pt x="73441" y="6250"/>
                    <a:pt x="67589" y="3746"/>
                  </a:cubicBezTo>
                  <a:cubicBezTo>
                    <a:pt x="61737" y="1256"/>
                    <a:pt x="54930" y="0"/>
                    <a:pt x="47168" y="0"/>
                  </a:cubicBezTo>
                  <a:cubicBezTo>
                    <a:pt x="39398" y="0"/>
                    <a:pt x="32591" y="1256"/>
                    <a:pt x="26739" y="3746"/>
                  </a:cubicBezTo>
                  <a:cubicBezTo>
                    <a:pt x="20879" y="6251"/>
                    <a:pt x="15981" y="9670"/>
                    <a:pt x="12038" y="14006"/>
                  </a:cubicBezTo>
                  <a:cubicBezTo>
                    <a:pt x="8088" y="18340"/>
                    <a:pt x="5099" y="23498"/>
                    <a:pt x="3058" y="29477"/>
                  </a:cubicBezTo>
                  <a:cubicBezTo>
                    <a:pt x="1017" y="35464"/>
                    <a:pt x="0" y="42002"/>
                    <a:pt x="0" y="49097"/>
                  </a:cubicBezTo>
                  <a:lnTo>
                    <a:pt x="0" y="65073"/>
                  </a:lnTo>
                  <a:cubicBezTo>
                    <a:pt x="0" y="72169"/>
                    <a:pt x="1017" y="78706"/>
                    <a:pt x="3058" y="84685"/>
                  </a:cubicBezTo>
                  <a:cubicBezTo>
                    <a:pt x="5100" y="90672"/>
                    <a:pt x="8088" y="95829"/>
                    <a:pt x="12038" y="100165"/>
                  </a:cubicBezTo>
                  <a:cubicBezTo>
                    <a:pt x="15981" y="104507"/>
                    <a:pt x="20879" y="107927"/>
                    <a:pt x="26739" y="110416"/>
                  </a:cubicBezTo>
                  <a:cubicBezTo>
                    <a:pt x="32591" y="112914"/>
                    <a:pt x="39399" y="114170"/>
                    <a:pt x="47168" y="114170"/>
                  </a:cubicBezTo>
                  <a:cubicBezTo>
                    <a:pt x="54930" y="114170"/>
                    <a:pt x="61736" y="112914"/>
                    <a:pt x="67589" y="110416"/>
                  </a:cubicBezTo>
                  <a:cubicBezTo>
                    <a:pt x="73441" y="107927"/>
                    <a:pt x="78347" y="104507"/>
                    <a:pt x="82290" y="100165"/>
                  </a:cubicBezTo>
                  <a:cubicBezTo>
                    <a:pt x="86240" y="95829"/>
                    <a:pt x="89228" y="90672"/>
                    <a:pt x="91270" y="84685"/>
                  </a:cubicBezTo>
                  <a:cubicBezTo>
                    <a:pt x="93304" y="78706"/>
                    <a:pt x="94328" y="72169"/>
                    <a:pt x="94328" y="65073"/>
                  </a:cubicBezTo>
                  <a:lnTo>
                    <a:pt x="94328" y="49097"/>
                  </a:lnTo>
                  <a:cubicBezTo>
                    <a:pt x="94328" y="42002"/>
                    <a:pt x="93304" y="35464"/>
                    <a:pt x="91270" y="29477"/>
                  </a:cubicBezTo>
                  <a:cubicBezTo>
                    <a:pt x="89228" y="23498"/>
                    <a:pt x="86240" y="18340"/>
                    <a:pt x="82290" y="14006"/>
                  </a:cubicBezTo>
                  <a:moveTo>
                    <a:pt x="68280" y="65073"/>
                  </a:moveTo>
                  <a:cubicBezTo>
                    <a:pt x="68280" y="73223"/>
                    <a:pt x="66502" y="79691"/>
                    <a:pt x="62955" y="84491"/>
                  </a:cubicBezTo>
                  <a:cubicBezTo>
                    <a:pt x="59400" y="89292"/>
                    <a:pt x="54130" y="91688"/>
                    <a:pt x="47168" y="91688"/>
                  </a:cubicBezTo>
                  <a:cubicBezTo>
                    <a:pt x="40190" y="91688"/>
                    <a:pt x="34927" y="89292"/>
                    <a:pt x="31373" y="84491"/>
                  </a:cubicBezTo>
                  <a:cubicBezTo>
                    <a:pt x="27826" y="79691"/>
                    <a:pt x="26048" y="73223"/>
                    <a:pt x="26048" y="65073"/>
                  </a:cubicBezTo>
                  <a:lnTo>
                    <a:pt x="26048" y="49097"/>
                  </a:lnTo>
                  <a:cubicBezTo>
                    <a:pt x="26048" y="40947"/>
                    <a:pt x="27826" y="34479"/>
                    <a:pt x="31373" y="29679"/>
                  </a:cubicBezTo>
                  <a:cubicBezTo>
                    <a:pt x="34927" y="24878"/>
                    <a:pt x="40190" y="22482"/>
                    <a:pt x="47168" y="22482"/>
                  </a:cubicBezTo>
                  <a:cubicBezTo>
                    <a:pt x="54130" y="22482"/>
                    <a:pt x="59400" y="24878"/>
                    <a:pt x="62955" y="29679"/>
                  </a:cubicBezTo>
                  <a:cubicBezTo>
                    <a:pt x="66502" y="34479"/>
                    <a:pt x="68280" y="40947"/>
                    <a:pt x="68280" y="49097"/>
                  </a:cubicBezTo>
                  <a:lnTo>
                    <a:pt x="68280" y="65073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39" name="Freeform 232">
              <a:extLst>
                <a:ext uri="{FF2B5EF4-FFF2-40B4-BE49-F238E27FC236}">
                  <a16:creationId xmlns:a16="http://schemas.microsoft.com/office/drawing/2014/main" id="{CB9A05CD-31A2-E5D3-F2D3-5B4D902A31C8}"/>
                </a:ext>
              </a:extLst>
            </p:cNvPr>
            <p:cNvSpPr/>
            <p:nvPr/>
          </p:nvSpPr>
          <p:spPr>
            <a:xfrm>
              <a:off x="9330850" y="1463756"/>
              <a:ext cx="91168" cy="112580"/>
            </a:xfrm>
            <a:custGeom>
              <a:avLst/>
              <a:gdLst>
                <a:gd name="connsiteX0" fmla="*/ 84759 w 91168"/>
                <a:gd name="connsiteY0" fmla="*/ 12618 h 112580"/>
                <a:gd name="connsiteX1" fmla="*/ 74396 w 91168"/>
                <a:gd name="connsiteY1" fmla="*/ 3350 h 112580"/>
                <a:gd name="connsiteX2" fmla="*/ 57033 w 91168"/>
                <a:gd name="connsiteY2" fmla="*/ 0 h 112580"/>
                <a:gd name="connsiteX3" fmla="*/ 48154 w 91168"/>
                <a:gd name="connsiteY3" fmla="*/ 488 h 112580"/>
                <a:gd name="connsiteX4" fmla="*/ 40454 w 91168"/>
                <a:gd name="connsiteY4" fmla="*/ 2063 h 112580"/>
                <a:gd name="connsiteX5" fmla="*/ 33057 w 91168"/>
                <a:gd name="connsiteY5" fmla="*/ 4924 h 112580"/>
                <a:gd name="connsiteX6" fmla="*/ 25063 w 91168"/>
                <a:gd name="connsiteY6" fmla="*/ 9461 h 112580"/>
                <a:gd name="connsiteX7" fmla="*/ 25063 w 91168"/>
                <a:gd name="connsiteY7" fmla="*/ 5320 h 112580"/>
                <a:gd name="connsiteX8" fmla="*/ 23883 w 91168"/>
                <a:gd name="connsiteY8" fmla="*/ 2559 h 112580"/>
                <a:gd name="connsiteX9" fmla="*/ 21112 w 91168"/>
                <a:gd name="connsiteY9" fmla="*/ 1372 h 112580"/>
                <a:gd name="connsiteX10" fmla="*/ 3943 w 91168"/>
                <a:gd name="connsiteY10" fmla="*/ 1372 h 112580"/>
                <a:gd name="connsiteX11" fmla="*/ 1187 w 91168"/>
                <a:gd name="connsiteY11" fmla="*/ 2559 h 112580"/>
                <a:gd name="connsiteX12" fmla="*/ 0 w 91168"/>
                <a:gd name="connsiteY12" fmla="*/ 5320 h 112580"/>
                <a:gd name="connsiteX13" fmla="*/ 0 w 91168"/>
                <a:gd name="connsiteY13" fmla="*/ 108439 h 112580"/>
                <a:gd name="connsiteX14" fmla="*/ 1187 w 91168"/>
                <a:gd name="connsiteY14" fmla="*/ 111301 h 112580"/>
                <a:gd name="connsiteX15" fmla="*/ 3943 w 91168"/>
                <a:gd name="connsiteY15" fmla="*/ 112580 h 112580"/>
                <a:gd name="connsiteX16" fmla="*/ 22105 w 91168"/>
                <a:gd name="connsiteY16" fmla="*/ 112580 h 112580"/>
                <a:gd name="connsiteX17" fmla="*/ 24868 w 91168"/>
                <a:gd name="connsiteY17" fmla="*/ 111301 h 112580"/>
                <a:gd name="connsiteX18" fmla="*/ 26048 w 91168"/>
                <a:gd name="connsiteY18" fmla="*/ 108439 h 112580"/>
                <a:gd name="connsiteX19" fmla="*/ 26048 w 91168"/>
                <a:gd name="connsiteY19" fmla="*/ 29174 h 112580"/>
                <a:gd name="connsiteX20" fmla="*/ 37792 w 91168"/>
                <a:gd name="connsiteY20" fmla="*/ 23955 h 112580"/>
                <a:gd name="connsiteX21" fmla="*/ 48348 w 91168"/>
                <a:gd name="connsiteY21" fmla="*/ 22078 h 112580"/>
                <a:gd name="connsiteX22" fmla="*/ 57429 w 91168"/>
                <a:gd name="connsiteY22" fmla="*/ 23164 h 112580"/>
                <a:gd name="connsiteX23" fmla="*/ 62458 w 91168"/>
                <a:gd name="connsiteY23" fmla="*/ 26716 h 112580"/>
                <a:gd name="connsiteX24" fmla="*/ 64631 w 91168"/>
                <a:gd name="connsiteY24" fmla="*/ 33416 h 112580"/>
                <a:gd name="connsiteX25" fmla="*/ 65120 w 91168"/>
                <a:gd name="connsiteY25" fmla="*/ 44165 h 112580"/>
                <a:gd name="connsiteX26" fmla="*/ 65120 w 91168"/>
                <a:gd name="connsiteY26" fmla="*/ 108439 h 112580"/>
                <a:gd name="connsiteX27" fmla="*/ 66308 w 91168"/>
                <a:gd name="connsiteY27" fmla="*/ 111301 h 112580"/>
                <a:gd name="connsiteX28" fmla="*/ 69071 w 91168"/>
                <a:gd name="connsiteY28" fmla="*/ 112580 h 112580"/>
                <a:gd name="connsiteX29" fmla="*/ 87226 w 91168"/>
                <a:gd name="connsiteY29" fmla="*/ 112580 h 112580"/>
                <a:gd name="connsiteX30" fmla="*/ 89989 w 91168"/>
                <a:gd name="connsiteY30" fmla="*/ 111301 h 112580"/>
                <a:gd name="connsiteX31" fmla="*/ 91169 w 91168"/>
                <a:gd name="connsiteY31" fmla="*/ 108439 h 112580"/>
                <a:gd name="connsiteX32" fmla="*/ 91169 w 91168"/>
                <a:gd name="connsiteY32" fmla="*/ 44165 h 112580"/>
                <a:gd name="connsiteX33" fmla="*/ 89795 w 91168"/>
                <a:gd name="connsiteY33" fmla="*/ 26615 h 112580"/>
                <a:gd name="connsiteX34" fmla="*/ 84757 w 91168"/>
                <a:gd name="connsiteY34" fmla="*/ 12617 h 11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1168" h="112580">
                  <a:moveTo>
                    <a:pt x="84759" y="12618"/>
                  </a:moveTo>
                  <a:cubicBezTo>
                    <a:pt x="82321" y="8671"/>
                    <a:pt x="78867" y="5584"/>
                    <a:pt x="74396" y="3350"/>
                  </a:cubicBezTo>
                  <a:cubicBezTo>
                    <a:pt x="69926" y="1117"/>
                    <a:pt x="64136" y="0"/>
                    <a:pt x="57033" y="0"/>
                  </a:cubicBezTo>
                  <a:cubicBezTo>
                    <a:pt x="53743" y="0"/>
                    <a:pt x="50785" y="163"/>
                    <a:pt x="48154" y="488"/>
                  </a:cubicBezTo>
                  <a:cubicBezTo>
                    <a:pt x="45515" y="822"/>
                    <a:pt x="42954" y="1342"/>
                    <a:pt x="40454" y="2063"/>
                  </a:cubicBezTo>
                  <a:cubicBezTo>
                    <a:pt x="37955" y="2784"/>
                    <a:pt x="35487" y="3746"/>
                    <a:pt x="33057" y="4924"/>
                  </a:cubicBezTo>
                  <a:cubicBezTo>
                    <a:pt x="30620" y="6111"/>
                    <a:pt x="27958" y="7623"/>
                    <a:pt x="25063" y="9461"/>
                  </a:cubicBezTo>
                  <a:lnTo>
                    <a:pt x="25063" y="5320"/>
                  </a:lnTo>
                  <a:cubicBezTo>
                    <a:pt x="25063" y="4273"/>
                    <a:pt x="24667" y="3350"/>
                    <a:pt x="23883" y="2559"/>
                  </a:cubicBezTo>
                  <a:cubicBezTo>
                    <a:pt x="23091" y="1776"/>
                    <a:pt x="22168" y="1372"/>
                    <a:pt x="21112" y="1372"/>
                  </a:cubicBezTo>
                  <a:lnTo>
                    <a:pt x="3943" y="1372"/>
                  </a:lnTo>
                  <a:cubicBezTo>
                    <a:pt x="2895" y="1372"/>
                    <a:pt x="1971" y="1776"/>
                    <a:pt x="1187" y="2559"/>
                  </a:cubicBezTo>
                  <a:cubicBezTo>
                    <a:pt x="396" y="3350"/>
                    <a:pt x="0" y="4273"/>
                    <a:pt x="0" y="5320"/>
                  </a:cubicBezTo>
                  <a:lnTo>
                    <a:pt x="0" y="108439"/>
                  </a:lnTo>
                  <a:cubicBezTo>
                    <a:pt x="0" y="109494"/>
                    <a:pt x="396" y="110447"/>
                    <a:pt x="1187" y="111301"/>
                  </a:cubicBezTo>
                  <a:cubicBezTo>
                    <a:pt x="1971" y="112154"/>
                    <a:pt x="2895" y="112580"/>
                    <a:pt x="3943" y="112580"/>
                  </a:cubicBezTo>
                  <a:lnTo>
                    <a:pt x="22105" y="112580"/>
                  </a:lnTo>
                  <a:cubicBezTo>
                    <a:pt x="23153" y="112580"/>
                    <a:pt x="24077" y="112154"/>
                    <a:pt x="24868" y="111301"/>
                  </a:cubicBezTo>
                  <a:cubicBezTo>
                    <a:pt x="25652" y="110447"/>
                    <a:pt x="26048" y="109494"/>
                    <a:pt x="26048" y="108439"/>
                  </a:cubicBezTo>
                  <a:lnTo>
                    <a:pt x="26048" y="29174"/>
                  </a:lnTo>
                  <a:cubicBezTo>
                    <a:pt x="30255" y="26941"/>
                    <a:pt x="34167" y="25204"/>
                    <a:pt x="37792" y="23955"/>
                  </a:cubicBezTo>
                  <a:cubicBezTo>
                    <a:pt x="41408" y="22706"/>
                    <a:pt x="44925" y="22078"/>
                    <a:pt x="48348" y="22078"/>
                  </a:cubicBezTo>
                  <a:cubicBezTo>
                    <a:pt x="52159" y="22078"/>
                    <a:pt x="55185" y="22443"/>
                    <a:pt x="57429" y="23164"/>
                  </a:cubicBezTo>
                  <a:cubicBezTo>
                    <a:pt x="59656" y="23885"/>
                    <a:pt x="61341" y="25071"/>
                    <a:pt x="62458" y="26716"/>
                  </a:cubicBezTo>
                  <a:cubicBezTo>
                    <a:pt x="63576" y="28360"/>
                    <a:pt x="64298" y="30585"/>
                    <a:pt x="64631" y="33416"/>
                  </a:cubicBezTo>
                  <a:cubicBezTo>
                    <a:pt x="64958" y="36247"/>
                    <a:pt x="65120" y="39829"/>
                    <a:pt x="65120" y="44165"/>
                  </a:cubicBezTo>
                  <a:lnTo>
                    <a:pt x="65120" y="108439"/>
                  </a:lnTo>
                  <a:cubicBezTo>
                    <a:pt x="65120" y="109494"/>
                    <a:pt x="65516" y="110447"/>
                    <a:pt x="66308" y="111301"/>
                  </a:cubicBezTo>
                  <a:cubicBezTo>
                    <a:pt x="67099" y="112154"/>
                    <a:pt x="68015" y="112580"/>
                    <a:pt x="69071" y="112580"/>
                  </a:cubicBezTo>
                  <a:lnTo>
                    <a:pt x="87226" y="112580"/>
                  </a:lnTo>
                  <a:cubicBezTo>
                    <a:pt x="88273" y="112580"/>
                    <a:pt x="89197" y="112154"/>
                    <a:pt x="89989" y="111301"/>
                  </a:cubicBezTo>
                  <a:cubicBezTo>
                    <a:pt x="90773" y="110447"/>
                    <a:pt x="91169" y="109494"/>
                    <a:pt x="91169" y="108439"/>
                  </a:cubicBezTo>
                  <a:lnTo>
                    <a:pt x="91169" y="44165"/>
                  </a:lnTo>
                  <a:cubicBezTo>
                    <a:pt x="91169" y="37852"/>
                    <a:pt x="90711" y="32005"/>
                    <a:pt x="89795" y="26615"/>
                  </a:cubicBezTo>
                  <a:cubicBezTo>
                    <a:pt x="88871" y="21225"/>
                    <a:pt x="87187" y="16557"/>
                    <a:pt x="84757" y="12617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40" name="Freeform 233">
              <a:extLst>
                <a:ext uri="{FF2B5EF4-FFF2-40B4-BE49-F238E27FC236}">
                  <a16:creationId xmlns:a16="http://schemas.microsoft.com/office/drawing/2014/main" id="{E67870DD-BB82-B4FA-43D0-C2B34F302FB4}"/>
                </a:ext>
              </a:extLst>
            </p:cNvPr>
            <p:cNvSpPr/>
            <p:nvPr/>
          </p:nvSpPr>
          <p:spPr>
            <a:xfrm>
              <a:off x="9451235" y="1505751"/>
              <a:ext cx="128580" cy="21691"/>
            </a:xfrm>
            <a:custGeom>
              <a:avLst/>
              <a:gdLst>
                <a:gd name="connsiteX0" fmla="*/ 124832 w 128580"/>
                <a:gd name="connsiteY0" fmla="*/ 0 h 21691"/>
                <a:gd name="connsiteX1" fmla="*/ 3951 w 128580"/>
                <a:gd name="connsiteY1" fmla="*/ 0 h 21691"/>
                <a:gd name="connsiteX2" fmla="*/ 1180 w 128580"/>
                <a:gd name="connsiteY2" fmla="*/ 1086 h 21691"/>
                <a:gd name="connsiteX3" fmla="*/ 0 w 128580"/>
                <a:gd name="connsiteY3" fmla="*/ 3746 h 21691"/>
                <a:gd name="connsiteX4" fmla="*/ 0 w 128580"/>
                <a:gd name="connsiteY4" fmla="*/ 18139 h 21691"/>
                <a:gd name="connsiteX5" fmla="*/ 1180 w 128580"/>
                <a:gd name="connsiteY5" fmla="*/ 20699 h 21691"/>
                <a:gd name="connsiteX6" fmla="*/ 3951 w 128580"/>
                <a:gd name="connsiteY6" fmla="*/ 21691 h 21691"/>
                <a:gd name="connsiteX7" fmla="*/ 124832 w 128580"/>
                <a:gd name="connsiteY7" fmla="*/ 21691 h 21691"/>
                <a:gd name="connsiteX8" fmla="*/ 128580 w 128580"/>
                <a:gd name="connsiteY8" fmla="*/ 18139 h 21691"/>
                <a:gd name="connsiteX9" fmla="*/ 128580 w 128580"/>
                <a:gd name="connsiteY9" fmla="*/ 3746 h 21691"/>
                <a:gd name="connsiteX10" fmla="*/ 124832 w 128580"/>
                <a:gd name="connsiteY10" fmla="*/ 0 h 21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8580" h="21691">
                  <a:moveTo>
                    <a:pt x="124832" y="0"/>
                  </a:moveTo>
                  <a:lnTo>
                    <a:pt x="3951" y="0"/>
                  </a:lnTo>
                  <a:cubicBezTo>
                    <a:pt x="2887" y="0"/>
                    <a:pt x="1971" y="365"/>
                    <a:pt x="1180" y="1086"/>
                  </a:cubicBezTo>
                  <a:cubicBezTo>
                    <a:pt x="396" y="1807"/>
                    <a:pt x="0" y="2699"/>
                    <a:pt x="0" y="3746"/>
                  </a:cubicBezTo>
                  <a:lnTo>
                    <a:pt x="0" y="18139"/>
                  </a:lnTo>
                  <a:cubicBezTo>
                    <a:pt x="0" y="19194"/>
                    <a:pt x="396" y="20047"/>
                    <a:pt x="1180" y="20699"/>
                  </a:cubicBezTo>
                  <a:cubicBezTo>
                    <a:pt x="1971" y="21358"/>
                    <a:pt x="2887" y="21691"/>
                    <a:pt x="3951" y="21691"/>
                  </a:cubicBezTo>
                  <a:lnTo>
                    <a:pt x="124832" y="21691"/>
                  </a:lnTo>
                  <a:cubicBezTo>
                    <a:pt x="127331" y="21691"/>
                    <a:pt x="128580" y="20505"/>
                    <a:pt x="128580" y="18139"/>
                  </a:cubicBezTo>
                  <a:lnTo>
                    <a:pt x="128580" y="3746"/>
                  </a:lnTo>
                  <a:cubicBezTo>
                    <a:pt x="128580" y="1249"/>
                    <a:pt x="127330" y="0"/>
                    <a:pt x="124832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41" name="Freeform 234">
              <a:extLst>
                <a:ext uri="{FF2B5EF4-FFF2-40B4-BE49-F238E27FC236}">
                  <a16:creationId xmlns:a16="http://schemas.microsoft.com/office/drawing/2014/main" id="{924C7612-A8E6-E3CD-0E77-6B25A4995144}"/>
                </a:ext>
              </a:extLst>
            </p:cNvPr>
            <p:cNvSpPr/>
            <p:nvPr/>
          </p:nvSpPr>
          <p:spPr>
            <a:xfrm>
              <a:off x="9611005" y="1428261"/>
              <a:ext cx="107949" cy="148083"/>
            </a:xfrm>
            <a:custGeom>
              <a:avLst/>
              <a:gdLst>
                <a:gd name="connsiteX0" fmla="*/ 90843 w 107949"/>
                <a:gd name="connsiteY0" fmla="*/ 9663 h 148083"/>
                <a:gd name="connsiteX1" fmla="*/ 72751 w 107949"/>
                <a:gd name="connsiteY1" fmla="*/ 2171 h 148083"/>
                <a:gd name="connsiteX2" fmla="*/ 51003 w 107949"/>
                <a:gd name="connsiteY2" fmla="*/ 0 h 148083"/>
                <a:gd name="connsiteX3" fmla="*/ 24124 w 107949"/>
                <a:gd name="connsiteY3" fmla="*/ 690 h 148083"/>
                <a:gd name="connsiteX4" fmla="*/ 6326 w 107949"/>
                <a:gd name="connsiteY4" fmla="*/ 2559 h 148083"/>
                <a:gd name="connsiteX5" fmla="*/ 1684 w 107949"/>
                <a:gd name="connsiteY5" fmla="*/ 4234 h 148083"/>
                <a:gd name="connsiteX6" fmla="*/ 0 w 107949"/>
                <a:gd name="connsiteY6" fmla="*/ 8476 h 148083"/>
                <a:gd name="connsiteX7" fmla="*/ 0 w 107949"/>
                <a:gd name="connsiteY7" fmla="*/ 144136 h 148083"/>
                <a:gd name="connsiteX8" fmla="*/ 1188 w 107949"/>
                <a:gd name="connsiteY8" fmla="*/ 146897 h 148083"/>
                <a:gd name="connsiteX9" fmla="*/ 3943 w 107949"/>
                <a:gd name="connsiteY9" fmla="*/ 148083 h 148083"/>
                <a:gd name="connsiteX10" fmla="*/ 23681 w 107949"/>
                <a:gd name="connsiteY10" fmla="*/ 148083 h 148083"/>
                <a:gd name="connsiteX11" fmla="*/ 26343 w 107949"/>
                <a:gd name="connsiteY11" fmla="*/ 146897 h 148083"/>
                <a:gd name="connsiteX12" fmla="*/ 27430 w 107949"/>
                <a:gd name="connsiteY12" fmla="*/ 144136 h 148083"/>
                <a:gd name="connsiteX13" fmla="*/ 27430 w 107949"/>
                <a:gd name="connsiteY13" fmla="*/ 92673 h 148083"/>
                <a:gd name="connsiteX14" fmla="*/ 35937 w 107949"/>
                <a:gd name="connsiteY14" fmla="*/ 93162 h 148083"/>
                <a:gd name="connsiteX15" fmla="*/ 50963 w 107949"/>
                <a:gd name="connsiteY15" fmla="*/ 93457 h 148083"/>
                <a:gd name="connsiteX16" fmla="*/ 72735 w 107949"/>
                <a:gd name="connsiteY16" fmla="*/ 91192 h 148083"/>
                <a:gd name="connsiteX17" fmla="*/ 90836 w 107949"/>
                <a:gd name="connsiteY17" fmla="*/ 83507 h 148083"/>
                <a:gd name="connsiteX18" fmla="*/ 103301 w 107949"/>
                <a:gd name="connsiteY18" fmla="*/ 69206 h 148083"/>
                <a:gd name="connsiteX19" fmla="*/ 107950 w 107949"/>
                <a:gd name="connsiteY19" fmla="*/ 47322 h 148083"/>
                <a:gd name="connsiteX20" fmla="*/ 107950 w 107949"/>
                <a:gd name="connsiteY20" fmla="*/ 45546 h 148083"/>
                <a:gd name="connsiteX21" fmla="*/ 103301 w 107949"/>
                <a:gd name="connsiteY21" fmla="*/ 23762 h 148083"/>
                <a:gd name="connsiteX22" fmla="*/ 90843 w 107949"/>
                <a:gd name="connsiteY22" fmla="*/ 9663 h 148083"/>
                <a:gd name="connsiteX23" fmla="*/ 80520 w 107949"/>
                <a:gd name="connsiteY23" fmla="*/ 47228 h 148083"/>
                <a:gd name="connsiteX24" fmla="*/ 73713 w 107949"/>
                <a:gd name="connsiteY24" fmla="*/ 65042 h 148083"/>
                <a:gd name="connsiteX25" fmla="*/ 50917 w 107949"/>
                <a:gd name="connsiteY25" fmla="*/ 70982 h 148083"/>
                <a:gd name="connsiteX26" fmla="*/ 41340 w 107949"/>
                <a:gd name="connsiteY26" fmla="*/ 70881 h 148083"/>
                <a:gd name="connsiteX27" fmla="*/ 36209 w 107949"/>
                <a:gd name="connsiteY27" fmla="*/ 70687 h 148083"/>
                <a:gd name="connsiteX28" fmla="*/ 31087 w 107949"/>
                <a:gd name="connsiteY28" fmla="*/ 70494 h 148083"/>
                <a:gd name="connsiteX29" fmla="*/ 27431 w 107949"/>
                <a:gd name="connsiteY29" fmla="*/ 70393 h 148083"/>
                <a:gd name="connsiteX30" fmla="*/ 27431 w 107949"/>
                <a:gd name="connsiteY30" fmla="*/ 23265 h 148083"/>
                <a:gd name="connsiteX31" fmla="*/ 31087 w 107949"/>
                <a:gd name="connsiteY31" fmla="*/ 22971 h 148083"/>
                <a:gd name="connsiteX32" fmla="*/ 35914 w 107949"/>
                <a:gd name="connsiteY32" fmla="*/ 22777 h 148083"/>
                <a:gd name="connsiteX33" fmla="*/ 40952 w 107949"/>
                <a:gd name="connsiteY33" fmla="*/ 22575 h 148083"/>
                <a:gd name="connsiteX34" fmla="*/ 50918 w 107949"/>
                <a:gd name="connsiteY34" fmla="*/ 22475 h 148083"/>
                <a:gd name="connsiteX35" fmla="*/ 73116 w 107949"/>
                <a:gd name="connsiteY35" fmla="*/ 27733 h 148083"/>
                <a:gd name="connsiteX36" fmla="*/ 80521 w 107949"/>
                <a:gd name="connsiteY36" fmla="*/ 45445 h 148083"/>
                <a:gd name="connsiteX37" fmla="*/ 80521 w 107949"/>
                <a:gd name="connsiteY37" fmla="*/ 47229 h 148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07949" h="148083">
                  <a:moveTo>
                    <a:pt x="90843" y="9663"/>
                  </a:moveTo>
                  <a:cubicBezTo>
                    <a:pt x="85643" y="6111"/>
                    <a:pt x="79604" y="3614"/>
                    <a:pt x="72751" y="2171"/>
                  </a:cubicBezTo>
                  <a:cubicBezTo>
                    <a:pt x="65897" y="721"/>
                    <a:pt x="58647" y="0"/>
                    <a:pt x="51003" y="0"/>
                  </a:cubicBezTo>
                  <a:cubicBezTo>
                    <a:pt x="43753" y="0"/>
                    <a:pt x="30838" y="232"/>
                    <a:pt x="24124" y="690"/>
                  </a:cubicBezTo>
                  <a:cubicBezTo>
                    <a:pt x="17394" y="1148"/>
                    <a:pt x="11464" y="1776"/>
                    <a:pt x="6326" y="2559"/>
                  </a:cubicBezTo>
                  <a:cubicBezTo>
                    <a:pt x="4347" y="2831"/>
                    <a:pt x="2795" y="3389"/>
                    <a:pt x="1684" y="4234"/>
                  </a:cubicBezTo>
                  <a:cubicBezTo>
                    <a:pt x="559" y="5095"/>
                    <a:pt x="0" y="6507"/>
                    <a:pt x="0" y="8476"/>
                  </a:cubicBezTo>
                  <a:lnTo>
                    <a:pt x="0" y="144136"/>
                  </a:lnTo>
                  <a:cubicBezTo>
                    <a:pt x="0" y="145191"/>
                    <a:pt x="388" y="146106"/>
                    <a:pt x="1188" y="146897"/>
                  </a:cubicBezTo>
                  <a:cubicBezTo>
                    <a:pt x="1971" y="147680"/>
                    <a:pt x="2895" y="148083"/>
                    <a:pt x="3943" y="148083"/>
                  </a:cubicBezTo>
                  <a:lnTo>
                    <a:pt x="23681" y="148083"/>
                  </a:lnTo>
                  <a:cubicBezTo>
                    <a:pt x="24729" y="148083"/>
                    <a:pt x="25621" y="147680"/>
                    <a:pt x="26343" y="146897"/>
                  </a:cubicBezTo>
                  <a:cubicBezTo>
                    <a:pt x="27065" y="146106"/>
                    <a:pt x="27430" y="145191"/>
                    <a:pt x="27430" y="144136"/>
                  </a:cubicBezTo>
                  <a:lnTo>
                    <a:pt x="27430" y="92673"/>
                  </a:lnTo>
                  <a:cubicBezTo>
                    <a:pt x="29665" y="92805"/>
                    <a:pt x="32506" y="92968"/>
                    <a:pt x="35937" y="93162"/>
                  </a:cubicBezTo>
                  <a:cubicBezTo>
                    <a:pt x="39367" y="93363"/>
                    <a:pt x="48325" y="93457"/>
                    <a:pt x="50963" y="93457"/>
                  </a:cubicBezTo>
                  <a:cubicBezTo>
                    <a:pt x="58617" y="93457"/>
                    <a:pt x="65874" y="92704"/>
                    <a:pt x="72735" y="91192"/>
                  </a:cubicBezTo>
                  <a:cubicBezTo>
                    <a:pt x="79589" y="89680"/>
                    <a:pt x="85627" y="87121"/>
                    <a:pt x="90836" y="83507"/>
                  </a:cubicBezTo>
                  <a:cubicBezTo>
                    <a:pt x="96044" y="79893"/>
                    <a:pt x="100204" y="75116"/>
                    <a:pt x="103301" y="69206"/>
                  </a:cubicBezTo>
                  <a:cubicBezTo>
                    <a:pt x="106398" y="63289"/>
                    <a:pt x="107950" y="55999"/>
                    <a:pt x="107950" y="47322"/>
                  </a:cubicBezTo>
                  <a:lnTo>
                    <a:pt x="107950" y="45546"/>
                  </a:lnTo>
                  <a:cubicBezTo>
                    <a:pt x="107950" y="36876"/>
                    <a:pt x="106398" y="29609"/>
                    <a:pt x="103301" y="23762"/>
                  </a:cubicBezTo>
                  <a:cubicBezTo>
                    <a:pt x="100204" y="17914"/>
                    <a:pt x="96051" y="13207"/>
                    <a:pt x="90843" y="9663"/>
                  </a:cubicBezTo>
                  <a:moveTo>
                    <a:pt x="80520" y="47228"/>
                  </a:moveTo>
                  <a:cubicBezTo>
                    <a:pt x="80520" y="55147"/>
                    <a:pt x="78254" y="61079"/>
                    <a:pt x="73713" y="65042"/>
                  </a:cubicBezTo>
                  <a:cubicBezTo>
                    <a:pt x="69173" y="69004"/>
                    <a:pt x="61574" y="70982"/>
                    <a:pt x="50917" y="70982"/>
                  </a:cubicBezTo>
                  <a:cubicBezTo>
                    <a:pt x="50125" y="70982"/>
                    <a:pt x="42985" y="70951"/>
                    <a:pt x="41340" y="70881"/>
                  </a:cubicBezTo>
                  <a:cubicBezTo>
                    <a:pt x="39694" y="70819"/>
                    <a:pt x="37986" y="70750"/>
                    <a:pt x="36209" y="70687"/>
                  </a:cubicBezTo>
                  <a:cubicBezTo>
                    <a:pt x="34439" y="70625"/>
                    <a:pt x="32724" y="70563"/>
                    <a:pt x="31087" y="70494"/>
                  </a:cubicBezTo>
                  <a:cubicBezTo>
                    <a:pt x="29433" y="70424"/>
                    <a:pt x="28215" y="70393"/>
                    <a:pt x="27431" y="70393"/>
                  </a:cubicBezTo>
                  <a:lnTo>
                    <a:pt x="27431" y="23265"/>
                  </a:lnTo>
                  <a:cubicBezTo>
                    <a:pt x="28347" y="23141"/>
                    <a:pt x="29565" y="23048"/>
                    <a:pt x="31087" y="22971"/>
                  </a:cubicBezTo>
                  <a:cubicBezTo>
                    <a:pt x="32592" y="22909"/>
                    <a:pt x="34207" y="22847"/>
                    <a:pt x="35914" y="22777"/>
                  </a:cubicBezTo>
                  <a:cubicBezTo>
                    <a:pt x="37622" y="22707"/>
                    <a:pt x="39299" y="22645"/>
                    <a:pt x="40952" y="22575"/>
                  </a:cubicBezTo>
                  <a:cubicBezTo>
                    <a:pt x="42589" y="22513"/>
                    <a:pt x="49862" y="22475"/>
                    <a:pt x="50918" y="22475"/>
                  </a:cubicBezTo>
                  <a:cubicBezTo>
                    <a:pt x="60783" y="22475"/>
                    <a:pt x="68188" y="24227"/>
                    <a:pt x="73116" y="27733"/>
                  </a:cubicBezTo>
                  <a:cubicBezTo>
                    <a:pt x="78053" y="31222"/>
                    <a:pt x="80521" y="37132"/>
                    <a:pt x="80521" y="45445"/>
                  </a:cubicBezTo>
                  <a:lnTo>
                    <a:pt x="80521" y="47229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42" name="Freeform 235">
              <a:extLst>
                <a:ext uri="{FF2B5EF4-FFF2-40B4-BE49-F238E27FC236}">
                  <a16:creationId xmlns:a16="http://schemas.microsoft.com/office/drawing/2014/main" id="{AE0817D5-44AD-A7AB-5198-9F7ED19067A0}"/>
                </a:ext>
              </a:extLst>
            </p:cNvPr>
            <p:cNvSpPr/>
            <p:nvPr/>
          </p:nvSpPr>
          <p:spPr>
            <a:xfrm>
              <a:off x="9738489" y="1463752"/>
              <a:ext cx="57226" cy="112588"/>
            </a:xfrm>
            <a:custGeom>
              <a:avLst/>
              <a:gdLst>
                <a:gd name="connsiteX0" fmla="*/ 53284 w 57226"/>
                <a:gd name="connsiteY0" fmla="*/ 0 h 112588"/>
                <a:gd name="connsiteX1" fmla="*/ 39864 w 57226"/>
                <a:gd name="connsiteY1" fmla="*/ 1869 h 112588"/>
                <a:gd name="connsiteX2" fmla="*/ 25063 w 57226"/>
                <a:gd name="connsiteY2" fmla="*/ 9469 h 112588"/>
                <a:gd name="connsiteX3" fmla="*/ 25063 w 57226"/>
                <a:gd name="connsiteY3" fmla="*/ 5320 h 112588"/>
                <a:gd name="connsiteX4" fmla="*/ 23883 w 57226"/>
                <a:gd name="connsiteY4" fmla="*/ 2559 h 112588"/>
                <a:gd name="connsiteX5" fmla="*/ 21120 w 57226"/>
                <a:gd name="connsiteY5" fmla="*/ 1381 h 112588"/>
                <a:gd name="connsiteX6" fmla="*/ 3951 w 57226"/>
                <a:gd name="connsiteY6" fmla="*/ 1381 h 112588"/>
                <a:gd name="connsiteX7" fmla="*/ 1187 w 57226"/>
                <a:gd name="connsiteY7" fmla="*/ 2559 h 112588"/>
                <a:gd name="connsiteX8" fmla="*/ 0 w 57226"/>
                <a:gd name="connsiteY8" fmla="*/ 5320 h 112588"/>
                <a:gd name="connsiteX9" fmla="*/ 0 w 57226"/>
                <a:gd name="connsiteY9" fmla="*/ 108447 h 112588"/>
                <a:gd name="connsiteX10" fmla="*/ 1187 w 57226"/>
                <a:gd name="connsiteY10" fmla="*/ 111301 h 112588"/>
                <a:gd name="connsiteX11" fmla="*/ 3951 w 57226"/>
                <a:gd name="connsiteY11" fmla="*/ 112588 h 112588"/>
                <a:gd name="connsiteX12" fmla="*/ 22105 w 57226"/>
                <a:gd name="connsiteY12" fmla="*/ 112588 h 112588"/>
                <a:gd name="connsiteX13" fmla="*/ 24868 w 57226"/>
                <a:gd name="connsiteY13" fmla="*/ 111301 h 112588"/>
                <a:gd name="connsiteX14" fmla="*/ 26048 w 57226"/>
                <a:gd name="connsiteY14" fmla="*/ 108447 h 112588"/>
                <a:gd name="connsiteX15" fmla="*/ 26048 w 57226"/>
                <a:gd name="connsiteY15" fmla="*/ 29182 h 112588"/>
                <a:gd name="connsiteX16" fmla="*/ 38777 w 57226"/>
                <a:gd name="connsiteY16" fmla="*/ 23963 h 112588"/>
                <a:gd name="connsiteX17" fmla="*/ 53284 w 57226"/>
                <a:gd name="connsiteY17" fmla="*/ 22087 h 112588"/>
                <a:gd name="connsiteX18" fmla="*/ 56047 w 57226"/>
                <a:gd name="connsiteY18" fmla="*/ 20900 h 112588"/>
                <a:gd name="connsiteX19" fmla="*/ 57227 w 57226"/>
                <a:gd name="connsiteY19" fmla="*/ 18139 h 112588"/>
                <a:gd name="connsiteX20" fmla="*/ 57227 w 57226"/>
                <a:gd name="connsiteY20" fmla="*/ 3947 h 112588"/>
                <a:gd name="connsiteX21" fmla="*/ 56047 w 57226"/>
                <a:gd name="connsiteY21" fmla="*/ 1179 h 112588"/>
                <a:gd name="connsiteX22" fmla="*/ 53284 w 57226"/>
                <a:gd name="connsiteY22" fmla="*/ 0 h 112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7226" h="112588">
                  <a:moveTo>
                    <a:pt x="53284" y="0"/>
                  </a:moveTo>
                  <a:cubicBezTo>
                    <a:pt x="49334" y="0"/>
                    <a:pt x="44863" y="628"/>
                    <a:pt x="39864" y="1869"/>
                  </a:cubicBezTo>
                  <a:cubicBezTo>
                    <a:pt x="34866" y="3126"/>
                    <a:pt x="29929" y="5654"/>
                    <a:pt x="25063" y="9469"/>
                  </a:cubicBezTo>
                  <a:lnTo>
                    <a:pt x="25063" y="5320"/>
                  </a:lnTo>
                  <a:cubicBezTo>
                    <a:pt x="25063" y="4281"/>
                    <a:pt x="24675" y="3350"/>
                    <a:pt x="23883" y="2559"/>
                  </a:cubicBezTo>
                  <a:cubicBezTo>
                    <a:pt x="23091" y="1776"/>
                    <a:pt x="22176" y="1381"/>
                    <a:pt x="21120" y="1381"/>
                  </a:cubicBezTo>
                  <a:lnTo>
                    <a:pt x="3951" y="1381"/>
                  </a:lnTo>
                  <a:cubicBezTo>
                    <a:pt x="2895" y="1381"/>
                    <a:pt x="1979" y="1776"/>
                    <a:pt x="1187" y="2559"/>
                  </a:cubicBezTo>
                  <a:cubicBezTo>
                    <a:pt x="396" y="3350"/>
                    <a:pt x="0" y="4281"/>
                    <a:pt x="0" y="5320"/>
                  </a:cubicBezTo>
                  <a:lnTo>
                    <a:pt x="0" y="108447"/>
                  </a:lnTo>
                  <a:cubicBezTo>
                    <a:pt x="0" y="109502"/>
                    <a:pt x="396" y="110448"/>
                    <a:pt x="1187" y="111301"/>
                  </a:cubicBezTo>
                  <a:cubicBezTo>
                    <a:pt x="1979" y="112162"/>
                    <a:pt x="2895" y="112588"/>
                    <a:pt x="3951" y="112588"/>
                  </a:cubicBezTo>
                  <a:lnTo>
                    <a:pt x="22105" y="112588"/>
                  </a:lnTo>
                  <a:cubicBezTo>
                    <a:pt x="23153" y="112588"/>
                    <a:pt x="24077" y="112162"/>
                    <a:pt x="24868" y="111301"/>
                  </a:cubicBezTo>
                  <a:cubicBezTo>
                    <a:pt x="25652" y="110448"/>
                    <a:pt x="26048" y="109502"/>
                    <a:pt x="26048" y="108447"/>
                  </a:cubicBezTo>
                  <a:lnTo>
                    <a:pt x="26048" y="29182"/>
                  </a:lnTo>
                  <a:cubicBezTo>
                    <a:pt x="30263" y="26949"/>
                    <a:pt x="34500" y="25204"/>
                    <a:pt x="38777" y="23963"/>
                  </a:cubicBezTo>
                  <a:cubicBezTo>
                    <a:pt x="43054" y="22707"/>
                    <a:pt x="47890" y="22087"/>
                    <a:pt x="53284" y="22087"/>
                  </a:cubicBezTo>
                  <a:cubicBezTo>
                    <a:pt x="54332" y="22087"/>
                    <a:pt x="55255" y="21691"/>
                    <a:pt x="56047" y="20900"/>
                  </a:cubicBezTo>
                  <a:cubicBezTo>
                    <a:pt x="56839" y="20109"/>
                    <a:pt x="57227" y="19194"/>
                    <a:pt x="57227" y="18139"/>
                  </a:cubicBezTo>
                  <a:lnTo>
                    <a:pt x="57227" y="3947"/>
                  </a:lnTo>
                  <a:cubicBezTo>
                    <a:pt x="57227" y="2893"/>
                    <a:pt x="56839" y="1978"/>
                    <a:pt x="56047" y="1179"/>
                  </a:cubicBezTo>
                  <a:cubicBezTo>
                    <a:pt x="55255" y="395"/>
                    <a:pt x="54332" y="0"/>
                    <a:pt x="53284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43" name="Freeform 236">
              <a:extLst>
                <a:ext uri="{FF2B5EF4-FFF2-40B4-BE49-F238E27FC236}">
                  <a16:creationId xmlns:a16="http://schemas.microsoft.com/office/drawing/2014/main" id="{4535D040-FBC3-B7F9-2881-10A0314D4BA2}"/>
                </a:ext>
              </a:extLst>
            </p:cNvPr>
            <p:cNvSpPr/>
            <p:nvPr/>
          </p:nvSpPr>
          <p:spPr>
            <a:xfrm>
              <a:off x="9804011" y="1463749"/>
              <a:ext cx="94327" cy="114170"/>
            </a:xfrm>
            <a:custGeom>
              <a:avLst/>
              <a:gdLst>
                <a:gd name="connsiteX0" fmla="*/ 82290 w 94327"/>
                <a:gd name="connsiteY0" fmla="*/ 14006 h 114170"/>
                <a:gd name="connsiteX1" fmla="*/ 67589 w 94327"/>
                <a:gd name="connsiteY1" fmla="*/ 3746 h 114170"/>
                <a:gd name="connsiteX2" fmla="*/ 47168 w 94327"/>
                <a:gd name="connsiteY2" fmla="*/ 0 h 114170"/>
                <a:gd name="connsiteX3" fmla="*/ 26739 w 94327"/>
                <a:gd name="connsiteY3" fmla="*/ 3746 h 114170"/>
                <a:gd name="connsiteX4" fmla="*/ 12038 w 94327"/>
                <a:gd name="connsiteY4" fmla="*/ 14006 h 114170"/>
                <a:gd name="connsiteX5" fmla="*/ 3058 w 94327"/>
                <a:gd name="connsiteY5" fmla="*/ 29477 h 114170"/>
                <a:gd name="connsiteX6" fmla="*/ 0 w 94327"/>
                <a:gd name="connsiteY6" fmla="*/ 49097 h 114170"/>
                <a:gd name="connsiteX7" fmla="*/ 0 w 94327"/>
                <a:gd name="connsiteY7" fmla="*/ 65073 h 114170"/>
                <a:gd name="connsiteX8" fmla="*/ 3058 w 94327"/>
                <a:gd name="connsiteY8" fmla="*/ 84685 h 114170"/>
                <a:gd name="connsiteX9" fmla="*/ 12038 w 94327"/>
                <a:gd name="connsiteY9" fmla="*/ 100165 h 114170"/>
                <a:gd name="connsiteX10" fmla="*/ 26739 w 94327"/>
                <a:gd name="connsiteY10" fmla="*/ 110416 h 114170"/>
                <a:gd name="connsiteX11" fmla="*/ 47168 w 94327"/>
                <a:gd name="connsiteY11" fmla="*/ 114170 h 114170"/>
                <a:gd name="connsiteX12" fmla="*/ 67589 w 94327"/>
                <a:gd name="connsiteY12" fmla="*/ 110416 h 114170"/>
                <a:gd name="connsiteX13" fmla="*/ 82290 w 94327"/>
                <a:gd name="connsiteY13" fmla="*/ 100165 h 114170"/>
                <a:gd name="connsiteX14" fmla="*/ 91270 w 94327"/>
                <a:gd name="connsiteY14" fmla="*/ 84685 h 114170"/>
                <a:gd name="connsiteX15" fmla="*/ 94328 w 94327"/>
                <a:gd name="connsiteY15" fmla="*/ 65073 h 114170"/>
                <a:gd name="connsiteX16" fmla="*/ 94328 w 94327"/>
                <a:gd name="connsiteY16" fmla="*/ 49097 h 114170"/>
                <a:gd name="connsiteX17" fmla="*/ 91270 w 94327"/>
                <a:gd name="connsiteY17" fmla="*/ 29477 h 114170"/>
                <a:gd name="connsiteX18" fmla="*/ 82290 w 94327"/>
                <a:gd name="connsiteY18" fmla="*/ 14006 h 114170"/>
                <a:gd name="connsiteX19" fmla="*/ 68280 w 94327"/>
                <a:gd name="connsiteY19" fmla="*/ 65073 h 114170"/>
                <a:gd name="connsiteX20" fmla="*/ 62955 w 94327"/>
                <a:gd name="connsiteY20" fmla="*/ 84491 h 114170"/>
                <a:gd name="connsiteX21" fmla="*/ 47168 w 94327"/>
                <a:gd name="connsiteY21" fmla="*/ 91688 h 114170"/>
                <a:gd name="connsiteX22" fmla="*/ 31380 w 94327"/>
                <a:gd name="connsiteY22" fmla="*/ 84491 h 114170"/>
                <a:gd name="connsiteX23" fmla="*/ 26048 w 94327"/>
                <a:gd name="connsiteY23" fmla="*/ 65073 h 114170"/>
                <a:gd name="connsiteX24" fmla="*/ 26048 w 94327"/>
                <a:gd name="connsiteY24" fmla="*/ 49097 h 114170"/>
                <a:gd name="connsiteX25" fmla="*/ 31380 w 94327"/>
                <a:gd name="connsiteY25" fmla="*/ 29679 h 114170"/>
                <a:gd name="connsiteX26" fmla="*/ 47168 w 94327"/>
                <a:gd name="connsiteY26" fmla="*/ 22482 h 114170"/>
                <a:gd name="connsiteX27" fmla="*/ 62955 w 94327"/>
                <a:gd name="connsiteY27" fmla="*/ 29679 h 114170"/>
                <a:gd name="connsiteX28" fmla="*/ 68280 w 94327"/>
                <a:gd name="connsiteY28" fmla="*/ 49097 h 114170"/>
                <a:gd name="connsiteX29" fmla="*/ 68280 w 94327"/>
                <a:gd name="connsiteY29" fmla="*/ 65073 h 114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4327" h="114170">
                  <a:moveTo>
                    <a:pt x="82290" y="14006"/>
                  </a:moveTo>
                  <a:cubicBezTo>
                    <a:pt x="78347" y="9670"/>
                    <a:pt x="73441" y="6250"/>
                    <a:pt x="67589" y="3746"/>
                  </a:cubicBezTo>
                  <a:cubicBezTo>
                    <a:pt x="61737" y="1256"/>
                    <a:pt x="54930" y="0"/>
                    <a:pt x="47168" y="0"/>
                  </a:cubicBezTo>
                  <a:cubicBezTo>
                    <a:pt x="39398" y="0"/>
                    <a:pt x="32591" y="1256"/>
                    <a:pt x="26739" y="3746"/>
                  </a:cubicBezTo>
                  <a:cubicBezTo>
                    <a:pt x="20887" y="6251"/>
                    <a:pt x="15989" y="9670"/>
                    <a:pt x="12038" y="14006"/>
                  </a:cubicBezTo>
                  <a:cubicBezTo>
                    <a:pt x="8088" y="18340"/>
                    <a:pt x="5099" y="23498"/>
                    <a:pt x="3058" y="29477"/>
                  </a:cubicBezTo>
                  <a:cubicBezTo>
                    <a:pt x="1017" y="35464"/>
                    <a:pt x="0" y="42002"/>
                    <a:pt x="0" y="49097"/>
                  </a:cubicBezTo>
                  <a:lnTo>
                    <a:pt x="0" y="65073"/>
                  </a:lnTo>
                  <a:cubicBezTo>
                    <a:pt x="0" y="72169"/>
                    <a:pt x="1017" y="78706"/>
                    <a:pt x="3058" y="84685"/>
                  </a:cubicBezTo>
                  <a:cubicBezTo>
                    <a:pt x="5099" y="90672"/>
                    <a:pt x="8088" y="95829"/>
                    <a:pt x="12038" y="100165"/>
                  </a:cubicBezTo>
                  <a:cubicBezTo>
                    <a:pt x="15989" y="104507"/>
                    <a:pt x="20886" y="107927"/>
                    <a:pt x="26739" y="110416"/>
                  </a:cubicBezTo>
                  <a:cubicBezTo>
                    <a:pt x="32591" y="112914"/>
                    <a:pt x="39399" y="114170"/>
                    <a:pt x="47168" y="114170"/>
                  </a:cubicBezTo>
                  <a:cubicBezTo>
                    <a:pt x="54930" y="114170"/>
                    <a:pt x="61736" y="112914"/>
                    <a:pt x="67589" y="110416"/>
                  </a:cubicBezTo>
                  <a:cubicBezTo>
                    <a:pt x="73441" y="107927"/>
                    <a:pt x="78347" y="104507"/>
                    <a:pt x="82290" y="100165"/>
                  </a:cubicBezTo>
                  <a:cubicBezTo>
                    <a:pt x="86240" y="95829"/>
                    <a:pt x="89229" y="90672"/>
                    <a:pt x="91270" y="84685"/>
                  </a:cubicBezTo>
                  <a:cubicBezTo>
                    <a:pt x="93304" y="78706"/>
                    <a:pt x="94328" y="72169"/>
                    <a:pt x="94328" y="65073"/>
                  </a:cubicBezTo>
                  <a:lnTo>
                    <a:pt x="94328" y="49097"/>
                  </a:lnTo>
                  <a:cubicBezTo>
                    <a:pt x="94328" y="42002"/>
                    <a:pt x="93304" y="35464"/>
                    <a:pt x="91270" y="29477"/>
                  </a:cubicBezTo>
                  <a:cubicBezTo>
                    <a:pt x="89229" y="23498"/>
                    <a:pt x="86240" y="18340"/>
                    <a:pt x="82290" y="14006"/>
                  </a:cubicBezTo>
                  <a:moveTo>
                    <a:pt x="68280" y="65073"/>
                  </a:moveTo>
                  <a:cubicBezTo>
                    <a:pt x="68280" y="73223"/>
                    <a:pt x="66502" y="79691"/>
                    <a:pt x="62955" y="84491"/>
                  </a:cubicBezTo>
                  <a:cubicBezTo>
                    <a:pt x="59400" y="89292"/>
                    <a:pt x="54138" y="91688"/>
                    <a:pt x="47168" y="91688"/>
                  </a:cubicBezTo>
                  <a:cubicBezTo>
                    <a:pt x="40190" y="91688"/>
                    <a:pt x="34927" y="89292"/>
                    <a:pt x="31380" y="84491"/>
                  </a:cubicBezTo>
                  <a:cubicBezTo>
                    <a:pt x="27826" y="79691"/>
                    <a:pt x="26048" y="73223"/>
                    <a:pt x="26048" y="65073"/>
                  </a:cubicBezTo>
                  <a:lnTo>
                    <a:pt x="26048" y="49097"/>
                  </a:lnTo>
                  <a:cubicBezTo>
                    <a:pt x="26048" y="40947"/>
                    <a:pt x="27826" y="34479"/>
                    <a:pt x="31380" y="29679"/>
                  </a:cubicBezTo>
                  <a:cubicBezTo>
                    <a:pt x="34927" y="24878"/>
                    <a:pt x="40190" y="22482"/>
                    <a:pt x="47168" y="22482"/>
                  </a:cubicBezTo>
                  <a:cubicBezTo>
                    <a:pt x="54138" y="22482"/>
                    <a:pt x="59400" y="24878"/>
                    <a:pt x="62955" y="29679"/>
                  </a:cubicBezTo>
                  <a:cubicBezTo>
                    <a:pt x="66502" y="34479"/>
                    <a:pt x="68280" y="40947"/>
                    <a:pt x="68280" y="49097"/>
                  </a:cubicBezTo>
                  <a:lnTo>
                    <a:pt x="68280" y="65073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44" name="Freeform 237">
              <a:extLst>
                <a:ext uri="{FF2B5EF4-FFF2-40B4-BE49-F238E27FC236}">
                  <a16:creationId xmlns:a16="http://schemas.microsoft.com/office/drawing/2014/main" id="{18B9D7EA-9717-6C7C-0BD4-02D2085C728F}"/>
                </a:ext>
              </a:extLst>
            </p:cNvPr>
            <p:cNvSpPr/>
            <p:nvPr/>
          </p:nvSpPr>
          <p:spPr>
            <a:xfrm>
              <a:off x="9906819" y="1423921"/>
              <a:ext cx="71042" cy="152418"/>
            </a:xfrm>
            <a:custGeom>
              <a:avLst/>
              <a:gdLst>
                <a:gd name="connsiteX0" fmla="*/ 69863 w 71042"/>
                <a:gd name="connsiteY0" fmla="*/ 2668 h 152418"/>
                <a:gd name="connsiteX1" fmla="*/ 67496 w 71042"/>
                <a:gd name="connsiteY1" fmla="*/ 1582 h 152418"/>
                <a:gd name="connsiteX2" fmla="*/ 61969 w 71042"/>
                <a:gd name="connsiteY2" fmla="*/ 496 h 152418"/>
                <a:gd name="connsiteX3" fmla="*/ 55651 w 71042"/>
                <a:gd name="connsiteY3" fmla="*/ 0 h 152418"/>
                <a:gd name="connsiteX4" fmla="*/ 41641 w 71042"/>
                <a:gd name="connsiteY4" fmla="*/ 1381 h 152418"/>
                <a:gd name="connsiteX5" fmla="*/ 30891 w 71042"/>
                <a:gd name="connsiteY5" fmla="*/ 6313 h 152418"/>
                <a:gd name="connsiteX6" fmla="*/ 23976 w 71042"/>
                <a:gd name="connsiteY6" fmla="*/ 15968 h 152418"/>
                <a:gd name="connsiteX7" fmla="*/ 21516 w 71042"/>
                <a:gd name="connsiteY7" fmla="*/ 31548 h 152418"/>
                <a:gd name="connsiteX8" fmla="*/ 21516 w 71042"/>
                <a:gd name="connsiteY8" fmla="*/ 41211 h 152418"/>
                <a:gd name="connsiteX9" fmla="*/ 3951 w 71042"/>
                <a:gd name="connsiteY9" fmla="*/ 41211 h 152418"/>
                <a:gd name="connsiteX10" fmla="*/ 1188 w 71042"/>
                <a:gd name="connsiteY10" fmla="*/ 42389 h 152418"/>
                <a:gd name="connsiteX11" fmla="*/ 0 w 71042"/>
                <a:gd name="connsiteY11" fmla="*/ 45158 h 152418"/>
                <a:gd name="connsiteX12" fmla="*/ 0 w 71042"/>
                <a:gd name="connsiteY12" fmla="*/ 54223 h 152418"/>
                <a:gd name="connsiteX13" fmla="*/ 1188 w 71042"/>
                <a:gd name="connsiteY13" fmla="*/ 56689 h 152418"/>
                <a:gd name="connsiteX14" fmla="*/ 3951 w 71042"/>
                <a:gd name="connsiteY14" fmla="*/ 57969 h 152418"/>
                <a:gd name="connsiteX15" fmla="*/ 21516 w 71042"/>
                <a:gd name="connsiteY15" fmla="*/ 60730 h 152418"/>
                <a:gd name="connsiteX16" fmla="*/ 21516 w 71042"/>
                <a:gd name="connsiteY16" fmla="*/ 148277 h 152418"/>
                <a:gd name="connsiteX17" fmla="*/ 22796 w 71042"/>
                <a:gd name="connsiteY17" fmla="*/ 151131 h 152418"/>
                <a:gd name="connsiteX18" fmla="*/ 25660 w 71042"/>
                <a:gd name="connsiteY18" fmla="*/ 152418 h 152418"/>
                <a:gd name="connsiteX19" fmla="*/ 43621 w 71042"/>
                <a:gd name="connsiteY19" fmla="*/ 152418 h 152418"/>
                <a:gd name="connsiteX20" fmla="*/ 46376 w 71042"/>
                <a:gd name="connsiteY20" fmla="*/ 151131 h 152418"/>
                <a:gd name="connsiteX21" fmla="*/ 47564 w 71042"/>
                <a:gd name="connsiteY21" fmla="*/ 148277 h 152418"/>
                <a:gd name="connsiteX22" fmla="*/ 47564 w 71042"/>
                <a:gd name="connsiteY22" fmla="*/ 60730 h 152418"/>
                <a:gd name="connsiteX23" fmla="*/ 66510 w 71042"/>
                <a:gd name="connsiteY23" fmla="*/ 60730 h 152418"/>
                <a:gd name="connsiteX24" fmla="*/ 69273 w 71042"/>
                <a:gd name="connsiteY24" fmla="*/ 59652 h 152418"/>
                <a:gd name="connsiteX25" fmla="*/ 70453 w 71042"/>
                <a:gd name="connsiteY25" fmla="*/ 56985 h 152418"/>
                <a:gd name="connsiteX26" fmla="*/ 70453 w 71042"/>
                <a:gd name="connsiteY26" fmla="*/ 45158 h 152418"/>
                <a:gd name="connsiteX27" fmla="*/ 69273 w 71042"/>
                <a:gd name="connsiteY27" fmla="*/ 42389 h 152418"/>
                <a:gd name="connsiteX28" fmla="*/ 66510 w 71042"/>
                <a:gd name="connsiteY28" fmla="*/ 41211 h 152418"/>
                <a:gd name="connsiteX29" fmla="*/ 47564 w 71042"/>
                <a:gd name="connsiteY29" fmla="*/ 41211 h 152418"/>
                <a:gd name="connsiteX30" fmla="*/ 47564 w 71042"/>
                <a:gd name="connsiteY30" fmla="*/ 31548 h 152418"/>
                <a:gd name="connsiteX31" fmla="*/ 49838 w 71042"/>
                <a:gd name="connsiteY31" fmla="*/ 21986 h 152418"/>
                <a:gd name="connsiteX32" fmla="*/ 59206 w 71042"/>
                <a:gd name="connsiteY32" fmla="*/ 19721 h 152418"/>
                <a:gd name="connsiteX33" fmla="*/ 68086 w 71042"/>
                <a:gd name="connsiteY33" fmla="*/ 19721 h 152418"/>
                <a:gd name="connsiteX34" fmla="*/ 70064 w 71042"/>
                <a:gd name="connsiteY34" fmla="*/ 18930 h 152418"/>
                <a:gd name="connsiteX35" fmla="*/ 71042 w 71042"/>
                <a:gd name="connsiteY35" fmla="*/ 16371 h 152418"/>
                <a:gd name="connsiteX36" fmla="*/ 71042 w 71042"/>
                <a:gd name="connsiteY36" fmla="*/ 4739 h 152418"/>
                <a:gd name="connsiteX37" fmla="*/ 69863 w 71042"/>
                <a:gd name="connsiteY37" fmla="*/ 2668 h 152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42" h="152418">
                  <a:moveTo>
                    <a:pt x="69863" y="2668"/>
                  </a:moveTo>
                  <a:cubicBezTo>
                    <a:pt x="69071" y="2210"/>
                    <a:pt x="68287" y="1846"/>
                    <a:pt x="67496" y="1582"/>
                  </a:cubicBezTo>
                  <a:cubicBezTo>
                    <a:pt x="65656" y="1186"/>
                    <a:pt x="63817" y="822"/>
                    <a:pt x="61969" y="496"/>
                  </a:cubicBezTo>
                  <a:cubicBezTo>
                    <a:pt x="60129" y="163"/>
                    <a:pt x="58019" y="0"/>
                    <a:pt x="55651" y="0"/>
                  </a:cubicBezTo>
                  <a:cubicBezTo>
                    <a:pt x="50521" y="0"/>
                    <a:pt x="45848" y="465"/>
                    <a:pt x="41641" y="1381"/>
                  </a:cubicBezTo>
                  <a:cubicBezTo>
                    <a:pt x="37427" y="2303"/>
                    <a:pt x="33849" y="3947"/>
                    <a:pt x="30891" y="6313"/>
                  </a:cubicBezTo>
                  <a:cubicBezTo>
                    <a:pt x="27927" y="8678"/>
                    <a:pt x="25622" y="11904"/>
                    <a:pt x="23976" y="15968"/>
                  </a:cubicBezTo>
                  <a:cubicBezTo>
                    <a:pt x="22338" y="20055"/>
                    <a:pt x="21516" y="25235"/>
                    <a:pt x="21516" y="31548"/>
                  </a:cubicBezTo>
                  <a:lnTo>
                    <a:pt x="21516" y="41211"/>
                  </a:lnTo>
                  <a:lnTo>
                    <a:pt x="3951" y="41211"/>
                  </a:lnTo>
                  <a:cubicBezTo>
                    <a:pt x="2895" y="41211"/>
                    <a:pt x="1979" y="41606"/>
                    <a:pt x="1188" y="42389"/>
                  </a:cubicBezTo>
                  <a:cubicBezTo>
                    <a:pt x="396" y="43188"/>
                    <a:pt x="0" y="44103"/>
                    <a:pt x="0" y="45158"/>
                  </a:cubicBezTo>
                  <a:lnTo>
                    <a:pt x="0" y="54223"/>
                  </a:lnTo>
                  <a:cubicBezTo>
                    <a:pt x="0" y="55278"/>
                    <a:pt x="396" y="56092"/>
                    <a:pt x="1188" y="56689"/>
                  </a:cubicBezTo>
                  <a:cubicBezTo>
                    <a:pt x="1979" y="57279"/>
                    <a:pt x="2895" y="57705"/>
                    <a:pt x="3951" y="57969"/>
                  </a:cubicBezTo>
                  <a:lnTo>
                    <a:pt x="21516" y="60730"/>
                  </a:lnTo>
                  <a:lnTo>
                    <a:pt x="21516" y="148277"/>
                  </a:lnTo>
                  <a:cubicBezTo>
                    <a:pt x="21516" y="149332"/>
                    <a:pt x="21943" y="150278"/>
                    <a:pt x="22796" y="151131"/>
                  </a:cubicBezTo>
                  <a:cubicBezTo>
                    <a:pt x="23650" y="151992"/>
                    <a:pt x="24604" y="152418"/>
                    <a:pt x="25660" y="152418"/>
                  </a:cubicBezTo>
                  <a:lnTo>
                    <a:pt x="43621" y="152418"/>
                  </a:lnTo>
                  <a:cubicBezTo>
                    <a:pt x="44669" y="152418"/>
                    <a:pt x="45592" y="151992"/>
                    <a:pt x="46376" y="151131"/>
                  </a:cubicBezTo>
                  <a:cubicBezTo>
                    <a:pt x="47168" y="150278"/>
                    <a:pt x="47564" y="149331"/>
                    <a:pt x="47564" y="148277"/>
                  </a:cubicBezTo>
                  <a:lnTo>
                    <a:pt x="47564" y="60730"/>
                  </a:lnTo>
                  <a:lnTo>
                    <a:pt x="66510" y="60730"/>
                  </a:lnTo>
                  <a:cubicBezTo>
                    <a:pt x="67558" y="60730"/>
                    <a:pt x="68482" y="60373"/>
                    <a:pt x="69273" y="59652"/>
                  </a:cubicBezTo>
                  <a:cubicBezTo>
                    <a:pt x="70065" y="58931"/>
                    <a:pt x="70453" y="58039"/>
                    <a:pt x="70453" y="56985"/>
                  </a:cubicBezTo>
                  <a:lnTo>
                    <a:pt x="70453" y="45158"/>
                  </a:lnTo>
                  <a:cubicBezTo>
                    <a:pt x="70453" y="44103"/>
                    <a:pt x="70065" y="43188"/>
                    <a:pt x="69273" y="42389"/>
                  </a:cubicBezTo>
                  <a:cubicBezTo>
                    <a:pt x="68482" y="41606"/>
                    <a:pt x="67558" y="41211"/>
                    <a:pt x="66510" y="41211"/>
                  </a:cubicBezTo>
                  <a:lnTo>
                    <a:pt x="47564" y="41211"/>
                  </a:lnTo>
                  <a:lnTo>
                    <a:pt x="47564" y="31548"/>
                  </a:lnTo>
                  <a:cubicBezTo>
                    <a:pt x="47564" y="26685"/>
                    <a:pt x="48317" y="23506"/>
                    <a:pt x="49838" y="21986"/>
                  </a:cubicBezTo>
                  <a:cubicBezTo>
                    <a:pt x="51343" y="20481"/>
                    <a:pt x="54472" y="19721"/>
                    <a:pt x="59206" y="19721"/>
                  </a:cubicBezTo>
                  <a:lnTo>
                    <a:pt x="68086" y="19721"/>
                  </a:lnTo>
                  <a:cubicBezTo>
                    <a:pt x="68745" y="19721"/>
                    <a:pt x="69405" y="19457"/>
                    <a:pt x="70064" y="18930"/>
                  </a:cubicBezTo>
                  <a:cubicBezTo>
                    <a:pt x="70717" y="18410"/>
                    <a:pt x="71042" y="17549"/>
                    <a:pt x="71042" y="16371"/>
                  </a:cubicBezTo>
                  <a:lnTo>
                    <a:pt x="71042" y="4739"/>
                  </a:lnTo>
                  <a:cubicBezTo>
                    <a:pt x="71042" y="3815"/>
                    <a:pt x="70655" y="3125"/>
                    <a:pt x="69863" y="2668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45" name="Freeform 238">
              <a:extLst>
                <a:ext uri="{FF2B5EF4-FFF2-40B4-BE49-F238E27FC236}">
                  <a16:creationId xmlns:a16="http://schemas.microsoft.com/office/drawing/2014/main" id="{7C659677-7B0F-DBFD-E2C2-11E8EA13713E}"/>
                </a:ext>
              </a:extLst>
            </p:cNvPr>
            <p:cNvSpPr/>
            <p:nvPr/>
          </p:nvSpPr>
          <p:spPr>
            <a:xfrm>
              <a:off x="9995227" y="1465131"/>
              <a:ext cx="26048" cy="111207"/>
            </a:xfrm>
            <a:custGeom>
              <a:avLst/>
              <a:gdLst>
                <a:gd name="connsiteX0" fmla="*/ 22106 w 26048"/>
                <a:gd name="connsiteY0" fmla="*/ 0 h 111207"/>
                <a:gd name="connsiteX1" fmla="*/ 3951 w 26048"/>
                <a:gd name="connsiteY1" fmla="*/ 0 h 111207"/>
                <a:gd name="connsiteX2" fmla="*/ 1188 w 26048"/>
                <a:gd name="connsiteY2" fmla="*/ 1179 h 111207"/>
                <a:gd name="connsiteX3" fmla="*/ 0 w 26048"/>
                <a:gd name="connsiteY3" fmla="*/ 3947 h 111207"/>
                <a:gd name="connsiteX4" fmla="*/ 0 w 26048"/>
                <a:gd name="connsiteY4" fmla="*/ 107067 h 111207"/>
                <a:gd name="connsiteX5" fmla="*/ 1188 w 26048"/>
                <a:gd name="connsiteY5" fmla="*/ 109920 h 111207"/>
                <a:gd name="connsiteX6" fmla="*/ 3951 w 26048"/>
                <a:gd name="connsiteY6" fmla="*/ 111208 h 111207"/>
                <a:gd name="connsiteX7" fmla="*/ 22106 w 26048"/>
                <a:gd name="connsiteY7" fmla="*/ 111208 h 111207"/>
                <a:gd name="connsiteX8" fmla="*/ 24869 w 26048"/>
                <a:gd name="connsiteY8" fmla="*/ 109920 h 111207"/>
                <a:gd name="connsiteX9" fmla="*/ 26049 w 26048"/>
                <a:gd name="connsiteY9" fmla="*/ 107067 h 111207"/>
                <a:gd name="connsiteX10" fmla="*/ 26049 w 26048"/>
                <a:gd name="connsiteY10" fmla="*/ 3947 h 111207"/>
                <a:gd name="connsiteX11" fmla="*/ 24869 w 26048"/>
                <a:gd name="connsiteY11" fmla="*/ 1179 h 111207"/>
                <a:gd name="connsiteX12" fmla="*/ 22106 w 26048"/>
                <a:gd name="connsiteY12" fmla="*/ 0 h 111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048" h="111207">
                  <a:moveTo>
                    <a:pt x="22106" y="0"/>
                  </a:moveTo>
                  <a:lnTo>
                    <a:pt x="3951" y="0"/>
                  </a:lnTo>
                  <a:cubicBezTo>
                    <a:pt x="2895" y="0"/>
                    <a:pt x="1979" y="396"/>
                    <a:pt x="1188" y="1179"/>
                  </a:cubicBezTo>
                  <a:cubicBezTo>
                    <a:pt x="396" y="1978"/>
                    <a:pt x="0" y="2893"/>
                    <a:pt x="0" y="3947"/>
                  </a:cubicBezTo>
                  <a:lnTo>
                    <a:pt x="0" y="107067"/>
                  </a:lnTo>
                  <a:cubicBezTo>
                    <a:pt x="0" y="108121"/>
                    <a:pt x="396" y="109067"/>
                    <a:pt x="1188" y="109920"/>
                  </a:cubicBezTo>
                  <a:cubicBezTo>
                    <a:pt x="1979" y="110781"/>
                    <a:pt x="2895" y="111208"/>
                    <a:pt x="3951" y="111208"/>
                  </a:cubicBezTo>
                  <a:lnTo>
                    <a:pt x="22106" y="111208"/>
                  </a:lnTo>
                  <a:cubicBezTo>
                    <a:pt x="23153" y="111208"/>
                    <a:pt x="24077" y="110781"/>
                    <a:pt x="24869" y="109920"/>
                  </a:cubicBezTo>
                  <a:cubicBezTo>
                    <a:pt x="25653" y="109067"/>
                    <a:pt x="26049" y="108121"/>
                    <a:pt x="26049" y="107067"/>
                  </a:cubicBezTo>
                  <a:lnTo>
                    <a:pt x="26049" y="3947"/>
                  </a:lnTo>
                  <a:cubicBezTo>
                    <a:pt x="26049" y="2893"/>
                    <a:pt x="25652" y="1978"/>
                    <a:pt x="24869" y="1179"/>
                  </a:cubicBezTo>
                  <a:cubicBezTo>
                    <a:pt x="24077" y="395"/>
                    <a:pt x="23153" y="0"/>
                    <a:pt x="22106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46" name="Freeform 239">
              <a:extLst>
                <a:ext uri="{FF2B5EF4-FFF2-40B4-BE49-F238E27FC236}">
                  <a16:creationId xmlns:a16="http://schemas.microsoft.com/office/drawing/2014/main" id="{6A0D170F-B672-E9B0-A281-5352F97DFD82}"/>
                </a:ext>
              </a:extLst>
            </p:cNvPr>
            <p:cNvSpPr/>
            <p:nvPr/>
          </p:nvSpPr>
          <p:spPr>
            <a:xfrm>
              <a:off x="9994639" y="1425106"/>
              <a:ext cx="27235" cy="25242"/>
            </a:xfrm>
            <a:custGeom>
              <a:avLst/>
              <a:gdLst>
                <a:gd name="connsiteX0" fmla="*/ 23285 w 27235"/>
                <a:gd name="connsiteY0" fmla="*/ 0 h 25242"/>
                <a:gd name="connsiteX1" fmla="*/ 4145 w 27235"/>
                <a:gd name="connsiteY1" fmla="*/ 0 h 25242"/>
                <a:gd name="connsiteX2" fmla="*/ 1281 w 27235"/>
                <a:gd name="connsiteY2" fmla="*/ 1186 h 25242"/>
                <a:gd name="connsiteX3" fmla="*/ 0 w 27235"/>
                <a:gd name="connsiteY3" fmla="*/ 3947 h 25242"/>
                <a:gd name="connsiteX4" fmla="*/ 0 w 27235"/>
                <a:gd name="connsiteY4" fmla="*/ 21296 h 25242"/>
                <a:gd name="connsiteX5" fmla="*/ 1281 w 27235"/>
                <a:gd name="connsiteY5" fmla="*/ 24056 h 25242"/>
                <a:gd name="connsiteX6" fmla="*/ 4145 w 27235"/>
                <a:gd name="connsiteY6" fmla="*/ 25243 h 25242"/>
                <a:gd name="connsiteX7" fmla="*/ 23285 w 27235"/>
                <a:gd name="connsiteY7" fmla="*/ 25243 h 25242"/>
                <a:gd name="connsiteX8" fmla="*/ 26048 w 27235"/>
                <a:gd name="connsiteY8" fmla="*/ 24056 h 25242"/>
                <a:gd name="connsiteX9" fmla="*/ 27236 w 27235"/>
                <a:gd name="connsiteY9" fmla="*/ 21296 h 25242"/>
                <a:gd name="connsiteX10" fmla="*/ 27236 w 27235"/>
                <a:gd name="connsiteY10" fmla="*/ 3947 h 25242"/>
                <a:gd name="connsiteX11" fmla="*/ 26048 w 27235"/>
                <a:gd name="connsiteY11" fmla="*/ 1186 h 25242"/>
                <a:gd name="connsiteX12" fmla="*/ 23285 w 27235"/>
                <a:gd name="connsiteY12" fmla="*/ 0 h 25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235" h="25242">
                  <a:moveTo>
                    <a:pt x="23285" y="0"/>
                  </a:moveTo>
                  <a:lnTo>
                    <a:pt x="4145" y="0"/>
                  </a:lnTo>
                  <a:cubicBezTo>
                    <a:pt x="3089" y="0"/>
                    <a:pt x="2135" y="396"/>
                    <a:pt x="1281" y="1186"/>
                  </a:cubicBezTo>
                  <a:cubicBezTo>
                    <a:pt x="427" y="1970"/>
                    <a:pt x="0" y="2893"/>
                    <a:pt x="0" y="3947"/>
                  </a:cubicBezTo>
                  <a:lnTo>
                    <a:pt x="0" y="21296"/>
                  </a:lnTo>
                  <a:cubicBezTo>
                    <a:pt x="0" y="22350"/>
                    <a:pt x="427" y="23273"/>
                    <a:pt x="1281" y="24056"/>
                  </a:cubicBezTo>
                  <a:cubicBezTo>
                    <a:pt x="2135" y="24848"/>
                    <a:pt x="3089" y="25243"/>
                    <a:pt x="4145" y="25243"/>
                  </a:cubicBezTo>
                  <a:lnTo>
                    <a:pt x="23285" y="25243"/>
                  </a:lnTo>
                  <a:cubicBezTo>
                    <a:pt x="24341" y="25243"/>
                    <a:pt x="25257" y="24848"/>
                    <a:pt x="26048" y="24056"/>
                  </a:cubicBezTo>
                  <a:cubicBezTo>
                    <a:pt x="26840" y="23273"/>
                    <a:pt x="27236" y="22350"/>
                    <a:pt x="27236" y="21296"/>
                  </a:cubicBezTo>
                  <a:lnTo>
                    <a:pt x="27236" y="3947"/>
                  </a:lnTo>
                  <a:cubicBezTo>
                    <a:pt x="27236" y="2893"/>
                    <a:pt x="26840" y="1970"/>
                    <a:pt x="26048" y="1186"/>
                  </a:cubicBezTo>
                  <a:cubicBezTo>
                    <a:pt x="25257" y="395"/>
                    <a:pt x="24341" y="0"/>
                    <a:pt x="23285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47" name="Freeform 240">
              <a:extLst>
                <a:ext uri="{FF2B5EF4-FFF2-40B4-BE49-F238E27FC236}">
                  <a16:creationId xmlns:a16="http://schemas.microsoft.com/office/drawing/2014/main" id="{B530CF38-9DF6-8DC5-E9F7-913428496255}"/>
                </a:ext>
              </a:extLst>
            </p:cNvPr>
            <p:cNvSpPr/>
            <p:nvPr/>
          </p:nvSpPr>
          <p:spPr>
            <a:xfrm>
              <a:off x="10038646" y="1441865"/>
              <a:ext cx="71042" cy="136055"/>
            </a:xfrm>
            <a:custGeom>
              <a:avLst/>
              <a:gdLst>
                <a:gd name="connsiteX0" fmla="*/ 66859 w 71042"/>
                <a:gd name="connsiteY0" fmla="*/ 115745 h 136055"/>
                <a:gd name="connsiteX1" fmla="*/ 56303 w 71042"/>
                <a:gd name="connsiteY1" fmla="*/ 115745 h 136055"/>
                <a:gd name="connsiteX2" fmla="*/ 52027 w 71042"/>
                <a:gd name="connsiteY2" fmla="*/ 115450 h 136055"/>
                <a:gd name="connsiteX3" fmla="*/ 49737 w 71042"/>
                <a:gd name="connsiteY3" fmla="*/ 113969 h 136055"/>
                <a:gd name="connsiteX4" fmla="*/ 48743 w 71042"/>
                <a:gd name="connsiteY4" fmla="*/ 110619 h 136055"/>
                <a:gd name="connsiteX5" fmla="*/ 48549 w 71042"/>
                <a:gd name="connsiteY5" fmla="*/ 104701 h 136055"/>
                <a:gd name="connsiteX6" fmla="*/ 48549 w 71042"/>
                <a:gd name="connsiteY6" fmla="*/ 42785 h 136055"/>
                <a:gd name="connsiteX7" fmla="*/ 66463 w 71042"/>
                <a:gd name="connsiteY7" fmla="*/ 42785 h 136055"/>
                <a:gd name="connsiteX8" fmla="*/ 69250 w 71042"/>
                <a:gd name="connsiteY8" fmla="*/ 41606 h 136055"/>
                <a:gd name="connsiteX9" fmla="*/ 70445 w 71042"/>
                <a:gd name="connsiteY9" fmla="*/ 38845 h 136055"/>
                <a:gd name="connsiteX10" fmla="*/ 70445 w 71042"/>
                <a:gd name="connsiteY10" fmla="*/ 27213 h 136055"/>
                <a:gd name="connsiteX11" fmla="*/ 69250 w 71042"/>
                <a:gd name="connsiteY11" fmla="*/ 24444 h 136055"/>
                <a:gd name="connsiteX12" fmla="*/ 66463 w 71042"/>
                <a:gd name="connsiteY12" fmla="*/ 23265 h 136055"/>
                <a:gd name="connsiteX13" fmla="*/ 48549 w 71042"/>
                <a:gd name="connsiteY13" fmla="*/ 23265 h 136055"/>
                <a:gd name="connsiteX14" fmla="*/ 48549 w 71042"/>
                <a:gd name="connsiteY14" fmla="*/ 2963 h 136055"/>
                <a:gd name="connsiteX15" fmla="*/ 45414 w 71042"/>
                <a:gd name="connsiteY15" fmla="*/ 0 h 136055"/>
                <a:gd name="connsiteX16" fmla="*/ 44630 w 71042"/>
                <a:gd name="connsiteY16" fmla="*/ 0 h 136055"/>
                <a:gd name="connsiteX17" fmla="*/ 26413 w 71042"/>
                <a:gd name="connsiteY17" fmla="*/ 3156 h 136055"/>
                <a:gd name="connsiteX18" fmla="*/ 23673 w 71042"/>
                <a:gd name="connsiteY18" fmla="*/ 4537 h 136055"/>
                <a:gd name="connsiteX19" fmla="*/ 22493 w 71042"/>
                <a:gd name="connsiteY19" fmla="*/ 7104 h 136055"/>
                <a:gd name="connsiteX20" fmla="*/ 22493 w 71042"/>
                <a:gd name="connsiteY20" fmla="*/ 23265 h 136055"/>
                <a:gd name="connsiteX21" fmla="*/ 3951 w 71042"/>
                <a:gd name="connsiteY21" fmla="*/ 23265 h 136055"/>
                <a:gd name="connsiteX22" fmla="*/ 1180 w 71042"/>
                <a:gd name="connsiteY22" fmla="*/ 24444 h 136055"/>
                <a:gd name="connsiteX23" fmla="*/ 0 w 71042"/>
                <a:gd name="connsiteY23" fmla="*/ 27213 h 136055"/>
                <a:gd name="connsiteX24" fmla="*/ 0 w 71042"/>
                <a:gd name="connsiteY24" fmla="*/ 36085 h 136055"/>
                <a:gd name="connsiteX25" fmla="*/ 1180 w 71042"/>
                <a:gd name="connsiteY25" fmla="*/ 38644 h 136055"/>
                <a:gd name="connsiteX26" fmla="*/ 3951 w 71042"/>
                <a:gd name="connsiteY26" fmla="*/ 40032 h 136055"/>
                <a:gd name="connsiteX27" fmla="*/ 22493 w 71042"/>
                <a:gd name="connsiteY27" fmla="*/ 42785 h 136055"/>
                <a:gd name="connsiteX28" fmla="*/ 22493 w 71042"/>
                <a:gd name="connsiteY28" fmla="*/ 104701 h 136055"/>
                <a:gd name="connsiteX29" fmla="*/ 24271 w 71042"/>
                <a:gd name="connsiteY29" fmla="*/ 120770 h 136055"/>
                <a:gd name="connsiteX30" fmla="*/ 29797 w 71042"/>
                <a:gd name="connsiteY30" fmla="*/ 130332 h 136055"/>
                <a:gd name="connsiteX31" fmla="*/ 39569 w 71042"/>
                <a:gd name="connsiteY31" fmla="*/ 134869 h 136055"/>
                <a:gd name="connsiteX32" fmla="*/ 53874 w 71042"/>
                <a:gd name="connsiteY32" fmla="*/ 136055 h 136055"/>
                <a:gd name="connsiteX33" fmla="*/ 60487 w 71042"/>
                <a:gd name="connsiteY33" fmla="*/ 135660 h 136055"/>
                <a:gd name="connsiteX34" fmla="*/ 67294 w 71042"/>
                <a:gd name="connsiteY34" fmla="*/ 134667 h 136055"/>
                <a:gd name="connsiteX35" fmla="*/ 71043 w 71042"/>
                <a:gd name="connsiteY35" fmla="*/ 131123 h 136055"/>
                <a:gd name="connsiteX36" fmla="*/ 71043 w 71042"/>
                <a:gd name="connsiteY36" fmla="*/ 118700 h 136055"/>
                <a:gd name="connsiteX37" fmla="*/ 66859 w 71042"/>
                <a:gd name="connsiteY37" fmla="*/ 115745 h 136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42" h="136055">
                  <a:moveTo>
                    <a:pt x="66859" y="115745"/>
                  </a:moveTo>
                  <a:lnTo>
                    <a:pt x="56303" y="115745"/>
                  </a:lnTo>
                  <a:cubicBezTo>
                    <a:pt x="54448" y="115745"/>
                    <a:pt x="53020" y="115644"/>
                    <a:pt x="52027" y="115450"/>
                  </a:cubicBezTo>
                  <a:cubicBezTo>
                    <a:pt x="51033" y="115248"/>
                    <a:pt x="50265" y="114760"/>
                    <a:pt x="49737" y="113969"/>
                  </a:cubicBezTo>
                  <a:cubicBezTo>
                    <a:pt x="49209" y="113178"/>
                    <a:pt x="48875" y="112061"/>
                    <a:pt x="48743" y="110619"/>
                  </a:cubicBezTo>
                  <a:cubicBezTo>
                    <a:pt x="48612" y="109168"/>
                    <a:pt x="48549" y="107199"/>
                    <a:pt x="48549" y="104701"/>
                  </a:cubicBezTo>
                  <a:lnTo>
                    <a:pt x="48549" y="42785"/>
                  </a:lnTo>
                  <a:lnTo>
                    <a:pt x="66463" y="42785"/>
                  </a:lnTo>
                  <a:cubicBezTo>
                    <a:pt x="67527" y="42785"/>
                    <a:pt x="68458" y="42389"/>
                    <a:pt x="69250" y="41606"/>
                  </a:cubicBezTo>
                  <a:cubicBezTo>
                    <a:pt x="70050" y="40815"/>
                    <a:pt x="70445" y="39900"/>
                    <a:pt x="70445" y="38845"/>
                  </a:cubicBezTo>
                  <a:lnTo>
                    <a:pt x="70445" y="27213"/>
                  </a:lnTo>
                  <a:cubicBezTo>
                    <a:pt x="70445" y="26166"/>
                    <a:pt x="70050" y="25243"/>
                    <a:pt x="69250" y="24444"/>
                  </a:cubicBezTo>
                  <a:cubicBezTo>
                    <a:pt x="68458" y="23661"/>
                    <a:pt x="67527" y="23265"/>
                    <a:pt x="66463" y="23265"/>
                  </a:cubicBezTo>
                  <a:lnTo>
                    <a:pt x="48549" y="23265"/>
                  </a:lnTo>
                  <a:lnTo>
                    <a:pt x="48549" y="2963"/>
                  </a:lnTo>
                  <a:cubicBezTo>
                    <a:pt x="48549" y="985"/>
                    <a:pt x="47501" y="0"/>
                    <a:pt x="45414" y="0"/>
                  </a:cubicBezTo>
                  <a:lnTo>
                    <a:pt x="44630" y="0"/>
                  </a:lnTo>
                  <a:lnTo>
                    <a:pt x="26413" y="3156"/>
                  </a:lnTo>
                  <a:cubicBezTo>
                    <a:pt x="25365" y="3428"/>
                    <a:pt x="24457" y="3877"/>
                    <a:pt x="23673" y="4537"/>
                  </a:cubicBezTo>
                  <a:cubicBezTo>
                    <a:pt x="22889" y="5196"/>
                    <a:pt x="22493" y="6049"/>
                    <a:pt x="22493" y="7104"/>
                  </a:cubicBezTo>
                  <a:lnTo>
                    <a:pt x="22493" y="23265"/>
                  </a:lnTo>
                  <a:lnTo>
                    <a:pt x="3951" y="23265"/>
                  </a:lnTo>
                  <a:cubicBezTo>
                    <a:pt x="2895" y="23265"/>
                    <a:pt x="1971" y="23661"/>
                    <a:pt x="1180" y="24444"/>
                  </a:cubicBezTo>
                  <a:cubicBezTo>
                    <a:pt x="396" y="25243"/>
                    <a:pt x="0" y="26166"/>
                    <a:pt x="0" y="27213"/>
                  </a:cubicBezTo>
                  <a:lnTo>
                    <a:pt x="0" y="36085"/>
                  </a:lnTo>
                  <a:cubicBezTo>
                    <a:pt x="0" y="37131"/>
                    <a:pt x="396" y="37992"/>
                    <a:pt x="1180" y="38644"/>
                  </a:cubicBezTo>
                  <a:cubicBezTo>
                    <a:pt x="1971" y="39303"/>
                    <a:pt x="2895" y="39760"/>
                    <a:pt x="3951" y="40032"/>
                  </a:cubicBezTo>
                  <a:lnTo>
                    <a:pt x="22493" y="42785"/>
                  </a:lnTo>
                  <a:lnTo>
                    <a:pt x="22493" y="104701"/>
                  </a:lnTo>
                  <a:cubicBezTo>
                    <a:pt x="22493" y="111270"/>
                    <a:pt x="23083" y="116629"/>
                    <a:pt x="24271" y="120770"/>
                  </a:cubicBezTo>
                  <a:cubicBezTo>
                    <a:pt x="25458" y="124911"/>
                    <a:pt x="27298" y="128099"/>
                    <a:pt x="29797" y="130332"/>
                  </a:cubicBezTo>
                  <a:cubicBezTo>
                    <a:pt x="32296" y="132574"/>
                    <a:pt x="35548" y="134078"/>
                    <a:pt x="39569" y="134869"/>
                  </a:cubicBezTo>
                  <a:cubicBezTo>
                    <a:pt x="43574" y="135660"/>
                    <a:pt x="48348" y="136055"/>
                    <a:pt x="53874" y="136055"/>
                  </a:cubicBezTo>
                  <a:cubicBezTo>
                    <a:pt x="56109" y="136055"/>
                    <a:pt x="58314" y="135924"/>
                    <a:pt x="60487" y="135660"/>
                  </a:cubicBezTo>
                  <a:cubicBezTo>
                    <a:pt x="62653" y="135396"/>
                    <a:pt x="64919" y="135063"/>
                    <a:pt x="67294" y="134667"/>
                  </a:cubicBezTo>
                  <a:cubicBezTo>
                    <a:pt x="69786" y="134280"/>
                    <a:pt x="71043" y="133093"/>
                    <a:pt x="71043" y="131123"/>
                  </a:cubicBezTo>
                  <a:lnTo>
                    <a:pt x="71043" y="118700"/>
                  </a:lnTo>
                  <a:cubicBezTo>
                    <a:pt x="71043" y="116730"/>
                    <a:pt x="69646" y="115745"/>
                    <a:pt x="66859" y="11574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48" name="Freeform 241">
              <a:extLst>
                <a:ext uri="{FF2B5EF4-FFF2-40B4-BE49-F238E27FC236}">
                  <a16:creationId xmlns:a16="http://schemas.microsoft.com/office/drawing/2014/main" id="{C8410D15-F481-330F-1CAC-D492A6B15032}"/>
                </a:ext>
              </a:extLst>
            </p:cNvPr>
            <p:cNvSpPr/>
            <p:nvPr/>
          </p:nvSpPr>
          <p:spPr>
            <a:xfrm>
              <a:off x="10176784" y="1428263"/>
              <a:ext cx="98682" cy="149649"/>
            </a:xfrm>
            <a:custGeom>
              <a:avLst/>
              <a:gdLst>
                <a:gd name="connsiteX0" fmla="*/ 93055 w 98682"/>
                <a:gd name="connsiteY0" fmla="*/ 86950 h 149649"/>
                <a:gd name="connsiteX1" fmla="*/ 84672 w 98682"/>
                <a:gd name="connsiteY1" fmla="*/ 77387 h 149649"/>
                <a:gd name="connsiteX2" fmla="*/ 71252 w 98682"/>
                <a:gd name="connsiteY2" fmla="*/ 68221 h 149649"/>
                <a:gd name="connsiteX3" fmla="*/ 43620 w 98682"/>
                <a:gd name="connsiteY3" fmla="*/ 55006 h 149649"/>
                <a:gd name="connsiteX4" fmla="*/ 35727 w 98682"/>
                <a:gd name="connsiteY4" fmla="*/ 50283 h 149649"/>
                <a:gd name="connsiteX5" fmla="*/ 30689 w 98682"/>
                <a:gd name="connsiteY5" fmla="*/ 46041 h 149649"/>
                <a:gd name="connsiteX6" fmla="*/ 28120 w 98682"/>
                <a:gd name="connsiteY6" fmla="*/ 41900 h 149649"/>
                <a:gd name="connsiteX7" fmla="*/ 27437 w 98682"/>
                <a:gd name="connsiteY7" fmla="*/ 37457 h 149649"/>
                <a:gd name="connsiteX8" fmla="*/ 32272 w 98682"/>
                <a:gd name="connsiteY8" fmla="*/ 27111 h 149649"/>
                <a:gd name="connsiteX9" fmla="*/ 48153 w 98682"/>
                <a:gd name="connsiteY9" fmla="*/ 23459 h 149649"/>
                <a:gd name="connsiteX10" fmla="*/ 71446 w 98682"/>
                <a:gd name="connsiteY10" fmla="*/ 23947 h 149649"/>
                <a:gd name="connsiteX11" fmla="*/ 90982 w 98682"/>
                <a:gd name="connsiteY11" fmla="*/ 25436 h 149649"/>
                <a:gd name="connsiteX12" fmla="*/ 91378 w 98682"/>
                <a:gd name="connsiteY12" fmla="*/ 25436 h 149649"/>
                <a:gd name="connsiteX13" fmla="*/ 93846 w 98682"/>
                <a:gd name="connsiteY13" fmla="*/ 24444 h 149649"/>
                <a:gd name="connsiteX14" fmla="*/ 94731 w 98682"/>
                <a:gd name="connsiteY14" fmla="*/ 21884 h 149649"/>
                <a:gd name="connsiteX15" fmla="*/ 94731 w 98682"/>
                <a:gd name="connsiteY15" fmla="*/ 7289 h 149649"/>
                <a:gd name="connsiteX16" fmla="*/ 93745 w 98682"/>
                <a:gd name="connsiteY16" fmla="*/ 4831 h 149649"/>
                <a:gd name="connsiteX17" fmla="*/ 91176 w 98682"/>
                <a:gd name="connsiteY17" fmla="*/ 3544 h 149649"/>
                <a:gd name="connsiteX18" fmla="*/ 84269 w 98682"/>
                <a:gd name="connsiteY18" fmla="*/ 2365 h 149649"/>
                <a:gd name="connsiteX19" fmla="*/ 74605 w 98682"/>
                <a:gd name="connsiteY19" fmla="*/ 1179 h 149649"/>
                <a:gd name="connsiteX20" fmla="*/ 63754 w 98682"/>
                <a:gd name="connsiteY20" fmla="*/ 295 h 149649"/>
                <a:gd name="connsiteX21" fmla="*/ 49341 w 98682"/>
                <a:gd name="connsiteY21" fmla="*/ 0 h 149649"/>
                <a:gd name="connsiteX22" fmla="*/ 26149 w 98682"/>
                <a:gd name="connsiteY22" fmla="*/ 2761 h 149649"/>
                <a:gd name="connsiteX23" fmla="*/ 10952 w 98682"/>
                <a:gd name="connsiteY23" fmla="*/ 10547 h 149649"/>
                <a:gd name="connsiteX24" fmla="*/ 2569 w 98682"/>
                <a:gd name="connsiteY24" fmla="*/ 22474 h 149649"/>
                <a:gd name="connsiteX25" fmla="*/ 0 w 98682"/>
                <a:gd name="connsiteY25" fmla="*/ 37457 h 149649"/>
                <a:gd name="connsiteX26" fmla="*/ 1087 w 98682"/>
                <a:gd name="connsiteY26" fmla="*/ 47422 h 149649"/>
                <a:gd name="connsiteX27" fmla="*/ 4836 w 98682"/>
                <a:gd name="connsiteY27" fmla="*/ 56682 h 149649"/>
                <a:gd name="connsiteX28" fmla="*/ 11945 w 98682"/>
                <a:gd name="connsiteY28" fmla="*/ 65259 h 149649"/>
                <a:gd name="connsiteX29" fmla="*/ 23293 w 98682"/>
                <a:gd name="connsiteY29" fmla="*/ 73541 h 149649"/>
                <a:gd name="connsiteX30" fmla="*/ 53284 w 98682"/>
                <a:gd name="connsiteY30" fmla="*/ 89121 h 149649"/>
                <a:gd name="connsiteX31" fmla="*/ 61387 w 98682"/>
                <a:gd name="connsiteY31" fmla="*/ 94348 h 149649"/>
                <a:gd name="connsiteX32" fmla="*/ 66510 w 98682"/>
                <a:gd name="connsiteY32" fmla="*/ 98776 h 149649"/>
                <a:gd name="connsiteX33" fmla="*/ 69281 w 98682"/>
                <a:gd name="connsiteY33" fmla="*/ 103220 h 149649"/>
                <a:gd name="connsiteX34" fmla="*/ 70065 w 98682"/>
                <a:gd name="connsiteY34" fmla="*/ 108447 h 149649"/>
                <a:gd name="connsiteX35" fmla="*/ 65229 w 98682"/>
                <a:gd name="connsiteY35" fmla="*/ 121654 h 149649"/>
                <a:gd name="connsiteX36" fmla="*/ 47168 w 98682"/>
                <a:gd name="connsiteY36" fmla="*/ 126191 h 149649"/>
                <a:gd name="connsiteX37" fmla="*/ 35820 w 98682"/>
                <a:gd name="connsiteY37" fmla="*/ 125989 h 149649"/>
                <a:gd name="connsiteX38" fmla="*/ 26056 w 98682"/>
                <a:gd name="connsiteY38" fmla="*/ 125500 h 149649"/>
                <a:gd name="connsiteX39" fmla="*/ 16090 w 98682"/>
                <a:gd name="connsiteY39" fmla="*/ 124911 h 149649"/>
                <a:gd name="connsiteX40" fmla="*/ 8289 w 98682"/>
                <a:gd name="connsiteY40" fmla="*/ 124213 h 149649"/>
                <a:gd name="connsiteX41" fmla="*/ 7894 w 98682"/>
                <a:gd name="connsiteY41" fmla="*/ 124213 h 149649"/>
                <a:gd name="connsiteX42" fmla="*/ 5231 w 98682"/>
                <a:gd name="connsiteY42" fmla="*/ 125299 h 149649"/>
                <a:gd name="connsiteX43" fmla="*/ 4145 w 98682"/>
                <a:gd name="connsiteY43" fmla="*/ 127966 h 149649"/>
                <a:gd name="connsiteX44" fmla="*/ 4145 w 98682"/>
                <a:gd name="connsiteY44" fmla="*/ 142158 h 149649"/>
                <a:gd name="connsiteX45" fmla="*/ 5231 w 98682"/>
                <a:gd name="connsiteY45" fmla="*/ 144725 h 149649"/>
                <a:gd name="connsiteX46" fmla="*/ 7894 w 98682"/>
                <a:gd name="connsiteY46" fmla="*/ 146098 h 149649"/>
                <a:gd name="connsiteX47" fmla="*/ 23293 w 98682"/>
                <a:gd name="connsiteY47" fmla="*/ 148665 h 149649"/>
                <a:gd name="connsiteX48" fmla="*/ 46780 w 98682"/>
                <a:gd name="connsiteY48" fmla="*/ 149650 h 149649"/>
                <a:gd name="connsiteX49" fmla="*/ 71540 w 98682"/>
                <a:gd name="connsiteY49" fmla="*/ 146005 h 149649"/>
                <a:gd name="connsiteX50" fmla="*/ 87529 w 98682"/>
                <a:gd name="connsiteY50" fmla="*/ 136536 h 149649"/>
                <a:gd name="connsiteX51" fmla="*/ 96113 w 98682"/>
                <a:gd name="connsiteY51" fmla="*/ 123329 h 149649"/>
                <a:gd name="connsiteX52" fmla="*/ 98682 w 98682"/>
                <a:gd name="connsiteY52" fmla="*/ 108447 h 149649"/>
                <a:gd name="connsiteX53" fmla="*/ 97394 w 98682"/>
                <a:gd name="connsiteY53" fmla="*/ 97202 h 149649"/>
                <a:gd name="connsiteX54" fmla="*/ 93055 w 98682"/>
                <a:gd name="connsiteY54" fmla="*/ 86950 h 149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98682" h="149649">
                  <a:moveTo>
                    <a:pt x="93055" y="86950"/>
                  </a:moveTo>
                  <a:cubicBezTo>
                    <a:pt x="91013" y="83661"/>
                    <a:pt x="88219" y="80474"/>
                    <a:pt x="84672" y="77387"/>
                  </a:cubicBezTo>
                  <a:cubicBezTo>
                    <a:pt x="81117" y="74301"/>
                    <a:pt x="76639" y="71245"/>
                    <a:pt x="71252" y="68221"/>
                  </a:cubicBezTo>
                  <a:lnTo>
                    <a:pt x="43620" y="55006"/>
                  </a:lnTo>
                  <a:cubicBezTo>
                    <a:pt x="40454" y="53300"/>
                    <a:pt x="37822" y="51726"/>
                    <a:pt x="35727" y="50283"/>
                  </a:cubicBezTo>
                  <a:cubicBezTo>
                    <a:pt x="33616" y="48833"/>
                    <a:pt x="31939" y="47422"/>
                    <a:pt x="30689" y="46041"/>
                  </a:cubicBezTo>
                  <a:cubicBezTo>
                    <a:pt x="29440" y="44653"/>
                    <a:pt x="28586" y="43281"/>
                    <a:pt x="28120" y="41900"/>
                  </a:cubicBezTo>
                  <a:cubicBezTo>
                    <a:pt x="27662" y="40520"/>
                    <a:pt x="27437" y="39039"/>
                    <a:pt x="27437" y="37457"/>
                  </a:cubicBezTo>
                  <a:cubicBezTo>
                    <a:pt x="27437" y="32990"/>
                    <a:pt x="29044" y="29547"/>
                    <a:pt x="32272" y="27111"/>
                  </a:cubicBezTo>
                  <a:cubicBezTo>
                    <a:pt x="35494" y="24676"/>
                    <a:pt x="40787" y="23459"/>
                    <a:pt x="48153" y="23459"/>
                  </a:cubicBezTo>
                  <a:cubicBezTo>
                    <a:pt x="54603" y="23459"/>
                    <a:pt x="64996" y="23622"/>
                    <a:pt x="71446" y="23947"/>
                  </a:cubicBezTo>
                  <a:cubicBezTo>
                    <a:pt x="77888" y="24281"/>
                    <a:pt x="84400" y="24777"/>
                    <a:pt x="90982" y="25436"/>
                  </a:cubicBezTo>
                  <a:lnTo>
                    <a:pt x="91378" y="25436"/>
                  </a:lnTo>
                  <a:cubicBezTo>
                    <a:pt x="92426" y="25436"/>
                    <a:pt x="93248" y="25103"/>
                    <a:pt x="93846" y="24444"/>
                  </a:cubicBezTo>
                  <a:cubicBezTo>
                    <a:pt x="94436" y="23792"/>
                    <a:pt x="94731" y="22939"/>
                    <a:pt x="94731" y="21884"/>
                  </a:cubicBezTo>
                  <a:lnTo>
                    <a:pt x="94731" y="7289"/>
                  </a:lnTo>
                  <a:cubicBezTo>
                    <a:pt x="94731" y="6235"/>
                    <a:pt x="94405" y="5420"/>
                    <a:pt x="93745" y="4831"/>
                  </a:cubicBezTo>
                  <a:cubicBezTo>
                    <a:pt x="93085" y="4234"/>
                    <a:pt x="92232" y="3807"/>
                    <a:pt x="91176" y="3544"/>
                  </a:cubicBezTo>
                  <a:cubicBezTo>
                    <a:pt x="89469" y="3148"/>
                    <a:pt x="87164" y="2760"/>
                    <a:pt x="84269" y="2365"/>
                  </a:cubicBezTo>
                  <a:cubicBezTo>
                    <a:pt x="81374" y="1970"/>
                    <a:pt x="78152" y="1574"/>
                    <a:pt x="74605" y="1179"/>
                  </a:cubicBezTo>
                  <a:cubicBezTo>
                    <a:pt x="71050" y="783"/>
                    <a:pt x="67433" y="488"/>
                    <a:pt x="63754" y="295"/>
                  </a:cubicBezTo>
                  <a:cubicBezTo>
                    <a:pt x="60068" y="93"/>
                    <a:pt x="52624" y="0"/>
                    <a:pt x="49341" y="0"/>
                  </a:cubicBezTo>
                  <a:cubicBezTo>
                    <a:pt x="40128" y="0"/>
                    <a:pt x="32397" y="915"/>
                    <a:pt x="26149" y="2761"/>
                  </a:cubicBezTo>
                  <a:cubicBezTo>
                    <a:pt x="19901" y="4599"/>
                    <a:pt x="14840" y="7197"/>
                    <a:pt x="10952" y="10547"/>
                  </a:cubicBezTo>
                  <a:cubicBezTo>
                    <a:pt x="7078" y="13897"/>
                    <a:pt x="4276" y="17875"/>
                    <a:pt x="2569" y="22474"/>
                  </a:cubicBezTo>
                  <a:cubicBezTo>
                    <a:pt x="861" y="27081"/>
                    <a:pt x="0" y="32075"/>
                    <a:pt x="0" y="37457"/>
                  </a:cubicBezTo>
                  <a:cubicBezTo>
                    <a:pt x="0" y="40877"/>
                    <a:pt x="365" y="44204"/>
                    <a:pt x="1087" y="47422"/>
                  </a:cubicBezTo>
                  <a:cubicBezTo>
                    <a:pt x="1808" y="50641"/>
                    <a:pt x="3058" y="53727"/>
                    <a:pt x="4836" y="56682"/>
                  </a:cubicBezTo>
                  <a:cubicBezTo>
                    <a:pt x="6613" y="59644"/>
                    <a:pt x="8981" y="62506"/>
                    <a:pt x="11945" y="65259"/>
                  </a:cubicBezTo>
                  <a:cubicBezTo>
                    <a:pt x="14902" y="68020"/>
                    <a:pt x="18683" y="70780"/>
                    <a:pt x="23293" y="73541"/>
                  </a:cubicBezTo>
                  <a:lnTo>
                    <a:pt x="53284" y="89121"/>
                  </a:lnTo>
                  <a:cubicBezTo>
                    <a:pt x="56575" y="91091"/>
                    <a:pt x="59276" y="92836"/>
                    <a:pt x="61387" y="94348"/>
                  </a:cubicBezTo>
                  <a:cubicBezTo>
                    <a:pt x="63483" y="95853"/>
                    <a:pt x="65198" y="97341"/>
                    <a:pt x="66510" y="98776"/>
                  </a:cubicBezTo>
                  <a:cubicBezTo>
                    <a:pt x="67822" y="100227"/>
                    <a:pt x="68745" y="101708"/>
                    <a:pt x="69281" y="103220"/>
                  </a:cubicBezTo>
                  <a:cubicBezTo>
                    <a:pt x="69793" y="104732"/>
                    <a:pt x="70065" y="106470"/>
                    <a:pt x="70065" y="108447"/>
                  </a:cubicBezTo>
                  <a:cubicBezTo>
                    <a:pt x="70065" y="114224"/>
                    <a:pt x="68450" y="118629"/>
                    <a:pt x="65229" y="121654"/>
                  </a:cubicBezTo>
                  <a:cubicBezTo>
                    <a:pt x="62000" y="124678"/>
                    <a:pt x="55985" y="126191"/>
                    <a:pt x="47168" y="126191"/>
                  </a:cubicBezTo>
                  <a:cubicBezTo>
                    <a:pt x="45328" y="126191"/>
                    <a:pt x="38909" y="126121"/>
                    <a:pt x="35820" y="125989"/>
                  </a:cubicBezTo>
                  <a:cubicBezTo>
                    <a:pt x="32731" y="125858"/>
                    <a:pt x="29471" y="125694"/>
                    <a:pt x="26056" y="125500"/>
                  </a:cubicBezTo>
                  <a:cubicBezTo>
                    <a:pt x="22633" y="125299"/>
                    <a:pt x="19311" y="125105"/>
                    <a:pt x="16090" y="124911"/>
                  </a:cubicBezTo>
                  <a:cubicBezTo>
                    <a:pt x="12861" y="124709"/>
                    <a:pt x="10269" y="124476"/>
                    <a:pt x="8289" y="124213"/>
                  </a:cubicBezTo>
                  <a:lnTo>
                    <a:pt x="7894" y="124213"/>
                  </a:lnTo>
                  <a:cubicBezTo>
                    <a:pt x="6846" y="124213"/>
                    <a:pt x="5953" y="124578"/>
                    <a:pt x="5231" y="125299"/>
                  </a:cubicBezTo>
                  <a:cubicBezTo>
                    <a:pt x="4509" y="126028"/>
                    <a:pt x="4145" y="126912"/>
                    <a:pt x="4145" y="127966"/>
                  </a:cubicBezTo>
                  <a:lnTo>
                    <a:pt x="4145" y="142158"/>
                  </a:lnTo>
                  <a:cubicBezTo>
                    <a:pt x="4145" y="143213"/>
                    <a:pt x="4509" y="144066"/>
                    <a:pt x="5231" y="144725"/>
                  </a:cubicBezTo>
                  <a:cubicBezTo>
                    <a:pt x="5953" y="145384"/>
                    <a:pt x="6845" y="145842"/>
                    <a:pt x="7894" y="146098"/>
                  </a:cubicBezTo>
                  <a:cubicBezTo>
                    <a:pt x="12636" y="147160"/>
                    <a:pt x="17767" y="148006"/>
                    <a:pt x="23293" y="148665"/>
                  </a:cubicBezTo>
                  <a:cubicBezTo>
                    <a:pt x="28812" y="149324"/>
                    <a:pt x="39282" y="149650"/>
                    <a:pt x="46780" y="149650"/>
                  </a:cubicBezTo>
                  <a:cubicBezTo>
                    <a:pt x="56645" y="149650"/>
                    <a:pt x="64896" y="148432"/>
                    <a:pt x="71540" y="146005"/>
                  </a:cubicBezTo>
                  <a:cubicBezTo>
                    <a:pt x="78184" y="143570"/>
                    <a:pt x="83516" y="140421"/>
                    <a:pt x="87529" y="136536"/>
                  </a:cubicBezTo>
                  <a:cubicBezTo>
                    <a:pt x="91542" y="132666"/>
                    <a:pt x="94405" y="128253"/>
                    <a:pt x="96113" y="123329"/>
                  </a:cubicBezTo>
                  <a:cubicBezTo>
                    <a:pt x="97821" y="118405"/>
                    <a:pt x="98682" y="113441"/>
                    <a:pt x="98682" y="108447"/>
                  </a:cubicBezTo>
                  <a:cubicBezTo>
                    <a:pt x="98682" y="104500"/>
                    <a:pt x="98247" y="100754"/>
                    <a:pt x="97394" y="97202"/>
                  </a:cubicBezTo>
                  <a:cubicBezTo>
                    <a:pt x="96540" y="93651"/>
                    <a:pt x="95089" y="90238"/>
                    <a:pt x="93055" y="869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49" name="Freeform 242">
              <a:extLst>
                <a:ext uri="{FF2B5EF4-FFF2-40B4-BE49-F238E27FC236}">
                  <a16:creationId xmlns:a16="http://schemas.microsoft.com/office/drawing/2014/main" id="{04D2AB65-D1F8-EB50-5975-E9587888EB2D}"/>
                </a:ext>
              </a:extLst>
            </p:cNvPr>
            <p:cNvSpPr/>
            <p:nvPr/>
          </p:nvSpPr>
          <p:spPr>
            <a:xfrm>
              <a:off x="10293808" y="1463753"/>
              <a:ext cx="94134" cy="114162"/>
            </a:xfrm>
            <a:custGeom>
              <a:avLst/>
              <a:gdLst>
                <a:gd name="connsiteX0" fmla="*/ 82119 w 94134"/>
                <a:gd name="connsiteY0" fmla="*/ 13998 h 114162"/>
                <a:gd name="connsiteX1" fmla="*/ 67449 w 94134"/>
                <a:gd name="connsiteY1" fmla="*/ 3653 h 114162"/>
                <a:gd name="connsiteX2" fmla="*/ 47261 w 94134"/>
                <a:gd name="connsiteY2" fmla="*/ 0 h 114162"/>
                <a:gd name="connsiteX3" fmla="*/ 27173 w 94134"/>
                <a:gd name="connsiteY3" fmla="*/ 3544 h 114162"/>
                <a:gd name="connsiteX4" fmla="*/ 12310 w 94134"/>
                <a:gd name="connsiteY4" fmla="*/ 13610 h 114162"/>
                <a:gd name="connsiteX5" fmla="*/ 3151 w 94134"/>
                <a:gd name="connsiteY5" fmla="*/ 29384 h 114162"/>
                <a:gd name="connsiteX6" fmla="*/ 0 w 94134"/>
                <a:gd name="connsiteY6" fmla="*/ 50082 h 114162"/>
                <a:gd name="connsiteX7" fmla="*/ 0 w 94134"/>
                <a:gd name="connsiteY7" fmla="*/ 64670 h 114162"/>
                <a:gd name="connsiteX8" fmla="*/ 4642 w 94134"/>
                <a:gd name="connsiteY8" fmla="*/ 88827 h 114162"/>
                <a:gd name="connsiteX9" fmla="*/ 16385 w 94134"/>
                <a:gd name="connsiteY9" fmla="*/ 104011 h 114162"/>
                <a:gd name="connsiteX10" fmla="*/ 31877 w 94134"/>
                <a:gd name="connsiteY10" fmla="*/ 111898 h 114162"/>
                <a:gd name="connsiteX11" fmla="*/ 47758 w 94134"/>
                <a:gd name="connsiteY11" fmla="*/ 114163 h 114162"/>
                <a:gd name="connsiteX12" fmla="*/ 59501 w 94134"/>
                <a:gd name="connsiteY12" fmla="*/ 113961 h 114162"/>
                <a:gd name="connsiteX13" fmla="*/ 68777 w 94134"/>
                <a:gd name="connsiteY13" fmla="*/ 113372 h 114162"/>
                <a:gd name="connsiteX14" fmla="*/ 77159 w 94134"/>
                <a:gd name="connsiteY14" fmla="*/ 112387 h 114162"/>
                <a:gd name="connsiteX15" fmla="*/ 86046 w 94134"/>
                <a:gd name="connsiteY15" fmla="*/ 110805 h 114162"/>
                <a:gd name="connsiteX16" fmla="*/ 89493 w 94134"/>
                <a:gd name="connsiteY16" fmla="*/ 109230 h 114162"/>
                <a:gd name="connsiteX17" fmla="*/ 90191 w 94134"/>
                <a:gd name="connsiteY17" fmla="*/ 105686 h 114162"/>
                <a:gd name="connsiteX18" fmla="*/ 90191 w 94134"/>
                <a:gd name="connsiteY18" fmla="*/ 92666 h 114162"/>
                <a:gd name="connsiteX19" fmla="*/ 89205 w 94134"/>
                <a:gd name="connsiteY19" fmla="*/ 90401 h 114162"/>
                <a:gd name="connsiteX20" fmla="*/ 86637 w 94134"/>
                <a:gd name="connsiteY20" fmla="*/ 89711 h 114162"/>
                <a:gd name="connsiteX21" fmla="*/ 86047 w 94134"/>
                <a:gd name="connsiteY21" fmla="*/ 89711 h 114162"/>
                <a:gd name="connsiteX22" fmla="*/ 70159 w 94134"/>
                <a:gd name="connsiteY22" fmla="*/ 90998 h 114162"/>
                <a:gd name="connsiteX23" fmla="*/ 49730 w 94134"/>
                <a:gd name="connsiteY23" fmla="*/ 91681 h 114162"/>
                <a:gd name="connsiteX24" fmla="*/ 37995 w 94134"/>
                <a:gd name="connsiteY24" fmla="*/ 89416 h 114162"/>
                <a:gd name="connsiteX25" fmla="*/ 30691 w 94134"/>
                <a:gd name="connsiteY25" fmla="*/ 83499 h 114162"/>
                <a:gd name="connsiteX26" fmla="*/ 27035 w 94134"/>
                <a:gd name="connsiteY26" fmla="*/ 75418 h 114162"/>
                <a:gd name="connsiteX27" fmla="*/ 26057 w 94134"/>
                <a:gd name="connsiteY27" fmla="*/ 66639 h 114162"/>
                <a:gd name="connsiteX28" fmla="*/ 26057 w 94134"/>
                <a:gd name="connsiteY28" fmla="*/ 66050 h 114162"/>
                <a:gd name="connsiteX29" fmla="*/ 90200 w 94134"/>
                <a:gd name="connsiteY29" fmla="*/ 66050 h 114162"/>
                <a:gd name="connsiteX30" fmla="*/ 94134 w 94134"/>
                <a:gd name="connsiteY30" fmla="*/ 61126 h 114162"/>
                <a:gd name="connsiteX31" fmla="*/ 94134 w 94134"/>
                <a:gd name="connsiteY31" fmla="*/ 50083 h 114162"/>
                <a:gd name="connsiteX32" fmla="*/ 91084 w 94134"/>
                <a:gd name="connsiteY32" fmla="*/ 29873 h 114162"/>
                <a:gd name="connsiteX33" fmla="*/ 82120 w 94134"/>
                <a:gd name="connsiteY33" fmla="*/ 13999 h 114162"/>
                <a:gd name="connsiteX34" fmla="*/ 68086 w 94134"/>
                <a:gd name="connsiteY34" fmla="*/ 47516 h 114162"/>
                <a:gd name="connsiteX35" fmla="*/ 26251 w 94134"/>
                <a:gd name="connsiteY35" fmla="*/ 47516 h 114162"/>
                <a:gd name="connsiteX36" fmla="*/ 26251 w 94134"/>
                <a:gd name="connsiteY36" fmla="*/ 46733 h 114162"/>
                <a:gd name="connsiteX37" fmla="*/ 32173 w 94134"/>
                <a:gd name="connsiteY37" fmla="*/ 28695 h 114162"/>
                <a:gd name="connsiteX38" fmla="*/ 47370 w 94134"/>
                <a:gd name="connsiteY38" fmla="*/ 22475 h 114162"/>
                <a:gd name="connsiteX39" fmla="*/ 62365 w 94134"/>
                <a:gd name="connsiteY39" fmla="*/ 28788 h 114162"/>
                <a:gd name="connsiteX40" fmla="*/ 68086 w 94134"/>
                <a:gd name="connsiteY40" fmla="*/ 46733 h 114162"/>
                <a:gd name="connsiteX41" fmla="*/ 68086 w 94134"/>
                <a:gd name="connsiteY41" fmla="*/ 47516 h 11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4134" h="114162">
                  <a:moveTo>
                    <a:pt x="82119" y="13998"/>
                  </a:moveTo>
                  <a:cubicBezTo>
                    <a:pt x="78176" y="9531"/>
                    <a:pt x="73294" y="6080"/>
                    <a:pt x="67449" y="3653"/>
                  </a:cubicBezTo>
                  <a:cubicBezTo>
                    <a:pt x="61605" y="1218"/>
                    <a:pt x="54883" y="0"/>
                    <a:pt x="47261" y="0"/>
                  </a:cubicBezTo>
                  <a:cubicBezTo>
                    <a:pt x="39779" y="0"/>
                    <a:pt x="33088" y="1179"/>
                    <a:pt x="27173" y="3544"/>
                  </a:cubicBezTo>
                  <a:cubicBezTo>
                    <a:pt x="21275" y="5917"/>
                    <a:pt x="16315" y="9268"/>
                    <a:pt x="12310" y="13610"/>
                  </a:cubicBezTo>
                  <a:cubicBezTo>
                    <a:pt x="8305" y="17946"/>
                    <a:pt x="5255" y="23203"/>
                    <a:pt x="3151" y="29384"/>
                  </a:cubicBezTo>
                  <a:cubicBezTo>
                    <a:pt x="1055" y="35557"/>
                    <a:pt x="0" y="42459"/>
                    <a:pt x="0" y="50082"/>
                  </a:cubicBezTo>
                  <a:lnTo>
                    <a:pt x="0" y="64670"/>
                  </a:lnTo>
                  <a:cubicBezTo>
                    <a:pt x="0" y="74402"/>
                    <a:pt x="1552" y="82452"/>
                    <a:pt x="4642" y="88827"/>
                  </a:cubicBezTo>
                  <a:cubicBezTo>
                    <a:pt x="7731" y="95209"/>
                    <a:pt x="11643" y="100265"/>
                    <a:pt x="16385" y="104011"/>
                  </a:cubicBezTo>
                  <a:cubicBezTo>
                    <a:pt x="21120" y="107757"/>
                    <a:pt x="26281" y="110378"/>
                    <a:pt x="31877" y="111898"/>
                  </a:cubicBezTo>
                  <a:cubicBezTo>
                    <a:pt x="37466" y="113402"/>
                    <a:pt x="42759" y="114163"/>
                    <a:pt x="47758" y="114163"/>
                  </a:cubicBezTo>
                  <a:cubicBezTo>
                    <a:pt x="52229" y="114163"/>
                    <a:pt x="56148" y="114093"/>
                    <a:pt x="59501" y="113961"/>
                  </a:cubicBezTo>
                  <a:cubicBezTo>
                    <a:pt x="62855" y="113830"/>
                    <a:pt x="65944" y="113635"/>
                    <a:pt x="68777" y="113372"/>
                  </a:cubicBezTo>
                  <a:cubicBezTo>
                    <a:pt x="71602" y="113108"/>
                    <a:pt x="74404" y="112782"/>
                    <a:pt x="77159" y="112387"/>
                  </a:cubicBezTo>
                  <a:cubicBezTo>
                    <a:pt x="79930" y="111991"/>
                    <a:pt x="82887" y="111464"/>
                    <a:pt x="86046" y="110805"/>
                  </a:cubicBezTo>
                  <a:cubicBezTo>
                    <a:pt x="87886" y="110549"/>
                    <a:pt x="89035" y="110022"/>
                    <a:pt x="89493" y="109230"/>
                  </a:cubicBezTo>
                  <a:cubicBezTo>
                    <a:pt x="89959" y="108439"/>
                    <a:pt x="90191" y="107261"/>
                    <a:pt x="90191" y="105686"/>
                  </a:cubicBezTo>
                  <a:lnTo>
                    <a:pt x="90191" y="92666"/>
                  </a:lnTo>
                  <a:cubicBezTo>
                    <a:pt x="90191" y="91619"/>
                    <a:pt x="89858" y="90859"/>
                    <a:pt x="89205" y="90401"/>
                  </a:cubicBezTo>
                  <a:cubicBezTo>
                    <a:pt x="88538" y="89944"/>
                    <a:pt x="87684" y="89711"/>
                    <a:pt x="86637" y="89711"/>
                  </a:cubicBezTo>
                  <a:lnTo>
                    <a:pt x="86047" y="89711"/>
                  </a:lnTo>
                  <a:cubicBezTo>
                    <a:pt x="81840" y="90106"/>
                    <a:pt x="76539" y="90533"/>
                    <a:pt x="70159" y="90998"/>
                  </a:cubicBezTo>
                  <a:cubicBezTo>
                    <a:pt x="63771" y="91456"/>
                    <a:pt x="56964" y="91681"/>
                    <a:pt x="49730" y="91681"/>
                  </a:cubicBezTo>
                  <a:cubicBezTo>
                    <a:pt x="45003" y="91681"/>
                    <a:pt x="41083" y="90928"/>
                    <a:pt x="37995" y="89416"/>
                  </a:cubicBezTo>
                  <a:cubicBezTo>
                    <a:pt x="34898" y="87911"/>
                    <a:pt x="32468" y="85934"/>
                    <a:pt x="30691" y="83499"/>
                  </a:cubicBezTo>
                  <a:cubicBezTo>
                    <a:pt x="28913" y="81072"/>
                    <a:pt x="27695" y="78373"/>
                    <a:pt x="27035" y="75418"/>
                  </a:cubicBezTo>
                  <a:cubicBezTo>
                    <a:pt x="26375" y="72463"/>
                    <a:pt x="26057" y="69540"/>
                    <a:pt x="26057" y="66639"/>
                  </a:cubicBezTo>
                  <a:lnTo>
                    <a:pt x="26057" y="66050"/>
                  </a:lnTo>
                  <a:lnTo>
                    <a:pt x="90200" y="66050"/>
                  </a:lnTo>
                  <a:cubicBezTo>
                    <a:pt x="92823" y="66050"/>
                    <a:pt x="94134" y="64406"/>
                    <a:pt x="94134" y="61126"/>
                  </a:cubicBezTo>
                  <a:lnTo>
                    <a:pt x="94134" y="50083"/>
                  </a:lnTo>
                  <a:cubicBezTo>
                    <a:pt x="94134" y="42723"/>
                    <a:pt x="93118" y="35984"/>
                    <a:pt x="91084" y="29873"/>
                  </a:cubicBezTo>
                  <a:cubicBezTo>
                    <a:pt x="89051" y="23762"/>
                    <a:pt x="86063" y="18473"/>
                    <a:pt x="82120" y="13999"/>
                  </a:cubicBezTo>
                  <a:moveTo>
                    <a:pt x="68086" y="47516"/>
                  </a:moveTo>
                  <a:lnTo>
                    <a:pt x="26251" y="47516"/>
                  </a:lnTo>
                  <a:lnTo>
                    <a:pt x="26251" y="46733"/>
                  </a:lnTo>
                  <a:cubicBezTo>
                    <a:pt x="26251" y="38838"/>
                    <a:pt x="28222" y="32828"/>
                    <a:pt x="32173" y="28695"/>
                  </a:cubicBezTo>
                  <a:cubicBezTo>
                    <a:pt x="36116" y="24546"/>
                    <a:pt x="41176" y="22475"/>
                    <a:pt x="47370" y="22475"/>
                  </a:cubicBezTo>
                  <a:cubicBezTo>
                    <a:pt x="53548" y="22475"/>
                    <a:pt x="58547" y="24576"/>
                    <a:pt x="62365" y="28788"/>
                  </a:cubicBezTo>
                  <a:cubicBezTo>
                    <a:pt x="66177" y="32999"/>
                    <a:pt x="68086" y="38978"/>
                    <a:pt x="68086" y="46733"/>
                  </a:cubicBezTo>
                  <a:lnTo>
                    <a:pt x="68086" y="47516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48" name="Freeform 243">
              <a:extLst>
                <a:ext uri="{FF2B5EF4-FFF2-40B4-BE49-F238E27FC236}">
                  <a16:creationId xmlns:a16="http://schemas.microsoft.com/office/drawing/2014/main" id="{DE3508EE-2BCC-AB41-3A3B-0FD4B318C4E3}"/>
                </a:ext>
              </a:extLst>
            </p:cNvPr>
            <p:cNvSpPr/>
            <p:nvPr/>
          </p:nvSpPr>
          <p:spPr>
            <a:xfrm>
              <a:off x="10406489" y="1463753"/>
              <a:ext cx="74597" cy="114162"/>
            </a:xfrm>
            <a:custGeom>
              <a:avLst/>
              <a:gdLst>
                <a:gd name="connsiteX0" fmla="*/ 70453 w 74597"/>
                <a:gd name="connsiteY0" fmla="*/ 2559 h 114162"/>
                <a:gd name="connsiteX1" fmla="*/ 60588 w 74597"/>
                <a:gd name="connsiteY1" fmla="*/ 791 h 114162"/>
                <a:gd name="connsiteX2" fmla="*/ 44995 w 74597"/>
                <a:gd name="connsiteY2" fmla="*/ 0 h 114162"/>
                <a:gd name="connsiteX3" fmla="*/ 27135 w 74597"/>
                <a:gd name="connsiteY3" fmla="*/ 2963 h 114162"/>
                <a:gd name="connsiteX4" fmla="*/ 12931 w 74597"/>
                <a:gd name="connsiteY4" fmla="*/ 11927 h 114162"/>
                <a:gd name="connsiteX5" fmla="*/ 3462 w 74597"/>
                <a:gd name="connsiteY5" fmla="*/ 26910 h 114162"/>
                <a:gd name="connsiteX6" fmla="*/ 0 w 74597"/>
                <a:gd name="connsiteY6" fmla="*/ 47910 h 114162"/>
                <a:gd name="connsiteX7" fmla="*/ 0 w 74597"/>
                <a:gd name="connsiteY7" fmla="*/ 66251 h 114162"/>
                <a:gd name="connsiteX8" fmla="*/ 3462 w 74597"/>
                <a:gd name="connsiteY8" fmla="*/ 87245 h 114162"/>
                <a:gd name="connsiteX9" fmla="*/ 12931 w 74597"/>
                <a:gd name="connsiteY9" fmla="*/ 102235 h 114162"/>
                <a:gd name="connsiteX10" fmla="*/ 27135 w 74597"/>
                <a:gd name="connsiteY10" fmla="*/ 111208 h 114162"/>
                <a:gd name="connsiteX11" fmla="*/ 44995 w 74597"/>
                <a:gd name="connsiteY11" fmla="*/ 114162 h 114162"/>
                <a:gd name="connsiteX12" fmla="*/ 60588 w 74597"/>
                <a:gd name="connsiteY12" fmla="*/ 113371 h 114162"/>
                <a:gd name="connsiteX13" fmla="*/ 70453 w 74597"/>
                <a:gd name="connsiteY13" fmla="*/ 111595 h 114162"/>
                <a:gd name="connsiteX14" fmla="*/ 73806 w 74597"/>
                <a:gd name="connsiteY14" fmla="*/ 109920 h 114162"/>
                <a:gd name="connsiteX15" fmla="*/ 74598 w 74597"/>
                <a:gd name="connsiteY15" fmla="*/ 106469 h 114162"/>
                <a:gd name="connsiteX16" fmla="*/ 74598 w 74597"/>
                <a:gd name="connsiteY16" fmla="*/ 93657 h 114162"/>
                <a:gd name="connsiteX17" fmla="*/ 73612 w 74597"/>
                <a:gd name="connsiteY17" fmla="*/ 91385 h 114162"/>
                <a:gd name="connsiteX18" fmla="*/ 71043 w 74597"/>
                <a:gd name="connsiteY18" fmla="*/ 90695 h 114162"/>
                <a:gd name="connsiteX19" fmla="*/ 70454 w 74597"/>
                <a:gd name="connsiteY19" fmla="*/ 90695 h 114162"/>
                <a:gd name="connsiteX20" fmla="*/ 64927 w 74597"/>
                <a:gd name="connsiteY20" fmla="*/ 91385 h 114162"/>
                <a:gd name="connsiteX21" fmla="*/ 59603 w 74597"/>
                <a:gd name="connsiteY21" fmla="*/ 91781 h 114162"/>
                <a:gd name="connsiteX22" fmla="*/ 53284 w 74597"/>
                <a:gd name="connsiteY22" fmla="*/ 91982 h 114162"/>
                <a:gd name="connsiteX23" fmla="*/ 44995 w 74597"/>
                <a:gd name="connsiteY23" fmla="*/ 92075 h 114162"/>
                <a:gd name="connsiteX24" fmla="*/ 38095 w 74597"/>
                <a:gd name="connsiteY24" fmla="*/ 90897 h 114162"/>
                <a:gd name="connsiteX25" fmla="*/ 32072 w 74597"/>
                <a:gd name="connsiteY25" fmla="*/ 86856 h 114162"/>
                <a:gd name="connsiteX26" fmla="*/ 27733 w 74597"/>
                <a:gd name="connsiteY26" fmla="*/ 78969 h 114162"/>
                <a:gd name="connsiteX27" fmla="*/ 26049 w 74597"/>
                <a:gd name="connsiteY27" fmla="*/ 66251 h 114162"/>
                <a:gd name="connsiteX28" fmla="*/ 26049 w 74597"/>
                <a:gd name="connsiteY28" fmla="*/ 47910 h 114162"/>
                <a:gd name="connsiteX29" fmla="*/ 27733 w 74597"/>
                <a:gd name="connsiteY29" fmla="*/ 35192 h 114162"/>
                <a:gd name="connsiteX30" fmla="*/ 32072 w 74597"/>
                <a:gd name="connsiteY30" fmla="*/ 27313 h 114162"/>
                <a:gd name="connsiteX31" fmla="*/ 38095 w 74597"/>
                <a:gd name="connsiteY31" fmla="*/ 23265 h 114162"/>
                <a:gd name="connsiteX32" fmla="*/ 44995 w 74597"/>
                <a:gd name="connsiteY32" fmla="*/ 22078 h 114162"/>
                <a:gd name="connsiteX33" fmla="*/ 53284 w 74597"/>
                <a:gd name="connsiteY33" fmla="*/ 22179 h 114162"/>
                <a:gd name="connsiteX34" fmla="*/ 59603 w 74597"/>
                <a:gd name="connsiteY34" fmla="*/ 22380 h 114162"/>
                <a:gd name="connsiteX35" fmla="*/ 64927 w 74597"/>
                <a:gd name="connsiteY35" fmla="*/ 22776 h 114162"/>
                <a:gd name="connsiteX36" fmla="*/ 70454 w 74597"/>
                <a:gd name="connsiteY36" fmla="*/ 23458 h 114162"/>
                <a:gd name="connsiteX37" fmla="*/ 71043 w 74597"/>
                <a:gd name="connsiteY37" fmla="*/ 23458 h 114162"/>
                <a:gd name="connsiteX38" fmla="*/ 73612 w 74597"/>
                <a:gd name="connsiteY38" fmla="*/ 22776 h 114162"/>
                <a:gd name="connsiteX39" fmla="*/ 74598 w 74597"/>
                <a:gd name="connsiteY39" fmla="*/ 20504 h 114162"/>
                <a:gd name="connsiteX40" fmla="*/ 74598 w 74597"/>
                <a:gd name="connsiteY40" fmla="*/ 7685 h 114162"/>
                <a:gd name="connsiteX41" fmla="*/ 73806 w 74597"/>
                <a:gd name="connsiteY41" fmla="*/ 4241 h 114162"/>
                <a:gd name="connsiteX42" fmla="*/ 70453 w 74597"/>
                <a:gd name="connsiteY42" fmla="*/ 2558 h 11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74597" h="114162">
                  <a:moveTo>
                    <a:pt x="70453" y="2559"/>
                  </a:moveTo>
                  <a:cubicBezTo>
                    <a:pt x="68218" y="1908"/>
                    <a:pt x="64927" y="1319"/>
                    <a:pt x="60588" y="791"/>
                  </a:cubicBezTo>
                  <a:cubicBezTo>
                    <a:pt x="56241" y="264"/>
                    <a:pt x="51049" y="0"/>
                    <a:pt x="44995" y="0"/>
                  </a:cubicBezTo>
                  <a:cubicBezTo>
                    <a:pt x="38545" y="0"/>
                    <a:pt x="32599" y="985"/>
                    <a:pt x="27135" y="2963"/>
                  </a:cubicBezTo>
                  <a:cubicBezTo>
                    <a:pt x="21678" y="4925"/>
                    <a:pt x="16944" y="7918"/>
                    <a:pt x="12931" y="11927"/>
                  </a:cubicBezTo>
                  <a:cubicBezTo>
                    <a:pt x="8910" y="15937"/>
                    <a:pt x="5759" y="20931"/>
                    <a:pt x="3462" y="26910"/>
                  </a:cubicBezTo>
                  <a:cubicBezTo>
                    <a:pt x="1156" y="32889"/>
                    <a:pt x="0" y="39892"/>
                    <a:pt x="0" y="47910"/>
                  </a:cubicBezTo>
                  <a:lnTo>
                    <a:pt x="0" y="66251"/>
                  </a:lnTo>
                  <a:cubicBezTo>
                    <a:pt x="0" y="74270"/>
                    <a:pt x="1156" y="81265"/>
                    <a:pt x="3462" y="87245"/>
                  </a:cubicBezTo>
                  <a:cubicBezTo>
                    <a:pt x="5759" y="93231"/>
                    <a:pt x="8911" y="98226"/>
                    <a:pt x="12931" y="102235"/>
                  </a:cubicBezTo>
                  <a:cubicBezTo>
                    <a:pt x="16944" y="106245"/>
                    <a:pt x="21678" y="109230"/>
                    <a:pt x="27135" y="111208"/>
                  </a:cubicBezTo>
                  <a:cubicBezTo>
                    <a:pt x="32599" y="113177"/>
                    <a:pt x="38545" y="114162"/>
                    <a:pt x="44995" y="114162"/>
                  </a:cubicBezTo>
                  <a:cubicBezTo>
                    <a:pt x="51049" y="114162"/>
                    <a:pt x="56241" y="113899"/>
                    <a:pt x="60588" y="113371"/>
                  </a:cubicBezTo>
                  <a:cubicBezTo>
                    <a:pt x="64927" y="112852"/>
                    <a:pt x="68218" y="112255"/>
                    <a:pt x="70453" y="111595"/>
                  </a:cubicBezTo>
                  <a:cubicBezTo>
                    <a:pt x="72161" y="111207"/>
                    <a:pt x="73278" y="110641"/>
                    <a:pt x="73806" y="109920"/>
                  </a:cubicBezTo>
                  <a:cubicBezTo>
                    <a:pt x="74334" y="109199"/>
                    <a:pt x="74598" y="108043"/>
                    <a:pt x="74598" y="106469"/>
                  </a:cubicBezTo>
                  <a:lnTo>
                    <a:pt x="74598" y="93657"/>
                  </a:lnTo>
                  <a:cubicBezTo>
                    <a:pt x="74598" y="92603"/>
                    <a:pt x="74271" y="91851"/>
                    <a:pt x="73612" y="91385"/>
                  </a:cubicBezTo>
                  <a:cubicBezTo>
                    <a:pt x="72952" y="90928"/>
                    <a:pt x="72099" y="90695"/>
                    <a:pt x="71043" y="90695"/>
                  </a:cubicBezTo>
                  <a:lnTo>
                    <a:pt x="70454" y="90695"/>
                  </a:lnTo>
                  <a:cubicBezTo>
                    <a:pt x="68482" y="90959"/>
                    <a:pt x="66635" y="91191"/>
                    <a:pt x="64927" y="91385"/>
                  </a:cubicBezTo>
                  <a:cubicBezTo>
                    <a:pt x="63212" y="91579"/>
                    <a:pt x="61442" y="91719"/>
                    <a:pt x="59603" y="91781"/>
                  </a:cubicBezTo>
                  <a:cubicBezTo>
                    <a:pt x="57755" y="91851"/>
                    <a:pt x="55652" y="91912"/>
                    <a:pt x="53284" y="91982"/>
                  </a:cubicBezTo>
                  <a:cubicBezTo>
                    <a:pt x="50917" y="92044"/>
                    <a:pt x="48154" y="92075"/>
                    <a:pt x="44995" y="92075"/>
                  </a:cubicBezTo>
                  <a:cubicBezTo>
                    <a:pt x="42628" y="92075"/>
                    <a:pt x="40323" y="91679"/>
                    <a:pt x="38095" y="90897"/>
                  </a:cubicBezTo>
                  <a:cubicBezTo>
                    <a:pt x="35852" y="90113"/>
                    <a:pt x="33850" y="88756"/>
                    <a:pt x="32072" y="86856"/>
                  </a:cubicBezTo>
                  <a:cubicBezTo>
                    <a:pt x="30294" y="84949"/>
                    <a:pt x="28850" y="82312"/>
                    <a:pt x="27733" y="78969"/>
                  </a:cubicBezTo>
                  <a:cubicBezTo>
                    <a:pt x="26607" y="75611"/>
                    <a:pt x="26049" y="71369"/>
                    <a:pt x="26049" y="66251"/>
                  </a:cubicBezTo>
                  <a:lnTo>
                    <a:pt x="26049" y="47910"/>
                  </a:lnTo>
                  <a:cubicBezTo>
                    <a:pt x="26049" y="42784"/>
                    <a:pt x="26607" y="38542"/>
                    <a:pt x="27733" y="35192"/>
                  </a:cubicBezTo>
                  <a:cubicBezTo>
                    <a:pt x="28850" y="31841"/>
                    <a:pt x="30294" y="29212"/>
                    <a:pt x="32072" y="27313"/>
                  </a:cubicBezTo>
                  <a:cubicBezTo>
                    <a:pt x="33850" y="25405"/>
                    <a:pt x="35852" y="24055"/>
                    <a:pt x="38095" y="23265"/>
                  </a:cubicBezTo>
                  <a:cubicBezTo>
                    <a:pt x="40323" y="22473"/>
                    <a:pt x="42628" y="22078"/>
                    <a:pt x="44995" y="22078"/>
                  </a:cubicBezTo>
                  <a:cubicBezTo>
                    <a:pt x="48154" y="22078"/>
                    <a:pt x="50917" y="22117"/>
                    <a:pt x="53284" y="22179"/>
                  </a:cubicBezTo>
                  <a:cubicBezTo>
                    <a:pt x="55652" y="22248"/>
                    <a:pt x="57755" y="22311"/>
                    <a:pt x="59603" y="22380"/>
                  </a:cubicBezTo>
                  <a:cubicBezTo>
                    <a:pt x="61442" y="22443"/>
                    <a:pt x="63212" y="22574"/>
                    <a:pt x="64927" y="22776"/>
                  </a:cubicBezTo>
                  <a:cubicBezTo>
                    <a:pt x="66635" y="22970"/>
                    <a:pt x="68482" y="23195"/>
                    <a:pt x="70454" y="23458"/>
                  </a:cubicBezTo>
                  <a:lnTo>
                    <a:pt x="71043" y="23458"/>
                  </a:lnTo>
                  <a:cubicBezTo>
                    <a:pt x="72099" y="23458"/>
                    <a:pt x="72953" y="23233"/>
                    <a:pt x="73612" y="22776"/>
                  </a:cubicBezTo>
                  <a:cubicBezTo>
                    <a:pt x="74272" y="22311"/>
                    <a:pt x="74598" y="21558"/>
                    <a:pt x="74598" y="20504"/>
                  </a:cubicBezTo>
                  <a:lnTo>
                    <a:pt x="74598" y="7685"/>
                  </a:lnTo>
                  <a:cubicBezTo>
                    <a:pt x="74598" y="6110"/>
                    <a:pt x="74334" y="4963"/>
                    <a:pt x="73806" y="4241"/>
                  </a:cubicBezTo>
                  <a:cubicBezTo>
                    <a:pt x="73278" y="3512"/>
                    <a:pt x="72160" y="2961"/>
                    <a:pt x="70453" y="2558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49" name="Freeform 244">
              <a:extLst>
                <a:ext uri="{FF2B5EF4-FFF2-40B4-BE49-F238E27FC236}">
                  <a16:creationId xmlns:a16="http://schemas.microsoft.com/office/drawing/2014/main" id="{CDA43E9C-CF11-00D6-6025-C304610D4A89}"/>
                </a:ext>
              </a:extLst>
            </p:cNvPr>
            <p:cNvSpPr/>
            <p:nvPr/>
          </p:nvSpPr>
          <p:spPr>
            <a:xfrm>
              <a:off x="10493914" y="1441865"/>
              <a:ext cx="71034" cy="136055"/>
            </a:xfrm>
            <a:custGeom>
              <a:avLst/>
              <a:gdLst>
                <a:gd name="connsiteX0" fmla="*/ 66859 w 71034"/>
                <a:gd name="connsiteY0" fmla="*/ 115745 h 136055"/>
                <a:gd name="connsiteX1" fmla="*/ 56302 w 71034"/>
                <a:gd name="connsiteY1" fmla="*/ 115745 h 136055"/>
                <a:gd name="connsiteX2" fmla="*/ 52026 w 71034"/>
                <a:gd name="connsiteY2" fmla="*/ 115450 h 136055"/>
                <a:gd name="connsiteX3" fmla="*/ 49736 w 71034"/>
                <a:gd name="connsiteY3" fmla="*/ 113969 h 136055"/>
                <a:gd name="connsiteX4" fmla="*/ 48735 w 71034"/>
                <a:gd name="connsiteY4" fmla="*/ 110619 h 136055"/>
                <a:gd name="connsiteX5" fmla="*/ 48549 w 71034"/>
                <a:gd name="connsiteY5" fmla="*/ 104701 h 136055"/>
                <a:gd name="connsiteX6" fmla="*/ 48549 w 71034"/>
                <a:gd name="connsiteY6" fmla="*/ 42785 h 136055"/>
                <a:gd name="connsiteX7" fmla="*/ 66463 w 71034"/>
                <a:gd name="connsiteY7" fmla="*/ 42785 h 136055"/>
                <a:gd name="connsiteX8" fmla="*/ 69250 w 71034"/>
                <a:gd name="connsiteY8" fmla="*/ 41606 h 136055"/>
                <a:gd name="connsiteX9" fmla="*/ 70445 w 71034"/>
                <a:gd name="connsiteY9" fmla="*/ 38845 h 136055"/>
                <a:gd name="connsiteX10" fmla="*/ 70445 w 71034"/>
                <a:gd name="connsiteY10" fmla="*/ 27213 h 136055"/>
                <a:gd name="connsiteX11" fmla="*/ 69250 w 71034"/>
                <a:gd name="connsiteY11" fmla="*/ 24444 h 136055"/>
                <a:gd name="connsiteX12" fmla="*/ 66463 w 71034"/>
                <a:gd name="connsiteY12" fmla="*/ 23265 h 136055"/>
                <a:gd name="connsiteX13" fmla="*/ 48549 w 71034"/>
                <a:gd name="connsiteY13" fmla="*/ 23265 h 136055"/>
                <a:gd name="connsiteX14" fmla="*/ 48549 w 71034"/>
                <a:gd name="connsiteY14" fmla="*/ 2963 h 136055"/>
                <a:gd name="connsiteX15" fmla="*/ 45413 w 71034"/>
                <a:gd name="connsiteY15" fmla="*/ 0 h 136055"/>
                <a:gd name="connsiteX16" fmla="*/ 44629 w 71034"/>
                <a:gd name="connsiteY16" fmla="*/ 0 h 136055"/>
                <a:gd name="connsiteX17" fmla="*/ 26412 w 71034"/>
                <a:gd name="connsiteY17" fmla="*/ 3156 h 136055"/>
                <a:gd name="connsiteX18" fmla="*/ 23665 w 71034"/>
                <a:gd name="connsiteY18" fmla="*/ 4537 h 136055"/>
                <a:gd name="connsiteX19" fmla="*/ 22493 w 71034"/>
                <a:gd name="connsiteY19" fmla="*/ 7104 h 136055"/>
                <a:gd name="connsiteX20" fmla="*/ 22493 w 71034"/>
                <a:gd name="connsiteY20" fmla="*/ 23265 h 136055"/>
                <a:gd name="connsiteX21" fmla="*/ 3943 w 71034"/>
                <a:gd name="connsiteY21" fmla="*/ 23265 h 136055"/>
                <a:gd name="connsiteX22" fmla="*/ 1180 w 71034"/>
                <a:gd name="connsiteY22" fmla="*/ 24444 h 136055"/>
                <a:gd name="connsiteX23" fmla="*/ 0 w 71034"/>
                <a:gd name="connsiteY23" fmla="*/ 27213 h 136055"/>
                <a:gd name="connsiteX24" fmla="*/ 0 w 71034"/>
                <a:gd name="connsiteY24" fmla="*/ 36085 h 136055"/>
                <a:gd name="connsiteX25" fmla="*/ 1180 w 71034"/>
                <a:gd name="connsiteY25" fmla="*/ 38644 h 136055"/>
                <a:gd name="connsiteX26" fmla="*/ 3943 w 71034"/>
                <a:gd name="connsiteY26" fmla="*/ 40032 h 136055"/>
                <a:gd name="connsiteX27" fmla="*/ 22493 w 71034"/>
                <a:gd name="connsiteY27" fmla="*/ 42785 h 136055"/>
                <a:gd name="connsiteX28" fmla="*/ 22493 w 71034"/>
                <a:gd name="connsiteY28" fmla="*/ 104701 h 136055"/>
                <a:gd name="connsiteX29" fmla="*/ 24271 w 71034"/>
                <a:gd name="connsiteY29" fmla="*/ 120770 h 136055"/>
                <a:gd name="connsiteX30" fmla="*/ 29797 w 71034"/>
                <a:gd name="connsiteY30" fmla="*/ 130332 h 136055"/>
                <a:gd name="connsiteX31" fmla="*/ 39561 w 71034"/>
                <a:gd name="connsiteY31" fmla="*/ 134869 h 136055"/>
                <a:gd name="connsiteX32" fmla="*/ 53874 w 71034"/>
                <a:gd name="connsiteY32" fmla="*/ 136055 h 136055"/>
                <a:gd name="connsiteX33" fmla="*/ 60479 w 71034"/>
                <a:gd name="connsiteY33" fmla="*/ 135660 h 136055"/>
                <a:gd name="connsiteX34" fmla="*/ 67286 w 71034"/>
                <a:gd name="connsiteY34" fmla="*/ 134667 h 136055"/>
                <a:gd name="connsiteX35" fmla="*/ 71034 w 71034"/>
                <a:gd name="connsiteY35" fmla="*/ 131123 h 136055"/>
                <a:gd name="connsiteX36" fmla="*/ 71034 w 71034"/>
                <a:gd name="connsiteY36" fmla="*/ 118700 h 136055"/>
                <a:gd name="connsiteX37" fmla="*/ 66859 w 71034"/>
                <a:gd name="connsiteY37" fmla="*/ 115745 h 136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34" h="136055">
                  <a:moveTo>
                    <a:pt x="66859" y="115745"/>
                  </a:moveTo>
                  <a:lnTo>
                    <a:pt x="56302" y="115745"/>
                  </a:lnTo>
                  <a:cubicBezTo>
                    <a:pt x="54440" y="115745"/>
                    <a:pt x="53020" y="115644"/>
                    <a:pt x="52026" y="115450"/>
                  </a:cubicBezTo>
                  <a:cubicBezTo>
                    <a:pt x="51033" y="115248"/>
                    <a:pt x="50264" y="114760"/>
                    <a:pt x="49736" y="113969"/>
                  </a:cubicBezTo>
                  <a:cubicBezTo>
                    <a:pt x="49208" y="113178"/>
                    <a:pt x="48875" y="112061"/>
                    <a:pt x="48735" y="110619"/>
                  </a:cubicBezTo>
                  <a:cubicBezTo>
                    <a:pt x="48611" y="109168"/>
                    <a:pt x="48549" y="107199"/>
                    <a:pt x="48549" y="104701"/>
                  </a:cubicBezTo>
                  <a:lnTo>
                    <a:pt x="48549" y="42785"/>
                  </a:lnTo>
                  <a:lnTo>
                    <a:pt x="66463" y="42785"/>
                  </a:lnTo>
                  <a:cubicBezTo>
                    <a:pt x="67526" y="42785"/>
                    <a:pt x="68450" y="42389"/>
                    <a:pt x="69250" y="41606"/>
                  </a:cubicBezTo>
                  <a:cubicBezTo>
                    <a:pt x="70049" y="40815"/>
                    <a:pt x="70445" y="39900"/>
                    <a:pt x="70445" y="38845"/>
                  </a:cubicBezTo>
                  <a:lnTo>
                    <a:pt x="70445" y="27213"/>
                  </a:lnTo>
                  <a:cubicBezTo>
                    <a:pt x="70445" y="26166"/>
                    <a:pt x="70049" y="25243"/>
                    <a:pt x="69250" y="24444"/>
                  </a:cubicBezTo>
                  <a:cubicBezTo>
                    <a:pt x="68450" y="23661"/>
                    <a:pt x="67526" y="23265"/>
                    <a:pt x="66463" y="23265"/>
                  </a:cubicBezTo>
                  <a:lnTo>
                    <a:pt x="48549" y="23265"/>
                  </a:lnTo>
                  <a:lnTo>
                    <a:pt x="48549" y="2963"/>
                  </a:lnTo>
                  <a:cubicBezTo>
                    <a:pt x="48549" y="985"/>
                    <a:pt x="47501" y="0"/>
                    <a:pt x="45413" y="0"/>
                  </a:cubicBezTo>
                  <a:lnTo>
                    <a:pt x="44629" y="0"/>
                  </a:lnTo>
                  <a:lnTo>
                    <a:pt x="26412" y="3156"/>
                  </a:lnTo>
                  <a:cubicBezTo>
                    <a:pt x="25365" y="3428"/>
                    <a:pt x="24457" y="3877"/>
                    <a:pt x="23665" y="4537"/>
                  </a:cubicBezTo>
                  <a:cubicBezTo>
                    <a:pt x="22889" y="5196"/>
                    <a:pt x="22493" y="6049"/>
                    <a:pt x="22493" y="7104"/>
                  </a:cubicBezTo>
                  <a:lnTo>
                    <a:pt x="22493" y="23265"/>
                  </a:lnTo>
                  <a:lnTo>
                    <a:pt x="3943" y="23265"/>
                  </a:lnTo>
                  <a:cubicBezTo>
                    <a:pt x="2888" y="23265"/>
                    <a:pt x="1964" y="23661"/>
                    <a:pt x="1180" y="24444"/>
                  </a:cubicBezTo>
                  <a:cubicBezTo>
                    <a:pt x="388" y="25243"/>
                    <a:pt x="0" y="26166"/>
                    <a:pt x="0" y="27213"/>
                  </a:cubicBezTo>
                  <a:lnTo>
                    <a:pt x="0" y="36085"/>
                  </a:lnTo>
                  <a:cubicBezTo>
                    <a:pt x="0" y="37131"/>
                    <a:pt x="388" y="37992"/>
                    <a:pt x="1180" y="38644"/>
                  </a:cubicBezTo>
                  <a:cubicBezTo>
                    <a:pt x="1964" y="39303"/>
                    <a:pt x="2888" y="39760"/>
                    <a:pt x="3943" y="40032"/>
                  </a:cubicBezTo>
                  <a:lnTo>
                    <a:pt x="22493" y="42785"/>
                  </a:lnTo>
                  <a:lnTo>
                    <a:pt x="22493" y="104701"/>
                  </a:lnTo>
                  <a:cubicBezTo>
                    <a:pt x="22493" y="111270"/>
                    <a:pt x="23083" y="116629"/>
                    <a:pt x="24271" y="120770"/>
                  </a:cubicBezTo>
                  <a:cubicBezTo>
                    <a:pt x="25451" y="124911"/>
                    <a:pt x="27290" y="128099"/>
                    <a:pt x="29797" y="130332"/>
                  </a:cubicBezTo>
                  <a:cubicBezTo>
                    <a:pt x="32289" y="132574"/>
                    <a:pt x="35548" y="134078"/>
                    <a:pt x="39561" y="134869"/>
                  </a:cubicBezTo>
                  <a:cubicBezTo>
                    <a:pt x="43574" y="135660"/>
                    <a:pt x="48348" y="136055"/>
                    <a:pt x="53874" y="136055"/>
                  </a:cubicBezTo>
                  <a:cubicBezTo>
                    <a:pt x="56101" y="136055"/>
                    <a:pt x="58313" y="135924"/>
                    <a:pt x="60479" y="135660"/>
                  </a:cubicBezTo>
                  <a:cubicBezTo>
                    <a:pt x="62652" y="135396"/>
                    <a:pt x="64919" y="135063"/>
                    <a:pt x="67286" y="134667"/>
                  </a:cubicBezTo>
                  <a:cubicBezTo>
                    <a:pt x="69785" y="134280"/>
                    <a:pt x="71034" y="133093"/>
                    <a:pt x="71034" y="131123"/>
                  </a:cubicBezTo>
                  <a:lnTo>
                    <a:pt x="71034" y="118700"/>
                  </a:lnTo>
                  <a:cubicBezTo>
                    <a:pt x="71034" y="116730"/>
                    <a:pt x="69645" y="115745"/>
                    <a:pt x="66859" y="11574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50" name="Freeform 245">
              <a:extLst>
                <a:ext uri="{FF2B5EF4-FFF2-40B4-BE49-F238E27FC236}">
                  <a16:creationId xmlns:a16="http://schemas.microsoft.com/office/drawing/2014/main" id="{D04E037B-B997-E578-4F82-75C192AC7E3A}"/>
                </a:ext>
              </a:extLst>
            </p:cNvPr>
            <p:cNvSpPr/>
            <p:nvPr/>
          </p:nvSpPr>
          <p:spPr>
            <a:xfrm>
              <a:off x="10577386" y="1463749"/>
              <a:ext cx="94328" cy="114170"/>
            </a:xfrm>
            <a:custGeom>
              <a:avLst/>
              <a:gdLst>
                <a:gd name="connsiteX0" fmla="*/ 82290 w 94328"/>
                <a:gd name="connsiteY0" fmla="*/ 14006 h 114170"/>
                <a:gd name="connsiteX1" fmla="*/ 67590 w 94328"/>
                <a:gd name="connsiteY1" fmla="*/ 3746 h 114170"/>
                <a:gd name="connsiteX2" fmla="*/ 47168 w 94328"/>
                <a:gd name="connsiteY2" fmla="*/ 0 h 114170"/>
                <a:gd name="connsiteX3" fmla="*/ 26739 w 94328"/>
                <a:gd name="connsiteY3" fmla="*/ 3746 h 114170"/>
                <a:gd name="connsiteX4" fmla="*/ 12039 w 94328"/>
                <a:gd name="connsiteY4" fmla="*/ 14006 h 114170"/>
                <a:gd name="connsiteX5" fmla="*/ 3058 w 94328"/>
                <a:gd name="connsiteY5" fmla="*/ 29477 h 114170"/>
                <a:gd name="connsiteX6" fmla="*/ 0 w 94328"/>
                <a:gd name="connsiteY6" fmla="*/ 49097 h 114170"/>
                <a:gd name="connsiteX7" fmla="*/ 0 w 94328"/>
                <a:gd name="connsiteY7" fmla="*/ 65073 h 114170"/>
                <a:gd name="connsiteX8" fmla="*/ 3058 w 94328"/>
                <a:gd name="connsiteY8" fmla="*/ 84685 h 114170"/>
                <a:gd name="connsiteX9" fmla="*/ 12039 w 94328"/>
                <a:gd name="connsiteY9" fmla="*/ 100165 h 114170"/>
                <a:gd name="connsiteX10" fmla="*/ 26739 w 94328"/>
                <a:gd name="connsiteY10" fmla="*/ 110416 h 114170"/>
                <a:gd name="connsiteX11" fmla="*/ 47168 w 94328"/>
                <a:gd name="connsiteY11" fmla="*/ 114170 h 114170"/>
                <a:gd name="connsiteX12" fmla="*/ 67590 w 94328"/>
                <a:gd name="connsiteY12" fmla="*/ 110416 h 114170"/>
                <a:gd name="connsiteX13" fmla="*/ 82290 w 94328"/>
                <a:gd name="connsiteY13" fmla="*/ 100165 h 114170"/>
                <a:gd name="connsiteX14" fmla="*/ 91271 w 94328"/>
                <a:gd name="connsiteY14" fmla="*/ 84685 h 114170"/>
                <a:gd name="connsiteX15" fmla="*/ 94329 w 94328"/>
                <a:gd name="connsiteY15" fmla="*/ 65073 h 114170"/>
                <a:gd name="connsiteX16" fmla="*/ 94329 w 94328"/>
                <a:gd name="connsiteY16" fmla="*/ 49097 h 114170"/>
                <a:gd name="connsiteX17" fmla="*/ 91271 w 94328"/>
                <a:gd name="connsiteY17" fmla="*/ 29477 h 114170"/>
                <a:gd name="connsiteX18" fmla="*/ 82290 w 94328"/>
                <a:gd name="connsiteY18" fmla="*/ 14006 h 114170"/>
                <a:gd name="connsiteX19" fmla="*/ 68281 w 94328"/>
                <a:gd name="connsiteY19" fmla="*/ 65073 h 114170"/>
                <a:gd name="connsiteX20" fmla="*/ 62956 w 94328"/>
                <a:gd name="connsiteY20" fmla="*/ 84491 h 114170"/>
                <a:gd name="connsiteX21" fmla="*/ 47169 w 94328"/>
                <a:gd name="connsiteY21" fmla="*/ 91688 h 114170"/>
                <a:gd name="connsiteX22" fmla="*/ 31382 w 94328"/>
                <a:gd name="connsiteY22" fmla="*/ 84491 h 114170"/>
                <a:gd name="connsiteX23" fmla="*/ 26049 w 94328"/>
                <a:gd name="connsiteY23" fmla="*/ 65073 h 114170"/>
                <a:gd name="connsiteX24" fmla="*/ 26049 w 94328"/>
                <a:gd name="connsiteY24" fmla="*/ 49097 h 114170"/>
                <a:gd name="connsiteX25" fmla="*/ 31382 w 94328"/>
                <a:gd name="connsiteY25" fmla="*/ 29679 h 114170"/>
                <a:gd name="connsiteX26" fmla="*/ 47169 w 94328"/>
                <a:gd name="connsiteY26" fmla="*/ 22482 h 114170"/>
                <a:gd name="connsiteX27" fmla="*/ 62956 w 94328"/>
                <a:gd name="connsiteY27" fmla="*/ 29679 h 114170"/>
                <a:gd name="connsiteX28" fmla="*/ 68281 w 94328"/>
                <a:gd name="connsiteY28" fmla="*/ 49097 h 114170"/>
                <a:gd name="connsiteX29" fmla="*/ 68281 w 94328"/>
                <a:gd name="connsiteY29" fmla="*/ 65073 h 114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4328" h="114170">
                  <a:moveTo>
                    <a:pt x="82290" y="14006"/>
                  </a:moveTo>
                  <a:cubicBezTo>
                    <a:pt x="78348" y="9670"/>
                    <a:pt x="73442" y="6250"/>
                    <a:pt x="67590" y="3746"/>
                  </a:cubicBezTo>
                  <a:cubicBezTo>
                    <a:pt x="61737" y="1256"/>
                    <a:pt x="54930" y="0"/>
                    <a:pt x="47168" y="0"/>
                  </a:cubicBezTo>
                  <a:cubicBezTo>
                    <a:pt x="39399" y="0"/>
                    <a:pt x="32592" y="1256"/>
                    <a:pt x="26739" y="3746"/>
                  </a:cubicBezTo>
                  <a:cubicBezTo>
                    <a:pt x="20887" y="6251"/>
                    <a:pt x="15982" y="9670"/>
                    <a:pt x="12039" y="14006"/>
                  </a:cubicBezTo>
                  <a:cubicBezTo>
                    <a:pt x="8088" y="18340"/>
                    <a:pt x="5092" y="23498"/>
                    <a:pt x="3058" y="29477"/>
                  </a:cubicBezTo>
                  <a:cubicBezTo>
                    <a:pt x="1017" y="35464"/>
                    <a:pt x="0" y="42002"/>
                    <a:pt x="0" y="49097"/>
                  </a:cubicBezTo>
                  <a:lnTo>
                    <a:pt x="0" y="65073"/>
                  </a:lnTo>
                  <a:cubicBezTo>
                    <a:pt x="0" y="72169"/>
                    <a:pt x="1017" y="78706"/>
                    <a:pt x="3058" y="84685"/>
                  </a:cubicBezTo>
                  <a:cubicBezTo>
                    <a:pt x="5092" y="90672"/>
                    <a:pt x="8088" y="95829"/>
                    <a:pt x="12039" y="100165"/>
                  </a:cubicBezTo>
                  <a:cubicBezTo>
                    <a:pt x="15982" y="104507"/>
                    <a:pt x="20887" y="107927"/>
                    <a:pt x="26739" y="110416"/>
                  </a:cubicBezTo>
                  <a:cubicBezTo>
                    <a:pt x="32592" y="112914"/>
                    <a:pt x="39399" y="114170"/>
                    <a:pt x="47168" y="114170"/>
                  </a:cubicBezTo>
                  <a:cubicBezTo>
                    <a:pt x="54930" y="114170"/>
                    <a:pt x="61737" y="112914"/>
                    <a:pt x="67590" y="110416"/>
                  </a:cubicBezTo>
                  <a:cubicBezTo>
                    <a:pt x="73442" y="107927"/>
                    <a:pt x="78348" y="104507"/>
                    <a:pt x="82290" y="100165"/>
                  </a:cubicBezTo>
                  <a:cubicBezTo>
                    <a:pt x="86241" y="95829"/>
                    <a:pt x="89229" y="90672"/>
                    <a:pt x="91271" y="84685"/>
                  </a:cubicBezTo>
                  <a:cubicBezTo>
                    <a:pt x="93304" y="78706"/>
                    <a:pt x="94329" y="72169"/>
                    <a:pt x="94329" y="65073"/>
                  </a:cubicBezTo>
                  <a:lnTo>
                    <a:pt x="94329" y="49097"/>
                  </a:lnTo>
                  <a:cubicBezTo>
                    <a:pt x="94329" y="42002"/>
                    <a:pt x="93305" y="35464"/>
                    <a:pt x="91271" y="29477"/>
                  </a:cubicBezTo>
                  <a:cubicBezTo>
                    <a:pt x="89229" y="23498"/>
                    <a:pt x="86241" y="18340"/>
                    <a:pt x="82290" y="14006"/>
                  </a:cubicBezTo>
                  <a:moveTo>
                    <a:pt x="68281" y="65073"/>
                  </a:moveTo>
                  <a:cubicBezTo>
                    <a:pt x="68281" y="73223"/>
                    <a:pt x="66511" y="79691"/>
                    <a:pt x="62956" y="84491"/>
                  </a:cubicBezTo>
                  <a:cubicBezTo>
                    <a:pt x="59401" y="89292"/>
                    <a:pt x="54139" y="91688"/>
                    <a:pt x="47169" y="91688"/>
                  </a:cubicBezTo>
                  <a:cubicBezTo>
                    <a:pt x="40191" y="91688"/>
                    <a:pt x="34937" y="89292"/>
                    <a:pt x="31382" y="84491"/>
                  </a:cubicBezTo>
                  <a:cubicBezTo>
                    <a:pt x="27826" y="79691"/>
                    <a:pt x="26049" y="73223"/>
                    <a:pt x="26049" y="65073"/>
                  </a:cubicBezTo>
                  <a:lnTo>
                    <a:pt x="26049" y="49097"/>
                  </a:lnTo>
                  <a:cubicBezTo>
                    <a:pt x="26049" y="40947"/>
                    <a:pt x="27826" y="34479"/>
                    <a:pt x="31382" y="29679"/>
                  </a:cubicBezTo>
                  <a:cubicBezTo>
                    <a:pt x="34937" y="24878"/>
                    <a:pt x="40191" y="22482"/>
                    <a:pt x="47169" y="22482"/>
                  </a:cubicBezTo>
                  <a:cubicBezTo>
                    <a:pt x="54139" y="22482"/>
                    <a:pt x="59401" y="24878"/>
                    <a:pt x="62956" y="29679"/>
                  </a:cubicBezTo>
                  <a:cubicBezTo>
                    <a:pt x="66511" y="34479"/>
                    <a:pt x="68281" y="40947"/>
                    <a:pt x="68281" y="49097"/>
                  </a:cubicBezTo>
                  <a:lnTo>
                    <a:pt x="68281" y="65073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51" name="Freeform 246">
              <a:extLst>
                <a:ext uri="{FF2B5EF4-FFF2-40B4-BE49-F238E27FC236}">
                  <a16:creationId xmlns:a16="http://schemas.microsoft.com/office/drawing/2014/main" id="{ADD5B6A6-8FFA-3632-9A34-B1ED84935728}"/>
                </a:ext>
              </a:extLst>
            </p:cNvPr>
            <p:cNvSpPr/>
            <p:nvPr/>
          </p:nvSpPr>
          <p:spPr>
            <a:xfrm>
              <a:off x="10694009" y="1463752"/>
              <a:ext cx="57234" cy="112588"/>
            </a:xfrm>
            <a:custGeom>
              <a:avLst/>
              <a:gdLst>
                <a:gd name="connsiteX0" fmla="*/ 53284 w 57234"/>
                <a:gd name="connsiteY0" fmla="*/ 0 h 112588"/>
                <a:gd name="connsiteX1" fmla="*/ 39864 w 57234"/>
                <a:gd name="connsiteY1" fmla="*/ 1869 h 112588"/>
                <a:gd name="connsiteX2" fmla="*/ 25062 w 57234"/>
                <a:gd name="connsiteY2" fmla="*/ 9469 h 112588"/>
                <a:gd name="connsiteX3" fmla="*/ 25062 w 57234"/>
                <a:gd name="connsiteY3" fmla="*/ 5320 h 112588"/>
                <a:gd name="connsiteX4" fmla="*/ 23883 w 57234"/>
                <a:gd name="connsiteY4" fmla="*/ 2559 h 112588"/>
                <a:gd name="connsiteX5" fmla="*/ 21119 w 57234"/>
                <a:gd name="connsiteY5" fmla="*/ 1381 h 112588"/>
                <a:gd name="connsiteX6" fmla="*/ 3951 w 57234"/>
                <a:gd name="connsiteY6" fmla="*/ 1381 h 112588"/>
                <a:gd name="connsiteX7" fmla="*/ 1187 w 57234"/>
                <a:gd name="connsiteY7" fmla="*/ 2559 h 112588"/>
                <a:gd name="connsiteX8" fmla="*/ 0 w 57234"/>
                <a:gd name="connsiteY8" fmla="*/ 5320 h 112588"/>
                <a:gd name="connsiteX9" fmla="*/ 0 w 57234"/>
                <a:gd name="connsiteY9" fmla="*/ 108447 h 112588"/>
                <a:gd name="connsiteX10" fmla="*/ 1187 w 57234"/>
                <a:gd name="connsiteY10" fmla="*/ 111301 h 112588"/>
                <a:gd name="connsiteX11" fmla="*/ 3951 w 57234"/>
                <a:gd name="connsiteY11" fmla="*/ 112588 h 112588"/>
                <a:gd name="connsiteX12" fmla="*/ 22105 w 57234"/>
                <a:gd name="connsiteY12" fmla="*/ 112588 h 112588"/>
                <a:gd name="connsiteX13" fmla="*/ 24868 w 57234"/>
                <a:gd name="connsiteY13" fmla="*/ 111301 h 112588"/>
                <a:gd name="connsiteX14" fmla="*/ 26048 w 57234"/>
                <a:gd name="connsiteY14" fmla="*/ 108447 h 112588"/>
                <a:gd name="connsiteX15" fmla="*/ 26048 w 57234"/>
                <a:gd name="connsiteY15" fmla="*/ 29182 h 112588"/>
                <a:gd name="connsiteX16" fmla="*/ 38785 w 57234"/>
                <a:gd name="connsiteY16" fmla="*/ 23963 h 112588"/>
                <a:gd name="connsiteX17" fmla="*/ 53284 w 57234"/>
                <a:gd name="connsiteY17" fmla="*/ 22087 h 112588"/>
                <a:gd name="connsiteX18" fmla="*/ 56047 w 57234"/>
                <a:gd name="connsiteY18" fmla="*/ 20900 h 112588"/>
                <a:gd name="connsiteX19" fmla="*/ 57235 w 57234"/>
                <a:gd name="connsiteY19" fmla="*/ 18139 h 112588"/>
                <a:gd name="connsiteX20" fmla="*/ 57235 w 57234"/>
                <a:gd name="connsiteY20" fmla="*/ 3947 h 112588"/>
                <a:gd name="connsiteX21" fmla="*/ 56047 w 57234"/>
                <a:gd name="connsiteY21" fmla="*/ 1179 h 112588"/>
                <a:gd name="connsiteX22" fmla="*/ 53284 w 57234"/>
                <a:gd name="connsiteY22" fmla="*/ 0 h 112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7234" h="112588">
                  <a:moveTo>
                    <a:pt x="53284" y="0"/>
                  </a:moveTo>
                  <a:cubicBezTo>
                    <a:pt x="49341" y="0"/>
                    <a:pt x="44863" y="628"/>
                    <a:pt x="39864" y="1869"/>
                  </a:cubicBezTo>
                  <a:cubicBezTo>
                    <a:pt x="34865" y="3126"/>
                    <a:pt x="29929" y="5654"/>
                    <a:pt x="25062" y="9469"/>
                  </a:cubicBezTo>
                  <a:lnTo>
                    <a:pt x="25062" y="5320"/>
                  </a:lnTo>
                  <a:cubicBezTo>
                    <a:pt x="25062" y="4281"/>
                    <a:pt x="24674" y="3350"/>
                    <a:pt x="23883" y="2559"/>
                  </a:cubicBezTo>
                  <a:cubicBezTo>
                    <a:pt x="23091" y="1776"/>
                    <a:pt x="22167" y="1381"/>
                    <a:pt x="21119" y="1381"/>
                  </a:cubicBezTo>
                  <a:lnTo>
                    <a:pt x="3951" y="1381"/>
                  </a:lnTo>
                  <a:cubicBezTo>
                    <a:pt x="2895" y="1381"/>
                    <a:pt x="1979" y="1776"/>
                    <a:pt x="1187" y="2559"/>
                  </a:cubicBezTo>
                  <a:cubicBezTo>
                    <a:pt x="396" y="3350"/>
                    <a:pt x="0" y="4281"/>
                    <a:pt x="0" y="5320"/>
                  </a:cubicBezTo>
                  <a:lnTo>
                    <a:pt x="0" y="108447"/>
                  </a:lnTo>
                  <a:cubicBezTo>
                    <a:pt x="0" y="109502"/>
                    <a:pt x="396" y="110448"/>
                    <a:pt x="1187" y="111301"/>
                  </a:cubicBezTo>
                  <a:cubicBezTo>
                    <a:pt x="1979" y="112162"/>
                    <a:pt x="2895" y="112588"/>
                    <a:pt x="3951" y="112588"/>
                  </a:cubicBezTo>
                  <a:lnTo>
                    <a:pt x="22105" y="112588"/>
                  </a:lnTo>
                  <a:cubicBezTo>
                    <a:pt x="23153" y="112588"/>
                    <a:pt x="24077" y="112162"/>
                    <a:pt x="24868" y="111301"/>
                  </a:cubicBezTo>
                  <a:cubicBezTo>
                    <a:pt x="25660" y="110448"/>
                    <a:pt x="26048" y="109502"/>
                    <a:pt x="26048" y="108447"/>
                  </a:cubicBezTo>
                  <a:lnTo>
                    <a:pt x="26048" y="29182"/>
                  </a:lnTo>
                  <a:cubicBezTo>
                    <a:pt x="30255" y="26949"/>
                    <a:pt x="34500" y="25204"/>
                    <a:pt x="38785" y="23963"/>
                  </a:cubicBezTo>
                  <a:cubicBezTo>
                    <a:pt x="43054" y="22707"/>
                    <a:pt x="47890" y="22087"/>
                    <a:pt x="53284" y="22087"/>
                  </a:cubicBezTo>
                  <a:cubicBezTo>
                    <a:pt x="54340" y="22087"/>
                    <a:pt x="55263" y="21691"/>
                    <a:pt x="56047" y="20900"/>
                  </a:cubicBezTo>
                  <a:cubicBezTo>
                    <a:pt x="56839" y="20109"/>
                    <a:pt x="57235" y="19194"/>
                    <a:pt x="57235" y="18139"/>
                  </a:cubicBezTo>
                  <a:lnTo>
                    <a:pt x="57235" y="3947"/>
                  </a:lnTo>
                  <a:cubicBezTo>
                    <a:pt x="57235" y="2893"/>
                    <a:pt x="56839" y="1978"/>
                    <a:pt x="56047" y="1179"/>
                  </a:cubicBezTo>
                  <a:cubicBezTo>
                    <a:pt x="55263" y="395"/>
                    <a:pt x="54340" y="0"/>
                    <a:pt x="53284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</p:grpSp>
      <p:pic>
        <p:nvPicPr>
          <p:cNvPr id="252" name="Picture 251">
            <a:extLst>
              <a:ext uri="{FF2B5EF4-FFF2-40B4-BE49-F238E27FC236}">
                <a16:creationId xmlns:a16="http://schemas.microsoft.com/office/drawing/2014/main" id="{9A8FE8A3-35D7-C5CE-775B-516B6D3FCAA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/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8243" y="-121858"/>
            <a:ext cx="3331648" cy="2356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7315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64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4090446-8EB5-3D19-7369-E3CB103CDACC}"/>
              </a:ext>
            </a:extLst>
          </p:cNvPr>
          <p:cNvSpPr/>
          <p:nvPr userDrawn="1"/>
        </p:nvSpPr>
        <p:spPr>
          <a:xfrm>
            <a:off x="-58994" y="-36643"/>
            <a:ext cx="12309987" cy="6926727"/>
          </a:xfrm>
          <a:prstGeom prst="rect">
            <a:avLst/>
          </a:prstGeom>
          <a:solidFill>
            <a:srgbClr val="15546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SA"/>
          </a:p>
        </p:txBody>
      </p:sp>
      <p:pic>
        <p:nvPicPr>
          <p:cNvPr id="60" name="Graphic 59">
            <a:extLst>
              <a:ext uri="{FF2B5EF4-FFF2-40B4-BE49-F238E27FC236}">
                <a16:creationId xmlns:a16="http://schemas.microsoft.com/office/drawing/2014/main" id="{3F539CC7-37D3-7A1A-C16F-8C92A6E1C90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-68727"/>
            <a:ext cx="12322098" cy="6931180"/>
          </a:xfrm>
          <a:prstGeom prst="rect">
            <a:avLst/>
          </a:prstGeom>
        </p:spPr>
      </p:pic>
      <p:sp>
        <p:nvSpPr>
          <p:cNvPr id="4" name="Freeform 3">
            <a:extLst>
              <a:ext uri="{FF2B5EF4-FFF2-40B4-BE49-F238E27FC236}">
                <a16:creationId xmlns:a16="http://schemas.microsoft.com/office/drawing/2014/main" id="{0070D4CC-18F0-EAAE-8461-6A2CC5818B4E}"/>
              </a:ext>
            </a:extLst>
          </p:cNvPr>
          <p:cNvSpPr/>
          <p:nvPr userDrawn="1"/>
        </p:nvSpPr>
        <p:spPr>
          <a:xfrm>
            <a:off x="-142210" y="609997"/>
            <a:ext cx="5722099" cy="6282313"/>
          </a:xfrm>
          <a:custGeom>
            <a:avLst/>
            <a:gdLst>
              <a:gd name="connsiteX0" fmla="*/ 5870194 w 6197087"/>
              <a:gd name="connsiteY0" fmla="*/ 3923538 h 6858571"/>
              <a:gd name="connsiteX1" fmla="*/ 5865559 w 6197087"/>
              <a:gd name="connsiteY1" fmla="*/ 3932047 h 6858571"/>
              <a:gd name="connsiteX2" fmla="*/ 4357307 w 6197087"/>
              <a:gd name="connsiteY2" fmla="*/ 6858571 h 6858571"/>
              <a:gd name="connsiteX3" fmla="*/ 0 w 6197087"/>
              <a:gd name="connsiteY3" fmla="*/ 6858571 h 6858571"/>
              <a:gd name="connsiteX4" fmla="*/ 0 w 6197087"/>
              <a:gd name="connsiteY4" fmla="*/ 0 h 6858571"/>
              <a:gd name="connsiteX5" fmla="*/ 4280599 w 6197087"/>
              <a:gd name="connsiteY5" fmla="*/ 0 h 6858571"/>
              <a:gd name="connsiteX6" fmla="*/ 4576445 w 6197087"/>
              <a:gd name="connsiteY6" fmla="*/ 112776 h 6858571"/>
              <a:gd name="connsiteX7" fmla="*/ 5870194 w 6197087"/>
              <a:gd name="connsiteY7" fmla="*/ 3923538 h 6858571"/>
              <a:gd name="connsiteX0" fmla="*/ 5870194 w 6197088"/>
              <a:gd name="connsiteY0" fmla="*/ 4140896 h 7075929"/>
              <a:gd name="connsiteX1" fmla="*/ 5865559 w 6197088"/>
              <a:gd name="connsiteY1" fmla="*/ 4149405 h 7075929"/>
              <a:gd name="connsiteX2" fmla="*/ 4357307 w 6197088"/>
              <a:gd name="connsiteY2" fmla="*/ 7075929 h 7075929"/>
              <a:gd name="connsiteX3" fmla="*/ 0 w 6197088"/>
              <a:gd name="connsiteY3" fmla="*/ 7075929 h 7075929"/>
              <a:gd name="connsiteX4" fmla="*/ 0 w 6197088"/>
              <a:gd name="connsiteY4" fmla="*/ 217358 h 7075929"/>
              <a:gd name="connsiteX5" fmla="*/ 2644444 w 6197088"/>
              <a:gd name="connsiteY5" fmla="*/ 0 h 7075929"/>
              <a:gd name="connsiteX6" fmla="*/ 4576445 w 6197088"/>
              <a:gd name="connsiteY6" fmla="*/ 330134 h 7075929"/>
              <a:gd name="connsiteX7" fmla="*/ 5870194 w 6197088"/>
              <a:gd name="connsiteY7" fmla="*/ 4140896 h 7075929"/>
              <a:gd name="connsiteX0" fmla="*/ 5870194 w 6197088"/>
              <a:gd name="connsiteY0" fmla="*/ 4140896 h 7075929"/>
              <a:gd name="connsiteX1" fmla="*/ 5865559 w 6197088"/>
              <a:gd name="connsiteY1" fmla="*/ 4149405 h 7075929"/>
              <a:gd name="connsiteX2" fmla="*/ 4357307 w 6197088"/>
              <a:gd name="connsiteY2" fmla="*/ 7075929 h 7075929"/>
              <a:gd name="connsiteX3" fmla="*/ 0 w 6197088"/>
              <a:gd name="connsiteY3" fmla="*/ 7075929 h 7075929"/>
              <a:gd name="connsiteX4" fmla="*/ 0 w 6197088"/>
              <a:gd name="connsiteY4" fmla="*/ 217358 h 7075929"/>
              <a:gd name="connsiteX5" fmla="*/ 2644444 w 6197088"/>
              <a:gd name="connsiteY5" fmla="*/ 0 h 7075929"/>
              <a:gd name="connsiteX6" fmla="*/ 4576445 w 6197088"/>
              <a:gd name="connsiteY6" fmla="*/ 330134 h 7075929"/>
              <a:gd name="connsiteX7" fmla="*/ 5870194 w 6197088"/>
              <a:gd name="connsiteY7" fmla="*/ 4140896 h 7075929"/>
              <a:gd name="connsiteX0" fmla="*/ 5870194 w 6197088"/>
              <a:gd name="connsiteY0" fmla="*/ 3923539 h 6858572"/>
              <a:gd name="connsiteX1" fmla="*/ 5865559 w 6197088"/>
              <a:gd name="connsiteY1" fmla="*/ 3932048 h 6858572"/>
              <a:gd name="connsiteX2" fmla="*/ 4357307 w 6197088"/>
              <a:gd name="connsiteY2" fmla="*/ 6858572 h 6858572"/>
              <a:gd name="connsiteX3" fmla="*/ 0 w 6197088"/>
              <a:gd name="connsiteY3" fmla="*/ 6858572 h 6858572"/>
              <a:gd name="connsiteX4" fmla="*/ 0 w 6197088"/>
              <a:gd name="connsiteY4" fmla="*/ 1 h 6858572"/>
              <a:gd name="connsiteX5" fmla="*/ 2015817 w 6197088"/>
              <a:gd name="connsiteY5" fmla="*/ 0 h 6858572"/>
              <a:gd name="connsiteX6" fmla="*/ 4576445 w 6197088"/>
              <a:gd name="connsiteY6" fmla="*/ 112777 h 6858572"/>
              <a:gd name="connsiteX7" fmla="*/ 5870194 w 6197088"/>
              <a:gd name="connsiteY7" fmla="*/ 3923539 h 6858572"/>
              <a:gd name="connsiteX0" fmla="*/ 5870194 w 6197088"/>
              <a:gd name="connsiteY0" fmla="*/ 3923539 h 6858572"/>
              <a:gd name="connsiteX1" fmla="*/ 5865559 w 6197088"/>
              <a:gd name="connsiteY1" fmla="*/ 3932048 h 6858572"/>
              <a:gd name="connsiteX2" fmla="*/ 4357307 w 6197088"/>
              <a:gd name="connsiteY2" fmla="*/ 6858572 h 6858572"/>
              <a:gd name="connsiteX3" fmla="*/ 0 w 6197088"/>
              <a:gd name="connsiteY3" fmla="*/ 6858572 h 6858572"/>
              <a:gd name="connsiteX4" fmla="*/ 0 w 6197088"/>
              <a:gd name="connsiteY4" fmla="*/ 1 h 6858572"/>
              <a:gd name="connsiteX5" fmla="*/ 2015817 w 6197088"/>
              <a:gd name="connsiteY5" fmla="*/ 0 h 6858572"/>
              <a:gd name="connsiteX6" fmla="*/ 4576445 w 6197088"/>
              <a:gd name="connsiteY6" fmla="*/ 112777 h 6858572"/>
              <a:gd name="connsiteX7" fmla="*/ 5870194 w 6197088"/>
              <a:gd name="connsiteY7" fmla="*/ 3923539 h 6858572"/>
              <a:gd name="connsiteX0" fmla="*/ 5870194 w 6197088"/>
              <a:gd name="connsiteY0" fmla="*/ 3923539 h 6858572"/>
              <a:gd name="connsiteX1" fmla="*/ 5865559 w 6197088"/>
              <a:gd name="connsiteY1" fmla="*/ 3932048 h 6858572"/>
              <a:gd name="connsiteX2" fmla="*/ 4357307 w 6197088"/>
              <a:gd name="connsiteY2" fmla="*/ 6858572 h 6858572"/>
              <a:gd name="connsiteX3" fmla="*/ 0 w 6197088"/>
              <a:gd name="connsiteY3" fmla="*/ 6858572 h 6858572"/>
              <a:gd name="connsiteX4" fmla="*/ 0 w 6197088"/>
              <a:gd name="connsiteY4" fmla="*/ 1 h 6858572"/>
              <a:gd name="connsiteX5" fmla="*/ 2015817 w 6197088"/>
              <a:gd name="connsiteY5" fmla="*/ 0 h 6858572"/>
              <a:gd name="connsiteX6" fmla="*/ 4576445 w 6197088"/>
              <a:gd name="connsiteY6" fmla="*/ 112777 h 6858572"/>
              <a:gd name="connsiteX7" fmla="*/ 5870194 w 6197088"/>
              <a:gd name="connsiteY7" fmla="*/ 3923539 h 6858572"/>
              <a:gd name="connsiteX0" fmla="*/ 5870194 w 6197088"/>
              <a:gd name="connsiteY0" fmla="*/ 3924089 h 6859122"/>
              <a:gd name="connsiteX1" fmla="*/ 5865559 w 6197088"/>
              <a:gd name="connsiteY1" fmla="*/ 3932598 h 6859122"/>
              <a:gd name="connsiteX2" fmla="*/ 4357307 w 6197088"/>
              <a:gd name="connsiteY2" fmla="*/ 6859122 h 6859122"/>
              <a:gd name="connsiteX3" fmla="*/ 0 w 6197088"/>
              <a:gd name="connsiteY3" fmla="*/ 6859122 h 6859122"/>
              <a:gd name="connsiteX4" fmla="*/ 0 w 6197088"/>
              <a:gd name="connsiteY4" fmla="*/ 551 h 6859122"/>
              <a:gd name="connsiteX5" fmla="*/ 2015817 w 6197088"/>
              <a:gd name="connsiteY5" fmla="*/ 550 h 6859122"/>
              <a:gd name="connsiteX6" fmla="*/ 4576445 w 6197088"/>
              <a:gd name="connsiteY6" fmla="*/ 113327 h 6859122"/>
              <a:gd name="connsiteX7" fmla="*/ 5870194 w 6197088"/>
              <a:gd name="connsiteY7" fmla="*/ 3924089 h 6859122"/>
              <a:gd name="connsiteX0" fmla="*/ 5870194 w 6197088"/>
              <a:gd name="connsiteY0" fmla="*/ 3923539 h 6858572"/>
              <a:gd name="connsiteX1" fmla="*/ 5865559 w 6197088"/>
              <a:gd name="connsiteY1" fmla="*/ 3932048 h 6858572"/>
              <a:gd name="connsiteX2" fmla="*/ 4357307 w 6197088"/>
              <a:gd name="connsiteY2" fmla="*/ 6858572 h 6858572"/>
              <a:gd name="connsiteX3" fmla="*/ 0 w 6197088"/>
              <a:gd name="connsiteY3" fmla="*/ 6858572 h 6858572"/>
              <a:gd name="connsiteX4" fmla="*/ 0 w 6197088"/>
              <a:gd name="connsiteY4" fmla="*/ 1 h 6858572"/>
              <a:gd name="connsiteX5" fmla="*/ 2015817 w 6197088"/>
              <a:gd name="connsiteY5" fmla="*/ 0 h 6858572"/>
              <a:gd name="connsiteX6" fmla="*/ 4576445 w 6197088"/>
              <a:gd name="connsiteY6" fmla="*/ 112777 h 6858572"/>
              <a:gd name="connsiteX7" fmla="*/ 5870194 w 6197088"/>
              <a:gd name="connsiteY7" fmla="*/ 3923539 h 6858572"/>
              <a:gd name="connsiteX0" fmla="*/ 5870194 w 6197088"/>
              <a:gd name="connsiteY0" fmla="*/ 3934319 h 6869352"/>
              <a:gd name="connsiteX1" fmla="*/ 5865559 w 6197088"/>
              <a:gd name="connsiteY1" fmla="*/ 3942828 h 6869352"/>
              <a:gd name="connsiteX2" fmla="*/ 4357307 w 6197088"/>
              <a:gd name="connsiteY2" fmla="*/ 6869352 h 6869352"/>
              <a:gd name="connsiteX3" fmla="*/ 0 w 6197088"/>
              <a:gd name="connsiteY3" fmla="*/ 6869352 h 6869352"/>
              <a:gd name="connsiteX4" fmla="*/ 0 w 6197088"/>
              <a:gd name="connsiteY4" fmla="*/ 10781 h 6869352"/>
              <a:gd name="connsiteX5" fmla="*/ 2015817 w 6197088"/>
              <a:gd name="connsiteY5" fmla="*/ 10780 h 6869352"/>
              <a:gd name="connsiteX6" fmla="*/ 4576445 w 6197088"/>
              <a:gd name="connsiteY6" fmla="*/ 123557 h 6869352"/>
              <a:gd name="connsiteX7" fmla="*/ 5870194 w 6197088"/>
              <a:gd name="connsiteY7" fmla="*/ 3934319 h 6869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97088" h="6869352">
                <a:moveTo>
                  <a:pt x="5870194" y="3934319"/>
                </a:moveTo>
                <a:lnTo>
                  <a:pt x="5865559" y="3942828"/>
                </a:lnTo>
                <a:lnTo>
                  <a:pt x="4357307" y="6869352"/>
                </a:lnTo>
                <a:lnTo>
                  <a:pt x="0" y="6869352"/>
                </a:lnTo>
                <a:lnTo>
                  <a:pt x="0" y="10781"/>
                </a:lnTo>
                <a:lnTo>
                  <a:pt x="2015817" y="10780"/>
                </a:lnTo>
                <a:cubicBezTo>
                  <a:pt x="3399363" y="-9382"/>
                  <a:pt x="4212973" y="-15324"/>
                  <a:pt x="4576445" y="123557"/>
                </a:cubicBezTo>
                <a:cubicBezTo>
                  <a:pt x="6038977" y="776909"/>
                  <a:pt x="6618224" y="2482709"/>
                  <a:pt x="5870194" y="3934319"/>
                </a:cubicBezTo>
                <a:close/>
              </a:path>
            </a:pathLst>
          </a:custGeom>
          <a:solidFill>
            <a:srgbClr val="F7FAFF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marL="0" algn="r" defTabSz="914400" rtl="1" eaLnBrk="1" latinLnBrk="0" hangingPunct="1"/>
            <a:endParaRPr lang="en-SA"/>
          </a:p>
        </p:txBody>
      </p:sp>
      <p:grpSp>
        <p:nvGrpSpPr>
          <p:cNvPr id="5" name="Graphic 174">
            <a:extLst>
              <a:ext uri="{FF2B5EF4-FFF2-40B4-BE49-F238E27FC236}">
                <a16:creationId xmlns:a16="http://schemas.microsoft.com/office/drawing/2014/main" id="{FF5868E4-AEF1-3B61-3011-A39307A96D37}"/>
              </a:ext>
            </a:extLst>
          </p:cNvPr>
          <p:cNvGrpSpPr/>
          <p:nvPr userDrawn="1"/>
        </p:nvGrpSpPr>
        <p:grpSpPr>
          <a:xfrm>
            <a:off x="9079044" y="455765"/>
            <a:ext cx="2607940" cy="1125421"/>
            <a:chOff x="9079044" y="455765"/>
            <a:chExt cx="2607940" cy="1125421"/>
          </a:xfrm>
          <a:solidFill>
            <a:schemeClr val="bg1"/>
          </a:solidFill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F8BDD9EA-294D-738D-E050-B588EFFDDAFA}"/>
                </a:ext>
              </a:extLst>
            </p:cNvPr>
            <p:cNvSpPr/>
            <p:nvPr/>
          </p:nvSpPr>
          <p:spPr>
            <a:xfrm>
              <a:off x="10886090" y="705310"/>
              <a:ext cx="361391" cy="466290"/>
            </a:xfrm>
            <a:custGeom>
              <a:avLst/>
              <a:gdLst>
                <a:gd name="connsiteX0" fmla="*/ 336593 w 361391"/>
                <a:gd name="connsiteY0" fmla="*/ 201225 h 466290"/>
                <a:gd name="connsiteX1" fmla="*/ 336438 w 361391"/>
                <a:gd name="connsiteY1" fmla="*/ 201109 h 466290"/>
                <a:gd name="connsiteX2" fmla="*/ 67347 w 361391"/>
                <a:gd name="connsiteY2" fmla="*/ 7061 h 466290"/>
                <a:gd name="connsiteX3" fmla="*/ 18960 w 361391"/>
                <a:gd name="connsiteY3" fmla="*/ 11008 h 466290"/>
                <a:gd name="connsiteX4" fmla="*/ 19099 w 361391"/>
                <a:gd name="connsiteY4" fmla="*/ 63843 h 466290"/>
                <a:gd name="connsiteX5" fmla="*/ 201492 w 361391"/>
                <a:gd name="connsiteY5" fmla="*/ 245049 h 466290"/>
                <a:gd name="connsiteX6" fmla="*/ 13589 w 361391"/>
                <a:gd name="connsiteY6" fmla="*/ 400104 h 466290"/>
                <a:gd name="connsiteX7" fmla="*/ 5058 w 361391"/>
                <a:gd name="connsiteY7" fmla="*/ 447689 h 466290"/>
                <a:gd name="connsiteX8" fmla="*/ 56185 w 361391"/>
                <a:gd name="connsiteY8" fmla="*/ 461221 h 466290"/>
                <a:gd name="connsiteX9" fmla="*/ 331633 w 361391"/>
                <a:gd name="connsiteY9" fmla="*/ 301320 h 466290"/>
                <a:gd name="connsiteX10" fmla="*/ 350083 w 361391"/>
                <a:gd name="connsiteY10" fmla="*/ 284638 h 466290"/>
                <a:gd name="connsiteX11" fmla="*/ 336593 w 361391"/>
                <a:gd name="connsiteY11" fmla="*/ 201225 h 46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61391" h="466290">
                  <a:moveTo>
                    <a:pt x="336593" y="201225"/>
                  </a:moveTo>
                  <a:lnTo>
                    <a:pt x="336438" y="201109"/>
                  </a:lnTo>
                  <a:lnTo>
                    <a:pt x="67347" y="7061"/>
                  </a:lnTo>
                  <a:cubicBezTo>
                    <a:pt x="52700" y="-3525"/>
                    <a:pt x="32109" y="-2207"/>
                    <a:pt x="18960" y="11008"/>
                  </a:cubicBezTo>
                  <a:cubicBezTo>
                    <a:pt x="4391" y="25634"/>
                    <a:pt x="4461" y="49295"/>
                    <a:pt x="19099" y="63843"/>
                  </a:cubicBezTo>
                  <a:lnTo>
                    <a:pt x="201492" y="245049"/>
                  </a:lnTo>
                  <a:lnTo>
                    <a:pt x="13589" y="400104"/>
                  </a:lnTo>
                  <a:cubicBezTo>
                    <a:pt x="-289" y="411535"/>
                    <a:pt x="-4263" y="431643"/>
                    <a:pt x="5058" y="447689"/>
                  </a:cubicBezTo>
                  <a:cubicBezTo>
                    <a:pt x="15436" y="465533"/>
                    <a:pt x="38325" y="471598"/>
                    <a:pt x="56185" y="461221"/>
                  </a:cubicBezTo>
                  <a:lnTo>
                    <a:pt x="331633" y="301320"/>
                  </a:lnTo>
                  <a:cubicBezTo>
                    <a:pt x="338580" y="297248"/>
                    <a:pt x="345069" y="291571"/>
                    <a:pt x="350083" y="284638"/>
                  </a:cubicBezTo>
                  <a:cubicBezTo>
                    <a:pt x="369401" y="257876"/>
                    <a:pt x="363363" y="220535"/>
                    <a:pt x="336593" y="20122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A639ED2-129F-CAFD-0A89-D83D9F93BA3F}"/>
                </a:ext>
              </a:extLst>
            </p:cNvPr>
            <p:cNvSpPr/>
            <p:nvPr/>
          </p:nvSpPr>
          <p:spPr>
            <a:xfrm>
              <a:off x="11290519" y="999433"/>
              <a:ext cx="381688" cy="581753"/>
            </a:xfrm>
            <a:custGeom>
              <a:avLst/>
              <a:gdLst>
                <a:gd name="connsiteX0" fmla="*/ 363303 w 381688"/>
                <a:gd name="connsiteY0" fmla="*/ 172121 h 581753"/>
                <a:gd name="connsiteX1" fmla="*/ 85782 w 381688"/>
                <a:gd name="connsiteY1" fmla="*/ 8389 h 581753"/>
                <a:gd name="connsiteX2" fmla="*/ 52384 w 381688"/>
                <a:gd name="connsiteY2" fmla="*/ 60 h 581753"/>
                <a:gd name="connsiteX3" fmla="*/ 0 w 381688"/>
                <a:gd name="connsiteY3" fmla="*/ 57719 h 581753"/>
                <a:gd name="connsiteX4" fmla="*/ 435 w 381688"/>
                <a:gd name="connsiteY4" fmla="*/ 546095 h 581753"/>
                <a:gd name="connsiteX5" fmla="*/ 35323 w 381688"/>
                <a:gd name="connsiteY5" fmla="*/ 581676 h 581753"/>
                <a:gd name="connsiteX6" fmla="*/ 74978 w 381688"/>
                <a:gd name="connsiteY6" fmla="*/ 546848 h 581753"/>
                <a:gd name="connsiteX7" fmla="*/ 112902 w 381688"/>
                <a:gd name="connsiteY7" fmla="*/ 154371 h 581753"/>
                <a:gd name="connsiteX8" fmla="*/ 330719 w 381688"/>
                <a:gd name="connsiteY8" fmla="*/ 239110 h 581753"/>
                <a:gd name="connsiteX9" fmla="*/ 376490 w 381688"/>
                <a:gd name="connsiteY9" fmla="*/ 223290 h 581753"/>
                <a:gd name="connsiteX10" fmla="*/ 363303 w 381688"/>
                <a:gd name="connsiteY10" fmla="*/ 172121 h 581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1688" h="581753">
                  <a:moveTo>
                    <a:pt x="363303" y="172121"/>
                  </a:moveTo>
                  <a:lnTo>
                    <a:pt x="85782" y="8389"/>
                  </a:lnTo>
                  <a:cubicBezTo>
                    <a:pt x="76018" y="2611"/>
                    <a:pt x="64562" y="-475"/>
                    <a:pt x="52384" y="60"/>
                  </a:cubicBezTo>
                  <a:cubicBezTo>
                    <a:pt x="19032" y="1525"/>
                    <a:pt x="0" y="22417"/>
                    <a:pt x="0" y="57719"/>
                  </a:cubicBezTo>
                  <a:cubicBezTo>
                    <a:pt x="0" y="179815"/>
                    <a:pt x="435" y="421928"/>
                    <a:pt x="435" y="546095"/>
                  </a:cubicBezTo>
                  <a:cubicBezTo>
                    <a:pt x="435" y="564823"/>
                    <a:pt x="16183" y="580442"/>
                    <a:pt x="35323" y="581676"/>
                  </a:cubicBezTo>
                  <a:cubicBezTo>
                    <a:pt x="55908" y="582994"/>
                    <a:pt x="73650" y="567398"/>
                    <a:pt x="74978" y="546848"/>
                  </a:cubicBezTo>
                  <a:lnTo>
                    <a:pt x="112902" y="154371"/>
                  </a:lnTo>
                  <a:lnTo>
                    <a:pt x="330719" y="239110"/>
                  </a:lnTo>
                  <a:cubicBezTo>
                    <a:pt x="347500" y="245663"/>
                    <a:pt x="367036" y="239289"/>
                    <a:pt x="376490" y="223290"/>
                  </a:cubicBezTo>
                  <a:cubicBezTo>
                    <a:pt x="386983" y="205523"/>
                    <a:pt x="381093" y="182615"/>
                    <a:pt x="363303" y="172121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BD4C5E6A-7084-65D4-5465-04BCE7EA09E5}"/>
                </a:ext>
              </a:extLst>
            </p:cNvPr>
            <p:cNvSpPr/>
            <p:nvPr/>
          </p:nvSpPr>
          <p:spPr>
            <a:xfrm>
              <a:off x="11290947" y="455765"/>
              <a:ext cx="396037" cy="451975"/>
            </a:xfrm>
            <a:custGeom>
              <a:avLst/>
              <a:gdLst>
                <a:gd name="connsiteX0" fmla="*/ 394677 w 396037"/>
                <a:gd name="connsiteY0" fmla="*/ 268424 h 451975"/>
                <a:gd name="connsiteX1" fmla="*/ 348681 w 396037"/>
                <a:gd name="connsiteY1" fmla="*/ 242359 h 451975"/>
                <a:gd name="connsiteX2" fmla="*/ 110901 w 396037"/>
                <a:gd name="connsiteY2" fmla="*/ 307982 h 451975"/>
                <a:gd name="connsiteX3" fmla="*/ 74257 w 396037"/>
                <a:gd name="connsiteY3" fmla="*/ 31289 h 451975"/>
                <a:gd name="connsiteX4" fmla="*/ 36776 w 396037"/>
                <a:gd name="connsiteY4" fmla="*/ 5 h 451975"/>
                <a:gd name="connsiteX5" fmla="*/ 1 w 396037"/>
                <a:gd name="connsiteY5" fmla="*/ 37943 h 451975"/>
                <a:gd name="connsiteX6" fmla="*/ 1 w 396037"/>
                <a:gd name="connsiteY6" fmla="*/ 393800 h 451975"/>
                <a:gd name="connsiteX7" fmla="*/ 79388 w 396037"/>
                <a:gd name="connsiteY7" fmla="*/ 447620 h 451975"/>
                <a:gd name="connsiteX8" fmla="*/ 374239 w 396037"/>
                <a:gd name="connsiteY8" fmla="*/ 312317 h 451975"/>
                <a:gd name="connsiteX9" fmla="*/ 394677 w 396037"/>
                <a:gd name="connsiteY9" fmla="*/ 268424 h 45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6037" h="451975">
                  <a:moveTo>
                    <a:pt x="394677" y="268424"/>
                  </a:moveTo>
                  <a:cubicBezTo>
                    <a:pt x="389181" y="248532"/>
                    <a:pt x="368589" y="236860"/>
                    <a:pt x="348681" y="242359"/>
                  </a:cubicBezTo>
                  <a:lnTo>
                    <a:pt x="110901" y="307982"/>
                  </a:lnTo>
                  <a:lnTo>
                    <a:pt x="74257" y="31289"/>
                  </a:lnTo>
                  <a:cubicBezTo>
                    <a:pt x="71323" y="13305"/>
                    <a:pt x="55552" y="-290"/>
                    <a:pt x="36776" y="5"/>
                  </a:cubicBezTo>
                  <a:cubicBezTo>
                    <a:pt x="16138" y="338"/>
                    <a:pt x="-162" y="17322"/>
                    <a:pt x="1" y="37943"/>
                  </a:cubicBezTo>
                  <a:cubicBezTo>
                    <a:pt x="722" y="126901"/>
                    <a:pt x="1" y="304834"/>
                    <a:pt x="1" y="393800"/>
                  </a:cubicBezTo>
                  <a:cubicBezTo>
                    <a:pt x="1" y="442215"/>
                    <a:pt x="49342" y="461401"/>
                    <a:pt x="79388" y="447620"/>
                  </a:cubicBezTo>
                  <a:lnTo>
                    <a:pt x="374239" y="312317"/>
                  </a:lnTo>
                  <a:cubicBezTo>
                    <a:pt x="390632" y="304826"/>
                    <a:pt x="399636" y="286345"/>
                    <a:pt x="394677" y="268424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6E3A285D-0EA4-6A53-5B78-7C7AE527E138}"/>
                </a:ext>
              </a:extLst>
            </p:cNvPr>
            <p:cNvSpPr/>
            <p:nvPr/>
          </p:nvSpPr>
          <p:spPr>
            <a:xfrm>
              <a:off x="9093653" y="719028"/>
              <a:ext cx="23285" cy="24250"/>
            </a:xfrm>
            <a:custGeom>
              <a:avLst/>
              <a:gdLst>
                <a:gd name="connsiteX0" fmla="*/ 4735 w 23285"/>
                <a:gd name="connsiteY0" fmla="*/ 24250 h 24250"/>
                <a:gd name="connsiteX1" fmla="*/ 18349 w 23285"/>
                <a:gd name="connsiteY1" fmla="*/ 24250 h 24250"/>
                <a:gd name="connsiteX2" fmla="*/ 21702 w 23285"/>
                <a:gd name="connsiteY2" fmla="*/ 22971 h 24250"/>
                <a:gd name="connsiteX3" fmla="*/ 23286 w 23285"/>
                <a:gd name="connsiteY3" fmla="*/ 19915 h 24250"/>
                <a:gd name="connsiteX4" fmla="*/ 23286 w 23285"/>
                <a:gd name="connsiteY4" fmla="*/ 4529 h 24250"/>
                <a:gd name="connsiteX5" fmla="*/ 21803 w 23285"/>
                <a:gd name="connsiteY5" fmla="*/ 1280 h 24250"/>
                <a:gd name="connsiteX6" fmla="*/ 18349 w 23285"/>
                <a:gd name="connsiteY6" fmla="*/ 0 h 24250"/>
                <a:gd name="connsiteX7" fmla="*/ 4735 w 23285"/>
                <a:gd name="connsiteY7" fmla="*/ 0 h 24250"/>
                <a:gd name="connsiteX8" fmla="*/ 1382 w 23285"/>
                <a:gd name="connsiteY8" fmla="*/ 1280 h 24250"/>
                <a:gd name="connsiteX9" fmla="*/ 0 w 23285"/>
                <a:gd name="connsiteY9" fmla="*/ 4529 h 24250"/>
                <a:gd name="connsiteX10" fmla="*/ 0 w 23285"/>
                <a:gd name="connsiteY10" fmla="*/ 19915 h 24250"/>
                <a:gd name="connsiteX11" fmla="*/ 1382 w 23285"/>
                <a:gd name="connsiteY11" fmla="*/ 22971 h 24250"/>
                <a:gd name="connsiteX12" fmla="*/ 4735 w 23285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85" h="24250">
                  <a:moveTo>
                    <a:pt x="4735" y="24250"/>
                  </a:moveTo>
                  <a:lnTo>
                    <a:pt x="18349" y="24250"/>
                  </a:lnTo>
                  <a:cubicBezTo>
                    <a:pt x="19537" y="24250"/>
                    <a:pt x="20655" y="23831"/>
                    <a:pt x="21702" y="22971"/>
                  </a:cubicBezTo>
                  <a:cubicBezTo>
                    <a:pt x="22758" y="22118"/>
                    <a:pt x="23286" y="21094"/>
                    <a:pt x="23286" y="19915"/>
                  </a:cubicBezTo>
                  <a:lnTo>
                    <a:pt x="23286" y="4529"/>
                  </a:lnTo>
                  <a:cubicBezTo>
                    <a:pt x="23286" y="3226"/>
                    <a:pt x="22789" y="2133"/>
                    <a:pt x="21803" y="1280"/>
                  </a:cubicBezTo>
                  <a:cubicBezTo>
                    <a:pt x="20817" y="427"/>
                    <a:pt x="19661" y="0"/>
                    <a:pt x="18349" y="0"/>
                  </a:cubicBezTo>
                  <a:lnTo>
                    <a:pt x="4735" y="0"/>
                  </a:lnTo>
                  <a:cubicBezTo>
                    <a:pt x="3415" y="0"/>
                    <a:pt x="2298" y="427"/>
                    <a:pt x="1382" y="1280"/>
                  </a:cubicBezTo>
                  <a:cubicBezTo>
                    <a:pt x="458" y="2133"/>
                    <a:pt x="0" y="3226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58" y="22118"/>
                    <a:pt x="1382" y="22971"/>
                  </a:cubicBezTo>
                  <a:cubicBezTo>
                    <a:pt x="2298" y="23831"/>
                    <a:pt x="3415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0C634943-7C65-4E29-16E2-5D7F2C1D8394}"/>
                </a:ext>
              </a:extLst>
            </p:cNvPr>
            <p:cNvSpPr/>
            <p:nvPr/>
          </p:nvSpPr>
          <p:spPr>
            <a:xfrm>
              <a:off x="9079044" y="708581"/>
              <a:ext cx="452897" cy="154574"/>
            </a:xfrm>
            <a:custGeom>
              <a:avLst/>
              <a:gdLst>
                <a:gd name="connsiteX0" fmla="*/ 11744 w 452897"/>
                <a:gd name="connsiteY0" fmla="*/ 137622 h 154574"/>
                <a:gd name="connsiteX1" fmla="*/ 24474 w 452897"/>
                <a:gd name="connsiteY1" fmla="*/ 144819 h 154574"/>
                <a:gd name="connsiteX2" fmla="*/ 40067 w 452897"/>
                <a:gd name="connsiteY2" fmla="*/ 147091 h 154574"/>
                <a:gd name="connsiteX3" fmla="*/ 42628 w 452897"/>
                <a:gd name="connsiteY3" fmla="*/ 147091 h 154574"/>
                <a:gd name="connsiteX4" fmla="*/ 56149 w 452897"/>
                <a:gd name="connsiteY4" fmla="*/ 145013 h 154574"/>
                <a:gd name="connsiteX5" fmla="*/ 66705 w 452897"/>
                <a:gd name="connsiteY5" fmla="*/ 139003 h 154574"/>
                <a:gd name="connsiteX6" fmla="*/ 76570 w 452897"/>
                <a:gd name="connsiteY6" fmla="*/ 147487 h 154574"/>
                <a:gd name="connsiteX7" fmla="*/ 93343 w 452897"/>
                <a:gd name="connsiteY7" fmla="*/ 150046 h 154574"/>
                <a:gd name="connsiteX8" fmla="*/ 106368 w 452897"/>
                <a:gd name="connsiteY8" fmla="*/ 150046 h 154574"/>
                <a:gd name="connsiteX9" fmla="*/ 113175 w 452897"/>
                <a:gd name="connsiteY9" fmla="*/ 149751 h 154574"/>
                <a:gd name="connsiteX10" fmla="*/ 120479 w 452897"/>
                <a:gd name="connsiteY10" fmla="*/ 148665 h 154574"/>
                <a:gd name="connsiteX11" fmla="*/ 127487 w 452897"/>
                <a:gd name="connsiteY11" fmla="*/ 146595 h 154574"/>
                <a:gd name="connsiteX12" fmla="*/ 133603 w 452897"/>
                <a:gd name="connsiteY12" fmla="*/ 143345 h 154574"/>
                <a:gd name="connsiteX13" fmla="*/ 146434 w 452897"/>
                <a:gd name="connsiteY13" fmla="*/ 148766 h 154574"/>
                <a:gd name="connsiteX14" fmla="*/ 161623 w 452897"/>
                <a:gd name="connsiteY14" fmla="*/ 150046 h 154574"/>
                <a:gd name="connsiteX15" fmla="*/ 167740 w 452897"/>
                <a:gd name="connsiteY15" fmla="*/ 150046 h 154574"/>
                <a:gd name="connsiteX16" fmla="*/ 180570 w 452897"/>
                <a:gd name="connsiteY16" fmla="*/ 148665 h 154574"/>
                <a:gd name="connsiteX17" fmla="*/ 190830 w 452897"/>
                <a:gd name="connsiteY17" fmla="*/ 143345 h 154574"/>
                <a:gd name="connsiteX18" fmla="*/ 204941 w 452897"/>
                <a:gd name="connsiteY18" fmla="*/ 151821 h 154574"/>
                <a:gd name="connsiteX19" fmla="*/ 224376 w 452897"/>
                <a:gd name="connsiteY19" fmla="*/ 154574 h 154574"/>
                <a:gd name="connsiteX20" fmla="*/ 242430 w 452897"/>
                <a:gd name="connsiteY20" fmla="*/ 151821 h 154574"/>
                <a:gd name="connsiteX21" fmla="*/ 255555 w 452897"/>
                <a:gd name="connsiteY21" fmla="*/ 143345 h 154574"/>
                <a:gd name="connsiteX22" fmla="*/ 267198 w 452897"/>
                <a:gd name="connsiteY22" fmla="*/ 148471 h 154574"/>
                <a:gd name="connsiteX23" fmla="*/ 280424 w 452897"/>
                <a:gd name="connsiteY23" fmla="*/ 150046 h 154574"/>
                <a:gd name="connsiteX24" fmla="*/ 288310 w 452897"/>
                <a:gd name="connsiteY24" fmla="*/ 150046 h 154574"/>
                <a:gd name="connsiteX25" fmla="*/ 295117 w 452897"/>
                <a:gd name="connsiteY25" fmla="*/ 149751 h 154574"/>
                <a:gd name="connsiteX26" fmla="*/ 302421 w 452897"/>
                <a:gd name="connsiteY26" fmla="*/ 148665 h 154574"/>
                <a:gd name="connsiteX27" fmla="*/ 309429 w 452897"/>
                <a:gd name="connsiteY27" fmla="*/ 146594 h 154574"/>
                <a:gd name="connsiteX28" fmla="*/ 315545 w 452897"/>
                <a:gd name="connsiteY28" fmla="*/ 143345 h 154574"/>
                <a:gd name="connsiteX29" fmla="*/ 328376 w 452897"/>
                <a:gd name="connsiteY29" fmla="*/ 148766 h 154574"/>
                <a:gd name="connsiteX30" fmla="*/ 343573 w 452897"/>
                <a:gd name="connsiteY30" fmla="*/ 150046 h 154574"/>
                <a:gd name="connsiteX31" fmla="*/ 349883 w 452897"/>
                <a:gd name="connsiteY31" fmla="*/ 150046 h 154574"/>
                <a:gd name="connsiteX32" fmla="*/ 356690 w 452897"/>
                <a:gd name="connsiteY32" fmla="*/ 149751 h 154574"/>
                <a:gd name="connsiteX33" fmla="*/ 363994 w 452897"/>
                <a:gd name="connsiteY33" fmla="*/ 148665 h 154574"/>
                <a:gd name="connsiteX34" fmla="*/ 370995 w 452897"/>
                <a:gd name="connsiteY34" fmla="*/ 146594 h 154574"/>
                <a:gd name="connsiteX35" fmla="*/ 377111 w 452897"/>
                <a:gd name="connsiteY35" fmla="*/ 143345 h 154574"/>
                <a:gd name="connsiteX36" fmla="*/ 389942 w 452897"/>
                <a:gd name="connsiteY36" fmla="*/ 148766 h 154574"/>
                <a:gd name="connsiteX37" fmla="*/ 405139 w 452897"/>
                <a:gd name="connsiteY37" fmla="*/ 150046 h 154574"/>
                <a:gd name="connsiteX38" fmla="*/ 414810 w 452897"/>
                <a:gd name="connsiteY38" fmla="*/ 150046 h 154574"/>
                <a:gd name="connsiteX39" fmla="*/ 423589 w 452897"/>
                <a:gd name="connsiteY39" fmla="*/ 149945 h 154574"/>
                <a:gd name="connsiteX40" fmla="*/ 432965 w 452897"/>
                <a:gd name="connsiteY40" fmla="*/ 149549 h 154574"/>
                <a:gd name="connsiteX41" fmla="*/ 441348 w 452897"/>
                <a:gd name="connsiteY41" fmla="*/ 148859 h 154574"/>
                <a:gd name="connsiteX42" fmla="*/ 447371 w 452897"/>
                <a:gd name="connsiteY42" fmla="*/ 147874 h 154574"/>
                <a:gd name="connsiteX43" fmla="*/ 450623 w 452897"/>
                <a:gd name="connsiteY43" fmla="*/ 145508 h 154574"/>
                <a:gd name="connsiteX44" fmla="*/ 451911 w 452897"/>
                <a:gd name="connsiteY44" fmla="*/ 142158 h 154574"/>
                <a:gd name="connsiteX45" fmla="*/ 452703 w 452897"/>
                <a:gd name="connsiteY45" fmla="*/ 130425 h 154574"/>
                <a:gd name="connsiteX46" fmla="*/ 452898 w 452897"/>
                <a:gd name="connsiteY46" fmla="*/ 118691 h 154574"/>
                <a:gd name="connsiteX47" fmla="*/ 452898 w 452897"/>
                <a:gd name="connsiteY47" fmla="*/ 4133 h 154574"/>
                <a:gd name="connsiteX48" fmla="*/ 451811 w 452897"/>
                <a:gd name="connsiteY48" fmla="*/ 1179 h 154574"/>
                <a:gd name="connsiteX49" fmla="*/ 449141 w 452897"/>
                <a:gd name="connsiteY49" fmla="*/ 0 h 154574"/>
                <a:gd name="connsiteX50" fmla="*/ 431188 w 452897"/>
                <a:gd name="connsiteY50" fmla="*/ 0 h 154574"/>
                <a:gd name="connsiteX51" fmla="*/ 428425 w 452897"/>
                <a:gd name="connsiteY51" fmla="*/ 1179 h 154574"/>
                <a:gd name="connsiteX52" fmla="*/ 427238 w 452897"/>
                <a:gd name="connsiteY52" fmla="*/ 4133 h 154574"/>
                <a:gd name="connsiteX53" fmla="*/ 427238 w 452897"/>
                <a:gd name="connsiteY53" fmla="*/ 118303 h 154574"/>
                <a:gd name="connsiteX54" fmla="*/ 425763 w 452897"/>
                <a:gd name="connsiteY54" fmla="*/ 123918 h 154574"/>
                <a:gd name="connsiteX55" fmla="*/ 419546 w 452897"/>
                <a:gd name="connsiteY55" fmla="*/ 124802 h 154574"/>
                <a:gd name="connsiteX56" fmla="*/ 402765 w 452897"/>
                <a:gd name="connsiteY56" fmla="*/ 124802 h 154574"/>
                <a:gd name="connsiteX57" fmla="*/ 399513 w 452897"/>
                <a:gd name="connsiteY57" fmla="*/ 124709 h 154574"/>
                <a:gd name="connsiteX58" fmla="*/ 395663 w 452897"/>
                <a:gd name="connsiteY58" fmla="*/ 124213 h 154574"/>
                <a:gd name="connsiteX59" fmla="*/ 392116 w 452897"/>
                <a:gd name="connsiteY59" fmla="*/ 123135 h 154574"/>
                <a:gd name="connsiteX60" fmla="*/ 389942 w 452897"/>
                <a:gd name="connsiteY60" fmla="*/ 121452 h 154574"/>
                <a:gd name="connsiteX61" fmla="*/ 389942 w 452897"/>
                <a:gd name="connsiteY61" fmla="*/ 69004 h 154574"/>
                <a:gd name="connsiteX62" fmla="*/ 388856 w 452897"/>
                <a:gd name="connsiteY62" fmla="*/ 66344 h 154574"/>
                <a:gd name="connsiteX63" fmla="*/ 386193 w 452897"/>
                <a:gd name="connsiteY63" fmla="*/ 65258 h 154574"/>
                <a:gd name="connsiteX64" fmla="*/ 369025 w 452897"/>
                <a:gd name="connsiteY64" fmla="*/ 65258 h 154574"/>
                <a:gd name="connsiteX65" fmla="*/ 366161 w 452897"/>
                <a:gd name="connsiteY65" fmla="*/ 66344 h 154574"/>
                <a:gd name="connsiteX66" fmla="*/ 365082 w 452897"/>
                <a:gd name="connsiteY66" fmla="*/ 69004 h 154574"/>
                <a:gd name="connsiteX67" fmla="*/ 365082 w 452897"/>
                <a:gd name="connsiteY67" fmla="*/ 118101 h 154574"/>
                <a:gd name="connsiteX68" fmla="*/ 363894 w 452897"/>
                <a:gd name="connsiteY68" fmla="*/ 121746 h 154574"/>
                <a:gd name="connsiteX69" fmla="*/ 361030 w 452897"/>
                <a:gd name="connsiteY69" fmla="*/ 123724 h 154574"/>
                <a:gd name="connsiteX70" fmla="*/ 357382 w 452897"/>
                <a:gd name="connsiteY70" fmla="*/ 124608 h 154574"/>
                <a:gd name="connsiteX71" fmla="*/ 353633 w 452897"/>
                <a:gd name="connsiteY71" fmla="*/ 124802 h 154574"/>
                <a:gd name="connsiteX72" fmla="*/ 341207 w 452897"/>
                <a:gd name="connsiteY72" fmla="*/ 124802 h 154574"/>
                <a:gd name="connsiteX73" fmla="*/ 337947 w 452897"/>
                <a:gd name="connsiteY73" fmla="*/ 124709 h 154574"/>
                <a:gd name="connsiteX74" fmla="*/ 334097 w 452897"/>
                <a:gd name="connsiteY74" fmla="*/ 124212 h 154574"/>
                <a:gd name="connsiteX75" fmla="*/ 330542 w 452897"/>
                <a:gd name="connsiteY75" fmla="*/ 123134 h 154574"/>
                <a:gd name="connsiteX76" fmla="*/ 328376 w 452897"/>
                <a:gd name="connsiteY76" fmla="*/ 121451 h 154574"/>
                <a:gd name="connsiteX77" fmla="*/ 328376 w 452897"/>
                <a:gd name="connsiteY77" fmla="*/ 69004 h 154574"/>
                <a:gd name="connsiteX78" fmla="*/ 327290 w 452897"/>
                <a:gd name="connsiteY78" fmla="*/ 66344 h 154574"/>
                <a:gd name="connsiteX79" fmla="*/ 324627 w 452897"/>
                <a:gd name="connsiteY79" fmla="*/ 65258 h 154574"/>
                <a:gd name="connsiteX80" fmla="*/ 307458 w 452897"/>
                <a:gd name="connsiteY80" fmla="*/ 65258 h 154574"/>
                <a:gd name="connsiteX81" fmla="*/ 304594 w 452897"/>
                <a:gd name="connsiteY81" fmla="*/ 66344 h 154574"/>
                <a:gd name="connsiteX82" fmla="*/ 303508 w 452897"/>
                <a:gd name="connsiteY82" fmla="*/ 69004 h 154574"/>
                <a:gd name="connsiteX83" fmla="*/ 303508 w 452897"/>
                <a:gd name="connsiteY83" fmla="*/ 118101 h 154574"/>
                <a:gd name="connsiteX84" fmla="*/ 302328 w 452897"/>
                <a:gd name="connsiteY84" fmla="*/ 121746 h 154574"/>
                <a:gd name="connsiteX85" fmla="*/ 299464 w 452897"/>
                <a:gd name="connsiteY85" fmla="*/ 123724 h 154574"/>
                <a:gd name="connsiteX86" fmla="*/ 295816 w 452897"/>
                <a:gd name="connsiteY86" fmla="*/ 124608 h 154574"/>
                <a:gd name="connsiteX87" fmla="*/ 292067 w 452897"/>
                <a:gd name="connsiteY87" fmla="*/ 124801 h 154574"/>
                <a:gd name="connsiteX88" fmla="*/ 279827 w 452897"/>
                <a:gd name="connsiteY88" fmla="*/ 124801 h 154574"/>
                <a:gd name="connsiteX89" fmla="*/ 276676 w 452897"/>
                <a:gd name="connsiteY89" fmla="*/ 124507 h 154574"/>
                <a:gd name="connsiteX90" fmla="*/ 272919 w 452897"/>
                <a:gd name="connsiteY90" fmla="*/ 123522 h 154574"/>
                <a:gd name="connsiteX91" fmla="*/ 269666 w 452897"/>
                <a:gd name="connsiteY91" fmla="*/ 121653 h 154574"/>
                <a:gd name="connsiteX92" fmla="*/ 267796 w 452897"/>
                <a:gd name="connsiteY92" fmla="*/ 118497 h 154574"/>
                <a:gd name="connsiteX93" fmla="*/ 268184 w 452897"/>
                <a:gd name="connsiteY93" fmla="*/ 114449 h 154574"/>
                <a:gd name="connsiteX94" fmla="*/ 268184 w 452897"/>
                <a:gd name="connsiteY94" fmla="*/ 98776 h 154574"/>
                <a:gd name="connsiteX95" fmla="*/ 256541 w 452897"/>
                <a:gd name="connsiteY95" fmla="*/ 65948 h 154574"/>
                <a:gd name="connsiteX96" fmla="*/ 224773 w 452897"/>
                <a:gd name="connsiteY96" fmla="*/ 55006 h 154574"/>
                <a:gd name="connsiteX97" fmla="*/ 192406 w 452897"/>
                <a:gd name="connsiteY97" fmla="*/ 66150 h 154574"/>
                <a:gd name="connsiteX98" fmla="*/ 180368 w 452897"/>
                <a:gd name="connsiteY98" fmla="*/ 98977 h 154574"/>
                <a:gd name="connsiteX99" fmla="*/ 180368 w 452897"/>
                <a:gd name="connsiteY99" fmla="*/ 115534 h 154574"/>
                <a:gd name="connsiteX100" fmla="*/ 179778 w 452897"/>
                <a:gd name="connsiteY100" fmla="*/ 120273 h 154574"/>
                <a:gd name="connsiteX101" fmla="*/ 178202 w 452897"/>
                <a:gd name="connsiteY101" fmla="*/ 122832 h 154574"/>
                <a:gd name="connsiteX102" fmla="*/ 175338 w 452897"/>
                <a:gd name="connsiteY102" fmla="*/ 124212 h 154574"/>
                <a:gd name="connsiteX103" fmla="*/ 171791 w 452897"/>
                <a:gd name="connsiteY103" fmla="*/ 124709 h 154574"/>
                <a:gd name="connsiteX104" fmla="*/ 168531 w 452897"/>
                <a:gd name="connsiteY104" fmla="*/ 124802 h 154574"/>
                <a:gd name="connsiteX105" fmla="*/ 159255 w 452897"/>
                <a:gd name="connsiteY105" fmla="*/ 124802 h 154574"/>
                <a:gd name="connsiteX106" fmla="*/ 156003 w 452897"/>
                <a:gd name="connsiteY106" fmla="*/ 124709 h 154574"/>
                <a:gd name="connsiteX107" fmla="*/ 152153 w 452897"/>
                <a:gd name="connsiteY107" fmla="*/ 124212 h 154574"/>
                <a:gd name="connsiteX108" fmla="*/ 148598 w 452897"/>
                <a:gd name="connsiteY108" fmla="*/ 123134 h 154574"/>
                <a:gd name="connsiteX109" fmla="*/ 146433 w 452897"/>
                <a:gd name="connsiteY109" fmla="*/ 121451 h 154574"/>
                <a:gd name="connsiteX110" fmla="*/ 146433 w 452897"/>
                <a:gd name="connsiteY110" fmla="*/ 69004 h 154574"/>
                <a:gd name="connsiteX111" fmla="*/ 145338 w 452897"/>
                <a:gd name="connsiteY111" fmla="*/ 66344 h 154574"/>
                <a:gd name="connsiteX112" fmla="*/ 142676 w 452897"/>
                <a:gd name="connsiteY112" fmla="*/ 65258 h 154574"/>
                <a:gd name="connsiteX113" fmla="*/ 125515 w 452897"/>
                <a:gd name="connsiteY113" fmla="*/ 65258 h 154574"/>
                <a:gd name="connsiteX114" fmla="*/ 122651 w 452897"/>
                <a:gd name="connsiteY114" fmla="*/ 66344 h 154574"/>
                <a:gd name="connsiteX115" fmla="*/ 121564 w 452897"/>
                <a:gd name="connsiteY115" fmla="*/ 69004 h 154574"/>
                <a:gd name="connsiteX116" fmla="*/ 121564 w 452897"/>
                <a:gd name="connsiteY116" fmla="*/ 118101 h 154574"/>
                <a:gd name="connsiteX117" fmla="*/ 120384 w 452897"/>
                <a:gd name="connsiteY117" fmla="*/ 121746 h 154574"/>
                <a:gd name="connsiteX118" fmla="*/ 117520 w 452897"/>
                <a:gd name="connsiteY118" fmla="*/ 123724 h 154574"/>
                <a:gd name="connsiteX119" fmla="*/ 113864 w 452897"/>
                <a:gd name="connsiteY119" fmla="*/ 124608 h 154574"/>
                <a:gd name="connsiteX120" fmla="*/ 110123 w 452897"/>
                <a:gd name="connsiteY120" fmla="*/ 124801 h 154574"/>
                <a:gd name="connsiteX121" fmla="*/ 97099 w 452897"/>
                <a:gd name="connsiteY121" fmla="*/ 124801 h 154574"/>
                <a:gd name="connsiteX122" fmla="*/ 87622 w 452897"/>
                <a:gd name="connsiteY122" fmla="*/ 122832 h 154574"/>
                <a:gd name="connsiteX123" fmla="*/ 84665 w 452897"/>
                <a:gd name="connsiteY123" fmla="*/ 114355 h 154574"/>
                <a:gd name="connsiteX124" fmla="*/ 84665 w 452897"/>
                <a:gd name="connsiteY124" fmla="*/ 60333 h 154574"/>
                <a:gd name="connsiteX125" fmla="*/ 84067 w 452897"/>
                <a:gd name="connsiteY125" fmla="*/ 57961 h 154574"/>
                <a:gd name="connsiteX126" fmla="*/ 81312 w 452897"/>
                <a:gd name="connsiteY126" fmla="*/ 56588 h 154574"/>
                <a:gd name="connsiteX127" fmla="*/ 68776 w 452897"/>
                <a:gd name="connsiteY127" fmla="*/ 54408 h 154574"/>
                <a:gd name="connsiteX128" fmla="*/ 53090 w 452897"/>
                <a:gd name="connsiteY128" fmla="*/ 53625 h 154574"/>
                <a:gd name="connsiteX129" fmla="*/ 13521 w 452897"/>
                <a:gd name="connsiteY129" fmla="*/ 66545 h 154574"/>
                <a:gd name="connsiteX130" fmla="*/ 0 w 452897"/>
                <a:gd name="connsiteY130" fmla="*/ 102723 h 154574"/>
                <a:gd name="connsiteX131" fmla="*/ 0 w 452897"/>
                <a:gd name="connsiteY131" fmla="*/ 106670 h 154574"/>
                <a:gd name="connsiteX132" fmla="*/ 3159 w 452897"/>
                <a:gd name="connsiteY132" fmla="*/ 125003 h 154574"/>
                <a:gd name="connsiteX133" fmla="*/ 11743 w 452897"/>
                <a:gd name="connsiteY133" fmla="*/ 137621 h 154574"/>
                <a:gd name="connsiteX134" fmla="*/ 205235 w 452897"/>
                <a:gd name="connsiteY134" fmla="*/ 100668 h 154574"/>
                <a:gd name="connsiteX135" fmla="*/ 209776 w 452897"/>
                <a:gd name="connsiteY135" fmla="*/ 83289 h 154574"/>
                <a:gd name="connsiteX136" fmla="*/ 224376 w 452897"/>
                <a:gd name="connsiteY136" fmla="*/ 77883 h 154574"/>
                <a:gd name="connsiteX137" fmla="*/ 238882 w 452897"/>
                <a:gd name="connsiteY137" fmla="*/ 83289 h 154574"/>
                <a:gd name="connsiteX138" fmla="*/ 243322 w 452897"/>
                <a:gd name="connsiteY138" fmla="*/ 100668 h 154574"/>
                <a:gd name="connsiteX139" fmla="*/ 243322 w 452897"/>
                <a:gd name="connsiteY139" fmla="*/ 109113 h 154574"/>
                <a:gd name="connsiteX140" fmla="*/ 238781 w 452897"/>
                <a:gd name="connsiteY140" fmla="*/ 125911 h 154574"/>
                <a:gd name="connsiteX141" fmla="*/ 224376 w 452897"/>
                <a:gd name="connsiteY141" fmla="*/ 131114 h 154574"/>
                <a:gd name="connsiteX142" fmla="*/ 212143 w 452897"/>
                <a:gd name="connsiteY142" fmla="*/ 128075 h 154574"/>
                <a:gd name="connsiteX143" fmla="*/ 205825 w 452897"/>
                <a:gd name="connsiteY143" fmla="*/ 117954 h 154574"/>
                <a:gd name="connsiteX144" fmla="*/ 205235 w 452897"/>
                <a:gd name="connsiteY144" fmla="*/ 109113 h 154574"/>
                <a:gd name="connsiteX145" fmla="*/ 205235 w 452897"/>
                <a:gd name="connsiteY145" fmla="*/ 100668 h 154574"/>
                <a:gd name="connsiteX146" fmla="*/ 24868 w 452897"/>
                <a:gd name="connsiteY146" fmla="*/ 99171 h 154574"/>
                <a:gd name="connsiteX147" fmla="*/ 31575 w 452897"/>
                <a:gd name="connsiteY147" fmla="*/ 82117 h 154574"/>
                <a:gd name="connsiteX148" fmla="*/ 50327 w 452897"/>
                <a:gd name="connsiteY148" fmla="*/ 76495 h 154574"/>
                <a:gd name="connsiteX149" fmla="*/ 55356 w 452897"/>
                <a:gd name="connsiteY149" fmla="*/ 76603 h 154574"/>
                <a:gd name="connsiteX150" fmla="*/ 59796 w 452897"/>
                <a:gd name="connsiteY150" fmla="*/ 76890 h 154574"/>
                <a:gd name="connsiteX151" fmla="*/ 59796 w 452897"/>
                <a:gd name="connsiteY151" fmla="*/ 113758 h 154574"/>
                <a:gd name="connsiteX152" fmla="*/ 56047 w 452897"/>
                <a:gd name="connsiteY152" fmla="*/ 120466 h 154574"/>
                <a:gd name="connsiteX153" fmla="*/ 45592 w 452897"/>
                <a:gd name="connsiteY153" fmla="*/ 122637 h 154574"/>
                <a:gd name="connsiteX154" fmla="*/ 42627 w 452897"/>
                <a:gd name="connsiteY154" fmla="*/ 122637 h 154574"/>
                <a:gd name="connsiteX155" fmla="*/ 29215 w 452897"/>
                <a:gd name="connsiteY155" fmla="*/ 117899 h 154574"/>
                <a:gd name="connsiteX156" fmla="*/ 24868 w 452897"/>
                <a:gd name="connsiteY156" fmla="*/ 101931 h 154574"/>
                <a:gd name="connsiteX157" fmla="*/ 24868 w 452897"/>
                <a:gd name="connsiteY157" fmla="*/ 99171 h 154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</a:cxnLst>
              <a:rect l="l" t="t" r="r" b="b"/>
              <a:pathLst>
                <a:path w="452897" h="154574">
                  <a:moveTo>
                    <a:pt x="11744" y="137622"/>
                  </a:moveTo>
                  <a:cubicBezTo>
                    <a:pt x="15361" y="140910"/>
                    <a:pt x="19607" y="143315"/>
                    <a:pt x="24474" y="144819"/>
                  </a:cubicBezTo>
                  <a:cubicBezTo>
                    <a:pt x="29340" y="146339"/>
                    <a:pt x="34540" y="147091"/>
                    <a:pt x="40067" y="147091"/>
                  </a:cubicBezTo>
                  <a:lnTo>
                    <a:pt x="42628" y="147091"/>
                  </a:lnTo>
                  <a:cubicBezTo>
                    <a:pt x="47239" y="147091"/>
                    <a:pt x="51740" y="146401"/>
                    <a:pt x="56149" y="145013"/>
                  </a:cubicBezTo>
                  <a:cubicBezTo>
                    <a:pt x="60558" y="143632"/>
                    <a:pt x="64074" y="141639"/>
                    <a:pt x="66705" y="139003"/>
                  </a:cubicBezTo>
                  <a:cubicBezTo>
                    <a:pt x="68941" y="142942"/>
                    <a:pt x="72232" y="145773"/>
                    <a:pt x="76570" y="147487"/>
                  </a:cubicBezTo>
                  <a:cubicBezTo>
                    <a:pt x="80917" y="149185"/>
                    <a:pt x="86506" y="150046"/>
                    <a:pt x="93343" y="150046"/>
                  </a:cubicBezTo>
                  <a:lnTo>
                    <a:pt x="106368" y="150046"/>
                  </a:lnTo>
                  <a:cubicBezTo>
                    <a:pt x="108471" y="150046"/>
                    <a:pt x="110745" y="149945"/>
                    <a:pt x="113175" y="149751"/>
                  </a:cubicBezTo>
                  <a:cubicBezTo>
                    <a:pt x="115612" y="149549"/>
                    <a:pt x="118041" y="149185"/>
                    <a:pt x="120479" y="148665"/>
                  </a:cubicBezTo>
                  <a:cubicBezTo>
                    <a:pt x="122916" y="148146"/>
                    <a:pt x="125252" y="147448"/>
                    <a:pt x="127487" y="146595"/>
                  </a:cubicBezTo>
                  <a:cubicBezTo>
                    <a:pt x="129723" y="145742"/>
                    <a:pt x="131756" y="144656"/>
                    <a:pt x="133603" y="143345"/>
                  </a:cubicBezTo>
                  <a:cubicBezTo>
                    <a:pt x="137026" y="146098"/>
                    <a:pt x="141303" y="147905"/>
                    <a:pt x="146434" y="148766"/>
                  </a:cubicBezTo>
                  <a:cubicBezTo>
                    <a:pt x="151564" y="149619"/>
                    <a:pt x="156625" y="150046"/>
                    <a:pt x="161623" y="150046"/>
                  </a:cubicBezTo>
                  <a:lnTo>
                    <a:pt x="167740" y="150046"/>
                  </a:lnTo>
                  <a:cubicBezTo>
                    <a:pt x="172078" y="150046"/>
                    <a:pt x="176355" y="149588"/>
                    <a:pt x="180570" y="148665"/>
                  </a:cubicBezTo>
                  <a:cubicBezTo>
                    <a:pt x="184776" y="147750"/>
                    <a:pt x="188199" y="145967"/>
                    <a:pt x="190830" y="143345"/>
                  </a:cubicBezTo>
                  <a:cubicBezTo>
                    <a:pt x="193982" y="147153"/>
                    <a:pt x="198685" y="149983"/>
                    <a:pt x="204941" y="151821"/>
                  </a:cubicBezTo>
                  <a:cubicBezTo>
                    <a:pt x="211182" y="153659"/>
                    <a:pt x="217670" y="154574"/>
                    <a:pt x="224376" y="154574"/>
                  </a:cubicBezTo>
                  <a:cubicBezTo>
                    <a:pt x="231090" y="154574"/>
                    <a:pt x="237106" y="153659"/>
                    <a:pt x="242430" y="151821"/>
                  </a:cubicBezTo>
                  <a:cubicBezTo>
                    <a:pt x="247763" y="149983"/>
                    <a:pt x="252132" y="147153"/>
                    <a:pt x="255555" y="143345"/>
                  </a:cubicBezTo>
                  <a:cubicBezTo>
                    <a:pt x="258970" y="145710"/>
                    <a:pt x="262859" y="147416"/>
                    <a:pt x="267198" y="148471"/>
                  </a:cubicBezTo>
                  <a:cubicBezTo>
                    <a:pt x="271544" y="149518"/>
                    <a:pt x="275946" y="150046"/>
                    <a:pt x="280424" y="150046"/>
                  </a:cubicBezTo>
                  <a:lnTo>
                    <a:pt x="288310" y="150046"/>
                  </a:lnTo>
                  <a:cubicBezTo>
                    <a:pt x="290421" y="150046"/>
                    <a:pt x="292688" y="149945"/>
                    <a:pt x="295117" y="149751"/>
                  </a:cubicBezTo>
                  <a:cubicBezTo>
                    <a:pt x="297554" y="149549"/>
                    <a:pt x="299983" y="149185"/>
                    <a:pt x="302421" y="148665"/>
                  </a:cubicBezTo>
                  <a:cubicBezTo>
                    <a:pt x="304858" y="148145"/>
                    <a:pt x="307194" y="147447"/>
                    <a:pt x="309429" y="146594"/>
                  </a:cubicBezTo>
                  <a:cubicBezTo>
                    <a:pt x="311665" y="145741"/>
                    <a:pt x="313706" y="144655"/>
                    <a:pt x="315545" y="143345"/>
                  </a:cubicBezTo>
                  <a:cubicBezTo>
                    <a:pt x="318968" y="146098"/>
                    <a:pt x="323245" y="147905"/>
                    <a:pt x="328376" y="148766"/>
                  </a:cubicBezTo>
                  <a:cubicBezTo>
                    <a:pt x="333506" y="149619"/>
                    <a:pt x="338567" y="150046"/>
                    <a:pt x="343573" y="150046"/>
                  </a:cubicBezTo>
                  <a:lnTo>
                    <a:pt x="349883" y="150046"/>
                  </a:lnTo>
                  <a:cubicBezTo>
                    <a:pt x="351979" y="150046"/>
                    <a:pt x="354253" y="149945"/>
                    <a:pt x="356690" y="149751"/>
                  </a:cubicBezTo>
                  <a:cubicBezTo>
                    <a:pt x="359120" y="149549"/>
                    <a:pt x="361557" y="149185"/>
                    <a:pt x="363994" y="148665"/>
                  </a:cubicBezTo>
                  <a:cubicBezTo>
                    <a:pt x="366424" y="148145"/>
                    <a:pt x="368760" y="147447"/>
                    <a:pt x="370995" y="146594"/>
                  </a:cubicBezTo>
                  <a:cubicBezTo>
                    <a:pt x="373231" y="145741"/>
                    <a:pt x="375272" y="144655"/>
                    <a:pt x="377111" y="143345"/>
                  </a:cubicBezTo>
                  <a:cubicBezTo>
                    <a:pt x="380534" y="146098"/>
                    <a:pt x="384811" y="147905"/>
                    <a:pt x="389942" y="148766"/>
                  </a:cubicBezTo>
                  <a:cubicBezTo>
                    <a:pt x="395072" y="149619"/>
                    <a:pt x="400133" y="150046"/>
                    <a:pt x="405139" y="150046"/>
                  </a:cubicBezTo>
                  <a:lnTo>
                    <a:pt x="414810" y="150046"/>
                  </a:lnTo>
                  <a:cubicBezTo>
                    <a:pt x="417441" y="150046"/>
                    <a:pt x="420360" y="150015"/>
                    <a:pt x="423589" y="149945"/>
                  </a:cubicBezTo>
                  <a:cubicBezTo>
                    <a:pt x="426818" y="149875"/>
                    <a:pt x="429938" y="149751"/>
                    <a:pt x="432965" y="149549"/>
                  </a:cubicBezTo>
                  <a:cubicBezTo>
                    <a:pt x="435992" y="149355"/>
                    <a:pt x="438786" y="149130"/>
                    <a:pt x="441348" y="148859"/>
                  </a:cubicBezTo>
                  <a:cubicBezTo>
                    <a:pt x="443916" y="148595"/>
                    <a:pt x="445919" y="148270"/>
                    <a:pt x="447371" y="147874"/>
                  </a:cubicBezTo>
                  <a:cubicBezTo>
                    <a:pt x="448946" y="147222"/>
                    <a:pt x="450033" y="146431"/>
                    <a:pt x="450623" y="145508"/>
                  </a:cubicBezTo>
                  <a:cubicBezTo>
                    <a:pt x="451220" y="144593"/>
                    <a:pt x="451640" y="143476"/>
                    <a:pt x="451911" y="142158"/>
                  </a:cubicBezTo>
                  <a:cubicBezTo>
                    <a:pt x="452300" y="138606"/>
                    <a:pt x="452564" y="134698"/>
                    <a:pt x="452703" y="130425"/>
                  </a:cubicBezTo>
                  <a:cubicBezTo>
                    <a:pt x="452828" y="126159"/>
                    <a:pt x="452898" y="122243"/>
                    <a:pt x="452898" y="118691"/>
                  </a:cubicBezTo>
                  <a:lnTo>
                    <a:pt x="452898" y="4133"/>
                  </a:lnTo>
                  <a:cubicBezTo>
                    <a:pt x="452898" y="2955"/>
                    <a:pt x="452533" y="1962"/>
                    <a:pt x="451811" y="1179"/>
                  </a:cubicBezTo>
                  <a:cubicBezTo>
                    <a:pt x="451081" y="395"/>
                    <a:pt x="450196" y="0"/>
                    <a:pt x="449141" y="0"/>
                  </a:cubicBezTo>
                  <a:lnTo>
                    <a:pt x="431188" y="0"/>
                  </a:lnTo>
                  <a:cubicBezTo>
                    <a:pt x="430133" y="0"/>
                    <a:pt x="429217" y="395"/>
                    <a:pt x="428425" y="1179"/>
                  </a:cubicBezTo>
                  <a:cubicBezTo>
                    <a:pt x="427641" y="1962"/>
                    <a:pt x="427238" y="2955"/>
                    <a:pt x="427238" y="4133"/>
                  </a:cubicBezTo>
                  <a:lnTo>
                    <a:pt x="427238" y="118303"/>
                  </a:lnTo>
                  <a:cubicBezTo>
                    <a:pt x="427238" y="121452"/>
                    <a:pt x="426749" y="123329"/>
                    <a:pt x="425763" y="123918"/>
                  </a:cubicBezTo>
                  <a:cubicBezTo>
                    <a:pt x="424777" y="124508"/>
                    <a:pt x="422705" y="124802"/>
                    <a:pt x="419546" y="124802"/>
                  </a:cubicBezTo>
                  <a:lnTo>
                    <a:pt x="402765" y="124802"/>
                  </a:lnTo>
                  <a:cubicBezTo>
                    <a:pt x="401849" y="124802"/>
                    <a:pt x="400763" y="124779"/>
                    <a:pt x="399513" y="124709"/>
                  </a:cubicBezTo>
                  <a:cubicBezTo>
                    <a:pt x="398263" y="124639"/>
                    <a:pt x="396975" y="124476"/>
                    <a:pt x="395663" y="124213"/>
                  </a:cubicBezTo>
                  <a:cubicBezTo>
                    <a:pt x="394351" y="123957"/>
                    <a:pt x="393163" y="123592"/>
                    <a:pt x="392116" y="123135"/>
                  </a:cubicBezTo>
                  <a:cubicBezTo>
                    <a:pt x="391060" y="122670"/>
                    <a:pt x="390338" y="122111"/>
                    <a:pt x="389942" y="121452"/>
                  </a:cubicBezTo>
                  <a:lnTo>
                    <a:pt x="389942" y="69004"/>
                  </a:lnTo>
                  <a:cubicBezTo>
                    <a:pt x="389942" y="67957"/>
                    <a:pt x="389578" y="67065"/>
                    <a:pt x="388856" y="66344"/>
                  </a:cubicBezTo>
                  <a:cubicBezTo>
                    <a:pt x="388126" y="65623"/>
                    <a:pt x="387241" y="65258"/>
                    <a:pt x="386193" y="65258"/>
                  </a:cubicBezTo>
                  <a:lnTo>
                    <a:pt x="369025" y="65258"/>
                  </a:lnTo>
                  <a:cubicBezTo>
                    <a:pt x="367837" y="65258"/>
                    <a:pt x="366882" y="65623"/>
                    <a:pt x="366161" y="66344"/>
                  </a:cubicBezTo>
                  <a:cubicBezTo>
                    <a:pt x="365439" y="67065"/>
                    <a:pt x="365082" y="67957"/>
                    <a:pt x="365082" y="69004"/>
                  </a:cubicBezTo>
                  <a:lnTo>
                    <a:pt x="365082" y="118101"/>
                  </a:lnTo>
                  <a:cubicBezTo>
                    <a:pt x="365082" y="119684"/>
                    <a:pt x="364678" y="120894"/>
                    <a:pt x="363894" y="121746"/>
                  </a:cubicBezTo>
                  <a:cubicBezTo>
                    <a:pt x="363110" y="122607"/>
                    <a:pt x="362148" y="123267"/>
                    <a:pt x="361030" y="123724"/>
                  </a:cubicBezTo>
                  <a:cubicBezTo>
                    <a:pt x="359912" y="124181"/>
                    <a:pt x="358693" y="124476"/>
                    <a:pt x="357382" y="124608"/>
                  </a:cubicBezTo>
                  <a:cubicBezTo>
                    <a:pt x="356062" y="124740"/>
                    <a:pt x="354813" y="124802"/>
                    <a:pt x="353633" y="124802"/>
                  </a:cubicBezTo>
                  <a:lnTo>
                    <a:pt x="341207" y="124802"/>
                  </a:lnTo>
                  <a:cubicBezTo>
                    <a:pt x="340275" y="124802"/>
                    <a:pt x="339196" y="124778"/>
                    <a:pt x="337947" y="124709"/>
                  </a:cubicBezTo>
                  <a:cubicBezTo>
                    <a:pt x="336689" y="124639"/>
                    <a:pt x="335408" y="124476"/>
                    <a:pt x="334097" y="124212"/>
                  </a:cubicBezTo>
                  <a:cubicBezTo>
                    <a:pt x="332777" y="123956"/>
                    <a:pt x="331598" y="123592"/>
                    <a:pt x="330542" y="123134"/>
                  </a:cubicBezTo>
                  <a:cubicBezTo>
                    <a:pt x="329494" y="122669"/>
                    <a:pt x="328764" y="122110"/>
                    <a:pt x="328376" y="121451"/>
                  </a:cubicBezTo>
                  <a:lnTo>
                    <a:pt x="328376" y="69004"/>
                  </a:lnTo>
                  <a:cubicBezTo>
                    <a:pt x="328376" y="67957"/>
                    <a:pt x="328012" y="67065"/>
                    <a:pt x="327290" y="66344"/>
                  </a:cubicBezTo>
                  <a:cubicBezTo>
                    <a:pt x="326568" y="65622"/>
                    <a:pt x="325675" y="65258"/>
                    <a:pt x="324627" y="65258"/>
                  </a:cubicBezTo>
                  <a:lnTo>
                    <a:pt x="307458" y="65258"/>
                  </a:lnTo>
                  <a:cubicBezTo>
                    <a:pt x="306271" y="65258"/>
                    <a:pt x="305316" y="65622"/>
                    <a:pt x="304594" y="66344"/>
                  </a:cubicBezTo>
                  <a:cubicBezTo>
                    <a:pt x="303872" y="67065"/>
                    <a:pt x="303508" y="67956"/>
                    <a:pt x="303508" y="69004"/>
                  </a:cubicBezTo>
                  <a:lnTo>
                    <a:pt x="303508" y="118101"/>
                  </a:lnTo>
                  <a:cubicBezTo>
                    <a:pt x="303508" y="119683"/>
                    <a:pt x="303112" y="120893"/>
                    <a:pt x="302328" y="121746"/>
                  </a:cubicBezTo>
                  <a:cubicBezTo>
                    <a:pt x="301536" y="122607"/>
                    <a:pt x="300581" y="123266"/>
                    <a:pt x="299464" y="123724"/>
                  </a:cubicBezTo>
                  <a:cubicBezTo>
                    <a:pt x="298346" y="124181"/>
                    <a:pt x="297128" y="124476"/>
                    <a:pt x="295816" y="124608"/>
                  </a:cubicBezTo>
                  <a:cubicBezTo>
                    <a:pt x="294496" y="124739"/>
                    <a:pt x="293247" y="124801"/>
                    <a:pt x="292067" y="124801"/>
                  </a:cubicBezTo>
                  <a:lnTo>
                    <a:pt x="279827" y="124801"/>
                  </a:lnTo>
                  <a:cubicBezTo>
                    <a:pt x="279043" y="124801"/>
                    <a:pt x="277987" y="124708"/>
                    <a:pt x="276676" y="124507"/>
                  </a:cubicBezTo>
                  <a:cubicBezTo>
                    <a:pt x="275356" y="124313"/>
                    <a:pt x="274107" y="123987"/>
                    <a:pt x="272919" y="123522"/>
                  </a:cubicBezTo>
                  <a:cubicBezTo>
                    <a:pt x="271739" y="123065"/>
                    <a:pt x="270653" y="122444"/>
                    <a:pt x="269666" y="121653"/>
                  </a:cubicBezTo>
                  <a:cubicBezTo>
                    <a:pt x="268681" y="120862"/>
                    <a:pt x="268052" y="119807"/>
                    <a:pt x="267796" y="118497"/>
                  </a:cubicBezTo>
                  <a:cubicBezTo>
                    <a:pt x="268052" y="117179"/>
                    <a:pt x="268184" y="115837"/>
                    <a:pt x="268184" y="114449"/>
                  </a:cubicBezTo>
                  <a:lnTo>
                    <a:pt x="268184" y="98776"/>
                  </a:lnTo>
                  <a:cubicBezTo>
                    <a:pt x="268184" y="84188"/>
                    <a:pt x="264303" y="73246"/>
                    <a:pt x="256541" y="65948"/>
                  </a:cubicBezTo>
                  <a:cubicBezTo>
                    <a:pt x="248780" y="58651"/>
                    <a:pt x="238193" y="55006"/>
                    <a:pt x="224773" y="55006"/>
                  </a:cubicBezTo>
                  <a:cubicBezTo>
                    <a:pt x="211221" y="55006"/>
                    <a:pt x="200432" y="58721"/>
                    <a:pt x="192406" y="66150"/>
                  </a:cubicBezTo>
                  <a:cubicBezTo>
                    <a:pt x="184381" y="73571"/>
                    <a:pt x="180368" y="84522"/>
                    <a:pt x="180368" y="98977"/>
                  </a:cubicBezTo>
                  <a:lnTo>
                    <a:pt x="180368" y="115534"/>
                  </a:lnTo>
                  <a:cubicBezTo>
                    <a:pt x="180368" y="117512"/>
                    <a:pt x="180174" y="119086"/>
                    <a:pt x="179778" y="120273"/>
                  </a:cubicBezTo>
                  <a:cubicBezTo>
                    <a:pt x="179514" y="121328"/>
                    <a:pt x="178986" y="122180"/>
                    <a:pt x="178202" y="122832"/>
                  </a:cubicBezTo>
                  <a:cubicBezTo>
                    <a:pt x="177410" y="123491"/>
                    <a:pt x="176456" y="123956"/>
                    <a:pt x="175338" y="124212"/>
                  </a:cubicBezTo>
                  <a:cubicBezTo>
                    <a:pt x="174220" y="124476"/>
                    <a:pt x="173033" y="124639"/>
                    <a:pt x="171791" y="124709"/>
                  </a:cubicBezTo>
                  <a:cubicBezTo>
                    <a:pt x="170533" y="124778"/>
                    <a:pt x="169447" y="124802"/>
                    <a:pt x="168531" y="124802"/>
                  </a:cubicBezTo>
                  <a:lnTo>
                    <a:pt x="159255" y="124802"/>
                  </a:lnTo>
                  <a:cubicBezTo>
                    <a:pt x="158331" y="124802"/>
                    <a:pt x="157253" y="124778"/>
                    <a:pt x="156003" y="124709"/>
                  </a:cubicBezTo>
                  <a:cubicBezTo>
                    <a:pt x="154746" y="124639"/>
                    <a:pt x="153465" y="124476"/>
                    <a:pt x="152153" y="124212"/>
                  </a:cubicBezTo>
                  <a:cubicBezTo>
                    <a:pt x="150834" y="123956"/>
                    <a:pt x="149654" y="123592"/>
                    <a:pt x="148598" y="123134"/>
                  </a:cubicBezTo>
                  <a:cubicBezTo>
                    <a:pt x="147543" y="122669"/>
                    <a:pt x="146821" y="122110"/>
                    <a:pt x="146433" y="121451"/>
                  </a:cubicBezTo>
                  <a:lnTo>
                    <a:pt x="146433" y="69004"/>
                  </a:lnTo>
                  <a:cubicBezTo>
                    <a:pt x="146433" y="67957"/>
                    <a:pt x="146068" y="67065"/>
                    <a:pt x="145338" y="66344"/>
                  </a:cubicBezTo>
                  <a:cubicBezTo>
                    <a:pt x="144617" y="65622"/>
                    <a:pt x="143732" y="65258"/>
                    <a:pt x="142676" y="65258"/>
                  </a:cubicBezTo>
                  <a:lnTo>
                    <a:pt x="125515" y="65258"/>
                  </a:lnTo>
                  <a:cubicBezTo>
                    <a:pt x="124327" y="65258"/>
                    <a:pt x="123372" y="65622"/>
                    <a:pt x="122651" y="66344"/>
                  </a:cubicBezTo>
                  <a:cubicBezTo>
                    <a:pt x="121921" y="67065"/>
                    <a:pt x="121564" y="67956"/>
                    <a:pt x="121564" y="69004"/>
                  </a:cubicBezTo>
                  <a:lnTo>
                    <a:pt x="121564" y="118101"/>
                  </a:lnTo>
                  <a:cubicBezTo>
                    <a:pt x="121564" y="119683"/>
                    <a:pt x="121168" y="120893"/>
                    <a:pt x="120384" y="121746"/>
                  </a:cubicBezTo>
                  <a:cubicBezTo>
                    <a:pt x="119585" y="122607"/>
                    <a:pt x="118638" y="123266"/>
                    <a:pt x="117520" y="123724"/>
                  </a:cubicBezTo>
                  <a:cubicBezTo>
                    <a:pt x="116403" y="124181"/>
                    <a:pt x="115184" y="124476"/>
                    <a:pt x="113864" y="124608"/>
                  </a:cubicBezTo>
                  <a:cubicBezTo>
                    <a:pt x="112553" y="124739"/>
                    <a:pt x="111303" y="124801"/>
                    <a:pt x="110123" y="124801"/>
                  </a:cubicBezTo>
                  <a:lnTo>
                    <a:pt x="97099" y="124801"/>
                  </a:lnTo>
                  <a:cubicBezTo>
                    <a:pt x="92752" y="124801"/>
                    <a:pt x="89593" y="124142"/>
                    <a:pt x="87622" y="122832"/>
                  </a:cubicBezTo>
                  <a:cubicBezTo>
                    <a:pt x="85650" y="121521"/>
                    <a:pt x="84665" y="118691"/>
                    <a:pt x="84665" y="114355"/>
                  </a:cubicBezTo>
                  <a:lnTo>
                    <a:pt x="84665" y="60333"/>
                  </a:lnTo>
                  <a:cubicBezTo>
                    <a:pt x="84665" y="59279"/>
                    <a:pt x="84463" y="58495"/>
                    <a:pt x="84067" y="57961"/>
                  </a:cubicBezTo>
                  <a:cubicBezTo>
                    <a:pt x="83679" y="57441"/>
                    <a:pt x="82755" y="56976"/>
                    <a:pt x="81312" y="56588"/>
                  </a:cubicBezTo>
                  <a:cubicBezTo>
                    <a:pt x="78277" y="55665"/>
                    <a:pt x="74101" y="54944"/>
                    <a:pt x="68776" y="54408"/>
                  </a:cubicBezTo>
                  <a:cubicBezTo>
                    <a:pt x="63452" y="53889"/>
                    <a:pt x="58220" y="53625"/>
                    <a:pt x="53090" y="53625"/>
                  </a:cubicBezTo>
                  <a:cubicBezTo>
                    <a:pt x="35719" y="53625"/>
                    <a:pt x="22532" y="57937"/>
                    <a:pt x="13521" y="66545"/>
                  </a:cubicBezTo>
                  <a:cubicBezTo>
                    <a:pt x="4509" y="75153"/>
                    <a:pt x="0" y="87220"/>
                    <a:pt x="0" y="102723"/>
                  </a:cubicBezTo>
                  <a:lnTo>
                    <a:pt x="0" y="106670"/>
                  </a:lnTo>
                  <a:cubicBezTo>
                    <a:pt x="0" y="113758"/>
                    <a:pt x="1055" y="119877"/>
                    <a:pt x="3159" y="125003"/>
                  </a:cubicBezTo>
                  <a:cubicBezTo>
                    <a:pt x="5263" y="130129"/>
                    <a:pt x="8127" y="134340"/>
                    <a:pt x="11743" y="137621"/>
                  </a:cubicBezTo>
                  <a:moveTo>
                    <a:pt x="205235" y="100668"/>
                  </a:moveTo>
                  <a:cubicBezTo>
                    <a:pt x="205235" y="92680"/>
                    <a:pt x="206749" y="86887"/>
                    <a:pt x="209776" y="83289"/>
                  </a:cubicBezTo>
                  <a:cubicBezTo>
                    <a:pt x="212795" y="79683"/>
                    <a:pt x="217669" y="77883"/>
                    <a:pt x="224376" y="77883"/>
                  </a:cubicBezTo>
                  <a:cubicBezTo>
                    <a:pt x="231090" y="77883"/>
                    <a:pt x="235925" y="79683"/>
                    <a:pt x="238882" y="83289"/>
                  </a:cubicBezTo>
                  <a:cubicBezTo>
                    <a:pt x="241840" y="86887"/>
                    <a:pt x="243322" y="92680"/>
                    <a:pt x="243322" y="100668"/>
                  </a:cubicBezTo>
                  <a:lnTo>
                    <a:pt x="243322" y="109113"/>
                  </a:lnTo>
                  <a:cubicBezTo>
                    <a:pt x="243322" y="116837"/>
                    <a:pt x="241800" y="122444"/>
                    <a:pt x="238781" y="125911"/>
                  </a:cubicBezTo>
                  <a:cubicBezTo>
                    <a:pt x="235754" y="129377"/>
                    <a:pt x="230950" y="131114"/>
                    <a:pt x="224376" y="131114"/>
                  </a:cubicBezTo>
                  <a:cubicBezTo>
                    <a:pt x="219377" y="131114"/>
                    <a:pt x="215302" y="130098"/>
                    <a:pt x="212143" y="128075"/>
                  </a:cubicBezTo>
                  <a:cubicBezTo>
                    <a:pt x="208984" y="126043"/>
                    <a:pt x="206873" y="122669"/>
                    <a:pt x="205825" y="117954"/>
                  </a:cubicBezTo>
                  <a:cubicBezTo>
                    <a:pt x="205430" y="115201"/>
                    <a:pt x="205235" y="112262"/>
                    <a:pt x="205235" y="109113"/>
                  </a:cubicBezTo>
                  <a:lnTo>
                    <a:pt x="205235" y="100668"/>
                  </a:lnTo>
                  <a:close/>
                  <a:moveTo>
                    <a:pt x="24868" y="99171"/>
                  </a:moveTo>
                  <a:cubicBezTo>
                    <a:pt x="24868" y="91555"/>
                    <a:pt x="27104" y="85870"/>
                    <a:pt x="31575" y="82117"/>
                  </a:cubicBezTo>
                  <a:cubicBezTo>
                    <a:pt x="36053" y="78372"/>
                    <a:pt x="42301" y="76495"/>
                    <a:pt x="50327" y="76495"/>
                  </a:cubicBezTo>
                  <a:cubicBezTo>
                    <a:pt x="51507" y="76495"/>
                    <a:pt x="53183" y="76533"/>
                    <a:pt x="55356" y="76603"/>
                  </a:cubicBezTo>
                  <a:cubicBezTo>
                    <a:pt x="57530" y="76666"/>
                    <a:pt x="59004" y="76766"/>
                    <a:pt x="59796" y="76890"/>
                  </a:cubicBezTo>
                  <a:lnTo>
                    <a:pt x="59796" y="113758"/>
                  </a:lnTo>
                  <a:cubicBezTo>
                    <a:pt x="59796" y="116790"/>
                    <a:pt x="58547" y="119024"/>
                    <a:pt x="56047" y="120466"/>
                  </a:cubicBezTo>
                  <a:cubicBezTo>
                    <a:pt x="53548" y="121916"/>
                    <a:pt x="50063" y="122637"/>
                    <a:pt x="45592" y="122637"/>
                  </a:cubicBezTo>
                  <a:lnTo>
                    <a:pt x="42627" y="122637"/>
                  </a:lnTo>
                  <a:cubicBezTo>
                    <a:pt x="36581" y="122637"/>
                    <a:pt x="32102" y="121056"/>
                    <a:pt x="29215" y="117899"/>
                  </a:cubicBezTo>
                  <a:cubicBezTo>
                    <a:pt x="26312" y="114751"/>
                    <a:pt x="24868" y="109423"/>
                    <a:pt x="24868" y="101931"/>
                  </a:cubicBezTo>
                  <a:lnTo>
                    <a:pt x="24868" y="99171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1C4D28B7-CA46-B0EC-286C-99A3BAB4F8F1}"/>
                </a:ext>
              </a:extLst>
            </p:cNvPr>
            <p:cNvSpPr/>
            <p:nvPr/>
          </p:nvSpPr>
          <p:spPr>
            <a:xfrm>
              <a:off x="9130160" y="719028"/>
              <a:ext cx="23091" cy="24250"/>
            </a:xfrm>
            <a:custGeom>
              <a:avLst/>
              <a:gdLst>
                <a:gd name="connsiteX0" fmla="*/ 4735 w 23091"/>
                <a:gd name="connsiteY0" fmla="*/ 24250 h 24250"/>
                <a:gd name="connsiteX1" fmla="*/ 18551 w 23091"/>
                <a:gd name="connsiteY1" fmla="*/ 24250 h 24250"/>
                <a:gd name="connsiteX2" fmla="*/ 21803 w 23091"/>
                <a:gd name="connsiteY2" fmla="*/ 22971 h 24250"/>
                <a:gd name="connsiteX3" fmla="*/ 23091 w 23091"/>
                <a:gd name="connsiteY3" fmla="*/ 19915 h 24250"/>
                <a:gd name="connsiteX4" fmla="*/ 23091 w 23091"/>
                <a:gd name="connsiteY4" fmla="*/ 4529 h 24250"/>
                <a:gd name="connsiteX5" fmla="*/ 21803 w 23091"/>
                <a:gd name="connsiteY5" fmla="*/ 1280 h 24250"/>
                <a:gd name="connsiteX6" fmla="*/ 18551 w 23091"/>
                <a:gd name="connsiteY6" fmla="*/ 0 h 24250"/>
                <a:gd name="connsiteX7" fmla="*/ 4735 w 23091"/>
                <a:gd name="connsiteY7" fmla="*/ 0 h 24250"/>
                <a:gd name="connsiteX8" fmla="*/ 1483 w 23091"/>
                <a:gd name="connsiteY8" fmla="*/ 1280 h 24250"/>
                <a:gd name="connsiteX9" fmla="*/ 0 w 23091"/>
                <a:gd name="connsiteY9" fmla="*/ 4529 h 24250"/>
                <a:gd name="connsiteX10" fmla="*/ 0 w 23091"/>
                <a:gd name="connsiteY10" fmla="*/ 19915 h 24250"/>
                <a:gd name="connsiteX11" fmla="*/ 1483 w 23091"/>
                <a:gd name="connsiteY11" fmla="*/ 22971 h 24250"/>
                <a:gd name="connsiteX12" fmla="*/ 4735 w 23091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1" h="24250">
                  <a:moveTo>
                    <a:pt x="4735" y="24250"/>
                  </a:moveTo>
                  <a:lnTo>
                    <a:pt x="18551" y="24250"/>
                  </a:lnTo>
                  <a:cubicBezTo>
                    <a:pt x="19862" y="24250"/>
                    <a:pt x="20949" y="23831"/>
                    <a:pt x="21803" y="22971"/>
                  </a:cubicBezTo>
                  <a:cubicBezTo>
                    <a:pt x="22657" y="22118"/>
                    <a:pt x="23091" y="21094"/>
                    <a:pt x="23091" y="19915"/>
                  </a:cubicBezTo>
                  <a:lnTo>
                    <a:pt x="23091" y="4529"/>
                  </a:lnTo>
                  <a:cubicBezTo>
                    <a:pt x="23091" y="3226"/>
                    <a:pt x="22656" y="2133"/>
                    <a:pt x="21803" y="1280"/>
                  </a:cubicBezTo>
                  <a:cubicBezTo>
                    <a:pt x="20949" y="427"/>
                    <a:pt x="19862" y="0"/>
                    <a:pt x="18551" y="0"/>
                  </a:cubicBezTo>
                  <a:lnTo>
                    <a:pt x="4735" y="0"/>
                  </a:lnTo>
                  <a:cubicBezTo>
                    <a:pt x="3555" y="0"/>
                    <a:pt x="2468" y="427"/>
                    <a:pt x="1483" y="1280"/>
                  </a:cubicBezTo>
                  <a:cubicBezTo>
                    <a:pt x="497" y="2133"/>
                    <a:pt x="0" y="3226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97" y="22118"/>
                    <a:pt x="1483" y="22971"/>
                  </a:cubicBezTo>
                  <a:cubicBezTo>
                    <a:pt x="2468" y="23831"/>
                    <a:pt x="3555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B20E2163-4560-68EF-1B9B-47CF833B90D0}"/>
                </a:ext>
              </a:extLst>
            </p:cNvPr>
            <p:cNvSpPr/>
            <p:nvPr/>
          </p:nvSpPr>
          <p:spPr>
            <a:xfrm>
              <a:off x="9180481" y="875781"/>
              <a:ext cx="23285" cy="24444"/>
            </a:xfrm>
            <a:custGeom>
              <a:avLst/>
              <a:gdLst>
                <a:gd name="connsiteX0" fmla="*/ 4735 w 23285"/>
                <a:gd name="connsiteY0" fmla="*/ 0 h 24444"/>
                <a:gd name="connsiteX1" fmla="*/ 1382 w 23285"/>
                <a:gd name="connsiteY1" fmla="*/ 1280 h 24444"/>
                <a:gd name="connsiteX2" fmla="*/ 0 w 23285"/>
                <a:gd name="connsiteY2" fmla="*/ 4537 h 24444"/>
                <a:gd name="connsiteX3" fmla="*/ 0 w 23285"/>
                <a:gd name="connsiteY3" fmla="*/ 20311 h 24444"/>
                <a:gd name="connsiteX4" fmla="*/ 1382 w 23285"/>
                <a:gd name="connsiteY4" fmla="*/ 23165 h 24444"/>
                <a:gd name="connsiteX5" fmla="*/ 4735 w 23285"/>
                <a:gd name="connsiteY5" fmla="*/ 24444 h 24444"/>
                <a:gd name="connsiteX6" fmla="*/ 18349 w 23285"/>
                <a:gd name="connsiteY6" fmla="*/ 24444 h 24444"/>
                <a:gd name="connsiteX7" fmla="*/ 21702 w 23285"/>
                <a:gd name="connsiteY7" fmla="*/ 23165 h 24444"/>
                <a:gd name="connsiteX8" fmla="*/ 23286 w 23285"/>
                <a:gd name="connsiteY8" fmla="*/ 20311 h 24444"/>
                <a:gd name="connsiteX9" fmla="*/ 23286 w 23285"/>
                <a:gd name="connsiteY9" fmla="*/ 4537 h 24444"/>
                <a:gd name="connsiteX10" fmla="*/ 21803 w 23285"/>
                <a:gd name="connsiteY10" fmla="*/ 1280 h 24444"/>
                <a:gd name="connsiteX11" fmla="*/ 18349 w 23285"/>
                <a:gd name="connsiteY11" fmla="*/ 0 h 24444"/>
                <a:gd name="connsiteX12" fmla="*/ 4735 w 23285"/>
                <a:gd name="connsiteY12" fmla="*/ 0 h 24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85" h="24444">
                  <a:moveTo>
                    <a:pt x="4735" y="0"/>
                  </a:moveTo>
                  <a:cubicBezTo>
                    <a:pt x="3415" y="0"/>
                    <a:pt x="2298" y="419"/>
                    <a:pt x="1382" y="1280"/>
                  </a:cubicBezTo>
                  <a:cubicBezTo>
                    <a:pt x="458" y="2133"/>
                    <a:pt x="0" y="3219"/>
                    <a:pt x="0" y="4537"/>
                  </a:cubicBezTo>
                  <a:lnTo>
                    <a:pt x="0" y="20311"/>
                  </a:lnTo>
                  <a:cubicBezTo>
                    <a:pt x="0" y="21358"/>
                    <a:pt x="458" y="22312"/>
                    <a:pt x="1382" y="23165"/>
                  </a:cubicBezTo>
                  <a:cubicBezTo>
                    <a:pt x="2298" y="24018"/>
                    <a:pt x="3415" y="24444"/>
                    <a:pt x="4735" y="24444"/>
                  </a:cubicBezTo>
                  <a:lnTo>
                    <a:pt x="18349" y="24444"/>
                  </a:lnTo>
                  <a:cubicBezTo>
                    <a:pt x="19537" y="24444"/>
                    <a:pt x="20655" y="24018"/>
                    <a:pt x="21702" y="23165"/>
                  </a:cubicBezTo>
                  <a:cubicBezTo>
                    <a:pt x="22758" y="22312"/>
                    <a:pt x="23286" y="21358"/>
                    <a:pt x="23286" y="20311"/>
                  </a:cubicBezTo>
                  <a:lnTo>
                    <a:pt x="23286" y="4537"/>
                  </a:lnTo>
                  <a:cubicBezTo>
                    <a:pt x="23286" y="3219"/>
                    <a:pt x="22789" y="2133"/>
                    <a:pt x="21803" y="1280"/>
                  </a:cubicBezTo>
                  <a:cubicBezTo>
                    <a:pt x="20817" y="419"/>
                    <a:pt x="19661" y="0"/>
                    <a:pt x="18349" y="0"/>
                  </a:cubicBezTo>
                  <a:lnTo>
                    <a:pt x="4735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F9C07D86-047F-13BE-C68F-CC7E36105003}"/>
                </a:ext>
              </a:extLst>
            </p:cNvPr>
            <p:cNvSpPr/>
            <p:nvPr/>
          </p:nvSpPr>
          <p:spPr>
            <a:xfrm>
              <a:off x="9216987" y="875781"/>
              <a:ext cx="23091" cy="24444"/>
            </a:xfrm>
            <a:custGeom>
              <a:avLst/>
              <a:gdLst>
                <a:gd name="connsiteX0" fmla="*/ 4735 w 23091"/>
                <a:gd name="connsiteY0" fmla="*/ 0 h 24444"/>
                <a:gd name="connsiteX1" fmla="*/ 1483 w 23091"/>
                <a:gd name="connsiteY1" fmla="*/ 1280 h 24444"/>
                <a:gd name="connsiteX2" fmla="*/ 0 w 23091"/>
                <a:gd name="connsiteY2" fmla="*/ 4537 h 24444"/>
                <a:gd name="connsiteX3" fmla="*/ 0 w 23091"/>
                <a:gd name="connsiteY3" fmla="*/ 20311 h 24444"/>
                <a:gd name="connsiteX4" fmla="*/ 1483 w 23091"/>
                <a:gd name="connsiteY4" fmla="*/ 23165 h 24444"/>
                <a:gd name="connsiteX5" fmla="*/ 4735 w 23091"/>
                <a:gd name="connsiteY5" fmla="*/ 24444 h 24444"/>
                <a:gd name="connsiteX6" fmla="*/ 18551 w 23091"/>
                <a:gd name="connsiteY6" fmla="*/ 24444 h 24444"/>
                <a:gd name="connsiteX7" fmla="*/ 21803 w 23091"/>
                <a:gd name="connsiteY7" fmla="*/ 23165 h 24444"/>
                <a:gd name="connsiteX8" fmla="*/ 23091 w 23091"/>
                <a:gd name="connsiteY8" fmla="*/ 20311 h 24444"/>
                <a:gd name="connsiteX9" fmla="*/ 23091 w 23091"/>
                <a:gd name="connsiteY9" fmla="*/ 4537 h 24444"/>
                <a:gd name="connsiteX10" fmla="*/ 21803 w 23091"/>
                <a:gd name="connsiteY10" fmla="*/ 1280 h 24444"/>
                <a:gd name="connsiteX11" fmla="*/ 18551 w 23091"/>
                <a:gd name="connsiteY11" fmla="*/ 0 h 24444"/>
                <a:gd name="connsiteX12" fmla="*/ 4735 w 23091"/>
                <a:gd name="connsiteY12" fmla="*/ 0 h 24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1" h="24444">
                  <a:moveTo>
                    <a:pt x="4735" y="0"/>
                  </a:moveTo>
                  <a:cubicBezTo>
                    <a:pt x="3555" y="0"/>
                    <a:pt x="2468" y="419"/>
                    <a:pt x="1483" y="1280"/>
                  </a:cubicBezTo>
                  <a:cubicBezTo>
                    <a:pt x="497" y="2133"/>
                    <a:pt x="0" y="3219"/>
                    <a:pt x="0" y="4537"/>
                  </a:cubicBezTo>
                  <a:lnTo>
                    <a:pt x="0" y="20311"/>
                  </a:lnTo>
                  <a:cubicBezTo>
                    <a:pt x="0" y="21358"/>
                    <a:pt x="497" y="22312"/>
                    <a:pt x="1483" y="23165"/>
                  </a:cubicBezTo>
                  <a:cubicBezTo>
                    <a:pt x="2468" y="24018"/>
                    <a:pt x="3555" y="24444"/>
                    <a:pt x="4735" y="24444"/>
                  </a:cubicBezTo>
                  <a:lnTo>
                    <a:pt x="18551" y="24444"/>
                  </a:lnTo>
                  <a:cubicBezTo>
                    <a:pt x="19862" y="24444"/>
                    <a:pt x="20949" y="24018"/>
                    <a:pt x="21803" y="23165"/>
                  </a:cubicBezTo>
                  <a:cubicBezTo>
                    <a:pt x="22665" y="22312"/>
                    <a:pt x="23091" y="21358"/>
                    <a:pt x="23091" y="20311"/>
                  </a:cubicBezTo>
                  <a:lnTo>
                    <a:pt x="23091" y="4537"/>
                  </a:lnTo>
                  <a:cubicBezTo>
                    <a:pt x="23091" y="3219"/>
                    <a:pt x="22664" y="2133"/>
                    <a:pt x="21803" y="1280"/>
                  </a:cubicBezTo>
                  <a:cubicBezTo>
                    <a:pt x="20949" y="419"/>
                    <a:pt x="19862" y="0"/>
                    <a:pt x="18551" y="0"/>
                  </a:cubicBezTo>
                  <a:lnTo>
                    <a:pt x="4735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469A3734-CD56-AD27-4B07-862975AB4A10}"/>
                </a:ext>
              </a:extLst>
            </p:cNvPr>
            <p:cNvSpPr/>
            <p:nvPr/>
          </p:nvSpPr>
          <p:spPr>
            <a:xfrm>
              <a:off x="9382555" y="727705"/>
              <a:ext cx="24666" cy="24250"/>
            </a:xfrm>
            <a:custGeom>
              <a:avLst/>
              <a:gdLst>
                <a:gd name="connsiteX0" fmla="*/ 4735 w 24666"/>
                <a:gd name="connsiteY0" fmla="*/ 24250 h 24250"/>
                <a:gd name="connsiteX1" fmla="*/ 20126 w 24666"/>
                <a:gd name="connsiteY1" fmla="*/ 24250 h 24250"/>
                <a:gd name="connsiteX2" fmla="*/ 23378 w 24666"/>
                <a:gd name="connsiteY2" fmla="*/ 22971 h 24250"/>
                <a:gd name="connsiteX3" fmla="*/ 24667 w 24666"/>
                <a:gd name="connsiteY3" fmla="*/ 19915 h 24250"/>
                <a:gd name="connsiteX4" fmla="*/ 24667 w 24666"/>
                <a:gd name="connsiteY4" fmla="*/ 4529 h 24250"/>
                <a:gd name="connsiteX5" fmla="*/ 23378 w 24666"/>
                <a:gd name="connsiteY5" fmla="*/ 1280 h 24250"/>
                <a:gd name="connsiteX6" fmla="*/ 20328 w 24666"/>
                <a:gd name="connsiteY6" fmla="*/ 0 h 24250"/>
                <a:gd name="connsiteX7" fmla="*/ 4735 w 24666"/>
                <a:gd name="connsiteY7" fmla="*/ 0 h 24250"/>
                <a:gd name="connsiteX8" fmla="*/ 1382 w 24666"/>
                <a:gd name="connsiteY8" fmla="*/ 1280 h 24250"/>
                <a:gd name="connsiteX9" fmla="*/ 0 w 24666"/>
                <a:gd name="connsiteY9" fmla="*/ 4529 h 24250"/>
                <a:gd name="connsiteX10" fmla="*/ 0 w 24666"/>
                <a:gd name="connsiteY10" fmla="*/ 19915 h 24250"/>
                <a:gd name="connsiteX11" fmla="*/ 1281 w 24666"/>
                <a:gd name="connsiteY11" fmla="*/ 22971 h 24250"/>
                <a:gd name="connsiteX12" fmla="*/ 4735 w 24666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66" h="24250">
                  <a:moveTo>
                    <a:pt x="4735" y="24250"/>
                  </a:moveTo>
                  <a:lnTo>
                    <a:pt x="20126" y="24250"/>
                  </a:lnTo>
                  <a:cubicBezTo>
                    <a:pt x="21438" y="24250"/>
                    <a:pt x="22524" y="23831"/>
                    <a:pt x="23378" y="22971"/>
                  </a:cubicBezTo>
                  <a:cubicBezTo>
                    <a:pt x="24232" y="22118"/>
                    <a:pt x="24667" y="21094"/>
                    <a:pt x="24667" y="19915"/>
                  </a:cubicBezTo>
                  <a:lnTo>
                    <a:pt x="24667" y="4529"/>
                  </a:lnTo>
                  <a:cubicBezTo>
                    <a:pt x="24667" y="3219"/>
                    <a:pt x="24232" y="2133"/>
                    <a:pt x="23378" y="1280"/>
                  </a:cubicBezTo>
                  <a:cubicBezTo>
                    <a:pt x="22525" y="427"/>
                    <a:pt x="21508" y="0"/>
                    <a:pt x="20328" y="0"/>
                  </a:cubicBezTo>
                  <a:lnTo>
                    <a:pt x="4735" y="0"/>
                  </a:lnTo>
                  <a:cubicBezTo>
                    <a:pt x="3415" y="0"/>
                    <a:pt x="2298" y="427"/>
                    <a:pt x="1382" y="1280"/>
                  </a:cubicBezTo>
                  <a:cubicBezTo>
                    <a:pt x="458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19" y="22118"/>
                    <a:pt x="1281" y="22971"/>
                  </a:cubicBezTo>
                  <a:cubicBezTo>
                    <a:pt x="2134" y="23831"/>
                    <a:pt x="3283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5CE679FC-9F1B-81B1-ADF7-3F7E61B00968}"/>
                </a:ext>
              </a:extLst>
            </p:cNvPr>
            <p:cNvSpPr/>
            <p:nvPr/>
          </p:nvSpPr>
          <p:spPr>
            <a:xfrm>
              <a:off x="9426361" y="727705"/>
              <a:ext cx="23285" cy="24250"/>
            </a:xfrm>
            <a:custGeom>
              <a:avLst/>
              <a:gdLst>
                <a:gd name="connsiteX0" fmla="*/ 4735 w 23285"/>
                <a:gd name="connsiteY0" fmla="*/ 24250 h 24250"/>
                <a:gd name="connsiteX1" fmla="*/ 18349 w 23285"/>
                <a:gd name="connsiteY1" fmla="*/ 24250 h 24250"/>
                <a:gd name="connsiteX2" fmla="*/ 21702 w 23285"/>
                <a:gd name="connsiteY2" fmla="*/ 22971 h 24250"/>
                <a:gd name="connsiteX3" fmla="*/ 23286 w 23285"/>
                <a:gd name="connsiteY3" fmla="*/ 19915 h 24250"/>
                <a:gd name="connsiteX4" fmla="*/ 23286 w 23285"/>
                <a:gd name="connsiteY4" fmla="*/ 4529 h 24250"/>
                <a:gd name="connsiteX5" fmla="*/ 21803 w 23285"/>
                <a:gd name="connsiteY5" fmla="*/ 1280 h 24250"/>
                <a:gd name="connsiteX6" fmla="*/ 18349 w 23285"/>
                <a:gd name="connsiteY6" fmla="*/ 0 h 24250"/>
                <a:gd name="connsiteX7" fmla="*/ 4735 w 23285"/>
                <a:gd name="connsiteY7" fmla="*/ 0 h 24250"/>
                <a:gd name="connsiteX8" fmla="*/ 1382 w 23285"/>
                <a:gd name="connsiteY8" fmla="*/ 1280 h 24250"/>
                <a:gd name="connsiteX9" fmla="*/ 0 w 23285"/>
                <a:gd name="connsiteY9" fmla="*/ 4529 h 24250"/>
                <a:gd name="connsiteX10" fmla="*/ 0 w 23285"/>
                <a:gd name="connsiteY10" fmla="*/ 19915 h 24250"/>
                <a:gd name="connsiteX11" fmla="*/ 1382 w 23285"/>
                <a:gd name="connsiteY11" fmla="*/ 22971 h 24250"/>
                <a:gd name="connsiteX12" fmla="*/ 4735 w 23285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85" h="24250">
                  <a:moveTo>
                    <a:pt x="4735" y="24250"/>
                  </a:moveTo>
                  <a:lnTo>
                    <a:pt x="18349" y="24250"/>
                  </a:lnTo>
                  <a:cubicBezTo>
                    <a:pt x="19537" y="24250"/>
                    <a:pt x="20655" y="23831"/>
                    <a:pt x="21702" y="22971"/>
                  </a:cubicBezTo>
                  <a:cubicBezTo>
                    <a:pt x="22758" y="22118"/>
                    <a:pt x="23286" y="21094"/>
                    <a:pt x="23286" y="19915"/>
                  </a:cubicBezTo>
                  <a:lnTo>
                    <a:pt x="23286" y="4529"/>
                  </a:lnTo>
                  <a:cubicBezTo>
                    <a:pt x="23286" y="3219"/>
                    <a:pt x="22797" y="2133"/>
                    <a:pt x="21803" y="1280"/>
                  </a:cubicBezTo>
                  <a:cubicBezTo>
                    <a:pt x="20817" y="427"/>
                    <a:pt x="19668" y="0"/>
                    <a:pt x="18349" y="0"/>
                  </a:cubicBezTo>
                  <a:lnTo>
                    <a:pt x="4735" y="0"/>
                  </a:lnTo>
                  <a:cubicBezTo>
                    <a:pt x="3415" y="0"/>
                    <a:pt x="2298" y="427"/>
                    <a:pt x="1382" y="1280"/>
                  </a:cubicBezTo>
                  <a:cubicBezTo>
                    <a:pt x="458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58" y="22118"/>
                    <a:pt x="1382" y="22971"/>
                  </a:cubicBezTo>
                  <a:cubicBezTo>
                    <a:pt x="2298" y="23831"/>
                    <a:pt x="3415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95C8C188-9278-E783-00FF-D6671126BA35}"/>
                </a:ext>
              </a:extLst>
            </p:cNvPr>
            <p:cNvSpPr/>
            <p:nvPr/>
          </p:nvSpPr>
          <p:spPr>
            <a:xfrm>
              <a:off x="9462870" y="727705"/>
              <a:ext cx="23091" cy="24250"/>
            </a:xfrm>
            <a:custGeom>
              <a:avLst/>
              <a:gdLst>
                <a:gd name="connsiteX0" fmla="*/ 4735 w 23091"/>
                <a:gd name="connsiteY0" fmla="*/ 24250 h 24250"/>
                <a:gd name="connsiteX1" fmla="*/ 18551 w 23091"/>
                <a:gd name="connsiteY1" fmla="*/ 24250 h 24250"/>
                <a:gd name="connsiteX2" fmla="*/ 21803 w 23091"/>
                <a:gd name="connsiteY2" fmla="*/ 22971 h 24250"/>
                <a:gd name="connsiteX3" fmla="*/ 23091 w 23091"/>
                <a:gd name="connsiteY3" fmla="*/ 19915 h 24250"/>
                <a:gd name="connsiteX4" fmla="*/ 23091 w 23091"/>
                <a:gd name="connsiteY4" fmla="*/ 4529 h 24250"/>
                <a:gd name="connsiteX5" fmla="*/ 21803 w 23091"/>
                <a:gd name="connsiteY5" fmla="*/ 1280 h 24250"/>
                <a:gd name="connsiteX6" fmla="*/ 18551 w 23091"/>
                <a:gd name="connsiteY6" fmla="*/ 0 h 24250"/>
                <a:gd name="connsiteX7" fmla="*/ 4735 w 23091"/>
                <a:gd name="connsiteY7" fmla="*/ 0 h 24250"/>
                <a:gd name="connsiteX8" fmla="*/ 1483 w 23091"/>
                <a:gd name="connsiteY8" fmla="*/ 1280 h 24250"/>
                <a:gd name="connsiteX9" fmla="*/ 0 w 23091"/>
                <a:gd name="connsiteY9" fmla="*/ 4529 h 24250"/>
                <a:gd name="connsiteX10" fmla="*/ 0 w 23091"/>
                <a:gd name="connsiteY10" fmla="*/ 19915 h 24250"/>
                <a:gd name="connsiteX11" fmla="*/ 1483 w 23091"/>
                <a:gd name="connsiteY11" fmla="*/ 22971 h 24250"/>
                <a:gd name="connsiteX12" fmla="*/ 4735 w 23091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1" h="24250">
                  <a:moveTo>
                    <a:pt x="4735" y="24250"/>
                  </a:moveTo>
                  <a:lnTo>
                    <a:pt x="18551" y="24250"/>
                  </a:lnTo>
                  <a:cubicBezTo>
                    <a:pt x="19862" y="24250"/>
                    <a:pt x="20949" y="23831"/>
                    <a:pt x="21803" y="22971"/>
                  </a:cubicBezTo>
                  <a:cubicBezTo>
                    <a:pt x="22657" y="22118"/>
                    <a:pt x="23091" y="21094"/>
                    <a:pt x="23091" y="19915"/>
                  </a:cubicBezTo>
                  <a:lnTo>
                    <a:pt x="23091" y="4529"/>
                  </a:lnTo>
                  <a:cubicBezTo>
                    <a:pt x="23091" y="3219"/>
                    <a:pt x="22656" y="2133"/>
                    <a:pt x="21803" y="1280"/>
                  </a:cubicBezTo>
                  <a:cubicBezTo>
                    <a:pt x="20949" y="427"/>
                    <a:pt x="19862" y="0"/>
                    <a:pt x="18551" y="0"/>
                  </a:cubicBezTo>
                  <a:lnTo>
                    <a:pt x="4735" y="0"/>
                  </a:lnTo>
                  <a:cubicBezTo>
                    <a:pt x="3555" y="0"/>
                    <a:pt x="2461" y="427"/>
                    <a:pt x="1483" y="1280"/>
                  </a:cubicBezTo>
                  <a:cubicBezTo>
                    <a:pt x="497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97" y="22118"/>
                    <a:pt x="1483" y="22971"/>
                  </a:cubicBezTo>
                  <a:cubicBezTo>
                    <a:pt x="2461" y="23831"/>
                    <a:pt x="3555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DBEFACBE-80BF-068B-E3FD-58435CA33C96}"/>
                </a:ext>
              </a:extLst>
            </p:cNvPr>
            <p:cNvSpPr/>
            <p:nvPr/>
          </p:nvSpPr>
          <p:spPr>
            <a:xfrm>
              <a:off x="10248634" y="708578"/>
              <a:ext cx="193584" cy="196971"/>
            </a:xfrm>
            <a:custGeom>
              <a:avLst/>
              <a:gdLst>
                <a:gd name="connsiteX0" fmla="*/ 2763 w 193584"/>
                <a:gd name="connsiteY0" fmla="*/ 196382 h 196971"/>
                <a:gd name="connsiteX1" fmla="*/ 9469 w 193584"/>
                <a:gd name="connsiteY1" fmla="*/ 196879 h 196971"/>
                <a:gd name="connsiteX2" fmla="*/ 15198 w 193584"/>
                <a:gd name="connsiteY2" fmla="*/ 196972 h 196971"/>
                <a:gd name="connsiteX3" fmla="*/ 35525 w 193584"/>
                <a:gd name="connsiteY3" fmla="*/ 193528 h 196971"/>
                <a:gd name="connsiteX4" fmla="*/ 47952 w 193584"/>
                <a:gd name="connsiteY4" fmla="*/ 181593 h 196971"/>
                <a:gd name="connsiteX5" fmla="*/ 51010 w 193584"/>
                <a:gd name="connsiteY5" fmla="*/ 171736 h 196971"/>
                <a:gd name="connsiteX6" fmla="*/ 51903 w 193584"/>
                <a:gd name="connsiteY6" fmla="*/ 159313 h 196971"/>
                <a:gd name="connsiteX7" fmla="*/ 51903 w 193584"/>
                <a:gd name="connsiteY7" fmla="*/ 150053 h 196971"/>
                <a:gd name="connsiteX8" fmla="*/ 155405 w 193584"/>
                <a:gd name="connsiteY8" fmla="*/ 150053 h 196971"/>
                <a:gd name="connsiteX9" fmla="*/ 167738 w 193584"/>
                <a:gd name="connsiteY9" fmla="*/ 149851 h 196971"/>
                <a:gd name="connsiteX10" fmla="*/ 178985 w 193584"/>
                <a:gd name="connsiteY10" fmla="*/ 149557 h 196971"/>
                <a:gd name="connsiteX11" fmla="*/ 187469 w 193584"/>
                <a:gd name="connsiteY11" fmla="*/ 149061 h 196971"/>
                <a:gd name="connsiteX12" fmla="*/ 192204 w 193584"/>
                <a:gd name="connsiteY12" fmla="*/ 145315 h 196971"/>
                <a:gd name="connsiteX13" fmla="*/ 192700 w 193584"/>
                <a:gd name="connsiteY13" fmla="*/ 139599 h 196971"/>
                <a:gd name="connsiteX14" fmla="*/ 193197 w 193584"/>
                <a:gd name="connsiteY14" fmla="*/ 132201 h 196971"/>
                <a:gd name="connsiteX15" fmla="*/ 193484 w 193584"/>
                <a:gd name="connsiteY15" fmla="*/ 124810 h 196971"/>
                <a:gd name="connsiteX16" fmla="*/ 193585 w 193584"/>
                <a:gd name="connsiteY16" fmla="*/ 119087 h 196971"/>
                <a:gd name="connsiteX17" fmla="*/ 193585 w 193584"/>
                <a:gd name="connsiteY17" fmla="*/ 114163 h 196971"/>
                <a:gd name="connsiteX18" fmla="*/ 190232 w 193584"/>
                <a:gd name="connsiteY18" fmla="*/ 89021 h 196971"/>
                <a:gd name="connsiteX19" fmla="*/ 179575 w 193584"/>
                <a:gd name="connsiteY19" fmla="*/ 70781 h 196971"/>
                <a:gd name="connsiteX20" fmla="*/ 160629 w 193584"/>
                <a:gd name="connsiteY20" fmla="*/ 59738 h 196971"/>
                <a:gd name="connsiteX21" fmla="*/ 132213 w 193584"/>
                <a:gd name="connsiteY21" fmla="*/ 55992 h 196971"/>
                <a:gd name="connsiteX22" fmla="*/ 123038 w 193584"/>
                <a:gd name="connsiteY22" fmla="*/ 56194 h 196971"/>
                <a:gd name="connsiteX23" fmla="*/ 109517 w 193584"/>
                <a:gd name="connsiteY23" fmla="*/ 56790 h 196971"/>
                <a:gd name="connsiteX24" fmla="*/ 110208 w 193584"/>
                <a:gd name="connsiteY24" fmla="*/ 53921 h 196971"/>
                <a:gd name="connsiteX25" fmla="*/ 111885 w 193584"/>
                <a:gd name="connsiteY25" fmla="*/ 49485 h 196971"/>
                <a:gd name="connsiteX26" fmla="*/ 114066 w 193584"/>
                <a:gd name="connsiteY26" fmla="*/ 44561 h 196971"/>
                <a:gd name="connsiteX27" fmla="*/ 116426 w 193584"/>
                <a:gd name="connsiteY27" fmla="*/ 39830 h 196971"/>
                <a:gd name="connsiteX28" fmla="*/ 134976 w 193584"/>
                <a:gd name="connsiteY28" fmla="*/ 4537 h 196971"/>
                <a:gd name="connsiteX29" fmla="*/ 135574 w 193584"/>
                <a:gd name="connsiteY29" fmla="*/ 2366 h 196971"/>
                <a:gd name="connsiteX30" fmla="*/ 134976 w 193584"/>
                <a:gd name="connsiteY30" fmla="*/ 690 h 196971"/>
                <a:gd name="connsiteX31" fmla="*/ 132803 w 193584"/>
                <a:gd name="connsiteY31" fmla="*/ 0 h 196971"/>
                <a:gd name="connsiteX32" fmla="*/ 115043 w 193584"/>
                <a:gd name="connsiteY32" fmla="*/ 0 h 196971"/>
                <a:gd name="connsiteX33" fmla="*/ 111792 w 193584"/>
                <a:gd name="connsiteY33" fmla="*/ 1186 h 196971"/>
                <a:gd name="connsiteX34" fmla="*/ 109517 w 193584"/>
                <a:gd name="connsiteY34" fmla="*/ 3947 h 196971"/>
                <a:gd name="connsiteX35" fmla="*/ 94716 w 193584"/>
                <a:gd name="connsiteY35" fmla="*/ 31548 h 196971"/>
                <a:gd name="connsiteX36" fmla="*/ 89197 w 193584"/>
                <a:gd name="connsiteY36" fmla="*/ 42196 h 196971"/>
                <a:gd name="connsiteX37" fmla="*/ 85145 w 193584"/>
                <a:gd name="connsiteY37" fmla="*/ 51657 h 196971"/>
                <a:gd name="connsiteX38" fmla="*/ 82677 w 193584"/>
                <a:gd name="connsiteY38" fmla="*/ 60730 h 196971"/>
                <a:gd name="connsiteX39" fmla="*/ 81893 w 193584"/>
                <a:gd name="connsiteY39" fmla="*/ 70192 h 196971"/>
                <a:gd name="connsiteX40" fmla="*/ 81893 w 193584"/>
                <a:gd name="connsiteY40" fmla="*/ 71378 h 196971"/>
                <a:gd name="connsiteX41" fmla="*/ 81994 w 193584"/>
                <a:gd name="connsiteY41" fmla="*/ 73441 h 196971"/>
                <a:gd name="connsiteX42" fmla="*/ 82188 w 193584"/>
                <a:gd name="connsiteY42" fmla="*/ 75519 h 196971"/>
                <a:gd name="connsiteX43" fmla="*/ 82289 w 193584"/>
                <a:gd name="connsiteY43" fmla="*/ 76900 h 196971"/>
                <a:gd name="connsiteX44" fmla="*/ 86822 w 193584"/>
                <a:gd name="connsiteY44" fmla="*/ 80048 h 196971"/>
                <a:gd name="connsiteX45" fmla="*/ 128859 w 193584"/>
                <a:gd name="connsiteY45" fmla="*/ 80048 h 196971"/>
                <a:gd name="connsiteX46" fmla="*/ 145338 w 193584"/>
                <a:gd name="connsiteY46" fmla="*/ 81630 h 196971"/>
                <a:gd name="connsiteX47" fmla="*/ 157570 w 193584"/>
                <a:gd name="connsiteY47" fmla="*/ 86756 h 196971"/>
                <a:gd name="connsiteX48" fmla="*/ 165269 w 193584"/>
                <a:gd name="connsiteY48" fmla="*/ 96117 h 196971"/>
                <a:gd name="connsiteX49" fmla="*/ 167932 w 193584"/>
                <a:gd name="connsiteY49" fmla="*/ 110611 h 196971"/>
                <a:gd name="connsiteX50" fmla="*/ 167831 w 193584"/>
                <a:gd name="connsiteY50" fmla="*/ 117412 h 196971"/>
                <a:gd name="connsiteX51" fmla="*/ 167536 w 193584"/>
                <a:gd name="connsiteY51" fmla="*/ 124415 h 196971"/>
                <a:gd name="connsiteX52" fmla="*/ 162204 w 193584"/>
                <a:gd name="connsiteY52" fmla="*/ 124710 h 196971"/>
                <a:gd name="connsiteX53" fmla="*/ 154217 w 193584"/>
                <a:gd name="connsiteY53" fmla="*/ 124811 h 196971"/>
                <a:gd name="connsiteX54" fmla="*/ 52492 w 193584"/>
                <a:gd name="connsiteY54" fmla="*/ 124811 h 196971"/>
                <a:gd name="connsiteX55" fmla="*/ 52492 w 193584"/>
                <a:gd name="connsiteY55" fmla="*/ 69005 h 196971"/>
                <a:gd name="connsiteX56" fmla="*/ 51406 w 193584"/>
                <a:gd name="connsiteY56" fmla="*/ 66353 h 196971"/>
                <a:gd name="connsiteX57" fmla="*/ 48743 w 193584"/>
                <a:gd name="connsiteY57" fmla="*/ 65260 h 196971"/>
                <a:gd name="connsiteX58" fmla="*/ 31575 w 193584"/>
                <a:gd name="connsiteY58" fmla="*/ 65260 h 196971"/>
                <a:gd name="connsiteX59" fmla="*/ 28710 w 193584"/>
                <a:gd name="connsiteY59" fmla="*/ 66353 h 196971"/>
                <a:gd name="connsiteX60" fmla="*/ 27624 w 193584"/>
                <a:gd name="connsiteY60" fmla="*/ 69005 h 196971"/>
                <a:gd name="connsiteX61" fmla="*/ 27624 w 193584"/>
                <a:gd name="connsiteY61" fmla="*/ 157538 h 196971"/>
                <a:gd name="connsiteX62" fmla="*/ 26538 w 193584"/>
                <a:gd name="connsiteY62" fmla="*/ 167107 h 196971"/>
                <a:gd name="connsiteX63" fmla="*/ 23091 w 193584"/>
                <a:gd name="connsiteY63" fmla="*/ 172326 h 196971"/>
                <a:gd name="connsiteX64" fmla="*/ 16874 w 193584"/>
                <a:gd name="connsiteY64" fmla="*/ 174599 h 196971"/>
                <a:gd name="connsiteX65" fmla="*/ 7498 w 193584"/>
                <a:gd name="connsiteY65" fmla="*/ 175095 h 196971"/>
                <a:gd name="connsiteX66" fmla="*/ 3353 w 193584"/>
                <a:gd name="connsiteY66" fmla="*/ 175095 h 196971"/>
                <a:gd name="connsiteX67" fmla="*/ 0 w 193584"/>
                <a:gd name="connsiteY67" fmla="*/ 178042 h 196971"/>
                <a:gd name="connsiteX68" fmla="*/ 0 w 193584"/>
                <a:gd name="connsiteY68" fmla="*/ 192637 h 196971"/>
                <a:gd name="connsiteX69" fmla="*/ 2763 w 193584"/>
                <a:gd name="connsiteY69" fmla="*/ 196382 h 196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93584" h="196971">
                  <a:moveTo>
                    <a:pt x="2763" y="196382"/>
                  </a:moveTo>
                  <a:cubicBezTo>
                    <a:pt x="4471" y="196646"/>
                    <a:pt x="6706" y="196809"/>
                    <a:pt x="9469" y="196879"/>
                  </a:cubicBezTo>
                  <a:cubicBezTo>
                    <a:pt x="12233" y="196941"/>
                    <a:pt x="14142" y="196972"/>
                    <a:pt x="15198" y="196972"/>
                  </a:cubicBezTo>
                  <a:cubicBezTo>
                    <a:pt x="23487" y="196972"/>
                    <a:pt x="30255" y="195824"/>
                    <a:pt x="35525" y="193528"/>
                  </a:cubicBezTo>
                  <a:cubicBezTo>
                    <a:pt x="40780" y="191225"/>
                    <a:pt x="44925" y="187247"/>
                    <a:pt x="47952" y="181593"/>
                  </a:cubicBezTo>
                  <a:cubicBezTo>
                    <a:pt x="49403" y="178840"/>
                    <a:pt x="50420" y="175544"/>
                    <a:pt x="51010" y="171736"/>
                  </a:cubicBezTo>
                  <a:cubicBezTo>
                    <a:pt x="51600" y="167921"/>
                    <a:pt x="51903" y="163780"/>
                    <a:pt x="51903" y="159313"/>
                  </a:cubicBezTo>
                  <a:lnTo>
                    <a:pt x="51903" y="150053"/>
                  </a:lnTo>
                  <a:lnTo>
                    <a:pt x="155405" y="150053"/>
                  </a:lnTo>
                  <a:cubicBezTo>
                    <a:pt x="159542" y="150053"/>
                    <a:pt x="163664" y="149983"/>
                    <a:pt x="167738" y="149851"/>
                  </a:cubicBezTo>
                  <a:cubicBezTo>
                    <a:pt x="171813" y="149720"/>
                    <a:pt x="175562" y="149619"/>
                    <a:pt x="178985" y="149557"/>
                  </a:cubicBezTo>
                  <a:cubicBezTo>
                    <a:pt x="182400" y="149487"/>
                    <a:pt x="185234" y="149324"/>
                    <a:pt x="187469" y="149061"/>
                  </a:cubicBezTo>
                  <a:cubicBezTo>
                    <a:pt x="190232" y="148929"/>
                    <a:pt x="191815" y="147688"/>
                    <a:pt x="192204" y="145315"/>
                  </a:cubicBezTo>
                  <a:cubicBezTo>
                    <a:pt x="192335" y="143873"/>
                    <a:pt x="192506" y="141964"/>
                    <a:pt x="192700" y="139599"/>
                  </a:cubicBezTo>
                  <a:cubicBezTo>
                    <a:pt x="192895" y="137234"/>
                    <a:pt x="193058" y="134768"/>
                    <a:pt x="193197" y="132201"/>
                  </a:cubicBezTo>
                  <a:cubicBezTo>
                    <a:pt x="193321" y="129642"/>
                    <a:pt x="193422" y="127176"/>
                    <a:pt x="193484" y="124810"/>
                  </a:cubicBezTo>
                  <a:cubicBezTo>
                    <a:pt x="193546" y="122445"/>
                    <a:pt x="193585" y="120537"/>
                    <a:pt x="193585" y="119087"/>
                  </a:cubicBezTo>
                  <a:lnTo>
                    <a:pt x="193585" y="114163"/>
                  </a:lnTo>
                  <a:cubicBezTo>
                    <a:pt x="193585" y="104694"/>
                    <a:pt x="192475" y="96318"/>
                    <a:pt x="190232" y="89021"/>
                  </a:cubicBezTo>
                  <a:cubicBezTo>
                    <a:pt x="187989" y="81723"/>
                    <a:pt x="184449" y="75651"/>
                    <a:pt x="179575" y="70781"/>
                  </a:cubicBezTo>
                  <a:cubicBezTo>
                    <a:pt x="174708" y="65918"/>
                    <a:pt x="168398" y="62242"/>
                    <a:pt x="160629" y="59738"/>
                  </a:cubicBezTo>
                  <a:cubicBezTo>
                    <a:pt x="152867" y="57248"/>
                    <a:pt x="143390" y="55992"/>
                    <a:pt x="132213" y="55992"/>
                  </a:cubicBezTo>
                  <a:cubicBezTo>
                    <a:pt x="129450" y="55992"/>
                    <a:pt x="126399" y="56062"/>
                    <a:pt x="123038" y="56194"/>
                  </a:cubicBezTo>
                  <a:cubicBezTo>
                    <a:pt x="119685" y="56325"/>
                    <a:pt x="115176" y="56527"/>
                    <a:pt x="109517" y="56790"/>
                  </a:cubicBezTo>
                  <a:cubicBezTo>
                    <a:pt x="109517" y="56263"/>
                    <a:pt x="109743" y="55309"/>
                    <a:pt x="110208" y="53921"/>
                  </a:cubicBezTo>
                  <a:cubicBezTo>
                    <a:pt x="110667" y="52548"/>
                    <a:pt x="111225" y="51067"/>
                    <a:pt x="111885" y="49485"/>
                  </a:cubicBezTo>
                  <a:cubicBezTo>
                    <a:pt x="112545" y="47911"/>
                    <a:pt x="113267" y="46267"/>
                    <a:pt x="114066" y="44561"/>
                  </a:cubicBezTo>
                  <a:cubicBezTo>
                    <a:pt x="114850" y="42855"/>
                    <a:pt x="115634" y="41280"/>
                    <a:pt x="116426" y="39830"/>
                  </a:cubicBezTo>
                  <a:lnTo>
                    <a:pt x="134976" y="4537"/>
                  </a:lnTo>
                  <a:cubicBezTo>
                    <a:pt x="135372" y="3746"/>
                    <a:pt x="135574" y="3025"/>
                    <a:pt x="135574" y="2366"/>
                  </a:cubicBezTo>
                  <a:cubicBezTo>
                    <a:pt x="135574" y="1706"/>
                    <a:pt x="135372" y="1156"/>
                    <a:pt x="134976" y="690"/>
                  </a:cubicBezTo>
                  <a:cubicBezTo>
                    <a:pt x="134580" y="225"/>
                    <a:pt x="133858" y="0"/>
                    <a:pt x="132803" y="0"/>
                  </a:cubicBezTo>
                  <a:lnTo>
                    <a:pt x="115043" y="0"/>
                  </a:lnTo>
                  <a:cubicBezTo>
                    <a:pt x="113732" y="0"/>
                    <a:pt x="112637" y="396"/>
                    <a:pt x="111792" y="1186"/>
                  </a:cubicBezTo>
                  <a:cubicBezTo>
                    <a:pt x="110930" y="1970"/>
                    <a:pt x="110177" y="2893"/>
                    <a:pt x="109517" y="3947"/>
                  </a:cubicBezTo>
                  <a:lnTo>
                    <a:pt x="94716" y="31548"/>
                  </a:lnTo>
                  <a:cubicBezTo>
                    <a:pt x="92613" y="35356"/>
                    <a:pt x="90773" y="38907"/>
                    <a:pt x="89197" y="42196"/>
                  </a:cubicBezTo>
                  <a:cubicBezTo>
                    <a:pt x="87614" y="45484"/>
                    <a:pt x="86263" y="48640"/>
                    <a:pt x="85145" y="51657"/>
                  </a:cubicBezTo>
                  <a:cubicBezTo>
                    <a:pt x="84028" y="54682"/>
                    <a:pt x="83205" y="57706"/>
                    <a:pt x="82677" y="60730"/>
                  </a:cubicBezTo>
                  <a:cubicBezTo>
                    <a:pt x="82157" y="63755"/>
                    <a:pt x="81893" y="66911"/>
                    <a:pt x="81893" y="70192"/>
                  </a:cubicBezTo>
                  <a:lnTo>
                    <a:pt x="81893" y="71378"/>
                  </a:lnTo>
                  <a:cubicBezTo>
                    <a:pt x="81893" y="72037"/>
                    <a:pt x="81924" y="72728"/>
                    <a:pt x="81994" y="73441"/>
                  </a:cubicBezTo>
                  <a:cubicBezTo>
                    <a:pt x="82056" y="74178"/>
                    <a:pt x="82119" y="74860"/>
                    <a:pt x="82188" y="75519"/>
                  </a:cubicBezTo>
                  <a:cubicBezTo>
                    <a:pt x="82251" y="76178"/>
                    <a:pt x="82289" y="76636"/>
                    <a:pt x="82289" y="76900"/>
                  </a:cubicBezTo>
                  <a:cubicBezTo>
                    <a:pt x="82421" y="79001"/>
                    <a:pt x="83927" y="80048"/>
                    <a:pt x="86822" y="80048"/>
                  </a:cubicBezTo>
                  <a:lnTo>
                    <a:pt x="128859" y="80048"/>
                  </a:lnTo>
                  <a:cubicBezTo>
                    <a:pt x="135038" y="80048"/>
                    <a:pt x="140533" y="80576"/>
                    <a:pt x="145338" y="81630"/>
                  </a:cubicBezTo>
                  <a:cubicBezTo>
                    <a:pt x="150134" y="82677"/>
                    <a:pt x="154217" y="84391"/>
                    <a:pt x="157570" y="86756"/>
                  </a:cubicBezTo>
                  <a:cubicBezTo>
                    <a:pt x="160923" y="89121"/>
                    <a:pt x="163492" y="92247"/>
                    <a:pt x="165269" y="96117"/>
                  </a:cubicBezTo>
                  <a:cubicBezTo>
                    <a:pt x="167047" y="100002"/>
                    <a:pt x="167932" y="104833"/>
                    <a:pt x="167932" y="110611"/>
                  </a:cubicBezTo>
                  <a:cubicBezTo>
                    <a:pt x="167932" y="112720"/>
                    <a:pt x="167901" y="114985"/>
                    <a:pt x="167831" y="117412"/>
                  </a:cubicBezTo>
                  <a:cubicBezTo>
                    <a:pt x="167769" y="119847"/>
                    <a:pt x="167668" y="122182"/>
                    <a:pt x="167536" y="124415"/>
                  </a:cubicBezTo>
                  <a:cubicBezTo>
                    <a:pt x="166480" y="124547"/>
                    <a:pt x="164703" y="124648"/>
                    <a:pt x="162204" y="124710"/>
                  </a:cubicBezTo>
                  <a:cubicBezTo>
                    <a:pt x="159705" y="124780"/>
                    <a:pt x="157042" y="124811"/>
                    <a:pt x="154217" y="124811"/>
                  </a:cubicBezTo>
                  <a:lnTo>
                    <a:pt x="52492" y="124811"/>
                  </a:lnTo>
                  <a:lnTo>
                    <a:pt x="52492" y="69005"/>
                  </a:lnTo>
                  <a:cubicBezTo>
                    <a:pt x="52492" y="67958"/>
                    <a:pt x="52127" y="67074"/>
                    <a:pt x="51406" y="66353"/>
                  </a:cubicBezTo>
                  <a:cubicBezTo>
                    <a:pt x="50684" y="65632"/>
                    <a:pt x="49791" y="65260"/>
                    <a:pt x="48743" y="65260"/>
                  </a:cubicBezTo>
                  <a:lnTo>
                    <a:pt x="31575" y="65260"/>
                  </a:lnTo>
                  <a:cubicBezTo>
                    <a:pt x="30395" y="65260"/>
                    <a:pt x="29432" y="65632"/>
                    <a:pt x="28710" y="66353"/>
                  </a:cubicBezTo>
                  <a:cubicBezTo>
                    <a:pt x="27989" y="67074"/>
                    <a:pt x="27624" y="67958"/>
                    <a:pt x="27624" y="69005"/>
                  </a:cubicBezTo>
                  <a:lnTo>
                    <a:pt x="27624" y="157538"/>
                  </a:lnTo>
                  <a:cubicBezTo>
                    <a:pt x="27624" y="161617"/>
                    <a:pt x="27267" y="164804"/>
                    <a:pt x="26538" y="167107"/>
                  </a:cubicBezTo>
                  <a:cubicBezTo>
                    <a:pt x="25816" y="169403"/>
                    <a:pt x="24667" y="171147"/>
                    <a:pt x="23091" y="172326"/>
                  </a:cubicBezTo>
                  <a:cubicBezTo>
                    <a:pt x="21508" y="173513"/>
                    <a:pt x="19435" y="174265"/>
                    <a:pt x="16874" y="174599"/>
                  </a:cubicBezTo>
                  <a:cubicBezTo>
                    <a:pt x="14305" y="174924"/>
                    <a:pt x="11177" y="175095"/>
                    <a:pt x="7498" y="175095"/>
                  </a:cubicBezTo>
                  <a:lnTo>
                    <a:pt x="3353" y="175095"/>
                  </a:lnTo>
                  <a:cubicBezTo>
                    <a:pt x="1118" y="175095"/>
                    <a:pt x="0" y="176072"/>
                    <a:pt x="0" y="178042"/>
                  </a:cubicBezTo>
                  <a:lnTo>
                    <a:pt x="0" y="192637"/>
                  </a:lnTo>
                  <a:cubicBezTo>
                    <a:pt x="0" y="194738"/>
                    <a:pt x="924" y="195987"/>
                    <a:pt x="2763" y="196382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94773EA4-C2FA-8415-7434-B301812D6C52}"/>
                </a:ext>
              </a:extLst>
            </p:cNvPr>
            <p:cNvSpPr/>
            <p:nvPr/>
          </p:nvSpPr>
          <p:spPr>
            <a:xfrm>
              <a:off x="10276459" y="727705"/>
              <a:ext cx="24667" cy="24250"/>
            </a:xfrm>
            <a:custGeom>
              <a:avLst/>
              <a:gdLst>
                <a:gd name="connsiteX0" fmla="*/ 4735 w 24667"/>
                <a:gd name="connsiteY0" fmla="*/ 24250 h 24250"/>
                <a:gd name="connsiteX1" fmla="*/ 20126 w 24667"/>
                <a:gd name="connsiteY1" fmla="*/ 24250 h 24250"/>
                <a:gd name="connsiteX2" fmla="*/ 23386 w 24667"/>
                <a:gd name="connsiteY2" fmla="*/ 22971 h 24250"/>
                <a:gd name="connsiteX3" fmla="*/ 24667 w 24667"/>
                <a:gd name="connsiteY3" fmla="*/ 19915 h 24250"/>
                <a:gd name="connsiteX4" fmla="*/ 24667 w 24667"/>
                <a:gd name="connsiteY4" fmla="*/ 4529 h 24250"/>
                <a:gd name="connsiteX5" fmla="*/ 23386 w 24667"/>
                <a:gd name="connsiteY5" fmla="*/ 1280 h 24250"/>
                <a:gd name="connsiteX6" fmla="*/ 20328 w 24667"/>
                <a:gd name="connsiteY6" fmla="*/ 0 h 24250"/>
                <a:gd name="connsiteX7" fmla="*/ 4735 w 24667"/>
                <a:gd name="connsiteY7" fmla="*/ 0 h 24250"/>
                <a:gd name="connsiteX8" fmla="*/ 1382 w 24667"/>
                <a:gd name="connsiteY8" fmla="*/ 1280 h 24250"/>
                <a:gd name="connsiteX9" fmla="*/ 0 w 24667"/>
                <a:gd name="connsiteY9" fmla="*/ 4529 h 24250"/>
                <a:gd name="connsiteX10" fmla="*/ 0 w 24667"/>
                <a:gd name="connsiteY10" fmla="*/ 19915 h 24250"/>
                <a:gd name="connsiteX11" fmla="*/ 1281 w 24667"/>
                <a:gd name="connsiteY11" fmla="*/ 22971 h 24250"/>
                <a:gd name="connsiteX12" fmla="*/ 4735 w 24667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67" h="24250">
                  <a:moveTo>
                    <a:pt x="4735" y="24250"/>
                  </a:moveTo>
                  <a:lnTo>
                    <a:pt x="20126" y="24250"/>
                  </a:lnTo>
                  <a:cubicBezTo>
                    <a:pt x="21446" y="24250"/>
                    <a:pt x="22525" y="23831"/>
                    <a:pt x="23386" y="22971"/>
                  </a:cubicBezTo>
                  <a:cubicBezTo>
                    <a:pt x="24240" y="22118"/>
                    <a:pt x="24667" y="21094"/>
                    <a:pt x="24667" y="19915"/>
                  </a:cubicBezTo>
                  <a:lnTo>
                    <a:pt x="24667" y="4529"/>
                  </a:lnTo>
                  <a:cubicBezTo>
                    <a:pt x="24667" y="3219"/>
                    <a:pt x="24240" y="2133"/>
                    <a:pt x="23386" y="1280"/>
                  </a:cubicBezTo>
                  <a:cubicBezTo>
                    <a:pt x="22525" y="427"/>
                    <a:pt x="21508" y="0"/>
                    <a:pt x="20328" y="0"/>
                  </a:cubicBezTo>
                  <a:lnTo>
                    <a:pt x="4735" y="0"/>
                  </a:lnTo>
                  <a:cubicBezTo>
                    <a:pt x="3415" y="0"/>
                    <a:pt x="2298" y="427"/>
                    <a:pt x="1382" y="1280"/>
                  </a:cubicBezTo>
                  <a:cubicBezTo>
                    <a:pt x="458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27" y="22118"/>
                    <a:pt x="1281" y="22971"/>
                  </a:cubicBezTo>
                  <a:cubicBezTo>
                    <a:pt x="2135" y="23831"/>
                    <a:pt x="3283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327849E5-EBD4-3AE8-BF9A-F6C77BEB7FE0}"/>
                </a:ext>
              </a:extLst>
            </p:cNvPr>
            <p:cNvSpPr/>
            <p:nvPr/>
          </p:nvSpPr>
          <p:spPr>
            <a:xfrm>
              <a:off x="10447544" y="708578"/>
              <a:ext cx="235823" cy="196971"/>
            </a:xfrm>
            <a:custGeom>
              <a:avLst/>
              <a:gdLst>
                <a:gd name="connsiteX0" fmla="*/ 232076 w 235823"/>
                <a:gd name="connsiteY0" fmla="*/ 0 h 196971"/>
                <a:gd name="connsiteX1" fmla="*/ 214115 w 235823"/>
                <a:gd name="connsiteY1" fmla="*/ 0 h 196971"/>
                <a:gd name="connsiteX2" fmla="*/ 211352 w 235823"/>
                <a:gd name="connsiteY2" fmla="*/ 1186 h 196971"/>
                <a:gd name="connsiteX3" fmla="*/ 210172 w 235823"/>
                <a:gd name="connsiteY3" fmla="*/ 4141 h 196971"/>
                <a:gd name="connsiteX4" fmla="*/ 210172 w 235823"/>
                <a:gd name="connsiteY4" fmla="*/ 118304 h 196971"/>
                <a:gd name="connsiteX5" fmla="*/ 208690 w 235823"/>
                <a:gd name="connsiteY5" fmla="*/ 123919 h 196971"/>
                <a:gd name="connsiteX6" fmla="*/ 202473 w 235823"/>
                <a:gd name="connsiteY6" fmla="*/ 124810 h 196971"/>
                <a:gd name="connsiteX7" fmla="*/ 185901 w 235823"/>
                <a:gd name="connsiteY7" fmla="*/ 124810 h 196971"/>
                <a:gd name="connsiteX8" fmla="*/ 182735 w 235823"/>
                <a:gd name="connsiteY8" fmla="*/ 124516 h 196971"/>
                <a:gd name="connsiteX9" fmla="*/ 178993 w 235823"/>
                <a:gd name="connsiteY9" fmla="*/ 123523 h 196971"/>
                <a:gd name="connsiteX10" fmla="*/ 175734 w 235823"/>
                <a:gd name="connsiteY10" fmla="*/ 121654 h 196971"/>
                <a:gd name="connsiteX11" fmla="*/ 173863 w 235823"/>
                <a:gd name="connsiteY11" fmla="*/ 118498 h 196971"/>
                <a:gd name="connsiteX12" fmla="*/ 174250 w 235823"/>
                <a:gd name="connsiteY12" fmla="*/ 114458 h 196971"/>
                <a:gd name="connsiteX13" fmla="*/ 174250 w 235823"/>
                <a:gd name="connsiteY13" fmla="*/ 98785 h 196971"/>
                <a:gd name="connsiteX14" fmla="*/ 162608 w 235823"/>
                <a:gd name="connsiteY14" fmla="*/ 65949 h 196971"/>
                <a:gd name="connsiteX15" fmla="*/ 130839 w 235823"/>
                <a:gd name="connsiteY15" fmla="*/ 55015 h 196971"/>
                <a:gd name="connsiteX16" fmla="*/ 98473 w 235823"/>
                <a:gd name="connsiteY16" fmla="*/ 66151 h 196971"/>
                <a:gd name="connsiteX17" fmla="*/ 86434 w 235823"/>
                <a:gd name="connsiteY17" fmla="*/ 98979 h 196971"/>
                <a:gd name="connsiteX18" fmla="*/ 86434 w 235823"/>
                <a:gd name="connsiteY18" fmla="*/ 115544 h 196971"/>
                <a:gd name="connsiteX19" fmla="*/ 85845 w 235823"/>
                <a:gd name="connsiteY19" fmla="*/ 120274 h 196971"/>
                <a:gd name="connsiteX20" fmla="*/ 84269 w 235823"/>
                <a:gd name="connsiteY20" fmla="*/ 122841 h 196971"/>
                <a:gd name="connsiteX21" fmla="*/ 81405 w 235823"/>
                <a:gd name="connsiteY21" fmla="*/ 124214 h 196971"/>
                <a:gd name="connsiteX22" fmla="*/ 77858 w 235823"/>
                <a:gd name="connsiteY22" fmla="*/ 124710 h 196971"/>
                <a:gd name="connsiteX23" fmla="*/ 74598 w 235823"/>
                <a:gd name="connsiteY23" fmla="*/ 124811 h 196971"/>
                <a:gd name="connsiteX24" fmla="*/ 52493 w 235823"/>
                <a:gd name="connsiteY24" fmla="*/ 124811 h 196971"/>
                <a:gd name="connsiteX25" fmla="*/ 52493 w 235823"/>
                <a:gd name="connsiteY25" fmla="*/ 69013 h 196971"/>
                <a:gd name="connsiteX26" fmla="*/ 51413 w 235823"/>
                <a:gd name="connsiteY26" fmla="*/ 66346 h 196971"/>
                <a:gd name="connsiteX27" fmla="*/ 48744 w 235823"/>
                <a:gd name="connsiteY27" fmla="*/ 65268 h 196971"/>
                <a:gd name="connsiteX28" fmla="*/ 31575 w 235823"/>
                <a:gd name="connsiteY28" fmla="*/ 65268 h 196971"/>
                <a:gd name="connsiteX29" fmla="*/ 28718 w 235823"/>
                <a:gd name="connsiteY29" fmla="*/ 66346 h 196971"/>
                <a:gd name="connsiteX30" fmla="*/ 27632 w 235823"/>
                <a:gd name="connsiteY30" fmla="*/ 69013 h 196971"/>
                <a:gd name="connsiteX31" fmla="*/ 27632 w 235823"/>
                <a:gd name="connsiteY31" fmla="*/ 157538 h 196971"/>
                <a:gd name="connsiteX32" fmla="*/ 26545 w 235823"/>
                <a:gd name="connsiteY32" fmla="*/ 167100 h 196971"/>
                <a:gd name="connsiteX33" fmla="*/ 23091 w 235823"/>
                <a:gd name="connsiteY33" fmla="*/ 172326 h 196971"/>
                <a:gd name="connsiteX34" fmla="*/ 16874 w 235823"/>
                <a:gd name="connsiteY34" fmla="*/ 174599 h 196971"/>
                <a:gd name="connsiteX35" fmla="*/ 7498 w 235823"/>
                <a:gd name="connsiteY35" fmla="*/ 175087 h 196971"/>
                <a:gd name="connsiteX36" fmla="*/ 3361 w 235823"/>
                <a:gd name="connsiteY36" fmla="*/ 175087 h 196971"/>
                <a:gd name="connsiteX37" fmla="*/ 0 w 235823"/>
                <a:gd name="connsiteY37" fmla="*/ 178042 h 196971"/>
                <a:gd name="connsiteX38" fmla="*/ 0 w 235823"/>
                <a:gd name="connsiteY38" fmla="*/ 192637 h 196971"/>
                <a:gd name="connsiteX39" fmla="*/ 2771 w 235823"/>
                <a:gd name="connsiteY39" fmla="*/ 196383 h 196971"/>
                <a:gd name="connsiteX40" fmla="*/ 9477 w 235823"/>
                <a:gd name="connsiteY40" fmla="*/ 196879 h 196971"/>
                <a:gd name="connsiteX41" fmla="*/ 15198 w 235823"/>
                <a:gd name="connsiteY41" fmla="*/ 196972 h 196971"/>
                <a:gd name="connsiteX42" fmla="*/ 35525 w 235823"/>
                <a:gd name="connsiteY42" fmla="*/ 193529 h 196971"/>
                <a:gd name="connsiteX43" fmla="*/ 47959 w 235823"/>
                <a:gd name="connsiteY43" fmla="*/ 181594 h 196971"/>
                <a:gd name="connsiteX44" fmla="*/ 51018 w 235823"/>
                <a:gd name="connsiteY44" fmla="*/ 171737 h 196971"/>
                <a:gd name="connsiteX45" fmla="*/ 51902 w 235823"/>
                <a:gd name="connsiteY45" fmla="*/ 159314 h 196971"/>
                <a:gd name="connsiteX46" fmla="*/ 51902 w 235823"/>
                <a:gd name="connsiteY46" fmla="*/ 150046 h 196971"/>
                <a:gd name="connsiteX47" fmla="*/ 73806 w 235823"/>
                <a:gd name="connsiteY47" fmla="*/ 150046 h 196971"/>
                <a:gd name="connsiteX48" fmla="*/ 86636 w 235823"/>
                <a:gd name="connsiteY48" fmla="*/ 148673 h 196971"/>
                <a:gd name="connsiteX49" fmla="*/ 96897 w 235823"/>
                <a:gd name="connsiteY49" fmla="*/ 143345 h 196971"/>
                <a:gd name="connsiteX50" fmla="*/ 111008 w 235823"/>
                <a:gd name="connsiteY50" fmla="*/ 151822 h 196971"/>
                <a:gd name="connsiteX51" fmla="*/ 130443 w 235823"/>
                <a:gd name="connsiteY51" fmla="*/ 154582 h 196971"/>
                <a:gd name="connsiteX52" fmla="*/ 148496 w 235823"/>
                <a:gd name="connsiteY52" fmla="*/ 151822 h 196971"/>
                <a:gd name="connsiteX53" fmla="*/ 161622 w 235823"/>
                <a:gd name="connsiteY53" fmla="*/ 143345 h 196971"/>
                <a:gd name="connsiteX54" fmla="*/ 173264 w 235823"/>
                <a:gd name="connsiteY54" fmla="*/ 148471 h 196971"/>
                <a:gd name="connsiteX55" fmla="*/ 186490 w 235823"/>
                <a:gd name="connsiteY55" fmla="*/ 150046 h 196971"/>
                <a:gd name="connsiteX56" fmla="*/ 197737 w 235823"/>
                <a:gd name="connsiteY56" fmla="*/ 150046 h 196971"/>
                <a:gd name="connsiteX57" fmla="*/ 206523 w 235823"/>
                <a:gd name="connsiteY57" fmla="*/ 149945 h 196971"/>
                <a:gd name="connsiteX58" fmla="*/ 215892 w 235823"/>
                <a:gd name="connsiteY58" fmla="*/ 149557 h 196971"/>
                <a:gd name="connsiteX59" fmla="*/ 224282 w 235823"/>
                <a:gd name="connsiteY59" fmla="*/ 148867 h 196971"/>
                <a:gd name="connsiteX60" fmla="*/ 230297 w 235823"/>
                <a:gd name="connsiteY60" fmla="*/ 147882 h 196971"/>
                <a:gd name="connsiteX61" fmla="*/ 233549 w 235823"/>
                <a:gd name="connsiteY61" fmla="*/ 145509 h 196971"/>
                <a:gd name="connsiteX62" fmla="*/ 234838 w 235823"/>
                <a:gd name="connsiteY62" fmla="*/ 142166 h 196971"/>
                <a:gd name="connsiteX63" fmla="*/ 235622 w 235823"/>
                <a:gd name="connsiteY63" fmla="*/ 130425 h 196971"/>
                <a:gd name="connsiteX64" fmla="*/ 235823 w 235823"/>
                <a:gd name="connsiteY64" fmla="*/ 118700 h 196971"/>
                <a:gd name="connsiteX65" fmla="*/ 235823 w 235823"/>
                <a:gd name="connsiteY65" fmla="*/ 4142 h 196971"/>
                <a:gd name="connsiteX66" fmla="*/ 234737 w 235823"/>
                <a:gd name="connsiteY66" fmla="*/ 1187 h 196971"/>
                <a:gd name="connsiteX67" fmla="*/ 232074 w 235823"/>
                <a:gd name="connsiteY67" fmla="*/ 0 h 196971"/>
                <a:gd name="connsiteX68" fmla="*/ 149389 w 235823"/>
                <a:gd name="connsiteY68" fmla="*/ 109114 h 196971"/>
                <a:gd name="connsiteX69" fmla="*/ 144848 w 235823"/>
                <a:gd name="connsiteY69" fmla="*/ 125920 h 196971"/>
                <a:gd name="connsiteX70" fmla="*/ 130442 w 235823"/>
                <a:gd name="connsiteY70" fmla="*/ 131116 h 196971"/>
                <a:gd name="connsiteX71" fmla="*/ 118210 w 235823"/>
                <a:gd name="connsiteY71" fmla="*/ 128076 h 196971"/>
                <a:gd name="connsiteX72" fmla="*/ 111892 w 235823"/>
                <a:gd name="connsiteY72" fmla="*/ 117964 h 196971"/>
                <a:gd name="connsiteX73" fmla="*/ 111302 w 235823"/>
                <a:gd name="connsiteY73" fmla="*/ 109115 h 196971"/>
                <a:gd name="connsiteX74" fmla="*/ 111302 w 235823"/>
                <a:gd name="connsiteY74" fmla="*/ 100678 h 196971"/>
                <a:gd name="connsiteX75" fmla="*/ 115843 w 235823"/>
                <a:gd name="connsiteY75" fmla="*/ 83291 h 196971"/>
                <a:gd name="connsiteX76" fmla="*/ 130443 w 235823"/>
                <a:gd name="connsiteY76" fmla="*/ 77885 h 196971"/>
                <a:gd name="connsiteX77" fmla="*/ 144942 w 235823"/>
                <a:gd name="connsiteY77" fmla="*/ 83291 h 196971"/>
                <a:gd name="connsiteX78" fmla="*/ 149390 w 235823"/>
                <a:gd name="connsiteY78" fmla="*/ 100678 h 196971"/>
                <a:gd name="connsiteX79" fmla="*/ 149390 w 235823"/>
                <a:gd name="connsiteY79" fmla="*/ 109115 h 196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235823" h="196971">
                  <a:moveTo>
                    <a:pt x="232076" y="0"/>
                  </a:moveTo>
                  <a:lnTo>
                    <a:pt x="214115" y="0"/>
                  </a:lnTo>
                  <a:cubicBezTo>
                    <a:pt x="213059" y="0"/>
                    <a:pt x="212136" y="395"/>
                    <a:pt x="211352" y="1186"/>
                  </a:cubicBezTo>
                  <a:cubicBezTo>
                    <a:pt x="210560" y="1970"/>
                    <a:pt x="210172" y="2955"/>
                    <a:pt x="210172" y="4141"/>
                  </a:cubicBezTo>
                  <a:lnTo>
                    <a:pt x="210172" y="118304"/>
                  </a:lnTo>
                  <a:cubicBezTo>
                    <a:pt x="210172" y="121460"/>
                    <a:pt x="209675" y="123337"/>
                    <a:pt x="208690" y="123919"/>
                  </a:cubicBezTo>
                  <a:cubicBezTo>
                    <a:pt x="207704" y="124516"/>
                    <a:pt x="205631" y="124810"/>
                    <a:pt x="202473" y="124810"/>
                  </a:cubicBezTo>
                  <a:lnTo>
                    <a:pt x="185901" y="124810"/>
                  </a:lnTo>
                  <a:cubicBezTo>
                    <a:pt x="185109" y="124810"/>
                    <a:pt x="184054" y="124710"/>
                    <a:pt x="182735" y="124516"/>
                  </a:cubicBezTo>
                  <a:cubicBezTo>
                    <a:pt x="181423" y="124314"/>
                    <a:pt x="180173" y="123996"/>
                    <a:pt x="178993" y="123523"/>
                  </a:cubicBezTo>
                  <a:cubicBezTo>
                    <a:pt x="177806" y="123066"/>
                    <a:pt x="176719" y="122445"/>
                    <a:pt x="175734" y="121654"/>
                  </a:cubicBezTo>
                  <a:cubicBezTo>
                    <a:pt x="174748" y="120871"/>
                    <a:pt x="174127" y="119816"/>
                    <a:pt x="173863" y="118498"/>
                  </a:cubicBezTo>
                  <a:cubicBezTo>
                    <a:pt x="174127" y="117187"/>
                    <a:pt x="174250" y="115838"/>
                    <a:pt x="174250" y="114458"/>
                  </a:cubicBezTo>
                  <a:lnTo>
                    <a:pt x="174250" y="98785"/>
                  </a:lnTo>
                  <a:cubicBezTo>
                    <a:pt x="174250" y="84197"/>
                    <a:pt x="170370" y="73255"/>
                    <a:pt x="162608" y="65949"/>
                  </a:cubicBezTo>
                  <a:cubicBezTo>
                    <a:pt x="154846" y="58659"/>
                    <a:pt x="144260" y="55015"/>
                    <a:pt x="130839" y="55015"/>
                  </a:cubicBezTo>
                  <a:cubicBezTo>
                    <a:pt x="117287" y="55015"/>
                    <a:pt x="106499" y="58722"/>
                    <a:pt x="98473" y="66151"/>
                  </a:cubicBezTo>
                  <a:cubicBezTo>
                    <a:pt x="90447" y="73581"/>
                    <a:pt x="86434" y="84523"/>
                    <a:pt x="86434" y="98979"/>
                  </a:cubicBezTo>
                  <a:lnTo>
                    <a:pt x="86434" y="115544"/>
                  </a:lnTo>
                  <a:cubicBezTo>
                    <a:pt x="86434" y="117514"/>
                    <a:pt x="86240" y="119096"/>
                    <a:pt x="85845" y="120274"/>
                  </a:cubicBezTo>
                  <a:cubicBezTo>
                    <a:pt x="85581" y="121329"/>
                    <a:pt x="85053" y="122182"/>
                    <a:pt x="84269" y="122841"/>
                  </a:cubicBezTo>
                  <a:cubicBezTo>
                    <a:pt x="83477" y="123500"/>
                    <a:pt x="82522" y="123958"/>
                    <a:pt x="81405" y="124214"/>
                  </a:cubicBezTo>
                  <a:cubicBezTo>
                    <a:pt x="80287" y="124485"/>
                    <a:pt x="79099" y="124648"/>
                    <a:pt x="77858" y="124710"/>
                  </a:cubicBezTo>
                  <a:cubicBezTo>
                    <a:pt x="76600" y="124780"/>
                    <a:pt x="75521" y="124811"/>
                    <a:pt x="74598" y="124811"/>
                  </a:cubicBezTo>
                  <a:lnTo>
                    <a:pt x="52493" y="124811"/>
                  </a:lnTo>
                  <a:lnTo>
                    <a:pt x="52493" y="69013"/>
                  </a:lnTo>
                  <a:cubicBezTo>
                    <a:pt x="52493" y="67959"/>
                    <a:pt x="52135" y="67074"/>
                    <a:pt x="51413" y="66346"/>
                  </a:cubicBezTo>
                  <a:cubicBezTo>
                    <a:pt x="50692" y="65624"/>
                    <a:pt x="49799" y="65268"/>
                    <a:pt x="48744" y="65268"/>
                  </a:cubicBezTo>
                  <a:lnTo>
                    <a:pt x="31575" y="65268"/>
                  </a:lnTo>
                  <a:cubicBezTo>
                    <a:pt x="30395" y="65268"/>
                    <a:pt x="29440" y="65625"/>
                    <a:pt x="28718" y="66346"/>
                  </a:cubicBezTo>
                  <a:cubicBezTo>
                    <a:pt x="27997" y="67075"/>
                    <a:pt x="27632" y="67959"/>
                    <a:pt x="27632" y="69013"/>
                  </a:cubicBezTo>
                  <a:lnTo>
                    <a:pt x="27632" y="157538"/>
                  </a:lnTo>
                  <a:cubicBezTo>
                    <a:pt x="27632" y="161609"/>
                    <a:pt x="27267" y="164804"/>
                    <a:pt x="26545" y="167100"/>
                  </a:cubicBezTo>
                  <a:cubicBezTo>
                    <a:pt x="25816" y="169403"/>
                    <a:pt x="24674" y="171148"/>
                    <a:pt x="23091" y="172326"/>
                  </a:cubicBezTo>
                  <a:cubicBezTo>
                    <a:pt x="21516" y="173513"/>
                    <a:pt x="19444" y="174265"/>
                    <a:pt x="16874" y="174599"/>
                  </a:cubicBezTo>
                  <a:cubicBezTo>
                    <a:pt x="14313" y="174924"/>
                    <a:pt x="11177" y="175087"/>
                    <a:pt x="7498" y="175087"/>
                  </a:cubicBezTo>
                  <a:lnTo>
                    <a:pt x="3361" y="175087"/>
                  </a:lnTo>
                  <a:cubicBezTo>
                    <a:pt x="1125" y="175087"/>
                    <a:pt x="0" y="176072"/>
                    <a:pt x="0" y="178042"/>
                  </a:cubicBezTo>
                  <a:lnTo>
                    <a:pt x="0" y="192637"/>
                  </a:lnTo>
                  <a:cubicBezTo>
                    <a:pt x="0" y="194739"/>
                    <a:pt x="923" y="195995"/>
                    <a:pt x="2771" y="196383"/>
                  </a:cubicBezTo>
                  <a:cubicBezTo>
                    <a:pt x="4478" y="196647"/>
                    <a:pt x="6714" y="196809"/>
                    <a:pt x="9477" y="196879"/>
                  </a:cubicBezTo>
                  <a:cubicBezTo>
                    <a:pt x="12240" y="196941"/>
                    <a:pt x="14141" y="196972"/>
                    <a:pt x="15198" y="196972"/>
                  </a:cubicBezTo>
                  <a:cubicBezTo>
                    <a:pt x="23487" y="196972"/>
                    <a:pt x="30263" y="195824"/>
                    <a:pt x="35525" y="193529"/>
                  </a:cubicBezTo>
                  <a:cubicBezTo>
                    <a:pt x="40788" y="191225"/>
                    <a:pt x="44933" y="187239"/>
                    <a:pt x="47959" y="181594"/>
                  </a:cubicBezTo>
                  <a:cubicBezTo>
                    <a:pt x="49403" y="178840"/>
                    <a:pt x="50428" y="175545"/>
                    <a:pt x="51018" y="171737"/>
                  </a:cubicBezTo>
                  <a:cubicBezTo>
                    <a:pt x="51607" y="167921"/>
                    <a:pt x="51902" y="163788"/>
                    <a:pt x="51902" y="159314"/>
                  </a:cubicBezTo>
                  <a:lnTo>
                    <a:pt x="51902" y="150046"/>
                  </a:lnTo>
                  <a:lnTo>
                    <a:pt x="73806" y="150046"/>
                  </a:lnTo>
                  <a:cubicBezTo>
                    <a:pt x="78152" y="150046"/>
                    <a:pt x="82421" y="149589"/>
                    <a:pt x="86636" y="148673"/>
                  </a:cubicBezTo>
                  <a:cubicBezTo>
                    <a:pt x="90843" y="147750"/>
                    <a:pt x="94266" y="145974"/>
                    <a:pt x="96897" y="143345"/>
                  </a:cubicBezTo>
                  <a:cubicBezTo>
                    <a:pt x="100056" y="147161"/>
                    <a:pt x="104760" y="149983"/>
                    <a:pt x="111008" y="151822"/>
                  </a:cubicBezTo>
                  <a:cubicBezTo>
                    <a:pt x="117256" y="153660"/>
                    <a:pt x="123737" y="154582"/>
                    <a:pt x="130443" y="154582"/>
                  </a:cubicBezTo>
                  <a:cubicBezTo>
                    <a:pt x="137149" y="154582"/>
                    <a:pt x="143172" y="153660"/>
                    <a:pt x="148496" y="151822"/>
                  </a:cubicBezTo>
                  <a:cubicBezTo>
                    <a:pt x="153829" y="149983"/>
                    <a:pt x="158198" y="147161"/>
                    <a:pt x="161622" y="143345"/>
                  </a:cubicBezTo>
                  <a:cubicBezTo>
                    <a:pt x="165045" y="145711"/>
                    <a:pt x="168925" y="147417"/>
                    <a:pt x="173264" y="148471"/>
                  </a:cubicBezTo>
                  <a:cubicBezTo>
                    <a:pt x="177611" y="149526"/>
                    <a:pt x="182019" y="150046"/>
                    <a:pt x="186490" y="150046"/>
                  </a:cubicBezTo>
                  <a:lnTo>
                    <a:pt x="197737" y="150046"/>
                  </a:lnTo>
                  <a:cubicBezTo>
                    <a:pt x="200368" y="150046"/>
                    <a:pt x="203294" y="150015"/>
                    <a:pt x="206523" y="149945"/>
                  </a:cubicBezTo>
                  <a:cubicBezTo>
                    <a:pt x="209736" y="149883"/>
                    <a:pt x="212856" y="149751"/>
                    <a:pt x="215892" y="149557"/>
                  </a:cubicBezTo>
                  <a:cubicBezTo>
                    <a:pt x="218918" y="149356"/>
                    <a:pt x="221713" y="149131"/>
                    <a:pt x="224282" y="148867"/>
                  </a:cubicBezTo>
                  <a:cubicBezTo>
                    <a:pt x="226843" y="148603"/>
                    <a:pt x="228846" y="148270"/>
                    <a:pt x="230297" y="147882"/>
                  </a:cubicBezTo>
                  <a:cubicBezTo>
                    <a:pt x="231873" y="147223"/>
                    <a:pt x="232959" y="146432"/>
                    <a:pt x="233549" y="145509"/>
                  </a:cubicBezTo>
                  <a:cubicBezTo>
                    <a:pt x="234147" y="144594"/>
                    <a:pt x="234574" y="143477"/>
                    <a:pt x="234838" y="142166"/>
                  </a:cubicBezTo>
                  <a:cubicBezTo>
                    <a:pt x="235234" y="138614"/>
                    <a:pt x="235490" y="134706"/>
                    <a:pt x="235622" y="130425"/>
                  </a:cubicBezTo>
                  <a:cubicBezTo>
                    <a:pt x="235753" y="126160"/>
                    <a:pt x="235823" y="122244"/>
                    <a:pt x="235823" y="118700"/>
                  </a:cubicBezTo>
                  <a:lnTo>
                    <a:pt x="235823" y="4142"/>
                  </a:lnTo>
                  <a:cubicBezTo>
                    <a:pt x="235823" y="2955"/>
                    <a:pt x="235459" y="1970"/>
                    <a:pt x="234737" y="1187"/>
                  </a:cubicBezTo>
                  <a:cubicBezTo>
                    <a:pt x="234015" y="396"/>
                    <a:pt x="233122" y="0"/>
                    <a:pt x="232074" y="0"/>
                  </a:cubicBezTo>
                  <a:moveTo>
                    <a:pt x="149389" y="109114"/>
                  </a:moveTo>
                  <a:cubicBezTo>
                    <a:pt x="149389" y="116846"/>
                    <a:pt x="147876" y="122446"/>
                    <a:pt x="144848" y="125920"/>
                  </a:cubicBezTo>
                  <a:cubicBezTo>
                    <a:pt x="141821" y="129386"/>
                    <a:pt x="137016" y="131116"/>
                    <a:pt x="130442" y="131116"/>
                  </a:cubicBezTo>
                  <a:cubicBezTo>
                    <a:pt x="125436" y="131116"/>
                    <a:pt x="121369" y="130108"/>
                    <a:pt x="118210" y="128076"/>
                  </a:cubicBezTo>
                  <a:cubicBezTo>
                    <a:pt x="115051" y="126044"/>
                    <a:pt x="112948" y="122679"/>
                    <a:pt x="111892" y="117964"/>
                  </a:cubicBezTo>
                  <a:cubicBezTo>
                    <a:pt x="111496" y="115211"/>
                    <a:pt x="111302" y="112264"/>
                    <a:pt x="111302" y="109115"/>
                  </a:cubicBezTo>
                  <a:lnTo>
                    <a:pt x="111302" y="100678"/>
                  </a:lnTo>
                  <a:cubicBezTo>
                    <a:pt x="111302" y="92682"/>
                    <a:pt x="112816" y="86889"/>
                    <a:pt x="115843" y="83291"/>
                  </a:cubicBezTo>
                  <a:cubicBezTo>
                    <a:pt x="118870" y="79685"/>
                    <a:pt x="123736" y="77885"/>
                    <a:pt x="130443" y="77885"/>
                  </a:cubicBezTo>
                  <a:cubicBezTo>
                    <a:pt x="137149" y="77885"/>
                    <a:pt x="141985" y="79684"/>
                    <a:pt x="144942" y="83291"/>
                  </a:cubicBezTo>
                  <a:cubicBezTo>
                    <a:pt x="147907" y="86889"/>
                    <a:pt x="149390" y="92682"/>
                    <a:pt x="149390" y="100678"/>
                  </a:cubicBezTo>
                  <a:lnTo>
                    <a:pt x="149390" y="109115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A1634DD0-ACFE-B15B-A796-E9B7FE84D9A8}"/>
                </a:ext>
              </a:extLst>
            </p:cNvPr>
            <p:cNvSpPr/>
            <p:nvPr/>
          </p:nvSpPr>
          <p:spPr>
            <a:xfrm>
              <a:off x="10713754" y="708582"/>
              <a:ext cx="25659" cy="150045"/>
            </a:xfrm>
            <a:custGeom>
              <a:avLst/>
              <a:gdLst>
                <a:gd name="connsiteX0" fmla="*/ 3951 w 25659"/>
                <a:gd name="connsiteY0" fmla="*/ 150045 h 150045"/>
                <a:gd name="connsiteX1" fmla="*/ 21709 w 25659"/>
                <a:gd name="connsiteY1" fmla="*/ 150045 h 150045"/>
                <a:gd name="connsiteX2" fmla="*/ 24573 w 25659"/>
                <a:gd name="connsiteY2" fmla="*/ 148758 h 150045"/>
                <a:gd name="connsiteX3" fmla="*/ 25660 w 25659"/>
                <a:gd name="connsiteY3" fmla="*/ 145904 h 150045"/>
                <a:gd name="connsiteX4" fmla="*/ 25660 w 25659"/>
                <a:gd name="connsiteY4" fmla="*/ 3940 h 150045"/>
                <a:gd name="connsiteX5" fmla="*/ 24573 w 25659"/>
                <a:gd name="connsiteY5" fmla="*/ 1179 h 150045"/>
                <a:gd name="connsiteX6" fmla="*/ 21709 w 25659"/>
                <a:gd name="connsiteY6" fmla="*/ 0 h 150045"/>
                <a:gd name="connsiteX7" fmla="*/ 3951 w 25659"/>
                <a:gd name="connsiteY7" fmla="*/ 0 h 150045"/>
                <a:gd name="connsiteX8" fmla="*/ 1087 w 25659"/>
                <a:gd name="connsiteY8" fmla="*/ 1179 h 150045"/>
                <a:gd name="connsiteX9" fmla="*/ 0 w 25659"/>
                <a:gd name="connsiteY9" fmla="*/ 3940 h 150045"/>
                <a:gd name="connsiteX10" fmla="*/ 0 w 25659"/>
                <a:gd name="connsiteY10" fmla="*/ 145904 h 150045"/>
                <a:gd name="connsiteX11" fmla="*/ 1087 w 25659"/>
                <a:gd name="connsiteY11" fmla="*/ 148758 h 150045"/>
                <a:gd name="connsiteX12" fmla="*/ 3951 w 25659"/>
                <a:gd name="connsiteY12" fmla="*/ 150045 h 15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659" h="150045">
                  <a:moveTo>
                    <a:pt x="3951" y="150045"/>
                  </a:moveTo>
                  <a:lnTo>
                    <a:pt x="21709" y="150045"/>
                  </a:lnTo>
                  <a:cubicBezTo>
                    <a:pt x="22889" y="150045"/>
                    <a:pt x="23844" y="149619"/>
                    <a:pt x="24573" y="148758"/>
                  </a:cubicBezTo>
                  <a:cubicBezTo>
                    <a:pt x="25295" y="147905"/>
                    <a:pt x="25660" y="146959"/>
                    <a:pt x="25660" y="145904"/>
                  </a:cubicBezTo>
                  <a:lnTo>
                    <a:pt x="25660" y="3940"/>
                  </a:lnTo>
                  <a:cubicBezTo>
                    <a:pt x="25660" y="2885"/>
                    <a:pt x="25295" y="1962"/>
                    <a:pt x="24573" y="1179"/>
                  </a:cubicBezTo>
                  <a:cubicBezTo>
                    <a:pt x="23844" y="388"/>
                    <a:pt x="22889" y="0"/>
                    <a:pt x="21709" y="0"/>
                  </a:cubicBezTo>
                  <a:lnTo>
                    <a:pt x="3951" y="0"/>
                  </a:lnTo>
                  <a:cubicBezTo>
                    <a:pt x="2763" y="0"/>
                    <a:pt x="1808" y="388"/>
                    <a:pt x="1087" y="1179"/>
                  </a:cubicBezTo>
                  <a:cubicBezTo>
                    <a:pt x="365" y="1962"/>
                    <a:pt x="0" y="2885"/>
                    <a:pt x="0" y="3940"/>
                  </a:cubicBezTo>
                  <a:lnTo>
                    <a:pt x="0" y="145904"/>
                  </a:lnTo>
                  <a:cubicBezTo>
                    <a:pt x="0" y="146959"/>
                    <a:pt x="365" y="147905"/>
                    <a:pt x="1087" y="148758"/>
                  </a:cubicBezTo>
                  <a:cubicBezTo>
                    <a:pt x="1808" y="149619"/>
                    <a:pt x="2763" y="150045"/>
                    <a:pt x="3951" y="15004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DCBC41B5-21FB-B862-3394-515BBF0A8870}"/>
                </a:ext>
              </a:extLst>
            </p:cNvPr>
            <p:cNvSpPr/>
            <p:nvPr/>
          </p:nvSpPr>
          <p:spPr>
            <a:xfrm>
              <a:off x="9080986" y="999604"/>
              <a:ext cx="419379" cy="113355"/>
            </a:xfrm>
            <a:custGeom>
              <a:avLst/>
              <a:gdLst>
                <a:gd name="connsiteX0" fmla="*/ 140307 w 419379"/>
                <a:gd name="connsiteY0" fmla="*/ 36084 h 113355"/>
                <a:gd name="connsiteX1" fmla="*/ 140307 w 419379"/>
                <a:gd name="connsiteY1" fmla="*/ 70781 h 113355"/>
                <a:gd name="connsiteX2" fmla="*/ 142084 w 419379"/>
                <a:gd name="connsiteY2" fmla="*/ 83305 h 113355"/>
                <a:gd name="connsiteX3" fmla="*/ 147316 w 419379"/>
                <a:gd name="connsiteY3" fmla="*/ 90897 h 113355"/>
                <a:gd name="connsiteX4" fmla="*/ 155901 w 419379"/>
                <a:gd name="connsiteY4" fmla="*/ 94643 h 113355"/>
                <a:gd name="connsiteX5" fmla="*/ 167939 w 419379"/>
                <a:gd name="connsiteY5" fmla="*/ 95628 h 113355"/>
                <a:gd name="connsiteX6" fmla="*/ 382279 w 419379"/>
                <a:gd name="connsiteY6" fmla="*/ 95628 h 113355"/>
                <a:gd name="connsiteX7" fmla="*/ 390956 w 419379"/>
                <a:gd name="connsiteY7" fmla="*/ 95527 h 113355"/>
                <a:gd name="connsiteX8" fmla="*/ 400131 w 419379"/>
                <a:gd name="connsiteY8" fmla="*/ 95132 h 113355"/>
                <a:gd name="connsiteX9" fmla="*/ 408226 w 419379"/>
                <a:gd name="connsiteY9" fmla="*/ 94442 h 113355"/>
                <a:gd name="connsiteX10" fmla="*/ 414047 w 419379"/>
                <a:gd name="connsiteY10" fmla="*/ 93457 h 113355"/>
                <a:gd name="connsiteX11" fmla="*/ 417300 w 419379"/>
                <a:gd name="connsiteY11" fmla="*/ 91099 h 113355"/>
                <a:gd name="connsiteX12" fmla="*/ 418588 w 419379"/>
                <a:gd name="connsiteY12" fmla="*/ 87741 h 113355"/>
                <a:gd name="connsiteX13" fmla="*/ 419279 w 419379"/>
                <a:gd name="connsiteY13" fmla="*/ 73844 h 113355"/>
                <a:gd name="connsiteX14" fmla="*/ 419380 w 419379"/>
                <a:gd name="connsiteY14" fmla="*/ 52642 h 113355"/>
                <a:gd name="connsiteX15" fmla="*/ 419380 w 419379"/>
                <a:gd name="connsiteY15" fmla="*/ 34308 h 113355"/>
                <a:gd name="connsiteX16" fmla="*/ 419279 w 419379"/>
                <a:gd name="connsiteY16" fmla="*/ 25142 h 113355"/>
                <a:gd name="connsiteX17" fmla="*/ 418984 w 419379"/>
                <a:gd name="connsiteY17" fmla="*/ 13997 h 113355"/>
                <a:gd name="connsiteX18" fmla="*/ 417797 w 419379"/>
                <a:gd name="connsiteY18" fmla="*/ 11337 h 113355"/>
                <a:gd name="connsiteX19" fmla="*/ 414638 w 419379"/>
                <a:gd name="connsiteY19" fmla="*/ 10252 h 113355"/>
                <a:gd name="connsiteX20" fmla="*/ 398067 w 419379"/>
                <a:gd name="connsiteY20" fmla="*/ 10252 h 113355"/>
                <a:gd name="connsiteX21" fmla="*/ 395202 w 419379"/>
                <a:gd name="connsiteY21" fmla="*/ 11337 h 113355"/>
                <a:gd name="connsiteX22" fmla="*/ 394116 w 419379"/>
                <a:gd name="connsiteY22" fmla="*/ 13997 h 113355"/>
                <a:gd name="connsiteX23" fmla="*/ 394512 w 419379"/>
                <a:gd name="connsiteY23" fmla="*/ 40419 h 113355"/>
                <a:gd name="connsiteX24" fmla="*/ 394512 w 419379"/>
                <a:gd name="connsiteY24" fmla="*/ 63886 h 113355"/>
                <a:gd name="connsiteX25" fmla="*/ 392936 w 419379"/>
                <a:gd name="connsiteY25" fmla="*/ 69501 h 113355"/>
                <a:gd name="connsiteX26" fmla="*/ 386618 w 419379"/>
                <a:gd name="connsiteY26" fmla="*/ 70393 h 113355"/>
                <a:gd name="connsiteX27" fmla="*/ 373594 w 419379"/>
                <a:gd name="connsiteY27" fmla="*/ 70393 h 113355"/>
                <a:gd name="connsiteX28" fmla="*/ 371032 w 419379"/>
                <a:gd name="connsiteY28" fmla="*/ 69803 h 113355"/>
                <a:gd name="connsiteX29" fmla="*/ 369061 w 419379"/>
                <a:gd name="connsiteY29" fmla="*/ 67632 h 113355"/>
                <a:gd name="connsiteX30" fmla="*/ 367679 w 419379"/>
                <a:gd name="connsiteY30" fmla="*/ 64871 h 113355"/>
                <a:gd name="connsiteX31" fmla="*/ 365902 w 419379"/>
                <a:gd name="connsiteY31" fmla="*/ 60629 h 113355"/>
                <a:gd name="connsiteX32" fmla="*/ 363923 w 419379"/>
                <a:gd name="connsiteY32" fmla="*/ 56101 h 113355"/>
                <a:gd name="connsiteX33" fmla="*/ 362355 w 419379"/>
                <a:gd name="connsiteY33" fmla="*/ 52254 h 113355"/>
                <a:gd name="connsiteX34" fmla="*/ 359786 w 419379"/>
                <a:gd name="connsiteY34" fmla="*/ 46732 h 113355"/>
                <a:gd name="connsiteX35" fmla="*/ 346956 w 419379"/>
                <a:gd name="connsiteY35" fmla="*/ 24351 h 113355"/>
                <a:gd name="connsiteX36" fmla="*/ 331960 w 419379"/>
                <a:gd name="connsiteY36" fmla="*/ 9957 h 113355"/>
                <a:gd name="connsiteX37" fmla="*/ 314589 w 419379"/>
                <a:gd name="connsiteY37" fmla="*/ 2264 h 113355"/>
                <a:gd name="connsiteX38" fmla="*/ 294464 w 419379"/>
                <a:gd name="connsiteY38" fmla="*/ 0 h 113355"/>
                <a:gd name="connsiteX39" fmla="*/ 284699 w 419379"/>
                <a:gd name="connsiteY39" fmla="*/ 395 h 113355"/>
                <a:gd name="connsiteX40" fmla="*/ 275129 w 419379"/>
                <a:gd name="connsiteY40" fmla="*/ 1776 h 113355"/>
                <a:gd name="connsiteX41" fmla="*/ 271178 w 419379"/>
                <a:gd name="connsiteY41" fmla="*/ 5522 h 113355"/>
                <a:gd name="connsiteX42" fmla="*/ 271178 w 419379"/>
                <a:gd name="connsiteY42" fmla="*/ 20109 h 113355"/>
                <a:gd name="connsiteX43" fmla="*/ 275323 w 419379"/>
                <a:gd name="connsiteY43" fmla="*/ 23265 h 113355"/>
                <a:gd name="connsiteX44" fmla="*/ 281051 w 419379"/>
                <a:gd name="connsiteY44" fmla="*/ 22971 h 113355"/>
                <a:gd name="connsiteX45" fmla="*/ 285980 w 419379"/>
                <a:gd name="connsiteY45" fmla="*/ 22870 h 113355"/>
                <a:gd name="connsiteX46" fmla="*/ 315576 w 419379"/>
                <a:gd name="connsiteY46" fmla="*/ 30074 h 113355"/>
                <a:gd name="connsiteX47" fmla="*/ 332155 w 419379"/>
                <a:gd name="connsiteY47" fmla="*/ 49881 h 113355"/>
                <a:gd name="connsiteX48" fmla="*/ 336105 w 419379"/>
                <a:gd name="connsiteY48" fmla="*/ 58171 h 113355"/>
                <a:gd name="connsiteX49" fmla="*/ 341430 w 419379"/>
                <a:gd name="connsiteY49" fmla="*/ 70393 h 113355"/>
                <a:gd name="connsiteX50" fmla="*/ 174444 w 419379"/>
                <a:gd name="connsiteY50" fmla="*/ 70393 h 113355"/>
                <a:gd name="connsiteX51" fmla="*/ 167343 w 419379"/>
                <a:gd name="connsiteY51" fmla="*/ 69106 h 113355"/>
                <a:gd name="connsiteX52" fmla="*/ 165371 w 419379"/>
                <a:gd name="connsiteY52" fmla="*/ 63491 h 113355"/>
                <a:gd name="connsiteX53" fmla="*/ 165371 w 419379"/>
                <a:gd name="connsiteY53" fmla="*/ 18736 h 113355"/>
                <a:gd name="connsiteX54" fmla="*/ 164478 w 419379"/>
                <a:gd name="connsiteY54" fmla="*/ 15975 h 113355"/>
                <a:gd name="connsiteX55" fmla="*/ 162018 w 419379"/>
                <a:gd name="connsiteY55" fmla="*/ 14789 h 113355"/>
                <a:gd name="connsiteX56" fmla="*/ 149188 w 419379"/>
                <a:gd name="connsiteY56" fmla="*/ 13021 h 113355"/>
                <a:gd name="connsiteX57" fmla="*/ 133603 w 419379"/>
                <a:gd name="connsiteY57" fmla="*/ 12222 h 113355"/>
                <a:gd name="connsiteX58" fmla="*/ 96005 w 419379"/>
                <a:gd name="connsiteY58" fmla="*/ 22870 h 113355"/>
                <a:gd name="connsiteX59" fmla="*/ 82880 w 419379"/>
                <a:gd name="connsiteY59" fmla="*/ 55999 h 113355"/>
                <a:gd name="connsiteX60" fmla="*/ 82880 w 419379"/>
                <a:gd name="connsiteY60" fmla="*/ 57558 h 113355"/>
                <a:gd name="connsiteX61" fmla="*/ 82290 w 419379"/>
                <a:gd name="connsiteY61" fmla="*/ 87531 h 113355"/>
                <a:gd name="connsiteX62" fmla="*/ 73706 w 419379"/>
                <a:gd name="connsiteY62" fmla="*/ 88415 h 113355"/>
                <a:gd name="connsiteX63" fmla="*/ 63941 w 419379"/>
                <a:gd name="connsiteY63" fmla="*/ 88710 h 113355"/>
                <a:gd name="connsiteX64" fmla="*/ 42821 w 419379"/>
                <a:gd name="connsiteY64" fmla="*/ 85065 h 113355"/>
                <a:gd name="connsiteX65" fmla="*/ 30783 w 419379"/>
                <a:gd name="connsiteY65" fmla="*/ 75007 h 113355"/>
                <a:gd name="connsiteX66" fmla="*/ 25358 w 419379"/>
                <a:gd name="connsiteY66" fmla="*/ 59822 h 113355"/>
                <a:gd name="connsiteX67" fmla="*/ 24077 w 419379"/>
                <a:gd name="connsiteY67" fmla="*/ 40799 h 113355"/>
                <a:gd name="connsiteX68" fmla="*/ 24372 w 419379"/>
                <a:gd name="connsiteY68" fmla="*/ 33594 h 113355"/>
                <a:gd name="connsiteX69" fmla="*/ 25063 w 419379"/>
                <a:gd name="connsiteY69" fmla="*/ 24831 h 113355"/>
                <a:gd name="connsiteX70" fmla="*/ 21709 w 419379"/>
                <a:gd name="connsiteY70" fmla="*/ 21085 h 113355"/>
                <a:gd name="connsiteX71" fmla="*/ 6512 w 419379"/>
                <a:gd name="connsiteY71" fmla="*/ 21085 h 113355"/>
                <a:gd name="connsiteX72" fmla="*/ 2561 w 419379"/>
                <a:gd name="connsiteY72" fmla="*/ 25025 h 113355"/>
                <a:gd name="connsiteX73" fmla="*/ 1483 w 419379"/>
                <a:gd name="connsiteY73" fmla="*/ 31826 h 113355"/>
                <a:gd name="connsiteX74" fmla="*/ 691 w 419379"/>
                <a:gd name="connsiteY74" fmla="*/ 39023 h 113355"/>
                <a:gd name="connsiteX75" fmla="*/ 194 w 419379"/>
                <a:gd name="connsiteY75" fmla="*/ 45724 h 113355"/>
                <a:gd name="connsiteX76" fmla="*/ 0 w 419379"/>
                <a:gd name="connsiteY76" fmla="*/ 51052 h 113355"/>
                <a:gd name="connsiteX77" fmla="*/ 3555 w 419379"/>
                <a:gd name="connsiteY77" fmla="*/ 78063 h 113355"/>
                <a:gd name="connsiteX78" fmla="*/ 14701 w 419379"/>
                <a:gd name="connsiteY78" fmla="*/ 97481 h 113355"/>
                <a:gd name="connsiteX79" fmla="*/ 34338 w 419379"/>
                <a:gd name="connsiteY79" fmla="*/ 109316 h 113355"/>
                <a:gd name="connsiteX80" fmla="*/ 63352 w 419379"/>
                <a:gd name="connsiteY80" fmla="*/ 113356 h 113355"/>
                <a:gd name="connsiteX81" fmla="*/ 84363 w 419379"/>
                <a:gd name="connsiteY81" fmla="*/ 112573 h 113355"/>
                <a:gd name="connsiteX82" fmla="*/ 102812 w 419379"/>
                <a:gd name="connsiteY82" fmla="*/ 110401 h 113355"/>
                <a:gd name="connsiteX83" fmla="*/ 107159 w 419379"/>
                <a:gd name="connsiteY83" fmla="*/ 106066 h 113355"/>
                <a:gd name="connsiteX84" fmla="*/ 107943 w 419379"/>
                <a:gd name="connsiteY84" fmla="*/ 58365 h 113355"/>
                <a:gd name="connsiteX85" fmla="*/ 113671 w 419379"/>
                <a:gd name="connsiteY85" fmla="*/ 40319 h 113355"/>
                <a:gd name="connsiteX86" fmla="*/ 130638 w 419379"/>
                <a:gd name="connsiteY86" fmla="*/ 35294 h 113355"/>
                <a:gd name="connsiteX87" fmla="*/ 135373 w 419379"/>
                <a:gd name="connsiteY87" fmla="*/ 35495 h 113355"/>
                <a:gd name="connsiteX88" fmla="*/ 140310 w 419379"/>
                <a:gd name="connsiteY88" fmla="*/ 36085 h 113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419379" h="113355">
                  <a:moveTo>
                    <a:pt x="140307" y="36084"/>
                  </a:moveTo>
                  <a:lnTo>
                    <a:pt x="140307" y="70781"/>
                  </a:lnTo>
                  <a:cubicBezTo>
                    <a:pt x="140307" y="75914"/>
                    <a:pt x="140897" y="80078"/>
                    <a:pt x="142084" y="83305"/>
                  </a:cubicBezTo>
                  <a:cubicBezTo>
                    <a:pt x="143264" y="86531"/>
                    <a:pt x="145011" y="89051"/>
                    <a:pt x="147316" y="90897"/>
                  </a:cubicBezTo>
                  <a:cubicBezTo>
                    <a:pt x="149614" y="92736"/>
                    <a:pt x="152478" y="93984"/>
                    <a:pt x="155901" y="94643"/>
                  </a:cubicBezTo>
                  <a:cubicBezTo>
                    <a:pt x="159323" y="95302"/>
                    <a:pt x="163328" y="95628"/>
                    <a:pt x="167939" y="95628"/>
                  </a:cubicBezTo>
                  <a:lnTo>
                    <a:pt x="382279" y="95628"/>
                  </a:lnTo>
                  <a:cubicBezTo>
                    <a:pt x="384903" y="95628"/>
                    <a:pt x="387805" y="95597"/>
                    <a:pt x="390956" y="95527"/>
                  </a:cubicBezTo>
                  <a:cubicBezTo>
                    <a:pt x="394115" y="95465"/>
                    <a:pt x="397181" y="95334"/>
                    <a:pt x="400131" y="95132"/>
                  </a:cubicBezTo>
                  <a:cubicBezTo>
                    <a:pt x="403096" y="94938"/>
                    <a:pt x="405797" y="94705"/>
                    <a:pt x="408226" y="94442"/>
                  </a:cubicBezTo>
                  <a:cubicBezTo>
                    <a:pt x="410664" y="94186"/>
                    <a:pt x="412596" y="93860"/>
                    <a:pt x="414047" y="93457"/>
                  </a:cubicBezTo>
                  <a:cubicBezTo>
                    <a:pt x="415631" y="92798"/>
                    <a:pt x="416710" y="92014"/>
                    <a:pt x="417300" y="91099"/>
                  </a:cubicBezTo>
                  <a:cubicBezTo>
                    <a:pt x="417897" y="90176"/>
                    <a:pt x="418325" y="89052"/>
                    <a:pt x="418588" y="87741"/>
                  </a:cubicBezTo>
                  <a:cubicBezTo>
                    <a:pt x="418984" y="84189"/>
                    <a:pt x="419209" y="79560"/>
                    <a:pt x="419279" y="73844"/>
                  </a:cubicBezTo>
                  <a:cubicBezTo>
                    <a:pt x="419341" y="68129"/>
                    <a:pt x="419380" y="61056"/>
                    <a:pt x="419380" y="52642"/>
                  </a:cubicBezTo>
                  <a:lnTo>
                    <a:pt x="419380" y="34308"/>
                  </a:lnTo>
                  <a:cubicBezTo>
                    <a:pt x="419380" y="31423"/>
                    <a:pt x="419341" y="28361"/>
                    <a:pt x="419279" y="25142"/>
                  </a:cubicBezTo>
                  <a:cubicBezTo>
                    <a:pt x="419209" y="21916"/>
                    <a:pt x="419108" y="18208"/>
                    <a:pt x="418984" y="13997"/>
                  </a:cubicBezTo>
                  <a:cubicBezTo>
                    <a:pt x="418852" y="12951"/>
                    <a:pt x="418449" y="12066"/>
                    <a:pt x="417797" y="11337"/>
                  </a:cubicBezTo>
                  <a:cubicBezTo>
                    <a:pt x="417137" y="10616"/>
                    <a:pt x="416081" y="10252"/>
                    <a:pt x="414638" y="10252"/>
                  </a:cubicBezTo>
                  <a:lnTo>
                    <a:pt x="398067" y="10252"/>
                  </a:lnTo>
                  <a:cubicBezTo>
                    <a:pt x="396879" y="10252"/>
                    <a:pt x="395924" y="10616"/>
                    <a:pt x="395202" y="11337"/>
                  </a:cubicBezTo>
                  <a:cubicBezTo>
                    <a:pt x="394481" y="12066"/>
                    <a:pt x="394116" y="12950"/>
                    <a:pt x="394116" y="13997"/>
                  </a:cubicBezTo>
                  <a:cubicBezTo>
                    <a:pt x="394380" y="23467"/>
                    <a:pt x="394512" y="32268"/>
                    <a:pt x="394512" y="40419"/>
                  </a:cubicBezTo>
                  <a:lnTo>
                    <a:pt x="394512" y="63886"/>
                  </a:lnTo>
                  <a:cubicBezTo>
                    <a:pt x="394512" y="67034"/>
                    <a:pt x="393984" y="68911"/>
                    <a:pt x="392936" y="69501"/>
                  </a:cubicBezTo>
                  <a:cubicBezTo>
                    <a:pt x="391880" y="70090"/>
                    <a:pt x="389777" y="70393"/>
                    <a:pt x="386618" y="70393"/>
                  </a:cubicBezTo>
                  <a:lnTo>
                    <a:pt x="373594" y="70393"/>
                  </a:lnTo>
                  <a:cubicBezTo>
                    <a:pt x="372538" y="70393"/>
                    <a:pt x="371692" y="70191"/>
                    <a:pt x="371032" y="69803"/>
                  </a:cubicBezTo>
                  <a:cubicBezTo>
                    <a:pt x="370373" y="69400"/>
                    <a:pt x="369713" y="68686"/>
                    <a:pt x="369061" y="67632"/>
                  </a:cubicBezTo>
                  <a:cubicBezTo>
                    <a:pt x="368665" y="67105"/>
                    <a:pt x="368200" y="66190"/>
                    <a:pt x="367679" y="64871"/>
                  </a:cubicBezTo>
                  <a:cubicBezTo>
                    <a:pt x="367151" y="63553"/>
                    <a:pt x="366554" y="62142"/>
                    <a:pt x="365902" y="60629"/>
                  </a:cubicBezTo>
                  <a:cubicBezTo>
                    <a:pt x="365242" y="59117"/>
                    <a:pt x="364582" y="57612"/>
                    <a:pt x="363923" y="56101"/>
                  </a:cubicBezTo>
                  <a:cubicBezTo>
                    <a:pt x="363263" y="54588"/>
                    <a:pt x="362743" y="53301"/>
                    <a:pt x="362355" y="52254"/>
                  </a:cubicBezTo>
                  <a:lnTo>
                    <a:pt x="359786" y="46732"/>
                  </a:lnTo>
                  <a:cubicBezTo>
                    <a:pt x="355835" y="37791"/>
                    <a:pt x="351558" y="30330"/>
                    <a:pt x="346956" y="24351"/>
                  </a:cubicBezTo>
                  <a:cubicBezTo>
                    <a:pt x="342345" y="18372"/>
                    <a:pt x="337355" y="13571"/>
                    <a:pt x="331960" y="9957"/>
                  </a:cubicBezTo>
                  <a:cubicBezTo>
                    <a:pt x="326558" y="6344"/>
                    <a:pt x="320776" y="3784"/>
                    <a:pt x="314589" y="2264"/>
                  </a:cubicBezTo>
                  <a:cubicBezTo>
                    <a:pt x="308403" y="760"/>
                    <a:pt x="301698" y="0"/>
                    <a:pt x="294464" y="0"/>
                  </a:cubicBezTo>
                  <a:cubicBezTo>
                    <a:pt x="291041" y="0"/>
                    <a:pt x="287788" y="132"/>
                    <a:pt x="284699" y="395"/>
                  </a:cubicBezTo>
                  <a:cubicBezTo>
                    <a:pt x="281602" y="667"/>
                    <a:pt x="278412" y="1117"/>
                    <a:pt x="275129" y="1776"/>
                  </a:cubicBezTo>
                  <a:cubicBezTo>
                    <a:pt x="272490" y="2303"/>
                    <a:pt x="271178" y="3544"/>
                    <a:pt x="271178" y="5522"/>
                  </a:cubicBezTo>
                  <a:lnTo>
                    <a:pt x="271178" y="20109"/>
                  </a:lnTo>
                  <a:cubicBezTo>
                    <a:pt x="271178" y="22482"/>
                    <a:pt x="272560" y="23529"/>
                    <a:pt x="275323" y="23265"/>
                  </a:cubicBezTo>
                  <a:cubicBezTo>
                    <a:pt x="276767" y="23142"/>
                    <a:pt x="278676" y="23040"/>
                    <a:pt x="281051" y="22971"/>
                  </a:cubicBezTo>
                  <a:cubicBezTo>
                    <a:pt x="283411" y="22909"/>
                    <a:pt x="285056" y="22870"/>
                    <a:pt x="285980" y="22870"/>
                  </a:cubicBezTo>
                  <a:cubicBezTo>
                    <a:pt x="298476" y="22870"/>
                    <a:pt x="308342" y="25274"/>
                    <a:pt x="315576" y="30074"/>
                  </a:cubicBezTo>
                  <a:cubicBezTo>
                    <a:pt x="322817" y="34867"/>
                    <a:pt x="328336" y="41474"/>
                    <a:pt x="332155" y="49881"/>
                  </a:cubicBezTo>
                  <a:lnTo>
                    <a:pt x="336105" y="58171"/>
                  </a:lnTo>
                  <a:lnTo>
                    <a:pt x="341430" y="70393"/>
                  </a:lnTo>
                  <a:lnTo>
                    <a:pt x="174444" y="70393"/>
                  </a:lnTo>
                  <a:cubicBezTo>
                    <a:pt x="171029" y="70393"/>
                    <a:pt x="168654" y="69966"/>
                    <a:pt x="167343" y="69106"/>
                  </a:cubicBezTo>
                  <a:cubicBezTo>
                    <a:pt x="166031" y="68252"/>
                    <a:pt x="165371" y="66383"/>
                    <a:pt x="165371" y="63491"/>
                  </a:cubicBezTo>
                  <a:lnTo>
                    <a:pt x="165371" y="18736"/>
                  </a:lnTo>
                  <a:cubicBezTo>
                    <a:pt x="165371" y="17418"/>
                    <a:pt x="165076" y="16495"/>
                    <a:pt x="164478" y="15975"/>
                  </a:cubicBezTo>
                  <a:cubicBezTo>
                    <a:pt x="163889" y="15448"/>
                    <a:pt x="163066" y="15053"/>
                    <a:pt x="162018" y="14789"/>
                  </a:cubicBezTo>
                  <a:cubicBezTo>
                    <a:pt x="158595" y="14137"/>
                    <a:pt x="154319" y="13540"/>
                    <a:pt x="149188" y="13021"/>
                  </a:cubicBezTo>
                  <a:cubicBezTo>
                    <a:pt x="144058" y="12493"/>
                    <a:pt x="138857" y="12222"/>
                    <a:pt x="133603" y="12222"/>
                  </a:cubicBezTo>
                  <a:cubicBezTo>
                    <a:pt x="117288" y="12222"/>
                    <a:pt x="104752" y="15774"/>
                    <a:pt x="96005" y="22870"/>
                  </a:cubicBezTo>
                  <a:cubicBezTo>
                    <a:pt x="87257" y="29965"/>
                    <a:pt x="82880" y="41016"/>
                    <a:pt x="82880" y="55999"/>
                  </a:cubicBezTo>
                  <a:lnTo>
                    <a:pt x="82880" y="57558"/>
                  </a:lnTo>
                  <a:cubicBezTo>
                    <a:pt x="82880" y="60195"/>
                    <a:pt x="82422" y="84243"/>
                    <a:pt x="82290" y="87531"/>
                  </a:cubicBezTo>
                  <a:cubicBezTo>
                    <a:pt x="79527" y="87919"/>
                    <a:pt x="76663" y="88222"/>
                    <a:pt x="73706" y="88415"/>
                  </a:cubicBezTo>
                  <a:cubicBezTo>
                    <a:pt x="70748" y="88609"/>
                    <a:pt x="67489" y="88710"/>
                    <a:pt x="63941" y="88710"/>
                  </a:cubicBezTo>
                  <a:cubicBezTo>
                    <a:pt x="55124" y="88710"/>
                    <a:pt x="48084" y="87493"/>
                    <a:pt x="42821" y="85065"/>
                  </a:cubicBezTo>
                  <a:cubicBezTo>
                    <a:pt x="37559" y="82630"/>
                    <a:pt x="33546" y="79280"/>
                    <a:pt x="30783" y="75007"/>
                  </a:cubicBezTo>
                  <a:cubicBezTo>
                    <a:pt x="28020" y="70734"/>
                    <a:pt x="26212" y="65678"/>
                    <a:pt x="25358" y="59822"/>
                  </a:cubicBezTo>
                  <a:cubicBezTo>
                    <a:pt x="24504" y="53975"/>
                    <a:pt x="24077" y="47631"/>
                    <a:pt x="24077" y="40799"/>
                  </a:cubicBezTo>
                  <a:cubicBezTo>
                    <a:pt x="24077" y="38953"/>
                    <a:pt x="24178" y="36557"/>
                    <a:pt x="24372" y="33594"/>
                  </a:cubicBezTo>
                  <a:cubicBezTo>
                    <a:pt x="24566" y="30640"/>
                    <a:pt x="24799" y="27724"/>
                    <a:pt x="25063" y="24831"/>
                  </a:cubicBezTo>
                  <a:cubicBezTo>
                    <a:pt x="25327" y="22334"/>
                    <a:pt x="24201" y="21085"/>
                    <a:pt x="21709" y="21085"/>
                  </a:cubicBezTo>
                  <a:lnTo>
                    <a:pt x="6512" y="21085"/>
                  </a:lnTo>
                  <a:cubicBezTo>
                    <a:pt x="4269" y="21085"/>
                    <a:pt x="2957" y="22396"/>
                    <a:pt x="2561" y="25025"/>
                  </a:cubicBezTo>
                  <a:cubicBezTo>
                    <a:pt x="2173" y="27134"/>
                    <a:pt x="1808" y="29399"/>
                    <a:pt x="1483" y="31826"/>
                  </a:cubicBezTo>
                  <a:cubicBezTo>
                    <a:pt x="1149" y="34253"/>
                    <a:pt x="893" y="36650"/>
                    <a:pt x="691" y="39023"/>
                  </a:cubicBezTo>
                  <a:cubicBezTo>
                    <a:pt x="497" y="41388"/>
                    <a:pt x="326" y="43630"/>
                    <a:pt x="194" y="45724"/>
                  </a:cubicBezTo>
                  <a:cubicBezTo>
                    <a:pt x="63" y="47833"/>
                    <a:pt x="0" y="49609"/>
                    <a:pt x="0" y="51052"/>
                  </a:cubicBezTo>
                  <a:cubicBezTo>
                    <a:pt x="0" y="61304"/>
                    <a:pt x="1180" y="70307"/>
                    <a:pt x="3555" y="78063"/>
                  </a:cubicBezTo>
                  <a:cubicBezTo>
                    <a:pt x="5922" y="85818"/>
                    <a:pt x="9632" y="92285"/>
                    <a:pt x="14701" y="97481"/>
                  </a:cubicBezTo>
                  <a:cubicBezTo>
                    <a:pt x="19762" y="102677"/>
                    <a:pt x="26313" y="106625"/>
                    <a:pt x="34338" y="109316"/>
                  </a:cubicBezTo>
                  <a:cubicBezTo>
                    <a:pt x="42356" y="112007"/>
                    <a:pt x="52027" y="113356"/>
                    <a:pt x="63352" y="113356"/>
                  </a:cubicBezTo>
                  <a:cubicBezTo>
                    <a:pt x="70586" y="113356"/>
                    <a:pt x="77587" y="113092"/>
                    <a:pt x="84363" y="112573"/>
                  </a:cubicBezTo>
                  <a:cubicBezTo>
                    <a:pt x="91139" y="112045"/>
                    <a:pt x="97286" y="111316"/>
                    <a:pt x="102812" y="110401"/>
                  </a:cubicBezTo>
                  <a:cubicBezTo>
                    <a:pt x="105708" y="109874"/>
                    <a:pt x="107159" y="108432"/>
                    <a:pt x="107159" y="106066"/>
                  </a:cubicBezTo>
                  <a:cubicBezTo>
                    <a:pt x="107423" y="101460"/>
                    <a:pt x="107943" y="58365"/>
                    <a:pt x="107943" y="58365"/>
                  </a:cubicBezTo>
                  <a:cubicBezTo>
                    <a:pt x="107943" y="49687"/>
                    <a:pt x="109852" y="43669"/>
                    <a:pt x="113671" y="40319"/>
                  </a:cubicBezTo>
                  <a:cubicBezTo>
                    <a:pt x="117482" y="36969"/>
                    <a:pt x="123141" y="35294"/>
                    <a:pt x="130638" y="35294"/>
                  </a:cubicBezTo>
                  <a:cubicBezTo>
                    <a:pt x="132486" y="35294"/>
                    <a:pt x="134054" y="35356"/>
                    <a:pt x="135373" y="35495"/>
                  </a:cubicBezTo>
                  <a:cubicBezTo>
                    <a:pt x="136693" y="35627"/>
                    <a:pt x="138338" y="35821"/>
                    <a:pt x="140310" y="3608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4B3E102A-4C2F-5426-BC26-0A3BD203E73F}"/>
                </a:ext>
              </a:extLst>
            </p:cNvPr>
            <p:cNvSpPr/>
            <p:nvPr/>
          </p:nvSpPr>
          <p:spPr>
            <a:xfrm>
              <a:off x="9106832" y="1126565"/>
              <a:ext cx="22307" cy="22086"/>
            </a:xfrm>
            <a:custGeom>
              <a:avLst/>
              <a:gdLst>
                <a:gd name="connsiteX0" fmla="*/ 17767 w 22307"/>
                <a:gd name="connsiteY0" fmla="*/ 22087 h 22086"/>
                <a:gd name="connsiteX1" fmla="*/ 20825 w 22307"/>
                <a:gd name="connsiteY1" fmla="*/ 20900 h 22086"/>
                <a:gd name="connsiteX2" fmla="*/ 22307 w 22307"/>
                <a:gd name="connsiteY2" fmla="*/ 18139 h 22086"/>
                <a:gd name="connsiteX3" fmla="*/ 22307 w 22307"/>
                <a:gd name="connsiteY3" fmla="*/ 4141 h 22086"/>
                <a:gd name="connsiteX4" fmla="*/ 20925 w 22307"/>
                <a:gd name="connsiteY4" fmla="*/ 1086 h 22086"/>
                <a:gd name="connsiteX5" fmla="*/ 17767 w 22307"/>
                <a:gd name="connsiteY5" fmla="*/ 0 h 22086"/>
                <a:gd name="connsiteX6" fmla="*/ 4540 w 22307"/>
                <a:gd name="connsiteY6" fmla="*/ 0 h 22086"/>
                <a:gd name="connsiteX7" fmla="*/ 1389 w 22307"/>
                <a:gd name="connsiteY7" fmla="*/ 1086 h 22086"/>
                <a:gd name="connsiteX8" fmla="*/ 0 w 22307"/>
                <a:gd name="connsiteY8" fmla="*/ 4141 h 22086"/>
                <a:gd name="connsiteX9" fmla="*/ 0 w 22307"/>
                <a:gd name="connsiteY9" fmla="*/ 18139 h 22086"/>
                <a:gd name="connsiteX10" fmla="*/ 1389 w 22307"/>
                <a:gd name="connsiteY10" fmla="*/ 20900 h 22086"/>
                <a:gd name="connsiteX11" fmla="*/ 4540 w 22307"/>
                <a:gd name="connsiteY11" fmla="*/ 22087 h 22086"/>
                <a:gd name="connsiteX12" fmla="*/ 17767 w 22307"/>
                <a:gd name="connsiteY12" fmla="*/ 22087 h 22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307" h="22086">
                  <a:moveTo>
                    <a:pt x="17767" y="22087"/>
                  </a:moveTo>
                  <a:cubicBezTo>
                    <a:pt x="18814" y="22087"/>
                    <a:pt x="19839" y="21691"/>
                    <a:pt x="20825" y="20900"/>
                  </a:cubicBezTo>
                  <a:cubicBezTo>
                    <a:pt x="21810" y="20109"/>
                    <a:pt x="22307" y="19194"/>
                    <a:pt x="22307" y="18139"/>
                  </a:cubicBezTo>
                  <a:lnTo>
                    <a:pt x="22307" y="4141"/>
                  </a:lnTo>
                  <a:cubicBezTo>
                    <a:pt x="22307" y="2823"/>
                    <a:pt x="21842" y="1807"/>
                    <a:pt x="20925" y="1086"/>
                  </a:cubicBezTo>
                  <a:cubicBezTo>
                    <a:pt x="20002" y="365"/>
                    <a:pt x="18946" y="0"/>
                    <a:pt x="17767" y="0"/>
                  </a:cubicBezTo>
                  <a:lnTo>
                    <a:pt x="4540" y="0"/>
                  </a:lnTo>
                  <a:cubicBezTo>
                    <a:pt x="3361" y="0"/>
                    <a:pt x="2305" y="365"/>
                    <a:pt x="1389" y="1086"/>
                  </a:cubicBezTo>
                  <a:cubicBezTo>
                    <a:pt x="466" y="1807"/>
                    <a:pt x="0" y="2823"/>
                    <a:pt x="0" y="4141"/>
                  </a:cubicBezTo>
                  <a:lnTo>
                    <a:pt x="0" y="18139"/>
                  </a:lnTo>
                  <a:cubicBezTo>
                    <a:pt x="0" y="19194"/>
                    <a:pt x="466" y="20109"/>
                    <a:pt x="1389" y="20900"/>
                  </a:cubicBezTo>
                  <a:cubicBezTo>
                    <a:pt x="2305" y="21691"/>
                    <a:pt x="3361" y="22087"/>
                    <a:pt x="4540" y="22087"/>
                  </a:cubicBezTo>
                  <a:lnTo>
                    <a:pt x="17767" y="22087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257FB6AD-1EA4-B7A7-324E-9B2F788C2D20}"/>
                </a:ext>
              </a:extLst>
            </p:cNvPr>
            <p:cNvSpPr/>
            <p:nvPr/>
          </p:nvSpPr>
          <p:spPr>
            <a:xfrm>
              <a:off x="9143543" y="1126565"/>
              <a:ext cx="22105" cy="22086"/>
            </a:xfrm>
            <a:custGeom>
              <a:avLst/>
              <a:gdLst>
                <a:gd name="connsiteX0" fmla="*/ 17759 w 22105"/>
                <a:gd name="connsiteY0" fmla="*/ 22087 h 22086"/>
                <a:gd name="connsiteX1" fmla="*/ 20716 w 22105"/>
                <a:gd name="connsiteY1" fmla="*/ 20900 h 22086"/>
                <a:gd name="connsiteX2" fmla="*/ 22106 w 22105"/>
                <a:gd name="connsiteY2" fmla="*/ 18139 h 22086"/>
                <a:gd name="connsiteX3" fmla="*/ 22106 w 22105"/>
                <a:gd name="connsiteY3" fmla="*/ 4141 h 22086"/>
                <a:gd name="connsiteX4" fmla="*/ 20716 w 22105"/>
                <a:gd name="connsiteY4" fmla="*/ 1086 h 22086"/>
                <a:gd name="connsiteX5" fmla="*/ 17759 w 22105"/>
                <a:gd name="connsiteY5" fmla="*/ 0 h 22086"/>
                <a:gd name="connsiteX6" fmla="*/ 4339 w 22105"/>
                <a:gd name="connsiteY6" fmla="*/ 0 h 22086"/>
                <a:gd name="connsiteX7" fmla="*/ 1382 w 22105"/>
                <a:gd name="connsiteY7" fmla="*/ 1086 h 22086"/>
                <a:gd name="connsiteX8" fmla="*/ 0 w 22105"/>
                <a:gd name="connsiteY8" fmla="*/ 4141 h 22086"/>
                <a:gd name="connsiteX9" fmla="*/ 0 w 22105"/>
                <a:gd name="connsiteY9" fmla="*/ 18139 h 22086"/>
                <a:gd name="connsiteX10" fmla="*/ 1382 w 22105"/>
                <a:gd name="connsiteY10" fmla="*/ 20900 h 22086"/>
                <a:gd name="connsiteX11" fmla="*/ 4339 w 22105"/>
                <a:gd name="connsiteY11" fmla="*/ 22087 h 22086"/>
                <a:gd name="connsiteX12" fmla="*/ 17759 w 22105"/>
                <a:gd name="connsiteY12" fmla="*/ 22087 h 22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105" h="22086">
                  <a:moveTo>
                    <a:pt x="17759" y="22087"/>
                  </a:moveTo>
                  <a:cubicBezTo>
                    <a:pt x="18814" y="22087"/>
                    <a:pt x="19800" y="21691"/>
                    <a:pt x="20716" y="20900"/>
                  </a:cubicBezTo>
                  <a:cubicBezTo>
                    <a:pt x="21640" y="20109"/>
                    <a:pt x="22106" y="19194"/>
                    <a:pt x="22106" y="18139"/>
                  </a:cubicBezTo>
                  <a:lnTo>
                    <a:pt x="22106" y="4141"/>
                  </a:lnTo>
                  <a:cubicBezTo>
                    <a:pt x="22106" y="2823"/>
                    <a:pt x="21640" y="1807"/>
                    <a:pt x="20716" y="1086"/>
                  </a:cubicBezTo>
                  <a:cubicBezTo>
                    <a:pt x="19800" y="365"/>
                    <a:pt x="18815" y="0"/>
                    <a:pt x="17759" y="0"/>
                  </a:cubicBezTo>
                  <a:lnTo>
                    <a:pt x="4339" y="0"/>
                  </a:lnTo>
                  <a:cubicBezTo>
                    <a:pt x="3283" y="0"/>
                    <a:pt x="2298" y="365"/>
                    <a:pt x="1382" y="1086"/>
                  </a:cubicBezTo>
                  <a:cubicBezTo>
                    <a:pt x="458" y="1807"/>
                    <a:pt x="0" y="2823"/>
                    <a:pt x="0" y="4141"/>
                  </a:cubicBezTo>
                  <a:lnTo>
                    <a:pt x="0" y="18139"/>
                  </a:lnTo>
                  <a:cubicBezTo>
                    <a:pt x="0" y="19194"/>
                    <a:pt x="458" y="20109"/>
                    <a:pt x="1382" y="20900"/>
                  </a:cubicBezTo>
                  <a:cubicBezTo>
                    <a:pt x="2298" y="21691"/>
                    <a:pt x="3283" y="22087"/>
                    <a:pt x="4339" y="22087"/>
                  </a:cubicBezTo>
                  <a:lnTo>
                    <a:pt x="17759" y="22087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D8F91555-E354-34C0-DDD7-FA77D1842501}"/>
                </a:ext>
              </a:extLst>
            </p:cNvPr>
            <p:cNvSpPr/>
            <p:nvPr/>
          </p:nvSpPr>
          <p:spPr>
            <a:xfrm>
              <a:off x="9460892" y="1112384"/>
              <a:ext cx="24667" cy="24452"/>
            </a:xfrm>
            <a:custGeom>
              <a:avLst/>
              <a:gdLst>
                <a:gd name="connsiteX0" fmla="*/ 4541 w 24667"/>
                <a:gd name="connsiteY0" fmla="*/ 0 h 24452"/>
                <a:gd name="connsiteX1" fmla="*/ 1382 w 24667"/>
                <a:gd name="connsiteY1" fmla="*/ 1280 h 24452"/>
                <a:gd name="connsiteX2" fmla="*/ 0 w 24667"/>
                <a:gd name="connsiteY2" fmla="*/ 4537 h 24452"/>
                <a:gd name="connsiteX3" fmla="*/ 0 w 24667"/>
                <a:gd name="connsiteY3" fmla="*/ 20311 h 24452"/>
                <a:gd name="connsiteX4" fmla="*/ 1382 w 24667"/>
                <a:gd name="connsiteY4" fmla="*/ 23165 h 24452"/>
                <a:gd name="connsiteX5" fmla="*/ 4541 w 24667"/>
                <a:gd name="connsiteY5" fmla="*/ 24452 h 24452"/>
                <a:gd name="connsiteX6" fmla="*/ 19738 w 24667"/>
                <a:gd name="connsiteY6" fmla="*/ 24452 h 24452"/>
                <a:gd name="connsiteX7" fmla="*/ 23192 w 24667"/>
                <a:gd name="connsiteY7" fmla="*/ 23165 h 24452"/>
                <a:gd name="connsiteX8" fmla="*/ 24667 w 24667"/>
                <a:gd name="connsiteY8" fmla="*/ 20311 h 24452"/>
                <a:gd name="connsiteX9" fmla="*/ 24667 w 24667"/>
                <a:gd name="connsiteY9" fmla="*/ 4537 h 24452"/>
                <a:gd name="connsiteX10" fmla="*/ 23192 w 24667"/>
                <a:gd name="connsiteY10" fmla="*/ 1280 h 24452"/>
                <a:gd name="connsiteX11" fmla="*/ 19738 w 24667"/>
                <a:gd name="connsiteY11" fmla="*/ 0 h 24452"/>
                <a:gd name="connsiteX12" fmla="*/ 4541 w 24667"/>
                <a:gd name="connsiteY12" fmla="*/ 0 h 24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67" h="24452">
                  <a:moveTo>
                    <a:pt x="4541" y="0"/>
                  </a:moveTo>
                  <a:cubicBezTo>
                    <a:pt x="3361" y="0"/>
                    <a:pt x="2305" y="419"/>
                    <a:pt x="1382" y="1280"/>
                  </a:cubicBezTo>
                  <a:cubicBezTo>
                    <a:pt x="466" y="2140"/>
                    <a:pt x="0" y="3219"/>
                    <a:pt x="0" y="4537"/>
                  </a:cubicBezTo>
                  <a:lnTo>
                    <a:pt x="0" y="20311"/>
                  </a:lnTo>
                  <a:cubicBezTo>
                    <a:pt x="0" y="21358"/>
                    <a:pt x="466" y="22312"/>
                    <a:pt x="1382" y="23165"/>
                  </a:cubicBezTo>
                  <a:cubicBezTo>
                    <a:pt x="2305" y="24018"/>
                    <a:pt x="3361" y="24452"/>
                    <a:pt x="4541" y="24452"/>
                  </a:cubicBezTo>
                  <a:lnTo>
                    <a:pt x="19738" y="24452"/>
                  </a:lnTo>
                  <a:cubicBezTo>
                    <a:pt x="21050" y="24452"/>
                    <a:pt x="22199" y="24018"/>
                    <a:pt x="23192" y="23165"/>
                  </a:cubicBezTo>
                  <a:cubicBezTo>
                    <a:pt x="24178" y="22312"/>
                    <a:pt x="24667" y="21358"/>
                    <a:pt x="24667" y="20311"/>
                  </a:cubicBezTo>
                  <a:lnTo>
                    <a:pt x="24667" y="4537"/>
                  </a:lnTo>
                  <a:cubicBezTo>
                    <a:pt x="24667" y="3219"/>
                    <a:pt x="24178" y="2141"/>
                    <a:pt x="23192" y="1280"/>
                  </a:cubicBezTo>
                  <a:cubicBezTo>
                    <a:pt x="22199" y="419"/>
                    <a:pt x="21050" y="0"/>
                    <a:pt x="19738" y="0"/>
                  </a:cubicBezTo>
                  <a:lnTo>
                    <a:pt x="4541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CAF3CC30-D00B-B1C8-290B-4908F20A4FDC}"/>
                </a:ext>
              </a:extLst>
            </p:cNvPr>
            <p:cNvSpPr/>
            <p:nvPr/>
          </p:nvSpPr>
          <p:spPr>
            <a:xfrm>
              <a:off x="9507663" y="945188"/>
              <a:ext cx="115441" cy="196971"/>
            </a:xfrm>
            <a:custGeom>
              <a:avLst/>
              <a:gdLst>
                <a:gd name="connsiteX0" fmla="*/ 16874 w 115441"/>
                <a:gd name="connsiteY0" fmla="*/ 174590 h 196971"/>
                <a:gd name="connsiteX1" fmla="*/ 7498 w 115441"/>
                <a:gd name="connsiteY1" fmla="*/ 175087 h 196971"/>
                <a:gd name="connsiteX2" fmla="*/ 3353 w 115441"/>
                <a:gd name="connsiteY2" fmla="*/ 175087 h 196971"/>
                <a:gd name="connsiteX3" fmla="*/ 0 w 115441"/>
                <a:gd name="connsiteY3" fmla="*/ 178041 h 196971"/>
                <a:gd name="connsiteX4" fmla="*/ 0 w 115441"/>
                <a:gd name="connsiteY4" fmla="*/ 192628 h 196971"/>
                <a:gd name="connsiteX5" fmla="*/ 2763 w 115441"/>
                <a:gd name="connsiteY5" fmla="*/ 196382 h 196971"/>
                <a:gd name="connsiteX6" fmla="*/ 9469 w 115441"/>
                <a:gd name="connsiteY6" fmla="*/ 196870 h 196971"/>
                <a:gd name="connsiteX7" fmla="*/ 15198 w 115441"/>
                <a:gd name="connsiteY7" fmla="*/ 196971 h 196971"/>
                <a:gd name="connsiteX8" fmla="*/ 35518 w 115441"/>
                <a:gd name="connsiteY8" fmla="*/ 193520 h 196971"/>
                <a:gd name="connsiteX9" fmla="*/ 47952 w 115441"/>
                <a:gd name="connsiteY9" fmla="*/ 181593 h 196971"/>
                <a:gd name="connsiteX10" fmla="*/ 51010 w 115441"/>
                <a:gd name="connsiteY10" fmla="*/ 171736 h 196971"/>
                <a:gd name="connsiteX11" fmla="*/ 51903 w 115441"/>
                <a:gd name="connsiteY11" fmla="*/ 159313 h 196971"/>
                <a:gd name="connsiteX12" fmla="*/ 51903 w 115441"/>
                <a:gd name="connsiteY12" fmla="*/ 150045 h 196971"/>
                <a:gd name="connsiteX13" fmla="*/ 77354 w 115441"/>
                <a:gd name="connsiteY13" fmla="*/ 150045 h 196971"/>
                <a:gd name="connsiteX14" fmla="*/ 86140 w 115441"/>
                <a:gd name="connsiteY14" fmla="*/ 149944 h 196971"/>
                <a:gd name="connsiteX15" fmla="*/ 95509 w 115441"/>
                <a:gd name="connsiteY15" fmla="*/ 149549 h 196971"/>
                <a:gd name="connsiteX16" fmla="*/ 103899 w 115441"/>
                <a:gd name="connsiteY16" fmla="*/ 148859 h 196971"/>
                <a:gd name="connsiteX17" fmla="*/ 109915 w 115441"/>
                <a:gd name="connsiteY17" fmla="*/ 147874 h 196971"/>
                <a:gd name="connsiteX18" fmla="*/ 113175 w 115441"/>
                <a:gd name="connsiteY18" fmla="*/ 145508 h 196971"/>
                <a:gd name="connsiteX19" fmla="*/ 114456 w 115441"/>
                <a:gd name="connsiteY19" fmla="*/ 142150 h 196971"/>
                <a:gd name="connsiteX20" fmla="*/ 115247 w 115441"/>
                <a:gd name="connsiteY20" fmla="*/ 130425 h 196971"/>
                <a:gd name="connsiteX21" fmla="*/ 115441 w 115441"/>
                <a:gd name="connsiteY21" fmla="*/ 118691 h 196971"/>
                <a:gd name="connsiteX22" fmla="*/ 115441 w 115441"/>
                <a:gd name="connsiteY22" fmla="*/ 4141 h 196971"/>
                <a:gd name="connsiteX23" fmla="*/ 114355 w 115441"/>
                <a:gd name="connsiteY23" fmla="*/ 1179 h 196971"/>
                <a:gd name="connsiteX24" fmla="*/ 111692 w 115441"/>
                <a:gd name="connsiteY24" fmla="*/ 0 h 196971"/>
                <a:gd name="connsiteX25" fmla="*/ 93732 w 115441"/>
                <a:gd name="connsiteY25" fmla="*/ 0 h 196971"/>
                <a:gd name="connsiteX26" fmla="*/ 90976 w 115441"/>
                <a:gd name="connsiteY26" fmla="*/ 1179 h 196971"/>
                <a:gd name="connsiteX27" fmla="*/ 89789 w 115441"/>
                <a:gd name="connsiteY27" fmla="*/ 4141 h 196971"/>
                <a:gd name="connsiteX28" fmla="*/ 89789 w 115441"/>
                <a:gd name="connsiteY28" fmla="*/ 118296 h 196971"/>
                <a:gd name="connsiteX29" fmla="*/ 88306 w 115441"/>
                <a:gd name="connsiteY29" fmla="*/ 123926 h 196971"/>
                <a:gd name="connsiteX30" fmla="*/ 82089 w 115441"/>
                <a:gd name="connsiteY30" fmla="*/ 124802 h 196971"/>
                <a:gd name="connsiteX31" fmla="*/ 52494 w 115441"/>
                <a:gd name="connsiteY31" fmla="*/ 124802 h 196971"/>
                <a:gd name="connsiteX32" fmla="*/ 52494 w 115441"/>
                <a:gd name="connsiteY32" fmla="*/ 69004 h 196971"/>
                <a:gd name="connsiteX33" fmla="*/ 51407 w 115441"/>
                <a:gd name="connsiteY33" fmla="*/ 66344 h 196971"/>
                <a:gd name="connsiteX34" fmla="*/ 48745 w 115441"/>
                <a:gd name="connsiteY34" fmla="*/ 65259 h 196971"/>
                <a:gd name="connsiteX35" fmla="*/ 31576 w 115441"/>
                <a:gd name="connsiteY35" fmla="*/ 65259 h 196971"/>
                <a:gd name="connsiteX36" fmla="*/ 28712 w 115441"/>
                <a:gd name="connsiteY36" fmla="*/ 66344 h 196971"/>
                <a:gd name="connsiteX37" fmla="*/ 27625 w 115441"/>
                <a:gd name="connsiteY37" fmla="*/ 69004 h 196971"/>
                <a:gd name="connsiteX38" fmla="*/ 27625 w 115441"/>
                <a:gd name="connsiteY38" fmla="*/ 157537 h 196971"/>
                <a:gd name="connsiteX39" fmla="*/ 26538 w 115441"/>
                <a:gd name="connsiteY39" fmla="*/ 167099 h 196971"/>
                <a:gd name="connsiteX40" fmla="*/ 23092 w 115441"/>
                <a:gd name="connsiteY40" fmla="*/ 172326 h 196971"/>
                <a:gd name="connsiteX41" fmla="*/ 16875 w 115441"/>
                <a:gd name="connsiteY41" fmla="*/ 174590 h 196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15441" h="196971">
                  <a:moveTo>
                    <a:pt x="16874" y="174590"/>
                  </a:moveTo>
                  <a:cubicBezTo>
                    <a:pt x="14305" y="174916"/>
                    <a:pt x="11177" y="175087"/>
                    <a:pt x="7498" y="175087"/>
                  </a:cubicBezTo>
                  <a:lnTo>
                    <a:pt x="3353" y="175087"/>
                  </a:lnTo>
                  <a:cubicBezTo>
                    <a:pt x="1118" y="175087"/>
                    <a:pt x="0" y="176071"/>
                    <a:pt x="0" y="178041"/>
                  </a:cubicBezTo>
                  <a:lnTo>
                    <a:pt x="0" y="192628"/>
                  </a:lnTo>
                  <a:cubicBezTo>
                    <a:pt x="0" y="194730"/>
                    <a:pt x="924" y="195979"/>
                    <a:pt x="2763" y="196382"/>
                  </a:cubicBezTo>
                  <a:cubicBezTo>
                    <a:pt x="4471" y="196638"/>
                    <a:pt x="6706" y="196801"/>
                    <a:pt x="9469" y="196870"/>
                  </a:cubicBezTo>
                  <a:cubicBezTo>
                    <a:pt x="12233" y="196940"/>
                    <a:pt x="14142" y="196971"/>
                    <a:pt x="15198" y="196971"/>
                  </a:cubicBezTo>
                  <a:cubicBezTo>
                    <a:pt x="23479" y="196971"/>
                    <a:pt x="30255" y="195816"/>
                    <a:pt x="35518" y="193520"/>
                  </a:cubicBezTo>
                  <a:cubicBezTo>
                    <a:pt x="40788" y="191217"/>
                    <a:pt x="44925" y="187238"/>
                    <a:pt x="47952" y="181593"/>
                  </a:cubicBezTo>
                  <a:cubicBezTo>
                    <a:pt x="49404" y="178832"/>
                    <a:pt x="50420" y="175544"/>
                    <a:pt x="51010" y="171736"/>
                  </a:cubicBezTo>
                  <a:cubicBezTo>
                    <a:pt x="51600" y="167920"/>
                    <a:pt x="51903" y="163779"/>
                    <a:pt x="51903" y="159313"/>
                  </a:cubicBezTo>
                  <a:lnTo>
                    <a:pt x="51903" y="150045"/>
                  </a:lnTo>
                  <a:lnTo>
                    <a:pt x="77354" y="150045"/>
                  </a:lnTo>
                  <a:cubicBezTo>
                    <a:pt x="79985" y="150045"/>
                    <a:pt x="82911" y="150014"/>
                    <a:pt x="86140" y="149944"/>
                  </a:cubicBezTo>
                  <a:cubicBezTo>
                    <a:pt x="89361" y="149882"/>
                    <a:pt x="92482" y="149751"/>
                    <a:pt x="95509" y="149549"/>
                  </a:cubicBezTo>
                  <a:cubicBezTo>
                    <a:pt x="98536" y="149355"/>
                    <a:pt x="101338" y="149130"/>
                    <a:pt x="103899" y="148859"/>
                  </a:cubicBezTo>
                  <a:cubicBezTo>
                    <a:pt x="106461" y="148603"/>
                    <a:pt x="108463" y="148270"/>
                    <a:pt x="109915" y="147874"/>
                  </a:cubicBezTo>
                  <a:cubicBezTo>
                    <a:pt x="111498" y="147214"/>
                    <a:pt x="112577" y="146431"/>
                    <a:pt x="113175" y="145508"/>
                  </a:cubicBezTo>
                  <a:cubicBezTo>
                    <a:pt x="113764" y="144593"/>
                    <a:pt x="114192" y="143469"/>
                    <a:pt x="114456" y="142150"/>
                  </a:cubicBezTo>
                  <a:cubicBezTo>
                    <a:pt x="114851" y="138606"/>
                    <a:pt x="115115" y="134698"/>
                    <a:pt x="115247" y="130425"/>
                  </a:cubicBezTo>
                  <a:cubicBezTo>
                    <a:pt x="115379" y="126152"/>
                    <a:pt x="115441" y="122243"/>
                    <a:pt x="115441" y="118691"/>
                  </a:cubicBezTo>
                  <a:lnTo>
                    <a:pt x="115441" y="4141"/>
                  </a:lnTo>
                  <a:cubicBezTo>
                    <a:pt x="115441" y="2962"/>
                    <a:pt x="115076" y="1970"/>
                    <a:pt x="114355" y="1179"/>
                  </a:cubicBezTo>
                  <a:cubicBezTo>
                    <a:pt x="113633" y="388"/>
                    <a:pt x="112740" y="0"/>
                    <a:pt x="111692" y="0"/>
                  </a:cubicBezTo>
                  <a:lnTo>
                    <a:pt x="93732" y="0"/>
                  </a:lnTo>
                  <a:cubicBezTo>
                    <a:pt x="92676" y="0"/>
                    <a:pt x="91760" y="388"/>
                    <a:pt x="90976" y="1179"/>
                  </a:cubicBezTo>
                  <a:cubicBezTo>
                    <a:pt x="90185" y="1970"/>
                    <a:pt x="89789" y="2962"/>
                    <a:pt x="89789" y="4141"/>
                  </a:cubicBezTo>
                  <a:lnTo>
                    <a:pt x="89789" y="118296"/>
                  </a:lnTo>
                  <a:cubicBezTo>
                    <a:pt x="89789" y="121452"/>
                    <a:pt x="89292" y="123329"/>
                    <a:pt x="88306" y="123926"/>
                  </a:cubicBezTo>
                  <a:cubicBezTo>
                    <a:pt x="87320" y="124508"/>
                    <a:pt x="85248" y="124802"/>
                    <a:pt x="82089" y="124802"/>
                  </a:cubicBezTo>
                  <a:lnTo>
                    <a:pt x="52494" y="124802"/>
                  </a:lnTo>
                  <a:lnTo>
                    <a:pt x="52494" y="69004"/>
                  </a:lnTo>
                  <a:cubicBezTo>
                    <a:pt x="52494" y="67957"/>
                    <a:pt x="52129" y="67066"/>
                    <a:pt x="51407" y="66344"/>
                  </a:cubicBezTo>
                  <a:cubicBezTo>
                    <a:pt x="50685" y="65623"/>
                    <a:pt x="49793" y="65259"/>
                    <a:pt x="48745" y="65259"/>
                  </a:cubicBezTo>
                  <a:lnTo>
                    <a:pt x="31576" y="65259"/>
                  </a:lnTo>
                  <a:cubicBezTo>
                    <a:pt x="30388" y="65259"/>
                    <a:pt x="29433" y="65623"/>
                    <a:pt x="28712" y="66344"/>
                  </a:cubicBezTo>
                  <a:cubicBezTo>
                    <a:pt x="27990" y="67066"/>
                    <a:pt x="27625" y="67957"/>
                    <a:pt x="27625" y="69004"/>
                  </a:cubicBezTo>
                  <a:lnTo>
                    <a:pt x="27625" y="157537"/>
                  </a:lnTo>
                  <a:cubicBezTo>
                    <a:pt x="27625" y="161608"/>
                    <a:pt x="27268" y="164795"/>
                    <a:pt x="26538" y="167099"/>
                  </a:cubicBezTo>
                  <a:cubicBezTo>
                    <a:pt x="25817" y="169402"/>
                    <a:pt x="24668" y="171139"/>
                    <a:pt x="23092" y="172326"/>
                  </a:cubicBezTo>
                  <a:cubicBezTo>
                    <a:pt x="21509" y="173512"/>
                    <a:pt x="19436" y="174265"/>
                    <a:pt x="16875" y="17459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44A456B3-4117-FEDA-05AF-45B469103B55}"/>
                </a:ext>
              </a:extLst>
            </p:cNvPr>
            <p:cNvSpPr/>
            <p:nvPr/>
          </p:nvSpPr>
          <p:spPr>
            <a:xfrm>
              <a:off x="9653495" y="945185"/>
              <a:ext cx="25652" cy="150045"/>
            </a:xfrm>
            <a:custGeom>
              <a:avLst/>
              <a:gdLst>
                <a:gd name="connsiteX0" fmla="*/ 0 w 25652"/>
                <a:gd name="connsiteY0" fmla="*/ 145904 h 150045"/>
                <a:gd name="connsiteX1" fmla="*/ 1087 w 25652"/>
                <a:gd name="connsiteY1" fmla="*/ 148766 h 150045"/>
                <a:gd name="connsiteX2" fmla="*/ 3943 w 25652"/>
                <a:gd name="connsiteY2" fmla="*/ 150046 h 150045"/>
                <a:gd name="connsiteX3" fmla="*/ 21709 w 25652"/>
                <a:gd name="connsiteY3" fmla="*/ 150046 h 150045"/>
                <a:gd name="connsiteX4" fmla="*/ 24574 w 25652"/>
                <a:gd name="connsiteY4" fmla="*/ 148766 h 150045"/>
                <a:gd name="connsiteX5" fmla="*/ 25652 w 25652"/>
                <a:gd name="connsiteY5" fmla="*/ 145904 h 150045"/>
                <a:gd name="connsiteX6" fmla="*/ 25652 w 25652"/>
                <a:gd name="connsiteY6" fmla="*/ 3940 h 150045"/>
                <a:gd name="connsiteX7" fmla="*/ 24574 w 25652"/>
                <a:gd name="connsiteY7" fmla="*/ 1179 h 150045"/>
                <a:gd name="connsiteX8" fmla="*/ 21709 w 25652"/>
                <a:gd name="connsiteY8" fmla="*/ 0 h 150045"/>
                <a:gd name="connsiteX9" fmla="*/ 3943 w 25652"/>
                <a:gd name="connsiteY9" fmla="*/ 0 h 150045"/>
                <a:gd name="connsiteX10" fmla="*/ 1087 w 25652"/>
                <a:gd name="connsiteY10" fmla="*/ 1179 h 150045"/>
                <a:gd name="connsiteX11" fmla="*/ 0 w 25652"/>
                <a:gd name="connsiteY11" fmla="*/ 3940 h 150045"/>
                <a:gd name="connsiteX12" fmla="*/ 0 w 25652"/>
                <a:gd name="connsiteY12" fmla="*/ 145904 h 15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652" h="150045">
                  <a:moveTo>
                    <a:pt x="0" y="145904"/>
                  </a:moveTo>
                  <a:cubicBezTo>
                    <a:pt x="0" y="146959"/>
                    <a:pt x="357" y="147912"/>
                    <a:pt x="1087" y="148766"/>
                  </a:cubicBezTo>
                  <a:cubicBezTo>
                    <a:pt x="1808" y="149626"/>
                    <a:pt x="2763" y="150046"/>
                    <a:pt x="3943" y="150046"/>
                  </a:cubicBezTo>
                  <a:lnTo>
                    <a:pt x="21709" y="150046"/>
                  </a:lnTo>
                  <a:cubicBezTo>
                    <a:pt x="22889" y="150046"/>
                    <a:pt x="23844" y="149627"/>
                    <a:pt x="24574" y="148766"/>
                  </a:cubicBezTo>
                  <a:cubicBezTo>
                    <a:pt x="25288" y="147912"/>
                    <a:pt x="25652" y="146959"/>
                    <a:pt x="25652" y="145904"/>
                  </a:cubicBezTo>
                  <a:lnTo>
                    <a:pt x="25652" y="3940"/>
                  </a:lnTo>
                  <a:cubicBezTo>
                    <a:pt x="25652" y="2893"/>
                    <a:pt x="25288" y="1970"/>
                    <a:pt x="24574" y="1179"/>
                  </a:cubicBezTo>
                  <a:cubicBezTo>
                    <a:pt x="23844" y="395"/>
                    <a:pt x="22889" y="0"/>
                    <a:pt x="21709" y="0"/>
                  </a:cubicBezTo>
                  <a:lnTo>
                    <a:pt x="3943" y="0"/>
                  </a:lnTo>
                  <a:cubicBezTo>
                    <a:pt x="2763" y="0"/>
                    <a:pt x="1808" y="395"/>
                    <a:pt x="1087" y="1179"/>
                  </a:cubicBezTo>
                  <a:cubicBezTo>
                    <a:pt x="357" y="1970"/>
                    <a:pt x="0" y="2893"/>
                    <a:pt x="0" y="3940"/>
                  </a:cubicBezTo>
                  <a:lnTo>
                    <a:pt x="0" y="145904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BE5507E1-DD4D-8786-0FA8-38FDC1333DFC}"/>
                </a:ext>
              </a:extLst>
            </p:cNvPr>
            <p:cNvSpPr/>
            <p:nvPr/>
          </p:nvSpPr>
          <p:spPr>
            <a:xfrm>
              <a:off x="9859929" y="1112389"/>
              <a:ext cx="23091" cy="24444"/>
            </a:xfrm>
            <a:custGeom>
              <a:avLst/>
              <a:gdLst>
                <a:gd name="connsiteX0" fmla="*/ 21803 w 23091"/>
                <a:gd name="connsiteY0" fmla="*/ 23165 h 24444"/>
                <a:gd name="connsiteX1" fmla="*/ 23092 w 23091"/>
                <a:gd name="connsiteY1" fmla="*/ 20303 h 24444"/>
                <a:gd name="connsiteX2" fmla="*/ 23092 w 23091"/>
                <a:gd name="connsiteY2" fmla="*/ 4529 h 24444"/>
                <a:gd name="connsiteX3" fmla="*/ 21803 w 23091"/>
                <a:gd name="connsiteY3" fmla="*/ 1280 h 24444"/>
                <a:gd name="connsiteX4" fmla="*/ 18543 w 23091"/>
                <a:gd name="connsiteY4" fmla="*/ 0 h 24444"/>
                <a:gd name="connsiteX5" fmla="*/ 4735 w 23091"/>
                <a:gd name="connsiteY5" fmla="*/ 0 h 24444"/>
                <a:gd name="connsiteX6" fmla="*/ 1475 w 23091"/>
                <a:gd name="connsiteY6" fmla="*/ 1280 h 24444"/>
                <a:gd name="connsiteX7" fmla="*/ 0 w 23091"/>
                <a:gd name="connsiteY7" fmla="*/ 4529 h 24444"/>
                <a:gd name="connsiteX8" fmla="*/ 0 w 23091"/>
                <a:gd name="connsiteY8" fmla="*/ 20303 h 24444"/>
                <a:gd name="connsiteX9" fmla="*/ 1475 w 23091"/>
                <a:gd name="connsiteY9" fmla="*/ 23165 h 24444"/>
                <a:gd name="connsiteX10" fmla="*/ 4735 w 23091"/>
                <a:gd name="connsiteY10" fmla="*/ 24445 h 24444"/>
                <a:gd name="connsiteX11" fmla="*/ 18543 w 23091"/>
                <a:gd name="connsiteY11" fmla="*/ 24445 h 24444"/>
                <a:gd name="connsiteX12" fmla="*/ 21803 w 23091"/>
                <a:gd name="connsiteY12" fmla="*/ 23165 h 24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1" h="24444">
                  <a:moveTo>
                    <a:pt x="21803" y="23165"/>
                  </a:moveTo>
                  <a:cubicBezTo>
                    <a:pt x="22657" y="22304"/>
                    <a:pt x="23092" y="21358"/>
                    <a:pt x="23092" y="20303"/>
                  </a:cubicBezTo>
                  <a:lnTo>
                    <a:pt x="23092" y="4529"/>
                  </a:lnTo>
                  <a:cubicBezTo>
                    <a:pt x="23092" y="3219"/>
                    <a:pt x="22657" y="2133"/>
                    <a:pt x="21803" y="1280"/>
                  </a:cubicBezTo>
                  <a:cubicBezTo>
                    <a:pt x="20949" y="419"/>
                    <a:pt x="19855" y="0"/>
                    <a:pt x="18543" y="0"/>
                  </a:cubicBezTo>
                  <a:lnTo>
                    <a:pt x="4735" y="0"/>
                  </a:lnTo>
                  <a:cubicBezTo>
                    <a:pt x="3548" y="0"/>
                    <a:pt x="2461" y="419"/>
                    <a:pt x="1475" y="1280"/>
                  </a:cubicBezTo>
                  <a:cubicBezTo>
                    <a:pt x="489" y="2133"/>
                    <a:pt x="0" y="3219"/>
                    <a:pt x="0" y="4529"/>
                  </a:cubicBezTo>
                  <a:lnTo>
                    <a:pt x="0" y="20303"/>
                  </a:lnTo>
                  <a:cubicBezTo>
                    <a:pt x="0" y="21358"/>
                    <a:pt x="489" y="22304"/>
                    <a:pt x="1475" y="23165"/>
                  </a:cubicBezTo>
                  <a:cubicBezTo>
                    <a:pt x="2461" y="24018"/>
                    <a:pt x="3547" y="24445"/>
                    <a:pt x="4735" y="24445"/>
                  </a:cubicBezTo>
                  <a:lnTo>
                    <a:pt x="18543" y="24445"/>
                  </a:lnTo>
                  <a:cubicBezTo>
                    <a:pt x="19855" y="24445"/>
                    <a:pt x="20949" y="24018"/>
                    <a:pt x="21803" y="2316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290C5539-F1C8-D127-C012-B0DC1B963144}"/>
                </a:ext>
              </a:extLst>
            </p:cNvPr>
            <p:cNvSpPr/>
            <p:nvPr/>
          </p:nvSpPr>
          <p:spPr>
            <a:xfrm>
              <a:off x="9823418" y="1112384"/>
              <a:ext cx="23285" cy="24452"/>
            </a:xfrm>
            <a:custGeom>
              <a:avLst/>
              <a:gdLst>
                <a:gd name="connsiteX0" fmla="*/ 4735 w 23285"/>
                <a:gd name="connsiteY0" fmla="*/ 0 h 24452"/>
                <a:gd name="connsiteX1" fmla="*/ 1382 w 23285"/>
                <a:gd name="connsiteY1" fmla="*/ 1280 h 24452"/>
                <a:gd name="connsiteX2" fmla="*/ 0 w 23285"/>
                <a:gd name="connsiteY2" fmla="*/ 4537 h 24452"/>
                <a:gd name="connsiteX3" fmla="*/ 0 w 23285"/>
                <a:gd name="connsiteY3" fmla="*/ 20311 h 24452"/>
                <a:gd name="connsiteX4" fmla="*/ 1382 w 23285"/>
                <a:gd name="connsiteY4" fmla="*/ 23165 h 24452"/>
                <a:gd name="connsiteX5" fmla="*/ 4735 w 23285"/>
                <a:gd name="connsiteY5" fmla="*/ 24452 h 24452"/>
                <a:gd name="connsiteX6" fmla="*/ 18349 w 23285"/>
                <a:gd name="connsiteY6" fmla="*/ 24452 h 24452"/>
                <a:gd name="connsiteX7" fmla="*/ 21702 w 23285"/>
                <a:gd name="connsiteY7" fmla="*/ 23165 h 24452"/>
                <a:gd name="connsiteX8" fmla="*/ 23286 w 23285"/>
                <a:gd name="connsiteY8" fmla="*/ 20311 h 24452"/>
                <a:gd name="connsiteX9" fmla="*/ 23286 w 23285"/>
                <a:gd name="connsiteY9" fmla="*/ 4537 h 24452"/>
                <a:gd name="connsiteX10" fmla="*/ 21803 w 23285"/>
                <a:gd name="connsiteY10" fmla="*/ 1280 h 24452"/>
                <a:gd name="connsiteX11" fmla="*/ 18349 w 23285"/>
                <a:gd name="connsiteY11" fmla="*/ 0 h 24452"/>
                <a:gd name="connsiteX12" fmla="*/ 4735 w 23285"/>
                <a:gd name="connsiteY12" fmla="*/ 0 h 24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85" h="24452">
                  <a:moveTo>
                    <a:pt x="4735" y="0"/>
                  </a:moveTo>
                  <a:cubicBezTo>
                    <a:pt x="3415" y="0"/>
                    <a:pt x="2298" y="419"/>
                    <a:pt x="1382" y="1280"/>
                  </a:cubicBezTo>
                  <a:cubicBezTo>
                    <a:pt x="466" y="2140"/>
                    <a:pt x="0" y="3219"/>
                    <a:pt x="0" y="4537"/>
                  </a:cubicBezTo>
                  <a:lnTo>
                    <a:pt x="0" y="20311"/>
                  </a:lnTo>
                  <a:cubicBezTo>
                    <a:pt x="0" y="21358"/>
                    <a:pt x="466" y="22312"/>
                    <a:pt x="1382" y="23165"/>
                  </a:cubicBezTo>
                  <a:cubicBezTo>
                    <a:pt x="2298" y="24018"/>
                    <a:pt x="3415" y="24452"/>
                    <a:pt x="4735" y="24452"/>
                  </a:cubicBezTo>
                  <a:lnTo>
                    <a:pt x="18349" y="24452"/>
                  </a:lnTo>
                  <a:cubicBezTo>
                    <a:pt x="19537" y="24452"/>
                    <a:pt x="20655" y="24018"/>
                    <a:pt x="21702" y="23165"/>
                  </a:cubicBezTo>
                  <a:cubicBezTo>
                    <a:pt x="22758" y="22312"/>
                    <a:pt x="23286" y="21358"/>
                    <a:pt x="23286" y="20311"/>
                  </a:cubicBezTo>
                  <a:lnTo>
                    <a:pt x="23286" y="4537"/>
                  </a:lnTo>
                  <a:cubicBezTo>
                    <a:pt x="23286" y="3219"/>
                    <a:pt x="22789" y="2141"/>
                    <a:pt x="21803" y="1280"/>
                  </a:cubicBezTo>
                  <a:cubicBezTo>
                    <a:pt x="20817" y="419"/>
                    <a:pt x="19668" y="0"/>
                    <a:pt x="18349" y="0"/>
                  </a:cubicBezTo>
                  <a:lnTo>
                    <a:pt x="4735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8481A324-5795-C7A3-D64D-644AFDFC4DE6}"/>
                </a:ext>
              </a:extLst>
            </p:cNvPr>
            <p:cNvSpPr/>
            <p:nvPr/>
          </p:nvSpPr>
          <p:spPr>
            <a:xfrm>
              <a:off x="10016109" y="954650"/>
              <a:ext cx="24667" cy="24251"/>
            </a:xfrm>
            <a:custGeom>
              <a:avLst/>
              <a:gdLst>
                <a:gd name="connsiteX0" fmla="*/ 4735 w 24667"/>
                <a:gd name="connsiteY0" fmla="*/ 0 h 24251"/>
                <a:gd name="connsiteX1" fmla="*/ 1382 w 24667"/>
                <a:gd name="connsiteY1" fmla="*/ 1280 h 24251"/>
                <a:gd name="connsiteX2" fmla="*/ 0 w 24667"/>
                <a:gd name="connsiteY2" fmla="*/ 4537 h 24251"/>
                <a:gd name="connsiteX3" fmla="*/ 0 w 24667"/>
                <a:gd name="connsiteY3" fmla="*/ 19916 h 24251"/>
                <a:gd name="connsiteX4" fmla="*/ 1281 w 24667"/>
                <a:gd name="connsiteY4" fmla="*/ 22971 h 24251"/>
                <a:gd name="connsiteX5" fmla="*/ 4735 w 24667"/>
                <a:gd name="connsiteY5" fmla="*/ 24251 h 24251"/>
                <a:gd name="connsiteX6" fmla="*/ 20126 w 24667"/>
                <a:gd name="connsiteY6" fmla="*/ 24251 h 24251"/>
                <a:gd name="connsiteX7" fmla="*/ 23379 w 24667"/>
                <a:gd name="connsiteY7" fmla="*/ 22971 h 24251"/>
                <a:gd name="connsiteX8" fmla="*/ 24667 w 24667"/>
                <a:gd name="connsiteY8" fmla="*/ 19916 h 24251"/>
                <a:gd name="connsiteX9" fmla="*/ 24667 w 24667"/>
                <a:gd name="connsiteY9" fmla="*/ 4537 h 24251"/>
                <a:gd name="connsiteX10" fmla="*/ 23379 w 24667"/>
                <a:gd name="connsiteY10" fmla="*/ 1280 h 24251"/>
                <a:gd name="connsiteX11" fmla="*/ 20321 w 24667"/>
                <a:gd name="connsiteY11" fmla="*/ 0 h 24251"/>
                <a:gd name="connsiteX12" fmla="*/ 4735 w 24667"/>
                <a:gd name="connsiteY12" fmla="*/ 0 h 24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67" h="24251">
                  <a:moveTo>
                    <a:pt x="4735" y="0"/>
                  </a:moveTo>
                  <a:cubicBezTo>
                    <a:pt x="3415" y="0"/>
                    <a:pt x="2298" y="427"/>
                    <a:pt x="1382" y="1280"/>
                  </a:cubicBezTo>
                  <a:cubicBezTo>
                    <a:pt x="450" y="2133"/>
                    <a:pt x="0" y="3227"/>
                    <a:pt x="0" y="4537"/>
                  </a:cubicBezTo>
                  <a:lnTo>
                    <a:pt x="0" y="19916"/>
                  </a:lnTo>
                  <a:cubicBezTo>
                    <a:pt x="0" y="21094"/>
                    <a:pt x="419" y="22118"/>
                    <a:pt x="1281" y="22971"/>
                  </a:cubicBezTo>
                  <a:cubicBezTo>
                    <a:pt x="2135" y="23824"/>
                    <a:pt x="3283" y="24251"/>
                    <a:pt x="4735" y="24251"/>
                  </a:cubicBezTo>
                  <a:lnTo>
                    <a:pt x="20126" y="24251"/>
                  </a:lnTo>
                  <a:cubicBezTo>
                    <a:pt x="21438" y="24251"/>
                    <a:pt x="22525" y="23824"/>
                    <a:pt x="23379" y="22971"/>
                  </a:cubicBezTo>
                  <a:cubicBezTo>
                    <a:pt x="24240" y="22118"/>
                    <a:pt x="24667" y="21094"/>
                    <a:pt x="24667" y="19916"/>
                  </a:cubicBezTo>
                  <a:lnTo>
                    <a:pt x="24667" y="4537"/>
                  </a:lnTo>
                  <a:cubicBezTo>
                    <a:pt x="24667" y="3227"/>
                    <a:pt x="24240" y="2133"/>
                    <a:pt x="23379" y="1280"/>
                  </a:cubicBezTo>
                  <a:cubicBezTo>
                    <a:pt x="22525" y="427"/>
                    <a:pt x="21508" y="0"/>
                    <a:pt x="20321" y="0"/>
                  </a:cubicBezTo>
                  <a:lnTo>
                    <a:pt x="4735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37B5BCF1-D7AE-FE7A-A012-A422ECA5403A}"/>
                </a:ext>
              </a:extLst>
            </p:cNvPr>
            <p:cNvSpPr/>
            <p:nvPr/>
          </p:nvSpPr>
          <p:spPr>
            <a:xfrm>
              <a:off x="9726697" y="998817"/>
              <a:ext cx="339139" cy="143343"/>
            </a:xfrm>
            <a:custGeom>
              <a:avLst/>
              <a:gdLst>
                <a:gd name="connsiteX0" fmla="*/ 264939 w 339139"/>
                <a:gd name="connsiteY0" fmla="*/ 71175 h 143343"/>
                <a:gd name="connsiteX1" fmla="*/ 154544 w 339139"/>
                <a:gd name="connsiteY1" fmla="*/ 71175 h 143343"/>
                <a:gd name="connsiteX2" fmla="*/ 151284 w 339139"/>
                <a:gd name="connsiteY2" fmla="*/ 71075 h 143343"/>
                <a:gd name="connsiteX3" fmla="*/ 147434 w 339139"/>
                <a:gd name="connsiteY3" fmla="*/ 70586 h 143343"/>
                <a:gd name="connsiteX4" fmla="*/ 143887 w 339139"/>
                <a:gd name="connsiteY4" fmla="*/ 69501 h 143343"/>
                <a:gd name="connsiteX5" fmla="*/ 141714 w 339139"/>
                <a:gd name="connsiteY5" fmla="*/ 67825 h 143343"/>
                <a:gd name="connsiteX6" fmla="*/ 141714 w 339139"/>
                <a:gd name="connsiteY6" fmla="*/ 15378 h 143343"/>
                <a:gd name="connsiteX7" fmla="*/ 140627 w 339139"/>
                <a:gd name="connsiteY7" fmla="*/ 12717 h 143343"/>
                <a:gd name="connsiteX8" fmla="*/ 137965 w 339139"/>
                <a:gd name="connsiteY8" fmla="*/ 11632 h 143343"/>
                <a:gd name="connsiteX9" fmla="*/ 120796 w 339139"/>
                <a:gd name="connsiteY9" fmla="*/ 11632 h 143343"/>
                <a:gd name="connsiteX10" fmla="*/ 117931 w 339139"/>
                <a:gd name="connsiteY10" fmla="*/ 12717 h 143343"/>
                <a:gd name="connsiteX11" fmla="*/ 116845 w 339139"/>
                <a:gd name="connsiteY11" fmla="*/ 15378 h 143343"/>
                <a:gd name="connsiteX12" fmla="*/ 116845 w 339139"/>
                <a:gd name="connsiteY12" fmla="*/ 64475 h 143343"/>
                <a:gd name="connsiteX13" fmla="*/ 115665 w 339139"/>
                <a:gd name="connsiteY13" fmla="*/ 68120 h 143343"/>
                <a:gd name="connsiteX14" fmla="*/ 112801 w 339139"/>
                <a:gd name="connsiteY14" fmla="*/ 70098 h 143343"/>
                <a:gd name="connsiteX15" fmla="*/ 109153 w 339139"/>
                <a:gd name="connsiteY15" fmla="*/ 70982 h 143343"/>
                <a:gd name="connsiteX16" fmla="*/ 105404 w 339139"/>
                <a:gd name="connsiteY16" fmla="*/ 71175 h 143343"/>
                <a:gd name="connsiteX17" fmla="*/ 52493 w 339139"/>
                <a:gd name="connsiteY17" fmla="*/ 71175 h 143343"/>
                <a:gd name="connsiteX18" fmla="*/ 52493 w 339139"/>
                <a:gd name="connsiteY18" fmla="*/ 15378 h 143343"/>
                <a:gd name="connsiteX19" fmla="*/ 51406 w 339139"/>
                <a:gd name="connsiteY19" fmla="*/ 12717 h 143343"/>
                <a:gd name="connsiteX20" fmla="*/ 48744 w 339139"/>
                <a:gd name="connsiteY20" fmla="*/ 11632 h 143343"/>
                <a:gd name="connsiteX21" fmla="*/ 31575 w 339139"/>
                <a:gd name="connsiteY21" fmla="*/ 11632 h 143343"/>
                <a:gd name="connsiteX22" fmla="*/ 28710 w 339139"/>
                <a:gd name="connsiteY22" fmla="*/ 12717 h 143343"/>
                <a:gd name="connsiteX23" fmla="*/ 27624 w 339139"/>
                <a:gd name="connsiteY23" fmla="*/ 15378 h 143343"/>
                <a:gd name="connsiteX24" fmla="*/ 27624 w 339139"/>
                <a:gd name="connsiteY24" fmla="*/ 103909 h 143343"/>
                <a:gd name="connsiteX25" fmla="*/ 26537 w 339139"/>
                <a:gd name="connsiteY25" fmla="*/ 113472 h 143343"/>
                <a:gd name="connsiteX26" fmla="*/ 23091 w 339139"/>
                <a:gd name="connsiteY26" fmla="*/ 118699 h 143343"/>
                <a:gd name="connsiteX27" fmla="*/ 16874 w 339139"/>
                <a:gd name="connsiteY27" fmla="*/ 120963 h 143343"/>
                <a:gd name="connsiteX28" fmla="*/ 7498 w 339139"/>
                <a:gd name="connsiteY28" fmla="*/ 121459 h 143343"/>
                <a:gd name="connsiteX29" fmla="*/ 3353 w 339139"/>
                <a:gd name="connsiteY29" fmla="*/ 121459 h 143343"/>
                <a:gd name="connsiteX30" fmla="*/ 0 w 339139"/>
                <a:gd name="connsiteY30" fmla="*/ 124414 h 143343"/>
                <a:gd name="connsiteX31" fmla="*/ 0 w 339139"/>
                <a:gd name="connsiteY31" fmla="*/ 139001 h 143343"/>
                <a:gd name="connsiteX32" fmla="*/ 2763 w 339139"/>
                <a:gd name="connsiteY32" fmla="*/ 142755 h 143343"/>
                <a:gd name="connsiteX33" fmla="*/ 9469 w 339139"/>
                <a:gd name="connsiteY33" fmla="*/ 143244 h 143343"/>
                <a:gd name="connsiteX34" fmla="*/ 15190 w 339139"/>
                <a:gd name="connsiteY34" fmla="*/ 143344 h 143343"/>
                <a:gd name="connsiteX35" fmla="*/ 35518 w 339139"/>
                <a:gd name="connsiteY35" fmla="*/ 139885 h 143343"/>
                <a:gd name="connsiteX36" fmla="*/ 47952 w 339139"/>
                <a:gd name="connsiteY36" fmla="*/ 127958 h 143343"/>
                <a:gd name="connsiteX37" fmla="*/ 51010 w 339139"/>
                <a:gd name="connsiteY37" fmla="*/ 118101 h 143343"/>
                <a:gd name="connsiteX38" fmla="*/ 51903 w 339139"/>
                <a:gd name="connsiteY38" fmla="*/ 105685 h 143343"/>
                <a:gd name="connsiteX39" fmla="*/ 51903 w 339139"/>
                <a:gd name="connsiteY39" fmla="*/ 96418 h 143343"/>
                <a:gd name="connsiteX40" fmla="*/ 101655 w 339139"/>
                <a:gd name="connsiteY40" fmla="*/ 96418 h 143343"/>
                <a:gd name="connsiteX41" fmla="*/ 108462 w 339139"/>
                <a:gd name="connsiteY41" fmla="*/ 96116 h 143343"/>
                <a:gd name="connsiteX42" fmla="*/ 115766 w 339139"/>
                <a:gd name="connsiteY42" fmla="*/ 95038 h 143343"/>
                <a:gd name="connsiteX43" fmla="*/ 122767 w 339139"/>
                <a:gd name="connsiteY43" fmla="*/ 92967 h 143343"/>
                <a:gd name="connsiteX44" fmla="*/ 128883 w 339139"/>
                <a:gd name="connsiteY44" fmla="*/ 89710 h 143343"/>
                <a:gd name="connsiteX45" fmla="*/ 141713 w 339139"/>
                <a:gd name="connsiteY45" fmla="*/ 95138 h 143343"/>
                <a:gd name="connsiteX46" fmla="*/ 156910 w 339139"/>
                <a:gd name="connsiteY46" fmla="*/ 96418 h 143343"/>
                <a:gd name="connsiteX47" fmla="*/ 335189 w 339139"/>
                <a:gd name="connsiteY47" fmla="*/ 96418 h 143343"/>
                <a:gd name="connsiteX48" fmla="*/ 337952 w 339139"/>
                <a:gd name="connsiteY48" fmla="*/ 95526 h 143343"/>
                <a:gd name="connsiteX49" fmla="*/ 339140 w 339139"/>
                <a:gd name="connsiteY49" fmla="*/ 93060 h 143343"/>
                <a:gd name="connsiteX50" fmla="*/ 339140 w 339139"/>
                <a:gd name="connsiteY50" fmla="*/ 74727 h 143343"/>
                <a:gd name="connsiteX51" fmla="*/ 337952 w 339139"/>
                <a:gd name="connsiteY51" fmla="*/ 72160 h 143343"/>
                <a:gd name="connsiteX52" fmla="*/ 335189 w 339139"/>
                <a:gd name="connsiteY52" fmla="*/ 71175 h 143343"/>
                <a:gd name="connsiteX53" fmla="*/ 293951 w 339139"/>
                <a:gd name="connsiteY53" fmla="*/ 71175 h 143343"/>
                <a:gd name="connsiteX54" fmla="*/ 285855 w 339139"/>
                <a:gd name="connsiteY54" fmla="*/ 62800 h 143343"/>
                <a:gd name="connsiteX55" fmla="*/ 282308 w 339139"/>
                <a:gd name="connsiteY55" fmla="*/ 47910 h 143343"/>
                <a:gd name="connsiteX56" fmla="*/ 282308 w 339139"/>
                <a:gd name="connsiteY56" fmla="*/ 45739 h 143343"/>
                <a:gd name="connsiteX57" fmla="*/ 289705 w 339139"/>
                <a:gd name="connsiteY57" fmla="*/ 28096 h 143343"/>
                <a:gd name="connsiteX58" fmla="*/ 310724 w 339139"/>
                <a:gd name="connsiteY58" fmla="*/ 22870 h 143343"/>
                <a:gd name="connsiteX59" fmla="*/ 316352 w 339139"/>
                <a:gd name="connsiteY59" fmla="*/ 22970 h 143343"/>
                <a:gd name="connsiteX60" fmla="*/ 321079 w 339139"/>
                <a:gd name="connsiteY60" fmla="*/ 23164 h 143343"/>
                <a:gd name="connsiteX61" fmla="*/ 325821 w 339139"/>
                <a:gd name="connsiteY61" fmla="*/ 23459 h 143343"/>
                <a:gd name="connsiteX62" fmla="*/ 331441 w 339139"/>
                <a:gd name="connsiteY62" fmla="*/ 23854 h 143343"/>
                <a:gd name="connsiteX63" fmla="*/ 335585 w 339139"/>
                <a:gd name="connsiteY63" fmla="*/ 20310 h 143343"/>
                <a:gd name="connsiteX64" fmla="*/ 335585 w 339139"/>
                <a:gd name="connsiteY64" fmla="*/ 5917 h 143343"/>
                <a:gd name="connsiteX65" fmla="*/ 334406 w 339139"/>
                <a:gd name="connsiteY65" fmla="*/ 3249 h 143343"/>
                <a:gd name="connsiteX66" fmla="*/ 331052 w 339139"/>
                <a:gd name="connsiteY66" fmla="*/ 2171 h 143343"/>
                <a:gd name="connsiteX67" fmla="*/ 319301 w 339139"/>
                <a:gd name="connsiteY67" fmla="*/ 496 h 143343"/>
                <a:gd name="connsiteX68" fmla="*/ 306976 w 339139"/>
                <a:gd name="connsiteY68" fmla="*/ 0 h 143343"/>
                <a:gd name="connsiteX69" fmla="*/ 287928 w 339139"/>
                <a:gd name="connsiteY69" fmla="*/ 2365 h 143343"/>
                <a:gd name="connsiteX70" fmla="*/ 272141 w 339139"/>
                <a:gd name="connsiteY70" fmla="*/ 9857 h 143343"/>
                <a:gd name="connsiteX71" fmla="*/ 261391 w 339139"/>
                <a:gd name="connsiteY71" fmla="*/ 22971 h 143343"/>
                <a:gd name="connsiteX72" fmla="*/ 257440 w 339139"/>
                <a:gd name="connsiteY72" fmla="*/ 42390 h 143343"/>
                <a:gd name="connsiteX73" fmla="*/ 257440 w 339139"/>
                <a:gd name="connsiteY73" fmla="*/ 44561 h 143343"/>
                <a:gd name="connsiteX74" fmla="*/ 259513 w 339139"/>
                <a:gd name="connsiteY74" fmla="*/ 60234 h 143343"/>
                <a:gd name="connsiteX75" fmla="*/ 264938 w 339139"/>
                <a:gd name="connsiteY75" fmla="*/ 71176 h 14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339139" h="143343">
                  <a:moveTo>
                    <a:pt x="264939" y="71175"/>
                  </a:moveTo>
                  <a:lnTo>
                    <a:pt x="154544" y="71175"/>
                  </a:lnTo>
                  <a:cubicBezTo>
                    <a:pt x="153620" y="71175"/>
                    <a:pt x="152534" y="71145"/>
                    <a:pt x="151284" y="71075"/>
                  </a:cubicBezTo>
                  <a:cubicBezTo>
                    <a:pt x="150034" y="71013"/>
                    <a:pt x="148753" y="70850"/>
                    <a:pt x="147434" y="70586"/>
                  </a:cubicBezTo>
                  <a:cubicBezTo>
                    <a:pt x="146122" y="70323"/>
                    <a:pt x="144935" y="69966"/>
                    <a:pt x="143887" y="69501"/>
                  </a:cubicBezTo>
                  <a:cubicBezTo>
                    <a:pt x="142831" y="69043"/>
                    <a:pt x="142109" y="68484"/>
                    <a:pt x="141714" y="67825"/>
                  </a:cubicBezTo>
                  <a:lnTo>
                    <a:pt x="141714" y="15378"/>
                  </a:lnTo>
                  <a:cubicBezTo>
                    <a:pt x="141714" y="14323"/>
                    <a:pt x="141349" y="13439"/>
                    <a:pt x="140627" y="12717"/>
                  </a:cubicBezTo>
                  <a:cubicBezTo>
                    <a:pt x="139905" y="11996"/>
                    <a:pt x="139020" y="11632"/>
                    <a:pt x="137965" y="11632"/>
                  </a:cubicBezTo>
                  <a:lnTo>
                    <a:pt x="120796" y="11632"/>
                  </a:lnTo>
                  <a:cubicBezTo>
                    <a:pt x="119616" y="11632"/>
                    <a:pt x="118653" y="11996"/>
                    <a:pt x="117931" y="12717"/>
                  </a:cubicBezTo>
                  <a:cubicBezTo>
                    <a:pt x="117210" y="13439"/>
                    <a:pt x="116845" y="14323"/>
                    <a:pt x="116845" y="15378"/>
                  </a:cubicBezTo>
                  <a:lnTo>
                    <a:pt x="116845" y="64475"/>
                  </a:lnTo>
                  <a:cubicBezTo>
                    <a:pt x="116845" y="66049"/>
                    <a:pt x="116457" y="67267"/>
                    <a:pt x="115665" y="68120"/>
                  </a:cubicBezTo>
                  <a:cubicBezTo>
                    <a:pt x="114873" y="68981"/>
                    <a:pt x="113919" y="69632"/>
                    <a:pt x="112801" y="70098"/>
                  </a:cubicBezTo>
                  <a:cubicBezTo>
                    <a:pt x="111683" y="70547"/>
                    <a:pt x="110465" y="70850"/>
                    <a:pt x="109153" y="70982"/>
                  </a:cubicBezTo>
                  <a:cubicBezTo>
                    <a:pt x="107841" y="71106"/>
                    <a:pt x="106592" y="71175"/>
                    <a:pt x="105404" y="71175"/>
                  </a:cubicBezTo>
                  <a:lnTo>
                    <a:pt x="52493" y="71175"/>
                  </a:lnTo>
                  <a:lnTo>
                    <a:pt x="52493" y="15378"/>
                  </a:lnTo>
                  <a:cubicBezTo>
                    <a:pt x="52493" y="14323"/>
                    <a:pt x="52128" y="13439"/>
                    <a:pt x="51406" y="12717"/>
                  </a:cubicBezTo>
                  <a:cubicBezTo>
                    <a:pt x="50684" y="11996"/>
                    <a:pt x="49792" y="11632"/>
                    <a:pt x="48744" y="11632"/>
                  </a:cubicBezTo>
                  <a:lnTo>
                    <a:pt x="31575" y="11632"/>
                  </a:lnTo>
                  <a:cubicBezTo>
                    <a:pt x="30387" y="11632"/>
                    <a:pt x="29432" y="11996"/>
                    <a:pt x="28710" y="12717"/>
                  </a:cubicBezTo>
                  <a:cubicBezTo>
                    <a:pt x="27989" y="13439"/>
                    <a:pt x="27624" y="14323"/>
                    <a:pt x="27624" y="15378"/>
                  </a:cubicBezTo>
                  <a:lnTo>
                    <a:pt x="27624" y="103909"/>
                  </a:lnTo>
                  <a:cubicBezTo>
                    <a:pt x="27624" y="107981"/>
                    <a:pt x="27267" y="111168"/>
                    <a:pt x="26537" y="113472"/>
                  </a:cubicBezTo>
                  <a:cubicBezTo>
                    <a:pt x="25815" y="115767"/>
                    <a:pt x="24667" y="117512"/>
                    <a:pt x="23091" y="118699"/>
                  </a:cubicBezTo>
                  <a:cubicBezTo>
                    <a:pt x="21508" y="119877"/>
                    <a:pt x="19435" y="120630"/>
                    <a:pt x="16874" y="120963"/>
                  </a:cubicBezTo>
                  <a:cubicBezTo>
                    <a:pt x="14305" y="121289"/>
                    <a:pt x="11177" y="121459"/>
                    <a:pt x="7498" y="121459"/>
                  </a:cubicBezTo>
                  <a:lnTo>
                    <a:pt x="3353" y="121459"/>
                  </a:lnTo>
                  <a:cubicBezTo>
                    <a:pt x="1117" y="121459"/>
                    <a:pt x="0" y="122444"/>
                    <a:pt x="0" y="124414"/>
                  </a:cubicBezTo>
                  <a:lnTo>
                    <a:pt x="0" y="139001"/>
                  </a:lnTo>
                  <a:cubicBezTo>
                    <a:pt x="0" y="141103"/>
                    <a:pt x="924" y="142352"/>
                    <a:pt x="2763" y="142755"/>
                  </a:cubicBezTo>
                  <a:cubicBezTo>
                    <a:pt x="4471" y="143011"/>
                    <a:pt x="6706" y="143174"/>
                    <a:pt x="9469" y="143244"/>
                  </a:cubicBezTo>
                  <a:cubicBezTo>
                    <a:pt x="12233" y="143306"/>
                    <a:pt x="14134" y="143344"/>
                    <a:pt x="15190" y="143344"/>
                  </a:cubicBezTo>
                  <a:cubicBezTo>
                    <a:pt x="23487" y="143344"/>
                    <a:pt x="30255" y="142189"/>
                    <a:pt x="35518" y="139885"/>
                  </a:cubicBezTo>
                  <a:cubicBezTo>
                    <a:pt x="40780" y="137590"/>
                    <a:pt x="44925" y="133611"/>
                    <a:pt x="47952" y="127958"/>
                  </a:cubicBezTo>
                  <a:cubicBezTo>
                    <a:pt x="49395" y="125205"/>
                    <a:pt x="50420" y="121917"/>
                    <a:pt x="51010" y="118101"/>
                  </a:cubicBezTo>
                  <a:cubicBezTo>
                    <a:pt x="51600" y="114286"/>
                    <a:pt x="51903" y="110145"/>
                    <a:pt x="51903" y="105685"/>
                  </a:cubicBezTo>
                  <a:lnTo>
                    <a:pt x="51903" y="96418"/>
                  </a:lnTo>
                  <a:lnTo>
                    <a:pt x="101655" y="96418"/>
                  </a:lnTo>
                  <a:cubicBezTo>
                    <a:pt x="103758" y="96418"/>
                    <a:pt x="106025" y="96317"/>
                    <a:pt x="108462" y="96116"/>
                  </a:cubicBezTo>
                  <a:cubicBezTo>
                    <a:pt x="110899" y="95922"/>
                    <a:pt x="113329" y="95557"/>
                    <a:pt x="115766" y="95038"/>
                  </a:cubicBezTo>
                  <a:cubicBezTo>
                    <a:pt x="118203" y="94510"/>
                    <a:pt x="120532" y="93820"/>
                    <a:pt x="122767" y="92967"/>
                  </a:cubicBezTo>
                  <a:cubicBezTo>
                    <a:pt x="125002" y="92114"/>
                    <a:pt x="127043" y="91028"/>
                    <a:pt x="128883" y="89710"/>
                  </a:cubicBezTo>
                  <a:cubicBezTo>
                    <a:pt x="132306" y="92471"/>
                    <a:pt x="136582" y="94277"/>
                    <a:pt x="141713" y="95138"/>
                  </a:cubicBezTo>
                  <a:cubicBezTo>
                    <a:pt x="146843" y="95991"/>
                    <a:pt x="151912" y="96418"/>
                    <a:pt x="156910" y="96418"/>
                  </a:cubicBezTo>
                  <a:lnTo>
                    <a:pt x="335189" y="96418"/>
                  </a:lnTo>
                  <a:cubicBezTo>
                    <a:pt x="336244" y="96418"/>
                    <a:pt x="337168" y="96116"/>
                    <a:pt x="337952" y="95526"/>
                  </a:cubicBezTo>
                  <a:cubicBezTo>
                    <a:pt x="338744" y="94929"/>
                    <a:pt x="339140" y="94114"/>
                    <a:pt x="339140" y="93060"/>
                  </a:cubicBezTo>
                  <a:lnTo>
                    <a:pt x="339140" y="74727"/>
                  </a:lnTo>
                  <a:cubicBezTo>
                    <a:pt x="339140" y="73680"/>
                    <a:pt x="338744" y="72819"/>
                    <a:pt x="337952" y="72160"/>
                  </a:cubicBezTo>
                  <a:cubicBezTo>
                    <a:pt x="337168" y="71501"/>
                    <a:pt x="336245" y="71175"/>
                    <a:pt x="335189" y="71175"/>
                  </a:cubicBezTo>
                  <a:lnTo>
                    <a:pt x="293951" y="71175"/>
                  </a:lnTo>
                  <a:cubicBezTo>
                    <a:pt x="290924" y="69997"/>
                    <a:pt x="288223" y="67197"/>
                    <a:pt x="285855" y="62800"/>
                  </a:cubicBezTo>
                  <a:cubicBezTo>
                    <a:pt x="283488" y="58395"/>
                    <a:pt x="282308" y="53424"/>
                    <a:pt x="282308" y="47910"/>
                  </a:cubicBezTo>
                  <a:lnTo>
                    <a:pt x="282308" y="45739"/>
                  </a:lnTo>
                  <a:cubicBezTo>
                    <a:pt x="282308" y="37457"/>
                    <a:pt x="284769" y="31586"/>
                    <a:pt x="289705" y="28096"/>
                  </a:cubicBezTo>
                  <a:cubicBezTo>
                    <a:pt x="294634" y="24614"/>
                    <a:pt x="301643" y="22870"/>
                    <a:pt x="310724" y="22870"/>
                  </a:cubicBezTo>
                  <a:cubicBezTo>
                    <a:pt x="312828" y="22870"/>
                    <a:pt x="314698" y="22908"/>
                    <a:pt x="316352" y="22970"/>
                  </a:cubicBezTo>
                  <a:cubicBezTo>
                    <a:pt x="317989" y="23040"/>
                    <a:pt x="319573" y="23102"/>
                    <a:pt x="321079" y="23164"/>
                  </a:cubicBezTo>
                  <a:cubicBezTo>
                    <a:pt x="322592" y="23234"/>
                    <a:pt x="324168" y="23327"/>
                    <a:pt x="325821" y="23459"/>
                  </a:cubicBezTo>
                  <a:cubicBezTo>
                    <a:pt x="327459" y="23598"/>
                    <a:pt x="329337" y="23730"/>
                    <a:pt x="331441" y="23854"/>
                  </a:cubicBezTo>
                  <a:cubicBezTo>
                    <a:pt x="334204" y="24118"/>
                    <a:pt x="335585" y="22939"/>
                    <a:pt x="335585" y="20310"/>
                  </a:cubicBezTo>
                  <a:lnTo>
                    <a:pt x="335585" y="5917"/>
                  </a:lnTo>
                  <a:cubicBezTo>
                    <a:pt x="335585" y="4598"/>
                    <a:pt x="335190" y="3714"/>
                    <a:pt x="334406" y="3249"/>
                  </a:cubicBezTo>
                  <a:cubicBezTo>
                    <a:pt x="333614" y="2799"/>
                    <a:pt x="332496" y="2435"/>
                    <a:pt x="331052" y="2171"/>
                  </a:cubicBezTo>
                  <a:cubicBezTo>
                    <a:pt x="326706" y="1372"/>
                    <a:pt x="322794" y="822"/>
                    <a:pt x="319301" y="496"/>
                  </a:cubicBezTo>
                  <a:cubicBezTo>
                    <a:pt x="315816" y="163"/>
                    <a:pt x="311710" y="0"/>
                    <a:pt x="306976" y="0"/>
                  </a:cubicBezTo>
                  <a:cubicBezTo>
                    <a:pt x="300262" y="0"/>
                    <a:pt x="293913" y="791"/>
                    <a:pt x="287928" y="2365"/>
                  </a:cubicBezTo>
                  <a:cubicBezTo>
                    <a:pt x="281944" y="3947"/>
                    <a:pt x="276681" y="6444"/>
                    <a:pt x="272141" y="9857"/>
                  </a:cubicBezTo>
                  <a:cubicBezTo>
                    <a:pt x="267601" y="13277"/>
                    <a:pt x="264014" y="17643"/>
                    <a:pt x="261391" y="22971"/>
                  </a:cubicBezTo>
                  <a:cubicBezTo>
                    <a:pt x="258752" y="28291"/>
                    <a:pt x="257440" y="34766"/>
                    <a:pt x="257440" y="42390"/>
                  </a:cubicBezTo>
                  <a:lnTo>
                    <a:pt x="257440" y="44561"/>
                  </a:lnTo>
                  <a:cubicBezTo>
                    <a:pt x="257440" y="50346"/>
                    <a:pt x="258131" y="55573"/>
                    <a:pt x="259513" y="60234"/>
                  </a:cubicBezTo>
                  <a:cubicBezTo>
                    <a:pt x="260894" y="64902"/>
                    <a:pt x="262702" y="68547"/>
                    <a:pt x="264938" y="71176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8AB6D784-8EC9-1C77-95AB-7DF713ACF1E6}"/>
                </a:ext>
              </a:extLst>
            </p:cNvPr>
            <p:cNvSpPr/>
            <p:nvPr/>
          </p:nvSpPr>
          <p:spPr>
            <a:xfrm>
              <a:off x="10122061" y="998817"/>
              <a:ext cx="98084" cy="147680"/>
            </a:xfrm>
            <a:custGeom>
              <a:avLst/>
              <a:gdLst>
                <a:gd name="connsiteX0" fmla="*/ 15198 w 98084"/>
                <a:gd name="connsiteY0" fmla="*/ 42195 h 147680"/>
                <a:gd name="connsiteX1" fmla="*/ 15198 w 98084"/>
                <a:gd name="connsiteY1" fmla="*/ 45545 h 147680"/>
                <a:gd name="connsiteX2" fmla="*/ 17472 w 98084"/>
                <a:gd name="connsiteY2" fmla="*/ 61025 h 147680"/>
                <a:gd name="connsiteX3" fmla="*/ 23091 w 98084"/>
                <a:gd name="connsiteY3" fmla="*/ 72363 h 147680"/>
                <a:gd name="connsiteX4" fmla="*/ 19241 w 98084"/>
                <a:gd name="connsiteY4" fmla="*/ 72363 h 147680"/>
                <a:gd name="connsiteX5" fmla="*/ 13816 w 98084"/>
                <a:gd name="connsiteY5" fmla="*/ 72456 h 147680"/>
                <a:gd name="connsiteX6" fmla="*/ 8786 w 98084"/>
                <a:gd name="connsiteY6" fmla="*/ 72657 h 147680"/>
                <a:gd name="connsiteX7" fmla="*/ 6124 w 98084"/>
                <a:gd name="connsiteY7" fmla="*/ 72750 h 147680"/>
                <a:gd name="connsiteX8" fmla="*/ 1389 w 98084"/>
                <a:gd name="connsiteY8" fmla="*/ 76892 h 147680"/>
                <a:gd name="connsiteX9" fmla="*/ 497 w 98084"/>
                <a:gd name="connsiteY9" fmla="*/ 87152 h 147680"/>
                <a:gd name="connsiteX10" fmla="*/ 0 w 98084"/>
                <a:gd name="connsiteY10" fmla="*/ 98784 h 147680"/>
                <a:gd name="connsiteX11" fmla="*/ 12139 w 98084"/>
                <a:gd name="connsiteY11" fmla="*/ 135753 h 147680"/>
                <a:gd name="connsiteX12" fmla="*/ 53486 w 98084"/>
                <a:gd name="connsiteY12" fmla="*/ 147680 h 147680"/>
                <a:gd name="connsiteX13" fmla="*/ 55162 w 98084"/>
                <a:gd name="connsiteY13" fmla="*/ 147680 h 147680"/>
                <a:gd name="connsiteX14" fmla="*/ 58027 w 98084"/>
                <a:gd name="connsiteY14" fmla="*/ 147486 h 147680"/>
                <a:gd name="connsiteX15" fmla="*/ 58019 w 98084"/>
                <a:gd name="connsiteY15" fmla="*/ 143306 h 147680"/>
                <a:gd name="connsiteX16" fmla="*/ 58019 w 98084"/>
                <a:gd name="connsiteY16" fmla="*/ 128781 h 147680"/>
                <a:gd name="connsiteX17" fmla="*/ 53874 w 98084"/>
                <a:gd name="connsiteY17" fmla="*/ 125198 h 147680"/>
                <a:gd name="connsiteX18" fmla="*/ 51507 w 98084"/>
                <a:gd name="connsiteY18" fmla="*/ 125198 h 147680"/>
                <a:gd name="connsiteX19" fmla="*/ 31777 w 98084"/>
                <a:gd name="connsiteY19" fmla="*/ 119428 h 147680"/>
                <a:gd name="connsiteX20" fmla="*/ 25063 w 98084"/>
                <a:gd name="connsiteY20" fmla="*/ 102483 h 147680"/>
                <a:gd name="connsiteX21" fmla="*/ 25164 w 98084"/>
                <a:gd name="connsiteY21" fmla="*/ 99552 h 147680"/>
                <a:gd name="connsiteX22" fmla="*/ 25264 w 98084"/>
                <a:gd name="connsiteY22" fmla="*/ 96613 h 147680"/>
                <a:gd name="connsiteX23" fmla="*/ 28617 w 98084"/>
                <a:gd name="connsiteY23" fmla="*/ 96512 h 147680"/>
                <a:gd name="connsiteX24" fmla="*/ 32662 w 98084"/>
                <a:gd name="connsiteY24" fmla="*/ 96419 h 147680"/>
                <a:gd name="connsiteX25" fmla="*/ 94134 w 98084"/>
                <a:gd name="connsiteY25" fmla="*/ 96419 h 147680"/>
                <a:gd name="connsiteX26" fmla="*/ 96998 w 98084"/>
                <a:gd name="connsiteY26" fmla="*/ 95333 h 147680"/>
                <a:gd name="connsiteX27" fmla="*/ 98085 w 98084"/>
                <a:gd name="connsiteY27" fmla="*/ 92673 h 147680"/>
                <a:gd name="connsiteX28" fmla="*/ 98085 w 98084"/>
                <a:gd name="connsiteY28" fmla="*/ 74728 h 147680"/>
                <a:gd name="connsiteX29" fmla="*/ 96998 w 98084"/>
                <a:gd name="connsiteY29" fmla="*/ 72169 h 147680"/>
                <a:gd name="connsiteX30" fmla="*/ 94134 w 98084"/>
                <a:gd name="connsiteY30" fmla="*/ 71176 h 147680"/>
                <a:gd name="connsiteX31" fmla="*/ 52888 w 98084"/>
                <a:gd name="connsiteY31" fmla="*/ 71176 h 147680"/>
                <a:gd name="connsiteX32" fmla="*/ 48254 w 98084"/>
                <a:gd name="connsiteY32" fmla="*/ 68222 h 147680"/>
                <a:gd name="connsiteX33" fmla="*/ 44211 w 98084"/>
                <a:gd name="connsiteY33" fmla="*/ 62994 h 147680"/>
                <a:gd name="connsiteX34" fmla="*/ 41246 w 98084"/>
                <a:gd name="connsiteY34" fmla="*/ 56092 h 147680"/>
                <a:gd name="connsiteX35" fmla="*/ 40066 w 98084"/>
                <a:gd name="connsiteY35" fmla="*/ 47717 h 147680"/>
                <a:gd name="connsiteX36" fmla="*/ 40066 w 98084"/>
                <a:gd name="connsiteY36" fmla="*/ 45739 h 147680"/>
                <a:gd name="connsiteX37" fmla="*/ 47564 w 98084"/>
                <a:gd name="connsiteY37" fmla="*/ 27996 h 147680"/>
                <a:gd name="connsiteX38" fmla="*/ 69072 w 98084"/>
                <a:gd name="connsiteY38" fmla="*/ 22870 h 147680"/>
                <a:gd name="connsiteX39" fmla="*/ 79830 w 98084"/>
                <a:gd name="connsiteY39" fmla="*/ 23164 h 147680"/>
                <a:gd name="connsiteX40" fmla="*/ 90587 w 98084"/>
                <a:gd name="connsiteY40" fmla="*/ 23854 h 147680"/>
                <a:gd name="connsiteX41" fmla="*/ 95120 w 98084"/>
                <a:gd name="connsiteY41" fmla="*/ 20310 h 147680"/>
                <a:gd name="connsiteX42" fmla="*/ 95120 w 98084"/>
                <a:gd name="connsiteY42" fmla="*/ 5917 h 147680"/>
                <a:gd name="connsiteX43" fmla="*/ 93839 w 98084"/>
                <a:gd name="connsiteY43" fmla="*/ 3257 h 147680"/>
                <a:gd name="connsiteX44" fmla="*/ 90385 w 98084"/>
                <a:gd name="connsiteY44" fmla="*/ 2171 h 147680"/>
                <a:gd name="connsiteX45" fmla="*/ 78347 w 98084"/>
                <a:gd name="connsiteY45" fmla="*/ 488 h 147680"/>
                <a:gd name="connsiteX46" fmla="*/ 65913 w 98084"/>
                <a:gd name="connsiteY46" fmla="*/ 0 h 147680"/>
                <a:gd name="connsiteX47" fmla="*/ 46477 w 98084"/>
                <a:gd name="connsiteY47" fmla="*/ 2365 h 147680"/>
                <a:gd name="connsiteX48" fmla="*/ 30294 w 98084"/>
                <a:gd name="connsiteY48" fmla="*/ 9756 h 147680"/>
                <a:gd name="connsiteX49" fmla="*/ 19241 w 98084"/>
                <a:gd name="connsiteY49" fmla="*/ 22769 h 147680"/>
                <a:gd name="connsiteX50" fmla="*/ 15198 w 98084"/>
                <a:gd name="connsiteY50" fmla="*/ 42195 h 147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98084" h="147680">
                  <a:moveTo>
                    <a:pt x="15198" y="42195"/>
                  </a:moveTo>
                  <a:lnTo>
                    <a:pt x="15198" y="45545"/>
                  </a:lnTo>
                  <a:cubicBezTo>
                    <a:pt x="15198" y="51331"/>
                    <a:pt x="15958" y="56488"/>
                    <a:pt x="17472" y="61025"/>
                  </a:cubicBezTo>
                  <a:cubicBezTo>
                    <a:pt x="18978" y="65554"/>
                    <a:pt x="20855" y="69338"/>
                    <a:pt x="23091" y="72363"/>
                  </a:cubicBezTo>
                  <a:lnTo>
                    <a:pt x="19241" y="72363"/>
                  </a:lnTo>
                  <a:cubicBezTo>
                    <a:pt x="17472" y="72363"/>
                    <a:pt x="15656" y="72394"/>
                    <a:pt x="13816" y="72456"/>
                  </a:cubicBezTo>
                  <a:cubicBezTo>
                    <a:pt x="11976" y="72526"/>
                    <a:pt x="10292" y="72595"/>
                    <a:pt x="8786" y="72657"/>
                  </a:cubicBezTo>
                  <a:cubicBezTo>
                    <a:pt x="7273" y="72719"/>
                    <a:pt x="6380" y="72750"/>
                    <a:pt x="6124" y="72750"/>
                  </a:cubicBezTo>
                  <a:cubicBezTo>
                    <a:pt x="3361" y="72750"/>
                    <a:pt x="1778" y="74139"/>
                    <a:pt x="1389" y="76892"/>
                  </a:cubicBezTo>
                  <a:cubicBezTo>
                    <a:pt x="1118" y="79528"/>
                    <a:pt x="823" y="82941"/>
                    <a:pt x="497" y="87152"/>
                  </a:cubicBezTo>
                  <a:cubicBezTo>
                    <a:pt x="163" y="91363"/>
                    <a:pt x="0" y="95232"/>
                    <a:pt x="0" y="98784"/>
                  </a:cubicBezTo>
                  <a:cubicBezTo>
                    <a:pt x="0" y="115473"/>
                    <a:pt x="4052" y="127803"/>
                    <a:pt x="12139" y="135753"/>
                  </a:cubicBezTo>
                  <a:cubicBezTo>
                    <a:pt x="20235" y="143702"/>
                    <a:pt x="36643" y="147680"/>
                    <a:pt x="53486" y="147680"/>
                  </a:cubicBezTo>
                  <a:lnTo>
                    <a:pt x="55162" y="147680"/>
                  </a:lnTo>
                  <a:cubicBezTo>
                    <a:pt x="56016" y="147680"/>
                    <a:pt x="56971" y="147610"/>
                    <a:pt x="58027" y="147486"/>
                  </a:cubicBezTo>
                  <a:cubicBezTo>
                    <a:pt x="60658" y="147215"/>
                    <a:pt x="58019" y="145827"/>
                    <a:pt x="58019" y="143306"/>
                  </a:cubicBezTo>
                  <a:lnTo>
                    <a:pt x="58019" y="128781"/>
                  </a:lnTo>
                  <a:cubicBezTo>
                    <a:pt x="58019" y="126392"/>
                    <a:pt x="56637" y="125198"/>
                    <a:pt x="53874" y="125198"/>
                  </a:cubicBezTo>
                  <a:lnTo>
                    <a:pt x="51507" y="125198"/>
                  </a:lnTo>
                  <a:cubicBezTo>
                    <a:pt x="42558" y="125198"/>
                    <a:pt x="35984" y="123275"/>
                    <a:pt x="31777" y="119428"/>
                  </a:cubicBezTo>
                  <a:cubicBezTo>
                    <a:pt x="27562" y="115574"/>
                    <a:pt x="25327" y="109920"/>
                    <a:pt x="25063" y="102483"/>
                  </a:cubicBezTo>
                  <a:cubicBezTo>
                    <a:pt x="25063" y="101832"/>
                    <a:pt x="25094" y="100855"/>
                    <a:pt x="25164" y="99552"/>
                  </a:cubicBezTo>
                  <a:cubicBezTo>
                    <a:pt x="25226" y="98241"/>
                    <a:pt x="25264" y="97264"/>
                    <a:pt x="25264" y="96613"/>
                  </a:cubicBezTo>
                  <a:cubicBezTo>
                    <a:pt x="26180" y="96613"/>
                    <a:pt x="27298" y="96582"/>
                    <a:pt x="28617" y="96512"/>
                  </a:cubicBezTo>
                  <a:cubicBezTo>
                    <a:pt x="29929" y="96442"/>
                    <a:pt x="31280" y="96419"/>
                    <a:pt x="32662" y="96419"/>
                  </a:cubicBezTo>
                  <a:lnTo>
                    <a:pt x="94134" y="96419"/>
                  </a:lnTo>
                  <a:cubicBezTo>
                    <a:pt x="95314" y="96419"/>
                    <a:pt x="96269" y="96054"/>
                    <a:pt x="96998" y="95333"/>
                  </a:cubicBezTo>
                  <a:cubicBezTo>
                    <a:pt x="97720" y="94612"/>
                    <a:pt x="98085" y="93720"/>
                    <a:pt x="98085" y="92673"/>
                  </a:cubicBezTo>
                  <a:lnTo>
                    <a:pt x="98085" y="74728"/>
                  </a:lnTo>
                  <a:cubicBezTo>
                    <a:pt x="98085" y="73673"/>
                    <a:pt x="97720" y="72828"/>
                    <a:pt x="96998" y="72169"/>
                  </a:cubicBezTo>
                  <a:cubicBezTo>
                    <a:pt x="96269" y="71502"/>
                    <a:pt x="95314" y="71176"/>
                    <a:pt x="94134" y="71176"/>
                  </a:cubicBezTo>
                  <a:lnTo>
                    <a:pt x="52888" y="71176"/>
                  </a:lnTo>
                  <a:cubicBezTo>
                    <a:pt x="51313" y="70657"/>
                    <a:pt x="49768" y="69664"/>
                    <a:pt x="48254" y="68222"/>
                  </a:cubicBezTo>
                  <a:cubicBezTo>
                    <a:pt x="46741" y="66779"/>
                    <a:pt x="45390" y="65034"/>
                    <a:pt x="44211" y="62994"/>
                  </a:cubicBezTo>
                  <a:cubicBezTo>
                    <a:pt x="43023" y="60962"/>
                    <a:pt x="42038" y="58659"/>
                    <a:pt x="41246" y="56092"/>
                  </a:cubicBezTo>
                  <a:cubicBezTo>
                    <a:pt x="40462" y="53526"/>
                    <a:pt x="40066" y="50741"/>
                    <a:pt x="40066" y="47717"/>
                  </a:cubicBezTo>
                  <a:lnTo>
                    <a:pt x="40066" y="45739"/>
                  </a:lnTo>
                  <a:cubicBezTo>
                    <a:pt x="40066" y="37333"/>
                    <a:pt x="42558" y="31416"/>
                    <a:pt x="47564" y="27996"/>
                  </a:cubicBezTo>
                  <a:cubicBezTo>
                    <a:pt x="52563" y="24583"/>
                    <a:pt x="59727" y="22870"/>
                    <a:pt x="69072" y="22870"/>
                  </a:cubicBezTo>
                  <a:cubicBezTo>
                    <a:pt x="73146" y="22870"/>
                    <a:pt x="76733" y="22970"/>
                    <a:pt x="79830" y="23164"/>
                  </a:cubicBezTo>
                  <a:cubicBezTo>
                    <a:pt x="82918" y="23366"/>
                    <a:pt x="86504" y="23591"/>
                    <a:pt x="90587" y="23854"/>
                  </a:cubicBezTo>
                  <a:cubicBezTo>
                    <a:pt x="93607" y="24118"/>
                    <a:pt x="95120" y="22940"/>
                    <a:pt x="95120" y="20310"/>
                  </a:cubicBezTo>
                  <a:lnTo>
                    <a:pt x="95120" y="5917"/>
                  </a:lnTo>
                  <a:cubicBezTo>
                    <a:pt x="95120" y="4599"/>
                    <a:pt x="94693" y="3715"/>
                    <a:pt x="93839" y="3257"/>
                  </a:cubicBezTo>
                  <a:cubicBezTo>
                    <a:pt x="92985" y="2792"/>
                    <a:pt x="91829" y="2435"/>
                    <a:pt x="90385" y="2171"/>
                  </a:cubicBezTo>
                  <a:cubicBezTo>
                    <a:pt x="86046" y="1380"/>
                    <a:pt x="82034" y="822"/>
                    <a:pt x="78347" y="488"/>
                  </a:cubicBezTo>
                  <a:cubicBezTo>
                    <a:pt x="74668" y="163"/>
                    <a:pt x="70523" y="0"/>
                    <a:pt x="65913" y="0"/>
                  </a:cubicBezTo>
                  <a:cubicBezTo>
                    <a:pt x="59074" y="0"/>
                    <a:pt x="52593" y="791"/>
                    <a:pt x="46477" y="2365"/>
                  </a:cubicBezTo>
                  <a:cubicBezTo>
                    <a:pt x="40361" y="3940"/>
                    <a:pt x="34967" y="6405"/>
                    <a:pt x="30294" y="9756"/>
                  </a:cubicBezTo>
                  <a:cubicBezTo>
                    <a:pt x="25621" y="13114"/>
                    <a:pt x="21935" y="17449"/>
                    <a:pt x="19241" y="22769"/>
                  </a:cubicBezTo>
                  <a:cubicBezTo>
                    <a:pt x="16548" y="28096"/>
                    <a:pt x="15198" y="34572"/>
                    <a:pt x="15198" y="4219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242FCFE4-BFB0-4028-4121-CC8A3DE0F7C3}"/>
                </a:ext>
              </a:extLst>
            </p:cNvPr>
            <p:cNvSpPr/>
            <p:nvPr/>
          </p:nvSpPr>
          <p:spPr>
            <a:xfrm>
              <a:off x="10550158" y="954652"/>
              <a:ext cx="23285" cy="24250"/>
            </a:xfrm>
            <a:custGeom>
              <a:avLst/>
              <a:gdLst>
                <a:gd name="connsiteX0" fmla="*/ 18357 w 23285"/>
                <a:gd name="connsiteY0" fmla="*/ 24250 h 24250"/>
                <a:gd name="connsiteX1" fmla="*/ 21710 w 23285"/>
                <a:gd name="connsiteY1" fmla="*/ 22971 h 24250"/>
                <a:gd name="connsiteX2" fmla="*/ 23285 w 23285"/>
                <a:gd name="connsiteY2" fmla="*/ 19915 h 24250"/>
                <a:gd name="connsiteX3" fmla="*/ 23285 w 23285"/>
                <a:gd name="connsiteY3" fmla="*/ 4529 h 24250"/>
                <a:gd name="connsiteX4" fmla="*/ 21810 w 23285"/>
                <a:gd name="connsiteY4" fmla="*/ 1280 h 24250"/>
                <a:gd name="connsiteX5" fmla="*/ 18357 w 23285"/>
                <a:gd name="connsiteY5" fmla="*/ 0 h 24250"/>
                <a:gd name="connsiteX6" fmla="*/ 4743 w 23285"/>
                <a:gd name="connsiteY6" fmla="*/ 0 h 24250"/>
                <a:gd name="connsiteX7" fmla="*/ 1382 w 23285"/>
                <a:gd name="connsiteY7" fmla="*/ 1280 h 24250"/>
                <a:gd name="connsiteX8" fmla="*/ 0 w 23285"/>
                <a:gd name="connsiteY8" fmla="*/ 4529 h 24250"/>
                <a:gd name="connsiteX9" fmla="*/ 0 w 23285"/>
                <a:gd name="connsiteY9" fmla="*/ 19915 h 24250"/>
                <a:gd name="connsiteX10" fmla="*/ 1382 w 23285"/>
                <a:gd name="connsiteY10" fmla="*/ 22971 h 24250"/>
                <a:gd name="connsiteX11" fmla="*/ 4743 w 23285"/>
                <a:gd name="connsiteY11" fmla="*/ 24250 h 24250"/>
                <a:gd name="connsiteX12" fmla="*/ 18357 w 23285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85" h="24250">
                  <a:moveTo>
                    <a:pt x="18357" y="24250"/>
                  </a:moveTo>
                  <a:cubicBezTo>
                    <a:pt x="19537" y="24250"/>
                    <a:pt x="20654" y="23824"/>
                    <a:pt x="21710" y="22971"/>
                  </a:cubicBezTo>
                  <a:cubicBezTo>
                    <a:pt x="22766" y="22110"/>
                    <a:pt x="23285" y="21094"/>
                    <a:pt x="23285" y="19915"/>
                  </a:cubicBezTo>
                  <a:lnTo>
                    <a:pt x="23285" y="4529"/>
                  </a:lnTo>
                  <a:cubicBezTo>
                    <a:pt x="23285" y="3219"/>
                    <a:pt x="22796" y="2133"/>
                    <a:pt x="21810" y="1280"/>
                  </a:cubicBezTo>
                  <a:cubicBezTo>
                    <a:pt x="20825" y="427"/>
                    <a:pt x="19676" y="0"/>
                    <a:pt x="18357" y="0"/>
                  </a:cubicBezTo>
                  <a:lnTo>
                    <a:pt x="4743" y="0"/>
                  </a:lnTo>
                  <a:cubicBezTo>
                    <a:pt x="3423" y="0"/>
                    <a:pt x="2305" y="427"/>
                    <a:pt x="1382" y="1280"/>
                  </a:cubicBezTo>
                  <a:cubicBezTo>
                    <a:pt x="458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58" y="22110"/>
                    <a:pt x="1382" y="22971"/>
                  </a:cubicBezTo>
                  <a:cubicBezTo>
                    <a:pt x="2305" y="23824"/>
                    <a:pt x="3423" y="24250"/>
                    <a:pt x="4743" y="24250"/>
                  </a:cubicBezTo>
                  <a:lnTo>
                    <a:pt x="18357" y="2425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C4DA197D-DB7E-5E48-EAC7-5A177A832E0B}"/>
                </a:ext>
              </a:extLst>
            </p:cNvPr>
            <p:cNvSpPr/>
            <p:nvPr/>
          </p:nvSpPr>
          <p:spPr>
            <a:xfrm>
              <a:off x="10586668" y="954652"/>
              <a:ext cx="23090" cy="24250"/>
            </a:xfrm>
            <a:custGeom>
              <a:avLst/>
              <a:gdLst>
                <a:gd name="connsiteX0" fmla="*/ 18551 w 23090"/>
                <a:gd name="connsiteY0" fmla="*/ 24250 h 24250"/>
                <a:gd name="connsiteX1" fmla="*/ 21810 w 23090"/>
                <a:gd name="connsiteY1" fmla="*/ 22971 h 24250"/>
                <a:gd name="connsiteX2" fmla="*/ 23091 w 23090"/>
                <a:gd name="connsiteY2" fmla="*/ 19915 h 24250"/>
                <a:gd name="connsiteX3" fmla="*/ 23091 w 23090"/>
                <a:gd name="connsiteY3" fmla="*/ 4529 h 24250"/>
                <a:gd name="connsiteX4" fmla="*/ 21810 w 23090"/>
                <a:gd name="connsiteY4" fmla="*/ 1280 h 24250"/>
                <a:gd name="connsiteX5" fmla="*/ 18551 w 23090"/>
                <a:gd name="connsiteY5" fmla="*/ 0 h 24250"/>
                <a:gd name="connsiteX6" fmla="*/ 4742 w 23090"/>
                <a:gd name="connsiteY6" fmla="*/ 0 h 24250"/>
                <a:gd name="connsiteX7" fmla="*/ 1482 w 23090"/>
                <a:gd name="connsiteY7" fmla="*/ 1280 h 24250"/>
                <a:gd name="connsiteX8" fmla="*/ 0 w 23090"/>
                <a:gd name="connsiteY8" fmla="*/ 4529 h 24250"/>
                <a:gd name="connsiteX9" fmla="*/ 0 w 23090"/>
                <a:gd name="connsiteY9" fmla="*/ 19915 h 24250"/>
                <a:gd name="connsiteX10" fmla="*/ 1482 w 23090"/>
                <a:gd name="connsiteY10" fmla="*/ 22971 h 24250"/>
                <a:gd name="connsiteX11" fmla="*/ 4742 w 23090"/>
                <a:gd name="connsiteY11" fmla="*/ 24250 h 24250"/>
                <a:gd name="connsiteX12" fmla="*/ 18551 w 23090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0" h="24250">
                  <a:moveTo>
                    <a:pt x="18551" y="24250"/>
                  </a:moveTo>
                  <a:cubicBezTo>
                    <a:pt x="19862" y="24250"/>
                    <a:pt x="20949" y="23824"/>
                    <a:pt x="21810" y="22971"/>
                  </a:cubicBezTo>
                  <a:cubicBezTo>
                    <a:pt x="22664" y="22110"/>
                    <a:pt x="23091" y="21094"/>
                    <a:pt x="23091" y="19915"/>
                  </a:cubicBezTo>
                  <a:lnTo>
                    <a:pt x="23091" y="4529"/>
                  </a:lnTo>
                  <a:cubicBezTo>
                    <a:pt x="23091" y="3219"/>
                    <a:pt x="22664" y="2133"/>
                    <a:pt x="21810" y="1280"/>
                  </a:cubicBezTo>
                  <a:cubicBezTo>
                    <a:pt x="20949" y="427"/>
                    <a:pt x="19862" y="0"/>
                    <a:pt x="18551" y="0"/>
                  </a:cubicBezTo>
                  <a:lnTo>
                    <a:pt x="4742" y="0"/>
                  </a:lnTo>
                  <a:cubicBezTo>
                    <a:pt x="3555" y="0"/>
                    <a:pt x="2468" y="427"/>
                    <a:pt x="1482" y="1280"/>
                  </a:cubicBezTo>
                  <a:cubicBezTo>
                    <a:pt x="497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97" y="22110"/>
                    <a:pt x="1482" y="22971"/>
                  </a:cubicBezTo>
                  <a:cubicBezTo>
                    <a:pt x="2468" y="23824"/>
                    <a:pt x="3555" y="24250"/>
                    <a:pt x="4742" y="24250"/>
                  </a:cubicBezTo>
                  <a:lnTo>
                    <a:pt x="18551" y="2425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59514B6A-44A8-4379-1F33-8D53BA534CCE}"/>
                </a:ext>
              </a:extLst>
            </p:cNvPr>
            <p:cNvSpPr/>
            <p:nvPr/>
          </p:nvSpPr>
          <p:spPr>
            <a:xfrm>
              <a:off x="10246189" y="945181"/>
              <a:ext cx="437171" cy="150053"/>
            </a:xfrm>
            <a:custGeom>
              <a:avLst/>
              <a:gdLst>
                <a:gd name="connsiteX0" fmla="*/ 433429 w 437171"/>
                <a:gd name="connsiteY0" fmla="*/ 0 h 150053"/>
                <a:gd name="connsiteX1" fmla="*/ 415468 w 437171"/>
                <a:gd name="connsiteY1" fmla="*/ 0 h 150053"/>
                <a:gd name="connsiteX2" fmla="*/ 412705 w 437171"/>
                <a:gd name="connsiteY2" fmla="*/ 1186 h 150053"/>
                <a:gd name="connsiteX3" fmla="*/ 411518 w 437171"/>
                <a:gd name="connsiteY3" fmla="*/ 4149 h 150053"/>
                <a:gd name="connsiteX4" fmla="*/ 411518 w 437171"/>
                <a:gd name="connsiteY4" fmla="*/ 118312 h 150053"/>
                <a:gd name="connsiteX5" fmla="*/ 410043 w 437171"/>
                <a:gd name="connsiteY5" fmla="*/ 123926 h 150053"/>
                <a:gd name="connsiteX6" fmla="*/ 403825 w 437171"/>
                <a:gd name="connsiteY6" fmla="*/ 124810 h 150053"/>
                <a:gd name="connsiteX7" fmla="*/ 374618 w 437171"/>
                <a:gd name="connsiteY7" fmla="*/ 124810 h 150053"/>
                <a:gd name="connsiteX8" fmla="*/ 374618 w 437171"/>
                <a:gd name="connsiteY8" fmla="*/ 59947 h 150053"/>
                <a:gd name="connsiteX9" fmla="*/ 374028 w 437171"/>
                <a:gd name="connsiteY9" fmla="*/ 57481 h 150053"/>
                <a:gd name="connsiteX10" fmla="*/ 371265 w 437171"/>
                <a:gd name="connsiteY10" fmla="*/ 56000 h 150053"/>
                <a:gd name="connsiteX11" fmla="*/ 364947 w 437171"/>
                <a:gd name="connsiteY11" fmla="*/ 54821 h 150053"/>
                <a:gd name="connsiteX12" fmla="*/ 356960 w 437171"/>
                <a:gd name="connsiteY12" fmla="*/ 53735 h 150053"/>
                <a:gd name="connsiteX13" fmla="*/ 348182 w 437171"/>
                <a:gd name="connsiteY13" fmla="*/ 53045 h 150053"/>
                <a:gd name="connsiteX14" fmla="*/ 339497 w 437171"/>
                <a:gd name="connsiteY14" fmla="*/ 52844 h 150053"/>
                <a:gd name="connsiteX15" fmla="*/ 318680 w 437171"/>
                <a:gd name="connsiteY15" fmla="*/ 55705 h 150053"/>
                <a:gd name="connsiteX16" fmla="*/ 302590 w 437171"/>
                <a:gd name="connsiteY16" fmla="*/ 64088 h 150053"/>
                <a:gd name="connsiteX17" fmla="*/ 292228 w 437171"/>
                <a:gd name="connsiteY17" fmla="*/ 77884 h 150053"/>
                <a:gd name="connsiteX18" fmla="*/ 288580 w 437171"/>
                <a:gd name="connsiteY18" fmla="*/ 97016 h 150053"/>
                <a:gd name="connsiteX19" fmla="*/ 288580 w 437171"/>
                <a:gd name="connsiteY19" fmla="*/ 100754 h 150053"/>
                <a:gd name="connsiteX20" fmla="*/ 290652 w 437171"/>
                <a:gd name="connsiteY20" fmla="*/ 115257 h 150053"/>
                <a:gd name="connsiteX21" fmla="*/ 296474 w 437171"/>
                <a:gd name="connsiteY21" fmla="*/ 124811 h 150053"/>
                <a:gd name="connsiteX22" fmla="*/ 259970 w 437171"/>
                <a:gd name="connsiteY22" fmla="*/ 124811 h 150053"/>
                <a:gd name="connsiteX23" fmla="*/ 260662 w 437171"/>
                <a:gd name="connsiteY23" fmla="*/ 122058 h 150053"/>
                <a:gd name="connsiteX24" fmla="*/ 261050 w 437171"/>
                <a:gd name="connsiteY24" fmla="*/ 118203 h 150053"/>
                <a:gd name="connsiteX25" fmla="*/ 261251 w 437171"/>
                <a:gd name="connsiteY25" fmla="*/ 114163 h 150053"/>
                <a:gd name="connsiteX26" fmla="*/ 261344 w 437171"/>
                <a:gd name="connsiteY26" fmla="*/ 110813 h 150053"/>
                <a:gd name="connsiteX27" fmla="*/ 261344 w 437171"/>
                <a:gd name="connsiteY27" fmla="*/ 106478 h 150053"/>
                <a:gd name="connsiteX28" fmla="*/ 257410 w 437171"/>
                <a:gd name="connsiteY28" fmla="*/ 81731 h 150053"/>
                <a:gd name="connsiteX29" fmla="*/ 246248 w 437171"/>
                <a:gd name="connsiteY29" fmla="*/ 65361 h 150053"/>
                <a:gd name="connsiteX30" fmla="*/ 228792 w 437171"/>
                <a:gd name="connsiteY30" fmla="*/ 56396 h 150053"/>
                <a:gd name="connsiteX31" fmla="*/ 205895 w 437171"/>
                <a:gd name="connsiteY31" fmla="*/ 53635 h 150053"/>
                <a:gd name="connsiteX32" fmla="*/ 197217 w 437171"/>
                <a:gd name="connsiteY32" fmla="*/ 53930 h 150053"/>
                <a:gd name="connsiteX33" fmla="*/ 185870 w 437171"/>
                <a:gd name="connsiteY33" fmla="*/ 55310 h 150053"/>
                <a:gd name="connsiteX34" fmla="*/ 173730 w 437171"/>
                <a:gd name="connsiteY34" fmla="*/ 58568 h 150053"/>
                <a:gd name="connsiteX35" fmla="*/ 162484 w 437171"/>
                <a:gd name="connsiteY35" fmla="*/ 64283 h 150053"/>
                <a:gd name="connsiteX36" fmla="*/ 162484 w 437171"/>
                <a:gd name="connsiteY36" fmla="*/ 4150 h 150053"/>
                <a:gd name="connsiteX37" fmla="*/ 161296 w 437171"/>
                <a:gd name="connsiteY37" fmla="*/ 1188 h 150053"/>
                <a:gd name="connsiteX38" fmla="*/ 158533 w 437171"/>
                <a:gd name="connsiteY38" fmla="*/ 1 h 150053"/>
                <a:gd name="connsiteX39" fmla="*/ 140774 w 437171"/>
                <a:gd name="connsiteY39" fmla="*/ 1 h 150053"/>
                <a:gd name="connsiteX40" fmla="*/ 138011 w 437171"/>
                <a:gd name="connsiteY40" fmla="*/ 1188 h 150053"/>
                <a:gd name="connsiteX41" fmla="*/ 136824 w 437171"/>
                <a:gd name="connsiteY41" fmla="*/ 4150 h 150053"/>
                <a:gd name="connsiteX42" fmla="*/ 136824 w 437171"/>
                <a:gd name="connsiteY42" fmla="*/ 124811 h 150053"/>
                <a:gd name="connsiteX43" fmla="*/ 36705 w 437171"/>
                <a:gd name="connsiteY43" fmla="*/ 124811 h 150053"/>
                <a:gd name="connsiteX44" fmla="*/ 28416 w 437171"/>
                <a:gd name="connsiteY44" fmla="*/ 123136 h 150053"/>
                <a:gd name="connsiteX45" fmla="*/ 25660 w 437171"/>
                <a:gd name="connsiteY45" fmla="*/ 114761 h 150053"/>
                <a:gd name="connsiteX46" fmla="*/ 25660 w 437171"/>
                <a:gd name="connsiteY46" fmla="*/ 3949 h 150053"/>
                <a:gd name="connsiteX47" fmla="*/ 24667 w 437171"/>
                <a:gd name="connsiteY47" fmla="*/ 1188 h 150053"/>
                <a:gd name="connsiteX48" fmla="*/ 21709 w 437171"/>
                <a:gd name="connsiteY48" fmla="*/ 1 h 150053"/>
                <a:gd name="connsiteX49" fmla="*/ 4145 w 437171"/>
                <a:gd name="connsiteY49" fmla="*/ 1 h 150053"/>
                <a:gd name="connsiteX50" fmla="*/ 1187 w 437171"/>
                <a:gd name="connsiteY50" fmla="*/ 1188 h 150053"/>
                <a:gd name="connsiteX51" fmla="*/ 0 w 437171"/>
                <a:gd name="connsiteY51" fmla="*/ 3949 h 150053"/>
                <a:gd name="connsiteX52" fmla="*/ 0 w 437171"/>
                <a:gd name="connsiteY52" fmla="*/ 122252 h 150053"/>
                <a:gd name="connsiteX53" fmla="*/ 2072 w 437171"/>
                <a:gd name="connsiteY53" fmla="*/ 136351 h 150053"/>
                <a:gd name="connsiteX54" fmla="*/ 7994 w 437171"/>
                <a:gd name="connsiteY54" fmla="*/ 144827 h 150053"/>
                <a:gd name="connsiteX55" fmla="*/ 17270 w 437171"/>
                <a:gd name="connsiteY55" fmla="*/ 148968 h 150053"/>
                <a:gd name="connsiteX56" fmla="*/ 29409 w 437171"/>
                <a:gd name="connsiteY56" fmla="*/ 150054 h 150053"/>
                <a:gd name="connsiteX57" fmla="*/ 399092 w 437171"/>
                <a:gd name="connsiteY57" fmla="*/ 150054 h 150053"/>
                <a:gd name="connsiteX58" fmla="*/ 407871 w 437171"/>
                <a:gd name="connsiteY58" fmla="*/ 149953 h 150053"/>
                <a:gd name="connsiteX59" fmla="*/ 417247 w 437171"/>
                <a:gd name="connsiteY59" fmla="*/ 149558 h 150053"/>
                <a:gd name="connsiteX60" fmla="*/ 425637 w 437171"/>
                <a:gd name="connsiteY60" fmla="*/ 148867 h 150053"/>
                <a:gd name="connsiteX61" fmla="*/ 431652 w 437171"/>
                <a:gd name="connsiteY61" fmla="*/ 147882 h 150053"/>
                <a:gd name="connsiteX62" fmla="*/ 434905 w 437171"/>
                <a:gd name="connsiteY62" fmla="*/ 145517 h 150053"/>
                <a:gd name="connsiteX63" fmla="*/ 436193 w 437171"/>
                <a:gd name="connsiteY63" fmla="*/ 142167 h 150053"/>
                <a:gd name="connsiteX64" fmla="*/ 436977 w 437171"/>
                <a:gd name="connsiteY64" fmla="*/ 130433 h 150053"/>
                <a:gd name="connsiteX65" fmla="*/ 437171 w 437171"/>
                <a:gd name="connsiteY65" fmla="*/ 118700 h 150053"/>
                <a:gd name="connsiteX66" fmla="*/ 437171 w 437171"/>
                <a:gd name="connsiteY66" fmla="*/ 4150 h 150053"/>
                <a:gd name="connsiteX67" fmla="*/ 436092 w 437171"/>
                <a:gd name="connsiteY67" fmla="*/ 1187 h 150053"/>
                <a:gd name="connsiteX68" fmla="*/ 433430 w 437171"/>
                <a:gd name="connsiteY68" fmla="*/ 1 h 150053"/>
                <a:gd name="connsiteX69" fmla="*/ 236484 w 437171"/>
                <a:gd name="connsiteY69" fmla="*/ 112388 h 150053"/>
                <a:gd name="connsiteX70" fmla="*/ 235398 w 437171"/>
                <a:gd name="connsiteY70" fmla="*/ 122841 h 150053"/>
                <a:gd name="connsiteX71" fmla="*/ 231750 w 437171"/>
                <a:gd name="connsiteY71" fmla="*/ 125400 h 150053"/>
                <a:gd name="connsiteX72" fmla="*/ 185179 w 437171"/>
                <a:gd name="connsiteY72" fmla="*/ 125400 h 150053"/>
                <a:gd name="connsiteX73" fmla="*/ 172248 w 437171"/>
                <a:gd name="connsiteY73" fmla="*/ 125307 h 150053"/>
                <a:gd name="connsiteX74" fmla="*/ 162484 w 437171"/>
                <a:gd name="connsiteY74" fmla="*/ 125012 h 150053"/>
                <a:gd name="connsiteX75" fmla="*/ 162484 w 437171"/>
                <a:gd name="connsiteY75" fmla="*/ 86175 h 150053"/>
                <a:gd name="connsiteX76" fmla="*/ 171162 w 437171"/>
                <a:gd name="connsiteY76" fmla="*/ 81731 h 150053"/>
                <a:gd name="connsiteX77" fmla="*/ 181330 w 437171"/>
                <a:gd name="connsiteY77" fmla="*/ 79172 h 150053"/>
                <a:gd name="connsiteX78" fmla="*/ 191296 w 437171"/>
                <a:gd name="connsiteY78" fmla="*/ 77986 h 150053"/>
                <a:gd name="connsiteX79" fmla="*/ 199383 w 437171"/>
                <a:gd name="connsiteY79" fmla="*/ 77691 h 150053"/>
                <a:gd name="connsiteX80" fmla="*/ 216063 w 437171"/>
                <a:gd name="connsiteY80" fmla="*/ 79273 h 150053"/>
                <a:gd name="connsiteX81" fmla="*/ 227605 w 437171"/>
                <a:gd name="connsiteY81" fmla="*/ 84593 h 150053"/>
                <a:gd name="connsiteX82" fmla="*/ 234319 w 437171"/>
                <a:gd name="connsiteY82" fmla="*/ 94349 h 150053"/>
                <a:gd name="connsiteX83" fmla="*/ 236484 w 437171"/>
                <a:gd name="connsiteY83" fmla="*/ 109433 h 150053"/>
                <a:gd name="connsiteX84" fmla="*/ 236484 w 437171"/>
                <a:gd name="connsiteY84" fmla="*/ 112388 h 150053"/>
                <a:gd name="connsiteX85" fmla="*/ 349759 w 437171"/>
                <a:gd name="connsiteY85" fmla="*/ 125602 h 150053"/>
                <a:gd name="connsiteX86" fmla="*/ 334763 w 437171"/>
                <a:gd name="connsiteY86" fmla="*/ 125602 h 150053"/>
                <a:gd name="connsiteX87" fmla="*/ 318479 w 437171"/>
                <a:gd name="connsiteY87" fmla="*/ 119491 h 150053"/>
                <a:gd name="connsiteX88" fmla="*/ 313442 w 437171"/>
                <a:gd name="connsiteY88" fmla="*/ 101740 h 150053"/>
                <a:gd name="connsiteX89" fmla="*/ 313442 w 437171"/>
                <a:gd name="connsiteY89" fmla="*/ 98203 h 150053"/>
                <a:gd name="connsiteX90" fmla="*/ 336929 w 437171"/>
                <a:gd name="connsiteY90" fmla="*/ 75326 h 150053"/>
                <a:gd name="connsiteX91" fmla="*/ 349759 w 437171"/>
                <a:gd name="connsiteY91" fmla="*/ 75915 h 150053"/>
                <a:gd name="connsiteX92" fmla="*/ 349759 w 437171"/>
                <a:gd name="connsiteY92" fmla="*/ 125602 h 150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437171" h="150053">
                  <a:moveTo>
                    <a:pt x="433429" y="0"/>
                  </a:moveTo>
                  <a:lnTo>
                    <a:pt x="415468" y="0"/>
                  </a:lnTo>
                  <a:cubicBezTo>
                    <a:pt x="414413" y="0"/>
                    <a:pt x="413489" y="403"/>
                    <a:pt x="412705" y="1186"/>
                  </a:cubicBezTo>
                  <a:cubicBezTo>
                    <a:pt x="411913" y="1978"/>
                    <a:pt x="411518" y="2962"/>
                    <a:pt x="411518" y="4149"/>
                  </a:cubicBezTo>
                  <a:lnTo>
                    <a:pt x="411518" y="118312"/>
                  </a:lnTo>
                  <a:cubicBezTo>
                    <a:pt x="411518" y="121460"/>
                    <a:pt x="411029" y="123337"/>
                    <a:pt x="410043" y="123926"/>
                  </a:cubicBezTo>
                  <a:cubicBezTo>
                    <a:pt x="409057" y="124515"/>
                    <a:pt x="406985" y="124810"/>
                    <a:pt x="403825" y="124810"/>
                  </a:cubicBezTo>
                  <a:lnTo>
                    <a:pt x="374618" y="124810"/>
                  </a:lnTo>
                  <a:lnTo>
                    <a:pt x="374618" y="59947"/>
                  </a:lnTo>
                  <a:cubicBezTo>
                    <a:pt x="374618" y="58892"/>
                    <a:pt x="374424" y="58070"/>
                    <a:pt x="374028" y="57481"/>
                  </a:cubicBezTo>
                  <a:cubicBezTo>
                    <a:pt x="373633" y="56892"/>
                    <a:pt x="372709" y="56395"/>
                    <a:pt x="371265" y="56000"/>
                  </a:cubicBezTo>
                  <a:cubicBezTo>
                    <a:pt x="369557" y="55604"/>
                    <a:pt x="367446" y="55209"/>
                    <a:pt x="364947" y="54821"/>
                  </a:cubicBezTo>
                  <a:cubicBezTo>
                    <a:pt x="362448" y="54426"/>
                    <a:pt x="359786" y="54061"/>
                    <a:pt x="356960" y="53735"/>
                  </a:cubicBezTo>
                  <a:cubicBezTo>
                    <a:pt x="354128" y="53410"/>
                    <a:pt x="351201" y="53177"/>
                    <a:pt x="348182" y="53045"/>
                  </a:cubicBezTo>
                  <a:cubicBezTo>
                    <a:pt x="345147" y="52913"/>
                    <a:pt x="342252" y="52844"/>
                    <a:pt x="339497" y="52844"/>
                  </a:cubicBezTo>
                  <a:cubicBezTo>
                    <a:pt x="331859" y="52844"/>
                    <a:pt x="324920" y="53805"/>
                    <a:pt x="318680" y="55705"/>
                  </a:cubicBezTo>
                  <a:cubicBezTo>
                    <a:pt x="312424" y="57613"/>
                    <a:pt x="307060" y="60412"/>
                    <a:pt x="302590" y="64088"/>
                  </a:cubicBezTo>
                  <a:cubicBezTo>
                    <a:pt x="298119" y="67772"/>
                    <a:pt x="294665" y="72363"/>
                    <a:pt x="292228" y="77884"/>
                  </a:cubicBezTo>
                  <a:cubicBezTo>
                    <a:pt x="289791" y="83406"/>
                    <a:pt x="288580" y="89781"/>
                    <a:pt x="288580" y="97016"/>
                  </a:cubicBezTo>
                  <a:lnTo>
                    <a:pt x="288580" y="100754"/>
                  </a:lnTo>
                  <a:cubicBezTo>
                    <a:pt x="288580" y="106408"/>
                    <a:pt x="289278" y="111239"/>
                    <a:pt x="290652" y="115257"/>
                  </a:cubicBezTo>
                  <a:cubicBezTo>
                    <a:pt x="292034" y="119266"/>
                    <a:pt x="293975" y="122446"/>
                    <a:pt x="296474" y="124811"/>
                  </a:cubicBezTo>
                  <a:lnTo>
                    <a:pt x="259970" y="124811"/>
                  </a:lnTo>
                  <a:cubicBezTo>
                    <a:pt x="260227" y="124160"/>
                    <a:pt x="260460" y="123244"/>
                    <a:pt x="260662" y="122058"/>
                  </a:cubicBezTo>
                  <a:cubicBezTo>
                    <a:pt x="260856" y="120871"/>
                    <a:pt x="260988" y="119591"/>
                    <a:pt x="261050" y="118203"/>
                  </a:cubicBezTo>
                  <a:cubicBezTo>
                    <a:pt x="261119" y="116823"/>
                    <a:pt x="261181" y="115481"/>
                    <a:pt x="261251" y="114163"/>
                  </a:cubicBezTo>
                  <a:cubicBezTo>
                    <a:pt x="261314" y="112852"/>
                    <a:pt x="261344" y="111735"/>
                    <a:pt x="261344" y="110813"/>
                  </a:cubicBezTo>
                  <a:lnTo>
                    <a:pt x="261344" y="106478"/>
                  </a:lnTo>
                  <a:cubicBezTo>
                    <a:pt x="261344" y="96745"/>
                    <a:pt x="260033" y="88509"/>
                    <a:pt x="257410" y="81731"/>
                  </a:cubicBezTo>
                  <a:cubicBezTo>
                    <a:pt x="254770" y="74961"/>
                    <a:pt x="251061" y="69510"/>
                    <a:pt x="246248" y="65361"/>
                  </a:cubicBezTo>
                  <a:cubicBezTo>
                    <a:pt x="241452" y="61227"/>
                    <a:pt x="235623" y="58234"/>
                    <a:pt x="228792" y="56396"/>
                  </a:cubicBezTo>
                  <a:cubicBezTo>
                    <a:pt x="221946" y="54558"/>
                    <a:pt x="214317" y="53635"/>
                    <a:pt x="205895" y="53635"/>
                  </a:cubicBezTo>
                  <a:cubicBezTo>
                    <a:pt x="203660" y="53635"/>
                    <a:pt x="200765" y="53736"/>
                    <a:pt x="197217" y="53930"/>
                  </a:cubicBezTo>
                  <a:cubicBezTo>
                    <a:pt x="193662" y="54132"/>
                    <a:pt x="189874" y="54589"/>
                    <a:pt x="185870" y="55310"/>
                  </a:cubicBezTo>
                  <a:cubicBezTo>
                    <a:pt x="181857" y="56039"/>
                    <a:pt x="177805" y="57117"/>
                    <a:pt x="173730" y="58568"/>
                  </a:cubicBezTo>
                  <a:cubicBezTo>
                    <a:pt x="169648" y="60010"/>
                    <a:pt x="165907" y="61918"/>
                    <a:pt x="162484" y="64283"/>
                  </a:cubicBezTo>
                  <a:lnTo>
                    <a:pt x="162484" y="4150"/>
                  </a:lnTo>
                  <a:cubicBezTo>
                    <a:pt x="162484" y="2964"/>
                    <a:pt x="162088" y="1979"/>
                    <a:pt x="161296" y="1188"/>
                  </a:cubicBezTo>
                  <a:cubicBezTo>
                    <a:pt x="160512" y="404"/>
                    <a:pt x="159589" y="1"/>
                    <a:pt x="158533" y="1"/>
                  </a:cubicBezTo>
                  <a:lnTo>
                    <a:pt x="140774" y="1"/>
                  </a:lnTo>
                  <a:cubicBezTo>
                    <a:pt x="139726" y="1"/>
                    <a:pt x="138795" y="404"/>
                    <a:pt x="138011" y="1188"/>
                  </a:cubicBezTo>
                  <a:cubicBezTo>
                    <a:pt x="137219" y="1979"/>
                    <a:pt x="136824" y="2964"/>
                    <a:pt x="136824" y="4150"/>
                  </a:cubicBezTo>
                  <a:lnTo>
                    <a:pt x="136824" y="124811"/>
                  </a:lnTo>
                  <a:lnTo>
                    <a:pt x="36705" y="124811"/>
                  </a:lnTo>
                  <a:cubicBezTo>
                    <a:pt x="33026" y="124811"/>
                    <a:pt x="30255" y="124253"/>
                    <a:pt x="28416" y="123136"/>
                  </a:cubicBezTo>
                  <a:cubicBezTo>
                    <a:pt x="26576" y="122027"/>
                    <a:pt x="25660" y="119227"/>
                    <a:pt x="25660" y="114761"/>
                  </a:cubicBezTo>
                  <a:lnTo>
                    <a:pt x="25660" y="3949"/>
                  </a:lnTo>
                  <a:cubicBezTo>
                    <a:pt x="25660" y="2902"/>
                    <a:pt x="25327" y="1979"/>
                    <a:pt x="24667" y="1188"/>
                  </a:cubicBezTo>
                  <a:cubicBezTo>
                    <a:pt x="24007" y="404"/>
                    <a:pt x="23021" y="1"/>
                    <a:pt x="21709" y="1"/>
                  </a:cubicBezTo>
                  <a:lnTo>
                    <a:pt x="4145" y="1"/>
                  </a:lnTo>
                  <a:cubicBezTo>
                    <a:pt x="2957" y="1"/>
                    <a:pt x="1971" y="404"/>
                    <a:pt x="1187" y="1188"/>
                  </a:cubicBezTo>
                  <a:cubicBezTo>
                    <a:pt x="396" y="1979"/>
                    <a:pt x="0" y="2902"/>
                    <a:pt x="0" y="3949"/>
                  </a:cubicBezTo>
                  <a:lnTo>
                    <a:pt x="0" y="122252"/>
                  </a:lnTo>
                  <a:cubicBezTo>
                    <a:pt x="0" y="128038"/>
                    <a:pt x="691" y="132737"/>
                    <a:pt x="2072" y="136351"/>
                  </a:cubicBezTo>
                  <a:cubicBezTo>
                    <a:pt x="3454" y="139965"/>
                    <a:pt x="5426" y="142788"/>
                    <a:pt x="7994" y="144827"/>
                  </a:cubicBezTo>
                  <a:cubicBezTo>
                    <a:pt x="10556" y="146867"/>
                    <a:pt x="13645" y="148247"/>
                    <a:pt x="17270" y="148968"/>
                  </a:cubicBezTo>
                  <a:cubicBezTo>
                    <a:pt x="20887" y="149689"/>
                    <a:pt x="24930" y="150054"/>
                    <a:pt x="29409" y="150054"/>
                  </a:cubicBezTo>
                  <a:lnTo>
                    <a:pt x="399092" y="150054"/>
                  </a:lnTo>
                  <a:cubicBezTo>
                    <a:pt x="401715" y="150054"/>
                    <a:pt x="404649" y="150023"/>
                    <a:pt x="407871" y="149953"/>
                  </a:cubicBezTo>
                  <a:cubicBezTo>
                    <a:pt x="411092" y="149891"/>
                    <a:pt x="414212" y="149751"/>
                    <a:pt x="417247" y="149558"/>
                  </a:cubicBezTo>
                  <a:cubicBezTo>
                    <a:pt x="420274" y="149364"/>
                    <a:pt x="423068" y="149131"/>
                    <a:pt x="425637" y="148867"/>
                  </a:cubicBezTo>
                  <a:cubicBezTo>
                    <a:pt x="428198" y="148611"/>
                    <a:pt x="430201" y="148286"/>
                    <a:pt x="431652" y="147882"/>
                  </a:cubicBezTo>
                  <a:cubicBezTo>
                    <a:pt x="433228" y="147223"/>
                    <a:pt x="434315" y="146440"/>
                    <a:pt x="434905" y="145517"/>
                  </a:cubicBezTo>
                  <a:cubicBezTo>
                    <a:pt x="435503" y="144602"/>
                    <a:pt x="435922" y="143478"/>
                    <a:pt x="436193" y="142167"/>
                  </a:cubicBezTo>
                  <a:cubicBezTo>
                    <a:pt x="436581" y="138615"/>
                    <a:pt x="436845" y="134707"/>
                    <a:pt x="436977" y="130433"/>
                  </a:cubicBezTo>
                  <a:cubicBezTo>
                    <a:pt x="437109" y="126160"/>
                    <a:pt x="437171" y="122252"/>
                    <a:pt x="437171" y="118700"/>
                  </a:cubicBezTo>
                  <a:lnTo>
                    <a:pt x="437171" y="4150"/>
                  </a:lnTo>
                  <a:cubicBezTo>
                    <a:pt x="437171" y="2963"/>
                    <a:pt x="436814" y="1978"/>
                    <a:pt x="436092" y="1187"/>
                  </a:cubicBezTo>
                  <a:cubicBezTo>
                    <a:pt x="435363" y="404"/>
                    <a:pt x="434478" y="1"/>
                    <a:pt x="433430" y="1"/>
                  </a:cubicBezTo>
                  <a:moveTo>
                    <a:pt x="236484" y="112388"/>
                  </a:moveTo>
                  <a:cubicBezTo>
                    <a:pt x="236484" y="117653"/>
                    <a:pt x="236119" y="121135"/>
                    <a:pt x="235398" y="122841"/>
                  </a:cubicBezTo>
                  <a:cubicBezTo>
                    <a:pt x="234676" y="124555"/>
                    <a:pt x="233457" y="125400"/>
                    <a:pt x="231750" y="125400"/>
                  </a:cubicBezTo>
                  <a:lnTo>
                    <a:pt x="185179" y="125400"/>
                  </a:lnTo>
                  <a:cubicBezTo>
                    <a:pt x="180049" y="125400"/>
                    <a:pt x="175733" y="125369"/>
                    <a:pt x="172248" y="125307"/>
                  </a:cubicBezTo>
                  <a:cubicBezTo>
                    <a:pt x="168756" y="125245"/>
                    <a:pt x="165504" y="125144"/>
                    <a:pt x="162484" y="125012"/>
                  </a:cubicBezTo>
                  <a:lnTo>
                    <a:pt x="162484" y="86175"/>
                  </a:lnTo>
                  <a:cubicBezTo>
                    <a:pt x="164976" y="84329"/>
                    <a:pt x="167878" y="82856"/>
                    <a:pt x="171162" y="81731"/>
                  </a:cubicBezTo>
                  <a:cubicBezTo>
                    <a:pt x="174453" y="80622"/>
                    <a:pt x="177837" y="79762"/>
                    <a:pt x="181330" y="79172"/>
                  </a:cubicBezTo>
                  <a:cubicBezTo>
                    <a:pt x="184814" y="78583"/>
                    <a:pt x="188136" y="78187"/>
                    <a:pt x="191296" y="77986"/>
                  </a:cubicBezTo>
                  <a:cubicBezTo>
                    <a:pt x="194455" y="77792"/>
                    <a:pt x="197148" y="77691"/>
                    <a:pt x="199383" y="77691"/>
                  </a:cubicBezTo>
                  <a:cubicBezTo>
                    <a:pt x="205825" y="77691"/>
                    <a:pt x="211391" y="78218"/>
                    <a:pt x="216063" y="79273"/>
                  </a:cubicBezTo>
                  <a:cubicBezTo>
                    <a:pt x="220728" y="80320"/>
                    <a:pt x="224578" y="82096"/>
                    <a:pt x="227605" y="84593"/>
                  </a:cubicBezTo>
                  <a:cubicBezTo>
                    <a:pt x="230632" y="87090"/>
                    <a:pt x="232860" y="90347"/>
                    <a:pt x="234319" y="94349"/>
                  </a:cubicBezTo>
                  <a:cubicBezTo>
                    <a:pt x="235763" y="98366"/>
                    <a:pt x="236484" y="103391"/>
                    <a:pt x="236484" y="109433"/>
                  </a:cubicBezTo>
                  <a:lnTo>
                    <a:pt x="236484" y="112388"/>
                  </a:lnTo>
                  <a:close/>
                  <a:moveTo>
                    <a:pt x="349759" y="125602"/>
                  </a:moveTo>
                  <a:lnTo>
                    <a:pt x="334763" y="125602"/>
                  </a:lnTo>
                  <a:cubicBezTo>
                    <a:pt x="327258" y="125602"/>
                    <a:pt x="321832" y="123570"/>
                    <a:pt x="318479" y="119491"/>
                  </a:cubicBezTo>
                  <a:cubicBezTo>
                    <a:pt x="315126" y="115420"/>
                    <a:pt x="313442" y="109503"/>
                    <a:pt x="313442" y="101740"/>
                  </a:cubicBezTo>
                  <a:lnTo>
                    <a:pt x="313442" y="98203"/>
                  </a:lnTo>
                  <a:cubicBezTo>
                    <a:pt x="313442" y="82949"/>
                    <a:pt x="321273" y="75326"/>
                    <a:pt x="336929" y="75326"/>
                  </a:cubicBezTo>
                  <a:cubicBezTo>
                    <a:pt x="341531" y="75326"/>
                    <a:pt x="345808" y="75528"/>
                    <a:pt x="349759" y="75915"/>
                  </a:cubicBezTo>
                  <a:lnTo>
                    <a:pt x="349759" y="125602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16348DDD-1508-7640-DFF3-EE0B49829E9C}"/>
                </a:ext>
              </a:extLst>
            </p:cNvPr>
            <p:cNvSpPr/>
            <p:nvPr/>
          </p:nvSpPr>
          <p:spPr>
            <a:xfrm>
              <a:off x="10713749" y="945187"/>
              <a:ext cx="25660" cy="150045"/>
            </a:xfrm>
            <a:custGeom>
              <a:avLst/>
              <a:gdLst>
                <a:gd name="connsiteX0" fmla="*/ 3951 w 25660"/>
                <a:gd name="connsiteY0" fmla="*/ 150045 h 150045"/>
                <a:gd name="connsiteX1" fmla="*/ 21709 w 25660"/>
                <a:gd name="connsiteY1" fmla="*/ 150045 h 150045"/>
                <a:gd name="connsiteX2" fmla="*/ 24565 w 25660"/>
                <a:gd name="connsiteY2" fmla="*/ 148766 h 150045"/>
                <a:gd name="connsiteX3" fmla="*/ 25660 w 25660"/>
                <a:gd name="connsiteY3" fmla="*/ 145904 h 150045"/>
                <a:gd name="connsiteX4" fmla="*/ 25660 w 25660"/>
                <a:gd name="connsiteY4" fmla="*/ 3940 h 150045"/>
                <a:gd name="connsiteX5" fmla="*/ 24565 w 25660"/>
                <a:gd name="connsiteY5" fmla="*/ 1179 h 150045"/>
                <a:gd name="connsiteX6" fmla="*/ 21709 w 25660"/>
                <a:gd name="connsiteY6" fmla="*/ 0 h 150045"/>
                <a:gd name="connsiteX7" fmla="*/ 3951 w 25660"/>
                <a:gd name="connsiteY7" fmla="*/ 0 h 150045"/>
                <a:gd name="connsiteX8" fmla="*/ 1087 w 25660"/>
                <a:gd name="connsiteY8" fmla="*/ 1179 h 150045"/>
                <a:gd name="connsiteX9" fmla="*/ 0 w 25660"/>
                <a:gd name="connsiteY9" fmla="*/ 3940 h 150045"/>
                <a:gd name="connsiteX10" fmla="*/ 0 w 25660"/>
                <a:gd name="connsiteY10" fmla="*/ 145904 h 150045"/>
                <a:gd name="connsiteX11" fmla="*/ 1087 w 25660"/>
                <a:gd name="connsiteY11" fmla="*/ 148766 h 150045"/>
                <a:gd name="connsiteX12" fmla="*/ 3951 w 25660"/>
                <a:gd name="connsiteY12" fmla="*/ 150045 h 15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660" h="150045">
                  <a:moveTo>
                    <a:pt x="3951" y="150045"/>
                  </a:moveTo>
                  <a:lnTo>
                    <a:pt x="21709" y="150045"/>
                  </a:lnTo>
                  <a:cubicBezTo>
                    <a:pt x="22889" y="150045"/>
                    <a:pt x="23844" y="149626"/>
                    <a:pt x="24565" y="148766"/>
                  </a:cubicBezTo>
                  <a:cubicBezTo>
                    <a:pt x="25295" y="147905"/>
                    <a:pt x="25660" y="146959"/>
                    <a:pt x="25660" y="145904"/>
                  </a:cubicBezTo>
                  <a:lnTo>
                    <a:pt x="25660" y="3940"/>
                  </a:lnTo>
                  <a:cubicBezTo>
                    <a:pt x="25660" y="2893"/>
                    <a:pt x="25295" y="1970"/>
                    <a:pt x="24565" y="1179"/>
                  </a:cubicBezTo>
                  <a:cubicBezTo>
                    <a:pt x="23844" y="395"/>
                    <a:pt x="22889" y="0"/>
                    <a:pt x="21709" y="0"/>
                  </a:cubicBezTo>
                  <a:lnTo>
                    <a:pt x="3951" y="0"/>
                  </a:lnTo>
                  <a:cubicBezTo>
                    <a:pt x="2763" y="0"/>
                    <a:pt x="1808" y="395"/>
                    <a:pt x="1087" y="1179"/>
                  </a:cubicBezTo>
                  <a:cubicBezTo>
                    <a:pt x="365" y="1970"/>
                    <a:pt x="0" y="2893"/>
                    <a:pt x="0" y="3940"/>
                  </a:cubicBezTo>
                  <a:lnTo>
                    <a:pt x="0" y="145904"/>
                  </a:lnTo>
                  <a:cubicBezTo>
                    <a:pt x="0" y="146959"/>
                    <a:pt x="365" y="147905"/>
                    <a:pt x="1087" y="148766"/>
                  </a:cubicBezTo>
                  <a:cubicBezTo>
                    <a:pt x="1808" y="149626"/>
                    <a:pt x="2763" y="150045"/>
                    <a:pt x="3951" y="15004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82F0620E-DA11-C891-A465-8C1A90C403F1}"/>
                </a:ext>
              </a:extLst>
            </p:cNvPr>
            <p:cNvSpPr/>
            <p:nvPr/>
          </p:nvSpPr>
          <p:spPr>
            <a:xfrm>
              <a:off x="9080058" y="1199157"/>
              <a:ext cx="110907" cy="146493"/>
            </a:xfrm>
            <a:custGeom>
              <a:avLst/>
              <a:gdLst>
                <a:gd name="connsiteX0" fmla="*/ 107158 w 110907"/>
                <a:gd name="connsiteY0" fmla="*/ 0 h 146493"/>
                <a:gd name="connsiteX1" fmla="*/ 90191 w 110907"/>
                <a:gd name="connsiteY1" fmla="*/ 0 h 146493"/>
                <a:gd name="connsiteX2" fmla="*/ 86442 w 110907"/>
                <a:gd name="connsiteY2" fmla="*/ 3746 h 146493"/>
                <a:gd name="connsiteX3" fmla="*/ 86442 w 110907"/>
                <a:gd name="connsiteY3" fmla="*/ 107454 h 146493"/>
                <a:gd name="connsiteX4" fmla="*/ 85449 w 110907"/>
                <a:gd name="connsiteY4" fmla="*/ 109230 h 146493"/>
                <a:gd name="connsiteX5" fmla="*/ 83873 w 110907"/>
                <a:gd name="connsiteY5" fmla="*/ 107656 h 146493"/>
                <a:gd name="connsiteX6" fmla="*/ 37893 w 110907"/>
                <a:gd name="connsiteY6" fmla="*/ 6313 h 146493"/>
                <a:gd name="connsiteX7" fmla="*/ 34237 w 110907"/>
                <a:gd name="connsiteY7" fmla="*/ 1179 h 146493"/>
                <a:gd name="connsiteX8" fmla="*/ 29207 w 110907"/>
                <a:gd name="connsiteY8" fmla="*/ 0 h 146493"/>
                <a:gd name="connsiteX9" fmla="*/ 7894 w 110907"/>
                <a:gd name="connsiteY9" fmla="*/ 0 h 146493"/>
                <a:gd name="connsiteX10" fmla="*/ 2274 w 110907"/>
                <a:gd name="connsiteY10" fmla="*/ 2265 h 146493"/>
                <a:gd name="connsiteX11" fmla="*/ 0 w 110907"/>
                <a:gd name="connsiteY11" fmla="*/ 7887 h 146493"/>
                <a:gd name="connsiteX12" fmla="*/ 0 w 110907"/>
                <a:gd name="connsiteY12" fmla="*/ 142554 h 146493"/>
                <a:gd name="connsiteX13" fmla="*/ 1187 w 110907"/>
                <a:gd name="connsiteY13" fmla="*/ 145315 h 146493"/>
                <a:gd name="connsiteX14" fmla="*/ 3951 w 110907"/>
                <a:gd name="connsiteY14" fmla="*/ 146494 h 146493"/>
                <a:gd name="connsiteX15" fmla="*/ 20724 w 110907"/>
                <a:gd name="connsiteY15" fmla="*/ 146494 h 146493"/>
                <a:gd name="connsiteX16" fmla="*/ 23386 w 110907"/>
                <a:gd name="connsiteY16" fmla="*/ 145315 h 146493"/>
                <a:gd name="connsiteX17" fmla="*/ 24473 w 110907"/>
                <a:gd name="connsiteY17" fmla="*/ 142554 h 146493"/>
                <a:gd name="connsiteX18" fmla="*/ 24473 w 110907"/>
                <a:gd name="connsiteY18" fmla="*/ 43383 h 146493"/>
                <a:gd name="connsiteX19" fmla="*/ 25458 w 110907"/>
                <a:gd name="connsiteY19" fmla="*/ 41800 h 146493"/>
                <a:gd name="connsiteX20" fmla="*/ 27236 w 110907"/>
                <a:gd name="connsiteY20" fmla="*/ 43383 h 146493"/>
                <a:gd name="connsiteX21" fmla="*/ 71043 w 110907"/>
                <a:gd name="connsiteY21" fmla="*/ 139406 h 146493"/>
                <a:gd name="connsiteX22" fmla="*/ 76468 w 110907"/>
                <a:gd name="connsiteY22" fmla="*/ 145610 h 146493"/>
                <a:gd name="connsiteX23" fmla="*/ 83081 w 110907"/>
                <a:gd name="connsiteY23" fmla="*/ 146494 h 146493"/>
                <a:gd name="connsiteX24" fmla="*/ 103013 w 110907"/>
                <a:gd name="connsiteY24" fmla="*/ 146494 h 146493"/>
                <a:gd name="connsiteX25" fmla="*/ 108641 w 110907"/>
                <a:gd name="connsiteY25" fmla="*/ 144238 h 146493"/>
                <a:gd name="connsiteX26" fmla="*/ 110907 w 110907"/>
                <a:gd name="connsiteY26" fmla="*/ 138615 h 146493"/>
                <a:gd name="connsiteX27" fmla="*/ 110907 w 110907"/>
                <a:gd name="connsiteY27" fmla="*/ 3746 h 146493"/>
                <a:gd name="connsiteX28" fmla="*/ 107158 w 110907"/>
                <a:gd name="connsiteY28" fmla="*/ 0 h 14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10907" h="146493">
                  <a:moveTo>
                    <a:pt x="107158" y="0"/>
                  </a:moveTo>
                  <a:lnTo>
                    <a:pt x="90191" y="0"/>
                  </a:lnTo>
                  <a:cubicBezTo>
                    <a:pt x="87692" y="0"/>
                    <a:pt x="86442" y="1249"/>
                    <a:pt x="86442" y="3746"/>
                  </a:cubicBezTo>
                  <a:lnTo>
                    <a:pt x="86442" y="107454"/>
                  </a:lnTo>
                  <a:cubicBezTo>
                    <a:pt x="86442" y="108641"/>
                    <a:pt x="86108" y="109230"/>
                    <a:pt x="85449" y="109230"/>
                  </a:cubicBezTo>
                  <a:cubicBezTo>
                    <a:pt x="84789" y="109230"/>
                    <a:pt x="84269" y="108703"/>
                    <a:pt x="83873" y="107656"/>
                  </a:cubicBezTo>
                  <a:lnTo>
                    <a:pt x="37893" y="6313"/>
                  </a:lnTo>
                  <a:cubicBezTo>
                    <a:pt x="36705" y="3683"/>
                    <a:pt x="35487" y="1970"/>
                    <a:pt x="34237" y="1179"/>
                  </a:cubicBezTo>
                  <a:cubicBezTo>
                    <a:pt x="32987" y="395"/>
                    <a:pt x="31311" y="0"/>
                    <a:pt x="29207" y="0"/>
                  </a:cubicBezTo>
                  <a:lnTo>
                    <a:pt x="7894" y="0"/>
                  </a:lnTo>
                  <a:cubicBezTo>
                    <a:pt x="5658" y="0"/>
                    <a:pt x="3780" y="752"/>
                    <a:pt x="2274" y="2265"/>
                  </a:cubicBezTo>
                  <a:cubicBezTo>
                    <a:pt x="761" y="3777"/>
                    <a:pt x="0" y="5653"/>
                    <a:pt x="0" y="7887"/>
                  </a:cubicBezTo>
                  <a:lnTo>
                    <a:pt x="0" y="142554"/>
                  </a:lnTo>
                  <a:cubicBezTo>
                    <a:pt x="0" y="143609"/>
                    <a:pt x="396" y="144524"/>
                    <a:pt x="1187" y="145315"/>
                  </a:cubicBezTo>
                  <a:cubicBezTo>
                    <a:pt x="1979" y="146106"/>
                    <a:pt x="2895" y="146494"/>
                    <a:pt x="3951" y="146494"/>
                  </a:cubicBezTo>
                  <a:lnTo>
                    <a:pt x="20724" y="146494"/>
                  </a:lnTo>
                  <a:cubicBezTo>
                    <a:pt x="21772" y="146494"/>
                    <a:pt x="22664" y="146106"/>
                    <a:pt x="23386" y="145315"/>
                  </a:cubicBezTo>
                  <a:cubicBezTo>
                    <a:pt x="24108" y="144524"/>
                    <a:pt x="24473" y="143609"/>
                    <a:pt x="24473" y="142554"/>
                  </a:cubicBezTo>
                  <a:lnTo>
                    <a:pt x="24473" y="43383"/>
                  </a:lnTo>
                  <a:cubicBezTo>
                    <a:pt x="24473" y="42328"/>
                    <a:pt x="24799" y="41800"/>
                    <a:pt x="25458" y="41800"/>
                  </a:cubicBezTo>
                  <a:cubicBezTo>
                    <a:pt x="26118" y="41800"/>
                    <a:pt x="26708" y="42328"/>
                    <a:pt x="27236" y="43383"/>
                  </a:cubicBezTo>
                  <a:lnTo>
                    <a:pt x="71043" y="139406"/>
                  </a:lnTo>
                  <a:cubicBezTo>
                    <a:pt x="72626" y="142950"/>
                    <a:pt x="74427" y="145021"/>
                    <a:pt x="76468" y="145610"/>
                  </a:cubicBezTo>
                  <a:cubicBezTo>
                    <a:pt x="78510" y="146199"/>
                    <a:pt x="80714" y="146494"/>
                    <a:pt x="83081" y="146494"/>
                  </a:cubicBezTo>
                  <a:lnTo>
                    <a:pt x="103013" y="146494"/>
                  </a:lnTo>
                  <a:cubicBezTo>
                    <a:pt x="105249" y="146494"/>
                    <a:pt x="107119" y="145742"/>
                    <a:pt x="108641" y="144238"/>
                  </a:cubicBezTo>
                  <a:cubicBezTo>
                    <a:pt x="110147" y="142717"/>
                    <a:pt x="110907" y="140848"/>
                    <a:pt x="110907" y="138615"/>
                  </a:cubicBezTo>
                  <a:lnTo>
                    <a:pt x="110907" y="3746"/>
                  </a:lnTo>
                  <a:cubicBezTo>
                    <a:pt x="110907" y="1249"/>
                    <a:pt x="109657" y="0"/>
                    <a:pt x="107158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3FBB86A1-665D-9C23-B5AB-E015FCAA6A33}"/>
                </a:ext>
              </a:extLst>
            </p:cNvPr>
            <p:cNvSpPr/>
            <p:nvPr/>
          </p:nvSpPr>
          <p:spPr>
            <a:xfrm>
              <a:off x="9214444" y="1233074"/>
              <a:ext cx="86635" cy="114154"/>
            </a:xfrm>
            <a:custGeom>
              <a:avLst/>
              <a:gdLst>
                <a:gd name="connsiteX0" fmla="*/ 63157 w 86635"/>
                <a:gd name="connsiteY0" fmla="*/ 111402 h 114154"/>
                <a:gd name="connsiteX1" fmla="*/ 65912 w 86635"/>
                <a:gd name="connsiteY1" fmla="*/ 112580 h 114154"/>
                <a:gd name="connsiteX2" fmla="*/ 82693 w 86635"/>
                <a:gd name="connsiteY2" fmla="*/ 112580 h 114154"/>
                <a:gd name="connsiteX3" fmla="*/ 85456 w 86635"/>
                <a:gd name="connsiteY3" fmla="*/ 111402 h 114154"/>
                <a:gd name="connsiteX4" fmla="*/ 86636 w 86635"/>
                <a:gd name="connsiteY4" fmla="*/ 108641 h 114154"/>
                <a:gd name="connsiteX5" fmla="*/ 86636 w 86635"/>
                <a:gd name="connsiteY5" fmla="*/ 37651 h 114154"/>
                <a:gd name="connsiteX6" fmla="*/ 75490 w 86635"/>
                <a:gd name="connsiteY6" fmla="*/ 9268 h 114154"/>
                <a:gd name="connsiteX7" fmla="*/ 43224 w 86635"/>
                <a:gd name="connsiteY7" fmla="*/ 0 h 114154"/>
                <a:gd name="connsiteX8" fmla="*/ 24573 w 86635"/>
                <a:gd name="connsiteY8" fmla="*/ 969 h 114154"/>
                <a:gd name="connsiteX9" fmla="*/ 10268 w 86635"/>
                <a:gd name="connsiteY9" fmla="*/ 3125 h 114154"/>
                <a:gd name="connsiteX10" fmla="*/ 6519 w 86635"/>
                <a:gd name="connsiteY10" fmla="*/ 7220 h 114154"/>
                <a:gd name="connsiteX11" fmla="*/ 6519 w 86635"/>
                <a:gd name="connsiteY11" fmla="*/ 19729 h 114154"/>
                <a:gd name="connsiteX12" fmla="*/ 7505 w 86635"/>
                <a:gd name="connsiteY12" fmla="*/ 22474 h 114154"/>
                <a:gd name="connsiteX13" fmla="*/ 10066 w 86635"/>
                <a:gd name="connsiteY13" fmla="*/ 23063 h 114154"/>
                <a:gd name="connsiteX14" fmla="*/ 11052 w 86635"/>
                <a:gd name="connsiteY14" fmla="*/ 23063 h 114154"/>
                <a:gd name="connsiteX15" fmla="*/ 24868 w 86635"/>
                <a:gd name="connsiteY15" fmla="*/ 21985 h 114154"/>
                <a:gd name="connsiteX16" fmla="*/ 43224 w 86635"/>
                <a:gd name="connsiteY16" fmla="*/ 21489 h 114154"/>
                <a:gd name="connsiteX17" fmla="*/ 56350 w 86635"/>
                <a:gd name="connsiteY17" fmla="*/ 24669 h 114154"/>
                <a:gd name="connsiteX18" fmla="*/ 60588 w 86635"/>
                <a:gd name="connsiteY18" fmla="*/ 37589 h 114154"/>
                <a:gd name="connsiteX19" fmla="*/ 60588 w 86635"/>
                <a:gd name="connsiteY19" fmla="*/ 46329 h 114154"/>
                <a:gd name="connsiteX20" fmla="*/ 48153 w 86635"/>
                <a:gd name="connsiteY20" fmla="*/ 46329 h 114154"/>
                <a:gd name="connsiteX21" fmla="*/ 26149 w 86635"/>
                <a:gd name="connsiteY21" fmla="*/ 48500 h 114154"/>
                <a:gd name="connsiteX22" fmla="*/ 11153 w 86635"/>
                <a:gd name="connsiteY22" fmla="*/ 55007 h 114154"/>
                <a:gd name="connsiteX23" fmla="*/ 2670 w 86635"/>
                <a:gd name="connsiteY23" fmla="*/ 65654 h 114154"/>
                <a:gd name="connsiteX24" fmla="*/ 0 w 86635"/>
                <a:gd name="connsiteY24" fmla="*/ 80443 h 114154"/>
                <a:gd name="connsiteX25" fmla="*/ 0 w 86635"/>
                <a:gd name="connsiteY25" fmla="*/ 81234 h 114154"/>
                <a:gd name="connsiteX26" fmla="*/ 3058 w 86635"/>
                <a:gd name="connsiteY26" fmla="*/ 97597 h 114154"/>
                <a:gd name="connsiteX27" fmla="*/ 10952 w 86635"/>
                <a:gd name="connsiteY27" fmla="*/ 107656 h 114154"/>
                <a:gd name="connsiteX28" fmla="*/ 21911 w 86635"/>
                <a:gd name="connsiteY28" fmla="*/ 112774 h 114154"/>
                <a:gd name="connsiteX29" fmla="*/ 34143 w 86635"/>
                <a:gd name="connsiteY29" fmla="*/ 114155 h 114154"/>
                <a:gd name="connsiteX30" fmla="*/ 48153 w 86635"/>
                <a:gd name="connsiteY30" fmla="*/ 111891 h 114154"/>
                <a:gd name="connsiteX31" fmla="*/ 61969 w 86635"/>
                <a:gd name="connsiteY31" fmla="*/ 105485 h 114154"/>
                <a:gd name="connsiteX32" fmla="*/ 61969 w 86635"/>
                <a:gd name="connsiteY32" fmla="*/ 108641 h 114154"/>
                <a:gd name="connsiteX33" fmla="*/ 63157 w 86635"/>
                <a:gd name="connsiteY33" fmla="*/ 111402 h 114154"/>
                <a:gd name="connsiteX34" fmla="*/ 60588 w 86635"/>
                <a:gd name="connsiteY34" fmla="*/ 87935 h 114154"/>
                <a:gd name="connsiteX35" fmla="*/ 50963 w 86635"/>
                <a:gd name="connsiteY35" fmla="*/ 91875 h 114154"/>
                <a:gd name="connsiteX36" fmla="*/ 40337 w 86635"/>
                <a:gd name="connsiteY36" fmla="*/ 93457 h 114154"/>
                <a:gd name="connsiteX37" fmla="*/ 29424 w 86635"/>
                <a:gd name="connsiteY37" fmla="*/ 90991 h 114154"/>
                <a:gd name="connsiteX38" fmla="*/ 26056 w 86635"/>
                <a:gd name="connsiteY38" fmla="*/ 81235 h 114154"/>
                <a:gd name="connsiteX39" fmla="*/ 26056 w 86635"/>
                <a:gd name="connsiteY39" fmla="*/ 80444 h 114154"/>
                <a:gd name="connsiteX40" fmla="*/ 26941 w 86635"/>
                <a:gd name="connsiteY40" fmla="*/ 73146 h 114154"/>
                <a:gd name="connsiteX41" fmla="*/ 30317 w 86635"/>
                <a:gd name="connsiteY41" fmla="*/ 67927 h 114154"/>
                <a:gd name="connsiteX42" fmla="*/ 37070 w 86635"/>
                <a:gd name="connsiteY42" fmla="*/ 64770 h 114154"/>
                <a:gd name="connsiteX43" fmla="*/ 48084 w 86635"/>
                <a:gd name="connsiteY43" fmla="*/ 63685 h 114154"/>
                <a:gd name="connsiteX44" fmla="*/ 60588 w 86635"/>
                <a:gd name="connsiteY44" fmla="*/ 63685 h 114154"/>
                <a:gd name="connsiteX45" fmla="*/ 60588 w 86635"/>
                <a:gd name="connsiteY45" fmla="*/ 87935 h 114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86635" h="114154">
                  <a:moveTo>
                    <a:pt x="63157" y="111402"/>
                  </a:moveTo>
                  <a:cubicBezTo>
                    <a:pt x="63940" y="112185"/>
                    <a:pt x="64864" y="112580"/>
                    <a:pt x="65912" y="112580"/>
                  </a:cubicBezTo>
                  <a:lnTo>
                    <a:pt x="82693" y="112580"/>
                  </a:lnTo>
                  <a:cubicBezTo>
                    <a:pt x="83740" y="112580"/>
                    <a:pt x="84664" y="112185"/>
                    <a:pt x="85456" y="111402"/>
                  </a:cubicBezTo>
                  <a:cubicBezTo>
                    <a:pt x="86240" y="110611"/>
                    <a:pt x="86636" y="109688"/>
                    <a:pt x="86636" y="108641"/>
                  </a:cubicBezTo>
                  <a:lnTo>
                    <a:pt x="86636" y="37651"/>
                  </a:lnTo>
                  <a:cubicBezTo>
                    <a:pt x="86636" y="24909"/>
                    <a:pt x="82918" y="15448"/>
                    <a:pt x="75490" y="9268"/>
                  </a:cubicBezTo>
                  <a:cubicBezTo>
                    <a:pt x="68054" y="3087"/>
                    <a:pt x="57296" y="0"/>
                    <a:pt x="43224" y="0"/>
                  </a:cubicBezTo>
                  <a:cubicBezTo>
                    <a:pt x="36378" y="0"/>
                    <a:pt x="30161" y="318"/>
                    <a:pt x="24573" y="969"/>
                  </a:cubicBezTo>
                  <a:cubicBezTo>
                    <a:pt x="18977" y="1621"/>
                    <a:pt x="14211" y="2334"/>
                    <a:pt x="10268" y="3125"/>
                  </a:cubicBezTo>
                  <a:cubicBezTo>
                    <a:pt x="7761" y="3645"/>
                    <a:pt x="6519" y="5010"/>
                    <a:pt x="6519" y="7220"/>
                  </a:cubicBezTo>
                  <a:lnTo>
                    <a:pt x="6519" y="19729"/>
                  </a:lnTo>
                  <a:cubicBezTo>
                    <a:pt x="6519" y="21164"/>
                    <a:pt x="6845" y="22079"/>
                    <a:pt x="7505" y="22474"/>
                  </a:cubicBezTo>
                  <a:cubicBezTo>
                    <a:pt x="8165" y="22870"/>
                    <a:pt x="9011" y="23063"/>
                    <a:pt x="10066" y="23063"/>
                  </a:cubicBezTo>
                  <a:lnTo>
                    <a:pt x="11052" y="23063"/>
                  </a:lnTo>
                  <a:cubicBezTo>
                    <a:pt x="14343" y="22668"/>
                    <a:pt x="18946" y="22311"/>
                    <a:pt x="24868" y="21985"/>
                  </a:cubicBezTo>
                  <a:cubicBezTo>
                    <a:pt x="30790" y="21652"/>
                    <a:pt x="36906" y="21489"/>
                    <a:pt x="43224" y="21489"/>
                  </a:cubicBezTo>
                  <a:cubicBezTo>
                    <a:pt x="49146" y="21489"/>
                    <a:pt x="53516" y="22552"/>
                    <a:pt x="56350" y="24669"/>
                  </a:cubicBezTo>
                  <a:cubicBezTo>
                    <a:pt x="59175" y="26786"/>
                    <a:pt x="60588" y="31098"/>
                    <a:pt x="60588" y="37589"/>
                  </a:cubicBezTo>
                  <a:lnTo>
                    <a:pt x="60588" y="46329"/>
                  </a:lnTo>
                  <a:lnTo>
                    <a:pt x="48153" y="46329"/>
                  </a:lnTo>
                  <a:cubicBezTo>
                    <a:pt x="39600" y="46329"/>
                    <a:pt x="32273" y="47058"/>
                    <a:pt x="26149" y="48500"/>
                  </a:cubicBezTo>
                  <a:cubicBezTo>
                    <a:pt x="20033" y="49950"/>
                    <a:pt x="15034" y="52114"/>
                    <a:pt x="11153" y="55007"/>
                  </a:cubicBezTo>
                  <a:cubicBezTo>
                    <a:pt x="7273" y="57899"/>
                    <a:pt x="4447" y="61443"/>
                    <a:pt x="2670" y="65654"/>
                  </a:cubicBezTo>
                  <a:cubicBezTo>
                    <a:pt x="893" y="69858"/>
                    <a:pt x="0" y="74790"/>
                    <a:pt x="0" y="80443"/>
                  </a:cubicBezTo>
                  <a:lnTo>
                    <a:pt x="0" y="81234"/>
                  </a:lnTo>
                  <a:cubicBezTo>
                    <a:pt x="0" y="87935"/>
                    <a:pt x="1025" y="93387"/>
                    <a:pt x="3058" y="97597"/>
                  </a:cubicBezTo>
                  <a:cubicBezTo>
                    <a:pt x="5100" y="101801"/>
                    <a:pt x="7731" y="105158"/>
                    <a:pt x="10952" y="107656"/>
                  </a:cubicBezTo>
                  <a:cubicBezTo>
                    <a:pt x="14181" y="110145"/>
                    <a:pt x="17836" y="111859"/>
                    <a:pt x="21911" y="112774"/>
                  </a:cubicBezTo>
                  <a:cubicBezTo>
                    <a:pt x="25986" y="113697"/>
                    <a:pt x="30069" y="114155"/>
                    <a:pt x="34143" y="114155"/>
                  </a:cubicBezTo>
                  <a:cubicBezTo>
                    <a:pt x="38878" y="114155"/>
                    <a:pt x="43551" y="113403"/>
                    <a:pt x="48153" y="111891"/>
                  </a:cubicBezTo>
                  <a:cubicBezTo>
                    <a:pt x="52764" y="110378"/>
                    <a:pt x="57359" y="108246"/>
                    <a:pt x="61969" y="105485"/>
                  </a:cubicBezTo>
                  <a:lnTo>
                    <a:pt x="61969" y="108641"/>
                  </a:lnTo>
                  <a:cubicBezTo>
                    <a:pt x="61969" y="109688"/>
                    <a:pt x="62365" y="110611"/>
                    <a:pt x="63157" y="111402"/>
                  </a:cubicBezTo>
                  <a:moveTo>
                    <a:pt x="60588" y="87935"/>
                  </a:moveTo>
                  <a:cubicBezTo>
                    <a:pt x="57677" y="89509"/>
                    <a:pt x="54464" y="90828"/>
                    <a:pt x="50963" y="91875"/>
                  </a:cubicBezTo>
                  <a:cubicBezTo>
                    <a:pt x="47455" y="92937"/>
                    <a:pt x="43915" y="93457"/>
                    <a:pt x="40337" y="93457"/>
                  </a:cubicBezTo>
                  <a:cubicBezTo>
                    <a:pt x="35316" y="93457"/>
                    <a:pt x="31675" y="92635"/>
                    <a:pt x="29424" y="90991"/>
                  </a:cubicBezTo>
                  <a:cubicBezTo>
                    <a:pt x="27173" y="89347"/>
                    <a:pt x="26056" y="86097"/>
                    <a:pt x="26056" y="81235"/>
                  </a:cubicBezTo>
                  <a:lnTo>
                    <a:pt x="26056" y="80444"/>
                  </a:lnTo>
                  <a:cubicBezTo>
                    <a:pt x="26056" y="77683"/>
                    <a:pt x="26351" y="75256"/>
                    <a:pt x="26941" y="73146"/>
                  </a:cubicBezTo>
                  <a:cubicBezTo>
                    <a:pt x="27538" y="71045"/>
                    <a:pt x="28664" y="69307"/>
                    <a:pt x="30317" y="67927"/>
                  </a:cubicBezTo>
                  <a:cubicBezTo>
                    <a:pt x="31978" y="66546"/>
                    <a:pt x="34221" y="65492"/>
                    <a:pt x="37070" y="64770"/>
                  </a:cubicBezTo>
                  <a:cubicBezTo>
                    <a:pt x="39911" y="64041"/>
                    <a:pt x="43582" y="63685"/>
                    <a:pt x="48084" y="63685"/>
                  </a:cubicBezTo>
                  <a:lnTo>
                    <a:pt x="60588" y="63685"/>
                  </a:lnTo>
                  <a:lnTo>
                    <a:pt x="60588" y="87935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D2A71184-F63C-A626-FB62-486494CE2246}"/>
                </a:ext>
              </a:extLst>
            </p:cNvPr>
            <p:cNvSpPr/>
            <p:nvPr/>
          </p:nvSpPr>
          <p:spPr>
            <a:xfrm>
              <a:off x="9312329" y="1211186"/>
              <a:ext cx="71043" cy="136047"/>
            </a:xfrm>
            <a:custGeom>
              <a:avLst/>
              <a:gdLst>
                <a:gd name="connsiteX0" fmla="*/ 22494 w 71043"/>
                <a:gd name="connsiteY0" fmla="*/ 104694 h 136047"/>
                <a:gd name="connsiteX1" fmla="*/ 24271 w 71043"/>
                <a:gd name="connsiteY1" fmla="*/ 120763 h 136047"/>
                <a:gd name="connsiteX2" fmla="*/ 29797 w 71043"/>
                <a:gd name="connsiteY2" fmla="*/ 130325 h 136047"/>
                <a:gd name="connsiteX3" fmla="*/ 39562 w 71043"/>
                <a:gd name="connsiteY3" fmla="*/ 134861 h 136047"/>
                <a:gd name="connsiteX4" fmla="*/ 53874 w 71043"/>
                <a:gd name="connsiteY4" fmla="*/ 136048 h 136047"/>
                <a:gd name="connsiteX5" fmla="*/ 60488 w 71043"/>
                <a:gd name="connsiteY5" fmla="*/ 135652 h 136047"/>
                <a:gd name="connsiteX6" fmla="*/ 67295 w 71043"/>
                <a:gd name="connsiteY6" fmla="*/ 134667 h 136047"/>
                <a:gd name="connsiteX7" fmla="*/ 71044 w 71043"/>
                <a:gd name="connsiteY7" fmla="*/ 131115 h 136047"/>
                <a:gd name="connsiteX8" fmla="*/ 71044 w 71043"/>
                <a:gd name="connsiteY8" fmla="*/ 118692 h 136047"/>
                <a:gd name="connsiteX9" fmla="*/ 66860 w 71043"/>
                <a:gd name="connsiteY9" fmla="*/ 115737 h 136047"/>
                <a:gd name="connsiteX10" fmla="*/ 56304 w 71043"/>
                <a:gd name="connsiteY10" fmla="*/ 115737 h 136047"/>
                <a:gd name="connsiteX11" fmla="*/ 52027 w 71043"/>
                <a:gd name="connsiteY11" fmla="*/ 115443 h 136047"/>
                <a:gd name="connsiteX12" fmla="*/ 49737 w 71043"/>
                <a:gd name="connsiteY12" fmla="*/ 113961 h 136047"/>
                <a:gd name="connsiteX13" fmla="*/ 48736 w 71043"/>
                <a:gd name="connsiteY13" fmla="*/ 110611 h 136047"/>
                <a:gd name="connsiteX14" fmla="*/ 48542 w 71043"/>
                <a:gd name="connsiteY14" fmla="*/ 104694 h 136047"/>
                <a:gd name="connsiteX15" fmla="*/ 48542 w 71043"/>
                <a:gd name="connsiteY15" fmla="*/ 42785 h 136047"/>
                <a:gd name="connsiteX16" fmla="*/ 66464 w 71043"/>
                <a:gd name="connsiteY16" fmla="*/ 42785 h 136047"/>
                <a:gd name="connsiteX17" fmla="*/ 69250 w 71043"/>
                <a:gd name="connsiteY17" fmla="*/ 41598 h 136047"/>
                <a:gd name="connsiteX18" fmla="*/ 70446 w 71043"/>
                <a:gd name="connsiteY18" fmla="*/ 38838 h 136047"/>
                <a:gd name="connsiteX19" fmla="*/ 70446 w 71043"/>
                <a:gd name="connsiteY19" fmla="*/ 27213 h 136047"/>
                <a:gd name="connsiteX20" fmla="*/ 69250 w 71043"/>
                <a:gd name="connsiteY20" fmla="*/ 24452 h 136047"/>
                <a:gd name="connsiteX21" fmla="*/ 66464 w 71043"/>
                <a:gd name="connsiteY21" fmla="*/ 23265 h 136047"/>
                <a:gd name="connsiteX22" fmla="*/ 48542 w 71043"/>
                <a:gd name="connsiteY22" fmla="*/ 23265 h 136047"/>
                <a:gd name="connsiteX23" fmla="*/ 48542 w 71043"/>
                <a:gd name="connsiteY23" fmla="*/ 2955 h 136047"/>
                <a:gd name="connsiteX24" fmla="*/ 45414 w 71043"/>
                <a:gd name="connsiteY24" fmla="*/ 0 h 136047"/>
                <a:gd name="connsiteX25" fmla="*/ 44630 w 71043"/>
                <a:gd name="connsiteY25" fmla="*/ 0 h 136047"/>
                <a:gd name="connsiteX26" fmla="*/ 26405 w 71043"/>
                <a:gd name="connsiteY26" fmla="*/ 3148 h 136047"/>
                <a:gd name="connsiteX27" fmla="*/ 23665 w 71043"/>
                <a:gd name="connsiteY27" fmla="*/ 4529 h 136047"/>
                <a:gd name="connsiteX28" fmla="*/ 22493 w 71043"/>
                <a:gd name="connsiteY28" fmla="*/ 7096 h 136047"/>
                <a:gd name="connsiteX29" fmla="*/ 22493 w 71043"/>
                <a:gd name="connsiteY29" fmla="*/ 23265 h 136047"/>
                <a:gd name="connsiteX30" fmla="*/ 3943 w 71043"/>
                <a:gd name="connsiteY30" fmla="*/ 23265 h 136047"/>
                <a:gd name="connsiteX31" fmla="*/ 1180 w 71043"/>
                <a:gd name="connsiteY31" fmla="*/ 24451 h 136047"/>
                <a:gd name="connsiteX32" fmla="*/ 0 w 71043"/>
                <a:gd name="connsiteY32" fmla="*/ 27212 h 136047"/>
                <a:gd name="connsiteX33" fmla="*/ 0 w 71043"/>
                <a:gd name="connsiteY33" fmla="*/ 36076 h 136047"/>
                <a:gd name="connsiteX34" fmla="*/ 1180 w 71043"/>
                <a:gd name="connsiteY34" fmla="*/ 38643 h 136047"/>
                <a:gd name="connsiteX35" fmla="*/ 3943 w 71043"/>
                <a:gd name="connsiteY35" fmla="*/ 40024 h 136047"/>
                <a:gd name="connsiteX36" fmla="*/ 22493 w 71043"/>
                <a:gd name="connsiteY36" fmla="*/ 42785 h 136047"/>
                <a:gd name="connsiteX37" fmla="*/ 22493 w 71043"/>
                <a:gd name="connsiteY37" fmla="*/ 104693 h 136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43" h="136047">
                  <a:moveTo>
                    <a:pt x="22494" y="104694"/>
                  </a:moveTo>
                  <a:cubicBezTo>
                    <a:pt x="22494" y="111271"/>
                    <a:pt x="23083" y="116629"/>
                    <a:pt x="24271" y="120763"/>
                  </a:cubicBezTo>
                  <a:cubicBezTo>
                    <a:pt x="25451" y="124912"/>
                    <a:pt x="27290" y="128091"/>
                    <a:pt x="29797" y="130325"/>
                  </a:cubicBezTo>
                  <a:cubicBezTo>
                    <a:pt x="32297" y="132566"/>
                    <a:pt x="35549" y="134078"/>
                    <a:pt x="39562" y="134861"/>
                  </a:cubicBezTo>
                  <a:cubicBezTo>
                    <a:pt x="43575" y="135652"/>
                    <a:pt x="48348" y="136048"/>
                    <a:pt x="53874" y="136048"/>
                  </a:cubicBezTo>
                  <a:cubicBezTo>
                    <a:pt x="56102" y="136048"/>
                    <a:pt x="58306" y="135916"/>
                    <a:pt x="60488" y="135652"/>
                  </a:cubicBezTo>
                  <a:cubicBezTo>
                    <a:pt x="62653" y="135388"/>
                    <a:pt x="64919" y="135055"/>
                    <a:pt x="67295" y="134667"/>
                  </a:cubicBezTo>
                  <a:cubicBezTo>
                    <a:pt x="69786" y="134272"/>
                    <a:pt x="71044" y="133085"/>
                    <a:pt x="71044" y="131115"/>
                  </a:cubicBezTo>
                  <a:lnTo>
                    <a:pt x="71044" y="118692"/>
                  </a:lnTo>
                  <a:cubicBezTo>
                    <a:pt x="71044" y="116722"/>
                    <a:pt x="69647" y="115737"/>
                    <a:pt x="66860" y="115737"/>
                  </a:cubicBezTo>
                  <a:lnTo>
                    <a:pt x="56304" y="115737"/>
                  </a:lnTo>
                  <a:cubicBezTo>
                    <a:pt x="54448" y="115737"/>
                    <a:pt x="53021" y="115636"/>
                    <a:pt x="52027" y="115443"/>
                  </a:cubicBezTo>
                  <a:cubicBezTo>
                    <a:pt x="51033" y="115249"/>
                    <a:pt x="50265" y="114752"/>
                    <a:pt x="49737" y="113961"/>
                  </a:cubicBezTo>
                  <a:cubicBezTo>
                    <a:pt x="49202" y="113178"/>
                    <a:pt x="48876" y="112061"/>
                    <a:pt x="48736" y="110611"/>
                  </a:cubicBezTo>
                  <a:cubicBezTo>
                    <a:pt x="48604" y="109168"/>
                    <a:pt x="48542" y="107199"/>
                    <a:pt x="48542" y="104694"/>
                  </a:cubicBezTo>
                  <a:lnTo>
                    <a:pt x="48542" y="42785"/>
                  </a:lnTo>
                  <a:lnTo>
                    <a:pt x="66464" y="42785"/>
                  </a:lnTo>
                  <a:cubicBezTo>
                    <a:pt x="67519" y="42785"/>
                    <a:pt x="68459" y="42389"/>
                    <a:pt x="69250" y="41598"/>
                  </a:cubicBezTo>
                  <a:cubicBezTo>
                    <a:pt x="70042" y="40815"/>
                    <a:pt x="70446" y="39892"/>
                    <a:pt x="70446" y="38838"/>
                  </a:cubicBezTo>
                  <a:lnTo>
                    <a:pt x="70446" y="27213"/>
                  </a:lnTo>
                  <a:cubicBezTo>
                    <a:pt x="70446" y="26158"/>
                    <a:pt x="70042" y="25236"/>
                    <a:pt x="69250" y="24452"/>
                  </a:cubicBezTo>
                  <a:cubicBezTo>
                    <a:pt x="68459" y="23661"/>
                    <a:pt x="67519" y="23265"/>
                    <a:pt x="66464" y="23265"/>
                  </a:cubicBezTo>
                  <a:lnTo>
                    <a:pt x="48542" y="23265"/>
                  </a:lnTo>
                  <a:lnTo>
                    <a:pt x="48542" y="2955"/>
                  </a:lnTo>
                  <a:cubicBezTo>
                    <a:pt x="48542" y="985"/>
                    <a:pt x="47494" y="0"/>
                    <a:pt x="45414" y="0"/>
                  </a:cubicBezTo>
                  <a:lnTo>
                    <a:pt x="44630" y="0"/>
                  </a:lnTo>
                  <a:lnTo>
                    <a:pt x="26405" y="3148"/>
                  </a:lnTo>
                  <a:cubicBezTo>
                    <a:pt x="25365" y="3420"/>
                    <a:pt x="24449" y="3877"/>
                    <a:pt x="23665" y="4529"/>
                  </a:cubicBezTo>
                  <a:cubicBezTo>
                    <a:pt x="22881" y="5188"/>
                    <a:pt x="22493" y="6049"/>
                    <a:pt x="22493" y="7096"/>
                  </a:cubicBezTo>
                  <a:lnTo>
                    <a:pt x="22493" y="23265"/>
                  </a:lnTo>
                  <a:lnTo>
                    <a:pt x="3943" y="23265"/>
                  </a:lnTo>
                  <a:cubicBezTo>
                    <a:pt x="2888" y="23265"/>
                    <a:pt x="1971" y="23661"/>
                    <a:pt x="1180" y="24451"/>
                  </a:cubicBezTo>
                  <a:cubicBezTo>
                    <a:pt x="388" y="25235"/>
                    <a:pt x="0" y="26157"/>
                    <a:pt x="0" y="27212"/>
                  </a:cubicBezTo>
                  <a:lnTo>
                    <a:pt x="0" y="36076"/>
                  </a:lnTo>
                  <a:cubicBezTo>
                    <a:pt x="0" y="37138"/>
                    <a:pt x="388" y="37984"/>
                    <a:pt x="1180" y="38643"/>
                  </a:cubicBezTo>
                  <a:cubicBezTo>
                    <a:pt x="1971" y="39302"/>
                    <a:pt x="2887" y="39760"/>
                    <a:pt x="3943" y="40024"/>
                  </a:cubicBezTo>
                  <a:lnTo>
                    <a:pt x="22493" y="42785"/>
                  </a:lnTo>
                  <a:lnTo>
                    <a:pt x="22493" y="104693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9145E145-0CB3-5249-9E8D-878166E5D190}"/>
                </a:ext>
              </a:extLst>
            </p:cNvPr>
            <p:cNvSpPr/>
            <p:nvPr/>
          </p:nvSpPr>
          <p:spPr>
            <a:xfrm>
              <a:off x="9401717" y="1234454"/>
              <a:ext cx="26056" cy="111200"/>
            </a:xfrm>
            <a:custGeom>
              <a:avLst/>
              <a:gdLst>
                <a:gd name="connsiteX0" fmla="*/ 22106 w 26056"/>
                <a:gd name="connsiteY0" fmla="*/ 0 h 111200"/>
                <a:gd name="connsiteX1" fmla="*/ 3951 w 26056"/>
                <a:gd name="connsiteY1" fmla="*/ 0 h 111200"/>
                <a:gd name="connsiteX2" fmla="*/ 1187 w 26056"/>
                <a:gd name="connsiteY2" fmla="*/ 1179 h 111200"/>
                <a:gd name="connsiteX3" fmla="*/ 0 w 26056"/>
                <a:gd name="connsiteY3" fmla="*/ 3940 h 111200"/>
                <a:gd name="connsiteX4" fmla="*/ 0 w 26056"/>
                <a:gd name="connsiteY4" fmla="*/ 107066 h 111200"/>
                <a:gd name="connsiteX5" fmla="*/ 1187 w 26056"/>
                <a:gd name="connsiteY5" fmla="*/ 109920 h 111200"/>
                <a:gd name="connsiteX6" fmla="*/ 3951 w 26056"/>
                <a:gd name="connsiteY6" fmla="*/ 111200 h 111200"/>
                <a:gd name="connsiteX7" fmla="*/ 22106 w 26056"/>
                <a:gd name="connsiteY7" fmla="*/ 111200 h 111200"/>
                <a:gd name="connsiteX8" fmla="*/ 24869 w 26056"/>
                <a:gd name="connsiteY8" fmla="*/ 109920 h 111200"/>
                <a:gd name="connsiteX9" fmla="*/ 26056 w 26056"/>
                <a:gd name="connsiteY9" fmla="*/ 107066 h 111200"/>
                <a:gd name="connsiteX10" fmla="*/ 26056 w 26056"/>
                <a:gd name="connsiteY10" fmla="*/ 3940 h 111200"/>
                <a:gd name="connsiteX11" fmla="*/ 24869 w 26056"/>
                <a:gd name="connsiteY11" fmla="*/ 1179 h 111200"/>
                <a:gd name="connsiteX12" fmla="*/ 22106 w 26056"/>
                <a:gd name="connsiteY12" fmla="*/ 0 h 11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056" h="111200">
                  <a:moveTo>
                    <a:pt x="22106" y="0"/>
                  </a:moveTo>
                  <a:lnTo>
                    <a:pt x="3951" y="0"/>
                  </a:lnTo>
                  <a:cubicBezTo>
                    <a:pt x="2895" y="0"/>
                    <a:pt x="1979" y="396"/>
                    <a:pt x="1187" y="1179"/>
                  </a:cubicBezTo>
                  <a:cubicBezTo>
                    <a:pt x="396" y="1970"/>
                    <a:pt x="0" y="2885"/>
                    <a:pt x="0" y="3940"/>
                  </a:cubicBezTo>
                  <a:lnTo>
                    <a:pt x="0" y="107066"/>
                  </a:lnTo>
                  <a:cubicBezTo>
                    <a:pt x="0" y="108113"/>
                    <a:pt x="396" y="109067"/>
                    <a:pt x="1187" y="109920"/>
                  </a:cubicBezTo>
                  <a:cubicBezTo>
                    <a:pt x="1979" y="110781"/>
                    <a:pt x="2895" y="111200"/>
                    <a:pt x="3951" y="111200"/>
                  </a:cubicBezTo>
                  <a:lnTo>
                    <a:pt x="22106" y="111200"/>
                  </a:lnTo>
                  <a:cubicBezTo>
                    <a:pt x="23153" y="111200"/>
                    <a:pt x="24077" y="110781"/>
                    <a:pt x="24869" y="109920"/>
                  </a:cubicBezTo>
                  <a:cubicBezTo>
                    <a:pt x="25653" y="109067"/>
                    <a:pt x="26056" y="108113"/>
                    <a:pt x="26056" y="107066"/>
                  </a:cubicBezTo>
                  <a:lnTo>
                    <a:pt x="26056" y="3940"/>
                  </a:lnTo>
                  <a:cubicBezTo>
                    <a:pt x="26056" y="2885"/>
                    <a:pt x="25653" y="1970"/>
                    <a:pt x="24869" y="1179"/>
                  </a:cubicBezTo>
                  <a:cubicBezTo>
                    <a:pt x="24077" y="395"/>
                    <a:pt x="23153" y="0"/>
                    <a:pt x="22106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C743645A-4A4C-B6D8-0162-80EEE0A9ABF0}"/>
                </a:ext>
              </a:extLst>
            </p:cNvPr>
            <p:cNvSpPr/>
            <p:nvPr/>
          </p:nvSpPr>
          <p:spPr>
            <a:xfrm>
              <a:off x="9401123" y="1194424"/>
              <a:ext cx="27235" cy="25235"/>
            </a:xfrm>
            <a:custGeom>
              <a:avLst/>
              <a:gdLst>
                <a:gd name="connsiteX0" fmla="*/ 23293 w 27235"/>
                <a:gd name="connsiteY0" fmla="*/ 0 h 25235"/>
                <a:gd name="connsiteX1" fmla="*/ 4152 w 27235"/>
                <a:gd name="connsiteY1" fmla="*/ 0 h 25235"/>
                <a:gd name="connsiteX2" fmla="*/ 1288 w 27235"/>
                <a:gd name="connsiteY2" fmla="*/ 1179 h 25235"/>
                <a:gd name="connsiteX3" fmla="*/ 0 w 27235"/>
                <a:gd name="connsiteY3" fmla="*/ 3947 h 25235"/>
                <a:gd name="connsiteX4" fmla="*/ 0 w 27235"/>
                <a:gd name="connsiteY4" fmla="*/ 21288 h 25235"/>
                <a:gd name="connsiteX5" fmla="*/ 1288 w 27235"/>
                <a:gd name="connsiteY5" fmla="*/ 24056 h 25235"/>
                <a:gd name="connsiteX6" fmla="*/ 4152 w 27235"/>
                <a:gd name="connsiteY6" fmla="*/ 25235 h 25235"/>
                <a:gd name="connsiteX7" fmla="*/ 23293 w 27235"/>
                <a:gd name="connsiteY7" fmla="*/ 25235 h 25235"/>
                <a:gd name="connsiteX8" fmla="*/ 26056 w 27235"/>
                <a:gd name="connsiteY8" fmla="*/ 24056 h 25235"/>
                <a:gd name="connsiteX9" fmla="*/ 27236 w 27235"/>
                <a:gd name="connsiteY9" fmla="*/ 21288 h 25235"/>
                <a:gd name="connsiteX10" fmla="*/ 27236 w 27235"/>
                <a:gd name="connsiteY10" fmla="*/ 3947 h 25235"/>
                <a:gd name="connsiteX11" fmla="*/ 26056 w 27235"/>
                <a:gd name="connsiteY11" fmla="*/ 1179 h 25235"/>
                <a:gd name="connsiteX12" fmla="*/ 23293 w 27235"/>
                <a:gd name="connsiteY12" fmla="*/ 0 h 25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235" h="25235">
                  <a:moveTo>
                    <a:pt x="23293" y="0"/>
                  </a:moveTo>
                  <a:lnTo>
                    <a:pt x="4152" y="0"/>
                  </a:lnTo>
                  <a:cubicBezTo>
                    <a:pt x="3097" y="0"/>
                    <a:pt x="2142" y="396"/>
                    <a:pt x="1288" y="1179"/>
                  </a:cubicBezTo>
                  <a:cubicBezTo>
                    <a:pt x="427" y="1978"/>
                    <a:pt x="0" y="2893"/>
                    <a:pt x="0" y="3947"/>
                  </a:cubicBezTo>
                  <a:lnTo>
                    <a:pt x="0" y="21288"/>
                  </a:lnTo>
                  <a:cubicBezTo>
                    <a:pt x="0" y="22350"/>
                    <a:pt x="427" y="23265"/>
                    <a:pt x="1288" y="24056"/>
                  </a:cubicBezTo>
                  <a:cubicBezTo>
                    <a:pt x="2142" y="24840"/>
                    <a:pt x="3097" y="25235"/>
                    <a:pt x="4152" y="25235"/>
                  </a:cubicBezTo>
                  <a:lnTo>
                    <a:pt x="23293" y="25235"/>
                  </a:lnTo>
                  <a:cubicBezTo>
                    <a:pt x="24341" y="25235"/>
                    <a:pt x="25265" y="24839"/>
                    <a:pt x="26056" y="24056"/>
                  </a:cubicBezTo>
                  <a:cubicBezTo>
                    <a:pt x="26840" y="23265"/>
                    <a:pt x="27236" y="22350"/>
                    <a:pt x="27236" y="21288"/>
                  </a:cubicBezTo>
                  <a:lnTo>
                    <a:pt x="27236" y="3947"/>
                  </a:lnTo>
                  <a:cubicBezTo>
                    <a:pt x="27236" y="2893"/>
                    <a:pt x="26840" y="1978"/>
                    <a:pt x="26056" y="1179"/>
                  </a:cubicBezTo>
                  <a:cubicBezTo>
                    <a:pt x="25265" y="395"/>
                    <a:pt x="24341" y="0"/>
                    <a:pt x="23293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8091BD1D-DDA7-6D06-4C24-AFECA413374A}"/>
                </a:ext>
              </a:extLst>
            </p:cNvPr>
            <p:cNvSpPr/>
            <p:nvPr/>
          </p:nvSpPr>
          <p:spPr>
            <a:xfrm>
              <a:off x="9450661" y="1233067"/>
              <a:ext cx="94327" cy="114162"/>
            </a:xfrm>
            <a:custGeom>
              <a:avLst/>
              <a:gdLst>
                <a:gd name="connsiteX0" fmla="*/ 12038 w 94327"/>
                <a:gd name="connsiteY0" fmla="*/ 100165 h 114162"/>
                <a:gd name="connsiteX1" fmla="*/ 26739 w 94327"/>
                <a:gd name="connsiteY1" fmla="*/ 110417 h 114162"/>
                <a:gd name="connsiteX2" fmla="*/ 47168 w 94327"/>
                <a:gd name="connsiteY2" fmla="*/ 114163 h 114162"/>
                <a:gd name="connsiteX3" fmla="*/ 67589 w 94327"/>
                <a:gd name="connsiteY3" fmla="*/ 110417 h 114162"/>
                <a:gd name="connsiteX4" fmla="*/ 82290 w 94327"/>
                <a:gd name="connsiteY4" fmla="*/ 100165 h 114162"/>
                <a:gd name="connsiteX5" fmla="*/ 91270 w 94327"/>
                <a:gd name="connsiteY5" fmla="*/ 84686 h 114162"/>
                <a:gd name="connsiteX6" fmla="*/ 94328 w 94327"/>
                <a:gd name="connsiteY6" fmla="*/ 65073 h 114162"/>
                <a:gd name="connsiteX7" fmla="*/ 94328 w 94327"/>
                <a:gd name="connsiteY7" fmla="*/ 49097 h 114162"/>
                <a:gd name="connsiteX8" fmla="*/ 91270 w 94327"/>
                <a:gd name="connsiteY8" fmla="*/ 29477 h 114162"/>
                <a:gd name="connsiteX9" fmla="*/ 82290 w 94327"/>
                <a:gd name="connsiteY9" fmla="*/ 13998 h 114162"/>
                <a:gd name="connsiteX10" fmla="*/ 67589 w 94327"/>
                <a:gd name="connsiteY10" fmla="*/ 3746 h 114162"/>
                <a:gd name="connsiteX11" fmla="*/ 47168 w 94327"/>
                <a:gd name="connsiteY11" fmla="*/ 0 h 114162"/>
                <a:gd name="connsiteX12" fmla="*/ 26739 w 94327"/>
                <a:gd name="connsiteY12" fmla="*/ 3746 h 114162"/>
                <a:gd name="connsiteX13" fmla="*/ 12038 w 94327"/>
                <a:gd name="connsiteY13" fmla="*/ 13998 h 114162"/>
                <a:gd name="connsiteX14" fmla="*/ 3058 w 94327"/>
                <a:gd name="connsiteY14" fmla="*/ 29477 h 114162"/>
                <a:gd name="connsiteX15" fmla="*/ 0 w 94327"/>
                <a:gd name="connsiteY15" fmla="*/ 49097 h 114162"/>
                <a:gd name="connsiteX16" fmla="*/ 0 w 94327"/>
                <a:gd name="connsiteY16" fmla="*/ 65073 h 114162"/>
                <a:gd name="connsiteX17" fmla="*/ 3058 w 94327"/>
                <a:gd name="connsiteY17" fmla="*/ 84686 h 114162"/>
                <a:gd name="connsiteX18" fmla="*/ 12038 w 94327"/>
                <a:gd name="connsiteY18" fmla="*/ 100165 h 114162"/>
                <a:gd name="connsiteX19" fmla="*/ 26048 w 94327"/>
                <a:gd name="connsiteY19" fmla="*/ 49097 h 114162"/>
                <a:gd name="connsiteX20" fmla="*/ 31373 w 94327"/>
                <a:gd name="connsiteY20" fmla="*/ 29679 h 114162"/>
                <a:gd name="connsiteX21" fmla="*/ 47168 w 94327"/>
                <a:gd name="connsiteY21" fmla="*/ 22482 h 114162"/>
                <a:gd name="connsiteX22" fmla="*/ 62955 w 94327"/>
                <a:gd name="connsiteY22" fmla="*/ 29679 h 114162"/>
                <a:gd name="connsiteX23" fmla="*/ 68280 w 94327"/>
                <a:gd name="connsiteY23" fmla="*/ 49097 h 114162"/>
                <a:gd name="connsiteX24" fmla="*/ 68280 w 94327"/>
                <a:gd name="connsiteY24" fmla="*/ 65073 h 114162"/>
                <a:gd name="connsiteX25" fmla="*/ 62955 w 94327"/>
                <a:gd name="connsiteY25" fmla="*/ 84484 h 114162"/>
                <a:gd name="connsiteX26" fmla="*/ 47168 w 94327"/>
                <a:gd name="connsiteY26" fmla="*/ 91688 h 114162"/>
                <a:gd name="connsiteX27" fmla="*/ 31373 w 94327"/>
                <a:gd name="connsiteY27" fmla="*/ 84484 h 114162"/>
                <a:gd name="connsiteX28" fmla="*/ 26048 w 94327"/>
                <a:gd name="connsiteY28" fmla="*/ 65073 h 114162"/>
                <a:gd name="connsiteX29" fmla="*/ 26048 w 94327"/>
                <a:gd name="connsiteY29" fmla="*/ 49097 h 11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4327" h="114162">
                  <a:moveTo>
                    <a:pt x="12038" y="100165"/>
                  </a:moveTo>
                  <a:cubicBezTo>
                    <a:pt x="15981" y="104500"/>
                    <a:pt x="20887" y="107920"/>
                    <a:pt x="26739" y="110417"/>
                  </a:cubicBezTo>
                  <a:cubicBezTo>
                    <a:pt x="32591" y="112914"/>
                    <a:pt x="39398" y="114163"/>
                    <a:pt x="47168" y="114163"/>
                  </a:cubicBezTo>
                  <a:cubicBezTo>
                    <a:pt x="54930" y="114163"/>
                    <a:pt x="61737" y="112914"/>
                    <a:pt x="67589" y="110417"/>
                  </a:cubicBezTo>
                  <a:cubicBezTo>
                    <a:pt x="73441" y="107920"/>
                    <a:pt x="78347" y="104500"/>
                    <a:pt x="82290" y="100165"/>
                  </a:cubicBezTo>
                  <a:cubicBezTo>
                    <a:pt x="86240" y="95830"/>
                    <a:pt x="89229" y="90673"/>
                    <a:pt x="91270" y="84686"/>
                  </a:cubicBezTo>
                  <a:cubicBezTo>
                    <a:pt x="93304" y="78706"/>
                    <a:pt x="94328" y="72161"/>
                    <a:pt x="94328" y="65073"/>
                  </a:cubicBezTo>
                  <a:lnTo>
                    <a:pt x="94328" y="49097"/>
                  </a:lnTo>
                  <a:cubicBezTo>
                    <a:pt x="94328" y="42002"/>
                    <a:pt x="93303" y="35464"/>
                    <a:pt x="91270" y="29477"/>
                  </a:cubicBezTo>
                  <a:cubicBezTo>
                    <a:pt x="89228" y="23498"/>
                    <a:pt x="86240" y="18333"/>
                    <a:pt x="82290" y="13998"/>
                  </a:cubicBezTo>
                  <a:cubicBezTo>
                    <a:pt x="78347" y="9663"/>
                    <a:pt x="73442" y="6251"/>
                    <a:pt x="67589" y="3746"/>
                  </a:cubicBezTo>
                  <a:cubicBezTo>
                    <a:pt x="61737" y="1249"/>
                    <a:pt x="54929" y="0"/>
                    <a:pt x="47168" y="0"/>
                  </a:cubicBezTo>
                  <a:cubicBezTo>
                    <a:pt x="39398" y="0"/>
                    <a:pt x="32592" y="1249"/>
                    <a:pt x="26739" y="3746"/>
                  </a:cubicBezTo>
                  <a:cubicBezTo>
                    <a:pt x="20887" y="6251"/>
                    <a:pt x="15981" y="9663"/>
                    <a:pt x="12038" y="13998"/>
                  </a:cubicBezTo>
                  <a:cubicBezTo>
                    <a:pt x="8088" y="18333"/>
                    <a:pt x="5100" y="23498"/>
                    <a:pt x="3058" y="29477"/>
                  </a:cubicBezTo>
                  <a:cubicBezTo>
                    <a:pt x="1017" y="35464"/>
                    <a:pt x="0" y="42002"/>
                    <a:pt x="0" y="49097"/>
                  </a:cubicBezTo>
                  <a:lnTo>
                    <a:pt x="0" y="65073"/>
                  </a:lnTo>
                  <a:cubicBezTo>
                    <a:pt x="0" y="72161"/>
                    <a:pt x="1017" y="78706"/>
                    <a:pt x="3058" y="84686"/>
                  </a:cubicBezTo>
                  <a:cubicBezTo>
                    <a:pt x="5100" y="90673"/>
                    <a:pt x="8088" y="95830"/>
                    <a:pt x="12038" y="100165"/>
                  </a:cubicBezTo>
                  <a:moveTo>
                    <a:pt x="26048" y="49097"/>
                  </a:moveTo>
                  <a:cubicBezTo>
                    <a:pt x="26048" y="40947"/>
                    <a:pt x="27826" y="34479"/>
                    <a:pt x="31373" y="29679"/>
                  </a:cubicBezTo>
                  <a:cubicBezTo>
                    <a:pt x="34928" y="24878"/>
                    <a:pt x="40190" y="22482"/>
                    <a:pt x="47168" y="22482"/>
                  </a:cubicBezTo>
                  <a:cubicBezTo>
                    <a:pt x="54130" y="22482"/>
                    <a:pt x="59401" y="24878"/>
                    <a:pt x="62955" y="29679"/>
                  </a:cubicBezTo>
                  <a:cubicBezTo>
                    <a:pt x="66502" y="34479"/>
                    <a:pt x="68280" y="40947"/>
                    <a:pt x="68280" y="49097"/>
                  </a:cubicBezTo>
                  <a:lnTo>
                    <a:pt x="68280" y="65073"/>
                  </a:lnTo>
                  <a:cubicBezTo>
                    <a:pt x="68280" y="73224"/>
                    <a:pt x="66502" y="79699"/>
                    <a:pt x="62955" y="84484"/>
                  </a:cubicBezTo>
                  <a:cubicBezTo>
                    <a:pt x="59401" y="89292"/>
                    <a:pt x="54130" y="91688"/>
                    <a:pt x="47168" y="91688"/>
                  </a:cubicBezTo>
                  <a:cubicBezTo>
                    <a:pt x="40190" y="91688"/>
                    <a:pt x="34928" y="89292"/>
                    <a:pt x="31373" y="84484"/>
                  </a:cubicBezTo>
                  <a:cubicBezTo>
                    <a:pt x="27826" y="79699"/>
                    <a:pt x="26048" y="73224"/>
                    <a:pt x="26048" y="65073"/>
                  </a:cubicBezTo>
                  <a:lnTo>
                    <a:pt x="26048" y="49097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27CA0DBA-3459-9107-3BDE-2653876ED372}"/>
                </a:ext>
              </a:extLst>
            </p:cNvPr>
            <p:cNvSpPr/>
            <p:nvPr/>
          </p:nvSpPr>
          <p:spPr>
            <a:xfrm>
              <a:off x="9567284" y="1233075"/>
              <a:ext cx="91177" cy="112581"/>
            </a:xfrm>
            <a:custGeom>
              <a:avLst/>
              <a:gdLst>
                <a:gd name="connsiteX0" fmla="*/ 57430 w 91177"/>
                <a:gd name="connsiteY0" fmla="*/ 23165 h 112581"/>
                <a:gd name="connsiteX1" fmla="*/ 62459 w 91177"/>
                <a:gd name="connsiteY1" fmla="*/ 26709 h 112581"/>
                <a:gd name="connsiteX2" fmla="*/ 64633 w 91177"/>
                <a:gd name="connsiteY2" fmla="*/ 33409 h 112581"/>
                <a:gd name="connsiteX3" fmla="*/ 65122 w 91177"/>
                <a:gd name="connsiteY3" fmla="*/ 44166 h 112581"/>
                <a:gd name="connsiteX4" fmla="*/ 65122 w 91177"/>
                <a:gd name="connsiteY4" fmla="*/ 108440 h 112581"/>
                <a:gd name="connsiteX5" fmla="*/ 66309 w 91177"/>
                <a:gd name="connsiteY5" fmla="*/ 111301 h 112581"/>
                <a:gd name="connsiteX6" fmla="*/ 69073 w 91177"/>
                <a:gd name="connsiteY6" fmla="*/ 112581 h 112581"/>
                <a:gd name="connsiteX7" fmla="*/ 87227 w 91177"/>
                <a:gd name="connsiteY7" fmla="*/ 112581 h 112581"/>
                <a:gd name="connsiteX8" fmla="*/ 89990 w 91177"/>
                <a:gd name="connsiteY8" fmla="*/ 111301 h 112581"/>
                <a:gd name="connsiteX9" fmla="*/ 91178 w 91177"/>
                <a:gd name="connsiteY9" fmla="*/ 108440 h 112581"/>
                <a:gd name="connsiteX10" fmla="*/ 91178 w 91177"/>
                <a:gd name="connsiteY10" fmla="*/ 44166 h 112581"/>
                <a:gd name="connsiteX11" fmla="*/ 89788 w 91177"/>
                <a:gd name="connsiteY11" fmla="*/ 26616 h 112581"/>
                <a:gd name="connsiteX12" fmla="*/ 84759 w 91177"/>
                <a:gd name="connsiteY12" fmla="*/ 12610 h 112581"/>
                <a:gd name="connsiteX13" fmla="*/ 74396 w 91177"/>
                <a:gd name="connsiteY13" fmla="*/ 3343 h 112581"/>
                <a:gd name="connsiteX14" fmla="*/ 57033 w 91177"/>
                <a:gd name="connsiteY14" fmla="*/ 0 h 112581"/>
                <a:gd name="connsiteX15" fmla="*/ 48154 w 91177"/>
                <a:gd name="connsiteY15" fmla="*/ 481 h 112581"/>
                <a:gd name="connsiteX16" fmla="*/ 40454 w 91177"/>
                <a:gd name="connsiteY16" fmla="*/ 2071 h 112581"/>
                <a:gd name="connsiteX17" fmla="*/ 33057 w 91177"/>
                <a:gd name="connsiteY17" fmla="*/ 4925 h 112581"/>
                <a:gd name="connsiteX18" fmla="*/ 25063 w 91177"/>
                <a:gd name="connsiteY18" fmla="*/ 9461 h 112581"/>
                <a:gd name="connsiteX19" fmla="*/ 25063 w 91177"/>
                <a:gd name="connsiteY19" fmla="*/ 5320 h 112581"/>
                <a:gd name="connsiteX20" fmla="*/ 23883 w 91177"/>
                <a:gd name="connsiteY20" fmla="*/ 2559 h 112581"/>
                <a:gd name="connsiteX21" fmla="*/ 21112 w 91177"/>
                <a:gd name="connsiteY21" fmla="*/ 1381 h 112581"/>
                <a:gd name="connsiteX22" fmla="*/ 3951 w 91177"/>
                <a:gd name="connsiteY22" fmla="*/ 1381 h 112581"/>
                <a:gd name="connsiteX23" fmla="*/ 1188 w 91177"/>
                <a:gd name="connsiteY23" fmla="*/ 2559 h 112581"/>
                <a:gd name="connsiteX24" fmla="*/ 0 w 91177"/>
                <a:gd name="connsiteY24" fmla="*/ 5320 h 112581"/>
                <a:gd name="connsiteX25" fmla="*/ 0 w 91177"/>
                <a:gd name="connsiteY25" fmla="*/ 108439 h 112581"/>
                <a:gd name="connsiteX26" fmla="*/ 1188 w 91177"/>
                <a:gd name="connsiteY26" fmla="*/ 111301 h 112581"/>
                <a:gd name="connsiteX27" fmla="*/ 3951 w 91177"/>
                <a:gd name="connsiteY27" fmla="*/ 112581 h 112581"/>
                <a:gd name="connsiteX28" fmla="*/ 22105 w 91177"/>
                <a:gd name="connsiteY28" fmla="*/ 112581 h 112581"/>
                <a:gd name="connsiteX29" fmla="*/ 24868 w 91177"/>
                <a:gd name="connsiteY29" fmla="*/ 111301 h 112581"/>
                <a:gd name="connsiteX30" fmla="*/ 26048 w 91177"/>
                <a:gd name="connsiteY30" fmla="*/ 108439 h 112581"/>
                <a:gd name="connsiteX31" fmla="*/ 26048 w 91177"/>
                <a:gd name="connsiteY31" fmla="*/ 29175 h 112581"/>
                <a:gd name="connsiteX32" fmla="*/ 37792 w 91177"/>
                <a:gd name="connsiteY32" fmla="*/ 23947 h 112581"/>
                <a:gd name="connsiteX33" fmla="*/ 48348 w 91177"/>
                <a:gd name="connsiteY33" fmla="*/ 22078 h 112581"/>
                <a:gd name="connsiteX34" fmla="*/ 57429 w 91177"/>
                <a:gd name="connsiteY34" fmla="*/ 23164 h 112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1177" h="112581">
                  <a:moveTo>
                    <a:pt x="57430" y="23165"/>
                  </a:moveTo>
                  <a:cubicBezTo>
                    <a:pt x="59665" y="23886"/>
                    <a:pt x="61342" y="25065"/>
                    <a:pt x="62459" y="26709"/>
                  </a:cubicBezTo>
                  <a:cubicBezTo>
                    <a:pt x="63577" y="28353"/>
                    <a:pt x="64299" y="30594"/>
                    <a:pt x="64633" y="33409"/>
                  </a:cubicBezTo>
                  <a:cubicBezTo>
                    <a:pt x="64959" y="36247"/>
                    <a:pt x="65122" y="39830"/>
                    <a:pt x="65122" y="44166"/>
                  </a:cubicBezTo>
                  <a:lnTo>
                    <a:pt x="65122" y="108440"/>
                  </a:lnTo>
                  <a:cubicBezTo>
                    <a:pt x="65122" y="109495"/>
                    <a:pt x="65518" y="110441"/>
                    <a:pt x="66309" y="111301"/>
                  </a:cubicBezTo>
                  <a:cubicBezTo>
                    <a:pt x="67093" y="112154"/>
                    <a:pt x="68017" y="112581"/>
                    <a:pt x="69073" y="112581"/>
                  </a:cubicBezTo>
                  <a:lnTo>
                    <a:pt x="87227" y="112581"/>
                  </a:lnTo>
                  <a:cubicBezTo>
                    <a:pt x="88275" y="112581"/>
                    <a:pt x="89198" y="112155"/>
                    <a:pt x="89990" y="111301"/>
                  </a:cubicBezTo>
                  <a:cubicBezTo>
                    <a:pt x="90782" y="110441"/>
                    <a:pt x="91178" y="109495"/>
                    <a:pt x="91178" y="108440"/>
                  </a:cubicBezTo>
                  <a:lnTo>
                    <a:pt x="91178" y="44166"/>
                  </a:lnTo>
                  <a:cubicBezTo>
                    <a:pt x="91178" y="37853"/>
                    <a:pt x="90712" y="32005"/>
                    <a:pt x="89788" y="26616"/>
                  </a:cubicBezTo>
                  <a:cubicBezTo>
                    <a:pt x="88872" y="21226"/>
                    <a:pt x="87196" y="16558"/>
                    <a:pt x="84759" y="12610"/>
                  </a:cubicBezTo>
                  <a:cubicBezTo>
                    <a:pt x="82321" y="8671"/>
                    <a:pt x="78875" y="5584"/>
                    <a:pt x="74396" y="3343"/>
                  </a:cubicBezTo>
                  <a:cubicBezTo>
                    <a:pt x="69926" y="1117"/>
                    <a:pt x="64143" y="0"/>
                    <a:pt x="57033" y="0"/>
                  </a:cubicBezTo>
                  <a:cubicBezTo>
                    <a:pt x="53743" y="0"/>
                    <a:pt x="50785" y="163"/>
                    <a:pt x="48154" y="481"/>
                  </a:cubicBezTo>
                  <a:cubicBezTo>
                    <a:pt x="45515" y="815"/>
                    <a:pt x="42954" y="1342"/>
                    <a:pt x="40454" y="2071"/>
                  </a:cubicBezTo>
                  <a:cubicBezTo>
                    <a:pt x="37955" y="2784"/>
                    <a:pt x="35487" y="3738"/>
                    <a:pt x="33057" y="4925"/>
                  </a:cubicBezTo>
                  <a:cubicBezTo>
                    <a:pt x="30620" y="6111"/>
                    <a:pt x="27958" y="7624"/>
                    <a:pt x="25063" y="9461"/>
                  </a:cubicBezTo>
                  <a:lnTo>
                    <a:pt x="25063" y="5320"/>
                  </a:lnTo>
                  <a:cubicBezTo>
                    <a:pt x="25063" y="4266"/>
                    <a:pt x="24667" y="3343"/>
                    <a:pt x="23883" y="2559"/>
                  </a:cubicBezTo>
                  <a:cubicBezTo>
                    <a:pt x="23091" y="1768"/>
                    <a:pt x="22168" y="1381"/>
                    <a:pt x="21112" y="1381"/>
                  </a:cubicBezTo>
                  <a:lnTo>
                    <a:pt x="3951" y="1381"/>
                  </a:lnTo>
                  <a:cubicBezTo>
                    <a:pt x="2895" y="1381"/>
                    <a:pt x="1971" y="1769"/>
                    <a:pt x="1188" y="2559"/>
                  </a:cubicBezTo>
                  <a:cubicBezTo>
                    <a:pt x="396" y="3343"/>
                    <a:pt x="0" y="4265"/>
                    <a:pt x="0" y="5320"/>
                  </a:cubicBezTo>
                  <a:lnTo>
                    <a:pt x="0" y="108439"/>
                  </a:lnTo>
                  <a:cubicBezTo>
                    <a:pt x="0" y="109494"/>
                    <a:pt x="396" y="110440"/>
                    <a:pt x="1188" y="111301"/>
                  </a:cubicBezTo>
                  <a:cubicBezTo>
                    <a:pt x="1971" y="112154"/>
                    <a:pt x="2895" y="112581"/>
                    <a:pt x="3951" y="112581"/>
                  </a:cubicBezTo>
                  <a:lnTo>
                    <a:pt x="22105" y="112581"/>
                  </a:lnTo>
                  <a:cubicBezTo>
                    <a:pt x="23153" y="112581"/>
                    <a:pt x="24077" y="112154"/>
                    <a:pt x="24868" y="111301"/>
                  </a:cubicBezTo>
                  <a:cubicBezTo>
                    <a:pt x="25660" y="110440"/>
                    <a:pt x="26048" y="109494"/>
                    <a:pt x="26048" y="108439"/>
                  </a:cubicBezTo>
                  <a:lnTo>
                    <a:pt x="26048" y="29175"/>
                  </a:lnTo>
                  <a:cubicBezTo>
                    <a:pt x="30255" y="26941"/>
                    <a:pt x="34167" y="25204"/>
                    <a:pt x="37792" y="23947"/>
                  </a:cubicBezTo>
                  <a:cubicBezTo>
                    <a:pt x="41408" y="22707"/>
                    <a:pt x="44925" y="22078"/>
                    <a:pt x="48348" y="22078"/>
                  </a:cubicBezTo>
                  <a:cubicBezTo>
                    <a:pt x="52167" y="22078"/>
                    <a:pt x="55186" y="22443"/>
                    <a:pt x="57429" y="23164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852955FC-92EA-686C-BCA7-22CED18DEC90}"/>
                </a:ext>
              </a:extLst>
            </p:cNvPr>
            <p:cNvSpPr/>
            <p:nvPr/>
          </p:nvSpPr>
          <p:spPr>
            <a:xfrm>
              <a:off x="9679962" y="1233074"/>
              <a:ext cx="86635" cy="114154"/>
            </a:xfrm>
            <a:custGeom>
              <a:avLst/>
              <a:gdLst>
                <a:gd name="connsiteX0" fmla="*/ 61969 w 86635"/>
                <a:gd name="connsiteY0" fmla="*/ 108641 h 114154"/>
                <a:gd name="connsiteX1" fmla="*/ 63157 w 86635"/>
                <a:gd name="connsiteY1" fmla="*/ 111402 h 114154"/>
                <a:gd name="connsiteX2" fmla="*/ 65912 w 86635"/>
                <a:gd name="connsiteY2" fmla="*/ 112580 h 114154"/>
                <a:gd name="connsiteX3" fmla="*/ 82693 w 86635"/>
                <a:gd name="connsiteY3" fmla="*/ 112580 h 114154"/>
                <a:gd name="connsiteX4" fmla="*/ 85456 w 86635"/>
                <a:gd name="connsiteY4" fmla="*/ 111402 h 114154"/>
                <a:gd name="connsiteX5" fmla="*/ 86636 w 86635"/>
                <a:gd name="connsiteY5" fmla="*/ 108641 h 114154"/>
                <a:gd name="connsiteX6" fmla="*/ 86636 w 86635"/>
                <a:gd name="connsiteY6" fmla="*/ 37651 h 114154"/>
                <a:gd name="connsiteX7" fmla="*/ 75490 w 86635"/>
                <a:gd name="connsiteY7" fmla="*/ 9268 h 114154"/>
                <a:gd name="connsiteX8" fmla="*/ 43224 w 86635"/>
                <a:gd name="connsiteY8" fmla="*/ 0 h 114154"/>
                <a:gd name="connsiteX9" fmla="*/ 24573 w 86635"/>
                <a:gd name="connsiteY9" fmla="*/ 969 h 114154"/>
                <a:gd name="connsiteX10" fmla="*/ 10268 w 86635"/>
                <a:gd name="connsiteY10" fmla="*/ 3125 h 114154"/>
                <a:gd name="connsiteX11" fmla="*/ 6519 w 86635"/>
                <a:gd name="connsiteY11" fmla="*/ 7220 h 114154"/>
                <a:gd name="connsiteX12" fmla="*/ 6519 w 86635"/>
                <a:gd name="connsiteY12" fmla="*/ 19729 h 114154"/>
                <a:gd name="connsiteX13" fmla="*/ 7505 w 86635"/>
                <a:gd name="connsiteY13" fmla="*/ 22474 h 114154"/>
                <a:gd name="connsiteX14" fmla="*/ 10066 w 86635"/>
                <a:gd name="connsiteY14" fmla="*/ 23063 h 114154"/>
                <a:gd name="connsiteX15" fmla="*/ 11052 w 86635"/>
                <a:gd name="connsiteY15" fmla="*/ 23063 h 114154"/>
                <a:gd name="connsiteX16" fmla="*/ 24868 w 86635"/>
                <a:gd name="connsiteY16" fmla="*/ 21985 h 114154"/>
                <a:gd name="connsiteX17" fmla="*/ 43224 w 86635"/>
                <a:gd name="connsiteY17" fmla="*/ 21489 h 114154"/>
                <a:gd name="connsiteX18" fmla="*/ 56350 w 86635"/>
                <a:gd name="connsiteY18" fmla="*/ 24669 h 114154"/>
                <a:gd name="connsiteX19" fmla="*/ 60588 w 86635"/>
                <a:gd name="connsiteY19" fmla="*/ 37589 h 114154"/>
                <a:gd name="connsiteX20" fmla="*/ 60588 w 86635"/>
                <a:gd name="connsiteY20" fmla="*/ 46329 h 114154"/>
                <a:gd name="connsiteX21" fmla="*/ 48153 w 86635"/>
                <a:gd name="connsiteY21" fmla="*/ 46329 h 114154"/>
                <a:gd name="connsiteX22" fmla="*/ 26157 w 86635"/>
                <a:gd name="connsiteY22" fmla="*/ 48500 h 114154"/>
                <a:gd name="connsiteX23" fmla="*/ 11153 w 86635"/>
                <a:gd name="connsiteY23" fmla="*/ 55007 h 114154"/>
                <a:gd name="connsiteX24" fmla="*/ 2670 w 86635"/>
                <a:gd name="connsiteY24" fmla="*/ 65654 h 114154"/>
                <a:gd name="connsiteX25" fmla="*/ 0 w 86635"/>
                <a:gd name="connsiteY25" fmla="*/ 80443 h 114154"/>
                <a:gd name="connsiteX26" fmla="*/ 0 w 86635"/>
                <a:gd name="connsiteY26" fmla="*/ 81234 h 114154"/>
                <a:gd name="connsiteX27" fmla="*/ 3058 w 86635"/>
                <a:gd name="connsiteY27" fmla="*/ 97597 h 114154"/>
                <a:gd name="connsiteX28" fmla="*/ 10960 w 86635"/>
                <a:gd name="connsiteY28" fmla="*/ 107656 h 114154"/>
                <a:gd name="connsiteX29" fmla="*/ 21911 w 86635"/>
                <a:gd name="connsiteY29" fmla="*/ 112774 h 114154"/>
                <a:gd name="connsiteX30" fmla="*/ 34143 w 86635"/>
                <a:gd name="connsiteY30" fmla="*/ 114155 h 114154"/>
                <a:gd name="connsiteX31" fmla="*/ 48153 w 86635"/>
                <a:gd name="connsiteY31" fmla="*/ 111891 h 114154"/>
                <a:gd name="connsiteX32" fmla="*/ 61969 w 86635"/>
                <a:gd name="connsiteY32" fmla="*/ 105485 h 114154"/>
                <a:gd name="connsiteX33" fmla="*/ 61969 w 86635"/>
                <a:gd name="connsiteY33" fmla="*/ 108641 h 114154"/>
                <a:gd name="connsiteX34" fmla="*/ 60588 w 86635"/>
                <a:gd name="connsiteY34" fmla="*/ 87935 h 114154"/>
                <a:gd name="connsiteX35" fmla="*/ 50963 w 86635"/>
                <a:gd name="connsiteY35" fmla="*/ 91875 h 114154"/>
                <a:gd name="connsiteX36" fmla="*/ 40337 w 86635"/>
                <a:gd name="connsiteY36" fmla="*/ 93457 h 114154"/>
                <a:gd name="connsiteX37" fmla="*/ 29424 w 86635"/>
                <a:gd name="connsiteY37" fmla="*/ 90991 h 114154"/>
                <a:gd name="connsiteX38" fmla="*/ 26056 w 86635"/>
                <a:gd name="connsiteY38" fmla="*/ 81235 h 114154"/>
                <a:gd name="connsiteX39" fmla="*/ 26056 w 86635"/>
                <a:gd name="connsiteY39" fmla="*/ 80444 h 114154"/>
                <a:gd name="connsiteX40" fmla="*/ 26941 w 86635"/>
                <a:gd name="connsiteY40" fmla="*/ 73146 h 114154"/>
                <a:gd name="connsiteX41" fmla="*/ 30317 w 86635"/>
                <a:gd name="connsiteY41" fmla="*/ 67927 h 114154"/>
                <a:gd name="connsiteX42" fmla="*/ 37070 w 86635"/>
                <a:gd name="connsiteY42" fmla="*/ 64770 h 114154"/>
                <a:gd name="connsiteX43" fmla="*/ 48084 w 86635"/>
                <a:gd name="connsiteY43" fmla="*/ 63685 h 114154"/>
                <a:gd name="connsiteX44" fmla="*/ 60588 w 86635"/>
                <a:gd name="connsiteY44" fmla="*/ 63685 h 114154"/>
                <a:gd name="connsiteX45" fmla="*/ 60588 w 86635"/>
                <a:gd name="connsiteY45" fmla="*/ 87935 h 114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86635" h="114154">
                  <a:moveTo>
                    <a:pt x="61969" y="108641"/>
                  </a:moveTo>
                  <a:cubicBezTo>
                    <a:pt x="61969" y="109688"/>
                    <a:pt x="62365" y="110611"/>
                    <a:pt x="63157" y="111402"/>
                  </a:cubicBezTo>
                  <a:cubicBezTo>
                    <a:pt x="63941" y="112185"/>
                    <a:pt x="64856" y="112580"/>
                    <a:pt x="65912" y="112580"/>
                  </a:cubicBezTo>
                  <a:lnTo>
                    <a:pt x="82693" y="112580"/>
                  </a:lnTo>
                  <a:cubicBezTo>
                    <a:pt x="83740" y="112580"/>
                    <a:pt x="84664" y="112185"/>
                    <a:pt x="85456" y="111402"/>
                  </a:cubicBezTo>
                  <a:cubicBezTo>
                    <a:pt x="86240" y="110611"/>
                    <a:pt x="86636" y="109688"/>
                    <a:pt x="86636" y="108641"/>
                  </a:cubicBezTo>
                  <a:lnTo>
                    <a:pt x="86636" y="37651"/>
                  </a:lnTo>
                  <a:cubicBezTo>
                    <a:pt x="86636" y="24909"/>
                    <a:pt x="82918" y="15448"/>
                    <a:pt x="75490" y="9268"/>
                  </a:cubicBezTo>
                  <a:cubicBezTo>
                    <a:pt x="68054" y="3087"/>
                    <a:pt x="57296" y="0"/>
                    <a:pt x="43224" y="0"/>
                  </a:cubicBezTo>
                  <a:cubicBezTo>
                    <a:pt x="36378" y="0"/>
                    <a:pt x="30161" y="318"/>
                    <a:pt x="24573" y="969"/>
                  </a:cubicBezTo>
                  <a:cubicBezTo>
                    <a:pt x="18977" y="1621"/>
                    <a:pt x="14211" y="2334"/>
                    <a:pt x="10268" y="3125"/>
                  </a:cubicBezTo>
                  <a:cubicBezTo>
                    <a:pt x="7769" y="3645"/>
                    <a:pt x="6519" y="5010"/>
                    <a:pt x="6519" y="7220"/>
                  </a:cubicBezTo>
                  <a:lnTo>
                    <a:pt x="6519" y="19729"/>
                  </a:lnTo>
                  <a:cubicBezTo>
                    <a:pt x="6519" y="21164"/>
                    <a:pt x="6845" y="22079"/>
                    <a:pt x="7505" y="22474"/>
                  </a:cubicBezTo>
                  <a:cubicBezTo>
                    <a:pt x="8165" y="22870"/>
                    <a:pt x="9011" y="23063"/>
                    <a:pt x="10066" y="23063"/>
                  </a:cubicBezTo>
                  <a:lnTo>
                    <a:pt x="11052" y="23063"/>
                  </a:lnTo>
                  <a:cubicBezTo>
                    <a:pt x="14343" y="22668"/>
                    <a:pt x="18946" y="22311"/>
                    <a:pt x="24868" y="21985"/>
                  </a:cubicBezTo>
                  <a:cubicBezTo>
                    <a:pt x="30790" y="21652"/>
                    <a:pt x="36906" y="21489"/>
                    <a:pt x="43224" y="21489"/>
                  </a:cubicBezTo>
                  <a:cubicBezTo>
                    <a:pt x="49146" y="21489"/>
                    <a:pt x="53516" y="22552"/>
                    <a:pt x="56350" y="24669"/>
                  </a:cubicBezTo>
                  <a:cubicBezTo>
                    <a:pt x="59175" y="26786"/>
                    <a:pt x="60588" y="31098"/>
                    <a:pt x="60588" y="37589"/>
                  </a:cubicBezTo>
                  <a:lnTo>
                    <a:pt x="60588" y="46329"/>
                  </a:lnTo>
                  <a:lnTo>
                    <a:pt x="48153" y="46329"/>
                  </a:lnTo>
                  <a:cubicBezTo>
                    <a:pt x="39600" y="46329"/>
                    <a:pt x="32273" y="47058"/>
                    <a:pt x="26157" y="48500"/>
                  </a:cubicBezTo>
                  <a:cubicBezTo>
                    <a:pt x="20033" y="49950"/>
                    <a:pt x="15034" y="52114"/>
                    <a:pt x="11153" y="55007"/>
                  </a:cubicBezTo>
                  <a:cubicBezTo>
                    <a:pt x="7273" y="57899"/>
                    <a:pt x="4447" y="61443"/>
                    <a:pt x="2670" y="65654"/>
                  </a:cubicBezTo>
                  <a:cubicBezTo>
                    <a:pt x="893" y="69858"/>
                    <a:pt x="0" y="74790"/>
                    <a:pt x="0" y="80443"/>
                  </a:cubicBezTo>
                  <a:lnTo>
                    <a:pt x="0" y="81234"/>
                  </a:lnTo>
                  <a:cubicBezTo>
                    <a:pt x="0" y="87935"/>
                    <a:pt x="1025" y="93387"/>
                    <a:pt x="3058" y="97597"/>
                  </a:cubicBezTo>
                  <a:cubicBezTo>
                    <a:pt x="5100" y="101801"/>
                    <a:pt x="7731" y="105158"/>
                    <a:pt x="10960" y="107656"/>
                  </a:cubicBezTo>
                  <a:cubicBezTo>
                    <a:pt x="14181" y="110145"/>
                    <a:pt x="17836" y="111859"/>
                    <a:pt x="21911" y="112774"/>
                  </a:cubicBezTo>
                  <a:cubicBezTo>
                    <a:pt x="25986" y="113697"/>
                    <a:pt x="30069" y="114155"/>
                    <a:pt x="34143" y="114155"/>
                  </a:cubicBezTo>
                  <a:cubicBezTo>
                    <a:pt x="38878" y="114155"/>
                    <a:pt x="43551" y="113403"/>
                    <a:pt x="48153" y="111891"/>
                  </a:cubicBezTo>
                  <a:cubicBezTo>
                    <a:pt x="52764" y="110378"/>
                    <a:pt x="57359" y="108246"/>
                    <a:pt x="61969" y="105485"/>
                  </a:cubicBezTo>
                  <a:lnTo>
                    <a:pt x="61969" y="108641"/>
                  </a:lnTo>
                  <a:close/>
                  <a:moveTo>
                    <a:pt x="60588" y="87935"/>
                  </a:moveTo>
                  <a:cubicBezTo>
                    <a:pt x="57677" y="89509"/>
                    <a:pt x="54464" y="90828"/>
                    <a:pt x="50963" y="91875"/>
                  </a:cubicBezTo>
                  <a:cubicBezTo>
                    <a:pt x="47455" y="92937"/>
                    <a:pt x="43916" y="93457"/>
                    <a:pt x="40337" y="93457"/>
                  </a:cubicBezTo>
                  <a:cubicBezTo>
                    <a:pt x="35316" y="93457"/>
                    <a:pt x="31675" y="92635"/>
                    <a:pt x="29424" y="90991"/>
                  </a:cubicBezTo>
                  <a:cubicBezTo>
                    <a:pt x="27173" y="89347"/>
                    <a:pt x="26056" y="86097"/>
                    <a:pt x="26056" y="81235"/>
                  </a:cubicBezTo>
                  <a:lnTo>
                    <a:pt x="26056" y="80444"/>
                  </a:lnTo>
                  <a:cubicBezTo>
                    <a:pt x="26056" y="77683"/>
                    <a:pt x="26351" y="75256"/>
                    <a:pt x="26941" y="73146"/>
                  </a:cubicBezTo>
                  <a:cubicBezTo>
                    <a:pt x="27538" y="71045"/>
                    <a:pt x="28664" y="69307"/>
                    <a:pt x="30317" y="67927"/>
                  </a:cubicBezTo>
                  <a:cubicBezTo>
                    <a:pt x="31978" y="66546"/>
                    <a:pt x="34221" y="65492"/>
                    <a:pt x="37070" y="64770"/>
                  </a:cubicBezTo>
                  <a:cubicBezTo>
                    <a:pt x="39911" y="64041"/>
                    <a:pt x="43582" y="63685"/>
                    <a:pt x="48084" y="63685"/>
                  </a:cubicBezTo>
                  <a:lnTo>
                    <a:pt x="60588" y="63685"/>
                  </a:lnTo>
                  <a:lnTo>
                    <a:pt x="60588" y="87935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7160AE32-E38E-CD04-C9F4-EF672B6511B9}"/>
                </a:ext>
              </a:extLst>
            </p:cNvPr>
            <p:cNvSpPr/>
            <p:nvPr/>
          </p:nvSpPr>
          <p:spPr>
            <a:xfrm>
              <a:off x="9789285" y="1195606"/>
              <a:ext cx="26055" cy="150045"/>
            </a:xfrm>
            <a:custGeom>
              <a:avLst/>
              <a:gdLst>
                <a:gd name="connsiteX0" fmla="*/ 3951 w 26055"/>
                <a:gd name="connsiteY0" fmla="*/ 0 h 150045"/>
                <a:gd name="connsiteX1" fmla="*/ 1187 w 26055"/>
                <a:gd name="connsiteY1" fmla="*/ 1186 h 150045"/>
                <a:gd name="connsiteX2" fmla="*/ 0 w 26055"/>
                <a:gd name="connsiteY2" fmla="*/ 3947 h 150045"/>
                <a:gd name="connsiteX3" fmla="*/ 0 w 26055"/>
                <a:gd name="connsiteY3" fmla="*/ 145912 h 150045"/>
                <a:gd name="connsiteX4" fmla="*/ 1187 w 26055"/>
                <a:gd name="connsiteY4" fmla="*/ 148774 h 150045"/>
                <a:gd name="connsiteX5" fmla="*/ 3951 w 26055"/>
                <a:gd name="connsiteY5" fmla="*/ 150046 h 150045"/>
                <a:gd name="connsiteX6" fmla="*/ 22307 w 26055"/>
                <a:gd name="connsiteY6" fmla="*/ 150046 h 150045"/>
                <a:gd name="connsiteX7" fmla="*/ 24969 w 26055"/>
                <a:gd name="connsiteY7" fmla="*/ 148774 h 150045"/>
                <a:gd name="connsiteX8" fmla="*/ 26056 w 26055"/>
                <a:gd name="connsiteY8" fmla="*/ 145912 h 150045"/>
                <a:gd name="connsiteX9" fmla="*/ 26056 w 26055"/>
                <a:gd name="connsiteY9" fmla="*/ 3947 h 150045"/>
                <a:gd name="connsiteX10" fmla="*/ 24969 w 26055"/>
                <a:gd name="connsiteY10" fmla="*/ 1186 h 150045"/>
                <a:gd name="connsiteX11" fmla="*/ 22307 w 26055"/>
                <a:gd name="connsiteY11" fmla="*/ 0 h 150045"/>
                <a:gd name="connsiteX12" fmla="*/ 3951 w 26055"/>
                <a:gd name="connsiteY12" fmla="*/ 0 h 15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055" h="150045">
                  <a:moveTo>
                    <a:pt x="3951" y="0"/>
                  </a:moveTo>
                  <a:cubicBezTo>
                    <a:pt x="2895" y="0"/>
                    <a:pt x="1979" y="396"/>
                    <a:pt x="1187" y="1186"/>
                  </a:cubicBezTo>
                  <a:cubicBezTo>
                    <a:pt x="396" y="1977"/>
                    <a:pt x="0" y="2893"/>
                    <a:pt x="0" y="3947"/>
                  </a:cubicBezTo>
                  <a:lnTo>
                    <a:pt x="0" y="145912"/>
                  </a:lnTo>
                  <a:cubicBezTo>
                    <a:pt x="0" y="146959"/>
                    <a:pt x="396" y="147913"/>
                    <a:pt x="1187" y="148774"/>
                  </a:cubicBezTo>
                  <a:cubicBezTo>
                    <a:pt x="1979" y="149626"/>
                    <a:pt x="2895" y="150046"/>
                    <a:pt x="3951" y="150046"/>
                  </a:cubicBezTo>
                  <a:lnTo>
                    <a:pt x="22307" y="150046"/>
                  </a:lnTo>
                  <a:cubicBezTo>
                    <a:pt x="23355" y="150046"/>
                    <a:pt x="24240" y="149627"/>
                    <a:pt x="24969" y="148774"/>
                  </a:cubicBezTo>
                  <a:cubicBezTo>
                    <a:pt x="25691" y="147913"/>
                    <a:pt x="26056" y="146959"/>
                    <a:pt x="26056" y="145912"/>
                  </a:cubicBezTo>
                  <a:lnTo>
                    <a:pt x="26056" y="3947"/>
                  </a:lnTo>
                  <a:cubicBezTo>
                    <a:pt x="26056" y="2893"/>
                    <a:pt x="25691" y="1978"/>
                    <a:pt x="24969" y="1186"/>
                  </a:cubicBezTo>
                  <a:cubicBezTo>
                    <a:pt x="24240" y="395"/>
                    <a:pt x="23355" y="0"/>
                    <a:pt x="22307" y="0"/>
                  </a:cubicBezTo>
                  <a:lnTo>
                    <a:pt x="3951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92D48E55-9060-2257-A5D3-001152DA081C}"/>
                </a:ext>
              </a:extLst>
            </p:cNvPr>
            <p:cNvSpPr/>
            <p:nvPr/>
          </p:nvSpPr>
          <p:spPr>
            <a:xfrm>
              <a:off x="9873531" y="1197578"/>
              <a:ext cx="91176" cy="149650"/>
            </a:xfrm>
            <a:custGeom>
              <a:avLst/>
              <a:gdLst>
                <a:gd name="connsiteX0" fmla="*/ 29604 w 91176"/>
                <a:gd name="connsiteY0" fmla="*/ 42785 h 149650"/>
                <a:gd name="connsiteX1" fmla="*/ 35526 w 91176"/>
                <a:gd name="connsiteY1" fmla="*/ 31448 h 149650"/>
                <a:gd name="connsiteX2" fmla="*/ 44506 w 91176"/>
                <a:gd name="connsiteY2" fmla="*/ 25336 h 149650"/>
                <a:gd name="connsiteX3" fmla="*/ 56048 w 91176"/>
                <a:gd name="connsiteY3" fmla="*/ 23460 h 149650"/>
                <a:gd name="connsiteX4" fmla="*/ 64337 w 91176"/>
                <a:gd name="connsiteY4" fmla="*/ 23661 h 149650"/>
                <a:gd name="connsiteX5" fmla="*/ 72821 w 91176"/>
                <a:gd name="connsiteY5" fmla="*/ 24057 h 149650"/>
                <a:gd name="connsiteX6" fmla="*/ 80621 w 91176"/>
                <a:gd name="connsiteY6" fmla="*/ 24553 h 149650"/>
                <a:gd name="connsiteX7" fmla="*/ 86830 w 91176"/>
                <a:gd name="connsiteY7" fmla="*/ 25041 h 149650"/>
                <a:gd name="connsiteX8" fmla="*/ 87226 w 91176"/>
                <a:gd name="connsiteY8" fmla="*/ 25041 h 149650"/>
                <a:gd name="connsiteX9" fmla="*/ 90284 w 91176"/>
                <a:gd name="connsiteY9" fmla="*/ 23863 h 149650"/>
                <a:gd name="connsiteX10" fmla="*/ 91177 w 91176"/>
                <a:gd name="connsiteY10" fmla="*/ 20908 h 149650"/>
                <a:gd name="connsiteX11" fmla="*/ 91177 w 91176"/>
                <a:gd name="connsiteY11" fmla="*/ 7686 h 149650"/>
                <a:gd name="connsiteX12" fmla="*/ 89989 w 91176"/>
                <a:gd name="connsiteY12" fmla="*/ 4638 h 149650"/>
                <a:gd name="connsiteX13" fmla="*/ 86830 w 91176"/>
                <a:gd name="connsiteY13" fmla="*/ 3157 h 149650"/>
                <a:gd name="connsiteX14" fmla="*/ 82787 w 91176"/>
                <a:gd name="connsiteY14" fmla="*/ 2366 h 149650"/>
                <a:gd name="connsiteX15" fmla="*/ 75778 w 91176"/>
                <a:gd name="connsiteY15" fmla="*/ 1280 h 149650"/>
                <a:gd name="connsiteX16" fmla="*/ 66510 w 91176"/>
                <a:gd name="connsiteY16" fmla="*/ 396 h 149650"/>
                <a:gd name="connsiteX17" fmla="*/ 55652 w 91176"/>
                <a:gd name="connsiteY17" fmla="*/ 0 h 149650"/>
                <a:gd name="connsiteX18" fmla="*/ 36907 w 91176"/>
                <a:gd name="connsiteY18" fmla="*/ 2466 h 149650"/>
                <a:gd name="connsiteX19" fmla="*/ 18908 w 91176"/>
                <a:gd name="connsiteY19" fmla="*/ 11633 h 149650"/>
                <a:gd name="connsiteX20" fmla="*/ 5387 w 91176"/>
                <a:gd name="connsiteY20" fmla="*/ 30067 h 149650"/>
                <a:gd name="connsiteX21" fmla="*/ 0 w 91176"/>
                <a:gd name="connsiteY21" fmla="*/ 60335 h 149650"/>
                <a:gd name="connsiteX22" fmla="*/ 0 w 91176"/>
                <a:gd name="connsiteY22" fmla="*/ 89316 h 149650"/>
                <a:gd name="connsiteX23" fmla="*/ 5387 w 91176"/>
                <a:gd name="connsiteY23" fmla="*/ 119289 h 149650"/>
                <a:gd name="connsiteX24" fmla="*/ 18908 w 91176"/>
                <a:gd name="connsiteY24" fmla="*/ 137723 h 149650"/>
                <a:gd name="connsiteX25" fmla="*/ 36907 w 91176"/>
                <a:gd name="connsiteY25" fmla="*/ 147091 h 149650"/>
                <a:gd name="connsiteX26" fmla="*/ 55652 w 91176"/>
                <a:gd name="connsiteY26" fmla="*/ 149651 h 149650"/>
                <a:gd name="connsiteX27" fmla="*/ 66510 w 91176"/>
                <a:gd name="connsiteY27" fmla="*/ 149263 h 149650"/>
                <a:gd name="connsiteX28" fmla="*/ 75778 w 91176"/>
                <a:gd name="connsiteY28" fmla="*/ 148371 h 149650"/>
                <a:gd name="connsiteX29" fmla="*/ 82787 w 91176"/>
                <a:gd name="connsiteY29" fmla="*/ 147386 h 149650"/>
                <a:gd name="connsiteX30" fmla="*/ 86830 w 91176"/>
                <a:gd name="connsiteY30" fmla="*/ 146502 h 149650"/>
                <a:gd name="connsiteX31" fmla="*/ 89989 w 91176"/>
                <a:gd name="connsiteY31" fmla="*/ 145020 h 149650"/>
                <a:gd name="connsiteX32" fmla="*/ 91177 w 91176"/>
                <a:gd name="connsiteY32" fmla="*/ 141965 h 149650"/>
                <a:gd name="connsiteX33" fmla="*/ 91177 w 91176"/>
                <a:gd name="connsiteY33" fmla="*/ 128750 h 149650"/>
                <a:gd name="connsiteX34" fmla="*/ 90284 w 91176"/>
                <a:gd name="connsiteY34" fmla="*/ 125796 h 149650"/>
                <a:gd name="connsiteX35" fmla="*/ 87226 w 91176"/>
                <a:gd name="connsiteY35" fmla="*/ 124609 h 149650"/>
                <a:gd name="connsiteX36" fmla="*/ 86830 w 91176"/>
                <a:gd name="connsiteY36" fmla="*/ 124609 h 149650"/>
                <a:gd name="connsiteX37" fmla="*/ 80621 w 91176"/>
                <a:gd name="connsiteY37" fmla="*/ 125105 h 149650"/>
                <a:gd name="connsiteX38" fmla="*/ 72821 w 91176"/>
                <a:gd name="connsiteY38" fmla="*/ 125602 h 149650"/>
                <a:gd name="connsiteX39" fmla="*/ 64337 w 91176"/>
                <a:gd name="connsiteY39" fmla="*/ 125989 h 149650"/>
                <a:gd name="connsiteX40" fmla="*/ 56048 w 91176"/>
                <a:gd name="connsiteY40" fmla="*/ 126191 h 149650"/>
                <a:gd name="connsiteX41" fmla="*/ 44506 w 91176"/>
                <a:gd name="connsiteY41" fmla="*/ 124314 h 149650"/>
                <a:gd name="connsiteX42" fmla="*/ 35526 w 91176"/>
                <a:gd name="connsiteY42" fmla="*/ 118110 h 149650"/>
                <a:gd name="connsiteX43" fmla="*/ 29604 w 91176"/>
                <a:gd name="connsiteY43" fmla="*/ 106671 h 149650"/>
                <a:gd name="connsiteX44" fmla="*/ 27430 w 91176"/>
                <a:gd name="connsiteY44" fmla="*/ 89315 h 149650"/>
                <a:gd name="connsiteX45" fmla="*/ 27430 w 91176"/>
                <a:gd name="connsiteY45" fmla="*/ 60334 h 149650"/>
                <a:gd name="connsiteX46" fmla="*/ 29604 w 91176"/>
                <a:gd name="connsiteY46" fmla="*/ 42784 h 14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91176" h="149650">
                  <a:moveTo>
                    <a:pt x="29604" y="42785"/>
                  </a:moveTo>
                  <a:cubicBezTo>
                    <a:pt x="31055" y="38055"/>
                    <a:pt x="33019" y="34278"/>
                    <a:pt x="35526" y="31448"/>
                  </a:cubicBezTo>
                  <a:cubicBezTo>
                    <a:pt x="38017" y="28625"/>
                    <a:pt x="41013" y="26593"/>
                    <a:pt x="44506" y="25336"/>
                  </a:cubicBezTo>
                  <a:cubicBezTo>
                    <a:pt x="47991" y="24088"/>
                    <a:pt x="51833" y="23460"/>
                    <a:pt x="56048" y="23460"/>
                  </a:cubicBezTo>
                  <a:cubicBezTo>
                    <a:pt x="58679" y="23460"/>
                    <a:pt x="61442" y="23530"/>
                    <a:pt x="64337" y="23661"/>
                  </a:cubicBezTo>
                  <a:cubicBezTo>
                    <a:pt x="67225" y="23793"/>
                    <a:pt x="70057" y="23925"/>
                    <a:pt x="72821" y="24057"/>
                  </a:cubicBezTo>
                  <a:cubicBezTo>
                    <a:pt x="75584" y="24188"/>
                    <a:pt x="78184" y="24351"/>
                    <a:pt x="80621" y="24553"/>
                  </a:cubicBezTo>
                  <a:cubicBezTo>
                    <a:pt x="83051" y="24747"/>
                    <a:pt x="85123" y="24910"/>
                    <a:pt x="86830" y="25041"/>
                  </a:cubicBezTo>
                  <a:lnTo>
                    <a:pt x="87226" y="25041"/>
                  </a:lnTo>
                  <a:cubicBezTo>
                    <a:pt x="88670" y="25041"/>
                    <a:pt x="89694" y="24646"/>
                    <a:pt x="90284" y="23863"/>
                  </a:cubicBezTo>
                  <a:cubicBezTo>
                    <a:pt x="90874" y="23064"/>
                    <a:pt x="91177" y="22079"/>
                    <a:pt x="91177" y="20908"/>
                  </a:cubicBezTo>
                  <a:lnTo>
                    <a:pt x="91177" y="7686"/>
                  </a:lnTo>
                  <a:cubicBezTo>
                    <a:pt x="91177" y="6251"/>
                    <a:pt x="90781" y="5227"/>
                    <a:pt x="89989" y="4638"/>
                  </a:cubicBezTo>
                  <a:cubicBezTo>
                    <a:pt x="89198" y="4041"/>
                    <a:pt x="88142" y="3545"/>
                    <a:pt x="86830" y="3157"/>
                  </a:cubicBezTo>
                  <a:cubicBezTo>
                    <a:pt x="86047" y="3025"/>
                    <a:pt x="84696" y="2761"/>
                    <a:pt x="82787" y="2366"/>
                  </a:cubicBezTo>
                  <a:cubicBezTo>
                    <a:pt x="80877" y="1970"/>
                    <a:pt x="78549" y="1613"/>
                    <a:pt x="75778" y="1280"/>
                  </a:cubicBezTo>
                  <a:cubicBezTo>
                    <a:pt x="73022" y="954"/>
                    <a:pt x="69926" y="659"/>
                    <a:pt x="66510" y="396"/>
                  </a:cubicBezTo>
                  <a:cubicBezTo>
                    <a:pt x="63080" y="132"/>
                    <a:pt x="59463" y="0"/>
                    <a:pt x="55652" y="0"/>
                  </a:cubicBezTo>
                  <a:cubicBezTo>
                    <a:pt x="49729" y="0"/>
                    <a:pt x="43481" y="822"/>
                    <a:pt x="36907" y="2466"/>
                  </a:cubicBezTo>
                  <a:cubicBezTo>
                    <a:pt x="30333" y="4110"/>
                    <a:pt x="24333" y="7166"/>
                    <a:pt x="18908" y="11633"/>
                  </a:cubicBezTo>
                  <a:cubicBezTo>
                    <a:pt x="13490" y="16100"/>
                    <a:pt x="8980" y="22250"/>
                    <a:pt x="5387" y="30067"/>
                  </a:cubicBezTo>
                  <a:cubicBezTo>
                    <a:pt x="1801" y="37891"/>
                    <a:pt x="0" y="47981"/>
                    <a:pt x="0" y="60335"/>
                  </a:cubicBezTo>
                  <a:lnTo>
                    <a:pt x="0" y="89316"/>
                  </a:lnTo>
                  <a:cubicBezTo>
                    <a:pt x="0" y="101546"/>
                    <a:pt x="1801" y="111534"/>
                    <a:pt x="5387" y="119289"/>
                  </a:cubicBezTo>
                  <a:cubicBezTo>
                    <a:pt x="8980" y="127044"/>
                    <a:pt x="13490" y="133186"/>
                    <a:pt x="18908" y="137723"/>
                  </a:cubicBezTo>
                  <a:cubicBezTo>
                    <a:pt x="24333" y="142260"/>
                    <a:pt x="30333" y="145377"/>
                    <a:pt x="36907" y="147091"/>
                  </a:cubicBezTo>
                  <a:cubicBezTo>
                    <a:pt x="43482" y="148797"/>
                    <a:pt x="49729" y="149651"/>
                    <a:pt x="55652" y="149651"/>
                  </a:cubicBezTo>
                  <a:cubicBezTo>
                    <a:pt x="59463" y="149651"/>
                    <a:pt x="63080" y="149526"/>
                    <a:pt x="66510" y="149263"/>
                  </a:cubicBezTo>
                  <a:cubicBezTo>
                    <a:pt x="69925" y="148991"/>
                    <a:pt x="73022" y="148697"/>
                    <a:pt x="75778" y="148371"/>
                  </a:cubicBezTo>
                  <a:cubicBezTo>
                    <a:pt x="78549" y="148045"/>
                    <a:pt x="80877" y="147712"/>
                    <a:pt x="82787" y="147386"/>
                  </a:cubicBezTo>
                  <a:cubicBezTo>
                    <a:pt x="84696" y="147060"/>
                    <a:pt x="86047" y="146765"/>
                    <a:pt x="86830" y="146502"/>
                  </a:cubicBezTo>
                  <a:cubicBezTo>
                    <a:pt x="88142" y="146106"/>
                    <a:pt x="89198" y="145618"/>
                    <a:pt x="89989" y="145020"/>
                  </a:cubicBezTo>
                  <a:cubicBezTo>
                    <a:pt x="90781" y="144431"/>
                    <a:pt x="91177" y="143407"/>
                    <a:pt x="91177" y="141965"/>
                  </a:cubicBezTo>
                  <a:lnTo>
                    <a:pt x="91177" y="128750"/>
                  </a:lnTo>
                  <a:cubicBezTo>
                    <a:pt x="91177" y="127572"/>
                    <a:pt x="90874" y="126586"/>
                    <a:pt x="90284" y="125796"/>
                  </a:cubicBezTo>
                  <a:cubicBezTo>
                    <a:pt x="89694" y="125005"/>
                    <a:pt x="88670" y="124609"/>
                    <a:pt x="87226" y="124609"/>
                  </a:cubicBezTo>
                  <a:lnTo>
                    <a:pt x="86830" y="124609"/>
                  </a:lnTo>
                  <a:cubicBezTo>
                    <a:pt x="85123" y="124749"/>
                    <a:pt x="83051" y="124912"/>
                    <a:pt x="80621" y="125105"/>
                  </a:cubicBezTo>
                  <a:cubicBezTo>
                    <a:pt x="78184" y="125307"/>
                    <a:pt x="75584" y="125470"/>
                    <a:pt x="72821" y="125602"/>
                  </a:cubicBezTo>
                  <a:cubicBezTo>
                    <a:pt x="70057" y="125725"/>
                    <a:pt x="67225" y="125865"/>
                    <a:pt x="64337" y="125989"/>
                  </a:cubicBezTo>
                  <a:cubicBezTo>
                    <a:pt x="61442" y="126129"/>
                    <a:pt x="58679" y="126191"/>
                    <a:pt x="56048" y="126191"/>
                  </a:cubicBezTo>
                  <a:cubicBezTo>
                    <a:pt x="51833" y="126191"/>
                    <a:pt x="47991" y="125570"/>
                    <a:pt x="44506" y="124314"/>
                  </a:cubicBezTo>
                  <a:cubicBezTo>
                    <a:pt x="41013" y="123073"/>
                    <a:pt x="38017" y="121003"/>
                    <a:pt x="35526" y="118110"/>
                  </a:cubicBezTo>
                  <a:cubicBezTo>
                    <a:pt x="33019" y="115217"/>
                    <a:pt x="31055" y="111402"/>
                    <a:pt x="29604" y="106671"/>
                  </a:cubicBezTo>
                  <a:cubicBezTo>
                    <a:pt x="28153" y="101933"/>
                    <a:pt x="27430" y="96155"/>
                    <a:pt x="27430" y="89315"/>
                  </a:cubicBezTo>
                  <a:lnTo>
                    <a:pt x="27430" y="60334"/>
                  </a:lnTo>
                  <a:cubicBezTo>
                    <a:pt x="27430" y="53371"/>
                    <a:pt x="28152" y="47515"/>
                    <a:pt x="29604" y="42784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id="{12AAF800-EB66-D288-E64D-4C1E290B4FBF}"/>
                </a:ext>
              </a:extLst>
            </p:cNvPr>
            <p:cNvSpPr/>
            <p:nvPr/>
          </p:nvSpPr>
          <p:spPr>
            <a:xfrm>
              <a:off x="9979306" y="1233067"/>
              <a:ext cx="94126" cy="114161"/>
            </a:xfrm>
            <a:custGeom>
              <a:avLst/>
              <a:gdLst>
                <a:gd name="connsiteX0" fmla="*/ 68768 w 94126"/>
                <a:gd name="connsiteY0" fmla="*/ 113379 h 114161"/>
                <a:gd name="connsiteX1" fmla="*/ 77159 w 94126"/>
                <a:gd name="connsiteY1" fmla="*/ 112394 h 114161"/>
                <a:gd name="connsiteX2" fmla="*/ 86038 w 94126"/>
                <a:gd name="connsiteY2" fmla="*/ 110812 h 114161"/>
                <a:gd name="connsiteX3" fmla="*/ 89492 w 94126"/>
                <a:gd name="connsiteY3" fmla="*/ 109238 h 114161"/>
                <a:gd name="connsiteX4" fmla="*/ 90183 w 94126"/>
                <a:gd name="connsiteY4" fmla="*/ 105686 h 114161"/>
                <a:gd name="connsiteX5" fmla="*/ 90183 w 94126"/>
                <a:gd name="connsiteY5" fmla="*/ 92673 h 114161"/>
                <a:gd name="connsiteX6" fmla="*/ 89197 w 94126"/>
                <a:gd name="connsiteY6" fmla="*/ 90409 h 114161"/>
                <a:gd name="connsiteX7" fmla="*/ 86628 w 94126"/>
                <a:gd name="connsiteY7" fmla="*/ 89718 h 114161"/>
                <a:gd name="connsiteX8" fmla="*/ 86038 w 94126"/>
                <a:gd name="connsiteY8" fmla="*/ 89718 h 114161"/>
                <a:gd name="connsiteX9" fmla="*/ 70150 w 94126"/>
                <a:gd name="connsiteY9" fmla="*/ 90998 h 114161"/>
                <a:gd name="connsiteX10" fmla="*/ 49729 w 94126"/>
                <a:gd name="connsiteY10" fmla="*/ 91688 h 114161"/>
                <a:gd name="connsiteX11" fmla="*/ 37986 w 94126"/>
                <a:gd name="connsiteY11" fmla="*/ 89416 h 114161"/>
                <a:gd name="connsiteX12" fmla="*/ 30682 w 94126"/>
                <a:gd name="connsiteY12" fmla="*/ 83506 h 114161"/>
                <a:gd name="connsiteX13" fmla="*/ 27034 w 94126"/>
                <a:gd name="connsiteY13" fmla="*/ 75418 h 114161"/>
                <a:gd name="connsiteX14" fmla="*/ 26048 w 94126"/>
                <a:gd name="connsiteY14" fmla="*/ 66647 h 114161"/>
                <a:gd name="connsiteX15" fmla="*/ 26048 w 94126"/>
                <a:gd name="connsiteY15" fmla="*/ 66057 h 114161"/>
                <a:gd name="connsiteX16" fmla="*/ 90199 w 94126"/>
                <a:gd name="connsiteY16" fmla="*/ 66057 h 114161"/>
                <a:gd name="connsiteX17" fmla="*/ 94126 w 94126"/>
                <a:gd name="connsiteY17" fmla="*/ 61125 h 114161"/>
                <a:gd name="connsiteX18" fmla="*/ 94126 w 94126"/>
                <a:gd name="connsiteY18" fmla="*/ 50082 h 114161"/>
                <a:gd name="connsiteX19" fmla="*/ 91076 w 94126"/>
                <a:gd name="connsiteY19" fmla="*/ 29880 h 114161"/>
                <a:gd name="connsiteX20" fmla="*/ 82119 w 94126"/>
                <a:gd name="connsiteY20" fmla="*/ 13998 h 114161"/>
                <a:gd name="connsiteX21" fmla="*/ 67442 w 94126"/>
                <a:gd name="connsiteY21" fmla="*/ 3652 h 114161"/>
                <a:gd name="connsiteX22" fmla="*/ 47261 w 94126"/>
                <a:gd name="connsiteY22" fmla="*/ 0 h 114161"/>
                <a:gd name="connsiteX23" fmla="*/ 27174 w 94126"/>
                <a:gd name="connsiteY23" fmla="*/ 3552 h 114161"/>
                <a:gd name="connsiteX24" fmla="*/ 12310 w 94126"/>
                <a:gd name="connsiteY24" fmla="*/ 13610 h 114161"/>
                <a:gd name="connsiteX25" fmla="*/ 3151 w 94126"/>
                <a:gd name="connsiteY25" fmla="*/ 29384 h 114161"/>
                <a:gd name="connsiteX26" fmla="*/ 0 w 94126"/>
                <a:gd name="connsiteY26" fmla="*/ 50082 h 114161"/>
                <a:gd name="connsiteX27" fmla="*/ 0 w 94126"/>
                <a:gd name="connsiteY27" fmla="*/ 64677 h 114161"/>
                <a:gd name="connsiteX28" fmla="*/ 4634 w 94126"/>
                <a:gd name="connsiteY28" fmla="*/ 88826 h 114161"/>
                <a:gd name="connsiteX29" fmla="*/ 16377 w 94126"/>
                <a:gd name="connsiteY29" fmla="*/ 104011 h 114161"/>
                <a:gd name="connsiteX30" fmla="*/ 31870 w 94126"/>
                <a:gd name="connsiteY30" fmla="*/ 111898 h 114161"/>
                <a:gd name="connsiteX31" fmla="*/ 47758 w 94126"/>
                <a:gd name="connsiteY31" fmla="*/ 114162 h 114161"/>
                <a:gd name="connsiteX32" fmla="*/ 59494 w 94126"/>
                <a:gd name="connsiteY32" fmla="*/ 113968 h 114161"/>
                <a:gd name="connsiteX33" fmla="*/ 68769 w 94126"/>
                <a:gd name="connsiteY33" fmla="*/ 113379 h 114161"/>
                <a:gd name="connsiteX34" fmla="*/ 26243 w 94126"/>
                <a:gd name="connsiteY34" fmla="*/ 46731 h 114161"/>
                <a:gd name="connsiteX35" fmla="*/ 32165 w 94126"/>
                <a:gd name="connsiteY35" fmla="*/ 28693 h 114161"/>
                <a:gd name="connsiteX36" fmla="*/ 47362 w 94126"/>
                <a:gd name="connsiteY36" fmla="*/ 22482 h 114161"/>
                <a:gd name="connsiteX37" fmla="*/ 62358 w 94126"/>
                <a:gd name="connsiteY37" fmla="*/ 28786 h 114161"/>
                <a:gd name="connsiteX38" fmla="*/ 68078 w 94126"/>
                <a:gd name="connsiteY38" fmla="*/ 46731 h 114161"/>
                <a:gd name="connsiteX39" fmla="*/ 68078 w 94126"/>
                <a:gd name="connsiteY39" fmla="*/ 47523 h 114161"/>
                <a:gd name="connsiteX40" fmla="*/ 26243 w 94126"/>
                <a:gd name="connsiteY40" fmla="*/ 47523 h 114161"/>
                <a:gd name="connsiteX41" fmla="*/ 26243 w 94126"/>
                <a:gd name="connsiteY41" fmla="*/ 46731 h 114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4126" h="114161">
                  <a:moveTo>
                    <a:pt x="68768" y="113379"/>
                  </a:moveTo>
                  <a:cubicBezTo>
                    <a:pt x="71601" y="113115"/>
                    <a:pt x="74395" y="112789"/>
                    <a:pt x="77159" y="112394"/>
                  </a:cubicBezTo>
                  <a:cubicBezTo>
                    <a:pt x="79922" y="111999"/>
                    <a:pt x="82879" y="111471"/>
                    <a:pt x="86038" y="110812"/>
                  </a:cubicBezTo>
                  <a:cubicBezTo>
                    <a:pt x="87878" y="110548"/>
                    <a:pt x="89026" y="110029"/>
                    <a:pt x="89492" y="109238"/>
                  </a:cubicBezTo>
                  <a:cubicBezTo>
                    <a:pt x="89950" y="108447"/>
                    <a:pt x="90183" y="107268"/>
                    <a:pt x="90183" y="105686"/>
                  </a:cubicBezTo>
                  <a:lnTo>
                    <a:pt x="90183" y="92673"/>
                  </a:lnTo>
                  <a:cubicBezTo>
                    <a:pt x="90183" y="91626"/>
                    <a:pt x="89849" y="90874"/>
                    <a:pt x="89197" y="90409"/>
                  </a:cubicBezTo>
                  <a:cubicBezTo>
                    <a:pt x="88537" y="89951"/>
                    <a:pt x="87684" y="89718"/>
                    <a:pt x="86628" y="89718"/>
                  </a:cubicBezTo>
                  <a:lnTo>
                    <a:pt x="86038" y="89718"/>
                  </a:lnTo>
                  <a:cubicBezTo>
                    <a:pt x="81824" y="90114"/>
                    <a:pt x="76530" y="90540"/>
                    <a:pt x="70150" y="90998"/>
                  </a:cubicBezTo>
                  <a:cubicBezTo>
                    <a:pt x="63770" y="91463"/>
                    <a:pt x="56963" y="91688"/>
                    <a:pt x="49729" y="91688"/>
                  </a:cubicBezTo>
                  <a:cubicBezTo>
                    <a:pt x="44994" y="91688"/>
                    <a:pt x="41075" y="90936"/>
                    <a:pt x="37986" y="89416"/>
                  </a:cubicBezTo>
                  <a:cubicBezTo>
                    <a:pt x="34897" y="87911"/>
                    <a:pt x="32459" y="85942"/>
                    <a:pt x="30682" y="83506"/>
                  </a:cubicBezTo>
                  <a:cubicBezTo>
                    <a:pt x="28904" y="81079"/>
                    <a:pt x="27693" y="78380"/>
                    <a:pt x="27034" y="75418"/>
                  </a:cubicBezTo>
                  <a:cubicBezTo>
                    <a:pt x="26374" y="72463"/>
                    <a:pt x="26048" y="69547"/>
                    <a:pt x="26048" y="66647"/>
                  </a:cubicBezTo>
                  <a:lnTo>
                    <a:pt x="26048" y="66057"/>
                  </a:lnTo>
                  <a:lnTo>
                    <a:pt x="90199" y="66057"/>
                  </a:lnTo>
                  <a:cubicBezTo>
                    <a:pt x="92815" y="66057"/>
                    <a:pt x="94126" y="64413"/>
                    <a:pt x="94126" y="61125"/>
                  </a:cubicBezTo>
                  <a:lnTo>
                    <a:pt x="94126" y="50082"/>
                  </a:lnTo>
                  <a:cubicBezTo>
                    <a:pt x="94126" y="42722"/>
                    <a:pt x="93110" y="35983"/>
                    <a:pt x="91076" y="29880"/>
                  </a:cubicBezTo>
                  <a:cubicBezTo>
                    <a:pt x="89042" y="23761"/>
                    <a:pt x="86054" y="18473"/>
                    <a:pt x="82119" y="13998"/>
                  </a:cubicBezTo>
                  <a:cubicBezTo>
                    <a:pt x="78176" y="9539"/>
                    <a:pt x="73286" y="6087"/>
                    <a:pt x="67442" y="3652"/>
                  </a:cubicBezTo>
                  <a:cubicBezTo>
                    <a:pt x="61597" y="1217"/>
                    <a:pt x="54875" y="0"/>
                    <a:pt x="47261" y="0"/>
                  </a:cubicBezTo>
                  <a:cubicBezTo>
                    <a:pt x="39771" y="0"/>
                    <a:pt x="33080" y="1186"/>
                    <a:pt x="27174" y="3552"/>
                  </a:cubicBezTo>
                  <a:cubicBezTo>
                    <a:pt x="21267" y="5917"/>
                    <a:pt x="16307" y="9267"/>
                    <a:pt x="12310" y="13610"/>
                  </a:cubicBezTo>
                  <a:cubicBezTo>
                    <a:pt x="8297" y="17945"/>
                    <a:pt x="5247" y="23203"/>
                    <a:pt x="3151" y="29384"/>
                  </a:cubicBezTo>
                  <a:cubicBezTo>
                    <a:pt x="1048" y="35564"/>
                    <a:pt x="0" y="42459"/>
                    <a:pt x="0" y="50082"/>
                  </a:cubicBezTo>
                  <a:lnTo>
                    <a:pt x="0" y="64677"/>
                  </a:lnTo>
                  <a:cubicBezTo>
                    <a:pt x="0" y="74409"/>
                    <a:pt x="1544" y="82451"/>
                    <a:pt x="4634" y="88826"/>
                  </a:cubicBezTo>
                  <a:cubicBezTo>
                    <a:pt x="7723" y="95208"/>
                    <a:pt x="11643" y="100265"/>
                    <a:pt x="16377" y="104011"/>
                  </a:cubicBezTo>
                  <a:cubicBezTo>
                    <a:pt x="21112" y="107756"/>
                    <a:pt x="26274" y="110385"/>
                    <a:pt x="31870" y="111898"/>
                  </a:cubicBezTo>
                  <a:cubicBezTo>
                    <a:pt x="37458" y="113410"/>
                    <a:pt x="42752" y="114162"/>
                    <a:pt x="47758" y="114162"/>
                  </a:cubicBezTo>
                  <a:cubicBezTo>
                    <a:pt x="52221" y="114162"/>
                    <a:pt x="56141" y="114100"/>
                    <a:pt x="59494" y="113968"/>
                  </a:cubicBezTo>
                  <a:cubicBezTo>
                    <a:pt x="62847" y="113836"/>
                    <a:pt x="65936" y="113642"/>
                    <a:pt x="68769" y="113379"/>
                  </a:cubicBezTo>
                  <a:moveTo>
                    <a:pt x="26243" y="46731"/>
                  </a:moveTo>
                  <a:cubicBezTo>
                    <a:pt x="26243" y="38844"/>
                    <a:pt x="28214" y="32834"/>
                    <a:pt x="32165" y="28693"/>
                  </a:cubicBezTo>
                  <a:cubicBezTo>
                    <a:pt x="36108" y="24552"/>
                    <a:pt x="41176" y="22482"/>
                    <a:pt x="47362" y="22482"/>
                  </a:cubicBezTo>
                  <a:cubicBezTo>
                    <a:pt x="53541" y="22482"/>
                    <a:pt x="58539" y="24583"/>
                    <a:pt x="62358" y="28786"/>
                  </a:cubicBezTo>
                  <a:cubicBezTo>
                    <a:pt x="66169" y="32997"/>
                    <a:pt x="68078" y="38977"/>
                    <a:pt x="68078" y="46731"/>
                  </a:cubicBezTo>
                  <a:lnTo>
                    <a:pt x="68078" y="47523"/>
                  </a:lnTo>
                  <a:lnTo>
                    <a:pt x="26243" y="47523"/>
                  </a:lnTo>
                  <a:lnTo>
                    <a:pt x="26243" y="46731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7" name="Freeform 46">
              <a:extLst>
                <a:ext uri="{FF2B5EF4-FFF2-40B4-BE49-F238E27FC236}">
                  <a16:creationId xmlns:a16="http://schemas.microsoft.com/office/drawing/2014/main" id="{722A38AB-7CA4-E052-107B-F93D25086CAB}"/>
                </a:ext>
              </a:extLst>
            </p:cNvPr>
            <p:cNvSpPr/>
            <p:nvPr/>
          </p:nvSpPr>
          <p:spPr>
            <a:xfrm>
              <a:off x="10095928" y="1233068"/>
              <a:ext cx="91169" cy="112588"/>
            </a:xfrm>
            <a:custGeom>
              <a:avLst/>
              <a:gdLst>
                <a:gd name="connsiteX0" fmla="*/ 89990 w 91169"/>
                <a:gd name="connsiteY0" fmla="*/ 111309 h 112588"/>
                <a:gd name="connsiteX1" fmla="*/ 91169 w 91169"/>
                <a:gd name="connsiteY1" fmla="*/ 108448 h 112588"/>
                <a:gd name="connsiteX2" fmla="*/ 91169 w 91169"/>
                <a:gd name="connsiteY2" fmla="*/ 44173 h 112588"/>
                <a:gd name="connsiteX3" fmla="*/ 89795 w 91169"/>
                <a:gd name="connsiteY3" fmla="*/ 26624 h 112588"/>
                <a:gd name="connsiteX4" fmla="*/ 84758 w 91169"/>
                <a:gd name="connsiteY4" fmla="*/ 12618 h 112588"/>
                <a:gd name="connsiteX5" fmla="*/ 74396 w 91169"/>
                <a:gd name="connsiteY5" fmla="*/ 3350 h 112588"/>
                <a:gd name="connsiteX6" fmla="*/ 57033 w 91169"/>
                <a:gd name="connsiteY6" fmla="*/ 0 h 112588"/>
                <a:gd name="connsiteX7" fmla="*/ 48154 w 91169"/>
                <a:gd name="connsiteY7" fmla="*/ 497 h 112588"/>
                <a:gd name="connsiteX8" fmla="*/ 40454 w 91169"/>
                <a:gd name="connsiteY8" fmla="*/ 2078 h 112588"/>
                <a:gd name="connsiteX9" fmla="*/ 33057 w 91169"/>
                <a:gd name="connsiteY9" fmla="*/ 4924 h 112588"/>
                <a:gd name="connsiteX10" fmla="*/ 25063 w 91169"/>
                <a:gd name="connsiteY10" fmla="*/ 9469 h 112588"/>
                <a:gd name="connsiteX11" fmla="*/ 25063 w 91169"/>
                <a:gd name="connsiteY11" fmla="*/ 5328 h 112588"/>
                <a:gd name="connsiteX12" fmla="*/ 23883 w 91169"/>
                <a:gd name="connsiteY12" fmla="*/ 2567 h 112588"/>
                <a:gd name="connsiteX13" fmla="*/ 21120 w 91169"/>
                <a:gd name="connsiteY13" fmla="*/ 1388 h 112588"/>
                <a:gd name="connsiteX14" fmla="*/ 3951 w 91169"/>
                <a:gd name="connsiteY14" fmla="*/ 1388 h 112588"/>
                <a:gd name="connsiteX15" fmla="*/ 1188 w 91169"/>
                <a:gd name="connsiteY15" fmla="*/ 2567 h 112588"/>
                <a:gd name="connsiteX16" fmla="*/ 0 w 91169"/>
                <a:gd name="connsiteY16" fmla="*/ 5328 h 112588"/>
                <a:gd name="connsiteX17" fmla="*/ 0 w 91169"/>
                <a:gd name="connsiteY17" fmla="*/ 108447 h 112588"/>
                <a:gd name="connsiteX18" fmla="*/ 1188 w 91169"/>
                <a:gd name="connsiteY18" fmla="*/ 111308 h 112588"/>
                <a:gd name="connsiteX19" fmla="*/ 3951 w 91169"/>
                <a:gd name="connsiteY19" fmla="*/ 112588 h 112588"/>
                <a:gd name="connsiteX20" fmla="*/ 22106 w 91169"/>
                <a:gd name="connsiteY20" fmla="*/ 112588 h 112588"/>
                <a:gd name="connsiteX21" fmla="*/ 24869 w 91169"/>
                <a:gd name="connsiteY21" fmla="*/ 111308 h 112588"/>
                <a:gd name="connsiteX22" fmla="*/ 26049 w 91169"/>
                <a:gd name="connsiteY22" fmla="*/ 108447 h 112588"/>
                <a:gd name="connsiteX23" fmla="*/ 26049 w 91169"/>
                <a:gd name="connsiteY23" fmla="*/ 29182 h 112588"/>
                <a:gd name="connsiteX24" fmla="*/ 37792 w 91169"/>
                <a:gd name="connsiteY24" fmla="*/ 23955 h 112588"/>
                <a:gd name="connsiteX25" fmla="*/ 48348 w 91169"/>
                <a:gd name="connsiteY25" fmla="*/ 22086 h 112588"/>
                <a:gd name="connsiteX26" fmla="*/ 57429 w 91169"/>
                <a:gd name="connsiteY26" fmla="*/ 23172 h 112588"/>
                <a:gd name="connsiteX27" fmla="*/ 62459 w 91169"/>
                <a:gd name="connsiteY27" fmla="*/ 26716 h 112588"/>
                <a:gd name="connsiteX28" fmla="*/ 64632 w 91169"/>
                <a:gd name="connsiteY28" fmla="*/ 33417 h 112588"/>
                <a:gd name="connsiteX29" fmla="*/ 65121 w 91169"/>
                <a:gd name="connsiteY29" fmla="*/ 44173 h 112588"/>
                <a:gd name="connsiteX30" fmla="*/ 65121 w 91169"/>
                <a:gd name="connsiteY30" fmla="*/ 108447 h 112588"/>
                <a:gd name="connsiteX31" fmla="*/ 66308 w 91169"/>
                <a:gd name="connsiteY31" fmla="*/ 111309 h 112588"/>
                <a:gd name="connsiteX32" fmla="*/ 69072 w 91169"/>
                <a:gd name="connsiteY32" fmla="*/ 112589 h 112588"/>
                <a:gd name="connsiteX33" fmla="*/ 87226 w 91169"/>
                <a:gd name="connsiteY33" fmla="*/ 112589 h 112588"/>
                <a:gd name="connsiteX34" fmla="*/ 89989 w 91169"/>
                <a:gd name="connsiteY34" fmla="*/ 111309 h 112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1169" h="112588">
                  <a:moveTo>
                    <a:pt x="89990" y="111309"/>
                  </a:moveTo>
                  <a:cubicBezTo>
                    <a:pt x="90782" y="110449"/>
                    <a:pt x="91169" y="109502"/>
                    <a:pt x="91169" y="108448"/>
                  </a:cubicBezTo>
                  <a:lnTo>
                    <a:pt x="91169" y="44173"/>
                  </a:lnTo>
                  <a:cubicBezTo>
                    <a:pt x="91169" y="37861"/>
                    <a:pt x="90712" y="32013"/>
                    <a:pt x="89795" y="26624"/>
                  </a:cubicBezTo>
                  <a:cubicBezTo>
                    <a:pt x="88872" y="21234"/>
                    <a:pt x="87195" y="16565"/>
                    <a:pt x="84758" y="12618"/>
                  </a:cubicBezTo>
                  <a:cubicBezTo>
                    <a:pt x="82321" y="8678"/>
                    <a:pt x="78867" y="5584"/>
                    <a:pt x="74396" y="3350"/>
                  </a:cubicBezTo>
                  <a:cubicBezTo>
                    <a:pt x="69926" y="1125"/>
                    <a:pt x="64135" y="0"/>
                    <a:pt x="57033" y="0"/>
                  </a:cubicBezTo>
                  <a:cubicBezTo>
                    <a:pt x="53742" y="0"/>
                    <a:pt x="50785" y="171"/>
                    <a:pt x="48154" y="497"/>
                  </a:cubicBezTo>
                  <a:cubicBezTo>
                    <a:pt x="45523" y="830"/>
                    <a:pt x="42961" y="1349"/>
                    <a:pt x="40454" y="2078"/>
                  </a:cubicBezTo>
                  <a:cubicBezTo>
                    <a:pt x="37955" y="2792"/>
                    <a:pt x="35487" y="3746"/>
                    <a:pt x="33057" y="4924"/>
                  </a:cubicBezTo>
                  <a:cubicBezTo>
                    <a:pt x="30620" y="6111"/>
                    <a:pt x="27958" y="7631"/>
                    <a:pt x="25063" y="9469"/>
                  </a:cubicBezTo>
                  <a:lnTo>
                    <a:pt x="25063" y="5328"/>
                  </a:lnTo>
                  <a:cubicBezTo>
                    <a:pt x="25063" y="4273"/>
                    <a:pt x="24667" y="3350"/>
                    <a:pt x="23883" y="2567"/>
                  </a:cubicBezTo>
                  <a:cubicBezTo>
                    <a:pt x="23091" y="1776"/>
                    <a:pt x="22176" y="1388"/>
                    <a:pt x="21120" y="1388"/>
                  </a:cubicBezTo>
                  <a:lnTo>
                    <a:pt x="3951" y="1388"/>
                  </a:lnTo>
                  <a:cubicBezTo>
                    <a:pt x="2895" y="1388"/>
                    <a:pt x="1979" y="1776"/>
                    <a:pt x="1188" y="2567"/>
                  </a:cubicBezTo>
                  <a:cubicBezTo>
                    <a:pt x="396" y="3350"/>
                    <a:pt x="0" y="4273"/>
                    <a:pt x="0" y="5328"/>
                  </a:cubicBezTo>
                  <a:lnTo>
                    <a:pt x="0" y="108447"/>
                  </a:lnTo>
                  <a:cubicBezTo>
                    <a:pt x="0" y="109502"/>
                    <a:pt x="396" y="110447"/>
                    <a:pt x="1188" y="111308"/>
                  </a:cubicBezTo>
                  <a:cubicBezTo>
                    <a:pt x="1979" y="112162"/>
                    <a:pt x="2895" y="112588"/>
                    <a:pt x="3951" y="112588"/>
                  </a:cubicBezTo>
                  <a:lnTo>
                    <a:pt x="22106" y="112588"/>
                  </a:lnTo>
                  <a:cubicBezTo>
                    <a:pt x="23153" y="112588"/>
                    <a:pt x="24077" y="112162"/>
                    <a:pt x="24869" y="111308"/>
                  </a:cubicBezTo>
                  <a:cubicBezTo>
                    <a:pt x="25653" y="110448"/>
                    <a:pt x="26049" y="109502"/>
                    <a:pt x="26049" y="108447"/>
                  </a:cubicBezTo>
                  <a:lnTo>
                    <a:pt x="26049" y="29182"/>
                  </a:lnTo>
                  <a:cubicBezTo>
                    <a:pt x="30263" y="26949"/>
                    <a:pt x="34167" y="25212"/>
                    <a:pt x="37792" y="23955"/>
                  </a:cubicBezTo>
                  <a:cubicBezTo>
                    <a:pt x="41409" y="22714"/>
                    <a:pt x="44933" y="22086"/>
                    <a:pt x="48348" y="22086"/>
                  </a:cubicBezTo>
                  <a:cubicBezTo>
                    <a:pt x="52167" y="22086"/>
                    <a:pt x="55194" y="22451"/>
                    <a:pt x="57429" y="23172"/>
                  </a:cubicBezTo>
                  <a:cubicBezTo>
                    <a:pt x="59665" y="23893"/>
                    <a:pt x="61341" y="25072"/>
                    <a:pt x="62459" y="26716"/>
                  </a:cubicBezTo>
                  <a:cubicBezTo>
                    <a:pt x="63577" y="28360"/>
                    <a:pt x="64298" y="30594"/>
                    <a:pt x="64632" y="33417"/>
                  </a:cubicBezTo>
                  <a:cubicBezTo>
                    <a:pt x="64958" y="36255"/>
                    <a:pt x="65121" y="39838"/>
                    <a:pt x="65121" y="44173"/>
                  </a:cubicBezTo>
                  <a:lnTo>
                    <a:pt x="65121" y="108447"/>
                  </a:lnTo>
                  <a:cubicBezTo>
                    <a:pt x="65121" y="109502"/>
                    <a:pt x="65517" y="110448"/>
                    <a:pt x="66308" y="111309"/>
                  </a:cubicBezTo>
                  <a:cubicBezTo>
                    <a:pt x="67100" y="112162"/>
                    <a:pt x="68024" y="112589"/>
                    <a:pt x="69072" y="112589"/>
                  </a:cubicBezTo>
                  <a:lnTo>
                    <a:pt x="87226" y="112589"/>
                  </a:lnTo>
                  <a:cubicBezTo>
                    <a:pt x="88282" y="112589"/>
                    <a:pt x="89198" y="112162"/>
                    <a:pt x="89989" y="111309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8" name="Freeform 47">
              <a:extLst>
                <a:ext uri="{FF2B5EF4-FFF2-40B4-BE49-F238E27FC236}">
                  <a16:creationId xmlns:a16="http://schemas.microsoft.com/office/drawing/2014/main" id="{3DA01CEF-AE42-6A71-2A70-36140D485B03}"/>
                </a:ext>
              </a:extLst>
            </p:cNvPr>
            <p:cNvSpPr/>
            <p:nvPr/>
          </p:nvSpPr>
          <p:spPr>
            <a:xfrm>
              <a:off x="10199933" y="1211184"/>
              <a:ext cx="71042" cy="136046"/>
            </a:xfrm>
            <a:custGeom>
              <a:avLst/>
              <a:gdLst>
                <a:gd name="connsiteX0" fmla="*/ 1180 w 71042"/>
                <a:gd name="connsiteY0" fmla="*/ 24451 h 136046"/>
                <a:gd name="connsiteX1" fmla="*/ 0 w 71042"/>
                <a:gd name="connsiteY1" fmla="*/ 27212 h 136046"/>
                <a:gd name="connsiteX2" fmla="*/ 0 w 71042"/>
                <a:gd name="connsiteY2" fmla="*/ 36084 h 136046"/>
                <a:gd name="connsiteX3" fmla="*/ 1180 w 71042"/>
                <a:gd name="connsiteY3" fmla="*/ 38651 h 136046"/>
                <a:gd name="connsiteX4" fmla="*/ 3943 w 71042"/>
                <a:gd name="connsiteY4" fmla="*/ 40024 h 136046"/>
                <a:gd name="connsiteX5" fmla="*/ 22493 w 71042"/>
                <a:gd name="connsiteY5" fmla="*/ 42784 h 136046"/>
                <a:gd name="connsiteX6" fmla="*/ 22493 w 71042"/>
                <a:gd name="connsiteY6" fmla="*/ 104693 h 136046"/>
                <a:gd name="connsiteX7" fmla="*/ 24271 w 71042"/>
                <a:gd name="connsiteY7" fmla="*/ 120769 h 136046"/>
                <a:gd name="connsiteX8" fmla="*/ 29790 w 71042"/>
                <a:gd name="connsiteY8" fmla="*/ 130331 h 136046"/>
                <a:gd name="connsiteX9" fmla="*/ 39562 w 71042"/>
                <a:gd name="connsiteY9" fmla="*/ 134868 h 136046"/>
                <a:gd name="connsiteX10" fmla="*/ 53874 w 71042"/>
                <a:gd name="connsiteY10" fmla="*/ 136047 h 136046"/>
                <a:gd name="connsiteX11" fmla="*/ 60479 w 71042"/>
                <a:gd name="connsiteY11" fmla="*/ 135651 h 136046"/>
                <a:gd name="connsiteX12" fmla="*/ 67286 w 71042"/>
                <a:gd name="connsiteY12" fmla="*/ 134666 h 136046"/>
                <a:gd name="connsiteX13" fmla="*/ 71043 w 71042"/>
                <a:gd name="connsiteY13" fmla="*/ 131115 h 136046"/>
                <a:gd name="connsiteX14" fmla="*/ 71043 w 71042"/>
                <a:gd name="connsiteY14" fmla="*/ 118699 h 136046"/>
                <a:gd name="connsiteX15" fmla="*/ 66859 w 71042"/>
                <a:gd name="connsiteY15" fmla="*/ 115744 h 136046"/>
                <a:gd name="connsiteX16" fmla="*/ 56303 w 71042"/>
                <a:gd name="connsiteY16" fmla="*/ 115744 h 136046"/>
                <a:gd name="connsiteX17" fmla="*/ 52027 w 71042"/>
                <a:gd name="connsiteY17" fmla="*/ 115442 h 136046"/>
                <a:gd name="connsiteX18" fmla="*/ 49737 w 71042"/>
                <a:gd name="connsiteY18" fmla="*/ 113961 h 136046"/>
                <a:gd name="connsiteX19" fmla="*/ 48735 w 71042"/>
                <a:gd name="connsiteY19" fmla="*/ 110618 h 136046"/>
                <a:gd name="connsiteX20" fmla="*/ 48541 w 71042"/>
                <a:gd name="connsiteY20" fmla="*/ 104693 h 136046"/>
                <a:gd name="connsiteX21" fmla="*/ 48541 w 71042"/>
                <a:gd name="connsiteY21" fmla="*/ 42784 h 136046"/>
                <a:gd name="connsiteX22" fmla="*/ 66463 w 71042"/>
                <a:gd name="connsiteY22" fmla="*/ 42784 h 136046"/>
                <a:gd name="connsiteX23" fmla="*/ 69250 w 71042"/>
                <a:gd name="connsiteY23" fmla="*/ 41606 h 136046"/>
                <a:gd name="connsiteX24" fmla="*/ 70445 w 71042"/>
                <a:gd name="connsiteY24" fmla="*/ 38845 h 136046"/>
                <a:gd name="connsiteX25" fmla="*/ 70445 w 71042"/>
                <a:gd name="connsiteY25" fmla="*/ 27212 h 136046"/>
                <a:gd name="connsiteX26" fmla="*/ 69250 w 71042"/>
                <a:gd name="connsiteY26" fmla="*/ 24451 h 136046"/>
                <a:gd name="connsiteX27" fmla="*/ 66463 w 71042"/>
                <a:gd name="connsiteY27" fmla="*/ 23273 h 136046"/>
                <a:gd name="connsiteX28" fmla="*/ 48541 w 71042"/>
                <a:gd name="connsiteY28" fmla="*/ 23273 h 136046"/>
                <a:gd name="connsiteX29" fmla="*/ 48541 w 71042"/>
                <a:gd name="connsiteY29" fmla="*/ 2955 h 136046"/>
                <a:gd name="connsiteX30" fmla="*/ 45413 w 71042"/>
                <a:gd name="connsiteY30" fmla="*/ 0 h 136046"/>
                <a:gd name="connsiteX31" fmla="*/ 44629 w 71042"/>
                <a:gd name="connsiteY31" fmla="*/ 0 h 136046"/>
                <a:gd name="connsiteX32" fmla="*/ 26405 w 71042"/>
                <a:gd name="connsiteY32" fmla="*/ 3156 h 136046"/>
                <a:gd name="connsiteX33" fmla="*/ 23665 w 71042"/>
                <a:gd name="connsiteY33" fmla="*/ 4536 h 136046"/>
                <a:gd name="connsiteX34" fmla="*/ 22493 w 71042"/>
                <a:gd name="connsiteY34" fmla="*/ 7096 h 136046"/>
                <a:gd name="connsiteX35" fmla="*/ 22493 w 71042"/>
                <a:gd name="connsiteY35" fmla="*/ 23273 h 136046"/>
                <a:gd name="connsiteX36" fmla="*/ 3942 w 71042"/>
                <a:gd name="connsiteY36" fmla="*/ 23273 h 136046"/>
                <a:gd name="connsiteX37" fmla="*/ 1179 w 71042"/>
                <a:gd name="connsiteY37" fmla="*/ 24451 h 136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42" h="136046">
                  <a:moveTo>
                    <a:pt x="1180" y="24451"/>
                  </a:moveTo>
                  <a:cubicBezTo>
                    <a:pt x="388" y="25234"/>
                    <a:pt x="0" y="26157"/>
                    <a:pt x="0" y="27212"/>
                  </a:cubicBezTo>
                  <a:lnTo>
                    <a:pt x="0" y="36084"/>
                  </a:lnTo>
                  <a:cubicBezTo>
                    <a:pt x="0" y="37138"/>
                    <a:pt x="388" y="37991"/>
                    <a:pt x="1180" y="38651"/>
                  </a:cubicBezTo>
                  <a:cubicBezTo>
                    <a:pt x="1971" y="39310"/>
                    <a:pt x="2887" y="39767"/>
                    <a:pt x="3943" y="40024"/>
                  </a:cubicBezTo>
                  <a:lnTo>
                    <a:pt x="22493" y="42784"/>
                  </a:lnTo>
                  <a:lnTo>
                    <a:pt x="22493" y="104693"/>
                  </a:lnTo>
                  <a:cubicBezTo>
                    <a:pt x="22493" y="111277"/>
                    <a:pt x="23083" y="116628"/>
                    <a:pt x="24271" y="120769"/>
                  </a:cubicBezTo>
                  <a:cubicBezTo>
                    <a:pt x="25451" y="124910"/>
                    <a:pt x="27290" y="128098"/>
                    <a:pt x="29790" y="130331"/>
                  </a:cubicBezTo>
                  <a:cubicBezTo>
                    <a:pt x="32289" y="132565"/>
                    <a:pt x="35549" y="134077"/>
                    <a:pt x="39562" y="134868"/>
                  </a:cubicBezTo>
                  <a:cubicBezTo>
                    <a:pt x="43575" y="135651"/>
                    <a:pt x="48348" y="136047"/>
                    <a:pt x="53874" y="136047"/>
                  </a:cubicBezTo>
                  <a:cubicBezTo>
                    <a:pt x="56102" y="136047"/>
                    <a:pt x="58306" y="135915"/>
                    <a:pt x="60479" y="135651"/>
                  </a:cubicBezTo>
                  <a:cubicBezTo>
                    <a:pt x="62652" y="135387"/>
                    <a:pt x="64919" y="135062"/>
                    <a:pt x="67286" y="134666"/>
                  </a:cubicBezTo>
                  <a:cubicBezTo>
                    <a:pt x="69785" y="134279"/>
                    <a:pt x="71043" y="133092"/>
                    <a:pt x="71043" y="131115"/>
                  </a:cubicBezTo>
                  <a:lnTo>
                    <a:pt x="71043" y="118699"/>
                  </a:lnTo>
                  <a:cubicBezTo>
                    <a:pt x="71043" y="116721"/>
                    <a:pt x="69638" y="115744"/>
                    <a:pt x="66859" y="115744"/>
                  </a:cubicBezTo>
                  <a:lnTo>
                    <a:pt x="56303" y="115744"/>
                  </a:lnTo>
                  <a:cubicBezTo>
                    <a:pt x="54448" y="115744"/>
                    <a:pt x="53020" y="115643"/>
                    <a:pt x="52027" y="115442"/>
                  </a:cubicBezTo>
                  <a:cubicBezTo>
                    <a:pt x="51033" y="115248"/>
                    <a:pt x="50265" y="114751"/>
                    <a:pt x="49737" y="113961"/>
                  </a:cubicBezTo>
                  <a:cubicBezTo>
                    <a:pt x="49201" y="113177"/>
                    <a:pt x="48868" y="112061"/>
                    <a:pt x="48735" y="110618"/>
                  </a:cubicBezTo>
                  <a:cubicBezTo>
                    <a:pt x="48604" y="109168"/>
                    <a:pt x="48541" y="107198"/>
                    <a:pt x="48541" y="104693"/>
                  </a:cubicBezTo>
                  <a:lnTo>
                    <a:pt x="48541" y="42784"/>
                  </a:lnTo>
                  <a:lnTo>
                    <a:pt x="66463" y="42784"/>
                  </a:lnTo>
                  <a:cubicBezTo>
                    <a:pt x="67519" y="42784"/>
                    <a:pt x="68450" y="42397"/>
                    <a:pt x="69250" y="41606"/>
                  </a:cubicBezTo>
                  <a:cubicBezTo>
                    <a:pt x="70042" y="40815"/>
                    <a:pt x="70445" y="39900"/>
                    <a:pt x="70445" y="38845"/>
                  </a:cubicBezTo>
                  <a:lnTo>
                    <a:pt x="70445" y="27212"/>
                  </a:lnTo>
                  <a:cubicBezTo>
                    <a:pt x="70445" y="26157"/>
                    <a:pt x="70042" y="25235"/>
                    <a:pt x="69250" y="24451"/>
                  </a:cubicBezTo>
                  <a:cubicBezTo>
                    <a:pt x="68450" y="23660"/>
                    <a:pt x="67519" y="23273"/>
                    <a:pt x="66463" y="23273"/>
                  </a:cubicBezTo>
                  <a:lnTo>
                    <a:pt x="48541" y="23273"/>
                  </a:lnTo>
                  <a:lnTo>
                    <a:pt x="48541" y="2955"/>
                  </a:lnTo>
                  <a:cubicBezTo>
                    <a:pt x="48541" y="985"/>
                    <a:pt x="47494" y="0"/>
                    <a:pt x="45413" y="0"/>
                  </a:cubicBezTo>
                  <a:lnTo>
                    <a:pt x="44629" y="0"/>
                  </a:lnTo>
                  <a:lnTo>
                    <a:pt x="26405" y="3156"/>
                  </a:lnTo>
                  <a:cubicBezTo>
                    <a:pt x="25365" y="3420"/>
                    <a:pt x="24449" y="3877"/>
                    <a:pt x="23665" y="4536"/>
                  </a:cubicBezTo>
                  <a:cubicBezTo>
                    <a:pt x="22881" y="5188"/>
                    <a:pt x="22493" y="6049"/>
                    <a:pt x="22493" y="7096"/>
                  </a:cubicBezTo>
                  <a:lnTo>
                    <a:pt x="22493" y="23273"/>
                  </a:lnTo>
                  <a:lnTo>
                    <a:pt x="3942" y="23273"/>
                  </a:lnTo>
                  <a:cubicBezTo>
                    <a:pt x="2887" y="23273"/>
                    <a:pt x="1971" y="23660"/>
                    <a:pt x="1179" y="24451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9" name="Freeform 48">
              <a:extLst>
                <a:ext uri="{FF2B5EF4-FFF2-40B4-BE49-F238E27FC236}">
                  <a16:creationId xmlns:a16="http://schemas.microsoft.com/office/drawing/2014/main" id="{EEFCABC6-23F7-5E41-D6A7-A2BE4B0C7BD5}"/>
                </a:ext>
              </a:extLst>
            </p:cNvPr>
            <p:cNvSpPr/>
            <p:nvPr/>
          </p:nvSpPr>
          <p:spPr>
            <a:xfrm>
              <a:off x="10285380" y="1233068"/>
              <a:ext cx="94125" cy="114161"/>
            </a:xfrm>
            <a:custGeom>
              <a:avLst/>
              <a:gdLst>
                <a:gd name="connsiteX0" fmla="*/ 16375 w 94125"/>
                <a:gd name="connsiteY0" fmla="*/ 104011 h 114161"/>
                <a:gd name="connsiteX1" fmla="*/ 31868 w 94125"/>
                <a:gd name="connsiteY1" fmla="*/ 111898 h 114161"/>
                <a:gd name="connsiteX2" fmla="*/ 47756 w 94125"/>
                <a:gd name="connsiteY2" fmla="*/ 114162 h 114161"/>
                <a:gd name="connsiteX3" fmla="*/ 59492 w 94125"/>
                <a:gd name="connsiteY3" fmla="*/ 113968 h 114161"/>
                <a:gd name="connsiteX4" fmla="*/ 68767 w 94125"/>
                <a:gd name="connsiteY4" fmla="*/ 113379 h 114161"/>
                <a:gd name="connsiteX5" fmla="*/ 77158 w 94125"/>
                <a:gd name="connsiteY5" fmla="*/ 112394 h 114161"/>
                <a:gd name="connsiteX6" fmla="*/ 86037 w 94125"/>
                <a:gd name="connsiteY6" fmla="*/ 110812 h 114161"/>
                <a:gd name="connsiteX7" fmla="*/ 89491 w 94125"/>
                <a:gd name="connsiteY7" fmla="*/ 109238 h 114161"/>
                <a:gd name="connsiteX8" fmla="*/ 90182 w 94125"/>
                <a:gd name="connsiteY8" fmla="*/ 105686 h 114161"/>
                <a:gd name="connsiteX9" fmla="*/ 90182 w 94125"/>
                <a:gd name="connsiteY9" fmla="*/ 92673 h 114161"/>
                <a:gd name="connsiteX10" fmla="*/ 89196 w 94125"/>
                <a:gd name="connsiteY10" fmla="*/ 90409 h 114161"/>
                <a:gd name="connsiteX11" fmla="*/ 86627 w 94125"/>
                <a:gd name="connsiteY11" fmla="*/ 89718 h 114161"/>
                <a:gd name="connsiteX12" fmla="*/ 86038 w 94125"/>
                <a:gd name="connsiteY12" fmla="*/ 89718 h 114161"/>
                <a:gd name="connsiteX13" fmla="*/ 70150 w 94125"/>
                <a:gd name="connsiteY13" fmla="*/ 90998 h 114161"/>
                <a:gd name="connsiteX14" fmla="*/ 49728 w 94125"/>
                <a:gd name="connsiteY14" fmla="*/ 91688 h 114161"/>
                <a:gd name="connsiteX15" fmla="*/ 37985 w 94125"/>
                <a:gd name="connsiteY15" fmla="*/ 89416 h 114161"/>
                <a:gd name="connsiteX16" fmla="*/ 30681 w 94125"/>
                <a:gd name="connsiteY16" fmla="*/ 83506 h 114161"/>
                <a:gd name="connsiteX17" fmla="*/ 27033 w 94125"/>
                <a:gd name="connsiteY17" fmla="*/ 75418 h 114161"/>
                <a:gd name="connsiteX18" fmla="*/ 26048 w 94125"/>
                <a:gd name="connsiteY18" fmla="*/ 66647 h 114161"/>
                <a:gd name="connsiteX19" fmla="*/ 26048 w 94125"/>
                <a:gd name="connsiteY19" fmla="*/ 66057 h 114161"/>
                <a:gd name="connsiteX20" fmla="*/ 90199 w 94125"/>
                <a:gd name="connsiteY20" fmla="*/ 66057 h 114161"/>
                <a:gd name="connsiteX21" fmla="*/ 94126 w 94125"/>
                <a:gd name="connsiteY21" fmla="*/ 61125 h 114161"/>
                <a:gd name="connsiteX22" fmla="*/ 94126 w 94125"/>
                <a:gd name="connsiteY22" fmla="*/ 50082 h 114161"/>
                <a:gd name="connsiteX23" fmla="*/ 91076 w 94125"/>
                <a:gd name="connsiteY23" fmla="*/ 29880 h 114161"/>
                <a:gd name="connsiteX24" fmla="*/ 82119 w 94125"/>
                <a:gd name="connsiteY24" fmla="*/ 13998 h 114161"/>
                <a:gd name="connsiteX25" fmla="*/ 67442 w 94125"/>
                <a:gd name="connsiteY25" fmla="*/ 3652 h 114161"/>
                <a:gd name="connsiteX26" fmla="*/ 47261 w 94125"/>
                <a:gd name="connsiteY26" fmla="*/ 0 h 114161"/>
                <a:gd name="connsiteX27" fmla="*/ 27174 w 94125"/>
                <a:gd name="connsiteY27" fmla="*/ 3552 h 114161"/>
                <a:gd name="connsiteX28" fmla="*/ 12310 w 94125"/>
                <a:gd name="connsiteY28" fmla="*/ 13610 h 114161"/>
                <a:gd name="connsiteX29" fmla="*/ 3151 w 94125"/>
                <a:gd name="connsiteY29" fmla="*/ 29384 h 114161"/>
                <a:gd name="connsiteX30" fmla="*/ 0 w 94125"/>
                <a:gd name="connsiteY30" fmla="*/ 50082 h 114161"/>
                <a:gd name="connsiteX31" fmla="*/ 0 w 94125"/>
                <a:gd name="connsiteY31" fmla="*/ 64677 h 114161"/>
                <a:gd name="connsiteX32" fmla="*/ 4634 w 94125"/>
                <a:gd name="connsiteY32" fmla="*/ 88826 h 114161"/>
                <a:gd name="connsiteX33" fmla="*/ 16377 w 94125"/>
                <a:gd name="connsiteY33" fmla="*/ 104011 h 114161"/>
                <a:gd name="connsiteX34" fmla="*/ 26243 w 94125"/>
                <a:gd name="connsiteY34" fmla="*/ 46731 h 114161"/>
                <a:gd name="connsiteX35" fmla="*/ 32165 w 94125"/>
                <a:gd name="connsiteY35" fmla="*/ 28693 h 114161"/>
                <a:gd name="connsiteX36" fmla="*/ 47355 w 94125"/>
                <a:gd name="connsiteY36" fmla="*/ 22482 h 114161"/>
                <a:gd name="connsiteX37" fmla="*/ 62358 w 94125"/>
                <a:gd name="connsiteY37" fmla="*/ 28786 h 114161"/>
                <a:gd name="connsiteX38" fmla="*/ 68078 w 94125"/>
                <a:gd name="connsiteY38" fmla="*/ 46731 h 114161"/>
                <a:gd name="connsiteX39" fmla="*/ 68078 w 94125"/>
                <a:gd name="connsiteY39" fmla="*/ 47523 h 114161"/>
                <a:gd name="connsiteX40" fmla="*/ 26243 w 94125"/>
                <a:gd name="connsiteY40" fmla="*/ 47523 h 114161"/>
                <a:gd name="connsiteX41" fmla="*/ 26243 w 94125"/>
                <a:gd name="connsiteY41" fmla="*/ 46731 h 114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4125" h="114161">
                  <a:moveTo>
                    <a:pt x="16375" y="104011"/>
                  </a:moveTo>
                  <a:cubicBezTo>
                    <a:pt x="21110" y="107756"/>
                    <a:pt x="26272" y="110385"/>
                    <a:pt x="31868" y="111898"/>
                  </a:cubicBezTo>
                  <a:cubicBezTo>
                    <a:pt x="37456" y="113410"/>
                    <a:pt x="42749" y="114162"/>
                    <a:pt x="47756" y="114162"/>
                  </a:cubicBezTo>
                  <a:cubicBezTo>
                    <a:pt x="52219" y="114162"/>
                    <a:pt x="56139" y="114100"/>
                    <a:pt x="59492" y="113968"/>
                  </a:cubicBezTo>
                  <a:cubicBezTo>
                    <a:pt x="62844" y="113836"/>
                    <a:pt x="65934" y="113642"/>
                    <a:pt x="68767" y="113379"/>
                  </a:cubicBezTo>
                  <a:cubicBezTo>
                    <a:pt x="71600" y="113115"/>
                    <a:pt x="74394" y="112790"/>
                    <a:pt x="77158" y="112394"/>
                  </a:cubicBezTo>
                  <a:cubicBezTo>
                    <a:pt x="79920" y="111999"/>
                    <a:pt x="82878" y="111471"/>
                    <a:pt x="86037" y="110812"/>
                  </a:cubicBezTo>
                  <a:cubicBezTo>
                    <a:pt x="87877" y="110548"/>
                    <a:pt x="89026" y="110029"/>
                    <a:pt x="89491" y="109238"/>
                  </a:cubicBezTo>
                  <a:cubicBezTo>
                    <a:pt x="89949" y="108447"/>
                    <a:pt x="90182" y="107268"/>
                    <a:pt x="90182" y="105686"/>
                  </a:cubicBezTo>
                  <a:lnTo>
                    <a:pt x="90182" y="92673"/>
                  </a:lnTo>
                  <a:cubicBezTo>
                    <a:pt x="90182" y="91626"/>
                    <a:pt x="89848" y="90874"/>
                    <a:pt x="89196" y="90409"/>
                  </a:cubicBezTo>
                  <a:cubicBezTo>
                    <a:pt x="88536" y="89951"/>
                    <a:pt x="87683" y="89718"/>
                    <a:pt x="86627" y="89718"/>
                  </a:cubicBezTo>
                  <a:lnTo>
                    <a:pt x="86038" y="89718"/>
                  </a:lnTo>
                  <a:cubicBezTo>
                    <a:pt x="81823" y="90114"/>
                    <a:pt x="76529" y="90540"/>
                    <a:pt x="70150" y="90998"/>
                  </a:cubicBezTo>
                  <a:cubicBezTo>
                    <a:pt x="63769" y="91463"/>
                    <a:pt x="56962" y="91688"/>
                    <a:pt x="49728" y="91688"/>
                  </a:cubicBezTo>
                  <a:cubicBezTo>
                    <a:pt x="44986" y="91688"/>
                    <a:pt x="41074" y="90936"/>
                    <a:pt x="37985" y="89416"/>
                  </a:cubicBezTo>
                  <a:cubicBezTo>
                    <a:pt x="34896" y="87911"/>
                    <a:pt x="32459" y="85942"/>
                    <a:pt x="30681" y="83506"/>
                  </a:cubicBezTo>
                  <a:cubicBezTo>
                    <a:pt x="28904" y="81079"/>
                    <a:pt x="27693" y="78380"/>
                    <a:pt x="27033" y="75418"/>
                  </a:cubicBezTo>
                  <a:cubicBezTo>
                    <a:pt x="26373" y="72463"/>
                    <a:pt x="26048" y="69547"/>
                    <a:pt x="26048" y="66647"/>
                  </a:cubicBezTo>
                  <a:lnTo>
                    <a:pt x="26048" y="66057"/>
                  </a:lnTo>
                  <a:lnTo>
                    <a:pt x="90199" y="66057"/>
                  </a:lnTo>
                  <a:cubicBezTo>
                    <a:pt x="92814" y="66057"/>
                    <a:pt x="94126" y="64413"/>
                    <a:pt x="94126" y="61125"/>
                  </a:cubicBezTo>
                  <a:lnTo>
                    <a:pt x="94126" y="50082"/>
                  </a:lnTo>
                  <a:cubicBezTo>
                    <a:pt x="94126" y="42722"/>
                    <a:pt x="93109" y="35983"/>
                    <a:pt x="91076" y="29880"/>
                  </a:cubicBezTo>
                  <a:cubicBezTo>
                    <a:pt x="89042" y="23761"/>
                    <a:pt x="86054" y="18473"/>
                    <a:pt x="82119" y="13998"/>
                  </a:cubicBezTo>
                  <a:cubicBezTo>
                    <a:pt x="78168" y="9539"/>
                    <a:pt x="73279" y="6087"/>
                    <a:pt x="67442" y="3652"/>
                  </a:cubicBezTo>
                  <a:cubicBezTo>
                    <a:pt x="61597" y="1217"/>
                    <a:pt x="54876" y="0"/>
                    <a:pt x="47261" y="0"/>
                  </a:cubicBezTo>
                  <a:cubicBezTo>
                    <a:pt x="39771" y="0"/>
                    <a:pt x="33081" y="1186"/>
                    <a:pt x="27174" y="3552"/>
                  </a:cubicBezTo>
                  <a:cubicBezTo>
                    <a:pt x="21259" y="5917"/>
                    <a:pt x="16308" y="9267"/>
                    <a:pt x="12310" y="13610"/>
                  </a:cubicBezTo>
                  <a:cubicBezTo>
                    <a:pt x="8298" y="17945"/>
                    <a:pt x="5247" y="23203"/>
                    <a:pt x="3151" y="29384"/>
                  </a:cubicBezTo>
                  <a:cubicBezTo>
                    <a:pt x="1040" y="35564"/>
                    <a:pt x="0" y="42459"/>
                    <a:pt x="0" y="50082"/>
                  </a:cubicBezTo>
                  <a:lnTo>
                    <a:pt x="0" y="64677"/>
                  </a:lnTo>
                  <a:cubicBezTo>
                    <a:pt x="0" y="74409"/>
                    <a:pt x="1537" y="82451"/>
                    <a:pt x="4634" y="88826"/>
                  </a:cubicBezTo>
                  <a:cubicBezTo>
                    <a:pt x="7723" y="95208"/>
                    <a:pt x="11643" y="100265"/>
                    <a:pt x="16377" y="104011"/>
                  </a:cubicBezTo>
                  <a:moveTo>
                    <a:pt x="26243" y="46731"/>
                  </a:moveTo>
                  <a:cubicBezTo>
                    <a:pt x="26243" y="38845"/>
                    <a:pt x="28214" y="32834"/>
                    <a:pt x="32165" y="28693"/>
                  </a:cubicBezTo>
                  <a:cubicBezTo>
                    <a:pt x="36108" y="24552"/>
                    <a:pt x="41176" y="22482"/>
                    <a:pt x="47355" y="22482"/>
                  </a:cubicBezTo>
                  <a:cubicBezTo>
                    <a:pt x="53541" y="22482"/>
                    <a:pt x="58539" y="24583"/>
                    <a:pt x="62358" y="28786"/>
                  </a:cubicBezTo>
                  <a:cubicBezTo>
                    <a:pt x="66169" y="32997"/>
                    <a:pt x="68078" y="38977"/>
                    <a:pt x="68078" y="46731"/>
                  </a:cubicBezTo>
                  <a:lnTo>
                    <a:pt x="68078" y="47523"/>
                  </a:lnTo>
                  <a:lnTo>
                    <a:pt x="26243" y="47523"/>
                  </a:lnTo>
                  <a:lnTo>
                    <a:pt x="26243" y="46731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0" name="Freeform 49">
              <a:extLst>
                <a:ext uri="{FF2B5EF4-FFF2-40B4-BE49-F238E27FC236}">
                  <a16:creationId xmlns:a16="http://schemas.microsoft.com/office/drawing/2014/main" id="{B5CEC191-64BD-27C9-116F-7555BC0B9D8F}"/>
                </a:ext>
              </a:extLst>
            </p:cNvPr>
            <p:cNvSpPr/>
            <p:nvPr/>
          </p:nvSpPr>
          <p:spPr>
            <a:xfrm>
              <a:off x="10402006" y="1233068"/>
              <a:ext cx="57218" cy="112588"/>
            </a:xfrm>
            <a:custGeom>
              <a:avLst/>
              <a:gdLst>
                <a:gd name="connsiteX0" fmla="*/ 24860 w 57218"/>
                <a:gd name="connsiteY0" fmla="*/ 111309 h 112588"/>
                <a:gd name="connsiteX1" fmla="*/ 26040 w 57218"/>
                <a:gd name="connsiteY1" fmla="*/ 108447 h 112588"/>
                <a:gd name="connsiteX2" fmla="*/ 26040 w 57218"/>
                <a:gd name="connsiteY2" fmla="*/ 29182 h 112588"/>
                <a:gd name="connsiteX3" fmla="*/ 38777 w 57218"/>
                <a:gd name="connsiteY3" fmla="*/ 23956 h 112588"/>
                <a:gd name="connsiteX4" fmla="*/ 53276 w 57218"/>
                <a:gd name="connsiteY4" fmla="*/ 22087 h 112588"/>
                <a:gd name="connsiteX5" fmla="*/ 56039 w 57218"/>
                <a:gd name="connsiteY5" fmla="*/ 20900 h 112588"/>
                <a:gd name="connsiteX6" fmla="*/ 57219 w 57218"/>
                <a:gd name="connsiteY6" fmla="*/ 18139 h 112588"/>
                <a:gd name="connsiteX7" fmla="*/ 57219 w 57218"/>
                <a:gd name="connsiteY7" fmla="*/ 3947 h 112588"/>
                <a:gd name="connsiteX8" fmla="*/ 56039 w 57218"/>
                <a:gd name="connsiteY8" fmla="*/ 1179 h 112588"/>
                <a:gd name="connsiteX9" fmla="*/ 53276 w 57218"/>
                <a:gd name="connsiteY9" fmla="*/ 0 h 112588"/>
                <a:gd name="connsiteX10" fmla="*/ 39864 w 57218"/>
                <a:gd name="connsiteY10" fmla="*/ 1869 h 112588"/>
                <a:gd name="connsiteX11" fmla="*/ 25062 w 57218"/>
                <a:gd name="connsiteY11" fmla="*/ 9469 h 112588"/>
                <a:gd name="connsiteX12" fmla="*/ 25062 w 57218"/>
                <a:gd name="connsiteY12" fmla="*/ 5328 h 112588"/>
                <a:gd name="connsiteX13" fmla="*/ 23875 w 57218"/>
                <a:gd name="connsiteY13" fmla="*/ 2567 h 112588"/>
                <a:gd name="connsiteX14" fmla="*/ 21112 w 57218"/>
                <a:gd name="connsiteY14" fmla="*/ 1388 h 112588"/>
                <a:gd name="connsiteX15" fmla="*/ 3943 w 57218"/>
                <a:gd name="connsiteY15" fmla="*/ 1388 h 112588"/>
                <a:gd name="connsiteX16" fmla="*/ 1180 w 57218"/>
                <a:gd name="connsiteY16" fmla="*/ 2567 h 112588"/>
                <a:gd name="connsiteX17" fmla="*/ 0 w 57218"/>
                <a:gd name="connsiteY17" fmla="*/ 5328 h 112588"/>
                <a:gd name="connsiteX18" fmla="*/ 0 w 57218"/>
                <a:gd name="connsiteY18" fmla="*/ 108447 h 112588"/>
                <a:gd name="connsiteX19" fmla="*/ 1180 w 57218"/>
                <a:gd name="connsiteY19" fmla="*/ 111309 h 112588"/>
                <a:gd name="connsiteX20" fmla="*/ 3943 w 57218"/>
                <a:gd name="connsiteY20" fmla="*/ 112589 h 112588"/>
                <a:gd name="connsiteX21" fmla="*/ 22097 w 57218"/>
                <a:gd name="connsiteY21" fmla="*/ 112589 h 112588"/>
                <a:gd name="connsiteX22" fmla="*/ 24861 w 57218"/>
                <a:gd name="connsiteY22" fmla="*/ 111309 h 112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7218" h="112588">
                  <a:moveTo>
                    <a:pt x="24860" y="111309"/>
                  </a:moveTo>
                  <a:cubicBezTo>
                    <a:pt x="25644" y="110448"/>
                    <a:pt x="26040" y="109502"/>
                    <a:pt x="26040" y="108447"/>
                  </a:cubicBezTo>
                  <a:lnTo>
                    <a:pt x="26040" y="29182"/>
                  </a:lnTo>
                  <a:cubicBezTo>
                    <a:pt x="30254" y="26949"/>
                    <a:pt x="34500" y="25212"/>
                    <a:pt x="38777" y="23956"/>
                  </a:cubicBezTo>
                  <a:cubicBezTo>
                    <a:pt x="43046" y="22715"/>
                    <a:pt x="47881" y="22087"/>
                    <a:pt x="53276" y="22087"/>
                  </a:cubicBezTo>
                  <a:cubicBezTo>
                    <a:pt x="54332" y="22087"/>
                    <a:pt x="55255" y="21691"/>
                    <a:pt x="56039" y="20900"/>
                  </a:cubicBezTo>
                  <a:cubicBezTo>
                    <a:pt x="56831" y="20117"/>
                    <a:pt x="57219" y="19202"/>
                    <a:pt x="57219" y="18139"/>
                  </a:cubicBezTo>
                  <a:lnTo>
                    <a:pt x="57219" y="3947"/>
                  </a:lnTo>
                  <a:cubicBezTo>
                    <a:pt x="57219" y="2893"/>
                    <a:pt x="56831" y="1970"/>
                    <a:pt x="56039" y="1179"/>
                  </a:cubicBezTo>
                  <a:cubicBezTo>
                    <a:pt x="55255" y="395"/>
                    <a:pt x="54331" y="0"/>
                    <a:pt x="53276" y="0"/>
                  </a:cubicBezTo>
                  <a:cubicBezTo>
                    <a:pt x="49325" y="0"/>
                    <a:pt x="44855" y="628"/>
                    <a:pt x="39864" y="1869"/>
                  </a:cubicBezTo>
                  <a:cubicBezTo>
                    <a:pt x="34865" y="3125"/>
                    <a:pt x="29921" y="5653"/>
                    <a:pt x="25062" y="9469"/>
                  </a:cubicBezTo>
                  <a:lnTo>
                    <a:pt x="25062" y="5328"/>
                  </a:lnTo>
                  <a:cubicBezTo>
                    <a:pt x="25062" y="4274"/>
                    <a:pt x="24659" y="3350"/>
                    <a:pt x="23875" y="2567"/>
                  </a:cubicBezTo>
                  <a:cubicBezTo>
                    <a:pt x="23083" y="1776"/>
                    <a:pt x="22160" y="1388"/>
                    <a:pt x="21112" y="1388"/>
                  </a:cubicBezTo>
                  <a:lnTo>
                    <a:pt x="3943" y="1388"/>
                  </a:lnTo>
                  <a:cubicBezTo>
                    <a:pt x="2887" y="1388"/>
                    <a:pt x="1971" y="1776"/>
                    <a:pt x="1180" y="2567"/>
                  </a:cubicBezTo>
                  <a:cubicBezTo>
                    <a:pt x="388" y="3350"/>
                    <a:pt x="0" y="4273"/>
                    <a:pt x="0" y="5328"/>
                  </a:cubicBezTo>
                  <a:lnTo>
                    <a:pt x="0" y="108447"/>
                  </a:lnTo>
                  <a:cubicBezTo>
                    <a:pt x="0" y="109502"/>
                    <a:pt x="388" y="110448"/>
                    <a:pt x="1180" y="111309"/>
                  </a:cubicBezTo>
                  <a:cubicBezTo>
                    <a:pt x="1971" y="112162"/>
                    <a:pt x="2887" y="112589"/>
                    <a:pt x="3943" y="112589"/>
                  </a:cubicBezTo>
                  <a:lnTo>
                    <a:pt x="22097" y="112589"/>
                  </a:lnTo>
                  <a:cubicBezTo>
                    <a:pt x="23153" y="112589"/>
                    <a:pt x="24077" y="112162"/>
                    <a:pt x="24861" y="111309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1" name="Freeform 50">
              <a:extLst>
                <a:ext uri="{FF2B5EF4-FFF2-40B4-BE49-F238E27FC236}">
                  <a16:creationId xmlns:a16="http://schemas.microsoft.com/office/drawing/2014/main" id="{BF02DAF8-EB4A-D43E-1DCC-422B2D9312AD}"/>
                </a:ext>
              </a:extLst>
            </p:cNvPr>
            <p:cNvSpPr/>
            <p:nvPr/>
          </p:nvSpPr>
          <p:spPr>
            <a:xfrm>
              <a:off x="9794383" y="727705"/>
              <a:ext cx="24666" cy="24250"/>
            </a:xfrm>
            <a:custGeom>
              <a:avLst/>
              <a:gdLst>
                <a:gd name="connsiteX0" fmla="*/ 4735 w 24666"/>
                <a:gd name="connsiteY0" fmla="*/ 24250 h 24250"/>
                <a:gd name="connsiteX1" fmla="*/ 20126 w 24666"/>
                <a:gd name="connsiteY1" fmla="*/ 24250 h 24250"/>
                <a:gd name="connsiteX2" fmla="*/ 23378 w 24666"/>
                <a:gd name="connsiteY2" fmla="*/ 22971 h 24250"/>
                <a:gd name="connsiteX3" fmla="*/ 24667 w 24666"/>
                <a:gd name="connsiteY3" fmla="*/ 19915 h 24250"/>
                <a:gd name="connsiteX4" fmla="*/ 24667 w 24666"/>
                <a:gd name="connsiteY4" fmla="*/ 4529 h 24250"/>
                <a:gd name="connsiteX5" fmla="*/ 23378 w 24666"/>
                <a:gd name="connsiteY5" fmla="*/ 1280 h 24250"/>
                <a:gd name="connsiteX6" fmla="*/ 20328 w 24666"/>
                <a:gd name="connsiteY6" fmla="*/ 0 h 24250"/>
                <a:gd name="connsiteX7" fmla="*/ 4735 w 24666"/>
                <a:gd name="connsiteY7" fmla="*/ 0 h 24250"/>
                <a:gd name="connsiteX8" fmla="*/ 1382 w 24666"/>
                <a:gd name="connsiteY8" fmla="*/ 1280 h 24250"/>
                <a:gd name="connsiteX9" fmla="*/ 0 w 24666"/>
                <a:gd name="connsiteY9" fmla="*/ 4529 h 24250"/>
                <a:gd name="connsiteX10" fmla="*/ 0 w 24666"/>
                <a:gd name="connsiteY10" fmla="*/ 19915 h 24250"/>
                <a:gd name="connsiteX11" fmla="*/ 1281 w 24666"/>
                <a:gd name="connsiteY11" fmla="*/ 22971 h 24250"/>
                <a:gd name="connsiteX12" fmla="*/ 4735 w 24666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66" h="24250">
                  <a:moveTo>
                    <a:pt x="4735" y="24250"/>
                  </a:moveTo>
                  <a:lnTo>
                    <a:pt x="20126" y="24250"/>
                  </a:lnTo>
                  <a:cubicBezTo>
                    <a:pt x="21438" y="24250"/>
                    <a:pt x="22524" y="23831"/>
                    <a:pt x="23378" y="22971"/>
                  </a:cubicBezTo>
                  <a:cubicBezTo>
                    <a:pt x="24232" y="22118"/>
                    <a:pt x="24667" y="21094"/>
                    <a:pt x="24667" y="19915"/>
                  </a:cubicBezTo>
                  <a:lnTo>
                    <a:pt x="24667" y="4529"/>
                  </a:lnTo>
                  <a:cubicBezTo>
                    <a:pt x="24667" y="3219"/>
                    <a:pt x="24232" y="2133"/>
                    <a:pt x="23378" y="1280"/>
                  </a:cubicBezTo>
                  <a:cubicBezTo>
                    <a:pt x="22525" y="427"/>
                    <a:pt x="21508" y="0"/>
                    <a:pt x="20328" y="0"/>
                  </a:cubicBezTo>
                  <a:lnTo>
                    <a:pt x="4735" y="0"/>
                  </a:lnTo>
                  <a:cubicBezTo>
                    <a:pt x="3415" y="0"/>
                    <a:pt x="2298" y="427"/>
                    <a:pt x="1382" y="1280"/>
                  </a:cubicBezTo>
                  <a:cubicBezTo>
                    <a:pt x="458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19" y="22118"/>
                    <a:pt x="1281" y="22971"/>
                  </a:cubicBezTo>
                  <a:cubicBezTo>
                    <a:pt x="2135" y="23831"/>
                    <a:pt x="3283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2" name="Freeform 51">
              <a:extLst>
                <a:ext uri="{FF2B5EF4-FFF2-40B4-BE49-F238E27FC236}">
                  <a16:creationId xmlns:a16="http://schemas.microsoft.com/office/drawing/2014/main" id="{877E11AC-D088-88A2-9BA0-5402C9466A81}"/>
                </a:ext>
              </a:extLst>
            </p:cNvPr>
            <p:cNvSpPr/>
            <p:nvPr/>
          </p:nvSpPr>
          <p:spPr>
            <a:xfrm>
              <a:off x="10002576" y="708581"/>
              <a:ext cx="142070" cy="196971"/>
            </a:xfrm>
            <a:custGeom>
              <a:avLst/>
              <a:gdLst>
                <a:gd name="connsiteX0" fmla="*/ 45778 w 142070"/>
                <a:gd name="connsiteY0" fmla="*/ 150046 h 196971"/>
                <a:gd name="connsiteX1" fmla="*/ 60184 w 142070"/>
                <a:gd name="connsiteY1" fmla="*/ 150046 h 196971"/>
                <a:gd name="connsiteX2" fmla="*/ 60184 w 142070"/>
                <a:gd name="connsiteY2" fmla="*/ 155963 h 196971"/>
                <a:gd name="connsiteX3" fmla="*/ 58213 w 142070"/>
                <a:gd name="connsiteY3" fmla="*/ 165230 h 196971"/>
                <a:gd name="connsiteX4" fmla="*/ 52190 w 142070"/>
                <a:gd name="connsiteY4" fmla="*/ 170845 h 196971"/>
                <a:gd name="connsiteX5" fmla="*/ 42324 w 142070"/>
                <a:gd name="connsiteY5" fmla="*/ 173714 h 196971"/>
                <a:gd name="connsiteX6" fmla="*/ 28811 w 142070"/>
                <a:gd name="connsiteY6" fmla="*/ 174497 h 196971"/>
                <a:gd name="connsiteX7" fmla="*/ 10851 w 142070"/>
                <a:gd name="connsiteY7" fmla="*/ 174497 h 196971"/>
                <a:gd name="connsiteX8" fmla="*/ 7296 w 142070"/>
                <a:gd name="connsiteY8" fmla="*/ 177848 h 196971"/>
                <a:gd name="connsiteX9" fmla="*/ 7296 w 142070"/>
                <a:gd name="connsiteY9" fmla="*/ 192241 h 196971"/>
                <a:gd name="connsiteX10" fmla="*/ 7894 w 142070"/>
                <a:gd name="connsiteY10" fmla="*/ 194699 h 196971"/>
                <a:gd name="connsiteX11" fmla="*/ 10455 w 142070"/>
                <a:gd name="connsiteY11" fmla="*/ 195987 h 196971"/>
                <a:gd name="connsiteX12" fmla="*/ 14793 w 142070"/>
                <a:gd name="connsiteY12" fmla="*/ 196475 h 196971"/>
                <a:gd name="connsiteX13" fmla="*/ 21701 w 142070"/>
                <a:gd name="connsiteY13" fmla="*/ 196778 h 196971"/>
                <a:gd name="connsiteX14" fmla="*/ 28904 w 142070"/>
                <a:gd name="connsiteY14" fmla="*/ 196972 h 196971"/>
                <a:gd name="connsiteX15" fmla="*/ 34136 w 142070"/>
                <a:gd name="connsiteY15" fmla="*/ 196972 h 196971"/>
                <a:gd name="connsiteX16" fmla="*/ 53082 w 142070"/>
                <a:gd name="connsiteY16" fmla="*/ 195196 h 196971"/>
                <a:gd name="connsiteX17" fmla="*/ 68668 w 142070"/>
                <a:gd name="connsiteY17" fmla="*/ 188992 h 196971"/>
                <a:gd name="connsiteX18" fmla="*/ 79619 w 142070"/>
                <a:gd name="connsiteY18" fmla="*/ 176770 h 196971"/>
                <a:gd name="connsiteX19" fmla="*/ 84851 w 142070"/>
                <a:gd name="connsiteY19" fmla="*/ 156754 h 196971"/>
                <a:gd name="connsiteX20" fmla="*/ 84851 w 142070"/>
                <a:gd name="connsiteY20" fmla="*/ 150046 h 196971"/>
                <a:gd name="connsiteX21" fmla="*/ 103983 w 142070"/>
                <a:gd name="connsiteY21" fmla="*/ 150046 h 196971"/>
                <a:gd name="connsiteX22" fmla="*/ 112762 w 142070"/>
                <a:gd name="connsiteY22" fmla="*/ 149945 h 196971"/>
                <a:gd name="connsiteX23" fmla="*/ 122146 w 142070"/>
                <a:gd name="connsiteY23" fmla="*/ 149549 h 196971"/>
                <a:gd name="connsiteX24" fmla="*/ 130528 w 142070"/>
                <a:gd name="connsiteY24" fmla="*/ 148859 h 196971"/>
                <a:gd name="connsiteX25" fmla="*/ 136544 w 142070"/>
                <a:gd name="connsiteY25" fmla="*/ 147874 h 196971"/>
                <a:gd name="connsiteX26" fmla="*/ 139804 w 142070"/>
                <a:gd name="connsiteY26" fmla="*/ 145509 h 196971"/>
                <a:gd name="connsiteX27" fmla="*/ 141085 w 142070"/>
                <a:gd name="connsiteY27" fmla="*/ 142159 h 196971"/>
                <a:gd name="connsiteX28" fmla="*/ 141877 w 142070"/>
                <a:gd name="connsiteY28" fmla="*/ 130425 h 196971"/>
                <a:gd name="connsiteX29" fmla="*/ 142071 w 142070"/>
                <a:gd name="connsiteY29" fmla="*/ 118699 h 196971"/>
                <a:gd name="connsiteX30" fmla="*/ 142071 w 142070"/>
                <a:gd name="connsiteY30" fmla="*/ 4133 h 196971"/>
                <a:gd name="connsiteX31" fmla="*/ 140984 w 142070"/>
                <a:gd name="connsiteY31" fmla="*/ 1179 h 196971"/>
                <a:gd name="connsiteX32" fmla="*/ 138322 w 142070"/>
                <a:gd name="connsiteY32" fmla="*/ 0 h 196971"/>
                <a:gd name="connsiteX33" fmla="*/ 120369 w 142070"/>
                <a:gd name="connsiteY33" fmla="*/ 0 h 196971"/>
                <a:gd name="connsiteX34" fmla="*/ 117606 w 142070"/>
                <a:gd name="connsiteY34" fmla="*/ 1179 h 196971"/>
                <a:gd name="connsiteX35" fmla="*/ 116418 w 142070"/>
                <a:gd name="connsiteY35" fmla="*/ 4133 h 196971"/>
                <a:gd name="connsiteX36" fmla="*/ 116418 w 142070"/>
                <a:gd name="connsiteY36" fmla="*/ 118303 h 196971"/>
                <a:gd name="connsiteX37" fmla="*/ 114936 w 142070"/>
                <a:gd name="connsiteY37" fmla="*/ 123918 h 196971"/>
                <a:gd name="connsiteX38" fmla="*/ 108726 w 142070"/>
                <a:gd name="connsiteY38" fmla="*/ 124810 h 196971"/>
                <a:gd name="connsiteX39" fmla="*/ 85247 w 142070"/>
                <a:gd name="connsiteY39" fmla="*/ 124810 h 196971"/>
                <a:gd name="connsiteX40" fmla="*/ 85247 w 142070"/>
                <a:gd name="connsiteY40" fmla="*/ 61118 h 196971"/>
                <a:gd name="connsiteX41" fmla="*/ 84556 w 142070"/>
                <a:gd name="connsiteY41" fmla="*/ 58853 h 196971"/>
                <a:gd name="connsiteX42" fmla="*/ 81894 w 142070"/>
                <a:gd name="connsiteY42" fmla="*/ 57372 h 196971"/>
                <a:gd name="connsiteX43" fmla="*/ 76367 w 142070"/>
                <a:gd name="connsiteY43" fmla="*/ 55991 h 196971"/>
                <a:gd name="connsiteX44" fmla="*/ 69063 w 142070"/>
                <a:gd name="connsiteY44" fmla="*/ 55006 h 196971"/>
                <a:gd name="connsiteX45" fmla="*/ 60875 w 142070"/>
                <a:gd name="connsiteY45" fmla="*/ 54316 h 196971"/>
                <a:gd name="connsiteX46" fmla="*/ 52880 w 142070"/>
                <a:gd name="connsiteY46" fmla="*/ 54021 h 196971"/>
                <a:gd name="connsiteX47" fmla="*/ 13715 w 142070"/>
                <a:gd name="connsiteY47" fmla="*/ 66739 h 196971"/>
                <a:gd name="connsiteX48" fmla="*/ 0 w 142070"/>
                <a:gd name="connsiteY48" fmla="*/ 102723 h 196971"/>
                <a:gd name="connsiteX49" fmla="*/ 0 w 142070"/>
                <a:gd name="connsiteY49" fmla="*/ 106670 h 196971"/>
                <a:gd name="connsiteX50" fmla="*/ 12131 w 142070"/>
                <a:gd name="connsiteY50" fmla="*/ 139102 h 196971"/>
                <a:gd name="connsiteX51" fmla="*/ 45778 w 142070"/>
                <a:gd name="connsiteY51" fmla="*/ 150044 h 196971"/>
                <a:gd name="connsiteX52" fmla="*/ 24861 w 142070"/>
                <a:gd name="connsiteY52" fmla="*/ 100946 h 196971"/>
                <a:gd name="connsiteX53" fmla="*/ 31078 w 142070"/>
                <a:gd name="connsiteY53" fmla="*/ 83203 h 196971"/>
                <a:gd name="connsiteX54" fmla="*/ 48541 w 142070"/>
                <a:gd name="connsiteY54" fmla="*/ 76890 h 196971"/>
                <a:gd name="connsiteX55" fmla="*/ 60580 w 142070"/>
                <a:gd name="connsiteY55" fmla="*/ 77487 h 196971"/>
                <a:gd name="connsiteX56" fmla="*/ 60580 w 142070"/>
                <a:gd name="connsiteY56" fmla="*/ 125592 h 196971"/>
                <a:gd name="connsiteX57" fmla="*/ 45778 w 142070"/>
                <a:gd name="connsiteY57" fmla="*/ 125592 h 196971"/>
                <a:gd name="connsiteX58" fmla="*/ 29797 w 142070"/>
                <a:gd name="connsiteY58" fmla="*/ 120171 h 196971"/>
                <a:gd name="connsiteX59" fmla="*/ 24861 w 142070"/>
                <a:gd name="connsiteY59" fmla="*/ 103505 h 196971"/>
                <a:gd name="connsiteX60" fmla="*/ 24861 w 142070"/>
                <a:gd name="connsiteY60" fmla="*/ 100946 h 196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42070" h="196971">
                  <a:moveTo>
                    <a:pt x="45778" y="150046"/>
                  </a:moveTo>
                  <a:lnTo>
                    <a:pt x="60184" y="150046"/>
                  </a:lnTo>
                  <a:lnTo>
                    <a:pt x="60184" y="155963"/>
                  </a:lnTo>
                  <a:cubicBezTo>
                    <a:pt x="60184" y="159771"/>
                    <a:pt x="59524" y="162857"/>
                    <a:pt x="58213" y="165230"/>
                  </a:cubicBezTo>
                  <a:cubicBezTo>
                    <a:pt x="56893" y="167595"/>
                    <a:pt x="54891" y="169472"/>
                    <a:pt x="52190" y="170845"/>
                  </a:cubicBezTo>
                  <a:cubicBezTo>
                    <a:pt x="49496" y="172225"/>
                    <a:pt x="46205" y="173179"/>
                    <a:pt x="42324" y="173714"/>
                  </a:cubicBezTo>
                  <a:cubicBezTo>
                    <a:pt x="38444" y="174226"/>
                    <a:pt x="33942" y="174497"/>
                    <a:pt x="28811" y="174497"/>
                  </a:cubicBezTo>
                  <a:lnTo>
                    <a:pt x="10851" y="174497"/>
                  </a:lnTo>
                  <a:cubicBezTo>
                    <a:pt x="8484" y="174497"/>
                    <a:pt x="7296" y="175614"/>
                    <a:pt x="7296" y="177848"/>
                  </a:cubicBezTo>
                  <a:lnTo>
                    <a:pt x="7296" y="192241"/>
                  </a:lnTo>
                  <a:cubicBezTo>
                    <a:pt x="7296" y="193288"/>
                    <a:pt x="7498" y="194118"/>
                    <a:pt x="7894" y="194699"/>
                  </a:cubicBezTo>
                  <a:cubicBezTo>
                    <a:pt x="8281" y="195296"/>
                    <a:pt x="9135" y="195723"/>
                    <a:pt x="10455" y="195987"/>
                  </a:cubicBezTo>
                  <a:cubicBezTo>
                    <a:pt x="11247" y="196250"/>
                    <a:pt x="12690" y="196413"/>
                    <a:pt x="14793" y="196475"/>
                  </a:cubicBezTo>
                  <a:cubicBezTo>
                    <a:pt x="16897" y="196545"/>
                    <a:pt x="19202" y="196638"/>
                    <a:pt x="21701" y="196778"/>
                  </a:cubicBezTo>
                  <a:cubicBezTo>
                    <a:pt x="24200" y="196909"/>
                    <a:pt x="26599" y="196972"/>
                    <a:pt x="28904" y="196972"/>
                  </a:cubicBezTo>
                  <a:lnTo>
                    <a:pt x="34136" y="196972"/>
                  </a:lnTo>
                  <a:cubicBezTo>
                    <a:pt x="40850" y="196972"/>
                    <a:pt x="47160" y="196382"/>
                    <a:pt x="53082" y="195196"/>
                  </a:cubicBezTo>
                  <a:cubicBezTo>
                    <a:pt x="58997" y="194017"/>
                    <a:pt x="64197" y="191938"/>
                    <a:pt x="68668" y="188992"/>
                  </a:cubicBezTo>
                  <a:cubicBezTo>
                    <a:pt x="73139" y="186029"/>
                    <a:pt x="76794" y="181950"/>
                    <a:pt x="79619" y="176770"/>
                  </a:cubicBezTo>
                  <a:cubicBezTo>
                    <a:pt x="82452" y="171566"/>
                    <a:pt x="84191" y="164897"/>
                    <a:pt x="84851" y="156754"/>
                  </a:cubicBezTo>
                  <a:lnTo>
                    <a:pt x="84851" y="150046"/>
                  </a:lnTo>
                  <a:lnTo>
                    <a:pt x="103983" y="150046"/>
                  </a:lnTo>
                  <a:cubicBezTo>
                    <a:pt x="106615" y="150046"/>
                    <a:pt x="109541" y="150015"/>
                    <a:pt x="112762" y="149945"/>
                  </a:cubicBezTo>
                  <a:cubicBezTo>
                    <a:pt x="115991" y="149883"/>
                    <a:pt x="119111" y="149751"/>
                    <a:pt x="122146" y="149549"/>
                  </a:cubicBezTo>
                  <a:cubicBezTo>
                    <a:pt x="125165" y="149355"/>
                    <a:pt x="127960" y="149131"/>
                    <a:pt x="130528" y="148859"/>
                  </a:cubicBezTo>
                  <a:cubicBezTo>
                    <a:pt x="133090" y="148603"/>
                    <a:pt x="135100" y="148270"/>
                    <a:pt x="136544" y="147874"/>
                  </a:cubicBezTo>
                  <a:cubicBezTo>
                    <a:pt x="138127" y="147215"/>
                    <a:pt x="139206" y="146432"/>
                    <a:pt x="139804" y="145509"/>
                  </a:cubicBezTo>
                  <a:cubicBezTo>
                    <a:pt x="140394" y="144594"/>
                    <a:pt x="140821" y="143469"/>
                    <a:pt x="141085" y="142159"/>
                  </a:cubicBezTo>
                  <a:cubicBezTo>
                    <a:pt x="141481" y="138607"/>
                    <a:pt x="141745" y="134698"/>
                    <a:pt x="141877" y="130425"/>
                  </a:cubicBezTo>
                  <a:cubicBezTo>
                    <a:pt x="142008" y="126160"/>
                    <a:pt x="142071" y="122243"/>
                    <a:pt x="142071" y="118699"/>
                  </a:cubicBezTo>
                  <a:lnTo>
                    <a:pt x="142071" y="4133"/>
                  </a:lnTo>
                  <a:cubicBezTo>
                    <a:pt x="142071" y="2955"/>
                    <a:pt x="141706" y="1970"/>
                    <a:pt x="140984" y="1179"/>
                  </a:cubicBezTo>
                  <a:cubicBezTo>
                    <a:pt x="140262" y="388"/>
                    <a:pt x="139377" y="0"/>
                    <a:pt x="138322" y="0"/>
                  </a:cubicBezTo>
                  <a:lnTo>
                    <a:pt x="120369" y="0"/>
                  </a:lnTo>
                  <a:cubicBezTo>
                    <a:pt x="119313" y="0"/>
                    <a:pt x="118390" y="388"/>
                    <a:pt x="117606" y="1179"/>
                  </a:cubicBezTo>
                  <a:cubicBezTo>
                    <a:pt x="116814" y="1970"/>
                    <a:pt x="116418" y="2955"/>
                    <a:pt x="116418" y="4133"/>
                  </a:cubicBezTo>
                  <a:lnTo>
                    <a:pt x="116418" y="118303"/>
                  </a:lnTo>
                  <a:cubicBezTo>
                    <a:pt x="116418" y="121452"/>
                    <a:pt x="115922" y="123329"/>
                    <a:pt x="114936" y="123918"/>
                  </a:cubicBezTo>
                  <a:cubicBezTo>
                    <a:pt x="113950" y="124508"/>
                    <a:pt x="111878" y="124810"/>
                    <a:pt x="108726" y="124810"/>
                  </a:cubicBezTo>
                  <a:lnTo>
                    <a:pt x="85247" y="124810"/>
                  </a:lnTo>
                  <a:lnTo>
                    <a:pt x="85247" y="61118"/>
                  </a:lnTo>
                  <a:cubicBezTo>
                    <a:pt x="85247" y="60071"/>
                    <a:pt x="85015" y="59311"/>
                    <a:pt x="84556" y="58853"/>
                  </a:cubicBezTo>
                  <a:cubicBezTo>
                    <a:pt x="84098" y="58395"/>
                    <a:pt x="83206" y="57899"/>
                    <a:pt x="81894" y="57372"/>
                  </a:cubicBezTo>
                  <a:cubicBezTo>
                    <a:pt x="80443" y="56852"/>
                    <a:pt x="78603" y="56387"/>
                    <a:pt x="76367" y="55991"/>
                  </a:cubicBezTo>
                  <a:cubicBezTo>
                    <a:pt x="74132" y="55596"/>
                    <a:pt x="71695" y="55270"/>
                    <a:pt x="69063" y="55006"/>
                  </a:cubicBezTo>
                  <a:cubicBezTo>
                    <a:pt x="66432" y="54743"/>
                    <a:pt x="63700" y="54518"/>
                    <a:pt x="60875" y="54316"/>
                  </a:cubicBezTo>
                  <a:cubicBezTo>
                    <a:pt x="58050" y="54122"/>
                    <a:pt x="55380" y="54021"/>
                    <a:pt x="52880" y="54021"/>
                  </a:cubicBezTo>
                  <a:cubicBezTo>
                    <a:pt x="35913" y="54021"/>
                    <a:pt x="22850" y="58263"/>
                    <a:pt x="13715" y="66739"/>
                  </a:cubicBezTo>
                  <a:cubicBezTo>
                    <a:pt x="4564" y="75215"/>
                    <a:pt x="0" y="87212"/>
                    <a:pt x="0" y="102723"/>
                  </a:cubicBezTo>
                  <a:lnTo>
                    <a:pt x="0" y="106670"/>
                  </a:lnTo>
                  <a:cubicBezTo>
                    <a:pt x="0" y="120994"/>
                    <a:pt x="4036" y="131804"/>
                    <a:pt x="12131" y="139102"/>
                  </a:cubicBezTo>
                  <a:cubicBezTo>
                    <a:pt x="20227" y="146392"/>
                    <a:pt x="31435" y="150044"/>
                    <a:pt x="45778" y="150044"/>
                  </a:cubicBezTo>
                  <a:moveTo>
                    <a:pt x="24861" y="100946"/>
                  </a:moveTo>
                  <a:cubicBezTo>
                    <a:pt x="24861" y="93323"/>
                    <a:pt x="26933" y="87406"/>
                    <a:pt x="31078" y="83203"/>
                  </a:cubicBezTo>
                  <a:cubicBezTo>
                    <a:pt x="35222" y="78999"/>
                    <a:pt x="41044" y="76890"/>
                    <a:pt x="48541" y="76890"/>
                  </a:cubicBezTo>
                  <a:cubicBezTo>
                    <a:pt x="52748" y="76890"/>
                    <a:pt x="56761" y="77084"/>
                    <a:pt x="60580" y="77487"/>
                  </a:cubicBezTo>
                  <a:lnTo>
                    <a:pt x="60580" y="125592"/>
                  </a:lnTo>
                  <a:lnTo>
                    <a:pt x="45778" y="125592"/>
                  </a:lnTo>
                  <a:cubicBezTo>
                    <a:pt x="38412" y="125592"/>
                    <a:pt x="33080" y="123793"/>
                    <a:pt x="29797" y="120171"/>
                  </a:cubicBezTo>
                  <a:cubicBezTo>
                    <a:pt x="26506" y="116557"/>
                    <a:pt x="24861" y="111004"/>
                    <a:pt x="24861" y="103505"/>
                  </a:cubicBezTo>
                  <a:lnTo>
                    <a:pt x="24861" y="100946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3" name="Freeform 52">
              <a:extLst>
                <a:ext uri="{FF2B5EF4-FFF2-40B4-BE49-F238E27FC236}">
                  <a16:creationId xmlns:a16="http://schemas.microsoft.com/office/drawing/2014/main" id="{6AFBCEF2-D47B-94D4-E5DF-5B59AFD68525}"/>
                </a:ext>
              </a:extLst>
            </p:cNvPr>
            <p:cNvSpPr/>
            <p:nvPr/>
          </p:nvSpPr>
          <p:spPr>
            <a:xfrm>
              <a:off x="10175034" y="708582"/>
              <a:ext cx="25660" cy="150045"/>
            </a:xfrm>
            <a:custGeom>
              <a:avLst/>
              <a:gdLst>
                <a:gd name="connsiteX0" fmla="*/ 3951 w 25660"/>
                <a:gd name="connsiteY0" fmla="*/ 150045 h 150045"/>
                <a:gd name="connsiteX1" fmla="*/ 21710 w 25660"/>
                <a:gd name="connsiteY1" fmla="*/ 150045 h 150045"/>
                <a:gd name="connsiteX2" fmla="*/ 24574 w 25660"/>
                <a:gd name="connsiteY2" fmla="*/ 148758 h 150045"/>
                <a:gd name="connsiteX3" fmla="*/ 25660 w 25660"/>
                <a:gd name="connsiteY3" fmla="*/ 145904 h 150045"/>
                <a:gd name="connsiteX4" fmla="*/ 25660 w 25660"/>
                <a:gd name="connsiteY4" fmla="*/ 3940 h 150045"/>
                <a:gd name="connsiteX5" fmla="*/ 24574 w 25660"/>
                <a:gd name="connsiteY5" fmla="*/ 1179 h 150045"/>
                <a:gd name="connsiteX6" fmla="*/ 21710 w 25660"/>
                <a:gd name="connsiteY6" fmla="*/ 0 h 150045"/>
                <a:gd name="connsiteX7" fmla="*/ 3951 w 25660"/>
                <a:gd name="connsiteY7" fmla="*/ 0 h 150045"/>
                <a:gd name="connsiteX8" fmla="*/ 1094 w 25660"/>
                <a:gd name="connsiteY8" fmla="*/ 1179 h 150045"/>
                <a:gd name="connsiteX9" fmla="*/ 0 w 25660"/>
                <a:gd name="connsiteY9" fmla="*/ 3940 h 150045"/>
                <a:gd name="connsiteX10" fmla="*/ 0 w 25660"/>
                <a:gd name="connsiteY10" fmla="*/ 145904 h 150045"/>
                <a:gd name="connsiteX11" fmla="*/ 1094 w 25660"/>
                <a:gd name="connsiteY11" fmla="*/ 148758 h 150045"/>
                <a:gd name="connsiteX12" fmla="*/ 3951 w 25660"/>
                <a:gd name="connsiteY12" fmla="*/ 150045 h 15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660" h="150045">
                  <a:moveTo>
                    <a:pt x="3951" y="150045"/>
                  </a:moveTo>
                  <a:lnTo>
                    <a:pt x="21710" y="150045"/>
                  </a:lnTo>
                  <a:cubicBezTo>
                    <a:pt x="22897" y="150045"/>
                    <a:pt x="23852" y="149619"/>
                    <a:pt x="24574" y="148758"/>
                  </a:cubicBezTo>
                  <a:cubicBezTo>
                    <a:pt x="25288" y="147905"/>
                    <a:pt x="25660" y="146959"/>
                    <a:pt x="25660" y="145904"/>
                  </a:cubicBezTo>
                  <a:lnTo>
                    <a:pt x="25660" y="3940"/>
                  </a:lnTo>
                  <a:cubicBezTo>
                    <a:pt x="25660" y="2885"/>
                    <a:pt x="25288" y="1962"/>
                    <a:pt x="24574" y="1179"/>
                  </a:cubicBezTo>
                  <a:cubicBezTo>
                    <a:pt x="23852" y="388"/>
                    <a:pt x="22897" y="0"/>
                    <a:pt x="21710" y="0"/>
                  </a:cubicBezTo>
                  <a:lnTo>
                    <a:pt x="3951" y="0"/>
                  </a:lnTo>
                  <a:cubicBezTo>
                    <a:pt x="2771" y="0"/>
                    <a:pt x="1808" y="388"/>
                    <a:pt x="1094" y="1179"/>
                  </a:cubicBezTo>
                  <a:cubicBezTo>
                    <a:pt x="365" y="1962"/>
                    <a:pt x="0" y="2885"/>
                    <a:pt x="0" y="3940"/>
                  </a:cubicBezTo>
                  <a:lnTo>
                    <a:pt x="0" y="145904"/>
                  </a:lnTo>
                  <a:cubicBezTo>
                    <a:pt x="0" y="146959"/>
                    <a:pt x="365" y="147905"/>
                    <a:pt x="1094" y="148758"/>
                  </a:cubicBezTo>
                  <a:cubicBezTo>
                    <a:pt x="1808" y="149619"/>
                    <a:pt x="2771" y="150045"/>
                    <a:pt x="3951" y="15004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4" name="Freeform 53">
              <a:extLst>
                <a:ext uri="{FF2B5EF4-FFF2-40B4-BE49-F238E27FC236}">
                  <a16:creationId xmlns:a16="http://schemas.microsoft.com/office/drawing/2014/main" id="{457FAC91-649B-674A-3462-A3D33ECA1A8F}"/>
                </a:ext>
              </a:extLst>
            </p:cNvPr>
            <p:cNvSpPr/>
            <p:nvPr/>
          </p:nvSpPr>
          <p:spPr>
            <a:xfrm>
              <a:off x="9654273" y="889958"/>
              <a:ext cx="22105" cy="22086"/>
            </a:xfrm>
            <a:custGeom>
              <a:avLst/>
              <a:gdLst>
                <a:gd name="connsiteX0" fmla="*/ 4339 w 22105"/>
                <a:gd name="connsiteY0" fmla="*/ 22087 h 22086"/>
                <a:gd name="connsiteX1" fmla="*/ 17759 w 22105"/>
                <a:gd name="connsiteY1" fmla="*/ 22087 h 22086"/>
                <a:gd name="connsiteX2" fmla="*/ 20716 w 22105"/>
                <a:gd name="connsiteY2" fmla="*/ 20900 h 22086"/>
                <a:gd name="connsiteX3" fmla="*/ 22105 w 22105"/>
                <a:gd name="connsiteY3" fmla="*/ 18139 h 22086"/>
                <a:gd name="connsiteX4" fmla="*/ 22105 w 22105"/>
                <a:gd name="connsiteY4" fmla="*/ 4141 h 22086"/>
                <a:gd name="connsiteX5" fmla="*/ 20716 w 22105"/>
                <a:gd name="connsiteY5" fmla="*/ 1086 h 22086"/>
                <a:gd name="connsiteX6" fmla="*/ 17759 w 22105"/>
                <a:gd name="connsiteY6" fmla="*/ 0 h 22086"/>
                <a:gd name="connsiteX7" fmla="*/ 4339 w 22105"/>
                <a:gd name="connsiteY7" fmla="*/ 0 h 22086"/>
                <a:gd name="connsiteX8" fmla="*/ 1382 w 22105"/>
                <a:gd name="connsiteY8" fmla="*/ 1086 h 22086"/>
                <a:gd name="connsiteX9" fmla="*/ 0 w 22105"/>
                <a:gd name="connsiteY9" fmla="*/ 4141 h 22086"/>
                <a:gd name="connsiteX10" fmla="*/ 0 w 22105"/>
                <a:gd name="connsiteY10" fmla="*/ 18139 h 22086"/>
                <a:gd name="connsiteX11" fmla="*/ 1382 w 22105"/>
                <a:gd name="connsiteY11" fmla="*/ 20900 h 22086"/>
                <a:gd name="connsiteX12" fmla="*/ 4339 w 22105"/>
                <a:gd name="connsiteY12" fmla="*/ 22087 h 22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105" h="22086">
                  <a:moveTo>
                    <a:pt x="4339" y="22087"/>
                  </a:moveTo>
                  <a:lnTo>
                    <a:pt x="17759" y="22087"/>
                  </a:lnTo>
                  <a:cubicBezTo>
                    <a:pt x="18814" y="22087"/>
                    <a:pt x="19800" y="21684"/>
                    <a:pt x="20716" y="20900"/>
                  </a:cubicBezTo>
                  <a:cubicBezTo>
                    <a:pt x="21640" y="20109"/>
                    <a:pt x="22105" y="19194"/>
                    <a:pt x="22105" y="18139"/>
                  </a:cubicBezTo>
                  <a:lnTo>
                    <a:pt x="22105" y="4141"/>
                  </a:lnTo>
                  <a:cubicBezTo>
                    <a:pt x="22105" y="2823"/>
                    <a:pt x="21640" y="1807"/>
                    <a:pt x="20716" y="1086"/>
                  </a:cubicBezTo>
                  <a:cubicBezTo>
                    <a:pt x="19800" y="364"/>
                    <a:pt x="18814" y="0"/>
                    <a:pt x="17759" y="0"/>
                  </a:cubicBezTo>
                  <a:lnTo>
                    <a:pt x="4339" y="0"/>
                  </a:lnTo>
                  <a:cubicBezTo>
                    <a:pt x="3283" y="0"/>
                    <a:pt x="2298" y="364"/>
                    <a:pt x="1382" y="1086"/>
                  </a:cubicBezTo>
                  <a:cubicBezTo>
                    <a:pt x="458" y="1807"/>
                    <a:pt x="0" y="2823"/>
                    <a:pt x="0" y="4141"/>
                  </a:cubicBezTo>
                  <a:lnTo>
                    <a:pt x="0" y="18139"/>
                  </a:lnTo>
                  <a:cubicBezTo>
                    <a:pt x="0" y="19194"/>
                    <a:pt x="458" y="20109"/>
                    <a:pt x="1382" y="20900"/>
                  </a:cubicBezTo>
                  <a:cubicBezTo>
                    <a:pt x="2298" y="21684"/>
                    <a:pt x="3283" y="22087"/>
                    <a:pt x="4339" y="22087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5" name="Freeform 54">
              <a:extLst>
                <a:ext uri="{FF2B5EF4-FFF2-40B4-BE49-F238E27FC236}">
                  <a16:creationId xmlns:a16="http://schemas.microsoft.com/office/drawing/2014/main" id="{8C2212C1-9105-2FAC-4C13-9387DA9BBB6B}"/>
                </a:ext>
              </a:extLst>
            </p:cNvPr>
            <p:cNvSpPr/>
            <p:nvPr/>
          </p:nvSpPr>
          <p:spPr>
            <a:xfrm>
              <a:off x="9591719" y="708583"/>
              <a:ext cx="388558" cy="167771"/>
            </a:xfrm>
            <a:custGeom>
              <a:avLst/>
              <a:gdLst>
                <a:gd name="connsiteX0" fmla="*/ 14699 w 388558"/>
                <a:gd name="connsiteY0" fmla="*/ 151896 h 167771"/>
                <a:gd name="connsiteX1" fmla="*/ 34337 w 388558"/>
                <a:gd name="connsiteY1" fmla="*/ 163731 h 167771"/>
                <a:gd name="connsiteX2" fmla="*/ 63342 w 388558"/>
                <a:gd name="connsiteY2" fmla="*/ 167771 h 167771"/>
                <a:gd name="connsiteX3" fmla="*/ 84361 w 388558"/>
                <a:gd name="connsiteY3" fmla="*/ 166980 h 167771"/>
                <a:gd name="connsiteX4" fmla="*/ 102811 w 388558"/>
                <a:gd name="connsiteY4" fmla="*/ 164809 h 167771"/>
                <a:gd name="connsiteX5" fmla="*/ 107150 w 388558"/>
                <a:gd name="connsiteY5" fmla="*/ 160473 h 167771"/>
                <a:gd name="connsiteX6" fmla="*/ 107942 w 388558"/>
                <a:gd name="connsiteY6" fmla="*/ 112772 h 167771"/>
                <a:gd name="connsiteX7" fmla="*/ 113670 w 388558"/>
                <a:gd name="connsiteY7" fmla="*/ 94734 h 167771"/>
                <a:gd name="connsiteX8" fmla="*/ 130637 w 388558"/>
                <a:gd name="connsiteY8" fmla="*/ 89701 h 167771"/>
                <a:gd name="connsiteX9" fmla="*/ 135372 w 388558"/>
                <a:gd name="connsiteY9" fmla="*/ 89910 h 167771"/>
                <a:gd name="connsiteX10" fmla="*/ 140301 w 388558"/>
                <a:gd name="connsiteY10" fmla="*/ 90492 h 167771"/>
                <a:gd name="connsiteX11" fmla="*/ 140301 w 388558"/>
                <a:gd name="connsiteY11" fmla="*/ 125196 h 167771"/>
                <a:gd name="connsiteX12" fmla="*/ 142086 w 388558"/>
                <a:gd name="connsiteY12" fmla="*/ 137721 h 167771"/>
                <a:gd name="connsiteX13" fmla="*/ 147309 w 388558"/>
                <a:gd name="connsiteY13" fmla="*/ 145305 h 167771"/>
                <a:gd name="connsiteX14" fmla="*/ 155902 w 388558"/>
                <a:gd name="connsiteY14" fmla="*/ 149051 h 167771"/>
                <a:gd name="connsiteX15" fmla="*/ 167932 w 388558"/>
                <a:gd name="connsiteY15" fmla="*/ 150044 h 167771"/>
                <a:gd name="connsiteX16" fmla="*/ 187468 w 388558"/>
                <a:gd name="connsiteY16" fmla="*/ 150044 h 167771"/>
                <a:gd name="connsiteX17" fmla="*/ 194276 w 388558"/>
                <a:gd name="connsiteY17" fmla="*/ 149749 h 167771"/>
                <a:gd name="connsiteX18" fmla="*/ 201580 w 388558"/>
                <a:gd name="connsiteY18" fmla="*/ 148671 h 167771"/>
                <a:gd name="connsiteX19" fmla="*/ 208588 w 388558"/>
                <a:gd name="connsiteY19" fmla="*/ 146593 h 167771"/>
                <a:gd name="connsiteX20" fmla="*/ 214704 w 388558"/>
                <a:gd name="connsiteY20" fmla="*/ 143344 h 167771"/>
                <a:gd name="connsiteX21" fmla="*/ 227527 w 388558"/>
                <a:gd name="connsiteY21" fmla="*/ 148764 h 167771"/>
                <a:gd name="connsiteX22" fmla="*/ 240745 w 388558"/>
                <a:gd name="connsiteY22" fmla="*/ 150044 h 167771"/>
                <a:gd name="connsiteX23" fmla="*/ 342578 w 388558"/>
                <a:gd name="connsiteY23" fmla="*/ 150044 h 167771"/>
                <a:gd name="connsiteX24" fmla="*/ 356782 w 388558"/>
                <a:gd name="connsiteY24" fmla="*/ 149850 h 167771"/>
                <a:gd name="connsiteX25" fmla="*/ 370404 w 388558"/>
                <a:gd name="connsiteY25" fmla="*/ 149548 h 167771"/>
                <a:gd name="connsiteX26" fmla="*/ 379477 w 388558"/>
                <a:gd name="connsiteY26" fmla="*/ 149059 h 167771"/>
                <a:gd name="connsiteX27" fmla="*/ 384018 w 388558"/>
                <a:gd name="connsiteY27" fmla="*/ 146989 h 167771"/>
                <a:gd name="connsiteX28" fmla="*/ 385795 w 388558"/>
                <a:gd name="connsiteY28" fmla="*/ 143344 h 167771"/>
                <a:gd name="connsiteX29" fmla="*/ 387868 w 388558"/>
                <a:gd name="connsiteY29" fmla="*/ 129238 h 167771"/>
                <a:gd name="connsiteX30" fmla="*/ 388558 w 388558"/>
                <a:gd name="connsiteY30" fmla="*/ 114549 h 167771"/>
                <a:gd name="connsiteX31" fmla="*/ 388558 w 388558"/>
                <a:gd name="connsiteY31" fmla="*/ 106469 h 167771"/>
                <a:gd name="connsiteX32" fmla="*/ 384616 w 388558"/>
                <a:gd name="connsiteY32" fmla="*/ 81722 h 167771"/>
                <a:gd name="connsiteX33" fmla="*/ 373462 w 388558"/>
                <a:gd name="connsiteY33" fmla="*/ 65359 h 167771"/>
                <a:gd name="connsiteX34" fmla="*/ 355998 w 388558"/>
                <a:gd name="connsiteY34" fmla="*/ 56387 h 167771"/>
                <a:gd name="connsiteX35" fmla="*/ 333109 w 388558"/>
                <a:gd name="connsiteY35" fmla="*/ 53626 h 167771"/>
                <a:gd name="connsiteX36" fmla="*/ 324423 w 388558"/>
                <a:gd name="connsiteY36" fmla="*/ 53921 h 167771"/>
                <a:gd name="connsiteX37" fmla="*/ 313075 w 388558"/>
                <a:gd name="connsiteY37" fmla="*/ 55301 h 167771"/>
                <a:gd name="connsiteX38" fmla="*/ 300936 w 388558"/>
                <a:gd name="connsiteY38" fmla="*/ 58558 h 167771"/>
                <a:gd name="connsiteX39" fmla="*/ 289690 w 388558"/>
                <a:gd name="connsiteY39" fmla="*/ 64282 h 167771"/>
                <a:gd name="connsiteX40" fmla="*/ 289690 w 388558"/>
                <a:gd name="connsiteY40" fmla="*/ 4133 h 167771"/>
                <a:gd name="connsiteX41" fmla="*/ 288510 w 388558"/>
                <a:gd name="connsiteY41" fmla="*/ 1179 h 167771"/>
                <a:gd name="connsiteX42" fmla="*/ 285739 w 388558"/>
                <a:gd name="connsiteY42" fmla="*/ 0 h 167771"/>
                <a:gd name="connsiteX43" fmla="*/ 267786 w 388558"/>
                <a:gd name="connsiteY43" fmla="*/ 0 h 167771"/>
                <a:gd name="connsiteX44" fmla="*/ 265116 w 388558"/>
                <a:gd name="connsiteY44" fmla="*/ 1179 h 167771"/>
                <a:gd name="connsiteX45" fmla="*/ 264037 w 388558"/>
                <a:gd name="connsiteY45" fmla="*/ 4133 h 167771"/>
                <a:gd name="connsiteX46" fmla="*/ 264037 w 388558"/>
                <a:gd name="connsiteY46" fmla="*/ 124810 h 167771"/>
                <a:gd name="connsiteX47" fmla="*/ 238385 w 388558"/>
                <a:gd name="connsiteY47" fmla="*/ 124810 h 167771"/>
                <a:gd name="connsiteX48" fmla="*/ 235125 w 388558"/>
                <a:gd name="connsiteY48" fmla="*/ 124709 h 167771"/>
                <a:gd name="connsiteX49" fmla="*/ 231275 w 388558"/>
                <a:gd name="connsiteY49" fmla="*/ 124213 h 167771"/>
                <a:gd name="connsiteX50" fmla="*/ 229700 w 388558"/>
                <a:gd name="connsiteY50" fmla="*/ 123135 h 167771"/>
                <a:gd name="connsiteX51" fmla="*/ 227526 w 388558"/>
                <a:gd name="connsiteY51" fmla="*/ 121453 h 167771"/>
                <a:gd name="connsiteX52" fmla="*/ 227526 w 388558"/>
                <a:gd name="connsiteY52" fmla="*/ 69005 h 167771"/>
                <a:gd name="connsiteX53" fmla="*/ 226448 w 388558"/>
                <a:gd name="connsiteY53" fmla="*/ 66345 h 167771"/>
                <a:gd name="connsiteX54" fmla="*/ 223785 w 388558"/>
                <a:gd name="connsiteY54" fmla="*/ 65259 h 167771"/>
                <a:gd name="connsiteX55" fmla="*/ 206616 w 388558"/>
                <a:gd name="connsiteY55" fmla="*/ 65259 h 167771"/>
                <a:gd name="connsiteX56" fmla="*/ 203752 w 388558"/>
                <a:gd name="connsiteY56" fmla="*/ 66345 h 167771"/>
                <a:gd name="connsiteX57" fmla="*/ 202666 w 388558"/>
                <a:gd name="connsiteY57" fmla="*/ 69005 h 167771"/>
                <a:gd name="connsiteX58" fmla="*/ 202666 w 388558"/>
                <a:gd name="connsiteY58" fmla="*/ 118110 h 167771"/>
                <a:gd name="connsiteX59" fmla="*/ 201478 w 388558"/>
                <a:gd name="connsiteY59" fmla="*/ 121755 h 167771"/>
                <a:gd name="connsiteX60" fmla="*/ 198622 w 388558"/>
                <a:gd name="connsiteY60" fmla="*/ 123725 h 167771"/>
                <a:gd name="connsiteX61" fmla="*/ 194966 w 388558"/>
                <a:gd name="connsiteY61" fmla="*/ 124609 h 167771"/>
                <a:gd name="connsiteX62" fmla="*/ 191217 w 388558"/>
                <a:gd name="connsiteY62" fmla="*/ 124810 h 167771"/>
                <a:gd name="connsiteX63" fmla="*/ 183525 w 388558"/>
                <a:gd name="connsiteY63" fmla="*/ 124810 h 167771"/>
                <a:gd name="connsiteX64" fmla="*/ 183525 w 388558"/>
                <a:gd name="connsiteY64" fmla="*/ 124803 h 167771"/>
                <a:gd name="connsiteX65" fmla="*/ 174444 w 388558"/>
                <a:gd name="connsiteY65" fmla="*/ 124803 h 167771"/>
                <a:gd name="connsiteX66" fmla="*/ 167342 w 388558"/>
                <a:gd name="connsiteY66" fmla="*/ 123523 h 167771"/>
                <a:gd name="connsiteX67" fmla="*/ 165363 w 388558"/>
                <a:gd name="connsiteY67" fmla="*/ 117901 h 167771"/>
                <a:gd name="connsiteX68" fmla="*/ 165363 w 388558"/>
                <a:gd name="connsiteY68" fmla="*/ 73146 h 167771"/>
                <a:gd name="connsiteX69" fmla="*/ 164478 w 388558"/>
                <a:gd name="connsiteY69" fmla="*/ 70385 h 167771"/>
                <a:gd name="connsiteX70" fmla="*/ 162018 w 388558"/>
                <a:gd name="connsiteY70" fmla="*/ 69206 h 167771"/>
                <a:gd name="connsiteX71" fmla="*/ 149188 w 388558"/>
                <a:gd name="connsiteY71" fmla="*/ 67430 h 167771"/>
                <a:gd name="connsiteX72" fmla="*/ 133594 w 388558"/>
                <a:gd name="connsiteY72" fmla="*/ 66639 h 167771"/>
                <a:gd name="connsiteX73" fmla="*/ 96005 w 388558"/>
                <a:gd name="connsiteY73" fmla="*/ 77287 h 167771"/>
                <a:gd name="connsiteX74" fmla="*/ 82879 w 388558"/>
                <a:gd name="connsiteY74" fmla="*/ 110409 h 167771"/>
                <a:gd name="connsiteX75" fmla="*/ 82879 w 388558"/>
                <a:gd name="connsiteY75" fmla="*/ 111976 h 167771"/>
                <a:gd name="connsiteX76" fmla="*/ 82282 w 388558"/>
                <a:gd name="connsiteY76" fmla="*/ 141941 h 167771"/>
                <a:gd name="connsiteX77" fmla="*/ 73705 w 388558"/>
                <a:gd name="connsiteY77" fmla="*/ 142826 h 167771"/>
                <a:gd name="connsiteX78" fmla="*/ 63933 w 388558"/>
                <a:gd name="connsiteY78" fmla="*/ 143128 h 167771"/>
                <a:gd name="connsiteX79" fmla="*/ 42821 w 388558"/>
                <a:gd name="connsiteY79" fmla="*/ 139475 h 167771"/>
                <a:gd name="connsiteX80" fmla="*/ 30783 w 388558"/>
                <a:gd name="connsiteY80" fmla="*/ 129425 h 167771"/>
                <a:gd name="connsiteX81" fmla="*/ 25358 w 388558"/>
                <a:gd name="connsiteY81" fmla="*/ 114240 h 167771"/>
                <a:gd name="connsiteX82" fmla="*/ 24069 w 388558"/>
                <a:gd name="connsiteY82" fmla="*/ 95209 h 167771"/>
                <a:gd name="connsiteX83" fmla="*/ 24372 w 388558"/>
                <a:gd name="connsiteY83" fmla="*/ 88020 h 167771"/>
                <a:gd name="connsiteX84" fmla="*/ 25063 w 388558"/>
                <a:gd name="connsiteY84" fmla="*/ 79249 h 167771"/>
                <a:gd name="connsiteX85" fmla="*/ 21702 w 388558"/>
                <a:gd name="connsiteY85" fmla="*/ 75503 h 167771"/>
                <a:gd name="connsiteX86" fmla="*/ 6512 w 388558"/>
                <a:gd name="connsiteY86" fmla="*/ 75503 h 167771"/>
                <a:gd name="connsiteX87" fmla="*/ 2561 w 388558"/>
                <a:gd name="connsiteY87" fmla="*/ 79443 h 167771"/>
                <a:gd name="connsiteX88" fmla="*/ 1475 w 388558"/>
                <a:gd name="connsiteY88" fmla="*/ 86244 h 167771"/>
                <a:gd name="connsiteX89" fmla="*/ 691 w 388558"/>
                <a:gd name="connsiteY89" fmla="*/ 93433 h 167771"/>
                <a:gd name="connsiteX90" fmla="*/ 194 w 388558"/>
                <a:gd name="connsiteY90" fmla="*/ 100141 h 167771"/>
                <a:gd name="connsiteX91" fmla="*/ 0 w 388558"/>
                <a:gd name="connsiteY91" fmla="*/ 105462 h 167771"/>
                <a:gd name="connsiteX92" fmla="*/ 3555 w 388558"/>
                <a:gd name="connsiteY92" fmla="*/ 132481 h 167771"/>
                <a:gd name="connsiteX93" fmla="*/ 14701 w 388558"/>
                <a:gd name="connsiteY93" fmla="*/ 151899 h 167771"/>
                <a:gd name="connsiteX94" fmla="*/ 289691 w 388558"/>
                <a:gd name="connsiteY94" fmla="*/ 86159 h 167771"/>
                <a:gd name="connsiteX95" fmla="*/ 298376 w 388558"/>
                <a:gd name="connsiteY95" fmla="*/ 81724 h 167771"/>
                <a:gd name="connsiteX96" fmla="*/ 308536 w 388558"/>
                <a:gd name="connsiteY96" fmla="*/ 79165 h 167771"/>
                <a:gd name="connsiteX97" fmla="*/ 318502 w 388558"/>
                <a:gd name="connsiteY97" fmla="*/ 77978 h 167771"/>
                <a:gd name="connsiteX98" fmla="*/ 326598 w 388558"/>
                <a:gd name="connsiteY98" fmla="*/ 77684 h 167771"/>
                <a:gd name="connsiteX99" fmla="*/ 343270 w 388558"/>
                <a:gd name="connsiteY99" fmla="*/ 79258 h 167771"/>
                <a:gd name="connsiteX100" fmla="*/ 354812 w 388558"/>
                <a:gd name="connsiteY100" fmla="*/ 84586 h 167771"/>
                <a:gd name="connsiteX101" fmla="*/ 361525 w 388558"/>
                <a:gd name="connsiteY101" fmla="*/ 94350 h 167771"/>
                <a:gd name="connsiteX102" fmla="*/ 363691 w 388558"/>
                <a:gd name="connsiteY102" fmla="*/ 109433 h 167771"/>
                <a:gd name="connsiteX103" fmla="*/ 363691 w 388558"/>
                <a:gd name="connsiteY103" fmla="*/ 112388 h 167771"/>
                <a:gd name="connsiteX104" fmla="*/ 362806 w 388558"/>
                <a:gd name="connsiteY104" fmla="*/ 122943 h 167771"/>
                <a:gd name="connsiteX105" fmla="*/ 359352 w 388558"/>
                <a:gd name="connsiteY105" fmla="*/ 125401 h 167771"/>
                <a:gd name="connsiteX106" fmla="*/ 313372 w 388558"/>
                <a:gd name="connsiteY106" fmla="*/ 125401 h 167771"/>
                <a:gd name="connsiteX107" fmla="*/ 299952 w 388558"/>
                <a:gd name="connsiteY107" fmla="*/ 125300 h 167771"/>
                <a:gd name="connsiteX108" fmla="*/ 289691 w 388558"/>
                <a:gd name="connsiteY108" fmla="*/ 125005 h 167771"/>
                <a:gd name="connsiteX109" fmla="*/ 289691 w 388558"/>
                <a:gd name="connsiteY109" fmla="*/ 86160 h 16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388558" h="167771">
                  <a:moveTo>
                    <a:pt x="14699" y="151896"/>
                  </a:moveTo>
                  <a:cubicBezTo>
                    <a:pt x="19760" y="157092"/>
                    <a:pt x="26311" y="161032"/>
                    <a:pt x="34337" y="163731"/>
                  </a:cubicBezTo>
                  <a:cubicBezTo>
                    <a:pt x="42354" y="166422"/>
                    <a:pt x="52025" y="167771"/>
                    <a:pt x="63342" y="167771"/>
                  </a:cubicBezTo>
                  <a:cubicBezTo>
                    <a:pt x="70576" y="167771"/>
                    <a:pt x="77585" y="167507"/>
                    <a:pt x="84361" y="166980"/>
                  </a:cubicBezTo>
                  <a:cubicBezTo>
                    <a:pt x="91137" y="166452"/>
                    <a:pt x="97284" y="165731"/>
                    <a:pt x="102811" y="164809"/>
                  </a:cubicBezTo>
                  <a:cubicBezTo>
                    <a:pt x="105706" y="164281"/>
                    <a:pt x="107150" y="162838"/>
                    <a:pt x="107150" y="160473"/>
                  </a:cubicBezTo>
                  <a:cubicBezTo>
                    <a:pt x="107414" y="155875"/>
                    <a:pt x="107942" y="112772"/>
                    <a:pt x="107942" y="112772"/>
                  </a:cubicBezTo>
                  <a:cubicBezTo>
                    <a:pt x="107942" y="104102"/>
                    <a:pt x="109843" y="98084"/>
                    <a:pt x="113670" y="94734"/>
                  </a:cubicBezTo>
                  <a:cubicBezTo>
                    <a:pt x="117481" y="91383"/>
                    <a:pt x="123139" y="89701"/>
                    <a:pt x="130637" y="89701"/>
                  </a:cubicBezTo>
                  <a:cubicBezTo>
                    <a:pt x="132477" y="89701"/>
                    <a:pt x="134052" y="89771"/>
                    <a:pt x="135372" y="89910"/>
                  </a:cubicBezTo>
                  <a:cubicBezTo>
                    <a:pt x="136684" y="90034"/>
                    <a:pt x="138337" y="90236"/>
                    <a:pt x="140301" y="90492"/>
                  </a:cubicBezTo>
                  <a:lnTo>
                    <a:pt x="140301" y="125196"/>
                  </a:lnTo>
                  <a:cubicBezTo>
                    <a:pt x="140301" y="130322"/>
                    <a:pt x="140898" y="134502"/>
                    <a:pt x="142086" y="137721"/>
                  </a:cubicBezTo>
                  <a:cubicBezTo>
                    <a:pt x="143265" y="140939"/>
                    <a:pt x="145012" y="143467"/>
                    <a:pt x="147309" y="145305"/>
                  </a:cubicBezTo>
                  <a:cubicBezTo>
                    <a:pt x="149607" y="147151"/>
                    <a:pt x="152471" y="148399"/>
                    <a:pt x="155902" y="149051"/>
                  </a:cubicBezTo>
                  <a:cubicBezTo>
                    <a:pt x="159317" y="149710"/>
                    <a:pt x="163329" y="150044"/>
                    <a:pt x="167932" y="150044"/>
                  </a:cubicBezTo>
                  <a:lnTo>
                    <a:pt x="187468" y="150044"/>
                  </a:lnTo>
                  <a:cubicBezTo>
                    <a:pt x="189572" y="150044"/>
                    <a:pt x="191838" y="149943"/>
                    <a:pt x="194276" y="149749"/>
                  </a:cubicBezTo>
                  <a:cubicBezTo>
                    <a:pt x="196705" y="149547"/>
                    <a:pt x="199142" y="149191"/>
                    <a:pt x="201580" y="148671"/>
                  </a:cubicBezTo>
                  <a:cubicBezTo>
                    <a:pt x="204009" y="148144"/>
                    <a:pt x="206346" y="147454"/>
                    <a:pt x="208588" y="146593"/>
                  </a:cubicBezTo>
                  <a:cubicBezTo>
                    <a:pt x="210824" y="145740"/>
                    <a:pt x="212857" y="144654"/>
                    <a:pt x="214704" y="143344"/>
                  </a:cubicBezTo>
                  <a:cubicBezTo>
                    <a:pt x="218120" y="146104"/>
                    <a:pt x="222396" y="147911"/>
                    <a:pt x="227527" y="148764"/>
                  </a:cubicBezTo>
                  <a:cubicBezTo>
                    <a:pt x="232657" y="149617"/>
                    <a:pt x="235746" y="150044"/>
                    <a:pt x="240745" y="150044"/>
                  </a:cubicBezTo>
                  <a:lnTo>
                    <a:pt x="342578" y="150044"/>
                  </a:lnTo>
                  <a:cubicBezTo>
                    <a:pt x="347181" y="150044"/>
                    <a:pt x="351916" y="149974"/>
                    <a:pt x="356782" y="149850"/>
                  </a:cubicBezTo>
                  <a:cubicBezTo>
                    <a:pt x="361649" y="149719"/>
                    <a:pt x="366189" y="149618"/>
                    <a:pt x="370404" y="149548"/>
                  </a:cubicBezTo>
                  <a:cubicBezTo>
                    <a:pt x="374611" y="149486"/>
                    <a:pt x="377638" y="149323"/>
                    <a:pt x="379477" y="149059"/>
                  </a:cubicBezTo>
                  <a:cubicBezTo>
                    <a:pt x="381581" y="148796"/>
                    <a:pt x="383094" y="148105"/>
                    <a:pt x="384018" y="146989"/>
                  </a:cubicBezTo>
                  <a:cubicBezTo>
                    <a:pt x="384934" y="145872"/>
                    <a:pt x="385531" y="144655"/>
                    <a:pt x="385795" y="143344"/>
                  </a:cubicBezTo>
                  <a:cubicBezTo>
                    <a:pt x="386711" y="139404"/>
                    <a:pt x="387402" y="134697"/>
                    <a:pt x="387868" y="129238"/>
                  </a:cubicBezTo>
                  <a:cubicBezTo>
                    <a:pt x="388325" y="123794"/>
                    <a:pt x="388558" y="118892"/>
                    <a:pt x="388558" y="114549"/>
                  </a:cubicBezTo>
                  <a:lnTo>
                    <a:pt x="388558" y="106469"/>
                  </a:lnTo>
                  <a:cubicBezTo>
                    <a:pt x="388558" y="96744"/>
                    <a:pt x="387239" y="88492"/>
                    <a:pt x="384616" y="81722"/>
                  </a:cubicBezTo>
                  <a:cubicBezTo>
                    <a:pt x="381977" y="74960"/>
                    <a:pt x="378259" y="69501"/>
                    <a:pt x="373462" y="65359"/>
                  </a:cubicBezTo>
                  <a:cubicBezTo>
                    <a:pt x="368657" y="61218"/>
                    <a:pt x="362836" y="58232"/>
                    <a:pt x="355998" y="56387"/>
                  </a:cubicBezTo>
                  <a:cubicBezTo>
                    <a:pt x="349152" y="54549"/>
                    <a:pt x="341522" y="53626"/>
                    <a:pt x="333109" y="53626"/>
                  </a:cubicBezTo>
                  <a:cubicBezTo>
                    <a:pt x="330865" y="53626"/>
                    <a:pt x="327970" y="53719"/>
                    <a:pt x="324423" y="53921"/>
                  </a:cubicBezTo>
                  <a:cubicBezTo>
                    <a:pt x="320869" y="54122"/>
                    <a:pt x="317089" y="54580"/>
                    <a:pt x="313075" y="55301"/>
                  </a:cubicBezTo>
                  <a:cubicBezTo>
                    <a:pt x="309055" y="56022"/>
                    <a:pt x="305019" y="57116"/>
                    <a:pt x="300936" y="58558"/>
                  </a:cubicBezTo>
                  <a:cubicBezTo>
                    <a:pt x="296854" y="60008"/>
                    <a:pt x="293105" y="61909"/>
                    <a:pt x="289690" y="64282"/>
                  </a:cubicBezTo>
                  <a:lnTo>
                    <a:pt x="289690" y="4133"/>
                  </a:lnTo>
                  <a:cubicBezTo>
                    <a:pt x="289690" y="2955"/>
                    <a:pt x="289294" y="1970"/>
                    <a:pt x="288510" y="1179"/>
                  </a:cubicBezTo>
                  <a:cubicBezTo>
                    <a:pt x="287718" y="388"/>
                    <a:pt x="286795" y="0"/>
                    <a:pt x="285739" y="0"/>
                  </a:cubicBezTo>
                  <a:lnTo>
                    <a:pt x="267786" y="0"/>
                  </a:lnTo>
                  <a:cubicBezTo>
                    <a:pt x="266731" y="0"/>
                    <a:pt x="265838" y="388"/>
                    <a:pt x="265116" y="1179"/>
                  </a:cubicBezTo>
                  <a:cubicBezTo>
                    <a:pt x="264394" y="1970"/>
                    <a:pt x="264037" y="2955"/>
                    <a:pt x="264037" y="4133"/>
                  </a:cubicBezTo>
                  <a:lnTo>
                    <a:pt x="264037" y="124810"/>
                  </a:lnTo>
                  <a:lnTo>
                    <a:pt x="238385" y="124810"/>
                  </a:lnTo>
                  <a:cubicBezTo>
                    <a:pt x="237461" y="124810"/>
                    <a:pt x="236375" y="124779"/>
                    <a:pt x="235125" y="124709"/>
                  </a:cubicBezTo>
                  <a:cubicBezTo>
                    <a:pt x="233867" y="124639"/>
                    <a:pt x="232587" y="124477"/>
                    <a:pt x="231275" y="124213"/>
                  </a:cubicBezTo>
                  <a:cubicBezTo>
                    <a:pt x="229963" y="123957"/>
                    <a:pt x="230747" y="123601"/>
                    <a:pt x="229700" y="123135"/>
                  </a:cubicBezTo>
                  <a:cubicBezTo>
                    <a:pt x="228644" y="122670"/>
                    <a:pt x="227922" y="122112"/>
                    <a:pt x="227526" y="121453"/>
                  </a:cubicBezTo>
                  <a:lnTo>
                    <a:pt x="227526" y="69005"/>
                  </a:lnTo>
                  <a:cubicBezTo>
                    <a:pt x="227526" y="67958"/>
                    <a:pt x="227162" y="67066"/>
                    <a:pt x="226448" y="66345"/>
                  </a:cubicBezTo>
                  <a:cubicBezTo>
                    <a:pt x="225718" y="65624"/>
                    <a:pt x="224833" y="65259"/>
                    <a:pt x="223785" y="65259"/>
                  </a:cubicBezTo>
                  <a:lnTo>
                    <a:pt x="206616" y="65259"/>
                  </a:lnTo>
                  <a:cubicBezTo>
                    <a:pt x="205429" y="65259"/>
                    <a:pt x="204474" y="65624"/>
                    <a:pt x="203752" y="66345"/>
                  </a:cubicBezTo>
                  <a:cubicBezTo>
                    <a:pt x="203031" y="67066"/>
                    <a:pt x="202666" y="67958"/>
                    <a:pt x="202666" y="69005"/>
                  </a:cubicBezTo>
                  <a:lnTo>
                    <a:pt x="202666" y="118110"/>
                  </a:lnTo>
                  <a:cubicBezTo>
                    <a:pt x="202666" y="119684"/>
                    <a:pt x="202270" y="120894"/>
                    <a:pt x="201478" y="121755"/>
                  </a:cubicBezTo>
                  <a:cubicBezTo>
                    <a:pt x="200694" y="122608"/>
                    <a:pt x="199732" y="123267"/>
                    <a:pt x="198622" y="123725"/>
                  </a:cubicBezTo>
                  <a:cubicBezTo>
                    <a:pt x="197504" y="124182"/>
                    <a:pt x="196278" y="124477"/>
                    <a:pt x="194966" y="124609"/>
                  </a:cubicBezTo>
                  <a:cubicBezTo>
                    <a:pt x="193654" y="124748"/>
                    <a:pt x="192397" y="124810"/>
                    <a:pt x="191217" y="124810"/>
                  </a:cubicBezTo>
                  <a:lnTo>
                    <a:pt x="183525" y="124810"/>
                  </a:lnTo>
                  <a:lnTo>
                    <a:pt x="183525" y="124803"/>
                  </a:lnTo>
                  <a:lnTo>
                    <a:pt x="174444" y="124803"/>
                  </a:lnTo>
                  <a:cubicBezTo>
                    <a:pt x="171021" y="124803"/>
                    <a:pt x="168654" y="124384"/>
                    <a:pt x="167342" y="123523"/>
                  </a:cubicBezTo>
                  <a:cubicBezTo>
                    <a:pt x="166023" y="122670"/>
                    <a:pt x="165363" y="120793"/>
                    <a:pt x="165363" y="117901"/>
                  </a:cubicBezTo>
                  <a:lnTo>
                    <a:pt x="165363" y="73146"/>
                  </a:lnTo>
                  <a:cubicBezTo>
                    <a:pt x="165363" y="71835"/>
                    <a:pt x="165076" y="70913"/>
                    <a:pt x="164478" y="70385"/>
                  </a:cubicBezTo>
                  <a:cubicBezTo>
                    <a:pt x="163888" y="69866"/>
                    <a:pt x="163065" y="69470"/>
                    <a:pt x="162018" y="69206"/>
                  </a:cubicBezTo>
                  <a:cubicBezTo>
                    <a:pt x="158595" y="68547"/>
                    <a:pt x="154318" y="67958"/>
                    <a:pt x="149188" y="67430"/>
                  </a:cubicBezTo>
                  <a:cubicBezTo>
                    <a:pt x="144057" y="66903"/>
                    <a:pt x="138857" y="66639"/>
                    <a:pt x="133594" y="66639"/>
                  </a:cubicBezTo>
                  <a:cubicBezTo>
                    <a:pt x="117287" y="66639"/>
                    <a:pt x="104752" y="70191"/>
                    <a:pt x="96005" y="77287"/>
                  </a:cubicBezTo>
                  <a:cubicBezTo>
                    <a:pt x="87257" y="84383"/>
                    <a:pt x="82879" y="95426"/>
                    <a:pt x="82879" y="110409"/>
                  </a:cubicBezTo>
                  <a:lnTo>
                    <a:pt x="82879" y="111976"/>
                  </a:lnTo>
                  <a:cubicBezTo>
                    <a:pt x="82879" y="114605"/>
                    <a:pt x="82421" y="138653"/>
                    <a:pt x="82282" y="141941"/>
                  </a:cubicBezTo>
                  <a:cubicBezTo>
                    <a:pt x="79526" y="142337"/>
                    <a:pt x="76662" y="142632"/>
                    <a:pt x="73705" y="142826"/>
                  </a:cubicBezTo>
                  <a:cubicBezTo>
                    <a:pt x="70748" y="143027"/>
                    <a:pt x="67488" y="143128"/>
                    <a:pt x="63933" y="143128"/>
                  </a:cubicBezTo>
                  <a:cubicBezTo>
                    <a:pt x="55124" y="143128"/>
                    <a:pt x="48084" y="141911"/>
                    <a:pt x="42821" y="139475"/>
                  </a:cubicBezTo>
                  <a:cubicBezTo>
                    <a:pt x="37559" y="137048"/>
                    <a:pt x="33546" y="133697"/>
                    <a:pt x="30783" y="129425"/>
                  </a:cubicBezTo>
                  <a:cubicBezTo>
                    <a:pt x="28020" y="125152"/>
                    <a:pt x="26211" y="120088"/>
                    <a:pt x="25358" y="114240"/>
                  </a:cubicBezTo>
                  <a:cubicBezTo>
                    <a:pt x="24504" y="108393"/>
                    <a:pt x="24069" y="102049"/>
                    <a:pt x="24069" y="95209"/>
                  </a:cubicBezTo>
                  <a:cubicBezTo>
                    <a:pt x="24069" y="93371"/>
                    <a:pt x="24170" y="90975"/>
                    <a:pt x="24372" y="88020"/>
                  </a:cubicBezTo>
                  <a:cubicBezTo>
                    <a:pt x="24566" y="85058"/>
                    <a:pt x="24791" y="82134"/>
                    <a:pt x="25063" y="79249"/>
                  </a:cubicBezTo>
                  <a:cubicBezTo>
                    <a:pt x="25327" y="76744"/>
                    <a:pt x="24201" y="75503"/>
                    <a:pt x="21702" y="75503"/>
                  </a:cubicBezTo>
                  <a:lnTo>
                    <a:pt x="6512" y="75503"/>
                  </a:lnTo>
                  <a:cubicBezTo>
                    <a:pt x="4269" y="75503"/>
                    <a:pt x="2957" y="76806"/>
                    <a:pt x="2561" y="79443"/>
                  </a:cubicBezTo>
                  <a:cubicBezTo>
                    <a:pt x="2166" y="81545"/>
                    <a:pt x="1808" y="83809"/>
                    <a:pt x="1475" y="86244"/>
                  </a:cubicBezTo>
                  <a:cubicBezTo>
                    <a:pt x="1149" y="88679"/>
                    <a:pt x="885" y="91075"/>
                    <a:pt x="691" y="93433"/>
                  </a:cubicBezTo>
                  <a:cubicBezTo>
                    <a:pt x="489" y="95806"/>
                    <a:pt x="326" y="98040"/>
                    <a:pt x="194" y="100141"/>
                  </a:cubicBezTo>
                  <a:cubicBezTo>
                    <a:pt x="63" y="102251"/>
                    <a:pt x="0" y="104019"/>
                    <a:pt x="0" y="105462"/>
                  </a:cubicBezTo>
                  <a:cubicBezTo>
                    <a:pt x="0" y="115721"/>
                    <a:pt x="1180" y="124725"/>
                    <a:pt x="3555" y="132481"/>
                  </a:cubicBezTo>
                  <a:cubicBezTo>
                    <a:pt x="5922" y="140228"/>
                    <a:pt x="9632" y="146711"/>
                    <a:pt x="14701" y="151899"/>
                  </a:cubicBezTo>
                  <a:moveTo>
                    <a:pt x="289691" y="86159"/>
                  </a:moveTo>
                  <a:cubicBezTo>
                    <a:pt x="292190" y="84321"/>
                    <a:pt x="295077" y="82848"/>
                    <a:pt x="298376" y="81724"/>
                  </a:cubicBezTo>
                  <a:cubicBezTo>
                    <a:pt x="301660" y="80607"/>
                    <a:pt x="305051" y="79754"/>
                    <a:pt x="308536" y="79165"/>
                  </a:cubicBezTo>
                  <a:cubicBezTo>
                    <a:pt x="312021" y="78575"/>
                    <a:pt x="315343" y="78180"/>
                    <a:pt x="318502" y="77978"/>
                  </a:cubicBezTo>
                  <a:cubicBezTo>
                    <a:pt x="321661" y="77785"/>
                    <a:pt x="324354" y="77684"/>
                    <a:pt x="326598" y="77684"/>
                  </a:cubicBezTo>
                  <a:cubicBezTo>
                    <a:pt x="333032" y="77684"/>
                    <a:pt x="338589" y="78211"/>
                    <a:pt x="343270" y="79258"/>
                  </a:cubicBezTo>
                  <a:cubicBezTo>
                    <a:pt x="347934" y="80313"/>
                    <a:pt x="351784" y="82089"/>
                    <a:pt x="354812" y="84586"/>
                  </a:cubicBezTo>
                  <a:cubicBezTo>
                    <a:pt x="357839" y="87083"/>
                    <a:pt x="360074" y="90333"/>
                    <a:pt x="361525" y="94350"/>
                  </a:cubicBezTo>
                  <a:cubicBezTo>
                    <a:pt x="362969" y="98359"/>
                    <a:pt x="363691" y="103385"/>
                    <a:pt x="363691" y="109433"/>
                  </a:cubicBezTo>
                  <a:lnTo>
                    <a:pt x="363691" y="112388"/>
                  </a:lnTo>
                  <a:cubicBezTo>
                    <a:pt x="363691" y="117778"/>
                    <a:pt x="363396" y="121298"/>
                    <a:pt x="362806" y="122943"/>
                  </a:cubicBezTo>
                  <a:cubicBezTo>
                    <a:pt x="362217" y="124579"/>
                    <a:pt x="361060" y="125401"/>
                    <a:pt x="359352" y="125401"/>
                  </a:cubicBezTo>
                  <a:lnTo>
                    <a:pt x="313372" y="125401"/>
                  </a:lnTo>
                  <a:cubicBezTo>
                    <a:pt x="308241" y="125401"/>
                    <a:pt x="303771" y="125370"/>
                    <a:pt x="299952" y="125300"/>
                  </a:cubicBezTo>
                  <a:cubicBezTo>
                    <a:pt x="296133" y="125238"/>
                    <a:pt x="292710" y="125138"/>
                    <a:pt x="289691" y="125005"/>
                  </a:cubicBezTo>
                  <a:lnTo>
                    <a:pt x="289691" y="8616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6" name="Freeform 55">
              <a:extLst>
                <a:ext uri="{FF2B5EF4-FFF2-40B4-BE49-F238E27FC236}">
                  <a16:creationId xmlns:a16="http://schemas.microsoft.com/office/drawing/2014/main" id="{5ADF569F-A13B-E208-BB9A-C2FBD07A28D8}"/>
                </a:ext>
              </a:extLst>
            </p:cNvPr>
            <p:cNvSpPr/>
            <p:nvPr/>
          </p:nvSpPr>
          <p:spPr>
            <a:xfrm>
              <a:off x="9617566" y="889957"/>
              <a:ext cx="22299" cy="22086"/>
            </a:xfrm>
            <a:custGeom>
              <a:avLst/>
              <a:gdLst>
                <a:gd name="connsiteX0" fmla="*/ 4541 w 22299"/>
                <a:gd name="connsiteY0" fmla="*/ 0 h 22086"/>
                <a:gd name="connsiteX1" fmla="*/ 1382 w 22299"/>
                <a:gd name="connsiteY1" fmla="*/ 1086 h 22086"/>
                <a:gd name="connsiteX2" fmla="*/ 0 w 22299"/>
                <a:gd name="connsiteY2" fmla="*/ 4141 h 22086"/>
                <a:gd name="connsiteX3" fmla="*/ 0 w 22299"/>
                <a:gd name="connsiteY3" fmla="*/ 18139 h 22086"/>
                <a:gd name="connsiteX4" fmla="*/ 1382 w 22299"/>
                <a:gd name="connsiteY4" fmla="*/ 20900 h 22086"/>
                <a:gd name="connsiteX5" fmla="*/ 4541 w 22299"/>
                <a:gd name="connsiteY5" fmla="*/ 22086 h 22086"/>
                <a:gd name="connsiteX6" fmla="*/ 17759 w 22299"/>
                <a:gd name="connsiteY6" fmla="*/ 22086 h 22086"/>
                <a:gd name="connsiteX7" fmla="*/ 20817 w 22299"/>
                <a:gd name="connsiteY7" fmla="*/ 20900 h 22086"/>
                <a:gd name="connsiteX8" fmla="*/ 22300 w 22299"/>
                <a:gd name="connsiteY8" fmla="*/ 18139 h 22086"/>
                <a:gd name="connsiteX9" fmla="*/ 22300 w 22299"/>
                <a:gd name="connsiteY9" fmla="*/ 4141 h 22086"/>
                <a:gd name="connsiteX10" fmla="*/ 20918 w 22299"/>
                <a:gd name="connsiteY10" fmla="*/ 1086 h 22086"/>
                <a:gd name="connsiteX11" fmla="*/ 17759 w 22299"/>
                <a:gd name="connsiteY11" fmla="*/ 0 h 22086"/>
                <a:gd name="connsiteX12" fmla="*/ 4541 w 22299"/>
                <a:gd name="connsiteY12" fmla="*/ 0 h 22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299" h="22086">
                  <a:moveTo>
                    <a:pt x="4541" y="0"/>
                  </a:moveTo>
                  <a:cubicBezTo>
                    <a:pt x="3361" y="0"/>
                    <a:pt x="2305" y="364"/>
                    <a:pt x="1382" y="1086"/>
                  </a:cubicBezTo>
                  <a:cubicBezTo>
                    <a:pt x="466" y="1807"/>
                    <a:pt x="0" y="2831"/>
                    <a:pt x="0" y="4141"/>
                  </a:cubicBezTo>
                  <a:lnTo>
                    <a:pt x="0" y="18139"/>
                  </a:lnTo>
                  <a:cubicBezTo>
                    <a:pt x="0" y="19193"/>
                    <a:pt x="466" y="20109"/>
                    <a:pt x="1382" y="20900"/>
                  </a:cubicBezTo>
                  <a:cubicBezTo>
                    <a:pt x="2305" y="21691"/>
                    <a:pt x="3361" y="22086"/>
                    <a:pt x="4541" y="22086"/>
                  </a:cubicBezTo>
                  <a:lnTo>
                    <a:pt x="17759" y="22086"/>
                  </a:lnTo>
                  <a:cubicBezTo>
                    <a:pt x="18814" y="22086"/>
                    <a:pt x="19831" y="21691"/>
                    <a:pt x="20817" y="20900"/>
                  </a:cubicBezTo>
                  <a:cubicBezTo>
                    <a:pt x="21810" y="20109"/>
                    <a:pt x="22300" y="19194"/>
                    <a:pt x="22300" y="18139"/>
                  </a:cubicBezTo>
                  <a:lnTo>
                    <a:pt x="22300" y="4141"/>
                  </a:lnTo>
                  <a:cubicBezTo>
                    <a:pt x="22300" y="2830"/>
                    <a:pt x="21841" y="1806"/>
                    <a:pt x="20918" y="1086"/>
                  </a:cubicBezTo>
                  <a:cubicBezTo>
                    <a:pt x="20002" y="364"/>
                    <a:pt x="18946" y="0"/>
                    <a:pt x="17759" y="0"/>
                  </a:cubicBezTo>
                  <a:lnTo>
                    <a:pt x="4541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7" name="Freeform 56">
              <a:extLst>
                <a:ext uri="{FF2B5EF4-FFF2-40B4-BE49-F238E27FC236}">
                  <a16:creationId xmlns:a16="http://schemas.microsoft.com/office/drawing/2014/main" id="{7711D3C3-21FF-EBF0-8739-9FA3D47732BA}"/>
                </a:ext>
              </a:extLst>
            </p:cNvPr>
            <p:cNvSpPr/>
            <p:nvPr/>
          </p:nvSpPr>
          <p:spPr>
            <a:xfrm>
              <a:off x="10497851" y="1193243"/>
              <a:ext cx="71050" cy="152411"/>
            </a:xfrm>
            <a:custGeom>
              <a:avLst/>
              <a:gdLst>
                <a:gd name="connsiteX0" fmla="*/ 69863 w 71050"/>
                <a:gd name="connsiteY0" fmla="*/ 2660 h 152411"/>
                <a:gd name="connsiteX1" fmla="*/ 67495 w 71050"/>
                <a:gd name="connsiteY1" fmla="*/ 1574 h 152411"/>
                <a:gd name="connsiteX2" fmla="*/ 61969 w 71050"/>
                <a:gd name="connsiteY2" fmla="*/ 488 h 152411"/>
                <a:gd name="connsiteX3" fmla="*/ 55651 w 71050"/>
                <a:gd name="connsiteY3" fmla="*/ 0 h 152411"/>
                <a:gd name="connsiteX4" fmla="*/ 41641 w 71050"/>
                <a:gd name="connsiteY4" fmla="*/ 1381 h 152411"/>
                <a:gd name="connsiteX5" fmla="*/ 30891 w 71050"/>
                <a:gd name="connsiteY5" fmla="*/ 6305 h 152411"/>
                <a:gd name="connsiteX6" fmla="*/ 23984 w 71050"/>
                <a:gd name="connsiteY6" fmla="*/ 15968 h 152411"/>
                <a:gd name="connsiteX7" fmla="*/ 21516 w 71050"/>
                <a:gd name="connsiteY7" fmla="*/ 31548 h 152411"/>
                <a:gd name="connsiteX8" fmla="*/ 21516 w 71050"/>
                <a:gd name="connsiteY8" fmla="*/ 41211 h 152411"/>
                <a:gd name="connsiteX9" fmla="*/ 3951 w 71050"/>
                <a:gd name="connsiteY9" fmla="*/ 41211 h 152411"/>
                <a:gd name="connsiteX10" fmla="*/ 1187 w 71050"/>
                <a:gd name="connsiteY10" fmla="*/ 42390 h 152411"/>
                <a:gd name="connsiteX11" fmla="*/ 0 w 71050"/>
                <a:gd name="connsiteY11" fmla="*/ 45150 h 152411"/>
                <a:gd name="connsiteX12" fmla="*/ 0 w 71050"/>
                <a:gd name="connsiteY12" fmla="*/ 54224 h 152411"/>
                <a:gd name="connsiteX13" fmla="*/ 1187 w 71050"/>
                <a:gd name="connsiteY13" fmla="*/ 56690 h 152411"/>
                <a:gd name="connsiteX14" fmla="*/ 3951 w 71050"/>
                <a:gd name="connsiteY14" fmla="*/ 57970 h 152411"/>
                <a:gd name="connsiteX15" fmla="*/ 21516 w 71050"/>
                <a:gd name="connsiteY15" fmla="*/ 60730 h 152411"/>
                <a:gd name="connsiteX16" fmla="*/ 21516 w 71050"/>
                <a:gd name="connsiteY16" fmla="*/ 148270 h 152411"/>
                <a:gd name="connsiteX17" fmla="*/ 22804 w 71050"/>
                <a:gd name="connsiteY17" fmla="*/ 151131 h 152411"/>
                <a:gd name="connsiteX18" fmla="*/ 25660 w 71050"/>
                <a:gd name="connsiteY18" fmla="*/ 152411 h 152411"/>
                <a:gd name="connsiteX19" fmla="*/ 43621 w 71050"/>
                <a:gd name="connsiteY19" fmla="*/ 152411 h 152411"/>
                <a:gd name="connsiteX20" fmla="*/ 46377 w 71050"/>
                <a:gd name="connsiteY20" fmla="*/ 151131 h 152411"/>
                <a:gd name="connsiteX21" fmla="*/ 47564 w 71050"/>
                <a:gd name="connsiteY21" fmla="*/ 148270 h 152411"/>
                <a:gd name="connsiteX22" fmla="*/ 47564 w 71050"/>
                <a:gd name="connsiteY22" fmla="*/ 60730 h 152411"/>
                <a:gd name="connsiteX23" fmla="*/ 66510 w 71050"/>
                <a:gd name="connsiteY23" fmla="*/ 60730 h 152411"/>
                <a:gd name="connsiteX24" fmla="*/ 69273 w 71050"/>
                <a:gd name="connsiteY24" fmla="*/ 59645 h 152411"/>
                <a:gd name="connsiteX25" fmla="*/ 70453 w 71050"/>
                <a:gd name="connsiteY25" fmla="*/ 56985 h 152411"/>
                <a:gd name="connsiteX26" fmla="*/ 70453 w 71050"/>
                <a:gd name="connsiteY26" fmla="*/ 45150 h 152411"/>
                <a:gd name="connsiteX27" fmla="*/ 69273 w 71050"/>
                <a:gd name="connsiteY27" fmla="*/ 42390 h 152411"/>
                <a:gd name="connsiteX28" fmla="*/ 66510 w 71050"/>
                <a:gd name="connsiteY28" fmla="*/ 41211 h 152411"/>
                <a:gd name="connsiteX29" fmla="*/ 47564 w 71050"/>
                <a:gd name="connsiteY29" fmla="*/ 41211 h 152411"/>
                <a:gd name="connsiteX30" fmla="*/ 47564 w 71050"/>
                <a:gd name="connsiteY30" fmla="*/ 31548 h 152411"/>
                <a:gd name="connsiteX31" fmla="*/ 49838 w 71050"/>
                <a:gd name="connsiteY31" fmla="*/ 21979 h 152411"/>
                <a:gd name="connsiteX32" fmla="*/ 59206 w 71050"/>
                <a:gd name="connsiteY32" fmla="*/ 19714 h 152411"/>
                <a:gd name="connsiteX33" fmla="*/ 68093 w 71050"/>
                <a:gd name="connsiteY33" fmla="*/ 19714 h 152411"/>
                <a:gd name="connsiteX34" fmla="*/ 70064 w 71050"/>
                <a:gd name="connsiteY34" fmla="*/ 18930 h 152411"/>
                <a:gd name="connsiteX35" fmla="*/ 71050 w 71050"/>
                <a:gd name="connsiteY35" fmla="*/ 16364 h 152411"/>
                <a:gd name="connsiteX36" fmla="*/ 71050 w 71050"/>
                <a:gd name="connsiteY36" fmla="*/ 4731 h 152411"/>
                <a:gd name="connsiteX37" fmla="*/ 69863 w 71050"/>
                <a:gd name="connsiteY37" fmla="*/ 2660 h 152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50" h="152411">
                  <a:moveTo>
                    <a:pt x="69863" y="2660"/>
                  </a:moveTo>
                  <a:cubicBezTo>
                    <a:pt x="69079" y="2202"/>
                    <a:pt x="68287" y="1846"/>
                    <a:pt x="67495" y="1574"/>
                  </a:cubicBezTo>
                  <a:cubicBezTo>
                    <a:pt x="65655" y="1179"/>
                    <a:pt x="63808" y="814"/>
                    <a:pt x="61969" y="488"/>
                  </a:cubicBezTo>
                  <a:cubicBezTo>
                    <a:pt x="60129" y="163"/>
                    <a:pt x="58026" y="0"/>
                    <a:pt x="55651" y="0"/>
                  </a:cubicBezTo>
                  <a:cubicBezTo>
                    <a:pt x="50528" y="0"/>
                    <a:pt x="45856" y="465"/>
                    <a:pt x="41641" y="1381"/>
                  </a:cubicBezTo>
                  <a:cubicBezTo>
                    <a:pt x="37427" y="2296"/>
                    <a:pt x="33849" y="3940"/>
                    <a:pt x="30891" y="6305"/>
                  </a:cubicBezTo>
                  <a:cubicBezTo>
                    <a:pt x="27934" y="8671"/>
                    <a:pt x="25629" y="11896"/>
                    <a:pt x="23984" y="15968"/>
                  </a:cubicBezTo>
                  <a:cubicBezTo>
                    <a:pt x="22338" y="20047"/>
                    <a:pt x="21516" y="25236"/>
                    <a:pt x="21516" y="31548"/>
                  </a:cubicBezTo>
                  <a:lnTo>
                    <a:pt x="21516" y="41211"/>
                  </a:lnTo>
                  <a:lnTo>
                    <a:pt x="3951" y="41211"/>
                  </a:lnTo>
                  <a:cubicBezTo>
                    <a:pt x="2895" y="41211"/>
                    <a:pt x="1979" y="41599"/>
                    <a:pt x="1187" y="42390"/>
                  </a:cubicBezTo>
                  <a:cubicBezTo>
                    <a:pt x="403" y="43181"/>
                    <a:pt x="0" y="44096"/>
                    <a:pt x="0" y="45150"/>
                  </a:cubicBezTo>
                  <a:lnTo>
                    <a:pt x="0" y="54224"/>
                  </a:lnTo>
                  <a:cubicBezTo>
                    <a:pt x="0" y="55278"/>
                    <a:pt x="403" y="56093"/>
                    <a:pt x="1187" y="56690"/>
                  </a:cubicBezTo>
                  <a:cubicBezTo>
                    <a:pt x="1979" y="57279"/>
                    <a:pt x="2895" y="57706"/>
                    <a:pt x="3951" y="57970"/>
                  </a:cubicBezTo>
                  <a:lnTo>
                    <a:pt x="21516" y="60730"/>
                  </a:lnTo>
                  <a:lnTo>
                    <a:pt x="21516" y="148270"/>
                  </a:lnTo>
                  <a:cubicBezTo>
                    <a:pt x="21516" y="149324"/>
                    <a:pt x="21943" y="150278"/>
                    <a:pt x="22804" y="151131"/>
                  </a:cubicBezTo>
                  <a:cubicBezTo>
                    <a:pt x="23650" y="151992"/>
                    <a:pt x="24604" y="152411"/>
                    <a:pt x="25660" y="152411"/>
                  </a:cubicBezTo>
                  <a:lnTo>
                    <a:pt x="43621" y="152411"/>
                  </a:lnTo>
                  <a:cubicBezTo>
                    <a:pt x="44669" y="152411"/>
                    <a:pt x="45593" y="151992"/>
                    <a:pt x="46377" y="151131"/>
                  </a:cubicBezTo>
                  <a:cubicBezTo>
                    <a:pt x="47168" y="150278"/>
                    <a:pt x="47564" y="149324"/>
                    <a:pt x="47564" y="148270"/>
                  </a:cubicBezTo>
                  <a:lnTo>
                    <a:pt x="47564" y="60730"/>
                  </a:lnTo>
                  <a:lnTo>
                    <a:pt x="66510" y="60730"/>
                  </a:lnTo>
                  <a:cubicBezTo>
                    <a:pt x="67558" y="60730"/>
                    <a:pt x="68481" y="60366"/>
                    <a:pt x="69273" y="59645"/>
                  </a:cubicBezTo>
                  <a:cubicBezTo>
                    <a:pt x="70065" y="58924"/>
                    <a:pt x="70453" y="58032"/>
                    <a:pt x="70453" y="56985"/>
                  </a:cubicBezTo>
                  <a:lnTo>
                    <a:pt x="70453" y="45150"/>
                  </a:lnTo>
                  <a:cubicBezTo>
                    <a:pt x="70453" y="44096"/>
                    <a:pt x="70065" y="43181"/>
                    <a:pt x="69273" y="42390"/>
                  </a:cubicBezTo>
                  <a:cubicBezTo>
                    <a:pt x="68481" y="41598"/>
                    <a:pt x="67558" y="41211"/>
                    <a:pt x="66510" y="41211"/>
                  </a:cubicBezTo>
                  <a:lnTo>
                    <a:pt x="47564" y="41211"/>
                  </a:lnTo>
                  <a:lnTo>
                    <a:pt x="47564" y="31548"/>
                  </a:lnTo>
                  <a:cubicBezTo>
                    <a:pt x="47564" y="26686"/>
                    <a:pt x="48317" y="23498"/>
                    <a:pt x="49838" y="21979"/>
                  </a:cubicBezTo>
                  <a:cubicBezTo>
                    <a:pt x="51343" y="20474"/>
                    <a:pt x="54472" y="19714"/>
                    <a:pt x="59206" y="19714"/>
                  </a:cubicBezTo>
                  <a:lnTo>
                    <a:pt x="68093" y="19714"/>
                  </a:lnTo>
                  <a:cubicBezTo>
                    <a:pt x="68745" y="19714"/>
                    <a:pt x="69405" y="19450"/>
                    <a:pt x="70064" y="18930"/>
                  </a:cubicBezTo>
                  <a:cubicBezTo>
                    <a:pt x="70724" y="18403"/>
                    <a:pt x="71050" y="17550"/>
                    <a:pt x="71050" y="16364"/>
                  </a:cubicBezTo>
                  <a:lnTo>
                    <a:pt x="71050" y="4731"/>
                  </a:lnTo>
                  <a:cubicBezTo>
                    <a:pt x="71050" y="3816"/>
                    <a:pt x="70655" y="3126"/>
                    <a:pt x="69863" y="266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8" name="Freeform 57">
              <a:extLst>
                <a:ext uri="{FF2B5EF4-FFF2-40B4-BE49-F238E27FC236}">
                  <a16:creationId xmlns:a16="http://schemas.microsoft.com/office/drawing/2014/main" id="{B9BF0F86-8A56-EFE4-75BC-1C467D93B24B}"/>
                </a:ext>
              </a:extLst>
            </p:cNvPr>
            <p:cNvSpPr/>
            <p:nvPr/>
          </p:nvSpPr>
          <p:spPr>
            <a:xfrm>
              <a:off x="10577386" y="1233072"/>
              <a:ext cx="94328" cy="114162"/>
            </a:xfrm>
            <a:custGeom>
              <a:avLst/>
              <a:gdLst>
                <a:gd name="connsiteX0" fmla="*/ 82290 w 94328"/>
                <a:gd name="connsiteY0" fmla="*/ 13998 h 114162"/>
                <a:gd name="connsiteX1" fmla="*/ 67590 w 94328"/>
                <a:gd name="connsiteY1" fmla="*/ 3746 h 114162"/>
                <a:gd name="connsiteX2" fmla="*/ 47168 w 94328"/>
                <a:gd name="connsiteY2" fmla="*/ 0 h 114162"/>
                <a:gd name="connsiteX3" fmla="*/ 26739 w 94328"/>
                <a:gd name="connsiteY3" fmla="*/ 3746 h 114162"/>
                <a:gd name="connsiteX4" fmla="*/ 12039 w 94328"/>
                <a:gd name="connsiteY4" fmla="*/ 13998 h 114162"/>
                <a:gd name="connsiteX5" fmla="*/ 3058 w 94328"/>
                <a:gd name="connsiteY5" fmla="*/ 29477 h 114162"/>
                <a:gd name="connsiteX6" fmla="*/ 0 w 94328"/>
                <a:gd name="connsiteY6" fmla="*/ 49090 h 114162"/>
                <a:gd name="connsiteX7" fmla="*/ 0 w 94328"/>
                <a:gd name="connsiteY7" fmla="*/ 65065 h 114162"/>
                <a:gd name="connsiteX8" fmla="*/ 3058 w 94328"/>
                <a:gd name="connsiteY8" fmla="*/ 84686 h 114162"/>
                <a:gd name="connsiteX9" fmla="*/ 12039 w 94328"/>
                <a:gd name="connsiteY9" fmla="*/ 100164 h 114162"/>
                <a:gd name="connsiteX10" fmla="*/ 26739 w 94328"/>
                <a:gd name="connsiteY10" fmla="*/ 110417 h 114162"/>
                <a:gd name="connsiteX11" fmla="*/ 47168 w 94328"/>
                <a:gd name="connsiteY11" fmla="*/ 114163 h 114162"/>
                <a:gd name="connsiteX12" fmla="*/ 67590 w 94328"/>
                <a:gd name="connsiteY12" fmla="*/ 110417 h 114162"/>
                <a:gd name="connsiteX13" fmla="*/ 82290 w 94328"/>
                <a:gd name="connsiteY13" fmla="*/ 100164 h 114162"/>
                <a:gd name="connsiteX14" fmla="*/ 91271 w 94328"/>
                <a:gd name="connsiteY14" fmla="*/ 84686 h 114162"/>
                <a:gd name="connsiteX15" fmla="*/ 94329 w 94328"/>
                <a:gd name="connsiteY15" fmla="*/ 65065 h 114162"/>
                <a:gd name="connsiteX16" fmla="*/ 94329 w 94328"/>
                <a:gd name="connsiteY16" fmla="*/ 49090 h 114162"/>
                <a:gd name="connsiteX17" fmla="*/ 91271 w 94328"/>
                <a:gd name="connsiteY17" fmla="*/ 29477 h 114162"/>
                <a:gd name="connsiteX18" fmla="*/ 82290 w 94328"/>
                <a:gd name="connsiteY18" fmla="*/ 13998 h 114162"/>
                <a:gd name="connsiteX19" fmla="*/ 68281 w 94328"/>
                <a:gd name="connsiteY19" fmla="*/ 65065 h 114162"/>
                <a:gd name="connsiteX20" fmla="*/ 62956 w 94328"/>
                <a:gd name="connsiteY20" fmla="*/ 84484 h 114162"/>
                <a:gd name="connsiteX21" fmla="*/ 47169 w 94328"/>
                <a:gd name="connsiteY21" fmla="*/ 91680 h 114162"/>
                <a:gd name="connsiteX22" fmla="*/ 31382 w 94328"/>
                <a:gd name="connsiteY22" fmla="*/ 84484 h 114162"/>
                <a:gd name="connsiteX23" fmla="*/ 26049 w 94328"/>
                <a:gd name="connsiteY23" fmla="*/ 65065 h 114162"/>
                <a:gd name="connsiteX24" fmla="*/ 26049 w 94328"/>
                <a:gd name="connsiteY24" fmla="*/ 49090 h 114162"/>
                <a:gd name="connsiteX25" fmla="*/ 31382 w 94328"/>
                <a:gd name="connsiteY25" fmla="*/ 29679 h 114162"/>
                <a:gd name="connsiteX26" fmla="*/ 47169 w 94328"/>
                <a:gd name="connsiteY26" fmla="*/ 22474 h 114162"/>
                <a:gd name="connsiteX27" fmla="*/ 62956 w 94328"/>
                <a:gd name="connsiteY27" fmla="*/ 29679 h 114162"/>
                <a:gd name="connsiteX28" fmla="*/ 68281 w 94328"/>
                <a:gd name="connsiteY28" fmla="*/ 49090 h 114162"/>
                <a:gd name="connsiteX29" fmla="*/ 68281 w 94328"/>
                <a:gd name="connsiteY29" fmla="*/ 65065 h 11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4328" h="114162">
                  <a:moveTo>
                    <a:pt x="82290" y="13998"/>
                  </a:moveTo>
                  <a:cubicBezTo>
                    <a:pt x="78348" y="9663"/>
                    <a:pt x="73442" y="6243"/>
                    <a:pt x="67590" y="3746"/>
                  </a:cubicBezTo>
                  <a:cubicBezTo>
                    <a:pt x="61737" y="1249"/>
                    <a:pt x="54930" y="0"/>
                    <a:pt x="47168" y="0"/>
                  </a:cubicBezTo>
                  <a:cubicBezTo>
                    <a:pt x="39399" y="0"/>
                    <a:pt x="32592" y="1249"/>
                    <a:pt x="26739" y="3746"/>
                  </a:cubicBezTo>
                  <a:cubicBezTo>
                    <a:pt x="20887" y="6243"/>
                    <a:pt x="15982" y="9663"/>
                    <a:pt x="12039" y="13998"/>
                  </a:cubicBezTo>
                  <a:cubicBezTo>
                    <a:pt x="8088" y="18333"/>
                    <a:pt x="5092" y="23498"/>
                    <a:pt x="3058" y="29477"/>
                  </a:cubicBezTo>
                  <a:cubicBezTo>
                    <a:pt x="1017" y="35456"/>
                    <a:pt x="0" y="41994"/>
                    <a:pt x="0" y="49090"/>
                  </a:cubicBezTo>
                  <a:lnTo>
                    <a:pt x="0" y="65065"/>
                  </a:lnTo>
                  <a:cubicBezTo>
                    <a:pt x="0" y="72161"/>
                    <a:pt x="1017" y="78706"/>
                    <a:pt x="3058" y="84686"/>
                  </a:cubicBezTo>
                  <a:cubicBezTo>
                    <a:pt x="5092" y="90665"/>
                    <a:pt x="8088" y="95822"/>
                    <a:pt x="12039" y="100164"/>
                  </a:cubicBezTo>
                  <a:cubicBezTo>
                    <a:pt x="15982" y="104500"/>
                    <a:pt x="20887" y="107920"/>
                    <a:pt x="26739" y="110417"/>
                  </a:cubicBezTo>
                  <a:cubicBezTo>
                    <a:pt x="32592" y="112906"/>
                    <a:pt x="39399" y="114163"/>
                    <a:pt x="47168" y="114163"/>
                  </a:cubicBezTo>
                  <a:cubicBezTo>
                    <a:pt x="54930" y="114163"/>
                    <a:pt x="61737" y="112906"/>
                    <a:pt x="67590" y="110417"/>
                  </a:cubicBezTo>
                  <a:cubicBezTo>
                    <a:pt x="73442" y="107920"/>
                    <a:pt x="78348" y="104500"/>
                    <a:pt x="82290" y="100164"/>
                  </a:cubicBezTo>
                  <a:cubicBezTo>
                    <a:pt x="86241" y="95822"/>
                    <a:pt x="89229" y="90664"/>
                    <a:pt x="91271" y="84686"/>
                  </a:cubicBezTo>
                  <a:cubicBezTo>
                    <a:pt x="93304" y="78706"/>
                    <a:pt x="94329" y="72161"/>
                    <a:pt x="94329" y="65065"/>
                  </a:cubicBezTo>
                  <a:lnTo>
                    <a:pt x="94329" y="49090"/>
                  </a:lnTo>
                  <a:cubicBezTo>
                    <a:pt x="94329" y="41994"/>
                    <a:pt x="93305" y="35456"/>
                    <a:pt x="91271" y="29477"/>
                  </a:cubicBezTo>
                  <a:cubicBezTo>
                    <a:pt x="89229" y="23498"/>
                    <a:pt x="86241" y="18333"/>
                    <a:pt x="82290" y="13998"/>
                  </a:cubicBezTo>
                  <a:moveTo>
                    <a:pt x="68281" y="65065"/>
                  </a:moveTo>
                  <a:cubicBezTo>
                    <a:pt x="68281" y="73223"/>
                    <a:pt x="66511" y="79691"/>
                    <a:pt x="62956" y="84484"/>
                  </a:cubicBezTo>
                  <a:cubicBezTo>
                    <a:pt x="59401" y="89284"/>
                    <a:pt x="54139" y="91680"/>
                    <a:pt x="47169" y="91680"/>
                  </a:cubicBezTo>
                  <a:cubicBezTo>
                    <a:pt x="40191" y="91680"/>
                    <a:pt x="34937" y="89284"/>
                    <a:pt x="31382" y="84484"/>
                  </a:cubicBezTo>
                  <a:cubicBezTo>
                    <a:pt x="27826" y="79691"/>
                    <a:pt x="26049" y="73223"/>
                    <a:pt x="26049" y="65065"/>
                  </a:cubicBezTo>
                  <a:lnTo>
                    <a:pt x="26049" y="49090"/>
                  </a:lnTo>
                  <a:cubicBezTo>
                    <a:pt x="26049" y="40947"/>
                    <a:pt x="27826" y="34471"/>
                    <a:pt x="31382" y="29679"/>
                  </a:cubicBezTo>
                  <a:cubicBezTo>
                    <a:pt x="34937" y="24878"/>
                    <a:pt x="40191" y="22474"/>
                    <a:pt x="47169" y="22474"/>
                  </a:cubicBezTo>
                  <a:cubicBezTo>
                    <a:pt x="54139" y="22474"/>
                    <a:pt x="59401" y="24878"/>
                    <a:pt x="62956" y="29679"/>
                  </a:cubicBezTo>
                  <a:cubicBezTo>
                    <a:pt x="66511" y="34471"/>
                    <a:pt x="68281" y="40947"/>
                    <a:pt x="68281" y="49090"/>
                  </a:cubicBezTo>
                  <a:lnTo>
                    <a:pt x="68281" y="65065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9" name="Freeform 58">
              <a:extLst>
                <a:ext uri="{FF2B5EF4-FFF2-40B4-BE49-F238E27FC236}">
                  <a16:creationId xmlns:a16="http://schemas.microsoft.com/office/drawing/2014/main" id="{26A13A3B-8E07-E524-620D-39042E9E519E}"/>
                </a:ext>
              </a:extLst>
            </p:cNvPr>
            <p:cNvSpPr/>
            <p:nvPr/>
          </p:nvSpPr>
          <p:spPr>
            <a:xfrm>
              <a:off x="10694011" y="1233072"/>
              <a:ext cx="57226" cy="112580"/>
            </a:xfrm>
            <a:custGeom>
              <a:avLst/>
              <a:gdLst>
                <a:gd name="connsiteX0" fmla="*/ 56047 w 57226"/>
                <a:gd name="connsiteY0" fmla="*/ 1179 h 112580"/>
                <a:gd name="connsiteX1" fmla="*/ 53284 w 57226"/>
                <a:gd name="connsiteY1" fmla="*/ 0 h 112580"/>
                <a:gd name="connsiteX2" fmla="*/ 39864 w 57226"/>
                <a:gd name="connsiteY2" fmla="*/ 1877 h 112580"/>
                <a:gd name="connsiteX3" fmla="*/ 25062 w 57226"/>
                <a:gd name="connsiteY3" fmla="*/ 9461 h 112580"/>
                <a:gd name="connsiteX4" fmla="*/ 25062 w 57226"/>
                <a:gd name="connsiteY4" fmla="*/ 5320 h 112580"/>
                <a:gd name="connsiteX5" fmla="*/ 23882 w 57226"/>
                <a:gd name="connsiteY5" fmla="*/ 2559 h 112580"/>
                <a:gd name="connsiteX6" fmla="*/ 21119 w 57226"/>
                <a:gd name="connsiteY6" fmla="*/ 1381 h 112580"/>
                <a:gd name="connsiteX7" fmla="*/ 3950 w 57226"/>
                <a:gd name="connsiteY7" fmla="*/ 1381 h 112580"/>
                <a:gd name="connsiteX8" fmla="*/ 1187 w 57226"/>
                <a:gd name="connsiteY8" fmla="*/ 2559 h 112580"/>
                <a:gd name="connsiteX9" fmla="*/ 0 w 57226"/>
                <a:gd name="connsiteY9" fmla="*/ 5320 h 112580"/>
                <a:gd name="connsiteX10" fmla="*/ 0 w 57226"/>
                <a:gd name="connsiteY10" fmla="*/ 108439 h 112580"/>
                <a:gd name="connsiteX11" fmla="*/ 1187 w 57226"/>
                <a:gd name="connsiteY11" fmla="*/ 111309 h 112580"/>
                <a:gd name="connsiteX12" fmla="*/ 3950 w 57226"/>
                <a:gd name="connsiteY12" fmla="*/ 112581 h 112580"/>
                <a:gd name="connsiteX13" fmla="*/ 22105 w 57226"/>
                <a:gd name="connsiteY13" fmla="*/ 112581 h 112580"/>
                <a:gd name="connsiteX14" fmla="*/ 24868 w 57226"/>
                <a:gd name="connsiteY14" fmla="*/ 111309 h 112580"/>
                <a:gd name="connsiteX15" fmla="*/ 26048 w 57226"/>
                <a:gd name="connsiteY15" fmla="*/ 108439 h 112580"/>
                <a:gd name="connsiteX16" fmla="*/ 26048 w 57226"/>
                <a:gd name="connsiteY16" fmla="*/ 29182 h 112580"/>
                <a:gd name="connsiteX17" fmla="*/ 38777 w 57226"/>
                <a:gd name="connsiteY17" fmla="*/ 23955 h 112580"/>
                <a:gd name="connsiteX18" fmla="*/ 53284 w 57226"/>
                <a:gd name="connsiteY18" fmla="*/ 22078 h 112580"/>
                <a:gd name="connsiteX19" fmla="*/ 56047 w 57226"/>
                <a:gd name="connsiteY19" fmla="*/ 20900 h 112580"/>
                <a:gd name="connsiteX20" fmla="*/ 57227 w 57226"/>
                <a:gd name="connsiteY20" fmla="*/ 18139 h 112580"/>
                <a:gd name="connsiteX21" fmla="*/ 57227 w 57226"/>
                <a:gd name="connsiteY21" fmla="*/ 3940 h 112580"/>
                <a:gd name="connsiteX22" fmla="*/ 56047 w 57226"/>
                <a:gd name="connsiteY22" fmla="*/ 1179 h 11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7226" h="112580">
                  <a:moveTo>
                    <a:pt x="56047" y="1179"/>
                  </a:moveTo>
                  <a:cubicBezTo>
                    <a:pt x="55255" y="395"/>
                    <a:pt x="54339" y="0"/>
                    <a:pt x="53284" y="0"/>
                  </a:cubicBezTo>
                  <a:cubicBezTo>
                    <a:pt x="49333" y="0"/>
                    <a:pt x="44863" y="620"/>
                    <a:pt x="39864" y="1877"/>
                  </a:cubicBezTo>
                  <a:cubicBezTo>
                    <a:pt x="34866" y="3125"/>
                    <a:pt x="29929" y="5653"/>
                    <a:pt x="25062" y="9461"/>
                  </a:cubicBezTo>
                  <a:lnTo>
                    <a:pt x="25062" y="5320"/>
                  </a:lnTo>
                  <a:cubicBezTo>
                    <a:pt x="25062" y="4273"/>
                    <a:pt x="24666" y="3350"/>
                    <a:pt x="23882" y="2559"/>
                  </a:cubicBezTo>
                  <a:cubicBezTo>
                    <a:pt x="23091" y="1776"/>
                    <a:pt x="22167" y="1381"/>
                    <a:pt x="21119" y="1381"/>
                  </a:cubicBezTo>
                  <a:lnTo>
                    <a:pt x="3950" y="1381"/>
                  </a:lnTo>
                  <a:cubicBezTo>
                    <a:pt x="2895" y="1381"/>
                    <a:pt x="1971" y="1776"/>
                    <a:pt x="1187" y="2559"/>
                  </a:cubicBezTo>
                  <a:cubicBezTo>
                    <a:pt x="395" y="3350"/>
                    <a:pt x="0" y="4273"/>
                    <a:pt x="0" y="5320"/>
                  </a:cubicBezTo>
                  <a:lnTo>
                    <a:pt x="0" y="108439"/>
                  </a:lnTo>
                  <a:cubicBezTo>
                    <a:pt x="0" y="109494"/>
                    <a:pt x="396" y="110448"/>
                    <a:pt x="1187" y="111309"/>
                  </a:cubicBezTo>
                  <a:cubicBezTo>
                    <a:pt x="1971" y="112154"/>
                    <a:pt x="2895" y="112581"/>
                    <a:pt x="3950" y="112581"/>
                  </a:cubicBezTo>
                  <a:lnTo>
                    <a:pt x="22105" y="112581"/>
                  </a:lnTo>
                  <a:cubicBezTo>
                    <a:pt x="23153" y="112581"/>
                    <a:pt x="24077" y="112154"/>
                    <a:pt x="24868" y="111309"/>
                  </a:cubicBezTo>
                  <a:cubicBezTo>
                    <a:pt x="25660" y="110448"/>
                    <a:pt x="26048" y="109494"/>
                    <a:pt x="26048" y="108439"/>
                  </a:cubicBezTo>
                  <a:lnTo>
                    <a:pt x="26048" y="29182"/>
                  </a:lnTo>
                  <a:cubicBezTo>
                    <a:pt x="30255" y="26949"/>
                    <a:pt x="34500" y="25204"/>
                    <a:pt x="38777" y="23955"/>
                  </a:cubicBezTo>
                  <a:cubicBezTo>
                    <a:pt x="43054" y="22707"/>
                    <a:pt x="47882" y="22078"/>
                    <a:pt x="53284" y="22078"/>
                  </a:cubicBezTo>
                  <a:cubicBezTo>
                    <a:pt x="54339" y="22078"/>
                    <a:pt x="55255" y="21683"/>
                    <a:pt x="56047" y="20900"/>
                  </a:cubicBezTo>
                  <a:cubicBezTo>
                    <a:pt x="56839" y="20109"/>
                    <a:pt x="57227" y="19186"/>
                    <a:pt x="57227" y="18139"/>
                  </a:cubicBezTo>
                  <a:lnTo>
                    <a:pt x="57227" y="3940"/>
                  </a:lnTo>
                  <a:cubicBezTo>
                    <a:pt x="57227" y="2885"/>
                    <a:pt x="56839" y="1970"/>
                    <a:pt x="56047" y="1179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1" name="Freeform 60">
              <a:extLst>
                <a:ext uri="{FF2B5EF4-FFF2-40B4-BE49-F238E27FC236}">
                  <a16:creationId xmlns:a16="http://schemas.microsoft.com/office/drawing/2014/main" id="{F0701AF0-4F42-6E80-17FC-97BAEFC02C7E}"/>
                </a:ext>
              </a:extLst>
            </p:cNvPr>
            <p:cNvSpPr/>
            <p:nvPr/>
          </p:nvSpPr>
          <p:spPr>
            <a:xfrm>
              <a:off x="9079046" y="1429839"/>
              <a:ext cx="110907" cy="146501"/>
            </a:xfrm>
            <a:custGeom>
              <a:avLst/>
              <a:gdLst>
                <a:gd name="connsiteX0" fmla="*/ 107158 w 110907"/>
                <a:gd name="connsiteY0" fmla="*/ 0 h 146501"/>
                <a:gd name="connsiteX1" fmla="*/ 90191 w 110907"/>
                <a:gd name="connsiteY1" fmla="*/ 0 h 146501"/>
                <a:gd name="connsiteX2" fmla="*/ 86442 w 110907"/>
                <a:gd name="connsiteY2" fmla="*/ 3746 h 146501"/>
                <a:gd name="connsiteX3" fmla="*/ 86442 w 110907"/>
                <a:gd name="connsiteY3" fmla="*/ 107455 h 146501"/>
                <a:gd name="connsiteX4" fmla="*/ 85448 w 110907"/>
                <a:gd name="connsiteY4" fmla="*/ 109231 h 146501"/>
                <a:gd name="connsiteX5" fmla="*/ 83873 w 110907"/>
                <a:gd name="connsiteY5" fmla="*/ 107656 h 146501"/>
                <a:gd name="connsiteX6" fmla="*/ 37892 w 110907"/>
                <a:gd name="connsiteY6" fmla="*/ 6305 h 146501"/>
                <a:gd name="connsiteX7" fmla="*/ 34237 w 110907"/>
                <a:gd name="connsiteY7" fmla="*/ 1179 h 146501"/>
                <a:gd name="connsiteX8" fmla="*/ 29207 w 110907"/>
                <a:gd name="connsiteY8" fmla="*/ 0 h 146501"/>
                <a:gd name="connsiteX9" fmla="*/ 7894 w 110907"/>
                <a:gd name="connsiteY9" fmla="*/ 0 h 146501"/>
                <a:gd name="connsiteX10" fmla="*/ 2274 w 110907"/>
                <a:gd name="connsiteY10" fmla="*/ 2265 h 146501"/>
                <a:gd name="connsiteX11" fmla="*/ 0 w 110907"/>
                <a:gd name="connsiteY11" fmla="*/ 7888 h 146501"/>
                <a:gd name="connsiteX12" fmla="*/ 0 w 110907"/>
                <a:gd name="connsiteY12" fmla="*/ 142554 h 146501"/>
                <a:gd name="connsiteX13" fmla="*/ 1187 w 110907"/>
                <a:gd name="connsiteY13" fmla="*/ 145315 h 146501"/>
                <a:gd name="connsiteX14" fmla="*/ 3951 w 110907"/>
                <a:gd name="connsiteY14" fmla="*/ 146502 h 146501"/>
                <a:gd name="connsiteX15" fmla="*/ 20724 w 110907"/>
                <a:gd name="connsiteY15" fmla="*/ 146502 h 146501"/>
                <a:gd name="connsiteX16" fmla="*/ 23386 w 110907"/>
                <a:gd name="connsiteY16" fmla="*/ 145315 h 146501"/>
                <a:gd name="connsiteX17" fmla="*/ 24473 w 110907"/>
                <a:gd name="connsiteY17" fmla="*/ 142554 h 146501"/>
                <a:gd name="connsiteX18" fmla="*/ 24473 w 110907"/>
                <a:gd name="connsiteY18" fmla="*/ 43375 h 146501"/>
                <a:gd name="connsiteX19" fmla="*/ 25458 w 110907"/>
                <a:gd name="connsiteY19" fmla="*/ 41800 h 146501"/>
                <a:gd name="connsiteX20" fmla="*/ 27236 w 110907"/>
                <a:gd name="connsiteY20" fmla="*/ 43375 h 146501"/>
                <a:gd name="connsiteX21" fmla="*/ 71043 w 110907"/>
                <a:gd name="connsiteY21" fmla="*/ 139406 h 146501"/>
                <a:gd name="connsiteX22" fmla="*/ 76468 w 110907"/>
                <a:gd name="connsiteY22" fmla="*/ 145610 h 146501"/>
                <a:gd name="connsiteX23" fmla="*/ 83081 w 110907"/>
                <a:gd name="connsiteY23" fmla="*/ 146502 h 146501"/>
                <a:gd name="connsiteX24" fmla="*/ 103013 w 110907"/>
                <a:gd name="connsiteY24" fmla="*/ 146502 h 146501"/>
                <a:gd name="connsiteX25" fmla="*/ 108641 w 110907"/>
                <a:gd name="connsiteY25" fmla="*/ 144237 h 146501"/>
                <a:gd name="connsiteX26" fmla="*/ 110907 w 110907"/>
                <a:gd name="connsiteY26" fmla="*/ 138615 h 146501"/>
                <a:gd name="connsiteX27" fmla="*/ 110907 w 110907"/>
                <a:gd name="connsiteY27" fmla="*/ 3746 h 146501"/>
                <a:gd name="connsiteX28" fmla="*/ 107158 w 110907"/>
                <a:gd name="connsiteY28" fmla="*/ 0 h 14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10907" h="146501">
                  <a:moveTo>
                    <a:pt x="107158" y="0"/>
                  </a:moveTo>
                  <a:lnTo>
                    <a:pt x="90191" y="0"/>
                  </a:lnTo>
                  <a:cubicBezTo>
                    <a:pt x="87691" y="0"/>
                    <a:pt x="86442" y="1249"/>
                    <a:pt x="86442" y="3746"/>
                  </a:cubicBezTo>
                  <a:lnTo>
                    <a:pt x="86442" y="107455"/>
                  </a:lnTo>
                  <a:cubicBezTo>
                    <a:pt x="86442" y="108641"/>
                    <a:pt x="86108" y="109231"/>
                    <a:pt x="85448" y="109231"/>
                  </a:cubicBezTo>
                  <a:cubicBezTo>
                    <a:pt x="84789" y="109231"/>
                    <a:pt x="84269" y="108711"/>
                    <a:pt x="83873" y="107656"/>
                  </a:cubicBezTo>
                  <a:lnTo>
                    <a:pt x="37892" y="6305"/>
                  </a:lnTo>
                  <a:cubicBezTo>
                    <a:pt x="36705" y="3684"/>
                    <a:pt x="35486" y="1970"/>
                    <a:pt x="34237" y="1179"/>
                  </a:cubicBezTo>
                  <a:cubicBezTo>
                    <a:pt x="32987" y="396"/>
                    <a:pt x="31311" y="0"/>
                    <a:pt x="29207" y="0"/>
                  </a:cubicBezTo>
                  <a:lnTo>
                    <a:pt x="7894" y="0"/>
                  </a:lnTo>
                  <a:cubicBezTo>
                    <a:pt x="5658" y="0"/>
                    <a:pt x="3780" y="761"/>
                    <a:pt x="2274" y="2265"/>
                  </a:cubicBezTo>
                  <a:cubicBezTo>
                    <a:pt x="761" y="3785"/>
                    <a:pt x="0" y="5654"/>
                    <a:pt x="0" y="7888"/>
                  </a:cubicBezTo>
                  <a:lnTo>
                    <a:pt x="0" y="142554"/>
                  </a:lnTo>
                  <a:cubicBezTo>
                    <a:pt x="0" y="143609"/>
                    <a:pt x="396" y="144524"/>
                    <a:pt x="1187" y="145315"/>
                  </a:cubicBezTo>
                  <a:cubicBezTo>
                    <a:pt x="1979" y="146106"/>
                    <a:pt x="2895" y="146502"/>
                    <a:pt x="3951" y="146502"/>
                  </a:cubicBezTo>
                  <a:lnTo>
                    <a:pt x="20724" y="146502"/>
                  </a:lnTo>
                  <a:cubicBezTo>
                    <a:pt x="21772" y="146502"/>
                    <a:pt x="22664" y="146106"/>
                    <a:pt x="23386" y="145315"/>
                  </a:cubicBezTo>
                  <a:cubicBezTo>
                    <a:pt x="24108" y="144524"/>
                    <a:pt x="24473" y="143609"/>
                    <a:pt x="24473" y="142554"/>
                  </a:cubicBezTo>
                  <a:lnTo>
                    <a:pt x="24473" y="43375"/>
                  </a:lnTo>
                  <a:cubicBezTo>
                    <a:pt x="24473" y="42328"/>
                    <a:pt x="24799" y="41800"/>
                    <a:pt x="25458" y="41800"/>
                  </a:cubicBezTo>
                  <a:cubicBezTo>
                    <a:pt x="26118" y="41800"/>
                    <a:pt x="26708" y="42328"/>
                    <a:pt x="27236" y="43375"/>
                  </a:cubicBezTo>
                  <a:lnTo>
                    <a:pt x="71043" y="139406"/>
                  </a:lnTo>
                  <a:cubicBezTo>
                    <a:pt x="72626" y="142950"/>
                    <a:pt x="74427" y="145021"/>
                    <a:pt x="76468" y="145610"/>
                  </a:cubicBezTo>
                  <a:cubicBezTo>
                    <a:pt x="78510" y="146207"/>
                    <a:pt x="80714" y="146502"/>
                    <a:pt x="83081" y="146502"/>
                  </a:cubicBezTo>
                  <a:lnTo>
                    <a:pt x="103013" y="146502"/>
                  </a:lnTo>
                  <a:cubicBezTo>
                    <a:pt x="105249" y="146502"/>
                    <a:pt x="107119" y="145749"/>
                    <a:pt x="108641" y="144237"/>
                  </a:cubicBezTo>
                  <a:cubicBezTo>
                    <a:pt x="110147" y="142717"/>
                    <a:pt x="110907" y="140848"/>
                    <a:pt x="110907" y="138615"/>
                  </a:cubicBezTo>
                  <a:lnTo>
                    <a:pt x="110907" y="3746"/>
                  </a:lnTo>
                  <a:cubicBezTo>
                    <a:pt x="110907" y="1249"/>
                    <a:pt x="109657" y="0"/>
                    <a:pt x="107158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2" name="Freeform 61">
              <a:extLst>
                <a:ext uri="{FF2B5EF4-FFF2-40B4-BE49-F238E27FC236}">
                  <a16:creationId xmlns:a16="http://schemas.microsoft.com/office/drawing/2014/main" id="{E3C23076-C270-025C-C614-6B9046460FE0}"/>
                </a:ext>
              </a:extLst>
            </p:cNvPr>
            <p:cNvSpPr/>
            <p:nvPr/>
          </p:nvSpPr>
          <p:spPr>
            <a:xfrm>
              <a:off x="9214225" y="1463749"/>
              <a:ext cx="94327" cy="114170"/>
            </a:xfrm>
            <a:custGeom>
              <a:avLst/>
              <a:gdLst>
                <a:gd name="connsiteX0" fmla="*/ 82290 w 94327"/>
                <a:gd name="connsiteY0" fmla="*/ 14006 h 114170"/>
                <a:gd name="connsiteX1" fmla="*/ 67589 w 94327"/>
                <a:gd name="connsiteY1" fmla="*/ 3746 h 114170"/>
                <a:gd name="connsiteX2" fmla="*/ 47168 w 94327"/>
                <a:gd name="connsiteY2" fmla="*/ 0 h 114170"/>
                <a:gd name="connsiteX3" fmla="*/ 26739 w 94327"/>
                <a:gd name="connsiteY3" fmla="*/ 3746 h 114170"/>
                <a:gd name="connsiteX4" fmla="*/ 12038 w 94327"/>
                <a:gd name="connsiteY4" fmla="*/ 14006 h 114170"/>
                <a:gd name="connsiteX5" fmla="*/ 3058 w 94327"/>
                <a:gd name="connsiteY5" fmla="*/ 29477 h 114170"/>
                <a:gd name="connsiteX6" fmla="*/ 0 w 94327"/>
                <a:gd name="connsiteY6" fmla="*/ 49097 h 114170"/>
                <a:gd name="connsiteX7" fmla="*/ 0 w 94327"/>
                <a:gd name="connsiteY7" fmla="*/ 65073 h 114170"/>
                <a:gd name="connsiteX8" fmla="*/ 3058 w 94327"/>
                <a:gd name="connsiteY8" fmla="*/ 84685 h 114170"/>
                <a:gd name="connsiteX9" fmla="*/ 12038 w 94327"/>
                <a:gd name="connsiteY9" fmla="*/ 100165 h 114170"/>
                <a:gd name="connsiteX10" fmla="*/ 26739 w 94327"/>
                <a:gd name="connsiteY10" fmla="*/ 110416 h 114170"/>
                <a:gd name="connsiteX11" fmla="*/ 47168 w 94327"/>
                <a:gd name="connsiteY11" fmla="*/ 114170 h 114170"/>
                <a:gd name="connsiteX12" fmla="*/ 67589 w 94327"/>
                <a:gd name="connsiteY12" fmla="*/ 110416 h 114170"/>
                <a:gd name="connsiteX13" fmla="*/ 82290 w 94327"/>
                <a:gd name="connsiteY13" fmla="*/ 100165 h 114170"/>
                <a:gd name="connsiteX14" fmla="*/ 91270 w 94327"/>
                <a:gd name="connsiteY14" fmla="*/ 84685 h 114170"/>
                <a:gd name="connsiteX15" fmla="*/ 94328 w 94327"/>
                <a:gd name="connsiteY15" fmla="*/ 65073 h 114170"/>
                <a:gd name="connsiteX16" fmla="*/ 94328 w 94327"/>
                <a:gd name="connsiteY16" fmla="*/ 49097 h 114170"/>
                <a:gd name="connsiteX17" fmla="*/ 91270 w 94327"/>
                <a:gd name="connsiteY17" fmla="*/ 29477 h 114170"/>
                <a:gd name="connsiteX18" fmla="*/ 82290 w 94327"/>
                <a:gd name="connsiteY18" fmla="*/ 14006 h 114170"/>
                <a:gd name="connsiteX19" fmla="*/ 68280 w 94327"/>
                <a:gd name="connsiteY19" fmla="*/ 65073 h 114170"/>
                <a:gd name="connsiteX20" fmla="*/ 62955 w 94327"/>
                <a:gd name="connsiteY20" fmla="*/ 84491 h 114170"/>
                <a:gd name="connsiteX21" fmla="*/ 47168 w 94327"/>
                <a:gd name="connsiteY21" fmla="*/ 91688 h 114170"/>
                <a:gd name="connsiteX22" fmla="*/ 31373 w 94327"/>
                <a:gd name="connsiteY22" fmla="*/ 84491 h 114170"/>
                <a:gd name="connsiteX23" fmla="*/ 26048 w 94327"/>
                <a:gd name="connsiteY23" fmla="*/ 65073 h 114170"/>
                <a:gd name="connsiteX24" fmla="*/ 26048 w 94327"/>
                <a:gd name="connsiteY24" fmla="*/ 49097 h 114170"/>
                <a:gd name="connsiteX25" fmla="*/ 31373 w 94327"/>
                <a:gd name="connsiteY25" fmla="*/ 29679 h 114170"/>
                <a:gd name="connsiteX26" fmla="*/ 47168 w 94327"/>
                <a:gd name="connsiteY26" fmla="*/ 22482 h 114170"/>
                <a:gd name="connsiteX27" fmla="*/ 62955 w 94327"/>
                <a:gd name="connsiteY27" fmla="*/ 29679 h 114170"/>
                <a:gd name="connsiteX28" fmla="*/ 68280 w 94327"/>
                <a:gd name="connsiteY28" fmla="*/ 49097 h 114170"/>
                <a:gd name="connsiteX29" fmla="*/ 68280 w 94327"/>
                <a:gd name="connsiteY29" fmla="*/ 65073 h 114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4327" h="114170">
                  <a:moveTo>
                    <a:pt x="82290" y="14006"/>
                  </a:moveTo>
                  <a:cubicBezTo>
                    <a:pt x="78347" y="9670"/>
                    <a:pt x="73441" y="6250"/>
                    <a:pt x="67589" y="3746"/>
                  </a:cubicBezTo>
                  <a:cubicBezTo>
                    <a:pt x="61737" y="1256"/>
                    <a:pt x="54930" y="0"/>
                    <a:pt x="47168" y="0"/>
                  </a:cubicBezTo>
                  <a:cubicBezTo>
                    <a:pt x="39398" y="0"/>
                    <a:pt x="32591" y="1256"/>
                    <a:pt x="26739" y="3746"/>
                  </a:cubicBezTo>
                  <a:cubicBezTo>
                    <a:pt x="20879" y="6251"/>
                    <a:pt x="15981" y="9670"/>
                    <a:pt x="12038" y="14006"/>
                  </a:cubicBezTo>
                  <a:cubicBezTo>
                    <a:pt x="8088" y="18340"/>
                    <a:pt x="5099" y="23498"/>
                    <a:pt x="3058" y="29477"/>
                  </a:cubicBezTo>
                  <a:cubicBezTo>
                    <a:pt x="1017" y="35464"/>
                    <a:pt x="0" y="42002"/>
                    <a:pt x="0" y="49097"/>
                  </a:cubicBezTo>
                  <a:lnTo>
                    <a:pt x="0" y="65073"/>
                  </a:lnTo>
                  <a:cubicBezTo>
                    <a:pt x="0" y="72169"/>
                    <a:pt x="1017" y="78706"/>
                    <a:pt x="3058" y="84685"/>
                  </a:cubicBezTo>
                  <a:cubicBezTo>
                    <a:pt x="5100" y="90672"/>
                    <a:pt x="8088" y="95829"/>
                    <a:pt x="12038" y="100165"/>
                  </a:cubicBezTo>
                  <a:cubicBezTo>
                    <a:pt x="15981" y="104507"/>
                    <a:pt x="20879" y="107927"/>
                    <a:pt x="26739" y="110416"/>
                  </a:cubicBezTo>
                  <a:cubicBezTo>
                    <a:pt x="32591" y="112914"/>
                    <a:pt x="39399" y="114170"/>
                    <a:pt x="47168" y="114170"/>
                  </a:cubicBezTo>
                  <a:cubicBezTo>
                    <a:pt x="54930" y="114170"/>
                    <a:pt x="61736" y="112914"/>
                    <a:pt x="67589" y="110416"/>
                  </a:cubicBezTo>
                  <a:cubicBezTo>
                    <a:pt x="73441" y="107927"/>
                    <a:pt x="78347" y="104507"/>
                    <a:pt x="82290" y="100165"/>
                  </a:cubicBezTo>
                  <a:cubicBezTo>
                    <a:pt x="86240" y="95829"/>
                    <a:pt x="89228" y="90672"/>
                    <a:pt x="91270" y="84685"/>
                  </a:cubicBezTo>
                  <a:cubicBezTo>
                    <a:pt x="93304" y="78706"/>
                    <a:pt x="94328" y="72169"/>
                    <a:pt x="94328" y="65073"/>
                  </a:cubicBezTo>
                  <a:lnTo>
                    <a:pt x="94328" y="49097"/>
                  </a:lnTo>
                  <a:cubicBezTo>
                    <a:pt x="94328" y="42002"/>
                    <a:pt x="93304" y="35464"/>
                    <a:pt x="91270" y="29477"/>
                  </a:cubicBezTo>
                  <a:cubicBezTo>
                    <a:pt x="89228" y="23498"/>
                    <a:pt x="86240" y="18340"/>
                    <a:pt x="82290" y="14006"/>
                  </a:cubicBezTo>
                  <a:moveTo>
                    <a:pt x="68280" y="65073"/>
                  </a:moveTo>
                  <a:cubicBezTo>
                    <a:pt x="68280" y="73223"/>
                    <a:pt x="66502" y="79691"/>
                    <a:pt x="62955" y="84491"/>
                  </a:cubicBezTo>
                  <a:cubicBezTo>
                    <a:pt x="59400" y="89292"/>
                    <a:pt x="54130" y="91688"/>
                    <a:pt x="47168" y="91688"/>
                  </a:cubicBezTo>
                  <a:cubicBezTo>
                    <a:pt x="40190" y="91688"/>
                    <a:pt x="34927" y="89292"/>
                    <a:pt x="31373" y="84491"/>
                  </a:cubicBezTo>
                  <a:cubicBezTo>
                    <a:pt x="27826" y="79691"/>
                    <a:pt x="26048" y="73223"/>
                    <a:pt x="26048" y="65073"/>
                  </a:cubicBezTo>
                  <a:lnTo>
                    <a:pt x="26048" y="49097"/>
                  </a:lnTo>
                  <a:cubicBezTo>
                    <a:pt x="26048" y="40947"/>
                    <a:pt x="27826" y="34479"/>
                    <a:pt x="31373" y="29679"/>
                  </a:cubicBezTo>
                  <a:cubicBezTo>
                    <a:pt x="34927" y="24878"/>
                    <a:pt x="40190" y="22482"/>
                    <a:pt x="47168" y="22482"/>
                  </a:cubicBezTo>
                  <a:cubicBezTo>
                    <a:pt x="54130" y="22482"/>
                    <a:pt x="59400" y="24878"/>
                    <a:pt x="62955" y="29679"/>
                  </a:cubicBezTo>
                  <a:cubicBezTo>
                    <a:pt x="66502" y="34479"/>
                    <a:pt x="68280" y="40947"/>
                    <a:pt x="68280" y="49097"/>
                  </a:cubicBezTo>
                  <a:lnTo>
                    <a:pt x="68280" y="65073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3" name="Freeform 62">
              <a:extLst>
                <a:ext uri="{FF2B5EF4-FFF2-40B4-BE49-F238E27FC236}">
                  <a16:creationId xmlns:a16="http://schemas.microsoft.com/office/drawing/2014/main" id="{C98CB59F-2E4C-F082-CEED-A557CF208269}"/>
                </a:ext>
              </a:extLst>
            </p:cNvPr>
            <p:cNvSpPr/>
            <p:nvPr/>
          </p:nvSpPr>
          <p:spPr>
            <a:xfrm>
              <a:off x="9330850" y="1463756"/>
              <a:ext cx="91168" cy="112580"/>
            </a:xfrm>
            <a:custGeom>
              <a:avLst/>
              <a:gdLst>
                <a:gd name="connsiteX0" fmla="*/ 84759 w 91168"/>
                <a:gd name="connsiteY0" fmla="*/ 12618 h 112580"/>
                <a:gd name="connsiteX1" fmla="*/ 74396 w 91168"/>
                <a:gd name="connsiteY1" fmla="*/ 3350 h 112580"/>
                <a:gd name="connsiteX2" fmla="*/ 57033 w 91168"/>
                <a:gd name="connsiteY2" fmla="*/ 0 h 112580"/>
                <a:gd name="connsiteX3" fmla="*/ 48154 w 91168"/>
                <a:gd name="connsiteY3" fmla="*/ 488 h 112580"/>
                <a:gd name="connsiteX4" fmla="*/ 40454 w 91168"/>
                <a:gd name="connsiteY4" fmla="*/ 2063 h 112580"/>
                <a:gd name="connsiteX5" fmla="*/ 33057 w 91168"/>
                <a:gd name="connsiteY5" fmla="*/ 4924 h 112580"/>
                <a:gd name="connsiteX6" fmla="*/ 25063 w 91168"/>
                <a:gd name="connsiteY6" fmla="*/ 9461 h 112580"/>
                <a:gd name="connsiteX7" fmla="*/ 25063 w 91168"/>
                <a:gd name="connsiteY7" fmla="*/ 5320 h 112580"/>
                <a:gd name="connsiteX8" fmla="*/ 23883 w 91168"/>
                <a:gd name="connsiteY8" fmla="*/ 2559 h 112580"/>
                <a:gd name="connsiteX9" fmla="*/ 21112 w 91168"/>
                <a:gd name="connsiteY9" fmla="*/ 1372 h 112580"/>
                <a:gd name="connsiteX10" fmla="*/ 3943 w 91168"/>
                <a:gd name="connsiteY10" fmla="*/ 1372 h 112580"/>
                <a:gd name="connsiteX11" fmla="*/ 1187 w 91168"/>
                <a:gd name="connsiteY11" fmla="*/ 2559 h 112580"/>
                <a:gd name="connsiteX12" fmla="*/ 0 w 91168"/>
                <a:gd name="connsiteY12" fmla="*/ 5320 h 112580"/>
                <a:gd name="connsiteX13" fmla="*/ 0 w 91168"/>
                <a:gd name="connsiteY13" fmla="*/ 108439 h 112580"/>
                <a:gd name="connsiteX14" fmla="*/ 1187 w 91168"/>
                <a:gd name="connsiteY14" fmla="*/ 111301 h 112580"/>
                <a:gd name="connsiteX15" fmla="*/ 3943 w 91168"/>
                <a:gd name="connsiteY15" fmla="*/ 112580 h 112580"/>
                <a:gd name="connsiteX16" fmla="*/ 22105 w 91168"/>
                <a:gd name="connsiteY16" fmla="*/ 112580 h 112580"/>
                <a:gd name="connsiteX17" fmla="*/ 24868 w 91168"/>
                <a:gd name="connsiteY17" fmla="*/ 111301 h 112580"/>
                <a:gd name="connsiteX18" fmla="*/ 26048 w 91168"/>
                <a:gd name="connsiteY18" fmla="*/ 108439 h 112580"/>
                <a:gd name="connsiteX19" fmla="*/ 26048 w 91168"/>
                <a:gd name="connsiteY19" fmla="*/ 29174 h 112580"/>
                <a:gd name="connsiteX20" fmla="*/ 37792 w 91168"/>
                <a:gd name="connsiteY20" fmla="*/ 23955 h 112580"/>
                <a:gd name="connsiteX21" fmla="*/ 48348 w 91168"/>
                <a:gd name="connsiteY21" fmla="*/ 22078 h 112580"/>
                <a:gd name="connsiteX22" fmla="*/ 57429 w 91168"/>
                <a:gd name="connsiteY22" fmla="*/ 23164 h 112580"/>
                <a:gd name="connsiteX23" fmla="*/ 62458 w 91168"/>
                <a:gd name="connsiteY23" fmla="*/ 26716 h 112580"/>
                <a:gd name="connsiteX24" fmla="*/ 64631 w 91168"/>
                <a:gd name="connsiteY24" fmla="*/ 33416 h 112580"/>
                <a:gd name="connsiteX25" fmla="*/ 65120 w 91168"/>
                <a:gd name="connsiteY25" fmla="*/ 44165 h 112580"/>
                <a:gd name="connsiteX26" fmla="*/ 65120 w 91168"/>
                <a:gd name="connsiteY26" fmla="*/ 108439 h 112580"/>
                <a:gd name="connsiteX27" fmla="*/ 66308 w 91168"/>
                <a:gd name="connsiteY27" fmla="*/ 111301 h 112580"/>
                <a:gd name="connsiteX28" fmla="*/ 69071 w 91168"/>
                <a:gd name="connsiteY28" fmla="*/ 112580 h 112580"/>
                <a:gd name="connsiteX29" fmla="*/ 87226 w 91168"/>
                <a:gd name="connsiteY29" fmla="*/ 112580 h 112580"/>
                <a:gd name="connsiteX30" fmla="*/ 89989 w 91168"/>
                <a:gd name="connsiteY30" fmla="*/ 111301 h 112580"/>
                <a:gd name="connsiteX31" fmla="*/ 91169 w 91168"/>
                <a:gd name="connsiteY31" fmla="*/ 108439 h 112580"/>
                <a:gd name="connsiteX32" fmla="*/ 91169 w 91168"/>
                <a:gd name="connsiteY32" fmla="*/ 44165 h 112580"/>
                <a:gd name="connsiteX33" fmla="*/ 89795 w 91168"/>
                <a:gd name="connsiteY33" fmla="*/ 26615 h 112580"/>
                <a:gd name="connsiteX34" fmla="*/ 84757 w 91168"/>
                <a:gd name="connsiteY34" fmla="*/ 12617 h 11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1168" h="112580">
                  <a:moveTo>
                    <a:pt x="84759" y="12618"/>
                  </a:moveTo>
                  <a:cubicBezTo>
                    <a:pt x="82321" y="8671"/>
                    <a:pt x="78867" y="5584"/>
                    <a:pt x="74396" y="3350"/>
                  </a:cubicBezTo>
                  <a:cubicBezTo>
                    <a:pt x="69926" y="1117"/>
                    <a:pt x="64136" y="0"/>
                    <a:pt x="57033" y="0"/>
                  </a:cubicBezTo>
                  <a:cubicBezTo>
                    <a:pt x="53743" y="0"/>
                    <a:pt x="50785" y="163"/>
                    <a:pt x="48154" y="488"/>
                  </a:cubicBezTo>
                  <a:cubicBezTo>
                    <a:pt x="45515" y="822"/>
                    <a:pt x="42954" y="1342"/>
                    <a:pt x="40454" y="2063"/>
                  </a:cubicBezTo>
                  <a:cubicBezTo>
                    <a:pt x="37955" y="2784"/>
                    <a:pt x="35487" y="3746"/>
                    <a:pt x="33057" y="4924"/>
                  </a:cubicBezTo>
                  <a:cubicBezTo>
                    <a:pt x="30620" y="6111"/>
                    <a:pt x="27958" y="7623"/>
                    <a:pt x="25063" y="9461"/>
                  </a:cubicBezTo>
                  <a:lnTo>
                    <a:pt x="25063" y="5320"/>
                  </a:lnTo>
                  <a:cubicBezTo>
                    <a:pt x="25063" y="4273"/>
                    <a:pt x="24667" y="3350"/>
                    <a:pt x="23883" y="2559"/>
                  </a:cubicBezTo>
                  <a:cubicBezTo>
                    <a:pt x="23091" y="1776"/>
                    <a:pt x="22168" y="1372"/>
                    <a:pt x="21112" y="1372"/>
                  </a:cubicBezTo>
                  <a:lnTo>
                    <a:pt x="3943" y="1372"/>
                  </a:lnTo>
                  <a:cubicBezTo>
                    <a:pt x="2895" y="1372"/>
                    <a:pt x="1971" y="1776"/>
                    <a:pt x="1187" y="2559"/>
                  </a:cubicBezTo>
                  <a:cubicBezTo>
                    <a:pt x="396" y="3350"/>
                    <a:pt x="0" y="4273"/>
                    <a:pt x="0" y="5320"/>
                  </a:cubicBezTo>
                  <a:lnTo>
                    <a:pt x="0" y="108439"/>
                  </a:lnTo>
                  <a:cubicBezTo>
                    <a:pt x="0" y="109494"/>
                    <a:pt x="396" y="110447"/>
                    <a:pt x="1187" y="111301"/>
                  </a:cubicBezTo>
                  <a:cubicBezTo>
                    <a:pt x="1971" y="112154"/>
                    <a:pt x="2895" y="112580"/>
                    <a:pt x="3943" y="112580"/>
                  </a:cubicBezTo>
                  <a:lnTo>
                    <a:pt x="22105" y="112580"/>
                  </a:lnTo>
                  <a:cubicBezTo>
                    <a:pt x="23153" y="112580"/>
                    <a:pt x="24077" y="112154"/>
                    <a:pt x="24868" y="111301"/>
                  </a:cubicBezTo>
                  <a:cubicBezTo>
                    <a:pt x="25652" y="110447"/>
                    <a:pt x="26048" y="109494"/>
                    <a:pt x="26048" y="108439"/>
                  </a:cubicBezTo>
                  <a:lnTo>
                    <a:pt x="26048" y="29174"/>
                  </a:lnTo>
                  <a:cubicBezTo>
                    <a:pt x="30255" y="26941"/>
                    <a:pt x="34167" y="25204"/>
                    <a:pt x="37792" y="23955"/>
                  </a:cubicBezTo>
                  <a:cubicBezTo>
                    <a:pt x="41408" y="22706"/>
                    <a:pt x="44925" y="22078"/>
                    <a:pt x="48348" y="22078"/>
                  </a:cubicBezTo>
                  <a:cubicBezTo>
                    <a:pt x="52159" y="22078"/>
                    <a:pt x="55185" y="22443"/>
                    <a:pt x="57429" y="23164"/>
                  </a:cubicBezTo>
                  <a:cubicBezTo>
                    <a:pt x="59656" y="23885"/>
                    <a:pt x="61341" y="25071"/>
                    <a:pt x="62458" y="26716"/>
                  </a:cubicBezTo>
                  <a:cubicBezTo>
                    <a:pt x="63576" y="28360"/>
                    <a:pt x="64298" y="30585"/>
                    <a:pt x="64631" y="33416"/>
                  </a:cubicBezTo>
                  <a:cubicBezTo>
                    <a:pt x="64958" y="36247"/>
                    <a:pt x="65120" y="39829"/>
                    <a:pt x="65120" y="44165"/>
                  </a:cubicBezTo>
                  <a:lnTo>
                    <a:pt x="65120" y="108439"/>
                  </a:lnTo>
                  <a:cubicBezTo>
                    <a:pt x="65120" y="109494"/>
                    <a:pt x="65516" y="110447"/>
                    <a:pt x="66308" y="111301"/>
                  </a:cubicBezTo>
                  <a:cubicBezTo>
                    <a:pt x="67099" y="112154"/>
                    <a:pt x="68015" y="112580"/>
                    <a:pt x="69071" y="112580"/>
                  </a:cubicBezTo>
                  <a:lnTo>
                    <a:pt x="87226" y="112580"/>
                  </a:lnTo>
                  <a:cubicBezTo>
                    <a:pt x="88273" y="112580"/>
                    <a:pt x="89197" y="112154"/>
                    <a:pt x="89989" y="111301"/>
                  </a:cubicBezTo>
                  <a:cubicBezTo>
                    <a:pt x="90773" y="110447"/>
                    <a:pt x="91169" y="109494"/>
                    <a:pt x="91169" y="108439"/>
                  </a:cubicBezTo>
                  <a:lnTo>
                    <a:pt x="91169" y="44165"/>
                  </a:lnTo>
                  <a:cubicBezTo>
                    <a:pt x="91169" y="37852"/>
                    <a:pt x="90711" y="32005"/>
                    <a:pt x="89795" y="26615"/>
                  </a:cubicBezTo>
                  <a:cubicBezTo>
                    <a:pt x="88871" y="21225"/>
                    <a:pt x="87187" y="16557"/>
                    <a:pt x="84757" y="12617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4" name="Freeform 63">
              <a:extLst>
                <a:ext uri="{FF2B5EF4-FFF2-40B4-BE49-F238E27FC236}">
                  <a16:creationId xmlns:a16="http://schemas.microsoft.com/office/drawing/2014/main" id="{B23425A7-6FEF-AE54-ED4A-C5048CF7253A}"/>
                </a:ext>
              </a:extLst>
            </p:cNvPr>
            <p:cNvSpPr/>
            <p:nvPr/>
          </p:nvSpPr>
          <p:spPr>
            <a:xfrm>
              <a:off x="9451235" y="1505751"/>
              <a:ext cx="128580" cy="21691"/>
            </a:xfrm>
            <a:custGeom>
              <a:avLst/>
              <a:gdLst>
                <a:gd name="connsiteX0" fmla="*/ 124832 w 128580"/>
                <a:gd name="connsiteY0" fmla="*/ 0 h 21691"/>
                <a:gd name="connsiteX1" fmla="*/ 3951 w 128580"/>
                <a:gd name="connsiteY1" fmla="*/ 0 h 21691"/>
                <a:gd name="connsiteX2" fmla="*/ 1180 w 128580"/>
                <a:gd name="connsiteY2" fmla="*/ 1086 h 21691"/>
                <a:gd name="connsiteX3" fmla="*/ 0 w 128580"/>
                <a:gd name="connsiteY3" fmla="*/ 3746 h 21691"/>
                <a:gd name="connsiteX4" fmla="*/ 0 w 128580"/>
                <a:gd name="connsiteY4" fmla="*/ 18139 h 21691"/>
                <a:gd name="connsiteX5" fmla="*/ 1180 w 128580"/>
                <a:gd name="connsiteY5" fmla="*/ 20699 h 21691"/>
                <a:gd name="connsiteX6" fmla="*/ 3951 w 128580"/>
                <a:gd name="connsiteY6" fmla="*/ 21691 h 21691"/>
                <a:gd name="connsiteX7" fmla="*/ 124832 w 128580"/>
                <a:gd name="connsiteY7" fmla="*/ 21691 h 21691"/>
                <a:gd name="connsiteX8" fmla="*/ 128580 w 128580"/>
                <a:gd name="connsiteY8" fmla="*/ 18139 h 21691"/>
                <a:gd name="connsiteX9" fmla="*/ 128580 w 128580"/>
                <a:gd name="connsiteY9" fmla="*/ 3746 h 21691"/>
                <a:gd name="connsiteX10" fmla="*/ 124832 w 128580"/>
                <a:gd name="connsiteY10" fmla="*/ 0 h 21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8580" h="21691">
                  <a:moveTo>
                    <a:pt x="124832" y="0"/>
                  </a:moveTo>
                  <a:lnTo>
                    <a:pt x="3951" y="0"/>
                  </a:lnTo>
                  <a:cubicBezTo>
                    <a:pt x="2887" y="0"/>
                    <a:pt x="1971" y="365"/>
                    <a:pt x="1180" y="1086"/>
                  </a:cubicBezTo>
                  <a:cubicBezTo>
                    <a:pt x="396" y="1807"/>
                    <a:pt x="0" y="2699"/>
                    <a:pt x="0" y="3746"/>
                  </a:cubicBezTo>
                  <a:lnTo>
                    <a:pt x="0" y="18139"/>
                  </a:lnTo>
                  <a:cubicBezTo>
                    <a:pt x="0" y="19194"/>
                    <a:pt x="396" y="20047"/>
                    <a:pt x="1180" y="20699"/>
                  </a:cubicBezTo>
                  <a:cubicBezTo>
                    <a:pt x="1971" y="21358"/>
                    <a:pt x="2887" y="21691"/>
                    <a:pt x="3951" y="21691"/>
                  </a:cubicBezTo>
                  <a:lnTo>
                    <a:pt x="124832" y="21691"/>
                  </a:lnTo>
                  <a:cubicBezTo>
                    <a:pt x="127331" y="21691"/>
                    <a:pt x="128580" y="20505"/>
                    <a:pt x="128580" y="18139"/>
                  </a:cubicBezTo>
                  <a:lnTo>
                    <a:pt x="128580" y="3746"/>
                  </a:lnTo>
                  <a:cubicBezTo>
                    <a:pt x="128580" y="1249"/>
                    <a:pt x="127330" y="0"/>
                    <a:pt x="124832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5" name="Freeform 64">
              <a:extLst>
                <a:ext uri="{FF2B5EF4-FFF2-40B4-BE49-F238E27FC236}">
                  <a16:creationId xmlns:a16="http://schemas.microsoft.com/office/drawing/2014/main" id="{0B88DD2C-A526-9395-1D98-6F2772818589}"/>
                </a:ext>
              </a:extLst>
            </p:cNvPr>
            <p:cNvSpPr/>
            <p:nvPr/>
          </p:nvSpPr>
          <p:spPr>
            <a:xfrm>
              <a:off x="9611005" y="1428261"/>
              <a:ext cx="107949" cy="148083"/>
            </a:xfrm>
            <a:custGeom>
              <a:avLst/>
              <a:gdLst>
                <a:gd name="connsiteX0" fmla="*/ 90843 w 107949"/>
                <a:gd name="connsiteY0" fmla="*/ 9663 h 148083"/>
                <a:gd name="connsiteX1" fmla="*/ 72751 w 107949"/>
                <a:gd name="connsiteY1" fmla="*/ 2171 h 148083"/>
                <a:gd name="connsiteX2" fmla="*/ 51003 w 107949"/>
                <a:gd name="connsiteY2" fmla="*/ 0 h 148083"/>
                <a:gd name="connsiteX3" fmla="*/ 24124 w 107949"/>
                <a:gd name="connsiteY3" fmla="*/ 690 h 148083"/>
                <a:gd name="connsiteX4" fmla="*/ 6326 w 107949"/>
                <a:gd name="connsiteY4" fmla="*/ 2559 h 148083"/>
                <a:gd name="connsiteX5" fmla="*/ 1684 w 107949"/>
                <a:gd name="connsiteY5" fmla="*/ 4234 h 148083"/>
                <a:gd name="connsiteX6" fmla="*/ 0 w 107949"/>
                <a:gd name="connsiteY6" fmla="*/ 8476 h 148083"/>
                <a:gd name="connsiteX7" fmla="*/ 0 w 107949"/>
                <a:gd name="connsiteY7" fmla="*/ 144136 h 148083"/>
                <a:gd name="connsiteX8" fmla="*/ 1188 w 107949"/>
                <a:gd name="connsiteY8" fmla="*/ 146897 h 148083"/>
                <a:gd name="connsiteX9" fmla="*/ 3943 w 107949"/>
                <a:gd name="connsiteY9" fmla="*/ 148083 h 148083"/>
                <a:gd name="connsiteX10" fmla="*/ 23681 w 107949"/>
                <a:gd name="connsiteY10" fmla="*/ 148083 h 148083"/>
                <a:gd name="connsiteX11" fmla="*/ 26343 w 107949"/>
                <a:gd name="connsiteY11" fmla="*/ 146897 h 148083"/>
                <a:gd name="connsiteX12" fmla="*/ 27430 w 107949"/>
                <a:gd name="connsiteY12" fmla="*/ 144136 h 148083"/>
                <a:gd name="connsiteX13" fmla="*/ 27430 w 107949"/>
                <a:gd name="connsiteY13" fmla="*/ 92673 h 148083"/>
                <a:gd name="connsiteX14" fmla="*/ 35937 w 107949"/>
                <a:gd name="connsiteY14" fmla="*/ 93162 h 148083"/>
                <a:gd name="connsiteX15" fmla="*/ 50963 w 107949"/>
                <a:gd name="connsiteY15" fmla="*/ 93457 h 148083"/>
                <a:gd name="connsiteX16" fmla="*/ 72735 w 107949"/>
                <a:gd name="connsiteY16" fmla="*/ 91192 h 148083"/>
                <a:gd name="connsiteX17" fmla="*/ 90836 w 107949"/>
                <a:gd name="connsiteY17" fmla="*/ 83507 h 148083"/>
                <a:gd name="connsiteX18" fmla="*/ 103301 w 107949"/>
                <a:gd name="connsiteY18" fmla="*/ 69206 h 148083"/>
                <a:gd name="connsiteX19" fmla="*/ 107950 w 107949"/>
                <a:gd name="connsiteY19" fmla="*/ 47322 h 148083"/>
                <a:gd name="connsiteX20" fmla="*/ 107950 w 107949"/>
                <a:gd name="connsiteY20" fmla="*/ 45546 h 148083"/>
                <a:gd name="connsiteX21" fmla="*/ 103301 w 107949"/>
                <a:gd name="connsiteY21" fmla="*/ 23762 h 148083"/>
                <a:gd name="connsiteX22" fmla="*/ 90843 w 107949"/>
                <a:gd name="connsiteY22" fmla="*/ 9663 h 148083"/>
                <a:gd name="connsiteX23" fmla="*/ 80520 w 107949"/>
                <a:gd name="connsiteY23" fmla="*/ 47228 h 148083"/>
                <a:gd name="connsiteX24" fmla="*/ 73713 w 107949"/>
                <a:gd name="connsiteY24" fmla="*/ 65042 h 148083"/>
                <a:gd name="connsiteX25" fmla="*/ 50917 w 107949"/>
                <a:gd name="connsiteY25" fmla="*/ 70982 h 148083"/>
                <a:gd name="connsiteX26" fmla="*/ 41340 w 107949"/>
                <a:gd name="connsiteY26" fmla="*/ 70881 h 148083"/>
                <a:gd name="connsiteX27" fmla="*/ 36209 w 107949"/>
                <a:gd name="connsiteY27" fmla="*/ 70687 h 148083"/>
                <a:gd name="connsiteX28" fmla="*/ 31087 w 107949"/>
                <a:gd name="connsiteY28" fmla="*/ 70494 h 148083"/>
                <a:gd name="connsiteX29" fmla="*/ 27431 w 107949"/>
                <a:gd name="connsiteY29" fmla="*/ 70393 h 148083"/>
                <a:gd name="connsiteX30" fmla="*/ 27431 w 107949"/>
                <a:gd name="connsiteY30" fmla="*/ 23265 h 148083"/>
                <a:gd name="connsiteX31" fmla="*/ 31087 w 107949"/>
                <a:gd name="connsiteY31" fmla="*/ 22971 h 148083"/>
                <a:gd name="connsiteX32" fmla="*/ 35914 w 107949"/>
                <a:gd name="connsiteY32" fmla="*/ 22777 h 148083"/>
                <a:gd name="connsiteX33" fmla="*/ 40952 w 107949"/>
                <a:gd name="connsiteY33" fmla="*/ 22575 h 148083"/>
                <a:gd name="connsiteX34" fmla="*/ 50918 w 107949"/>
                <a:gd name="connsiteY34" fmla="*/ 22475 h 148083"/>
                <a:gd name="connsiteX35" fmla="*/ 73116 w 107949"/>
                <a:gd name="connsiteY35" fmla="*/ 27733 h 148083"/>
                <a:gd name="connsiteX36" fmla="*/ 80521 w 107949"/>
                <a:gd name="connsiteY36" fmla="*/ 45445 h 148083"/>
                <a:gd name="connsiteX37" fmla="*/ 80521 w 107949"/>
                <a:gd name="connsiteY37" fmla="*/ 47229 h 148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07949" h="148083">
                  <a:moveTo>
                    <a:pt x="90843" y="9663"/>
                  </a:moveTo>
                  <a:cubicBezTo>
                    <a:pt x="85643" y="6111"/>
                    <a:pt x="79604" y="3614"/>
                    <a:pt x="72751" y="2171"/>
                  </a:cubicBezTo>
                  <a:cubicBezTo>
                    <a:pt x="65897" y="721"/>
                    <a:pt x="58647" y="0"/>
                    <a:pt x="51003" y="0"/>
                  </a:cubicBezTo>
                  <a:cubicBezTo>
                    <a:pt x="43753" y="0"/>
                    <a:pt x="30838" y="232"/>
                    <a:pt x="24124" y="690"/>
                  </a:cubicBezTo>
                  <a:cubicBezTo>
                    <a:pt x="17394" y="1148"/>
                    <a:pt x="11464" y="1776"/>
                    <a:pt x="6326" y="2559"/>
                  </a:cubicBezTo>
                  <a:cubicBezTo>
                    <a:pt x="4347" y="2831"/>
                    <a:pt x="2795" y="3389"/>
                    <a:pt x="1684" y="4234"/>
                  </a:cubicBezTo>
                  <a:cubicBezTo>
                    <a:pt x="559" y="5095"/>
                    <a:pt x="0" y="6507"/>
                    <a:pt x="0" y="8476"/>
                  </a:cubicBezTo>
                  <a:lnTo>
                    <a:pt x="0" y="144136"/>
                  </a:lnTo>
                  <a:cubicBezTo>
                    <a:pt x="0" y="145191"/>
                    <a:pt x="388" y="146106"/>
                    <a:pt x="1188" y="146897"/>
                  </a:cubicBezTo>
                  <a:cubicBezTo>
                    <a:pt x="1971" y="147680"/>
                    <a:pt x="2895" y="148083"/>
                    <a:pt x="3943" y="148083"/>
                  </a:cubicBezTo>
                  <a:lnTo>
                    <a:pt x="23681" y="148083"/>
                  </a:lnTo>
                  <a:cubicBezTo>
                    <a:pt x="24729" y="148083"/>
                    <a:pt x="25621" y="147680"/>
                    <a:pt x="26343" y="146897"/>
                  </a:cubicBezTo>
                  <a:cubicBezTo>
                    <a:pt x="27065" y="146106"/>
                    <a:pt x="27430" y="145191"/>
                    <a:pt x="27430" y="144136"/>
                  </a:cubicBezTo>
                  <a:lnTo>
                    <a:pt x="27430" y="92673"/>
                  </a:lnTo>
                  <a:cubicBezTo>
                    <a:pt x="29665" y="92805"/>
                    <a:pt x="32506" y="92968"/>
                    <a:pt x="35937" y="93162"/>
                  </a:cubicBezTo>
                  <a:cubicBezTo>
                    <a:pt x="39367" y="93363"/>
                    <a:pt x="48325" y="93457"/>
                    <a:pt x="50963" y="93457"/>
                  </a:cubicBezTo>
                  <a:cubicBezTo>
                    <a:pt x="58617" y="93457"/>
                    <a:pt x="65874" y="92704"/>
                    <a:pt x="72735" y="91192"/>
                  </a:cubicBezTo>
                  <a:cubicBezTo>
                    <a:pt x="79589" y="89680"/>
                    <a:pt x="85627" y="87121"/>
                    <a:pt x="90836" y="83507"/>
                  </a:cubicBezTo>
                  <a:cubicBezTo>
                    <a:pt x="96044" y="79893"/>
                    <a:pt x="100204" y="75116"/>
                    <a:pt x="103301" y="69206"/>
                  </a:cubicBezTo>
                  <a:cubicBezTo>
                    <a:pt x="106398" y="63289"/>
                    <a:pt x="107950" y="55999"/>
                    <a:pt x="107950" y="47322"/>
                  </a:cubicBezTo>
                  <a:lnTo>
                    <a:pt x="107950" y="45546"/>
                  </a:lnTo>
                  <a:cubicBezTo>
                    <a:pt x="107950" y="36876"/>
                    <a:pt x="106398" y="29609"/>
                    <a:pt x="103301" y="23762"/>
                  </a:cubicBezTo>
                  <a:cubicBezTo>
                    <a:pt x="100204" y="17914"/>
                    <a:pt x="96051" y="13207"/>
                    <a:pt x="90843" y="9663"/>
                  </a:cubicBezTo>
                  <a:moveTo>
                    <a:pt x="80520" y="47228"/>
                  </a:moveTo>
                  <a:cubicBezTo>
                    <a:pt x="80520" y="55147"/>
                    <a:pt x="78254" y="61079"/>
                    <a:pt x="73713" y="65042"/>
                  </a:cubicBezTo>
                  <a:cubicBezTo>
                    <a:pt x="69173" y="69004"/>
                    <a:pt x="61574" y="70982"/>
                    <a:pt x="50917" y="70982"/>
                  </a:cubicBezTo>
                  <a:cubicBezTo>
                    <a:pt x="50125" y="70982"/>
                    <a:pt x="42985" y="70951"/>
                    <a:pt x="41340" y="70881"/>
                  </a:cubicBezTo>
                  <a:cubicBezTo>
                    <a:pt x="39694" y="70819"/>
                    <a:pt x="37986" y="70750"/>
                    <a:pt x="36209" y="70687"/>
                  </a:cubicBezTo>
                  <a:cubicBezTo>
                    <a:pt x="34439" y="70625"/>
                    <a:pt x="32724" y="70563"/>
                    <a:pt x="31087" y="70494"/>
                  </a:cubicBezTo>
                  <a:cubicBezTo>
                    <a:pt x="29433" y="70424"/>
                    <a:pt x="28215" y="70393"/>
                    <a:pt x="27431" y="70393"/>
                  </a:cubicBezTo>
                  <a:lnTo>
                    <a:pt x="27431" y="23265"/>
                  </a:lnTo>
                  <a:cubicBezTo>
                    <a:pt x="28347" y="23141"/>
                    <a:pt x="29565" y="23048"/>
                    <a:pt x="31087" y="22971"/>
                  </a:cubicBezTo>
                  <a:cubicBezTo>
                    <a:pt x="32592" y="22909"/>
                    <a:pt x="34207" y="22847"/>
                    <a:pt x="35914" y="22777"/>
                  </a:cubicBezTo>
                  <a:cubicBezTo>
                    <a:pt x="37622" y="22707"/>
                    <a:pt x="39299" y="22645"/>
                    <a:pt x="40952" y="22575"/>
                  </a:cubicBezTo>
                  <a:cubicBezTo>
                    <a:pt x="42589" y="22513"/>
                    <a:pt x="49862" y="22475"/>
                    <a:pt x="50918" y="22475"/>
                  </a:cubicBezTo>
                  <a:cubicBezTo>
                    <a:pt x="60783" y="22475"/>
                    <a:pt x="68188" y="24227"/>
                    <a:pt x="73116" y="27733"/>
                  </a:cubicBezTo>
                  <a:cubicBezTo>
                    <a:pt x="78053" y="31222"/>
                    <a:pt x="80521" y="37132"/>
                    <a:pt x="80521" y="45445"/>
                  </a:cubicBezTo>
                  <a:lnTo>
                    <a:pt x="80521" y="47229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6" name="Freeform 65">
              <a:extLst>
                <a:ext uri="{FF2B5EF4-FFF2-40B4-BE49-F238E27FC236}">
                  <a16:creationId xmlns:a16="http://schemas.microsoft.com/office/drawing/2014/main" id="{463EE591-4E21-3886-725C-EDAF682E87F5}"/>
                </a:ext>
              </a:extLst>
            </p:cNvPr>
            <p:cNvSpPr/>
            <p:nvPr/>
          </p:nvSpPr>
          <p:spPr>
            <a:xfrm>
              <a:off x="9738489" y="1463752"/>
              <a:ext cx="57226" cy="112588"/>
            </a:xfrm>
            <a:custGeom>
              <a:avLst/>
              <a:gdLst>
                <a:gd name="connsiteX0" fmla="*/ 53284 w 57226"/>
                <a:gd name="connsiteY0" fmla="*/ 0 h 112588"/>
                <a:gd name="connsiteX1" fmla="*/ 39864 w 57226"/>
                <a:gd name="connsiteY1" fmla="*/ 1869 h 112588"/>
                <a:gd name="connsiteX2" fmla="*/ 25063 w 57226"/>
                <a:gd name="connsiteY2" fmla="*/ 9469 h 112588"/>
                <a:gd name="connsiteX3" fmla="*/ 25063 w 57226"/>
                <a:gd name="connsiteY3" fmla="*/ 5320 h 112588"/>
                <a:gd name="connsiteX4" fmla="*/ 23883 w 57226"/>
                <a:gd name="connsiteY4" fmla="*/ 2559 h 112588"/>
                <a:gd name="connsiteX5" fmla="*/ 21120 w 57226"/>
                <a:gd name="connsiteY5" fmla="*/ 1381 h 112588"/>
                <a:gd name="connsiteX6" fmla="*/ 3951 w 57226"/>
                <a:gd name="connsiteY6" fmla="*/ 1381 h 112588"/>
                <a:gd name="connsiteX7" fmla="*/ 1187 w 57226"/>
                <a:gd name="connsiteY7" fmla="*/ 2559 h 112588"/>
                <a:gd name="connsiteX8" fmla="*/ 0 w 57226"/>
                <a:gd name="connsiteY8" fmla="*/ 5320 h 112588"/>
                <a:gd name="connsiteX9" fmla="*/ 0 w 57226"/>
                <a:gd name="connsiteY9" fmla="*/ 108447 h 112588"/>
                <a:gd name="connsiteX10" fmla="*/ 1187 w 57226"/>
                <a:gd name="connsiteY10" fmla="*/ 111301 h 112588"/>
                <a:gd name="connsiteX11" fmla="*/ 3951 w 57226"/>
                <a:gd name="connsiteY11" fmla="*/ 112588 h 112588"/>
                <a:gd name="connsiteX12" fmla="*/ 22105 w 57226"/>
                <a:gd name="connsiteY12" fmla="*/ 112588 h 112588"/>
                <a:gd name="connsiteX13" fmla="*/ 24868 w 57226"/>
                <a:gd name="connsiteY13" fmla="*/ 111301 h 112588"/>
                <a:gd name="connsiteX14" fmla="*/ 26048 w 57226"/>
                <a:gd name="connsiteY14" fmla="*/ 108447 h 112588"/>
                <a:gd name="connsiteX15" fmla="*/ 26048 w 57226"/>
                <a:gd name="connsiteY15" fmla="*/ 29182 h 112588"/>
                <a:gd name="connsiteX16" fmla="*/ 38777 w 57226"/>
                <a:gd name="connsiteY16" fmla="*/ 23963 h 112588"/>
                <a:gd name="connsiteX17" fmla="*/ 53284 w 57226"/>
                <a:gd name="connsiteY17" fmla="*/ 22087 h 112588"/>
                <a:gd name="connsiteX18" fmla="*/ 56047 w 57226"/>
                <a:gd name="connsiteY18" fmla="*/ 20900 h 112588"/>
                <a:gd name="connsiteX19" fmla="*/ 57227 w 57226"/>
                <a:gd name="connsiteY19" fmla="*/ 18139 h 112588"/>
                <a:gd name="connsiteX20" fmla="*/ 57227 w 57226"/>
                <a:gd name="connsiteY20" fmla="*/ 3947 h 112588"/>
                <a:gd name="connsiteX21" fmla="*/ 56047 w 57226"/>
                <a:gd name="connsiteY21" fmla="*/ 1179 h 112588"/>
                <a:gd name="connsiteX22" fmla="*/ 53284 w 57226"/>
                <a:gd name="connsiteY22" fmla="*/ 0 h 112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7226" h="112588">
                  <a:moveTo>
                    <a:pt x="53284" y="0"/>
                  </a:moveTo>
                  <a:cubicBezTo>
                    <a:pt x="49334" y="0"/>
                    <a:pt x="44863" y="628"/>
                    <a:pt x="39864" y="1869"/>
                  </a:cubicBezTo>
                  <a:cubicBezTo>
                    <a:pt x="34866" y="3126"/>
                    <a:pt x="29929" y="5654"/>
                    <a:pt x="25063" y="9469"/>
                  </a:cubicBezTo>
                  <a:lnTo>
                    <a:pt x="25063" y="5320"/>
                  </a:lnTo>
                  <a:cubicBezTo>
                    <a:pt x="25063" y="4281"/>
                    <a:pt x="24675" y="3350"/>
                    <a:pt x="23883" y="2559"/>
                  </a:cubicBezTo>
                  <a:cubicBezTo>
                    <a:pt x="23091" y="1776"/>
                    <a:pt x="22176" y="1381"/>
                    <a:pt x="21120" y="1381"/>
                  </a:cubicBezTo>
                  <a:lnTo>
                    <a:pt x="3951" y="1381"/>
                  </a:lnTo>
                  <a:cubicBezTo>
                    <a:pt x="2895" y="1381"/>
                    <a:pt x="1979" y="1776"/>
                    <a:pt x="1187" y="2559"/>
                  </a:cubicBezTo>
                  <a:cubicBezTo>
                    <a:pt x="396" y="3350"/>
                    <a:pt x="0" y="4281"/>
                    <a:pt x="0" y="5320"/>
                  </a:cubicBezTo>
                  <a:lnTo>
                    <a:pt x="0" y="108447"/>
                  </a:lnTo>
                  <a:cubicBezTo>
                    <a:pt x="0" y="109502"/>
                    <a:pt x="396" y="110448"/>
                    <a:pt x="1187" y="111301"/>
                  </a:cubicBezTo>
                  <a:cubicBezTo>
                    <a:pt x="1979" y="112162"/>
                    <a:pt x="2895" y="112588"/>
                    <a:pt x="3951" y="112588"/>
                  </a:cubicBezTo>
                  <a:lnTo>
                    <a:pt x="22105" y="112588"/>
                  </a:lnTo>
                  <a:cubicBezTo>
                    <a:pt x="23153" y="112588"/>
                    <a:pt x="24077" y="112162"/>
                    <a:pt x="24868" y="111301"/>
                  </a:cubicBezTo>
                  <a:cubicBezTo>
                    <a:pt x="25652" y="110448"/>
                    <a:pt x="26048" y="109502"/>
                    <a:pt x="26048" y="108447"/>
                  </a:cubicBezTo>
                  <a:lnTo>
                    <a:pt x="26048" y="29182"/>
                  </a:lnTo>
                  <a:cubicBezTo>
                    <a:pt x="30263" y="26949"/>
                    <a:pt x="34500" y="25204"/>
                    <a:pt x="38777" y="23963"/>
                  </a:cubicBezTo>
                  <a:cubicBezTo>
                    <a:pt x="43054" y="22707"/>
                    <a:pt x="47890" y="22087"/>
                    <a:pt x="53284" y="22087"/>
                  </a:cubicBezTo>
                  <a:cubicBezTo>
                    <a:pt x="54332" y="22087"/>
                    <a:pt x="55255" y="21691"/>
                    <a:pt x="56047" y="20900"/>
                  </a:cubicBezTo>
                  <a:cubicBezTo>
                    <a:pt x="56839" y="20109"/>
                    <a:pt x="57227" y="19194"/>
                    <a:pt x="57227" y="18139"/>
                  </a:cubicBezTo>
                  <a:lnTo>
                    <a:pt x="57227" y="3947"/>
                  </a:lnTo>
                  <a:cubicBezTo>
                    <a:pt x="57227" y="2893"/>
                    <a:pt x="56839" y="1978"/>
                    <a:pt x="56047" y="1179"/>
                  </a:cubicBezTo>
                  <a:cubicBezTo>
                    <a:pt x="55255" y="395"/>
                    <a:pt x="54332" y="0"/>
                    <a:pt x="53284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7" name="Freeform 66">
              <a:extLst>
                <a:ext uri="{FF2B5EF4-FFF2-40B4-BE49-F238E27FC236}">
                  <a16:creationId xmlns:a16="http://schemas.microsoft.com/office/drawing/2014/main" id="{0CCA1FBF-18AF-0D06-B257-827D9A5B2543}"/>
                </a:ext>
              </a:extLst>
            </p:cNvPr>
            <p:cNvSpPr/>
            <p:nvPr/>
          </p:nvSpPr>
          <p:spPr>
            <a:xfrm>
              <a:off x="9804011" y="1463749"/>
              <a:ext cx="94327" cy="114170"/>
            </a:xfrm>
            <a:custGeom>
              <a:avLst/>
              <a:gdLst>
                <a:gd name="connsiteX0" fmla="*/ 82290 w 94327"/>
                <a:gd name="connsiteY0" fmla="*/ 14006 h 114170"/>
                <a:gd name="connsiteX1" fmla="*/ 67589 w 94327"/>
                <a:gd name="connsiteY1" fmla="*/ 3746 h 114170"/>
                <a:gd name="connsiteX2" fmla="*/ 47168 w 94327"/>
                <a:gd name="connsiteY2" fmla="*/ 0 h 114170"/>
                <a:gd name="connsiteX3" fmla="*/ 26739 w 94327"/>
                <a:gd name="connsiteY3" fmla="*/ 3746 h 114170"/>
                <a:gd name="connsiteX4" fmla="*/ 12038 w 94327"/>
                <a:gd name="connsiteY4" fmla="*/ 14006 h 114170"/>
                <a:gd name="connsiteX5" fmla="*/ 3058 w 94327"/>
                <a:gd name="connsiteY5" fmla="*/ 29477 h 114170"/>
                <a:gd name="connsiteX6" fmla="*/ 0 w 94327"/>
                <a:gd name="connsiteY6" fmla="*/ 49097 h 114170"/>
                <a:gd name="connsiteX7" fmla="*/ 0 w 94327"/>
                <a:gd name="connsiteY7" fmla="*/ 65073 h 114170"/>
                <a:gd name="connsiteX8" fmla="*/ 3058 w 94327"/>
                <a:gd name="connsiteY8" fmla="*/ 84685 h 114170"/>
                <a:gd name="connsiteX9" fmla="*/ 12038 w 94327"/>
                <a:gd name="connsiteY9" fmla="*/ 100165 h 114170"/>
                <a:gd name="connsiteX10" fmla="*/ 26739 w 94327"/>
                <a:gd name="connsiteY10" fmla="*/ 110416 h 114170"/>
                <a:gd name="connsiteX11" fmla="*/ 47168 w 94327"/>
                <a:gd name="connsiteY11" fmla="*/ 114170 h 114170"/>
                <a:gd name="connsiteX12" fmla="*/ 67589 w 94327"/>
                <a:gd name="connsiteY12" fmla="*/ 110416 h 114170"/>
                <a:gd name="connsiteX13" fmla="*/ 82290 w 94327"/>
                <a:gd name="connsiteY13" fmla="*/ 100165 h 114170"/>
                <a:gd name="connsiteX14" fmla="*/ 91270 w 94327"/>
                <a:gd name="connsiteY14" fmla="*/ 84685 h 114170"/>
                <a:gd name="connsiteX15" fmla="*/ 94328 w 94327"/>
                <a:gd name="connsiteY15" fmla="*/ 65073 h 114170"/>
                <a:gd name="connsiteX16" fmla="*/ 94328 w 94327"/>
                <a:gd name="connsiteY16" fmla="*/ 49097 h 114170"/>
                <a:gd name="connsiteX17" fmla="*/ 91270 w 94327"/>
                <a:gd name="connsiteY17" fmla="*/ 29477 h 114170"/>
                <a:gd name="connsiteX18" fmla="*/ 82290 w 94327"/>
                <a:gd name="connsiteY18" fmla="*/ 14006 h 114170"/>
                <a:gd name="connsiteX19" fmla="*/ 68280 w 94327"/>
                <a:gd name="connsiteY19" fmla="*/ 65073 h 114170"/>
                <a:gd name="connsiteX20" fmla="*/ 62955 w 94327"/>
                <a:gd name="connsiteY20" fmla="*/ 84491 h 114170"/>
                <a:gd name="connsiteX21" fmla="*/ 47168 w 94327"/>
                <a:gd name="connsiteY21" fmla="*/ 91688 h 114170"/>
                <a:gd name="connsiteX22" fmla="*/ 31380 w 94327"/>
                <a:gd name="connsiteY22" fmla="*/ 84491 h 114170"/>
                <a:gd name="connsiteX23" fmla="*/ 26048 w 94327"/>
                <a:gd name="connsiteY23" fmla="*/ 65073 h 114170"/>
                <a:gd name="connsiteX24" fmla="*/ 26048 w 94327"/>
                <a:gd name="connsiteY24" fmla="*/ 49097 h 114170"/>
                <a:gd name="connsiteX25" fmla="*/ 31380 w 94327"/>
                <a:gd name="connsiteY25" fmla="*/ 29679 h 114170"/>
                <a:gd name="connsiteX26" fmla="*/ 47168 w 94327"/>
                <a:gd name="connsiteY26" fmla="*/ 22482 h 114170"/>
                <a:gd name="connsiteX27" fmla="*/ 62955 w 94327"/>
                <a:gd name="connsiteY27" fmla="*/ 29679 h 114170"/>
                <a:gd name="connsiteX28" fmla="*/ 68280 w 94327"/>
                <a:gd name="connsiteY28" fmla="*/ 49097 h 114170"/>
                <a:gd name="connsiteX29" fmla="*/ 68280 w 94327"/>
                <a:gd name="connsiteY29" fmla="*/ 65073 h 114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4327" h="114170">
                  <a:moveTo>
                    <a:pt x="82290" y="14006"/>
                  </a:moveTo>
                  <a:cubicBezTo>
                    <a:pt x="78347" y="9670"/>
                    <a:pt x="73441" y="6250"/>
                    <a:pt x="67589" y="3746"/>
                  </a:cubicBezTo>
                  <a:cubicBezTo>
                    <a:pt x="61737" y="1256"/>
                    <a:pt x="54930" y="0"/>
                    <a:pt x="47168" y="0"/>
                  </a:cubicBezTo>
                  <a:cubicBezTo>
                    <a:pt x="39398" y="0"/>
                    <a:pt x="32591" y="1256"/>
                    <a:pt x="26739" y="3746"/>
                  </a:cubicBezTo>
                  <a:cubicBezTo>
                    <a:pt x="20887" y="6251"/>
                    <a:pt x="15989" y="9670"/>
                    <a:pt x="12038" y="14006"/>
                  </a:cubicBezTo>
                  <a:cubicBezTo>
                    <a:pt x="8088" y="18340"/>
                    <a:pt x="5099" y="23498"/>
                    <a:pt x="3058" y="29477"/>
                  </a:cubicBezTo>
                  <a:cubicBezTo>
                    <a:pt x="1017" y="35464"/>
                    <a:pt x="0" y="42002"/>
                    <a:pt x="0" y="49097"/>
                  </a:cubicBezTo>
                  <a:lnTo>
                    <a:pt x="0" y="65073"/>
                  </a:lnTo>
                  <a:cubicBezTo>
                    <a:pt x="0" y="72169"/>
                    <a:pt x="1017" y="78706"/>
                    <a:pt x="3058" y="84685"/>
                  </a:cubicBezTo>
                  <a:cubicBezTo>
                    <a:pt x="5099" y="90672"/>
                    <a:pt x="8088" y="95829"/>
                    <a:pt x="12038" y="100165"/>
                  </a:cubicBezTo>
                  <a:cubicBezTo>
                    <a:pt x="15989" y="104507"/>
                    <a:pt x="20886" y="107927"/>
                    <a:pt x="26739" y="110416"/>
                  </a:cubicBezTo>
                  <a:cubicBezTo>
                    <a:pt x="32591" y="112914"/>
                    <a:pt x="39399" y="114170"/>
                    <a:pt x="47168" y="114170"/>
                  </a:cubicBezTo>
                  <a:cubicBezTo>
                    <a:pt x="54930" y="114170"/>
                    <a:pt x="61736" y="112914"/>
                    <a:pt x="67589" y="110416"/>
                  </a:cubicBezTo>
                  <a:cubicBezTo>
                    <a:pt x="73441" y="107927"/>
                    <a:pt x="78347" y="104507"/>
                    <a:pt x="82290" y="100165"/>
                  </a:cubicBezTo>
                  <a:cubicBezTo>
                    <a:pt x="86240" y="95829"/>
                    <a:pt x="89229" y="90672"/>
                    <a:pt x="91270" y="84685"/>
                  </a:cubicBezTo>
                  <a:cubicBezTo>
                    <a:pt x="93304" y="78706"/>
                    <a:pt x="94328" y="72169"/>
                    <a:pt x="94328" y="65073"/>
                  </a:cubicBezTo>
                  <a:lnTo>
                    <a:pt x="94328" y="49097"/>
                  </a:lnTo>
                  <a:cubicBezTo>
                    <a:pt x="94328" y="42002"/>
                    <a:pt x="93304" y="35464"/>
                    <a:pt x="91270" y="29477"/>
                  </a:cubicBezTo>
                  <a:cubicBezTo>
                    <a:pt x="89229" y="23498"/>
                    <a:pt x="86240" y="18340"/>
                    <a:pt x="82290" y="14006"/>
                  </a:cubicBezTo>
                  <a:moveTo>
                    <a:pt x="68280" y="65073"/>
                  </a:moveTo>
                  <a:cubicBezTo>
                    <a:pt x="68280" y="73223"/>
                    <a:pt x="66502" y="79691"/>
                    <a:pt x="62955" y="84491"/>
                  </a:cubicBezTo>
                  <a:cubicBezTo>
                    <a:pt x="59400" y="89292"/>
                    <a:pt x="54138" y="91688"/>
                    <a:pt x="47168" y="91688"/>
                  </a:cubicBezTo>
                  <a:cubicBezTo>
                    <a:pt x="40190" y="91688"/>
                    <a:pt x="34927" y="89292"/>
                    <a:pt x="31380" y="84491"/>
                  </a:cubicBezTo>
                  <a:cubicBezTo>
                    <a:pt x="27826" y="79691"/>
                    <a:pt x="26048" y="73223"/>
                    <a:pt x="26048" y="65073"/>
                  </a:cubicBezTo>
                  <a:lnTo>
                    <a:pt x="26048" y="49097"/>
                  </a:lnTo>
                  <a:cubicBezTo>
                    <a:pt x="26048" y="40947"/>
                    <a:pt x="27826" y="34479"/>
                    <a:pt x="31380" y="29679"/>
                  </a:cubicBezTo>
                  <a:cubicBezTo>
                    <a:pt x="34927" y="24878"/>
                    <a:pt x="40190" y="22482"/>
                    <a:pt x="47168" y="22482"/>
                  </a:cubicBezTo>
                  <a:cubicBezTo>
                    <a:pt x="54138" y="22482"/>
                    <a:pt x="59400" y="24878"/>
                    <a:pt x="62955" y="29679"/>
                  </a:cubicBezTo>
                  <a:cubicBezTo>
                    <a:pt x="66502" y="34479"/>
                    <a:pt x="68280" y="40947"/>
                    <a:pt x="68280" y="49097"/>
                  </a:cubicBezTo>
                  <a:lnTo>
                    <a:pt x="68280" y="65073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8" name="Freeform 67">
              <a:extLst>
                <a:ext uri="{FF2B5EF4-FFF2-40B4-BE49-F238E27FC236}">
                  <a16:creationId xmlns:a16="http://schemas.microsoft.com/office/drawing/2014/main" id="{8F347BA5-74BC-ECBA-AE17-F24069878C73}"/>
                </a:ext>
              </a:extLst>
            </p:cNvPr>
            <p:cNvSpPr/>
            <p:nvPr/>
          </p:nvSpPr>
          <p:spPr>
            <a:xfrm>
              <a:off x="9906819" y="1423921"/>
              <a:ext cx="71042" cy="152418"/>
            </a:xfrm>
            <a:custGeom>
              <a:avLst/>
              <a:gdLst>
                <a:gd name="connsiteX0" fmla="*/ 69863 w 71042"/>
                <a:gd name="connsiteY0" fmla="*/ 2668 h 152418"/>
                <a:gd name="connsiteX1" fmla="*/ 67496 w 71042"/>
                <a:gd name="connsiteY1" fmla="*/ 1582 h 152418"/>
                <a:gd name="connsiteX2" fmla="*/ 61969 w 71042"/>
                <a:gd name="connsiteY2" fmla="*/ 496 h 152418"/>
                <a:gd name="connsiteX3" fmla="*/ 55651 w 71042"/>
                <a:gd name="connsiteY3" fmla="*/ 0 h 152418"/>
                <a:gd name="connsiteX4" fmla="*/ 41641 w 71042"/>
                <a:gd name="connsiteY4" fmla="*/ 1381 h 152418"/>
                <a:gd name="connsiteX5" fmla="*/ 30891 w 71042"/>
                <a:gd name="connsiteY5" fmla="*/ 6313 h 152418"/>
                <a:gd name="connsiteX6" fmla="*/ 23976 w 71042"/>
                <a:gd name="connsiteY6" fmla="*/ 15968 h 152418"/>
                <a:gd name="connsiteX7" fmla="*/ 21516 w 71042"/>
                <a:gd name="connsiteY7" fmla="*/ 31548 h 152418"/>
                <a:gd name="connsiteX8" fmla="*/ 21516 w 71042"/>
                <a:gd name="connsiteY8" fmla="*/ 41211 h 152418"/>
                <a:gd name="connsiteX9" fmla="*/ 3951 w 71042"/>
                <a:gd name="connsiteY9" fmla="*/ 41211 h 152418"/>
                <a:gd name="connsiteX10" fmla="*/ 1188 w 71042"/>
                <a:gd name="connsiteY10" fmla="*/ 42389 h 152418"/>
                <a:gd name="connsiteX11" fmla="*/ 0 w 71042"/>
                <a:gd name="connsiteY11" fmla="*/ 45158 h 152418"/>
                <a:gd name="connsiteX12" fmla="*/ 0 w 71042"/>
                <a:gd name="connsiteY12" fmla="*/ 54223 h 152418"/>
                <a:gd name="connsiteX13" fmla="*/ 1188 w 71042"/>
                <a:gd name="connsiteY13" fmla="*/ 56689 h 152418"/>
                <a:gd name="connsiteX14" fmla="*/ 3951 w 71042"/>
                <a:gd name="connsiteY14" fmla="*/ 57969 h 152418"/>
                <a:gd name="connsiteX15" fmla="*/ 21516 w 71042"/>
                <a:gd name="connsiteY15" fmla="*/ 60730 h 152418"/>
                <a:gd name="connsiteX16" fmla="*/ 21516 w 71042"/>
                <a:gd name="connsiteY16" fmla="*/ 148277 h 152418"/>
                <a:gd name="connsiteX17" fmla="*/ 22796 w 71042"/>
                <a:gd name="connsiteY17" fmla="*/ 151131 h 152418"/>
                <a:gd name="connsiteX18" fmla="*/ 25660 w 71042"/>
                <a:gd name="connsiteY18" fmla="*/ 152418 h 152418"/>
                <a:gd name="connsiteX19" fmla="*/ 43621 w 71042"/>
                <a:gd name="connsiteY19" fmla="*/ 152418 h 152418"/>
                <a:gd name="connsiteX20" fmla="*/ 46376 w 71042"/>
                <a:gd name="connsiteY20" fmla="*/ 151131 h 152418"/>
                <a:gd name="connsiteX21" fmla="*/ 47564 w 71042"/>
                <a:gd name="connsiteY21" fmla="*/ 148277 h 152418"/>
                <a:gd name="connsiteX22" fmla="*/ 47564 w 71042"/>
                <a:gd name="connsiteY22" fmla="*/ 60730 h 152418"/>
                <a:gd name="connsiteX23" fmla="*/ 66510 w 71042"/>
                <a:gd name="connsiteY23" fmla="*/ 60730 h 152418"/>
                <a:gd name="connsiteX24" fmla="*/ 69273 w 71042"/>
                <a:gd name="connsiteY24" fmla="*/ 59652 h 152418"/>
                <a:gd name="connsiteX25" fmla="*/ 70453 w 71042"/>
                <a:gd name="connsiteY25" fmla="*/ 56985 h 152418"/>
                <a:gd name="connsiteX26" fmla="*/ 70453 w 71042"/>
                <a:gd name="connsiteY26" fmla="*/ 45158 h 152418"/>
                <a:gd name="connsiteX27" fmla="*/ 69273 w 71042"/>
                <a:gd name="connsiteY27" fmla="*/ 42389 h 152418"/>
                <a:gd name="connsiteX28" fmla="*/ 66510 w 71042"/>
                <a:gd name="connsiteY28" fmla="*/ 41211 h 152418"/>
                <a:gd name="connsiteX29" fmla="*/ 47564 w 71042"/>
                <a:gd name="connsiteY29" fmla="*/ 41211 h 152418"/>
                <a:gd name="connsiteX30" fmla="*/ 47564 w 71042"/>
                <a:gd name="connsiteY30" fmla="*/ 31548 h 152418"/>
                <a:gd name="connsiteX31" fmla="*/ 49838 w 71042"/>
                <a:gd name="connsiteY31" fmla="*/ 21986 h 152418"/>
                <a:gd name="connsiteX32" fmla="*/ 59206 w 71042"/>
                <a:gd name="connsiteY32" fmla="*/ 19721 h 152418"/>
                <a:gd name="connsiteX33" fmla="*/ 68086 w 71042"/>
                <a:gd name="connsiteY33" fmla="*/ 19721 h 152418"/>
                <a:gd name="connsiteX34" fmla="*/ 70064 w 71042"/>
                <a:gd name="connsiteY34" fmla="*/ 18930 h 152418"/>
                <a:gd name="connsiteX35" fmla="*/ 71042 w 71042"/>
                <a:gd name="connsiteY35" fmla="*/ 16371 h 152418"/>
                <a:gd name="connsiteX36" fmla="*/ 71042 w 71042"/>
                <a:gd name="connsiteY36" fmla="*/ 4739 h 152418"/>
                <a:gd name="connsiteX37" fmla="*/ 69863 w 71042"/>
                <a:gd name="connsiteY37" fmla="*/ 2668 h 152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42" h="152418">
                  <a:moveTo>
                    <a:pt x="69863" y="2668"/>
                  </a:moveTo>
                  <a:cubicBezTo>
                    <a:pt x="69071" y="2210"/>
                    <a:pt x="68287" y="1846"/>
                    <a:pt x="67496" y="1582"/>
                  </a:cubicBezTo>
                  <a:cubicBezTo>
                    <a:pt x="65656" y="1186"/>
                    <a:pt x="63817" y="822"/>
                    <a:pt x="61969" y="496"/>
                  </a:cubicBezTo>
                  <a:cubicBezTo>
                    <a:pt x="60129" y="163"/>
                    <a:pt x="58019" y="0"/>
                    <a:pt x="55651" y="0"/>
                  </a:cubicBezTo>
                  <a:cubicBezTo>
                    <a:pt x="50521" y="0"/>
                    <a:pt x="45848" y="465"/>
                    <a:pt x="41641" y="1381"/>
                  </a:cubicBezTo>
                  <a:cubicBezTo>
                    <a:pt x="37427" y="2303"/>
                    <a:pt x="33849" y="3947"/>
                    <a:pt x="30891" y="6313"/>
                  </a:cubicBezTo>
                  <a:cubicBezTo>
                    <a:pt x="27927" y="8678"/>
                    <a:pt x="25622" y="11904"/>
                    <a:pt x="23976" y="15968"/>
                  </a:cubicBezTo>
                  <a:cubicBezTo>
                    <a:pt x="22338" y="20055"/>
                    <a:pt x="21516" y="25235"/>
                    <a:pt x="21516" y="31548"/>
                  </a:cubicBezTo>
                  <a:lnTo>
                    <a:pt x="21516" y="41211"/>
                  </a:lnTo>
                  <a:lnTo>
                    <a:pt x="3951" y="41211"/>
                  </a:lnTo>
                  <a:cubicBezTo>
                    <a:pt x="2895" y="41211"/>
                    <a:pt x="1979" y="41606"/>
                    <a:pt x="1188" y="42389"/>
                  </a:cubicBezTo>
                  <a:cubicBezTo>
                    <a:pt x="396" y="43188"/>
                    <a:pt x="0" y="44103"/>
                    <a:pt x="0" y="45158"/>
                  </a:cubicBezTo>
                  <a:lnTo>
                    <a:pt x="0" y="54223"/>
                  </a:lnTo>
                  <a:cubicBezTo>
                    <a:pt x="0" y="55278"/>
                    <a:pt x="396" y="56092"/>
                    <a:pt x="1188" y="56689"/>
                  </a:cubicBezTo>
                  <a:cubicBezTo>
                    <a:pt x="1979" y="57279"/>
                    <a:pt x="2895" y="57705"/>
                    <a:pt x="3951" y="57969"/>
                  </a:cubicBezTo>
                  <a:lnTo>
                    <a:pt x="21516" y="60730"/>
                  </a:lnTo>
                  <a:lnTo>
                    <a:pt x="21516" y="148277"/>
                  </a:lnTo>
                  <a:cubicBezTo>
                    <a:pt x="21516" y="149332"/>
                    <a:pt x="21943" y="150278"/>
                    <a:pt x="22796" y="151131"/>
                  </a:cubicBezTo>
                  <a:cubicBezTo>
                    <a:pt x="23650" y="151992"/>
                    <a:pt x="24604" y="152418"/>
                    <a:pt x="25660" y="152418"/>
                  </a:cubicBezTo>
                  <a:lnTo>
                    <a:pt x="43621" y="152418"/>
                  </a:lnTo>
                  <a:cubicBezTo>
                    <a:pt x="44669" y="152418"/>
                    <a:pt x="45592" y="151992"/>
                    <a:pt x="46376" y="151131"/>
                  </a:cubicBezTo>
                  <a:cubicBezTo>
                    <a:pt x="47168" y="150278"/>
                    <a:pt x="47564" y="149331"/>
                    <a:pt x="47564" y="148277"/>
                  </a:cubicBezTo>
                  <a:lnTo>
                    <a:pt x="47564" y="60730"/>
                  </a:lnTo>
                  <a:lnTo>
                    <a:pt x="66510" y="60730"/>
                  </a:lnTo>
                  <a:cubicBezTo>
                    <a:pt x="67558" y="60730"/>
                    <a:pt x="68482" y="60373"/>
                    <a:pt x="69273" y="59652"/>
                  </a:cubicBezTo>
                  <a:cubicBezTo>
                    <a:pt x="70065" y="58931"/>
                    <a:pt x="70453" y="58039"/>
                    <a:pt x="70453" y="56985"/>
                  </a:cubicBezTo>
                  <a:lnTo>
                    <a:pt x="70453" y="45158"/>
                  </a:lnTo>
                  <a:cubicBezTo>
                    <a:pt x="70453" y="44103"/>
                    <a:pt x="70065" y="43188"/>
                    <a:pt x="69273" y="42389"/>
                  </a:cubicBezTo>
                  <a:cubicBezTo>
                    <a:pt x="68482" y="41606"/>
                    <a:pt x="67558" y="41211"/>
                    <a:pt x="66510" y="41211"/>
                  </a:cubicBezTo>
                  <a:lnTo>
                    <a:pt x="47564" y="41211"/>
                  </a:lnTo>
                  <a:lnTo>
                    <a:pt x="47564" y="31548"/>
                  </a:lnTo>
                  <a:cubicBezTo>
                    <a:pt x="47564" y="26685"/>
                    <a:pt x="48317" y="23506"/>
                    <a:pt x="49838" y="21986"/>
                  </a:cubicBezTo>
                  <a:cubicBezTo>
                    <a:pt x="51343" y="20481"/>
                    <a:pt x="54472" y="19721"/>
                    <a:pt x="59206" y="19721"/>
                  </a:cubicBezTo>
                  <a:lnTo>
                    <a:pt x="68086" y="19721"/>
                  </a:lnTo>
                  <a:cubicBezTo>
                    <a:pt x="68745" y="19721"/>
                    <a:pt x="69405" y="19457"/>
                    <a:pt x="70064" y="18930"/>
                  </a:cubicBezTo>
                  <a:cubicBezTo>
                    <a:pt x="70717" y="18410"/>
                    <a:pt x="71042" y="17549"/>
                    <a:pt x="71042" y="16371"/>
                  </a:cubicBezTo>
                  <a:lnTo>
                    <a:pt x="71042" y="4739"/>
                  </a:lnTo>
                  <a:cubicBezTo>
                    <a:pt x="71042" y="3815"/>
                    <a:pt x="70655" y="3125"/>
                    <a:pt x="69863" y="2668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9" name="Freeform 68">
              <a:extLst>
                <a:ext uri="{FF2B5EF4-FFF2-40B4-BE49-F238E27FC236}">
                  <a16:creationId xmlns:a16="http://schemas.microsoft.com/office/drawing/2014/main" id="{F4F01009-7D5B-17E8-366D-6E860A2E38F8}"/>
                </a:ext>
              </a:extLst>
            </p:cNvPr>
            <p:cNvSpPr/>
            <p:nvPr/>
          </p:nvSpPr>
          <p:spPr>
            <a:xfrm>
              <a:off x="9995227" y="1465131"/>
              <a:ext cx="26048" cy="111207"/>
            </a:xfrm>
            <a:custGeom>
              <a:avLst/>
              <a:gdLst>
                <a:gd name="connsiteX0" fmla="*/ 22106 w 26048"/>
                <a:gd name="connsiteY0" fmla="*/ 0 h 111207"/>
                <a:gd name="connsiteX1" fmla="*/ 3951 w 26048"/>
                <a:gd name="connsiteY1" fmla="*/ 0 h 111207"/>
                <a:gd name="connsiteX2" fmla="*/ 1188 w 26048"/>
                <a:gd name="connsiteY2" fmla="*/ 1179 h 111207"/>
                <a:gd name="connsiteX3" fmla="*/ 0 w 26048"/>
                <a:gd name="connsiteY3" fmla="*/ 3947 h 111207"/>
                <a:gd name="connsiteX4" fmla="*/ 0 w 26048"/>
                <a:gd name="connsiteY4" fmla="*/ 107067 h 111207"/>
                <a:gd name="connsiteX5" fmla="*/ 1188 w 26048"/>
                <a:gd name="connsiteY5" fmla="*/ 109920 h 111207"/>
                <a:gd name="connsiteX6" fmla="*/ 3951 w 26048"/>
                <a:gd name="connsiteY6" fmla="*/ 111208 h 111207"/>
                <a:gd name="connsiteX7" fmla="*/ 22106 w 26048"/>
                <a:gd name="connsiteY7" fmla="*/ 111208 h 111207"/>
                <a:gd name="connsiteX8" fmla="*/ 24869 w 26048"/>
                <a:gd name="connsiteY8" fmla="*/ 109920 h 111207"/>
                <a:gd name="connsiteX9" fmla="*/ 26049 w 26048"/>
                <a:gd name="connsiteY9" fmla="*/ 107067 h 111207"/>
                <a:gd name="connsiteX10" fmla="*/ 26049 w 26048"/>
                <a:gd name="connsiteY10" fmla="*/ 3947 h 111207"/>
                <a:gd name="connsiteX11" fmla="*/ 24869 w 26048"/>
                <a:gd name="connsiteY11" fmla="*/ 1179 h 111207"/>
                <a:gd name="connsiteX12" fmla="*/ 22106 w 26048"/>
                <a:gd name="connsiteY12" fmla="*/ 0 h 111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048" h="111207">
                  <a:moveTo>
                    <a:pt x="22106" y="0"/>
                  </a:moveTo>
                  <a:lnTo>
                    <a:pt x="3951" y="0"/>
                  </a:lnTo>
                  <a:cubicBezTo>
                    <a:pt x="2895" y="0"/>
                    <a:pt x="1979" y="396"/>
                    <a:pt x="1188" y="1179"/>
                  </a:cubicBezTo>
                  <a:cubicBezTo>
                    <a:pt x="396" y="1978"/>
                    <a:pt x="0" y="2893"/>
                    <a:pt x="0" y="3947"/>
                  </a:cubicBezTo>
                  <a:lnTo>
                    <a:pt x="0" y="107067"/>
                  </a:lnTo>
                  <a:cubicBezTo>
                    <a:pt x="0" y="108121"/>
                    <a:pt x="396" y="109067"/>
                    <a:pt x="1188" y="109920"/>
                  </a:cubicBezTo>
                  <a:cubicBezTo>
                    <a:pt x="1979" y="110781"/>
                    <a:pt x="2895" y="111208"/>
                    <a:pt x="3951" y="111208"/>
                  </a:cubicBezTo>
                  <a:lnTo>
                    <a:pt x="22106" y="111208"/>
                  </a:lnTo>
                  <a:cubicBezTo>
                    <a:pt x="23153" y="111208"/>
                    <a:pt x="24077" y="110781"/>
                    <a:pt x="24869" y="109920"/>
                  </a:cubicBezTo>
                  <a:cubicBezTo>
                    <a:pt x="25653" y="109067"/>
                    <a:pt x="26049" y="108121"/>
                    <a:pt x="26049" y="107067"/>
                  </a:cubicBezTo>
                  <a:lnTo>
                    <a:pt x="26049" y="3947"/>
                  </a:lnTo>
                  <a:cubicBezTo>
                    <a:pt x="26049" y="2893"/>
                    <a:pt x="25652" y="1978"/>
                    <a:pt x="24869" y="1179"/>
                  </a:cubicBezTo>
                  <a:cubicBezTo>
                    <a:pt x="24077" y="395"/>
                    <a:pt x="23153" y="0"/>
                    <a:pt x="22106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70" name="Freeform 69">
              <a:extLst>
                <a:ext uri="{FF2B5EF4-FFF2-40B4-BE49-F238E27FC236}">
                  <a16:creationId xmlns:a16="http://schemas.microsoft.com/office/drawing/2014/main" id="{03E4262E-DFDC-0691-4C72-E7E998505B52}"/>
                </a:ext>
              </a:extLst>
            </p:cNvPr>
            <p:cNvSpPr/>
            <p:nvPr/>
          </p:nvSpPr>
          <p:spPr>
            <a:xfrm>
              <a:off x="9994639" y="1425106"/>
              <a:ext cx="27235" cy="25242"/>
            </a:xfrm>
            <a:custGeom>
              <a:avLst/>
              <a:gdLst>
                <a:gd name="connsiteX0" fmla="*/ 23285 w 27235"/>
                <a:gd name="connsiteY0" fmla="*/ 0 h 25242"/>
                <a:gd name="connsiteX1" fmla="*/ 4145 w 27235"/>
                <a:gd name="connsiteY1" fmla="*/ 0 h 25242"/>
                <a:gd name="connsiteX2" fmla="*/ 1281 w 27235"/>
                <a:gd name="connsiteY2" fmla="*/ 1186 h 25242"/>
                <a:gd name="connsiteX3" fmla="*/ 0 w 27235"/>
                <a:gd name="connsiteY3" fmla="*/ 3947 h 25242"/>
                <a:gd name="connsiteX4" fmla="*/ 0 w 27235"/>
                <a:gd name="connsiteY4" fmla="*/ 21296 h 25242"/>
                <a:gd name="connsiteX5" fmla="*/ 1281 w 27235"/>
                <a:gd name="connsiteY5" fmla="*/ 24056 h 25242"/>
                <a:gd name="connsiteX6" fmla="*/ 4145 w 27235"/>
                <a:gd name="connsiteY6" fmla="*/ 25243 h 25242"/>
                <a:gd name="connsiteX7" fmla="*/ 23285 w 27235"/>
                <a:gd name="connsiteY7" fmla="*/ 25243 h 25242"/>
                <a:gd name="connsiteX8" fmla="*/ 26048 w 27235"/>
                <a:gd name="connsiteY8" fmla="*/ 24056 h 25242"/>
                <a:gd name="connsiteX9" fmla="*/ 27236 w 27235"/>
                <a:gd name="connsiteY9" fmla="*/ 21296 h 25242"/>
                <a:gd name="connsiteX10" fmla="*/ 27236 w 27235"/>
                <a:gd name="connsiteY10" fmla="*/ 3947 h 25242"/>
                <a:gd name="connsiteX11" fmla="*/ 26048 w 27235"/>
                <a:gd name="connsiteY11" fmla="*/ 1186 h 25242"/>
                <a:gd name="connsiteX12" fmla="*/ 23285 w 27235"/>
                <a:gd name="connsiteY12" fmla="*/ 0 h 25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235" h="25242">
                  <a:moveTo>
                    <a:pt x="23285" y="0"/>
                  </a:moveTo>
                  <a:lnTo>
                    <a:pt x="4145" y="0"/>
                  </a:lnTo>
                  <a:cubicBezTo>
                    <a:pt x="3089" y="0"/>
                    <a:pt x="2135" y="396"/>
                    <a:pt x="1281" y="1186"/>
                  </a:cubicBezTo>
                  <a:cubicBezTo>
                    <a:pt x="427" y="1970"/>
                    <a:pt x="0" y="2893"/>
                    <a:pt x="0" y="3947"/>
                  </a:cubicBezTo>
                  <a:lnTo>
                    <a:pt x="0" y="21296"/>
                  </a:lnTo>
                  <a:cubicBezTo>
                    <a:pt x="0" y="22350"/>
                    <a:pt x="427" y="23273"/>
                    <a:pt x="1281" y="24056"/>
                  </a:cubicBezTo>
                  <a:cubicBezTo>
                    <a:pt x="2135" y="24848"/>
                    <a:pt x="3089" y="25243"/>
                    <a:pt x="4145" y="25243"/>
                  </a:cubicBezTo>
                  <a:lnTo>
                    <a:pt x="23285" y="25243"/>
                  </a:lnTo>
                  <a:cubicBezTo>
                    <a:pt x="24341" y="25243"/>
                    <a:pt x="25257" y="24848"/>
                    <a:pt x="26048" y="24056"/>
                  </a:cubicBezTo>
                  <a:cubicBezTo>
                    <a:pt x="26840" y="23273"/>
                    <a:pt x="27236" y="22350"/>
                    <a:pt x="27236" y="21296"/>
                  </a:cubicBezTo>
                  <a:lnTo>
                    <a:pt x="27236" y="3947"/>
                  </a:lnTo>
                  <a:cubicBezTo>
                    <a:pt x="27236" y="2893"/>
                    <a:pt x="26840" y="1970"/>
                    <a:pt x="26048" y="1186"/>
                  </a:cubicBezTo>
                  <a:cubicBezTo>
                    <a:pt x="25257" y="395"/>
                    <a:pt x="24341" y="0"/>
                    <a:pt x="23285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71" name="Freeform 70">
              <a:extLst>
                <a:ext uri="{FF2B5EF4-FFF2-40B4-BE49-F238E27FC236}">
                  <a16:creationId xmlns:a16="http://schemas.microsoft.com/office/drawing/2014/main" id="{664A7645-6568-9CFC-3A44-03EC936431B8}"/>
                </a:ext>
              </a:extLst>
            </p:cNvPr>
            <p:cNvSpPr/>
            <p:nvPr/>
          </p:nvSpPr>
          <p:spPr>
            <a:xfrm>
              <a:off x="10038646" y="1441865"/>
              <a:ext cx="71042" cy="136055"/>
            </a:xfrm>
            <a:custGeom>
              <a:avLst/>
              <a:gdLst>
                <a:gd name="connsiteX0" fmla="*/ 66859 w 71042"/>
                <a:gd name="connsiteY0" fmla="*/ 115745 h 136055"/>
                <a:gd name="connsiteX1" fmla="*/ 56303 w 71042"/>
                <a:gd name="connsiteY1" fmla="*/ 115745 h 136055"/>
                <a:gd name="connsiteX2" fmla="*/ 52027 w 71042"/>
                <a:gd name="connsiteY2" fmla="*/ 115450 h 136055"/>
                <a:gd name="connsiteX3" fmla="*/ 49737 w 71042"/>
                <a:gd name="connsiteY3" fmla="*/ 113969 h 136055"/>
                <a:gd name="connsiteX4" fmla="*/ 48743 w 71042"/>
                <a:gd name="connsiteY4" fmla="*/ 110619 h 136055"/>
                <a:gd name="connsiteX5" fmla="*/ 48549 w 71042"/>
                <a:gd name="connsiteY5" fmla="*/ 104701 h 136055"/>
                <a:gd name="connsiteX6" fmla="*/ 48549 w 71042"/>
                <a:gd name="connsiteY6" fmla="*/ 42785 h 136055"/>
                <a:gd name="connsiteX7" fmla="*/ 66463 w 71042"/>
                <a:gd name="connsiteY7" fmla="*/ 42785 h 136055"/>
                <a:gd name="connsiteX8" fmla="*/ 69250 w 71042"/>
                <a:gd name="connsiteY8" fmla="*/ 41606 h 136055"/>
                <a:gd name="connsiteX9" fmla="*/ 70445 w 71042"/>
                <a:gd name="connsiteY9" fmla="*/ 38845 h 136055"/>
                <a:gd name="connsiteX10" fmla="*/ 70445 w 71042"/>
                <a:gd name="connsiteY10" fmla="*/ 27213 h 136055"/>
                <a:gd name="connsiteX11" fmla="*/ 69250 w 71042"/>
                <a:gd name="connsiteY11" fmla="*/ 24444 h 136055"/>
                <a:gd name="connsiteX12" fmla="*/ 66463 w 71042"/>
                <a:gd name="connsiteY12" fmla="*/ 23265 h 136055"/>
                <a:gd name="connsiteX13" fmla="*/ 48549 w 71042"/>
                <a:gd name="connsiteY13" fmla="*/ 23265 h 136055"/>
                <a:gd name="connsiteX14" fmla="*/ 48549 w 71042"/>
                <a:gd name="connsiteY14" fmla="*/ 2963 h 136055"/>
                <a:gd name="connsiteX15" fmla="*/ 45414 w 71042"/>
                <a:gd name="connsiteY15" fmla="*/ 0 h 136055"/>
                <a:gd name="connsiteX16" fmla="*/ 44630 w 71042"/>
                <a:gd name="connsiteY16" fmla="*/ 0 h 136055"/>
                <a:gd name="connsiteX17" fmla="*/ 26413 w 71042"/>
                <a:gd name="connsiteY17" fmla="*/ 3156 h 136055"/>
                <a:gd name="connsiteX18" fmla="*/ 23673 w 71042"/>
                <a:gd name="connsiteY18" fmla="*/ 4537 h 136055"/>
                <a:gd name="connsiteX19" fmla="*/ 22493 w 71042"/>
                <a:gd name="connsiteY19" fmla="*/ 7104 h 136055"/>
                <a:gd name="connsiteX20" fmla="*/ 22493 w 71042"/>
                <a:gd name="connsiteY20" fmla="*/ 23265 h 136055"/>
                <a:gd name="connsiteX21" fmla="*/ 3951 w 71042"/>
                <a:gd name="connsiteY21" fmla="*/ 23265 h 136055"/>
                <a:gd name="connsiteX22" fmla="*/ 1180 w 71042"/>
                <a:gd name="connsiteY22" fmla="*/ 24444 h 136055"/>
                <a:gd name="connsiteX23" fmla="*/ 0 w 71042"/>
                <a:gd name="connsiteY23" fmla="*/ 27213 h 136055"/>
                <a:gd name="connsiteX24" fmla="*/ 0 w 71042"/>
                <a:gd name="connsiteY24" fmla="*/ 36085 h 136055"/>
                <a:gd name="connsiteX25" fmla="*/ 1180 w 71042"/>
                <a:gd name="connsiteY25" fmla="*/ 38644 h 136055"/>
                <a:gd name="connsiteX26" fmla="*/ 3951 w 71042"/>
                <a:gd name="connsiteY26" fmla="*/ 40032 h 136055"/>
                <a:gd name="connsiteX27" fmla="*/ 22493 w 71042"/>
                <a:gd name="connsiteY27" fmla="*/ 42785 h 136055"/>
                <a:gd name="connsiteX28" fmla="*/ 22493 w 71042"/>
                <a:gd name="connsiteY28" fmla="*/ 104701 h 136055"/>
                <a:gd name="connsiteX29" fmla="*/ 24271 w 71042"/>
                <a:gd name="connsiteY29" fmla="*/ 120770 h 136055"/>
                <a:gd name="connsiteX30" fmla="*/ 29797 w 71042"/>
                <a:gd name="connsiteY30" fmla="*/ 130332 h 136055"/>
                <a:gd name="connsiteX31" fmla="*/ 39569 w 71042"/>
                <a:gd name="connsiteY31" fmla="*/ 134869 h 136055"/>
                <a:gd name="connsiteX32" fmla="*/ 53874 w 71042"/>
                <a:gd name="connsiteY32" fmla="*/ 136055 h 136055"/>
                <a:gd name="connsiteX33" fmla="*/ 60487 w 71042"/>
                <a:gd name="connsiteY33" fmla="*/ 135660 h 136055"/>
                <a:gd name="connsiteX34" fmla="*/ 67294 w 71042"/>
                <a:gd name="connsiteY34" fmla="*/ 134667 h 136055"/>
                <a:gd name="connsiteX35" fmla="*/ 71043 w 71042"/>
                <a:gd name="connsiteY35" fmla="*/ 131123 h 136055"/>
                <a:gd name="connsiteX36" fmla="*/ 71043 w 71042"/>
                <a:gd name="connsiteY36" fmla="*/ 118700 h 136055"/>
                <a:gd name="connsiteX37" fmla="*/ 66859 w 71042"/>
                <a:gd name="connsiteY37" fmla="*/ 115745 h 136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42" h="136055">
                  <a:moveTo>
                    <a:pt x="66859" y="115745"/>
                  </a:moveTo>
                  <a:lnTo>
                    <a:pt x="56303" y="115745"/>
                  </a:lnTo>
                  <a:cubicBezTo>
                    <a:pt x="54448" y="115745"/>
                    <a:pt x="53020" y="115644"/>
                    <a:pt x="52027" y="115450"/>
                  </a:cubicBezTo>
                  <a:cubicBezTo>
                    <a:pt x="51033" y="115248"/>
                    <a:pt x="50265" y="114760"/>
                    <a:pt x="49737" y="113969"/>
                  </a:cubicBezTo>
                  <a:cubicBezTo>
                    <a:pt x="49209" y="113178"/>
                    <a:pt x="48875" y="112061"/>
                    <a:pt x="48743" y="110619"/>
                  </a:cubicBezTo>
                  <a:cubicBezTo>
                    <a:pt x="48612" y="109168"/>
                    <a:pt x="48549" y="107199"/>
                    <a:pt x="48549" y="104701"/>
                  </a:cubicBezTo>
                  <a:lnTo>
                    <a:pt x="48549" y="42785"/>
                  </a:lnTo>
                  <a:lnTo>
                    <a:pt x="66463" y="42785"/>
                  </a:lnTo>
                  <a:cubicBezTo>
                    <a:pt x="67527" y="42785"/>
                    <a:pt x="68458" y="42389"/>
                    <a:pt x="69250" y="41606"/>
                  </a:cubicBezTo>
                  <a:cubicBezTo>
                    <a:pt x="70050" y="40815"/>
                    <a:pt x="70445" y="39900"/>
                    <a:pt x="70445" y="38845"/>
                  </a:cubicBezTo>
                  <a:lnTo>
                    <a:pt x="70445" y="27213"/>
                  </a:lnTo>
                  <a:cubicBezTo>
                    <a:pt x="70445" y="26166"/>
                    <a:pt x="70050" y="25243"/>
                    <a:pt x="69250" y="24444"/>
                  </a:cubicBezTo>
                  <a:cubicBezTo>
                    <a:pt x="68458" y="23661"/>
                    <a:pt x="67527" y="23265"/>
                    <a:pt x="66463" y="23265"/>
                  </a:cubicBezTo>
                  <a:lnTo>
                    <a:pt x="48549" y="23265"/>
                  </a:lnTo>
                  <a:lnTo>
                    <a:pt x="48549" y="2963"/>
                  </a:lnTo>
                  <a:cubicBezTo>
                    <a:pt x="48549" y="985"/>
                    <a:pt x="47501" y="0"/>
                    <a:pt x="45414" y="0"/>
                  </a:cubicBezTo>
                  <a:lnTo>
                    <a:pt x="44630" y="0"/>
                  </a:lnTo>
                  <a:lnTo>
                    <a:pt x="26413" y="3156"/>
                  </a:lnTo>
                  <a:cubicBezTo>
                    <a:pt x="25365" y="3428"/>
                    <a:pt x="24457" y="3877"/>
                    <a:pt x="23673" y="4537"/>
                  </a:cubicBezTo>
                  <a:cubicBezTo>
                    <a:pt x="22889" y="5196"/>
                    <a:pt x="22493" y="6049"/>
                    <a:pt x="22493" y="7104"/>
                  </a:cubicBezTo>
                  <a:lnTo>
                    <a:pt x="22493" y="23265"/>
                  </a:lnTo>
                  <a:lnTo>
                    <a:pt x="3951" y="23265"/>
                  </a:lnTo>
                  <a:cubicBezTo>
                    <a:pt x="2895" y="23265"/>
                    <a:pt x="1971" y="23661"/>
                    <a:pt x="1180" y="24444"/>
                  </a:cubicBezTo>
                  <a:cubicBezTo>
                    <a:pt x="396" y="25243"/>
                    <a:pt x="0" y="26166"/>
                    <a:pt x="0" y="27213"/>
                  </a:cubicBezTo>
                  <a:lnTo>
                    <a:pt x="0" y="36085"/>
                  </a:lnTo>
                  <a:cubicBezTo>
                    <a:pt x="0" y="37131"/>
                    <a:pt x="396" y="37992"/>
                    <a:pt x="1180" y="38644"/>
                  </a:cubicBezTo>
                  <a:cubicBezTo>
                    <a:pt x="1971" y="39303"/>
                    <a:pt x="2895" y="39760"/>
                    <a:pt x="3951" y="40032"/>
                  </a:cubicBezTo>
                  <a:lnTo>
                    <a:pt x="22493" y="42785"/>
                  </a:lnTo>
                  <a:lnTo>
                    <a:pt x="22493" y="104701"/>
                  </a:lnTo>
                  <a:cubicBezTo>
                    <a:pt x="22493" y="111270"/>
                    <a:pt x="23083" y="116629"/>
                    <a:pt x="24271" y="120770"/>
                  </a:cubicBezTo>
                  <a:cubicBezTo>
                    <a:pt x="25458" y="124911"/>
                    <a:pt x="27298" y="128099"/>
                    <a:pt x="29797" y="130332"/>
                  </a:cubicBezTo>
                  <a:cubicBezTo>
                    <a:pt x="32296" y="132574"/>
                    <a:pt x="35548" y="134078"/>
                    <a:pt x="39569" y="134869"/>
                  </a:cubicBezTo>
                  <a:cubicBezTo>
                    <a:pt x="43574" y="135660"/>
                    <a:pt x="48348" y="136055"/>
                    <a:pt x="53874" y="136055"/>
                  </a:cubicBezTo>
                  <a:cubicBezTo>
                    <a:pt x="56109" y="136055"/>
                    <a:pt x="58314" y="135924"/>
                    <a:pt x="60487" y="135660"/>
                  </a:cubicBezTo>
                  <a:cubicBezTo>
                    <a:pt x="62653" y="135396"/>
                    <a:pt x="64919" y="135063"/>
                    <a:pt x="67294" y="134667"/>
                  </a:cubicBezTo>
                  <a:cubicBezTo>
                    <a:pt x="69786" y="134280"/>
                    <a:pt x="71043" y="133093"/>
                    <a:pt x="71043" y="131123"/>
                  </a:cubicBezTo>
                  <a:lnTo>
                    <a:pt x="71043" y="118700"/>
                  </a:lnTo>
                  <a:cubicBezTo>
                    <a:pt x="71043" y="116730"/>
                    <a:pt x="69646" y="115745"/>
                    <a:pt x="66859" y="11574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72" name="Freeform 71">
              <a:extLst>
                <a:ext uri="{FF2B5EF4-FFF2-40B4-BE49-F238E27FC236}">
                  <a16:creationId xmlns:a16="http://schemas.microsoft.com/office/drawing/2014/main" id="{88C650CC-3A1F-7984-B3BB-D8852DC4921F}"/>
                </a:ext>
              </a:extLst>
            </p:cNvPr>
            <p:cNvSpPr/>
            <p:nvPr/>
          </p:nvSpPr>
          <p:spPr>
            <a:xfrm>
              <a:off x="10176784" y="1428263"/>
              <a:ext cx="98682" cy="149649"/>
            </a:xfrm>
            <a:custGeom>
              <a:avLst/>
              <a:gdLst>
                <a:gd name="connsiteX0" fmla="*/ 93055 w 98682"/>
                <a:gd name="connsiteY0" fmla="*/ 86950 h 149649"/>
                <a:gd name="connsiteX1" fmla="*/ 84672 w 98682"/>
                <a:gd name="connsiteY1" fmla="*/ 77387 h 149649"/>
                <a:gd name="connsiteX2" fmla="*/ 71252 w 98682"/>
                <a:gd name="connsiteY2" fmla="*/ 68221 h 149649"/>
                <a:gd name="connsiteX3" fmla="*/ 43620 w 98682"/>
                <a:gd name="connsiteY3" fmla="*/ 55006 h 149649"/>
                <a:gd name="connsiteX4" fmla="*/ 35727 w 98682"/>
                <a:gd name="connsiteY4" fmla="*/ 50283 h 149649"/>
                <a:gd name="connsiteX5" fmla="*/ 30689 w 98682"/>
                <a:gd name="connsiteY5" fmla="*/ 46041 h 149649"/>
                <a:gd name="connsiteX6" fmla="*/ 28120 w 98682"/>
                <a:gd name="connsiteY6" fmla="*/ 41900 h 149649"/>
                <a:gd name="connsiteX7" fmla="*/ 27437 w 98682"/>
                <a:gd name="connsiteY7" fmla="*/ 37457 h 149649"/>
                <a:gd name="connsiteX8" fmla="*/ 32272 w 98682"/>
                <a:gd name="connsiteY8" fmla="*/ 27111 h 149649"/>
                <a:gd name="connsiteX9" fmla="*/ 48153 w 98682"/>
                <a:gd name="connsiteY9" fmla="*/ 23459 h 149649"/>
                <a:gd name="connsiteX10" fmla="*/ 71446 w 98682"/>
                <a:gd name="connsiteY10" fmla="*/ 23947 h 149649"/>
                <a:gd name="connsiteX11" fmla="*/ 90982 w 98682"/>
                <a:gd name="connsiteY11" fmla="*/ 25436 h 149649"/>
                <a:gd name="connsiteX12" fmla="*/ 91378 w 98682"/>
                <a:gd name="connsiteY12" fmla="*/ 25436 h 149649"/>
                <a:gd name="connsiteX13" fmla="*/ 93846 w 98682"/>
                <a:gd name="connsiteY13" fmla="*/ 24444 h 149649"/>
                <a:gd name="connsiteX14" fmla="*/ 94731 w 98682"/>
                <a:gd name="connsiteY14" fmla="*/ 21884 h 149649"/>
                <a:gd name="connsiteX15" fmla="*/ 94731 w 98682"/>
                <a:gd name="connsiteY15" fmla="*/ 7289 h 149649"/>
                <a:gd name="connsiteX16" fmla="*/ 93745 w 98682"/>
                <a:gd name="connsiteY16" fmla="*/ 4831 h 149649"/>
                <a:gd name="connsiteX17" fmla="*/ 91176 w 98682"/>
                <a:gd name="connsiteY17" fmla="*/ 3544 h 149649"/>
                <a:gd name="connsiteX18" fmla="*/ 84269 w 98682"/>
                <a:gd name="connsiteY18" fmla="*/ 2365 h 149649"/>
                <a:gd name="connsiteX19" fmla="*/ 74605 w 98682"/>
                <a:gd name="connsiteY19" fmla="*/ 1179 h 149649"/>
                <a:gd name="connsiteX20" fmla="*/ 63754 w 98682"/>
                <a:gd name="connsiteY20" fmla="*/ 295 h 149649"/>
                <a:gd name="connsiteX21" fmla="*/ 49341 w 98682"/>
                <a:gd name="connsiteY21" fmla="*/ 0 h 149649"/>
                <a:gd name="connsiteX22" fmla="*/ 26149 w 98682"/>
                <a:gd name="connsiteY22" fmla="*/ 2761 h 149649"/>
                <a:gd name="connsiteX23" fmla="*/ 10952 w 98682"/>
                <a:gd name="connsiteY23" fmla="*/ 10547 h 149649"/>
                <a:gd name="connsiteX24" fmla="*/ 2569 w 98682"/>
                <a:gd name="connsiteY24" fmla="*/ 22474 h 149649"/>
                <a:gd name="connsiteX25" fmla="*/ 0 w 98682"/>
                <a:gd name="connsiteY25" fmla="*/ 37457 h 149649"/>
                <a:gd name="connsiteX26" fmla="*/ 1087 w 98682"/>
                <a:gd name="connsiteY26" fmla="*/ 47422 h 149649"/>
                <a:gd name="connsiteX27" fmla="*/ 4836 w 98682"/>
                <a:gd name="connsiteY27" fmla="*/ 56682 h 149649"/>
                <a:gd name="connsiteX28" fmla="*/ 11945 w 98682"/>
                <a:gd name="connsiteY28" fmla="*/ 65259 h 149649"/>
                <a:gd name="connsiteX29" fmla="*/ 23293 w 98682"/>
                <a:gd name="connsiteY29" fmla="*/ 73541 h 149649"/>
                <a:gd name="connsiteX30" fmla="*/ 53284 w 98682"/>
                <a:gd name="connsiteY30" fmla="*/ 89121 h 149649"/>
                <a:gd name="connsiteX31" fmla="*/ 61387 w 98682"/>
                <a:gd name="connsiteY31" fmla="*/ 94348 h 149649"/>
                <a:gd name="connsiteX32" fmla="*/ 66510 w 98682"/>
                <a:gd name="connsiteY32" fmla="*/ 98776 h 149649"/>
                <a:gd name="connsiteX33" fmla="*/ 69281 w 98682"/>
                <a:gd name="connsiteY33" fmla="*/ 103220 h 149649"/>
                <a:gd name="connsiteX34" fmla="*/ 70065 w 98682"/>
                <a:gd name="connsiteY34" fmla="*/ 108447 h 149649"/>
                <a:gd name="connsiteX35" fmla="*/ 65229 w 98682"/>
                <a:gd name="connsiteY35" fmla="*/ 121654 h 149649"/>
                <a:gd name="connsiteX36" fmla="*/ 47168 w 98682"/>
                <a:gd name="connsiteY36" fmla="*/ 126191 h 149649"/>
                <a:gd name="connsiteX37" fmla="*/ 35820 w 98682"/>
                <a:gd name="connsiteY37" fmla="*/ 125989 h 149649"/>
                <a:gd name="connsiteX38" fmla="*/ 26056 w 98682"/>
                <a:gd name="connsiteY38" fmla="*/ 125500 h 149649"/>
                <a:gd name="connsiteX39" fmla="*/ 16090 w 98682"/>
                <a:gd name="connsiteY39" fmla="*/ 124911 h 149649"/>
                <a:gd name="connsiteX40" fmla="*/ 8289 w 98682"/>
                <a:gd name="connsiteY40" fmla="*/ 124213 h 149649"/>
                <a:gd name="connsiteX41" fmla="*/ 7894 w 98682"/>
                <a:gd name="connsiteY41" fmla="*/ 124213 h 149649"/>
                <a:gd name="connsiteX42" fmla="*/ 5231 w 98682"/>
                <a:gd name="connsiteY42" fmla="*/ 125299 h 149649"/>
                <a:gd name="connsiteX43" fmla="*/ 4145 w 98682"/>
                <a:gd name="connsiteY43" fmla="*/ 127966 h 149649"/>
                <a:gd name="connsiteX44" fmla="*/ 4145 w 98682"/>
                <a:gd name="connsiteY44" fmla="*/ 142158 h 149649"/>
                <a:gd name="connsiteX45" fmla="*/ 5231 w 98682"/>
                <a:gd name="connsiteY45" fmla="*/ 144725 h 149649"/>
                <a:gd name="connsiteX46" fmla="*/ 7894 w 98682"/>
                <a:gd name="connsiteY46" fmla="*/ 146098 h 149649"/>
                <a:gd name="connsiteX47" fmla="*/ 23293 w 98682"/>
                <a:gd name="connsiteY47" fmla="*/ 148665 h 149649"/>
                <a:gd name="connsiteX48" fmla="*/ 46780 w 98682"/>
                <a:gd name="connsiteY48" fmla="*/ 149650 h 149649"/>
                <a:gd name="connsiteX49" fmla="*/ 71540 w 98682"/>
                <a:gd name="connsiteY49" fmla="*/ 146005 h 149649"/>
                <a:gd name="connsiteX50" fmla="*/ 87529 w 98682"/>
                <a:gd name="connsiteY50" fmla="*/ 136536 h 149649"/>
                <a:gd name="connsiteX51" fmla="*/ 96113 w 98682"/>
                <a:gd name="connsiteY51" fmla="*/ 123329 h 149649"/>
                <a:gd name="connsiteX52" fmla="*/ 98682 w 98682"/>
                <a:gd name="connsiteY52" fmla="*/ 108447 h 149649"/>
                <a:gd name="connsiteX53" fmla="*/ 97394 w 98682"/>
                <a:gd name="connsiteY53" fmla="*/ 97202 h 149649"/>
                <a:gd name="connsiteX54" fmla="*/ 93055 w 98682"/>
                <a:gd name="connsiteY54" fmla="*/ 86950 h 149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98682" h="149649">
                  <a:moveTo>
                    <a:pt x="93055" y="86950"/>
                  </a:moveTo>
                  <a:cubicBezTo>
                    <a:pt x="91013" y="83661"/>
                    <a:pt x="88219" y="80474"/>
                    <a:pt x="84672" y="77387"/>
                  </a:cubicBezTo>
                  <a:cubicBezTo>
                    <a:pt x="81117" y="74301"/>
                    <a:pt x="76639" y="71245"/>
                    <a:pt x="71252" y="68221"/>
                  </a:cubicBezTo>
                  <a:lnTo>
                    <a:pt x="43620" y="55006"/>
                  </a:lnTo>
                  <a:cubicBezTo>
                    <a:pt x="40454" y="53300"/>
                    <a:pt x="37822" y="51726"/>
                    <a:pt x="35727" y="50283"/>
                  </a:cubicBezTo>
                  <a:cubicBezTo>
                    <a:pt x="33616" y="48833"/>
                    <a:pt x="31939" y="47422"/>
                    <a:pt x="30689" y="46041"/>
                  </a:cubicBezTo>
                  <a:cubicBezTo>
                    <a:pt x="29440" y="44653"/>
                    <a:pt x="28586" y="43281"/>
                    <a:pt x="28120" y="41900"/>
                  </a:cubicBezTo>
                  <a:cubicBezTo>
                    <a:pt x="27662" y="40520"/>
                    <a:pt x="27437" y="39039"/>
                    <a:pt x="27437" y="37457"/>
                  </a:cubicBezTo>
                  <a:cubicBezTo>
                    <a:pt x="27437" y="32990"/>
                    <a:pt x="29044" y="29547"/>
                    <a:pt x="32272" y="27111"/>
                  </a:cubicBezTo>
                  <a:cubicBezTo>
                    <a:pt x="35494" y="24676"/>
                    <a:pt x="40787" y="23459"/>
                    <a:pt x="48153" y="23459"/>
                  </a:cubicBezTo>
                  <a:cubicBezTo>
                    <a:pt x="54603" y="23459"/>
                    <a:pt x="64996" y="23622"/>
                    <a:pt x="71446" y="23947"/>
                  </a:cubicBezTo>
                  <a:cubicBezTo>
                    <a:pt x="77888" y="24281"/>
                    <a:pt x="84400" y="24777"/>
                    <a:pt x="90982" y="25436"/>
                  </a:cubicBezTo>
                  <a:lnTo>
                    <a:pt x="91378" y="25436"/>
                  </a:lnTo>
                  <a:cubicBezTo>
                    <a:pt x="92426" y="25436"/>
                    <a:pt x="93248" y="25103"/>
                    <a:pt x="93846" y="24444"/>
                  </a:cubicBezTo>
                  <a:cubicBezTo>
                    <a:pt x="94436" y="23792"/>
                    <a:pt x="94731" y="22939"/>
                    <a:pt x="94731" y="21884"/>
                  </a:cubicBezTo>
                  <a:lnTo>
                    <a:pt x="94731" y="7289"/>
                  </a:lnTo>
                  <a:cubicBezTo>
                    <a:pt x="94731" y="6235"/>
                    <a:pt x="94405" y="5420"/>
                    <a:pt x="93745" y="4831"/>
                  </a:cubicBezTo>
                  <a:cubicBezTo>
                    <a:pt x="93085" y="4234"/>
                    <a:pt x="92232" y="3807"/>
                    <a:pt x="91176" y="3544"/>
                  </a:cubicBezTo>
                  <a:cubicBezTo>
                    <a:pt x="89469" y="3148"/>
                    <a:pt x="87164" y="2760"/>
                    <a:pt x="84269" y="2365"/>
                  </a:cubicBezTo>
                  <a:cubicBezTo>
                    <a:pt x="81374" y="1970"/>
                    <a:pt x="78152" y="1574"/>
                    <a:pt x="74605" y="1179"/>
                  </a:cubicBezTo>
                  <a:cubicBezTo>
                    <a:pt x="71050" y="783"/>
                    <a:pt x="67433" y="488"/>
                    <a:pt x="63754" y="295"/>
                  </a:cubicBezTo>
                  <a:cubicBezTo>
                    <a:pt x="60068" y="93"/>
                    <a:pt x="52624" y="0"/>
                    <a:pt x="49341" y="0"/>
                  </a:cubicBezTo>
                  <a:cubicBezTo>
                    <a:pt x="40128" y="0"/>
                    <a:pt x="32397" y="915"/>
                    <a:pt x="26149" y="2761"/>
                  </a:cubicBezTo>
                  <a:cubicBezTo>
                    <a:pt x="19901" y="4599"/>
                    <a:pt x="14840" y="7197"/>
                    <a:pt x="10952" y="10547"/>
                  </a:cubicBezTo>
                  <a:cubicBezTo>
                    <a:pt x="7078" y="13897"/>
                    <a:pt x="4276" y="17875"/>
                    <a:pt x="2569" y="22474"/>
                  </a:cubicBezTo>
                  <a:cubicBezTo>
                    <a:pt x="861" y="27081"/>
                    <a:pt x="0" y="32075"/>
                    <a:pt x="0" y="37457"/>
                  </a:cubicBezTo>
                  <a:cubicBezTo>
                    <a:pt x="0" y="40877"/>
                    <a:pt x="365" y="44204"/>
                    <a:pt x="1087" y="47422"/>
                  </a:cubicBezTo>
                  <a:cubicBezTo>
                    <a:pt x="1808" y="50641"/>
                    <a:pt x="3058" y="53727"/>
                    <a:pt x="4836" y="56682"/>
                  </a:cubicBezTo>
                  <a:cubicBezTo>
                    <a:pt x="6613" y="59644"/>
                    <a:pt x="8981" y="62506"/>
                    <a:pt x="11945" y="65259"/>
                  </a:cubicBezTo>
                  <a:cubicBezTo>
                    <a:pt x="14902" y="68020"/>
                    <a:pt x="18683" y="70780"/>
                    <a:pt x="23293" y="73541"/>
                  </a:cubicBezTo>
                  <a:lnTo>
                    <a:pt x="53284" y="89121"/>
                  </a:lnTo>
                  <a:cubicBezTo>
                    <a:pt x="56575" y="91091"/>
                    <a:pt x="59276" y="92836"/>
                    <a:pt x="61387" y="94348"/>
                  </a:cubicBezTo>
                  <a:cubicBezTo>
                    <a:pt x="63483" y="95853"/>
                    <a:pt x="65198" y="97341"/>
                    <a:pt x="66510" y="98776"/>
                  </a:cubicBezTo>
                  <a:cubicBezTo>
                    <a:pt x="67822" y="100227"/>
                    <a:pt x="68745" y="101708"/>
                    <a:pt x="69281" y="103220"/>
                  </a:cubicBezTo>
                  <a:cubicBezTo>
                    <a:pt x="69793" y="104732"/>
                    <a:pt x="70065" y="106470"/>
                    <a:pt x="70065" y="108447"/>
                  </a:cubicBezTo>
                  <a:cubicBezTo>
                    <a:pt x="70065" y="114224"/>
                    <a:pt x="68450" y="118629"/>
                    <a:pt x="65229" y="121654"/>
                  </a:cubicBezTo>
                  <a:cubicBezTo>
                    <a:pt x="62000" y="124678"/>
                    <a:pt x="55985" y="126191"/>
                    <a:pt x="47168" y="126191"/>
                  </a:cubicBezTo>
                  <a:cubicBezTo>
                    <a:pt x="45328" y="126191"/>
                    <a:pt x="38909" y="126121"/>
                    <a:pt x="35820" y="125989"/>
                  </a:cubicBezTo>
                  <a:cubicBezTo>
                    <a:pt x="32731" y="125858"/>
                    <a:pt x="29471" y="125694"/>
                    <a:pt x="26056" y="125500"/>
                  </a:cubicBezTo>
                  <a:cubicBezTo>
                    <a:pt x="22633" y="125299"/>
                    <a:pt x="19311" y="125105"/>
                    <a:pt x="16090" y="124911"/>
                  </a:cubicBezTo>
                  <a:cubicBezTo>
                    <a:pt x="12861" y="124709"/>
                    <a:pt x="10269" y="124476"/>
                    <a:pt x="8289" y="124213"/>
                  </a:cubicBezTo>
                  <a:lnTo>
                    <a:pt x="7894" y="124213"/>
                  </a:lnTo>
                  <a:cubicBezTo>
                    <a:pt x="6846" y="124213"/>
                    <a:pt x="5953" y="124578"/>
                    <a:pt x="5231" y="125299"/>
                  </a:cubicBezTo>
                  <a:cubicBezTo>
                    <a:pt x="4509" y="126028"/>
                    <a:pt x="4145" y="126912"/>
                    <a:pt x="4145" y="127966"/>
                  </a:cubicBezTo>
                  <a:lnTo>
                    <a:pt x="4145" y="142158"/>
                  </a:lnTo>
                  <a:cubicBezTo>
                    <a:pt x="4145" y="143213"/>
                    <a:pt x="4509" y="144066"/>
                    <a:pt x="5231" y="144725"/>
                  </a:cubicBezTo>
                  <a:cubicBezTo>
                    <a:pt x="5953" y="145384"/>
                    <a:pt x="6845" y="145842"/>
                    <a:pt x="7894" y="146098"/>
                  </a:cubicBezTo>
                  <a:cubicBezTo>
                    <a:pt x="12636" y="147160"/>
                    <a:pt x="17767" y="148006"/>
                    <a:pt x="23293" y="148665"/>
                  </a:cubicBezTo>
                  <a:cubicBezTo>
                    <a:pt x="28812" y="149324"/>
                    <a:pt x="39282" y="149650"/>
                    <a:pt x="46780" y="149650"/>
                  </a:cubicBezTo>
                  <a:cubicBezTo>
                    <a:pt x="56645" y="149650"/>
                    <a:pt x="64896" y="148432"/>
                    <a:pt x="71540" y="146005"/>
                  </a:cubicBezTo>
                  <a:cubicBezTo>
                    <a:pt x="78184" y="143570"/>
                    <a:pt x="83516" y="140421"/>
                    <a:pt x="87529" y="136536"/>
                  </a:cubicBezTo>
                  <a:cubicBezTo>
                    <a:pt x="91542" y="132666"/>
                    <a:pt x="94405" y="128253"/>
                    <a:pt x="96113" y="123329"/>
                  </a:cubicBezTo>
                  <a:cubicBezTo>
                    <a:pt x="97821" y="118405"/>
                    <a:pt x="98682" y="113441"/>
                    <a:pt x="98682" y="108447"/>
                  </a:cubicBezTo>
                  <a:cubicBezTo>
                    <a:pt x="98682" y="104500"/>
                    <a:pt x="98247" y="100754"/>
                    <a:pt x="97394" y="97202"/>
                  </a:cubicBezTo>
                  <a:cubicBezTo>
                    <a:pt x="96540" y="93651"/>
                    <a:pt x="95089" y="90238"/>
                    <a:pt x="93055" y="869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73" name="Freeform 72">
              <a:extLst>
                <a:ext uri="{FF2B5EF4-FFF2-40B4-BE49-F238E27FC236}">
                  <a16:creationId xmlns:a16="http://schemas.microsoft.com/office/drawing/2014/main" id="{11C12D4D-51E4-FC5A-C9EF-C9A949BFF9E2}"/>
                </a:ext>
              </a:extLst>
            </p:cNvPr>
            <p:cNvSpPr/>
            <p:nvPr/>
          </p:nvSpPr>
          <p:spPr>
            <a:xfrm>
              <a:off x="10293808" y="1463753"/>
              <a:ext cx="94134" cy="114162"/>
            </a:xfrm>
            <a:custGeom>
              <a:avLst/>
              <a:gdLst>
                <a:gd name="connsiteX0" fmla="*/ 82119 w 94134"/>
                <a:gd name="connsiteY0" fmla="*/ 13998 h 114162"/>
                <a:gd name="connsiteX1" fmla="*/ 67449 w 94134"/>
                <a:gd name="connsiteY1" fmla="*/ 3653 h 114162"/>
                <a:gd name="connsiteX2" fmla="*/ 47261 w 94134"/>
                <a:gd name="connsiteY2" fmla="*/ 0 h 114162"/>
                <a:gd name="connsiteX3" fmla="*/ 27173 w 94134"/>
                <a:gd name="connsiteY3" fmla="*/ 3544 h 114162"/>
                <a:gd name="connsiteX4" fmla="*/ 12310 w 94134"/>
                <a:gd name="connsiteY4" fmla="*/ 13610 h 114162"/>
                <a:gd name="connsiteX5" fmla="*/ 3151 w 94134"/>
                <a:gd name="connsiteY5" fmla="*/ 29384 h 114162"/>
                <a:gd name="connsiteX6" fmla="*/ 0 w 94134"/>
                <a:gd name="connsiteY6" fmla="*/ 50082 h 114162"/>
                <a:gd name="connsiteX7" fmla="*/ 0 w 94134"/>
                <a:gd name="connsiteY7" fmla="*/ 64670 h 114162"/>
                <a:gd name="connsiteX8" fmla="*/ 4642 w 94134"/>
                <a:gd name="connsiteY8" fmla="*/ 88827 h 114162"/>
                <a:gd name="connsiteX9" fmla="*/ 16385 w 94134"/>
                <a:gd name="connsiteY9" fmla="*/ 104011 h 114162"/>
                <a:gd name="connsiteX10" fmla="*/ 31877 w 94134"/>
                <a:gd name="connsiteY10" fmla="*/ 111898 h 114162"/>
                <a:gd name="connsiteX11" fmla="*/ 47758 w 94134"/>
                <a:gd name="connsiteY11" fmla="*/ 114163 h 114162"/>
                <a:gd name="connsiteX12" fmla="*/ 59501 w 94134"/>
                <a:gd name="connsiteY12" fmla="*/ 113961 h 114162"/>
                <a:gd name="connsiteX13" fmla="*/ 68777 w 94134"/>
                <a:gd name="connsiteY13" fmla="*/ 113372 h 114162"/>
                <a:gd name="connsiteX14" fmla="*/ 77159 w 94134"/>
                <a:gd name="connsiteY14" fmla="*/ 112387 h 114162"/>
                <a:gd name="connsiteX15" fmla="*/ 86046 w 94134"/>
                <a:gd name="connsiteY15" fmla="*/ 110805 h 114162"/>
                <a:gd name="connsiteX16" fmla="*/ 89493 w 94134"/>
                <a:gd name="connsiteY16" fmla="*/ 109230 h 114162"/>
                <a:gd name="connsiteX17" fmla="*/ 90191 w 94134"/>
                <a:gd name="connsiteY17" fmla="*/ 105686 h 114162"/>
                <a:gd name="connsiteX18" fmla="*/ 90191 w 94134"/>
                <a:gd name="connsiteY18" fmla="*/ 92666 h 114162"/>
                <a:gd name="connsiteX19" fmla="*/ 89205 w 94134"/>
                <a:gd name="connsiteY19" fmla="*/ 90401 h 114162"/>
                <a:gd name="connsiteX20" fmla="*/ 86637 w 94134"/>
                <a:gd name="connsiteY20" fmla="*/ 89711 h 114162"/>
                <a:gd name="connsiteX21" fmla="*/ 86047 w 94134"/>
                <a:gd name="connsiteY21" fmla="*/ 89711 h 114162"/>
                <a:gd name="connsiteX22" fmla="*/ 70159 w 94134"/>
                <a:gd name="connsiteY22" fmla="*/ 90998 h 114162"/>
                <a:gd name="connsiteX23" fmla="*/ 49730 w 94134"/>
                <a:gd name="connsiteY23" fmla="*/ 91681 h 114162"/>
                <a:gd name="connsiteX24" fmla="*/ 37995 w 94134"/>
                <a:gd name="connsiteY24" fmla="*/ 89416 h 114162"/>
                <a:gd name="connsiteX25" fmla="*/ 30691 w 94134"/>
                <a:gd name="connsiteY25" fmla="*/ 83499 h 114162"/>
                <a:gd name="connsiteX26" fmla="*/ 27035 w 94134"/>
                <a:gd name="connsiteY26" fmla="*/ 75418 h 114162"/>
                <a:gd name="connsiteX27" fmla="*/ 26057 w 94134"/>
                <a:gd name="connsiteY27" fmla="*/ 66639 h 114162"/>
                <a:gd name="connsiteX28" fmla="*/ 26057 w 94134"/>
                <a:gd name="connsiteY28" fmla="*/ 66050 h 114162"/>
                <a:gd name="connsiteX29" fmla="*/ 90200 w 94134"/>
                <a:gd name="connsiteY29" fmla="*/ 66050 h 114162"/>
                <a:gd name="connsiteX30" fmla="*/ 94134 w 94134"/>
                <a:gd name="connsiteY30" fmla="*/ 61126 h 114162"/>
                <a:gd name="connsiteX31" fmla="*/ 94134 w 94134"/>
                <a:gd name="connsiteY31" fmla="*/ 50083 h 114162"/>
                <a:gd name="connsiteX32" fmla="*/ 91084 w 94134"/>
                <a:gd name="connsiteY32" fmla="*/ 29873 h 114162"/>
                <a:gd name="connsiteX33" fmla="*/ 82120 w 94134"/>
                <a:gd name="connsiteY33" fmla="*/ 13999 h 114162"/>
                <a:gd name="connsiteX34" fmla="*/ 68086 w 94134"/>
                <a:gd name="connsiteY34" fmla="*/ 47516 h 114162"/>
                <a:gd name="connsiteX35" fmla="*/ 26251 w 94134"/>
                <a:gd name="connsiteY35" fmla="*/ 47516 h 114162"/>
                <a:gd name="connsiteX36" fmla="*/ 26251 w 94134"/>
                <a:gd name="connsiteY36" fmla="*/ 46733 h 114162"/>
                <a:gd name="connsiteX37" fmla="*/ 32173 w 94134"/>
                <a:gd name="connsiteY37" fmla="*/ 28695 h 114162"/>
                <a:gd name="connsiteX38" fmla="*/ 47370 w 94134"/>
                <a:gd name="connsiteY38" fmla="*/ 22475 h 114162"/>
                <a:gd name="connsiteX39" fmla="*/ 62365 w 94134"/>
                <a:gd name="connsiteY39" fmla="*/ 28788 h 114162"/>
                <a:gd name="connsiteX40" fmla="*/ 68086 w 94134"/>
                <a:gd name="connsiteY40" fmla="*/ 46733 h 114162"/>
                <a:gd name="connsiteX41" fmla="*/ 68086 w 94134"/>
                <a:gd name="connsiteY41" fmla="*/ 47516 h 11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4134" h="114162">
                  <a:moveTo>
                    <a:pt x="82119" y="13998"/>
                  </a:moveTo>
                  <a:cubicBezTo>
                    <a:pt x="78176" y="9531"/>
                    <a:pt x="73294" y="6080"/>
                    <a:pt x="67449" y="3653"/>
                  </a:cubicBezTo>
                  <a:cubicBezTo>
                    <a:pt x="61605" y="1218"/>
                    <a:pt x="54883" y="0"/>
                    <a:pt x="47261" y="0"/>
                  </a:cubicBezTo>
                  <a:cubicBezTo>
                    <a:pt x="39779" y="0"/>
                    <a:pt x="33088" y="1179"/>
                    <a:pt x="27173" y="3544"/>
                  </a:cubicBezTo>
                  <a:cubicBezTo>
                    <a:pt x="21275" y="5917"/>
                    <a:pt x="16315" y="9268"/>
                    <a:pt x="12310" y="13610"/>
                  </a:cubicBezTo>
                  <a:cubicBezTo>
                    <a:pt x="8305" y="17946"/>
                    <a:pt x="5255" y="23203"/>
                    <a:pt x="3151" y="29384"/>
                  </a:cubicBezTo>
                  <a:cubicBezTo>
                    <a:pt x="1055" y="35557"/>
                    <a:pt x="0" y="42459"/>
                    <a:pt x="0" y="50082"/>
                  </a:cubicBezTo>
                  <a:lnTo>
                    <a:pt x="0" y="64670"/>
                  </a:lnTo>
                  <a:cubicBezTo>
                    <a:pt x="0" y="74402"/>
                    <a:pt x="1552" y="82452"/>
                    <a:pt x="4642" y="88827"/>
                  </a:cubicBezTo>
                  <a:cubicBezTo>
                    <a:pt x="7731" y="95209"/>
                    <a:pt x="11643" y="100265"/>
                    <a:pt x="16385" y="104011"/>
                  </a:cubicBezTo>
                  <a:cubicBezTo>
                    <a:pt x="21120" y="107757"/>
                    <a:pt x="26281" y="110378"/>
                    <a:pt x="31877" y="111898"/>
                  </a:cubicBezTo>
                  <a:cubicBezTo>
                    <a:pt x="37466" y="113402"/>
                    <a:pt x="42759" y="114163"/>
                    <a:pt x="47758" y="114163"/>
                  </a:cubicBezTo>
                  <a:cubicBezTo>
                    <a:pt x="52229" y="114163"/>
                    <a:pt x="56148" y="114093"/>
                    <a:pt x="59501" y="113961"/>
                  </a:cubicBezTo>
                  <a:cubicBezTo>
                    <a:pt x="62855" y="113830"/>
                    <a:pt x="65944" y="113635"/>
                    <a:pt x="68777" y="113372"/>
                  </a:cubicBezTo>
                  <a:cubicBezTo>
                    <a:pt x="71602" y="113108"/>
                    <a:pt x="74404" y="112782"/>
                    <a:pt x="77159" y="112387"/>
                  </a:cubicBezTo>
                  <a:cubicBezTo>
                    <a:pt x="79930" y="111991"/>
                    <a:pt x="82887" y="111464"/>
                    <a:pt x="86046" y="110805"/>
                  </a:cubicBezTo>
                  <a:cubicBezTo>
                    <a:pt x="87886" y="110549"/>
                    <a:pt x="89035" y="110022"/>
                    <a:pt x="89493" y="109230"/>
                  </a:cubicBezTo>
                  <a:cubicBezTo>
                    <a:pt x="89959" y="108439"/>
                    <a:pt x="90191" y="107261"/>
                    <a:pt x="90191" y="105686"/>
                  </a:cubicBezTo>
                  <a:lnTo>
                    <a:pt x="90191" y="92666"/>
                  </a:lnTo>
                  <a:cubicBezTo>
                    <a:pt x="90191" y="91619"/>
                    <a:pt x="89858" y="90859"/>
                    <a:pt x="89205" y="90401"/>
                  </a:cubicBezTo>
                  <a:cubicBezTo>
                    <a:pt x="88538" y="89944"/>
                    <a:pt x="87684" y="89711"/>
                    <a:pt x="86637" y="89711"/>
                  </a:cubicBezTo>
                  <a:lnTo>
                    <a:pt x="86047" y="89711"/>
                  </a:lnTo>
                  <a:cubicBezTo>
                    <a:pt x="81840" y="90106"/>
                    <a:pt x="76539" y="90533"/>
                    <a:pt x="70159" y="90998"/>
                  </a:cubicBezTo>
                  <a:cubicBezTo>
                    <a:pt x="63771" y="91456"/>
                    <a:pt x="56964" y="91681"/>
                    <a:pt x="49730" y="91681"/>
                  </a:cubicBezTo>
                  <a:cubicBezTo>
                    <a:pt x="45003" y="91681"/>
                    <a:pt x="41083" y="90928"/>
                    <a:pt x="37995" y="89416"/>
                  </a:cubicBezTo>
                  <a:cubicBezTo>
                    <a:pt x="34898" y="87911"/>
                    <a:pt x="32468" y="85934"/>
                    <a:pt x="30691" y="83499"/>
                  </a:cubicBezTo>
                  <a:cubicBezTo>
                    <a:pt x="28913" y="81072"/>
                    <a:pt x="27695" y="78373"/>
                    <a:pt x="27035" y="75418"/>
                  </a:cubicBezTo>
                  <a:cubicBezTo>
                    <a:pt x="26375" y="72463"/>
                    <a:pt x="26057" y="69540"/>
                    <a:pt x="26057" y="66639"/>
                  </a:cubicBezTo>
                  <a:lnTo>
                    <a:pt x="26057" y="66050"/>
                  </a:lnTo>
                  <a:lnTo>
                    <a:pt x="90200" y="66050"/>
                  </a:lnTo>
                  <a:cubicBezTo>
                    <a:pt x="92823" y="66050"/>
                    <a:pt x="94134" y="64406"/>
                    <a:pt x="94134" y="61126"/>
                  </a:cubicBezTo>
                  <a:lnTo>
                    <a:pt x="94134" y="50083"/>
                  </a:lnTo>
                  <a:cubicBezTo>
                    <a:pt x="94134" y="42723"/>
                    <a:pt x="93118" y="35984"/>
                    <a:pt x="91084" y="29873"/>
                  </a:cubicBezTo>
                  <a:cubicBezTo>
                    <a:pt x="89051" y="23762"/>
                    <a:pt x="86063" y="18473"/>
                    <a:pt x="82120" y="13999"/>
                  </a:cubicBezTo>
                  <a:moveTo>
                    <a:pt x="68086" y="47516"/>
                  </a:moveTo>
                  <a:lnTo>
                    <a:pt x="26251" y="47516"/>
                  </a:lnTo>
                  <a:lnTo>
                    <a:pt x="26251" y="46733"/>
                  </a:lnTo>
                  <a:cubicBezTo>
                    <a:pt x="26251" y="38838"/>
                    <a:pt x="28222" y="32828"/>
                    <a:pt x="32173" y="28695"/>
                  </a:cubicBezTo>
                  <a:cubicBezTo>
                    <a:pt x="36116" y="24546"/>
                    <a:pt x="41176" y="22475"/>
                    <a:pt x="47370" y="22475"/>
                  </a:cubicBezTo>
                  <a:cubicBezTo>
                    <a:pt x="53548" y="22475"/>
                    <a:pt x="58547" y="24576"/>
                    <a:pt x="62365" y="28788"/>
                  </a:cubicBezTo>
                  <a:cubicBezTo>
                    <a:pt x="66177" y="32999"/>
                    <a:pt x="68086" y="38978"/>
                    <a:pt x="68086" y="46733"/>
                  </a:cubicBezTo>
                  <a:lnTo>
                    <a:pt x="68086" y="47516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74" name="Freeform 73">
              <a:extLst>
                <a:ext uri="{FF2B5EF4-FFF2-40B4-BE49-F238E27FC236}">
                  <a16:creationId xmlns:a16="http://schemas.microsoft.com/office/drawing/2014/main" id="{A764828E-A247-0D35-2F4D-D61EDE31B8BB}"/>
                </a:ext>
              </a:extLst>
            </p:cNvPr>
            <p:cNvSpPr/>
            <p:nvPr/>
          </p:nvSpPr>
          <p:spPr>
            <a:xfrm>
              <a:off x="10406489" y="1463753"/>
              <a:ext cx="74597" cy="114162"/>
            </a:xfrm>
            <a:custGeom>
              <a:avLst/>
              <a:gdLst>
                <a:gd name="connsiteX0" fmla="*/ 70453 w 74597"/>
                <a:gd name="connsiteY0" fmla="*/ 2559 h 114162"/>
                <a:gd name="connsiteX1" fmla="*/ 60588 w 74597"/>
                <a:gd name="connsiteY1" fmla="*/ 791 h 114162"/>
                <a:gd name="connsiteX2" fmla="*/ 44995 w 74597"/>
                <a:gd name="connsiteY2" fmla="*/ 0 h 114162"/>
                <a:gd name="connsiteX3" fmla="*/ 27135 w 74597"/>
                <a:gd name="connsiteY3" fmla="*/ 2963 h 114162"/>
                <a:gd name="connsiteX4" fmla="*/ 12931 w 74597"/>
                <a:gd name="connsiteY4" fmla="*/ 11927 h 114162"/>
                <a:gd name="connsiteX5" fmla="*/ 3462 w 74597"/>
                <a:gd name="connsiteY5" fmla="*/ 26910 h 114162"/>
                <a:gd name="connsiteX6" fmla="*/ 0 w 74597"/>
                <a:gd name="connsiteY6" fmla="*/ 47910 h 114162"/>
                <a:gd name="connsiteX7" fmla="*/ 0 w 74597"/>
                <a:gd name="connsiteY7" fmla="*/ 66251 h 114162"/>
                <a:gd name="connsiteX8" fmla="*/ 3462 w 74597"/>
                <a:gd name="connsiteY8" fmla="*/ 87245 h 114162"/>
                <a:gd name="connsiteX9" fmla="*/ 12931 w 74597"/>
                <a:gd name="connsiteY9" fmla="*/ 102235 h 114162"/>
                <a:gd name="connsiteX10" fmla="*/ 27135 w 74597"/>
                <a:gd name="connsiteY10" fmla="*/ 111208 h 114162"/>
                <a:gd name="connsiteX11" fmla="*/ 44995 w 74597"/>
                <a:gd name="connsiteY11" fmla="*/ 114162 h 114162"/>
                <a:gd name="connsiteX12" fmla="*/ 60588 w 74597"/>
                <a:gd name="connsiteY12" fmla="*/ 113371 h 114162"/>
                <a:gd name="connsiteX13" fmla="*/ 70453 w 74597"/>
                <a:gd name="connsiteY13" fmla="*/ 111595 h 114162"/>
                <a:gd name="connsiteX14" fmla="*/ 73806 w 74597"/>
                <a:gd name="connsiteY14" fmla="*/ 109920 h 114162"/>
                <a:gd name="connsiteX15" fmla="*/ 74598 w 74597"/>
                <a:gd name="connsiteY15" fmla="*/ 106469 h 114162"/>
                <a:gd name="connsiteX16" fmla="*/ 74598 w 74597"/>
                <a:gd name="connsiteY16" fmla="*/ 93657 h 114162"/>
                <a:gd name="connsiteX17" fmla="*/ 73612 w 74597"/>
                <a:gd name="connsiteY17" fmla="*/ 91385 h 114162"/>
                <a:gd name="connsiteX18" fmla="*/ 71043 w 74597"/>
                <a:gd name="connsiteY18" fmla="*/ 90695 h 114162"/>
                <a:gd name="connsiteX19" fmla="*/ 70454 w 74597"/>
                <a:gd name="connsiteY19" fmla="*/ 90695 h 114162"/>
                <a:gd name="connsiteX20" fmla="*/ 64927 w 74597"/>
                <a:gd name="connsiteY20" fmla="*/ 91385 h 114162"/>
                <a:gd name="connsiteX21" fmla="*/ 59603 w 74597"/>
                <a:gd name="connsiteY21" fmla="*/ 91781 h 114162"/>
                <a:gd name="connsiteX22" fmla="*/ 53284 w 74597"/>
                <a:gd name="connsiteY22" fmla="*/ 91982 h 114162"/>
                <a:gd name="connsiteX23" fmla="*/ 44995 w 74597"/>
                <a:gd name="connsiteY23" fmla="*/ 92075 h 114162"/>
                <a:gd name="connsiteX24" fmla="*/ 38095 w 74597"/>
                <a:gd name="connsiteY24" fmla="*/ 90897 h 114162"/>
                <a:gd name="connsiteX25" fmla="*/ 32072 w 74597"/>
                <a:gd name="connsiteY25" fmla="*/ 86856 h 114162"/>
                <a:gd name="connsiteX26" fmla="*/ 27733 w 74597"/>
                <a:gd name="connsiteY26" fmla="*/ 78969 h 114162"/>
                <a:gd name="connsiteX27" fmla="*/ 26049 w 74597"/>
                <a:gd name="connsiteY27" fmla="*/ 66251 h 114162"/>
                <a:gd name="connsiteX28" fmla="*/ 26049 w 74597"/>
                <a:gd name="connsiteY28" fmla="*/ 47910 h 114162"/>
                <a:gd name="connsiteX29" fmla="*/ 27733 w 74597"/>
                <a:gd name="connsiteY29" fmla="*/ 35192 h 114162"/>
                <a:gd name="connsiteX30" fmla="*/ 32072 w 74597"/>
                <a:gd name="connsiteY30" fmla="*/ 27313 h 114162"/>
                <a:gd name="connsiteX31" fmla="*/ 38095 w 74597"/>
                <a:gd name="connsiteY31" fmla="*/ 23265 h 114162"/>
                <a:gd name="connsiteX32" fmla="*/ 44995 w 74597"/>
                <a:gd name="connsiteY32" fmla="*/ 22078 h 114162"/>
                <a:gd name="connsiteX33" fmla="*/ 53284 w 74597"/>
                <a:gd name="connsiteY33" fmla="*/ 22179 h 114162"/>
                <a:gd name="connsiteX34" fmla="*/ 59603 w 74597"/>
                <a:gd name="connsiteY34" fmla="*/ 22380 h 114162"/>
                <a:gd name="connsiteX35" fmla="*/ 64927 w 74597"/>
                <a:gd name="connsiteY35" fmla="*/ 22776 h 114162"/>
                <a:gd name="connsiteX36" fmla="*/ 70454 w 74597"/>
                <a:gd name="connsiteY36" fmla="*/ 23458 h 114162"/>
                <a:gd name="connsiteX37" fmla="*/ 71043 w 74597"/>
                <a:gd name="connsiteY37" fmla="*/ 23458 h 114162"/>
                <a:gd name="connsiteX38" fmla="*/ 73612 w 74597"/>
                <a:gd name="connsiteY38" fmla="*/ 22776 h 114162"/>
                <a:gd name="connsiteX39" fmla="*/ 74598 w 74597"/>
                <a:gd name="connsiteY39" fmla="*/ 20504 h 114162"/>
                <a:gd name="connsiteX40" fmla="*/ 74598 w 74597"/>
                <a:gd name="connsiteY40" fmla="*/ 7685 h 114162"/>
                <a:gd name="connsiteX41" fmla="*/ 73806 w 74597"/>
                <a:gd name="connsiteY41" fmla="*/ 4241 h 114162"/>
                <a:gd name="connsiteX42" fmla="*/ 70453 w 74597"/>
                <a:gd name="connsiteY42" fmla="*/ 2558 h 11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74597" h="114162">
                  <a:moveTo>
                    <a:pt x="70453" y="2559"/>
                  </a:moveTo>
                  <a:cubicBezTo>
                    <a:pt x="68218" y="1908"/>
                    <a:pt x="64927" y="1319"/>
                    <a:pt x="60588" y="791"/>
                  </a:cubicBezTo>
                  <a:cubicBezTo>
                    <a:pt x="56241" y="264"/>
                    <a:pt x="51049" y="0"/>
                    <a:pt x="44995" y="0"/>
                  </a:cubicBezTo>
                  <a:cubicBezTo>
                    <a:pt x="38545" y="0"/>
                    <a:pt x="32599" y="985"/>
                    <a:pt x="27135" y="2963"/>
                  </a:cubicBezTo>
                  <a:cubicBezTo>
                    <a:pt x="21678" y="4925"/>
                    <a:pt x="16944" y="7918"/>
                    <a:pt x="12931" y="11927"/>
                  </a:cubicBezTo>
                  <a:cubicBezTo>
                    <a:pt x="8910" y="15937"/>
                    <a:pt x="5759" y="20931"/>
                    <a:pt x="3462" y="26910"/>
                  </a:cubicBezTo>
                  <a:cubicBezTo>
                    <a:pt x="1156" y="32889"/>
                    <a:pt x="0" y="39892"/>
                    <a:pt x="0" y="47910"/>
                  </a:cubicBezTo>
                  <a:lnTo>
                    <a:pt x="0" y="66251"/>
                  </a:lnTo>
                  <a:cubicBezTo>
                    <a:pt x="0" y="74270"/>
                    <a:pt x="1156" y="81265"/>
                    <a:pt x="3462" y="87245"/>
                  </a:cubicBezTo>
                  <a:cubicBezTo>
                    <a:pt x="5759" y="93231"/>
                    <a:pt x="8911" y="98226"/>
                    <a:pt x="12931" y="102235"/>
                  </a:cubicBezTo>
                  <a:cubicBezTo>
                    <a:pt x="16944" y="106245"/>
                    <a:pt x="21678" y="109230"/>
                    <a:pt x="27135" y="111208"/>
                  </a:cubicBezTo>
                  <a:cubicBezTo>
                    <a:pt x="32599" y="113177"/>
                    <a:pt x="38545" y="114162"/>
                    <a:pt x="44995" y="114162"/>
                  </a:cubicBezTo>
                  <a:cubicBezTo>
                    <a:pt x="51049" y="114162"/>
                    <a:pt x="56241" y="113899"/>
                    <a:pt x="60588" y="113371"/>
                  </a:cubicBezTo>
                  <a:cubicBezTo>
                    <a:pt x="64927" y="112852"/>
                    <a:pt x="68218" y="112255"/>
                    <a:pt x="70453" y="111595"/>
                  </a:cubicBezTo>
                  <a:cubicBezTo>
                    <a:pt x="72161" y="111207"/>
                    <a:pt x="73278" y="110641"/>
                    <a:pt x="73806" y="109920"/>
                  </a:cubicBezTo>
                  <a:cubicBezTo>
                    <a:pt x="74334" y="109199"/>
                    <a:pt x="74598" y="108043"/>
                    <a:pt x="74598" y="106469"/>
                  </a:cubicBezTo>
                  <a:lnTo>
                    <a:pt x="74598" y="93657"/>
                  </a:lnTo>
                  <a:cubicBezTo>
                    <a:pt x="74598" y="92603"/>
                    <a:pt x="74271" y="91851"/>
                    <a:pt x="73612" y="91385"/>
                  </a:cubicBezTo>
                  <a:cubicBezTo>
                    <a:pt x="72952" y="90928"/>
                    <a:pt x="72099" y="90695"/>
                    <a:pt x="71043" y="90695"/>
                  </a:cubicBezTo>
                  <a:lnTo>
                    <a:pt x="70454" y="90695"/>
                  </a:lnTo>
                  <a:cubicBezTo>
                    <a:pt x="68482" y="90959"/>
                    <a:pt x="66635" y="91191"/>
                    <a:pt x="64927" y="91385"/>
                  </a:cubicBezTo>
                  <a:cubicBezTo>
                    <a:pt x="63212" y="91579"/>
                    <a:pt x="61442" y="91719"/>
                    <a:pt x="59603" y="91781"/>
                  </a:cubicBezTo>
                  <a:cubicBezTo>
                    <a:pt x="57755" y="91851"/>
                    <a:pt x="55652" y="91912"/>
                    <a:pt x="53284" y="91982"/>
                  </a:cubicBezTo>
                  <a:cubicBezTo>
                    <a:pt x="50917" y="92044"/>
                    <a:pt x="48154" y="92075"/>
                    <a:pt x="44995" y="92075"/>
                  </a:cubicBezTo>
                  <a:cubicBezTo>
                    <a:pt x="42628" y="92075"/>
                    <a:pt x="40323" y="91679"/>
                    <a:pt x="38095" y="90897"/>
                  </a:cubicBezTo>
                  <a:cubicBezTo>
                    <a:pt x="35852" y="90113"/>
                    <a:pt x="33850" y="88756"/>
                    <a:pt x="32072" y="86856"/>
                  </a:cubicBezTo>
                  <a:cubicBezTo>
                    <a:pt x="30294" y="84949"/>
                    <a:pt x="28850" y="82312"/>
                    <a:pt x="27733" y="78969"/>
                  </a:cubicBezTo>
                  <a:cubicBezTo>
                    <a:pt x="26607" y="75611"/>
                    <a:pt x="26049" y="71369"/>
                    <a:pt x="26049" y="66251"/>
                  </a:cubicBezTo>
                  <a:lnTo>
                    <a:pt x="26049" y="47910"/>
                  </a:lnTo>
                  <a:cubicBezTo>
                    <a:pt x="26049" y="42784"/>
                    <a:pt x="26607" y="38542"/>
                    <a:pt x="27733" y="35192"/>
                  </a:cubicBezTo>
                  <a:cubicBezTo>
                    <a:pt x="28850" y="31841"/>
                    <a:pt x="30294" y="29212"/>
                    <a:pt x="32072" y="27313"/>
                  </a:cubicBezTo>
                  <a:cubicBezTo>
                    <a:pt x="33850" y="25405"/>
                    <a:pt x="35852" y="24055"/>
                    <a:pt x="38095" y="23265"/>
                  </a:cubicBezTo>
                  <a:cubicBezTo>
                    <a:pt x="40323" y="22473"/>
                    <a:pt x="42628" y="22078"/>
                    <a:pt x="44995" y="22078"/>
                  </a:cubicBezTo>
                  <a:cubicBezTo>
                    <a:pt x="48154" y="22078"/>
                    <a:pt x="50917" y="22117"/>
                    <a:pt x="53284" y="22179"/>
                  </a:cubicBezTo>
                  <a:cubicBezTo>
                    <a:pt x="55652" y="22248"/>
                    <a:pt x="57755" y="22311"/>
                    <a:pt x="59603" y="22380"/>
                  </a:cubicBezTo>
                  <a:cubicBezTo>
                    <a:pt x="61442" y="22443"/>
                    <a:pt x="63212" y="22574"/>
                    <a:pt x="64927" y="22776"/>
                  </a:cubicBezTo>
                  <a:cubicBezTo>
                    <a:pt x="66635" y="22970"/>
                    <a:pt x="68482" y="23195"/>
                    <a:pt x="70454" y="23458"/>
                  </a:cubicBezTo>
                  <a:lnTo>
                    <a:pt x="71043" y="23458"/>
                  </a:lnTo>
                  <a:cubicBezTo>
                    <a:pt x="72099" y="23458"/>
                    <a:pt x="72953" y="23233"/>
                    <a:pt x="73612" y="22776"/>
                  </a:cubicBezTo>
                  <a:cubicBezTo>
                    <a:pt x="74272" y="22311"/>
                    <a:pt x="74598" y="21558"/>
                    <a:pt x="74598" y="20504"/>
                  </a:cubicBezTo>
                  <a:lnTo>
                    <a:pt x="74598" y="7685"/>
                  </a:lnTo>
                  <a:cubicBezTo>
                    <a:pt x="74598" y="6110"/>
                    <a:pt x="74334" y="4963"/>
                    <a:pt x="73806" y="4241"/>
                  </a:cubicBezTo>
                  <a:cubicBezTo>
                    <a:pt x="73278" y="3512"/>
                    <a:pt x="72160" y="2961"/>
                    <a:pt x="70453" y="2558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75" name="Freeform 74">
              <a:extLst>
                <a:ext uri="{FF2B5EF4-FFF2-40B4-BE49-F238E27FC236}">
                  <a16:creationId xmlns:a16="http://schemas.microsoft.com/office/drawing/2014/main" id="{49427B42-A69C-0210-3390-C412245AEBD1}"/>
                </a:ext>
              </a:extLst>
            </p:cNvPr>
            <p:cNvSpPr/>
            <p:nvPr/>
          </p:nvSpPr>
          <p:spPr>
            <a:xfrm>
              <a:off x="10493914" y="1441865"/>
              <a:ext cx="71034" cy="136055"/>
            </a:xfrm>
            <a:custGeom>
              <a:avLst/>
              <a:gdLst>
                <a:gd name="connsiteX0" fmla="*/ 66859 w 71034"/>
                <a:gd name="connsiteY0" fmla="*/ 115745 h 136055"/>
                <a:gd name="connsiteX1" fmla="*/ 56302 w 71034"/>
                <a:gd name="connsiteY1" fmla="*/ 115745 h 136055"/>
                <a:gd name="connsiteX2" fmla="*/ 52026 w 71034"/>
                <a:gd name="connsiteY2" fmla="*/ 115450 h 136055"/>
                <a:gd name="connsiteX3" fmla="*/ 49736 w 71034"/>
                <a:gd name="connsiteY3" fmla="*/ 113969 h 136055"/>
                <a:gd name="connsiteX4" fmla="*/ 48735 w 71034"/>
                <a:gd name="connsiteY4" fmla="*/ 110619 h 136055"/>
                <a:gd name="connsiteX5" fmla="*/ 48549 w 71034"/>
                <a:gd name="connsiteY5" fmla="*/ 104701 h 136055"/>
                <a:gd name="connsiteX6" fmla="*/ 48549 w 71034"/>
                <a:gd name="connsiteY6" fmla="*/ 42785 h 136055"/>
                <a:gd name="connsiteX7" fmla="*/ 66463 w 71034"/>
                <a:gd name="connsiteY7" fmla="*/ 42785 h 136055"/>
                <a:gd name="connsiteX8" fmla="*/ 69250 w 71034"/>
                <a:gd name="connsiteY8" fmla="*/ 41606 h 136055"/>
                <a:gd name="connsiteX9" fmla="*/ 70445 w 71034"/>
                <a:gd name="connsiteY9" fmla="*/ 38845 h 136055"/>
                <a:gd name="connsiteX10" fmla="*/ 70445 w 71034"/>
                <a:gd name="connsiteY10" fmla="*/ 27213 h 136055"/>
                <a:gd name="connsiteX11" fmla="*/ 69250 w 71034"/>
                <a:gd name="connsiteY11" fmla="*/ 24444 h 136055"/>
                <a:gd name="connsiteX12" fmla="*/ 66463 w 71034"/>
                <a:gd name="connsiteY12" fmla="*/ 23265 h 136055"/>
                <a:gd name="connsiteX13" fmla="*/ 48549 w 71034"/>
                <a:gd name="connsiteY13" fmla="*/ 23265 h 136055"/>
                <a:gd name="connsiteX14" fmla="*/ 48549 w 71034"/>
                <a:gd name="connsiteY14" fmla="*/ 2963 h 136055"/>
                <a:gd name="connsiteX15" fmla="*/ 45413 w 71034"/>
                <a:gd name="connsiteY15" fmla="*/ 0 h 136055"/>
                <a:gd name="connsiteX16" fmla="*/ 44629 w 71034"/>
                <a:gd name="connsiteY16" fmla="*/ 0 h 136055"/>
                <a:gd name="connsiteX17" fmla="*/ 26412 w 71034"/>
                <a:gd name="connsiteY17" fmla="*/ 3156 h 136055"/>
                <a:gd name="connsiteX18" fmla="*/ 23665 w 71034"/>
                <a:gd name="connsiteY18" fmla="*/ 4537 h 136055"/>
                <a:gd name="connsiteX19" fmla="*/ 22493 w 71034"/>
                <a:gd name="connsiteY19" fmla="*/ 7104 h 136055"/>
                <a:gd name="connsiteX20" fmla="*/ 22493 w 71034"/>
                <a:gd name="connsiteY20" fmla="*/ 23265 h 136055"/>
                <a:gd name="connsiteX21" fmla="*/ 3943 w 71034"/>
                <a:gd name="connsiteY21" fmla="*/ 23265 h 136055"/>
                <a:gd name="connsiteX22" fmla="*/ 1180 w 71034"/>
                <a:gd name="connsiteY22" fmla="*/ 24444 h 136055"/>
                <a:gd name="connsiteX23" fmla="*/ 0 w 71034"/>
                <a:gd name="connsiteY23" fmla="*/ 27213 h 136055"/>
                <a:gd name="connsiteX24" fmla="*/ 0 w 71034"/>
                <a:gd name="connsiteY24" fmla="*/ 36085 h 136055"/>
                <a:gd name="connsiteX25" fmla="*/ 1180 w 71034"/>
                <a:gd name="connsiteY25" fmla="*/ 38644 h 136055"/>
                <a:gd name="connsiteX26" fmla="*/ 3943 w 71034"/>
                <a:gd name="connsiteY26" fmla="*/ 40032 h 136055"/>
                <a:gd name="connsiteX27" fmla="*/ 22493 w 71034"/>
                <a:gd name="connsiteY27" fmla="*/ 42785 h 136055"/>
                <a:gd name="connsiteX28" fmla="*/ 22493 w 71034"/>
                <a:gd name="connsiteY28" fmla="*/ 104701 h 136055"/>
                <a:gd name="connsiteX29" fmla="*/ 24271 w 71034"/>
                <a:gd name="connsiteY29" fmla="*/ 120770 h 136055"/>
                <a:gd name="connsiteX30" fmla="*/ 29797 w 71034"/>
                <a:gd name="connsiteY30" fmla="*/ 130332 h 136055"/>
                <a:gd name="connsiteX31" fmla="*/ 39561 w 71034"/>
                <a:gd name="connsiteY31" fmla="*/ 134869 h 136055"/>
                <a:gd name="connsiteX32" fmla="*/ 53874 w 71034"/>
                <a:gd name="connsiteY32" fmla="*/ 136055 h 136055"/>
                <a:gd name="connsiteX33" fmla="*/ 60479 w 71034"/>
                <a:gd name="connsiteY33" fmla="*/ 135660 h 136055"/>
                <a:gd name="connsiteX34" fmla="*/ 67286 w 71034"/>
                <a:gd name="connsiteY34" fmla="*/ 134667 h 136055"/>
                <a:gd name="connsiteX35" fmla="*/ 71034 w 71034"/>
                <a:gd name="connsiteY35" fmla="*/ 131123 h 136055"/>
                <a:gd name="connsiteX36" fmla="*/ 71034 w 71034"/>
                <a:gd name="connsiteY36" fmla="*/ 118700 h 136055"/>
                <a:gd name="connsiteX37" fmla="*/ 66859 w 71034"/>
                <a:gd name="connsiteY37" fmla="*/ 115745 h 136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34" h="136055">
                  <a:moveTo>
                    <a:pt x="66859" y="115745"/>
                  </a:moveTo>
                  <a:lnTo>
                    <a:pt x="56302" y="115745"/>
                  </a:lnTo>
                  <a:cubicBezTo>
                    <a:pt x="54440" y="115745"/>
                    <a:pt x="53020" y="115644"/>
                    <a:pt x="52026" y="115450"/>
                  </a:cubicBezTo>
                  <a:cubicBezTo>
                    <a:pt x="51033" y="115248"/>
                    <a:pt x="50264" y="114760"/>
                    <a:pt x="49736" y="113969"/>
                  </a:cubicBezTo>
                  <a:cubicBezTo>
                    <a:pt x="49208" y="113178"/>
                    <a:pt x="48875" y="112061"/>
                    <a:pt x="48735" y="110619"/>
                  </a:cubicBezTo>
                  <a:cubicBezTo>
                    <a:pt x="48611" y="109168"/>
                    <a:pt x="48549" y="107199"/>
                    <a:pt x="48549" y="104701"/>
                  </a:cubicBezTo>
                  <a:lnTo>
                    <a:pt x="48549" y="42785"/>
                  </a:lnTo>
                  <a:lnTo>
                    <a:pt x="66463" y="42785"/>
                  </a:lnTo>
                  <a:cubicBezTo>
                    <a:pt x="67526" y="42785"/>
                    <a:pt x="68450" y="42389"/>
                    <a:pt x="69250" y="41606"/>
                  </a:cubicBezTo>
                  <a:cubicBezTo>
                    <a:pt x="70049" y="40815"/>
                    <a:pt x="70445" y="39900"/>
                    <a:pt x="70445" y="38845"/>
                  </a:cubicBezTo>
                  <a:lnTo>
                    <a:pt x="70445" y="27213"/>
                  </a:lnTo>
                  <a:cubicBezTo>
                    <a:pt x="70445" y="26166"/>
                    <a:pt x="70049" y="25243"/>
                    <a:pt x="69250" y="24444"/>
                  </a:cubicBezTo>
                  <a:cubicBezTo>
                    <a:pt x="68450" y="23661"/>
                    <a:pt x="67526" y="23265"/>
                    <a:pt x="66463" y="23265"/>
                  </a:cubicBezTo>
                  <a:lnTo>
                    <a:pt x="48549" y="23265"/>
                  </a:lnTo>
                  <a:lnTo>
                    <a:pt x="48549" y="2963"/>
                  </a:lnTo>
                  <a:cubicBezTo>
                    <a:pt x="48549" y="985"/>
                    <a:pt x="47501" y="0"/>
                    <a:pt x="45413" y="0"/>
                  </a:cubicBezTo>
                  <a:lnTo>
                    <a:pt x="44629" y="0"/>
                  </a:lnTo>
                  <a:lnTo>
                    <a:pt x="26412" y="3156"/>
                  </a:lnTo>
                  <a:cubicBezTo>
                    <a:pt x="25365" y="3428"/>
                    <a:pt x="24457" y="3877"/>
                    <a:pt x="23665" y="4537"/>
                  </a:cubicBezTo>
                  <a:cubicBezTo>
                    <a:pt x="22889" y="5196"/>
                    <a:pt x="22493" y="6049"/>
                    <a:pt x="22493" y="7104"/>
                  </a:cubicBezTo>
                  <a:lnTo>
                    <a:pt x="22493" y="23265"/>
                  </a:lnTo>
                  <a:lnTo>
                    <a:pt x="3943" y="23265"/>
                  </a:lnTo>
                  <a:cubicBezTo>
                    <a:pt x="2888" y="23265"/>
                    <a:pt x="1964" y="23661"/>
                    <a:pt x="1180" y="24444"/>
                  </a:cubicBezTo>
                  <a:cubicBezTo>
                    <a:pt x="388" y="25243"/>
                    <a:pt x="0" y="26166"/>
                    <a:pt x="0" y="27213"/>
                  </a:cubicBezTo>
                  <a:lnTo>
                    <a:pt x="0" y="36085"/>
                  </a:lnTo>
                  <a:cubicBezTo>
                    <a:pt x="0" y="37131"/>
                    <a:pt x="388" y="37992"/>
                    <a:pt x="1180" y="38644"/>
                  </a:cubicBezTo>
                  <a:cubicBezTo>
                    <a:pt x="1964" y="39303"/>
                    <a:pt x="2888" y="39760"/>
                    <a:pt x="3943" y="40032"/>
                  </a:cubicBezTo>
                  <a:lnTo>
                    <a:pt x="22493" y="42785"/>
                  </a:lnTo>
                  <a:lnTo>
                    <a:pt x="22493" y="104701"/>
                  </a:lnTo>
                  <a:cubicBezTo>
                    <a:pt x="22493" y="111270"/>
                    <a:pt x="23083" y="116629"/>
                    <a:pt x="24271" y="120770"/>
                  </a:cubicBezTo>
                  <a:cubicBezTo>
                    <a:pt x="25451" y="124911"/>
                    <a:pt x="27290" y="128099"/>
                    <a:pt x="29797" y="130332"/>
                  </a:cubicBezTo>
                  <a:cubicBezTo>
                    <a:pt x="32289" y="132574"/>
                    <a:pt x="35548" y="134078"/>
                    <a:pt x="39561" y="134869"/>
                  </a:cubicBezTo>
                  <a:cubicBezTo>
                    <a:pt x="43574" y="135660"/>
                    <a:pt x="48348" y="136055"/>
                    <a:pt x="53874" y="136055"/>
                  </a:cubicBezTo>
                  <a:cubicBezTo>
                    <a:pt x="56101" y="136055"/>
                    <a:pt x="58313" y="135924"/>
                    <a:pt x="60479" y="135660"/>
                  </a:cubicBezTo>
                  <a:cubicBezTo>
                    <a:pt x="62652" y="135396"/>
                    <a:pt x="64919" y="135063"/>
                    <a:pt x="67286" y="134667"/>
                  </a:cubicBezTo>
                  <a:cubicBezTo>
                    <a:pt x="69785" y="134280"/>
                    <a:pt x="71034" y="133093"/>
                    <a:pt x="71034" y="131123"/>
                  </a:cubicBezTo>
                  <a:lnTo>
                    <a:pt x="71034" y="118700"/>
                  </a:lnTo>
                  <a:cubicBezTo>
                    <a:pt x="71034" y="116730"/>
                    <a:pt x="69645" y="115745"/>
                    <a:pt x="66859" y="11574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76" name="Freeform 75">
              <a:extLst>
                <a:ext uri="{FF2B5EF4-FFF2-40B4-BE49-F238E27FC236}">
                  <a16:creationId xmlns:a16="http://schemas.microsoft.com/office/drawing/2014/main" id="{5BB0B1E2-E979-B8A4-25C7-927F4082A816}"/>
                </a:ext>
              </a:extLst>
            </p:cNvPr>
            <p:cNvSpPr/>
            <p:nvPr/>
          </p:nvSpPr>
          <p:spPr>
            <a:xfrm>
              <a:off x="10577386" y="1463749"/>
              <a:ext cx="94328" cy="114170"/>
            </a:xfrm>
            <a:custGeom>
              <a:avLst/>
              <a:gdLst>
                <a:gd name="connsiteX0" fmla="*/ 82290 w 94328"/>
                <a:gd name="connsiteY0" fmla="*/ 14006 h 114170"/>
                <a:gd name="connsiteX1" fmla="*/ 67590 w 94328"/>
                <a:gd name="connsiteY1" fmla="*/ 3746 h 114170"/>
                <a:gd name="connsiteX2" fmla="*/ 47168 w 94328"/>
                <a:gd name="connsiteY2" fmla="*/ 0 h 114170"/>
                <a:gd name="connsiteX3" fmla="*/ 26739 w 94328"/>
                <a:gd name="connsiteY3" fmla="*/ 3746 h 114170"/>
                <a:gd name="connsiteX4" fmla="*/ 12039 w 94328"/>
                <a:gd name="connsiteY4" fmla="*/ 14006 h 114170"/>
                <a:gd name="connsiteX5" fmla="*/ 3058 w 94328"/>
                <a:gd name="connsiteY5" fmla="*/ 29477 h 114170"/>
                <a:gd name="connsiteX6" fmla="*/ 0 w 94328"/>
                <a:gd name="connsiteY6" fmla="*/ 49097 h 114170"/>
                <a:gd name="connsiteX7" fmla="*/ 0 w 94328"/>
                <a:gd name="connsiteY7" fmla="*/ 65073 h 114170"/>
                <a:gd name="connsiteX8" fmla="*/ 3058 w 94328"/>
                <a:gd name="connsiteY8" fmla="*/ 84685 h 114170"/>
                <a:gd name="connsiteX9" fmla="*/ 12039 w 94328"/>
                <a:gd name="connsiteY9" fmla="*/ 100165 h 114170"/>
                <a:gd name="connsiteX10" fmla="*/ 26739 w 94328"/>
                <a:gd name="connsiteY10" fmla="*/ 110416 h 114170"/>
                <a:gd name="connsiteX11" fmla="*/ 47168 w 94328"/>
                <a:gd name="connsiteY11" fmla="*/ 114170 h 114170"/>
                <a:gd name="connsiteX12" fmla="*/ 67590 w 94328"/>
                <a:gd name="connsiteY12" fmla="*/ 110416 h 114170"/>
                <a:gd name="connsiteX13" fmla="*/ 82290 w 94328"/>
                <a:gd name="connsiteY13" fmla="*/ 100165 h 114170"/>
                <a:gd name="connsiteX14" fmla="*/ 91271 w 94328"/>
                <a:gd name="connsiteY14" fmla="*/ 84685 h 114170"/>
                <a:gd name="connsiteX15" fmla="*/ 94329 w 94328"/>
                <a:gd name="connsiteY15" fmla="*/ 65073 h 114170"/>
                <a:gd name="connsiteX16" fmla="*/ 94329 w 94328"/>
                <a:gd name="connsiteY16" fmla="*/ 49097 h 114170"/>
                <a:gd name="connsiteX17" fmla="*/ 91271 w 94328"/>
                <a:gd name="connsiteY17" fmla="*/ 29477 h 114170"/>
                <a:gd name="connsiteX18" fmla="*/ 82290 w 94328"/>
                <a:gd name="connsiteY18" fmla="*/ 14006 h 114170"/>
                <a:gd name="connsiteX19" fmla="*/ 68281 w 94328"/>
                <a:gd name="connsiteY19" fmla="*/ 65073 h 114170"/>
                <a:gd name="connsiteX20" fmla="*/ 62956 w 94328"/>
                <a:gd name="connsiteY20" fmla="*/ 84491 h 114170"/>
                <a:gd name="connsiteX21" fmla="*/ 47169 w 94328"/>
                <a:gd name="connsiteY21" fmla="*/ 91688 h 114170"/>
                <a:gd name="connsiteX22" fmla="*/ 31382 w 94328"/>
                <a:gd name="connsiteY22" fmla="*/ 84491 h 114170"/>
                <a:gd name="connsiteX23" fmla="*/ 26049 w 94328"/>
                <a:gd name="connsiteY23" fmla="*/ 65073 h 114170"/>
                <a:gd name="connsiteX24" fmla="*/ 26049 w 94328"/>
                <a:gd name="connsiteY24" fmla="*/ 49097 h 114170"/>
                <a:gd name="connsiteX25" fmla="*/ 31382 w 94328"/>
                <a:gd name="connsiteY25" fmla="*/ 29679 h 114170"/>
                <a:gd name="connsiteX26" fmla="*/ 47169 w 94328"/>
                <a:gd name="connsiteY26" fmla="*/ 22482 h 114170"/>
                <a:gd name="connsiteX27" fmla="*/ 62956 w 94328"/>
                <a:gd name="connsiteY27" fmla="*/ 29679 h 114170"/>
                <a:gd name="connsiteX28" fmla="*/ 68281 w 94328"/>
                <a:gd name="connsiteY28" fmla="*/ 49097 h 114170"/>
                <a:gd name="connsiteX29" fmla="*/ 68281 w 94328"/>
                <a:gd name="connsiteY29" fmla="*/ 65073 h 114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4328" h="114170">
                  <a:moveTo>
                    <a:pt x="82290" y="14006"/>
                  </a:moveTo>
                  <a:cubicBezTo>
                    <a:pt x="78348" y="9670"/>
                    <a:pt x="73442" y="6250"/>
                    <a:pt x="67590" y="3746"/>
                  </a:cubicBezTo>
                  <a:cubicBezTo>
                    <a:pt x="61737" y="1256"/>
                    <a:pt x="54930" y="0"/>
                    <a:pt x="47168" y="0"/>
                  </a:cubicBezTo>
                  <a:cubicBezTo>
                    <a:pt x="39399" y="0"/>
                    <a:pt x="32592" y="1256"/>
                    <a:pt x="26739" y="3746"/>
                  </a:cubicBezTo>
                  <a:cubicBezTo>
                    <a:pt x="20887" y="6251"/>
                    <a:pt x="15982" y="9670"/>
                    <a:pt x="12039" y="14006"/>
                  </a:cubicBezTo>
                  <a:cubicBezTo>
                    <a:pt x="8088" y="18340"/>
                    <a:pt x="5092" y="23498"/>
                    <a:pt x="3058" y="29477"/>
                  </a:cubicBezTo>
                  <a:cubicBezTo>
                    <a:pt x="1017" y="35464"/>
                    <a:pt x="0" y="42002"/>
                    <a:pt x="0" y="49097"/>
                  </a:cubicBezTo>
                  <a:lnTo>
                    <a:pt x="0" y="65073"/>
                  </a:lnTo>
                  <a:cubicBezTo>
                    <a:pt x="0" y="72169"/>
                    <a:pt x="1017" y="78706"/>
                    <a:pt x="3058" y="84685"/>
                  </a:cubicBezTo>
                  <a:cubicBezTo>
                    <a:pt x="5092" y="90672"/>
                    <a:pt x="8088" y="95829"/>
                    <a:pt x="12039" y="100165"/>
                  </a:cubicBezTo>
                  <a:cubicBezTo>
                    <a:pt x="15982" y="104507"/>
                    <a:pt x="20887" y="107927"/>
                    <a:pt x="26739" y="110416"/>
                  </a:cubicBezTo>
                  <a:cubicBezTo>
                    <a:pt x="32592" y="112914"/>
                    <a:pt x="39399" y="114170"/>
                    <a:pt x="47168" y="114170"/>
                  </a:cubicBezTo>
                  <a:cubicBezTo>
                    <a:pt x="54930" y="114170"/>
                    <a:pt x="61737" y="112914"/>
                    <a:pt x="67590" y="110416"/>
                  </a:cubicBezTo>
                  <a:cubicBezTo>
                    <a:pt x="73442" y="107927"/>
                    <a:pt x="78348" y="104507"/>
                    <a:pt x="82290" y="100165"/>
                  </a:cubicBezTo>
                  <a:cubicBezTo>
                    <a:pt x="86241" y="95829"/>
                    <a:pt x="89229" y="90672"/>
                    <a:pt x="91271" y="84685"/>
                  </a:cubicBezTo>
                  <a:cubicBezTo>
                    <a:pt x="93304" y="78706"/>
                    <a:pt x="94329" y="72169"/>
                    <a:pt x="94329" y="65073"/>
                  </a:cubicBezTo>
                  <a:lnTo>
                    <a:pt x="94329" y="49097"/>
                  </a:lnTo>
                  <a:cubicBezTo>
                    <a:pt x="94329" y="42002"/>
                    <a:pt x="93305" y="35464"/>
                    <a:pt x="91271" y="29477"/>
                  </a:cubicBezTo>
                  <a:cubicBezTo>
                    <a:pt x="89229" y="23498"/>
                    <a:pt x="86241" y="18340"/>
                    <a:pt x="82290" y="14006"/>
                  </a:cubicBezTo>
                  <a:moveTo>
                    <a:pt x="68281" y="65073"/>
                  </a:moveTo>
                  <a:cubicBezTo>
                    <a:pt x="68281" y="73223"/>
                    <a:pt x="66511" y="79691"/>
                    <a:pt x="62956" y="84491"/>
                  </a:cubicBezTo>
                  <a:cubicBezTo>
                    <a:pt x="59401" y="89292"/>
                    <a:pt x="54139" y="91688"/>
                    <a:pt x="47169" y="91688"/>
                  </a:cubicBezTo>
                  <a:cubicBezTo>
                    <a:pt x="40191" y="91688"/>
                    <a:pt x="34937" y="89292"/>
                    <a:pt x="31382" y="84491"/>
                  </a:cubicBezTo>
                  <a:cubicBezTo>
                    <a:pt x="27826" y="79691"/>
                    <a:pt x="26049" y="73223"/>
                    <a:pt x="26049" y="65073"/>
                  </a:cubicBezTo>
                  <a:lnTo>
                    <a:pt x="26049" y="49097"/>
                  </a:lnTo>
                  <a:cubicBezTo>
                    <a:pt x="26049" y="40947"/>
                    <a:pt x="27826" y="34479"/>
                    <a:pt x="31382" y="29679"/>
                  </a:cubicBezTo>
                  <a:cubicBezTo>
                    <a:pt x="34937" y="24878"/>
                    <a:pt x="40191" y="22482"/>
                    <a:pt x="47169" y="22482"/>
                  </a:cubicBezTo>
                  <a:cubicBezTo>
                    <a:pt x="54139" y="22482"/>
                    <a:pt x="59401" y="24878"/>
                    <a:pt x="62956" y="29679"/>
                  </a:cubicBezTo>
                  <a:cubicBezTo>
                    <a:pt x="66511" y="34479"/>
                    <a:pt x="68281" y="40947"/>
                    <a:pt x="68281" y="49097"/>
                  </a:cubicBezTo>
                  <a:lnTo>
                    <a:pt x="68281" y="65073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77" name="Freeform 76">
              <a:extLst>
                <a:ext uri="{FF2B5EF4-FFF2-40B4-BE49-F238E27FC236}">
                  <a16:creationId xmlns:a16="http://schemas.microsoft.com/office/drawing/2014/main" id="{DEF2611E-9E94-9817-88EB-FDE608B5103B}"/>
                </a:ext>
              </a:extLst>
            </p:cNvPr>
            <p:cNvSpPr/>
            <p:nvPr/>
          </p:nvSpPr>
          <p:spPr>
            <a:xfrm>
              <a:off x="10694009" y="1463752"/>
              <a:ext cx="57234" cy="112588"/>
            </a:xfrm>
            <a:custGeom>
              <a:avLst/>
              <a:gdLst>
                <a:gd name="connsiteX0" fmla="*/ 53284 w 57234"/>
                <a:gd name="connsiteY0" fmla="*/ 0 h 112588"/>
                <a:gd name="connsiteX1" fmla="*/ 39864 w 57234"/>
                <a:gd name="connsiteY1" fmla="*/ 1869 h 112588"/>
                <a:gd name="connsiteX2" fmla="*/ 25062 w 57234"/>
                <a:gd name="connsiteY2" fmla="*/ 9469 h 112588"/>
                <a:gd name="connsiteX3" fmla="*/ 25062 w 57234"/>
                <a:gd name="connsiteY3" fmla="*/ 5320 h 112588"/>
                <a:gd name="connsiteX4" fmla="*/ 23883 w 57234"/>
                <a:gd name="connsiteY4" fmla="*/ 2559 h 112588"/>
                <a:gd name="connsiteX5" fmla="*/ 21119 w 57234"/>
                <a:gd name="connsiteY5" fmla="*/ 1381 h 112588"/>
                <a:gd name="connsiteX6" fmla="*/ 3951 w 57234"/>
                <a:gd name="connsiteY6" fmla="*/ 1381 h 112588"/>
                <a:gd name="connsiteX7" fmla="*/ 1187 w 57234"/>
                <a:gd name="connsiteY7" fmla="*/ 2559 h 112588"/>
                <a:gd name="connsiteX8" fmla="*/ 0 w 57234"/>
                <a:gd name="connsiteY8" fmla="*/ 5320 h 112588"/>
                <a:gd name="connsiteX9" fmla="*/ 0 w 57234"/>
                <a:gd name="connsiteY9" fmla="*/ 108447 h 112588"/>
                <a:gd name="connsiteX10" fmla="*/ 1187 w 57234"/>
                <a:gd name="connsiteY10" fmla="*/ 111301 h 112588"/>
                <a:gd name="connsiteX11" fmla="*/ 3951 w 57234"/>
                <a:gd name="connsiteY11" fmla="*/ 112588 h 112588"/>
                <a:gd name="connsiteX12" fmla="*/ 22105 w 57234"/>
                <a:gd name="connsiteY12" fmla="*/ 112588 h 112588"/>
                <a:gd name="connsiteX13" fmla="*/ 24868 w 57234"/>
                <a:gd name="connsiteY13" fmla="*/ 111301 h 112588"/>
                <a:gd name="connsiteX14" fmla="*/ 26048 w 57234"/>
                <a:gd name="connsiteY14" fmla="*/ 108447 h 112588"/>
                <a:gd name="connsiteX15" fmla="*/ 26048 w 57234"/>
                <a:gd name="connsiteY15" fmla="*/ 29182 h 112588"/>
                <a:gd name="connsiteX16" fmla="*/ 38785 w 57234"/>
                <a:gd name="connsiteY16" fmla="*/ 23963 h 112588"/>
                <a:gd name="connsiteX17" fmla="*/ 53284 w 57234"/>
                <a:gd name="connsiteY17" fmla="*/ 22087 h 112588"/>
                <a:gd name="connsiteX18" fmla="*/ 56047 w 57234"/>
                <a:gd name="connsiteY18" fmla="*/ 20900 h 112588"/>
                <a:gd name="connsiteX19" fmla="*/ 57235 w 57234"/>
                <a:gd name="connsiteY19" fmla="*/ 18139 h 112588"/>
                <a:gd name="connsiteX20" fmla="*/ 57235 w 57234"/>
                <a:gd name="connsiteY20" fmla="*/ 3947 h 112588"/>
                <a:gd name="connsiteX21" fmla="*/ 56047 w 57234"/>
                <a:gd name="connsiteY21" fmla="*/ 1179 h 112588"/>
                <a:gd name="connsiteX22" fmla="*/ 53284 w 57234"/>
                <a:gd name="connsiteY22" fmla="*/ 0 h 112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7234" h="112588">
                  <a:moveTo>
                    <a:pt x="53284" y="0"/>
                  </a:moveTo>
                  <a:cubicBezTo>
                    <a:pt x="49341" y="0"/>
                    <a:pt x="44863" y="628"/>
                    <a:pt x="39864" y="1869"/>
                  </a:cubicBezTo>
                  <a:cubicBezTo>
                    <a:pt x="34865" y="3126"/>
                    <a:pt x="29929" y="5654"/>
                    <a:pt x="25062" y="9469"/>
                  </a:cubicBezTo>
                  <a:lnTo>
                    <a:pt x="25062" y="5320"/>
                  </a:lnTo>
                  <a:cubicBezTo>
                    <a:pt x="25062" y="4281"/>
                    <a:pt x="24674" y="3350"/>
                    <a:pt x="23883" y="2559"/>
                  </a:cubicBezTo>
                  <a:cubicBezTo>
                    <a:pt x="23091" y="1776"/>
                    <a:pt x="22167" y="1381"/>
                    <a:pt x="21119" y="1381"/>
                  </a:cubicBezTo>
                  <a:lnTo>
                    <a:pt x="3951" y="1381"/>
                  </a:lnTo>
                  <a:cubicBezTo>
                    <a:pt x="2895" y="1381"/>
                    <a:pt x="1979" y="1776"/>
                    <a:pt x="1187" y="2559"/>
                  </a:cubicBezTo>
                  <a:cubicBezTo>
                    <a:pt x="396" y="3350"/>
                    <a:pt x="0" y="4281"/>
                    <a:pt x="0" y="5320"/>
                  </a:cubicBezTo>
                  <a:lnTo>
                    <a:pt x="0" y="108447"/>
                  </a:lnTo>
                  <a:cubicBezTo>
                    <a:pt x="0" y="109502"/>
                    <a:pt x="396" y="110448"/>
                    <a:pt x="1187" y="111301"/>
                  </a:cubicBezTo>
                  <a:cubicBezTo>
                    <a:pt x="1979" y="112162"/>
                    <a:pt x="2895" y="112588"/>
                    <a:pt x="3951" y="112588"/>
                  </a:cubicBezTo>
                  <a:lnTo>
                    <a:pt x="22105" y="112588"/>
                  </a:lnTo>
                  <a:cubicBezTo>
                    <a:pt x="23153" y="112588"/>
                    <a:pt x="24077" y="112162"/>
                    <a:pt x="24868" y="111301"/>
                  </a:cubicBezTo>
                  <a:cubicBezTo>
                    <a:pt x="25660" y="110448"/>
                    <a:pt x="26048" y="109502"/>
                    <a:pt x="26048" y="108447"/>
                  </a:cubicBezTo>
                  <a:lnTo>
                    <a:pt x="26048" y="29182"/>
                  </a:lnTo>
                  <a:cubicBezTo>
                    <a:pt x="30255" y="26949"/>
                    <a:pt x="34500" y="25204"/>
                    <a:pt x="38785" y="23963"/>
                  </a:cubicBezTo>
                  <a:cubicBezTo>
                    <a:pt x="43054" y="22707"/>
                    <a:pt x="47890" y="22087"/>
                    <a:pt x="53284" y="22087"/>
                  </a:cubicBezTo>
                  <a:cubicBezTo>
                    <a:pt x="54340" y="22087"/>
                    <a:pt x="55263" y="21691"/>
                    <a:pt x="56047" y="20900"/>
                  </a:cubicBezTo>
                  <a:cubicBezTo>
                    <a:pt x="56839" y="20109"/>
                    <a:pt x="57235" y="19194"/>
                    <a:pt x="57235" y="18139"/>
                  </a:cubicBezTo>
                  <a:lnTo>
                    <a:pt x="57235" y="3947"/>
                  </a:lnTo>
                  <a:cubicBezTo>
                    <a:pt x="57235" y="2893"/>
                    <a:pt x="56839" y="1978"/>
                    <a:pt x="56047" y="1179"/>
                  </a:cubicBezTo>
                  <a:cubicBezTo>
                    <a:pt x="55263" y="395"/>
                    <a:pt x="54340" y="0"/>
                    <a:pt x="53284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</p:grpSp>
      <p:sp>
        <p:nvSpPr>
          <p:cNvPr id="151" name="Slide Number Placeholder 5">
            <a:extLst>
              <a:ext uri="{FF2B5EF4-FFF2-40B4-BE49-F238E27FC236}">
                <a16:creationId xmlns:a16="http://schemas.microsoft.com/office/drawing/2014/main" id="{CA3A37D7-3877-7265-1683-D89BA68F405D}"/>
              </a:ext>
            </a:extLst>
          </p:cNvPr>
          <p:cNvSpPr txBox="1">
            <a:spLocks/>
          </p:cNvSpPr>
          <p:nvPr userDrawn="1"/>
        </p:nvSpPr>
        <p:spPr>
          <a:xfrm>
            <a:off x="265862" y="628191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S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AEA212-6E8F-0F4F-A350-773C3E3199A0}" type="slidenum">
              <a:rPr lang="en-SA" sz="1400" smtClean="0">
                <a:solidFill>
                  <a:srgbClr val="155464"/>
                </a:solidFill>
                <a:latin typeface="NeoSansArabic" panose="020B0504030504040204" pitchFamily="34" charset="-78"/>
                <a:cs typeface="NeoSansArabic" panose="020B0504030504040204" pitchFamily="34" charset="-78"/>
              </a:rPr>
              <a:pPr/>
              <a:t>‹#›</a:t>
            </a:fld>
            <a:endParaRPr lang="en-SA" sz="1400" dirty="0">
              <a:solidFill>
                <a:srgbClr val="155464"/>
              </a:solidFill>
              <a:latin typeface="NeoSansArabic" panose="020B0504030504040204" pitchFamily="34" charset="-78"/>
              <a:cs typeface="NeoSansArabic" panose="020B050403050404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75461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B46668A3-862D-9207-CCD3-06A42253141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7180" y="5944462"/>
            <a:ext cx="1344620" cy="581534"/>
          </a:xfrm>
          <a:prstGeom prst="rect">
            <a:avLst/>
          </a:prstGeom>
        </p:spPr>
      </p:pic>
      <p:pic>
        <p:nvPicPr>
          <p:cNvPr id="78" name="Graphic 77">
            <a:extLst>
              <a:ext uri="{FF2B5EF4-FFF2-40B4-BE49-F238E27FC236}">
                <a16:creationId xmlns:a16="http://schemas.microsoft.com/office/drawing/2014/main" id="{BDAB06CD-5D5D-7CE2-AD26-D9912EC761D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Freeform 3">
            <a:extLst>
              <a:ext uri="{FF2B5EF4-FFF2-40B4-BE49-F238E27FC236}">
                <a16:creationId xmlns:a16="http://schemas.microsoft.com/office/drawing/2014/main" id="{0070D4CC-18F0-EAAE-8461-6A2CC5818B4E}"/>
              </a:ext>
            </a:extLst>
          </p:cNvPr>
          <p:cNvSpPr/>
          <p:nvPr userDrawn="1"/>
        </p:nvSpPr>
        <p:spPr>
          <a:xfrm>
            <a:off x="-142210" y="577913"/>
            <a:ext cx="5722099" cy="6282313"/>
          </a:xfrm>
          <a:custGeom>
            <a:avLst/>
            <a:gdLst>
              <a:gd name="connsiteX0" fmla="*/ 5870194 w 6197087"/>
              <a:gd name="connsiteY0" fmla="*/ 3923538 h 6858571"/>
              <a:gd name="connsiteX1" fmla="*/ 5865559 w 6197087"/>
              <a:gd name="connsiteY1" fmla="*/ 3932047 h 6858571"/>
              <a:gd name="connsiteX2" fmla="*/ 4357307 w 6197087"/>
              <a:gd name="connsiteY2" fmla="*/ 6858571 h 6858571"/>
              <a:gd name="connsiteX3" fmla="*/ 0 w 6197087"/>
              <a:gd name="connsiteY3" fmla="*/ 6858571 h 6858571"/>
              <a:gd name="connsiteX4" fmla="*/ 0 w 6197087"/>
              <a:gd name="connsiteY4" fmla="*/ 0 h 6858571"/>
              <a:gd name="connsiteX5" fmla="*/ 4280599 w 6197087"/>
              <a:gd name="connsiteY5" fmla="*/ 0 h 6858571"/>
              <a:gd name="connsiteX6" fmla="*/ 4576445 w 6197087"/>
              <a:gd name="connsiteY6" fmla="*/ 112776 h 6858571"/>
              <a:gd name="connsiteX7" fmla="*/ 5870194 w 6197087"/>
              <a:gd name="connsiteY7" fmla="*/ 3923538 h 6858571"/>
              <a:gd name="connsiteX0" fmla="*/ 5870194 w 6197088"/>
              <a:gd name="connsiteY0" fmla="*/ 4140896 h 7075929"/>
              <a:gd name="connsiteX1" fmla="*/ 5865559 w 6197088"/>
              <a:gd name="connsiteY1" fmla="*/ 4149405 h 7075929"/>
              <a:gd name="connsiteX2" fmla="*/ 4357307 w 6197088"/>
              <a:gd name="connsiteY2" fmla="*/ 7075929 h 7075929"/>
              <a:gd name="connsiteX3" fmla="*/ 0 w 6197088"/>
              <a:gd name="connsiteY3" fmla="*/ 7075929 h 7075929"/>
              <a:gd name="connsiteX4" fmla="*/ 0 w 6197088"/>
              <a:gd name="connsiteY4" fmla="*/ 217358 h 7075929"/>
              <a:gd name="connsiteX5" fmla="*/ 2644444 w 6197088"/>
              <a:gd name="connsiteY5" fmla="*/ 0 h 7075929"/>
              <a:gd name="connsiteX6" fmla="*/ 4576445 w 6197088"/>
              <a:gd name="connsiteY6" fmla="*/ 330134 h 7075929"/>
              <a:gd name="connsiteX7" fmla="*/ 5870194 w 6197088"/>
              <a:gd name="connsiteY7" fmla="*/ 4140896 h 7075929"/>
              <a:gd name="connsiteX0" fmla="*/ 5870194 w 6197088"/>
              <a:gd name="connsiteY0" fmla="*/ 4140896 h 7075929"/>
              <a:gd name="connsiteX1" fmla="*/ 5865559 w 6197088"/>
              <a:gd name="connsiteY1" fmla="*/ 4149405 h 7075929"/>
              <a:gd name="connsiteX2" fmla="*/ 4357307 w 6197088"/>
              <a:gd name="connsiteY2" fmla="*/ 7075929 h 7075929"/>
              <a:gd name="connsiteX3" fmla="*/ 0 w 6197088"/>
              <a:gd name="connsiteY3" fmla="*/ 7075929 h 7075929"/>
              <a:gd name="connsiteX4" fmla="*/ 0 w 6197088"/>
              <a:gd name="connsiteY4" fmla="*/ 217358 h 7075929"/>
              <a:gd name="connsiteX5" fmla="*/ 2644444 w 6197088"/>
              <a:gd name="connsiteY5" fmla="*/ 0 h 7075929"/>
              <a:gd name="connsiteX6" fmla="*/ 4576445 w 6197088"/>
              <a:gd name="connsiteY6" fmla="*/ 330134 h 7075929"/>
              <a:gd name="connsiteX7" fmla="*/ 5870194 w 6197088"/>
              <a:gd name="connsiteY7" fmla="*/ 4140896 h 7075929"/>
              <a:gd name="connsiteX0" fmla="*/ 5870194 w 6197088"/>
              <a:gd name="connsiteY0" fmla="*/ 3923539 h 6858572"/>
              <a:gd name="connsiteX1" fmla="*/ 5865559 w 6197088"/>
              <a:gd name="connsiteY1" fmla="*/ 3932048 h 6858572"/>
              <a:gd name="connsiteX2" fmla="*/ 4357307 w 6197088"/>
              <a:gd name="connsiteY2" fmla="*/ 6858572 h 6858572"/>
              <a:gd name="connsiteX3" fmla="*/ 0 w 6197088"/>
              <a:gd name="connsiteY3" fmla="*/ 6858572 h 6858572"/>
              <a:gd name="connsiteX4" fmla="*/ 0 w 6197088"/>
              <a:gd name="connsiteY4" fmla="*/ 1 h 6858572"/>
              <a:gd name="connsiteX5" fmla="*/ 2015817 w 6197088"/>
              <a:gd name="connsiteY5" fmla="*/ 0 h 6858572"/>
              <a:gd name="connsiteX6" fmla="*/ 4576445 w 6197088"/>
              <a:gd name="connsiteY6" fmla="*/ 112777 h 6858572"/>
              <a:gd name="connsiteX7" fmla="*/ 5870194 w 6197088"/>
              <a:gd name="connsiteY7" fmla="*/ 3923539 h 6858572"/>
              <a:gd name="connsiteX0" fmla="*/ 5870194 w 6197088"/>
              <a:gd name="connsiteY0" fmla="*/ 3923539 h 6858572"/>
              <a:gd name="connsiteX1" fmla="*/ 5865559 w 6197088"/>
              <a:gd name="connsiteY1" fmla="*/ 3932048 h 6858572"/>
              <a:gd name="connsiteX2" fmla="*/ 4357307 w 6197088"/>
              <a:gd name="connsiteY2" fmla="*/ 6858572 h 6858572"/>
              <a:gd name="connsiteX3" fmla="*/ 0 w 6197088"/>
              <a:gd name="connsiteY3" fmla="*/ 6858572 h 6858572"/>
              <a:gd name="connsiteX4" fmla="*/ 0 w 6197088"/>
              <a:gd name="connsiteY4" fmla="*/ 1 h 6858572"/>
              <a:gd name="connsiteX5" fmla="*/ 2015817 w 6197088"/>
              <a:gd name="connsiteY5" fmla="*/ 0 h 6858572"/>
              <a:gd name="connsiteX6" fmla="*/ 4576445 w 6197088"/>
              <a:gd name="connsiteY6" fmla="*/ 112777 h 6858572"/>
              <a:gd name="connsiteX7" fmla="*/ 5870194 w 6197088"/>
              <a:gd name="connsiteY7" fmla="*/ 3923539 h 6858572"/>
              <a:gd name="connsiteX0" fmla="*/ 5870194 w 6197088"/>
              <a:gd name="connsiteY0" fmla="*/ 3923539 h 6858572"/>
              <a:gd name="connsiteX1" fmla="*/ 5865559 w 6197088"/>
              <a:gd name="connsiteY1" fmla="*/ 3932048 h 6858572"/>
              <a:gd name="connsiteX2" fmla="*/ 4357307 w 6197088"/>
              <a:gd name="connsiteY2" fmla="*/ 6858572 h 6858572"/>
              <a:gd name="connsiteX3" fmla="*/ 0 w 6197088"/>
              <a:gd name="connsiteY3" fmla="*/ 6858572 h 6858572"/>
              <a:gd name="connsiteX4" fmla="*/ 0 w 6197088"/>
              <a:gd name="connsiteY4" fmla="*/ 1 h 6858572"/>
              <a:gd name="connsiteX5" fmla="*/ 2015817 w 6197088"/>
              <a:gd name="connsiteY5" fmla="*/ 0 h 6858572"/>
              <a:gd name="connsiteX6" fmla="*/ 4576445 w 6197088"/>
              <a:gd name="connsiteY6" fmla="*/ 112777 h 6858572"/>
              <a:gd name="connsiteX7" fmla="*/ 5870194 w 6197088"/>
              <a:gd name="connsiteY7" fmla="*/ 3923539 h 6858572"/>
              <a:gd name="connsiteX0" fmla="*/ 5870194 w 6197088"/>
              <a:gd name="connsiteY0" fmla="*/ 3924089 h 6859122"/>
              <a:gd name="connsiteX1" fmla="*/ 5865559 w 6197088"/>
              <a:gd name="connsiteY1" fmla="*/ 3932598 h 6859122"/>
              <a:gd name="connsiteX2" fmla="*/ 4357307 w 6197088"/>
              <a:gd name="connsiteY2" fmla="*/ 6859122 h 6859122"/>
              <a:gd name="connsiteX3" fmla="*/ 0 w 6197088"/>
              <a:gd name="connsiteY3" fmla="*/ 6859122 h 6859122"/>
              <a:gd name="connsiteX4" fmla="*/ 0 w 6197088"/>
              <a:gd name="connsiteY4" fmla="*/ 551 h 6859122"/>
              <a:gd name="connsiteX5" fmla="*/ 2015817 w 6197088"/>
              <a:gd name="connsiteY5" fmla="*/ 550 h 6859122"/>
              <a:gd name="connsiteX6" fmla="*/ 4576445 w 6197088"/>
              <a:gd name="connsiteY6" fmla="*/ 113327 h 6859122"/>
              <a:gd name="connsiteX7" fmla="*/ 5870194 w 6197088"/>
              <a:gd name="connsiteY7" fmla="*/ 3924089 h 6859122"/>
              <a:gd name="connsiteX0" fmla="*/ 5870194 w 6197088"/>
              <a:gd name="connsiteY0" fmla="*/ 3923539 h 6858572"/>
              <a:gd name="connsiteX1" fmla="*/ 5865559 w 6197088"/>
              <a:gd name="connsiteY1" fmla="*/ 3932048 h 6858572"/>
              <a:gd name="connsiteX2" fmla="*/ 4357307 w 6197088"/>
              <a:gd name="connsiteY2" fmla="*/ 6858572 h 6858572"/>
              <a:gd name="connsiteX3" fmla="*/ 0 w 6197088"/>
              <a:gd name="connsiteY3" fmla="*/ 6858572 h 6858572"/>
              <a:gd name="connsiteX4" fmla="*/ 0 w 6197088"/>
              <a:gd name="connsiteY4" fmla="*/ 1 h 6858572"/>
              <a:gd name="connsiteX5" fmla="*/ 2015817 w 6197088"/>
              <a:gd name="connsiteY5" fmla="*/ 0 h 6858572"/>
              <a:gd name="connsiteX6" fmla="*/ 4576445 w 6197088"/>
              <a:gd name="connsiteY6" fmla="*/ 112777 h 6858572"/>
              <a:gd name="connsiteX7" fmla="*/ 5870194 w 6197088"/>
              <a:gd name="connsiteY7" fmla="*/ 3923539 h 6858572"/>
              <a:gd name="connsiteX0" fmla="*/ 5870194 w 6197088"/>
              <a:gd name="connsiteY0" fmla="*/ 3934319 h 6869352"/>
              <a:gd name="connsiteX1" fmla="*/ 5865559 w 6197088"/>
              <a:gd name="connsiteY1" fmla="*/ 3942828 h 6869352"/>
              <a:gd name="connsiteX2" fmla="*/ 4357307 w 6197088"/>
              <a:gd name="connsiteY2" fmla="*/ 6869352 h 6869352"/>
              <a:gd name="connsiteX3" fmla="*/ 0 w 6197088"/>
              <a:gd name="connsiteY3" fmla="*/ 6869352 h 6869352"/>
              <a:gd name="connsiteX4" fmla="*/ 0 w 6197088"/>
              <a:gd name="connsiteY4" fmla="*/ 10781 h 6869352"/>
              <a:gd name="connsiteX5" fmla="*/ 2015817 w 6197088"/>
              <a:gd name="connsiteY5" fmla="*/ 10780 h 6869352"/>
              <a:gd name="connsiteX6" fmla="*/ 4576445 w 6197088"/>
              <a:gd name="connsiteY6" fmla="*/ 123557 h 6869352"/>
              <a:gd name="connsiteX7" fmla="*/ 5870194 w 6197088"/>
              <a:gd name="connsiteY7" fmla="*/ 3934319 h 6869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97088" h="6869352">
                <a:moveTo>
                  <a:pt x="5870194" y="3934319"/>
                </a:moveTo>
                <a:lnTo>
                  <a:pt x="5865559" y="3942828"/>
                </a:lnTo>
                <a:lnTo>
                  <a:pt x="4357307" y="6869352"/>
                </a:lnTo>
                <a:lnTo>
                  <a:pt x="0" y="6869352"/>
                </a:lnTo>
                <a:lnTo>
                  <a:pt x="0" y="10781"/>
                </a:lnTo>
                <a:lnTo>
                  <a:pt x="2015817" y="10780"/>
                </a:lnTo>
                <a:cubicBezTo>
                  <a:pt x="3399363" y="-9382"/>
                  <a:pt x="4212973" y="-15324"/>
                  <a:pt x="4576445" y="123557"/>
                </a:cubicBezTo>
                <a:cubicBezTo>
                  <a:pt x="6038977" y="776909"/>
                  <a:pt x="6618224" y="2482709"/>
                  <a:pt x="5870194" y="3934319"/>
                </a:cubicBezTo>
                <a:close/>
              </a:path>
            </a:pathLst>
          </a:custGeom>
          <a:solidFill>
            <a:srgbClr val="F7FAFF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marL="0" algn="r" defTabSz="914400" rtl="1" eaLnBrk="1" latinLnBrk="0" hangingPunct="1"/>
            <a:endParaRPr lang="en-SA"/>
          </a:p>
        </p:txBody>
      </p:sp>
      <p:sp>
        <p:nvSpPr>
          <p:cNvPr id="151" name="Slide Number Placeholder 5">
            <a:extLst>
              <a:ext uri="{FF2B5EF4-FFF2-40B4-BE49-F238E27FC236}">
                <a16:creationId xmlns:a16="http://schemas.microsoft.com/office/drawing/2014/main" id="{CA3A37D7-3877-7265-1683-D89BA68F405D}"/>
              </a:ext>
            </a:extLst>
          </p:cNvPr>
          <p:cNvSpPr txBox="1">
            <a:spLocks/>
          </p:cNvSpPr>
          <p:nvPr userDrawn="1"/>
        </p:nvSpPr>
        <p:spPr>
          <a:xfrm>
            <a:off x="265862" y="628191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S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AEA212-6E8F-0F4F-A350-773C3E3199A0}" type="slidenum">
              <a:rPr lang="en-SA" sz="1400" smtClean="0">
                <a:solidFill>
                  <a:srgbClr val="155464"/>
                </a:solidFill>
                <a:latin typeface="NeoSansArabic" panose="020B0504030504040204" pitchFamily="34" charset="-78"/>
                <a:cs typeface="NeoSansArabic" panose="020B0504030504040204" pitchFamily="34" charset="-78"/>
              </a:rPr>
              <a:pPr/>
              <a:t>‹#›</a:t>
            </a:fld>
            <a:endParaRPr lang="en-SA" sz="1400" dirty="0">
              <a:solidFill>
                <a:srgbClr val="155464"/>
              </a:solidFill>
              <a:latin typeface="NeoSansArabic" panose="020B0504030504040204" pitchFamily="34" charset="-78"/>
              <a:cs typeface="NeoSansArabic" panose="020B050403050404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337198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CFC54BAF-1F01-3F4D-535C-2F0545EA5C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32084"/>
            <a:ext cx="12192000" cy="6858000"/>
          </a:xfrm>
          <a:prstGeom prst="rect">
            <a:avLst/>
          </a:prstGeom>
        </p:spPr>
      </p:pic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B4FBF7CA-C79F-3D2E-BAE5-B37F6B408418}"/>
              </a:ext>
            </a:extLst>
          </p:cNvPr>
          <p:cNvSpPr txBox="1">
            <a:spLocks/>
          </p:cNvSpPr>
          <p:nvPr userDrawn="1"/>
        </p:nvSpPr>
        <p:spPr>
          <a:xfrm>
            <a:off x="265862" y="628191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S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AEA212-6E8F-0F4F-A350-773C3E3199A0}" type="slidenum">
              <a:rPr lang="en-SA" sz="1400" smtClean="0">
                <a:solidFill>
                  <a:srgbClr val="155464"/>
                </a:solidFill>
                <a:latin typeface="NeoSansArabic" panose="020B0504030504040204" pitchFamily="34" charset="-78"/>
                <a:cs typeface="NeoSansArabic" panose="020B0504030504040204" pitchFamily="34" charset="-78"/>
              </a:rPr>
              <a:pPr/>
              <a:t>‹#›</a:t>
            </a:fld>
            <a:endParaRPr lang="en-SA" sz="1400" dirty="0">
              <a:solidFill>
                <a:srgbClr val="155464"/>
              </a:solidFill>
              <a:latin typeface="NeoSansArabic" panose="020B0504030504040204" pitchFamily="34" charset="-78"/>
              <a:cs typeface="NeoSansArabic" panose="020B0504030504040204" pitchFamily="34" charset="-78"/>
            </a:endParaRPr>
          </a:p>
        </p:txBody>
      </p:sp>
      <p:grpSp>
        <p:nvGrpSpPr>
          <p:cNvPr id="12" name="Graphic 219">
            <a:extLst>
              <a:ext uri="{FF2B5EF4-FFF2-40B4-BE49-F238E27FC236}">
                <a16:creationId xmlns:a16="http://schemas.microsoft.com/office/drawing/2014/main" id="{A1AB7930-775D-E66E-62BD-75CD2DE60088}"/>
              </a:ext>
            </a:extLst>
          </p:cNvPr>
          <p:cNvGrpSpPr/>
          <p:nvPr userDrawn="1"/>
        </p:nvGrpSpPr>
        <p:grpSpPr>
          <a:xfrm>
            <a:off x="10337179" y="5944461"/>
            <a:ext cx="1345429" cy="580601"/>
            <a:chOff x="10337179" y="5944461"/>
            <a:chExt cx="1345429" cy="580601"/>
          </a:xfrm>
          <a:solidFill>
            <a:srgbClr val="F2F2F2"/>
          </a:solidFill>
        </p:grpSpPr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92E166DA-065D-DB10-E8F0-9026287A9430}"/>
                </a:ext>
              </a:extLst>
            </p:cNvPr>
            <p:cNvSpPr/>
            <p:nvPr/>
          </p:nvSpPr>
          <p:spPr>
            <a:xfrm>
              <a:off x="11269430" y="6073201"/>
              <a:ext cx="186440" cy="240557"/>
            </a:xfrm>
            <a:custGeom>
              <a:avLst/>
              <a:gdLst>
                <a:gd name="connsiteX0" fmla="*/ 173647 w 186440"/>
                <a:gd name="connsiteY0" fmla="*/ 103811 h 240557"/>
                <a:gd name="connsiteX1" fmla="*/ 173567 w 186440"/>
                <a:gd name="connsiteY1" fmla="*/ 103751 h 240557"/>
                <a:gd name="connsiteX2" fmla="*/ 34744 w 186440"/>
                <a:gd name="connsiteY2" fmla="*/ 3643 h 240557"/>
                <a:gd name="connsiteX3" fmla="*/ 9781 w 186440"/>
                <a:gd name="connsiteY3" fmla="*/ 5679 h 240557"/>
                <a:gd name="connsiteX4" fmla="*/ 9853 w 186440"/>
                <a:gd name="connsiteY4" fmla="*/ 32937 h 240557"/>
                <a:gd name="connsiteX5" fmla="*/ 103949 w 186440"/>
                <a:gd name="connsiteY5" fmla="*/ 126420 h 240557"/>
                <a:gd name="connsiteX6" fmla="*/ 7010 w 186440"/>
                <a:gd name="connsiteY6" fmla="*/ 206413 h 240557"/>
                <a:gd name="connsiteX7" fmla="*/ 2610 w 186440"/>
                <a:gd name="connsiteY7" fmla="*/ 230962 h 240557"/>
                <a:gd name="connsiteX8" fmla="*/ 28986 w 186440"/>
                <a:gd name="connsiteY8" fmla="*/ 237943 h 240557"/>
                <a:gd name="connsiteX9" fmla="*/ 171089 w 186440"/>
                <a:gd name="connsiteY9" fmla="*/ 155450 h 240557"/>
                <a:gd name="connsiteX10" fmla="*/ 180607 w 186440"/>
                <a:gd name="connsiteY10" fmla="*/ 146844 h 240557"/>
                <a:gd name="connsiteX11" fmla="*/ 173647 w 186440"/>
                <a:gd name="connsiteY11" fmla="*/ 103811 h 24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6440" h="240557">
                  <a:moveTo>
                    <a:pt x="173647" y="103811"/>
                  </a:moveTo>
                  <a:lnTo>
                    <a:pt x="173567" y="103751"/>
                  </a:lnTo>
                  <a:lnTo>
                    <a:pt x="34744" y="3643"/>
                  </a:lnTo>
                  <a:cubicBezTo>
                    <a:pt x="27188" y="-1818"/>
                    <a:pt x="16565" y="-1138"/>
                    <a:pt x="9781" y="5679"/>
                  </a:cubicBezTo>
                  <a:cubicBezTo>
                    <a:pt x="2265" y="13225"/>
                    <a:pt x="2301" y="25431"/>
                    <a:pt x="9853" y="32937"/>
                  </a:cubicBezTo>
                  <a:lnTo>
                    <a:pt x="103949" y="126420"/>
                  </a:lnTo>
                  <a:lnTo>
                    <a:pt x="7010" y="206413"/>
                  </a:lnTo>
                  <a:cubicBezTo>
                    <a:pt x="-149" y="212310"/>
                    <a:pt x="-2199" y="222684"/>
                    <a:pt x="2610" y="230962"/>
                  </a:cubicBezTo>
                  <a:cubicBezTo>
                    <a:pt x="7963" y="240167"/>
                    <a:pt x="19772" y="243296"/>
                    <a:pt x="28986" y="237943"/>
                  </a:cubicBezTo>
                  <a:lnTo>
                    <a:pt x="171089" y="155450"/>
                  </a:lnTo>
                  <a:cubicBezTo>
                    <a:pt x="174673" y="153350"/>
                    <a:pt x="178020" y="150421"/>
                    <a:pt x="180607" y="146844"/>
                  </a:cubicBezTo>
                  <a:cubicBezTo>
                    <a:pt x="190573" y="133037"/>
                    <a:pt x="187458" y="113773"/>
                    <a:pt x="173647" y="1038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0C2737ED-7EFB-7D56-AD4D-F58786B0D8F8}"/>
                </a:ext>
              </a:extLst>
            </p:cNvPr>
            <p:cNvSpPr/>
            <p:nvPr/>
          </p:nvSpPr>
          <p:spPr>
            <a:xfrm>
              <a:off x="11478073" y="6224938"/>
              <a:ext cx="196912" cy="300125"/>
            </a:xfrm>
            <a:custGeom>
              <a:avLst/>
              <a:gdLst>
                <a:gd name="connsiteX0" fmla="*/ 187427 w 196912"/>
                <a:gd name="connsiteY0" fmla="*/ 88797 h 300125"/>
                <a:gd name="connsiteX1" fmla="*/ 44255 w 196912"/>
                <a:gd name="connsiteY1" fmla="*/ 4328 h 300125"/>
                <a:gd name="connsiteX2" fmla="*/ 27025 w 196912"/>
                <a:gd name="connsiteY2" fmla="*/ 31 h 300125"/>
                <a:gd name="connsiteX3" fmla="*/ 0 w 196912"/>
                <a:gd name="connsiteY3" fmla="*/ 29777 h 300125"/>
                <a:gd name="connsiteX4" fmla="*/ 224 w 196912"/>
                <a:gd name="connsiteY4" fmla="*/ 281729 h 300125"/>
                <a:gd name="connsiteX5" fmla="*/ 18223 w 196912"/>
                <a:gd name="connsiteY5" fmla="*/ 300085 h 300125"/>
                <a:gd name="connsiteX6" fmla="*/ 38681 w 196912"/>
                <a:gd name="connsiteY6" fmla="*/ 282117 h 300125"/>
                <a:gd name="connsiteX7" fmla="*/ 58246 w 196912"/>
                <a:gd name="connsiteY7" fmla="*/ 79639 h 300125"/>
                <a:gd name="connsiteX8" fmla="*/ 170617 w 196912"/>
                <a:gd name="connsiteY8" fmla="*/ 123356 h 300125"/>
                <a:gd name="connsiteX9" fmla="*/ 194230 w 196912"/>
                <a:gd name="connsiteY9" fmla="*/ 115195 h 300125"/>
                <a:gd name="connsiteX10" fmla="*/ 187427 w 196912"/>
                <a:gd name="connsiteY10" fmla="*/ 88797 h 30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6912" h="300125">
                  <a:moveTo>
                    <a:pt x="187427" y="88797"/>
                  </a:moveTo>
                  <a:lnTo>
                    <a:pt x="44255" y="4328"/>
                  </a:lnTo>
                  <a:cubicBezTo>
                    <a:pt x="39218" y="1347"/>
                    <a:pt x="33307" y="-245"/>
                    <a:pt x="27025" y="31"/>
                  </a:cubicBezTo>
                  <a:cubicBezTo>
                    <a:pt x="9818" y="787"/>
                    <a:pt x="0" y="11565"/>
                    <a:pt x="0" y="29777"/>
                  </a:cubicBezTo>
                  <a:cubicBezTo>
                    <a:pt x="0" y="92766"/>
                    <a:pt x="224" y="217672"/>
                    <a:pt x="224" y="281729"/>
                  </a:cubicBezTo>
                  <a:cubicBezTo>
                    <a:pt x="224" y="291391"/>
                    <a:pt x="8349" y="299449"/>
                    <a:pt x="18223" y="300085"/>
                  </a:cubicBezTo>
                  <a:cubicBezTo>
                    <a:pt x="28843" y="300765"/>
                    <a:pt x="37996" y="292719"/>
                    <a:pt x="38681" y="282117"/>
                  </a:cubicBezTo>
                  <a:lnTo>
                    <a:pt x="58246" y="79639"/>
                  </a:lnTo>
                  <a:lnTo>
                    <a:pt x="170617" y="123356"/>
                  </a:lnTo>
                  <a:cubicBezTo>
                    <a:pt x="179274" y="126737"/>
                    <a:pt x="189353" y="123448"/>
                    <a:pt x="194230" y="115195"/>
                  </a:cubicBezTo>
                  <a:cubicBezTo>
                    <a:pt x="199644" y="106029"/>
                    <a:pt x="196605" y="94210"/>
                    <a:pt x="187427" y="88797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9334DE8B-0AEC-5208-9EF5-CB0E5F24350D}"/>
                </a:ext>
              </a:extLst>
            </p:cNvPr>
            <p:cNvSpPr/>
            <p:nvPr/>
          </p:nvSpPr>
          <p:spPr>
            <a:xfrm>
              <a:off x="11478294" y="5944461"/>
              <a:ext cx="204314" cy="233172"/>
            </a:xfrm>
            <a:custGeom>
              <a:avLst/>
              <a:gdLst>
                <a:gd name="connsiteX0" fmla="*/ 203613 w 204314"/>
                <a:gd name="connsiteY0" fmla="*/ 138479 h 233172"/>
                <a:gd name="connsiteX1" fmla="*/ 179883 w 204314"/>
                <a:gd name="connsiteY1" fmla="*/ 125032 h 233172"/>
                <a:gd name="connsiteX2" fmla="*/ 57213 w 204314"/>
                <a:gd name="connsiteY2" fmla="*/ 158887 h 233172"/>
                <a:gd name="connsiteX3" fmla="*/ 38309 w 204314"/>
                <a:gd name="connsiteY3" fmla="*/ 16142 h 233172"/>
                <a:gd name="connsiteX4" fmla="*/ 18973 w 204314"/>
                <a:gd name="connsiteY4" fmla="*/ 2 h 233172"/>
                <a:gd name="connsiteX5" fmla="*/ 1 w 204314"/>
                <a:gd name="connsiteY5" fmla="*/ 19575 h 233172"/>
                <a:gd name="connsiteX6" fmla="*/ 1 w 204314"/>
                <a:gd name="connsiteY6" fmla="*/ 203160 h 233172"/>
                <a:gd name="connsiteX7" fmla="*/ 40956 w 204314"/>
                <a:gd name="connsiteY7" fmla="*/ 230926 h 233172"/>
                <a:gd name="connsiteX8" fmla="*/ 193069 w 204314"/>
                <a:gd name="connsiteY8" fmla="*/ 161124 h 233172"/>
                <a:gd name="connsiteX9" fmla="*/ 203613 w 204314"/>
                <a:gd name="connsiteY9" fmla="*/ 138479 h 233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4314" h="233172">
                  <a:moveTo>
                    <a:pt x="203613" y="138479"/>
                  </a:moveTo>
                  <a:cubicBezTo>
                    <a:pt x="200778" y="128217"/>
                    <a:pt x="190154" y="122196"/>
                    <a:pt x="179883" y="125032"/>
                  </a:cubicBezTo>
                  <a:lnTo>
                    <a:pt x="57213" y="158887"/>
                  </a:lnTo>
                  <a:lnTo>
                    <a:pt x="38309" y="16142"/>
                  </a:lnTo>
                  <a:cubicBezTo>
                    <a:pt x="36796" y="6864"/>
                    <a:pt x="28659" y="-150"/>
                    <a:pt x="18973" y="2"/>
                  </a:cubicBezTo>
                  <a:cubicBezTo>
                    <a:pt x="8325" y="175"/>
                    <a:pt x="-84" y="8936"/>
                    <a:pt x="1" y="19575"/>
                  </a:cubicBezTo>
                  <a:cubicBezTo>
                    <a:pt x="373" y="65468"/>
                    <a:pt x="1" y="157263"/>
                    <a:pt x="1" y="203160"/>
                  </a:cubicBezTo>
                  <a:cubicBezTo>
                    <a:pt x="1" y="228138"/>
                    <a:pt x="25456" y="238036"/>
                    <a:pt x="40956" y="230926"/>
                  </a:cubicBezTo>
                  <a:lnTo>
                    <a:pt x="193069" y="161124"/>
                  </a:lnTo>
                  <a:cubicBezTo>
                    <a:pt x="201526" y="157259"/>
                    <a:pt x="206171" y="147725"/>
                    <a:pt x="203613" y="138479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15C92E0E-1D6E-EAED-E501-3D3C860FDF62}"/>
                </a:ext>
              </a:extLst>
            </p:cNvPr>
            <p:cNvSpPr/>
            <p:nvPr/>
          </p:nvSpPr>
          <p:spPr>
            <a:xfrm>
              <a:off x="10344716" y="6080278"/>
              <a:ext cx="12013" cy="12510"/>
            </a:xfrm>
            <a:custGeom>
              <a:avLst/>
              <a:gdLst>
                <a:gd name="connsiteX0" fmla="*/ 2443 w 12013"/>
                <a:gd name="connsiteY0" fmla="*/ 12511 h 12510"/>
                <a:gd name="connsiteX1" fmla="*/ 9466 w 12013"/>
                <a:gd name="connsiteY1" fmla="*/ 12511 h 12510"/>
                <a:gd name="connsiteX2" fmla="*/ 11196 w 12013"/>
                <a:gd name="connsiteY2" fmla="*/ 11851 h 12510"/>
                <a:gd name="connsiteX3" fmla="*/ 12013 w 12013"/>
                <a:gd name="connsiteY3" fmla="*/ 10274 h 12510"/>
                <a:gd name="connsiteX4" fmla="*/ 12013 w 12013"/>
                <a:gd name="connsiteY4" fmla="*/ 2337 h 12510"/>
                <a:gd name="connsiteX5" fmla="*/ 11248 w 12013"/>
                <a:gd name="connsiteY5" fmla="*/ 660 h 12510"/>
                <a:gd name="connsiteX6" fmla="*/ 9466 w 12013"/>
                <a:gd name="connsiteY6" fmla="*/ 0 h 12510"/>
                <a:gd name="connsiteX7" fmla="*/ 2443 w 12013"/>
                <a:gd name="connsiteY7" fmla="*/ 0 h 12510"/>
                <a:gd name="connsiteX8" fmla="*/ 713 w 12013"/>
                <a:gd name="connsiteY8" fmla="*/ 660 h 12510"/>
                <a:gd name="connsiteX9" fmla="*/ 0 w 12013"/>
                <a:gd name="connsiteY9" fmla="*/ 2337 h 12510"/>
                <a:gd name="connsiteX10" fmla="*/ 0 w 12013"/>
                <a:gd name="connsiteY10" fmla="*/ 10274 h 12510"/>
                <a:gd name="connsiteX11" fmla="*/ 713 w 12013"/>
                <a:gd name="connsiteY11" fmla="*/ 11851 h 12510"/>
                <a:gd name="connsiteX12" fmla="*/ 2443 w 12013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3" h="12510">
                  <a:moveTo>
                    <a:pt x="2443" y="12511"/>
                  </a:moveTo>
                  <a:lnTo>
                    <a:pt x="9466" y="12511"/>
                  </a:lnTo>
                  <a:cubicBezTo>
                    <a:pt x="10079" y="12511"/>
                    <a:pt x="10656" y="12295"/>
                    <a:pt x="11196" y="11851"/>
                  </a:cubicBezTo>
                  <a:cubicBezTo>
                    <a:pt x="11741" y="11410"/>
                    <a:pt x="12013" y="10882"/>
                    <a:pt x="12013" y="10274"/>
                  </a:cubicBezTo>
                  <a:lnTo>
                    <a:pt x="12013" y="2337"/>
                  </a:lnTo>
                  <a:cubicBezTo>
                    <a:pt x="12013" y="1664"/>
                    <a:pt x="11757" y="1100"/>
                    <a:pt x="11248" y="660"/>
                  </a:cubicBezTo>
                  <a:cubicBezTo>
                    <a:pt x="10740" y="220"/>
                    <a:pt x="10143" y="0"/>
                    <a:pt x="9466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4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36" y="11411"/>
                    <a:pt x="713" y="11851"/>
                  </a:cubicBezTo>
                  <a:cubicBezTo>
                    <a:pt x="1185" y="12295"/>
                    <a:pt x="1762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843B0B15-0872-D594-8880-5B34DFF69861}"/>
                </a:ext>
              </a:extLst>
            </p:cNvPr>
            <p:cNvSpPr/>
            <p:nvPr/>
          </p:nvSpPr>
          <p:spPr>
            <a:xfrm>
              <a:off x="10337179" y="6074888"/>
              <a:ext cx="233648" cy="79744"/>
            </a:xfrm>
            <a:custGeom>
              <a:avLst/>
              <a:gdLst>
                <a:gd name="connsiteX0" fmla="*/ 6059 w 233648"/>
                <a:gd name="connsiteY0" fmla="*/ 70999 h 79744"/>
                <a:gd name="connsiteX1" fmla="*/ 12626 w 233648"/>
                <a:gd name="connsiteY1" fmla="*/ 74712 h 79744"/>
                <a:gd name="connsiteX2" fmla="*/ 20670 w 233648"/>
                <a:gd name="connsiteY2" fmla="*/ 75884 h 79744"/>
                <a:gd name="connsiteX3" fmla="*/ 21992 w 233648"/>
                <a:gd name="connsiteY3" fmla="*/ 75884 h 79744"/>
                <a:gd name="connsiteX4" fmla="*/ 28967 w 233648"/>
                <a:gd name="connsiteY4" fmla="*/ 74812 h 79744"/>
                <a:gd name="connsiteX5" fmla="*/ 34413 w 233648"/>
                <a:gd name="connsiteY5" fmla="*/ 71711 h 79744"/>
                <a:gd name="connsiteX6" fmla="*/ 39503 w 233648"/>
                <a:gd name="connsiteY6" fmla="*/ 76088 h 79744"/>
                <a:gd name="connsiteX7" fmla="*/ 48156 w 233648"/>
                <a:gd name="connsiteY7" fmla="*/ 77408 h 79744"/>
                <a:gd name="connsiteX8" fmla="*/ 54875 w 233648"/>
                <a:gd name="connsiteY8" fmla="*/ 77408 h 79744"/>
                <a:gd name="connsiteX9" fmla="*/ 58386 w 233648"/>
                <a:gd name="connsiteY9" fmla="*/ 77256 h 79744"/>
                <a:gd name="connsiteX10" fmla="*/ 62155 w 233648"/>
                <a:gd name="connsiteY10" fmla="*/ 76696 h 79744"/>
                <a:gd name="connsiteX11" fmla="*/ 65770 w 233648"/>
                <a:gd name="connsiteY11" fmla="*/ 75628 h 79744"/>
                <a:gd name="connsiteX12" fmla="*/ 68926 w 233648"/>
                <a:gd name="connsiteY12" fmla="*/ 73951 h 79744"/>
                <a:gd name="connsiteX13" fmla="*/ 75545 w 233648"/>
                <a:gd name="connsiteY13" fmla="*/ 76748 h 79744"/>
                <a:gd name="connsiteX14" fmla="*/ 83381 w 233648"/>
                <a:gd name="connsiteY14" fmla="*/ 77408 h 79744"/>
                <a:gd name="connsiteX15" fmla="*/ 86536 w 233648"/>
                <a:gd name="connsiteY15" fmla="*/ 77408 h 79744"/>
                <a:gd name="connsiteX16" fmla="*/ 93155 w 233648"/>
                <a:gd name="connsiteY16" fmla="*/ 76696 h 79744"/>
                <a:gd name="connsiteX17" fmla="*/ 98449 w 233648"/>
                <a:gd name="connsiteY17" fmla="*/ 73951 h 79744"/>
                <a:gd name="connsiteX18" fmla="*/ 105729 w 233648"/>
                <a:gd name="connsiteY18" fmla="*/ 78324 h 79744"/>
                <a:gd name="connsiteX19" fmla="*/ 115755 w 233648"/>
                <a:gd name="connsiteY19" fmla="*/ 79744 h 79744"/>
                <a:gd name="connsiteX20" fmla="*/ 125069 w 233648"/>
                <a:gd name="connsiteY20" fmla="*/ 78324 h 79744"/>
                <a:gd name="connsiteX21" fmla="*/ 131840 w 233648"/>
                <a:gd name="connsiteY21" fmla="*/ 73951 h 79744"/>
                <a:gd name="connsiteX22" fmla="*/ 137847 w 233648"/>
                <a:gd name="connsiteY22" fmla="*/ 76596 h 79744"/>
                <a:gd name="connsiteX23" fmla="*/ 144670 w 233648"/>
                <a:gd name="connsiteY23" fmla="*/ 77408 h 79744"/>
                <a:gd name="connsiteX24" fmla="*/ 148738 w 233648"/>
                <a:gd name="connsiteY24" fmla="*/ 77408 h 79744"/>
                <a:gd name="connsiteX25" fmla="*/ 152250 w 233648"/>
                <a:gd name="connsiteY25" fmla="*/ 77256 h 79744"/>
                <a:gd name="connsiteX26" fmla="*/ 156018 w 233648"/>
                <a:gd name="connsiteY26" fmla="*/ 76696 h 79744"/>
                <a:gd name="connsiteX27" fmla="*/ 159634 w 233648"/>
                <a:gd name="connsiteY27" fmla="*/ 75628 h 79744"/>
                <a:gd name="connsiteX28" fmla="*/ 162789 w 233648"/>
                <a:gd name="connsiteY28" fmla="*/ 73951 h 79744"/>
                <a:gd name="connsiteX29" fmla="*/ 169408 w 233648"/>
                <a:gd name="connsiteY29" fmla="*/ 76748 h 79744"/>
                <a:gd name="connsiteX30" fmla="*/ 177248 w 233648"/>
                <a:gd name="connsiteY30" fmla="*/ 77408 h 79744"/>
                <a:gd name="connsiteX31" fmla="*/ 180504 w 233648"/>
                <a:gd name="connsiteY31" fmla="*/ 77408 h 79744"/>
                <a:gd name="connsiteX32" fmla="*/ 184016 w 233648"/>
                <a:gd name="connsiteY32" fmla="*/ 77256 h 79744"/>
                <a:gd name="connsiteX33" fmla="*/ 187784 w 233648"/>
                <a:gd name="connsiteY33" fmla="*/ 76696 h 79744"/>
                <a:gd name="connsiteX34" fmla="*/ 191396 w 233648"/>
                <a:gd name="connsiteY34" fmla="*/ 75628 h 79744"/>
                <a:gd name="connsiteX35" fmla="*/ 194551 w 233648"/>
                <a:gd name="connsiteY35" fmla="*/ 73951 h 79744"/>
                <a:gd name="connsiteX36" fmla="*/ 201170 w 233648"/>
                <a:gd name="connsiteY36" fmla="*/ 76748 h 79744"/>
                <a:gd name="connsiteX37" fmla="*/ 209010 w 233648"/>
                <a:gd name="connsiteY37" fmla="*/ 77408 h 79744"/>
                <a:gd name="connsiteX38" fmla="*/ 214000 w 233648"/>
                <a:gd name="connsiteY38" fmla="*/ 77408 h 79744"/>
                <a:gd name="connsiteX39" fmla="*/ 218528 w 233648"/>
                <a:gd name="connsiteY39" fmla="*/ 77356 h 79744"/>
                <a:gd name="connsiteX40" fmla="*/ 223365 w 233648"/>
                <a:gd name="connsiteY40" fmla="*/ 77152 h 79744"/>
                <a:gd name="connsiteX41" fmla="*/ 227690 w 233648"/>
                <a:gd name="connsiteY41" fmla="*/ 76796 h 79744"/>
                <a:gd name="connsiteX42" fmla="*/ 230797 w 233648"/>
                <a:gd name="connsiteY42" fmla="*/ 76288 h 79744"/>
                <a:gd name="connsiteX43" fmla="*/ 232475 w 233648"/>
                <a:gd name="connsiteY43" fmla="*/ 75067 h 79744"/>
                <a:gd name="connsiteX44" fmla="*/ 233140 w 233648"/>
                <a:gd name="connsiteY44" fmla="*/ 73339 h 79744"/>
                <a:gd name="connsiteX45" fmla="*/ 233548 w 233648"/>
                <a:gd name="connsiteY45" fmla="*/ 67286 h 79744"/>
                <a:gd name="connsiteX46" fmla="*/ 233649 w 233648"/>
                <a:gd name="connsiteY46" fmla="*/ 61233 h 79744"/>
                <a:gd name="connsiteX47" fmla="*/ 233649 w 233648"/>
                <a:gd name="connsiteY47" fmla="*/ 2132 h 79744"/>
                <a:gd name="connsiteX48" fmla="*/ 233088 w 233648"/>
                <a:gd name="connsiteY48" fmla="*/ 608 h 79744"/>
                <a:gd name="connsiteX49" fmla="*/ 231711 w 233648"/>
                <a:gd name="connsiteY49" fmla="*/ 0 h 79744"/>
                <a:gd name="connsiteX50" fmla="*/ 222449 w 233648"/>
                <a:gd name="connsiteY50" fmla="*/ 0 h 79744"/>
                <a:gd name="connsiteX51" fmla="*/ 221023 w 233648"/>
                <a:gd name="connsiteY51" fmla="*/ 608 h 79744"/>
                <a:gd name="connsiteX52" fmla="*/ 220411 w 233648"/>
                <a:gd name="connsiteY52" fmla="*/ 2132 h 79744"/>
                <a:gd name="connsiteX53" fmla="*/ 220411 w 233648"/>
                <a:gd name="connsiteY53" fmla="*/ 61032 h 79744"/>
                <a:gd name="connsiteX54" fmla="*/ 219650 w 233648"/>
                <a:gd name="connsiteY54" fmla="*/ 63929 h 79744"/>
                <a:gd name="connsiteX55" fmla="*/ 216443 w 233648"/>
                <a:gd name="connsiteY55" fmla="*/ 64385 h 79744"/>
                <a:gd name="connsiteX56" fmla="*/ 207785 w 233648"/>
                <a:gd name="connsiteY56" fmla="*/ 64385 h 79744"/>
                <a:gd name="connsiteX57" fmla="*/ 206108 w 233648"/>
                <a:gd name="connsiteY57" fmla="*/ 64337 h 79744"/>
                <a:gd name="connsiteX58" fmla="*/ 204121 w 233648"/>
                <a:gd name="connsiteY58" fmla="*/ 64081 h 79744"/>
                <a:gd name="connsiteX59" fmla="*/ 202291 w 233648"/>
                <a:gd name="connsiteY59" fmla="*/ 63525 h 79744"/>
                <a:gd name="connsiteX60" fmla="*/ 201170 w 233648"/>
                <a:gd name="connsiteY60" fmla="*/ 62657 h 79744"/>
                <a:gd name="connsiteX61" fmla="*/ 201170 w 233648"/>
                <a:gd name="connsiteY61" fmla="*/ 35599 h 79744"/>
                <a:gd name="connsiteX62" fmla="*/ 200610 w 233648"/>
                <a:gd name="connsiteY62" fmla="*/ 34227 h 79744"/>
                <a:gd name="connsiteX63" fmla="*/ 199236 w 233648"/>
                <a:gd name="connsiteY63" fmla="*/ 33667 h 79744"/>
                <a:gd name="connsiteX64" fmla="*/ 190379 w 233648"/>
                <a:gd name="connsiteY64" fmla="*/ 33667 h 79744"/>
                <a:gd name="connsiteX65" fmla="*/ 188901 w 233648"/>
                <a:gd name="connsiteY65" fmla="*/ 34227 h 79744"/>
                <a:gd name="connsiteX66" fmla="*/ 188345 w 233648"/>
                <a:gd name="connsiteY66" fmla="*/ 35599 h 79744"/>
                <a:gd name="connsiteX67" fmla="*/ 188345 w 233648"/>
                <a:gd name="connsiteY67" fmla="*/ 60928 h 79744"/>
                <a:gd name="connsiteX68" fmla="*/ 187732 w 233648"/>
                <a:gd name="connsiteY68" fmla="*/ 62809 h 79744"/>
                <a:gd name="connsiteX69" fmla="*/ 186255 w 233648"/>
                <a:gd name="connsiteY69" fmla="*/ 63829 h 79744"/>
                <a:gd name="connsiteX70" fmla="*/ 184372 w 233648"/>
                <a:gd name="connsiteY70" fmla="*/ 64285 h 79744"/>
                <a:gd name="connsiteX71" fmla="*/ 182438 w 233648"/>
                <a:gd name="connsiteY71" fmla="*/ 64385 h 79744"/>
                <a:gd name="connsiteX72" fmla="*/ 176028 w 233648"/>
                <a:gd name="connsiteY72" fmla="*/ 64385 h 79744"/>
                <a:gd name="connsiteX73" fmla="*/ 174346 w 233648"/>
                <a:gd name="connsiteY73" fmla="*/ 64337 h 79744"/>
                <a:gd name="connsiteX74" fmla="*/ 172360 w 233648"/>
                <a:gd name="connsiteY74" fmla="*/ 64081 h 79744"/>
                <a:gd name="connsiteX75" fmla="*/ 170526 w 233648"/>
                <a:gd name="connsiteY75" fmla="*/ 63525 h 79744"/>
                <a:gd name="connsiteX76" fmla="*/ 169409 w 233648"/>
                <a:gd name="connsiteY76" fmla="*/ 62656 h 79744"/>
                <a:gd name="connsiteX77" fmla="*/ 169409 w 233648"/>
                <a:gd name="connsiteY77" fmla="*/ 35599 h 79744"/>
                <a:gd name="connsiteX78" fmla="*/ 168848 w 233648"/>
                <a:gd name="connsiteY78" fmla="*/ 34226 h 79744"/>
                <a:gd name="connsiteX79" fmla="*/ 167474 w 233648"/>
                <a:gd name="connsiteY79" fmla="*/ 33666 h 79744"/>
                <a:gd name="connsiteX80" fmla="*/ 158617 w 233648"/>
                <a:gd name="connsiteY80" fmla="*/ 33666 h 79744"/>
                <a:gd name="connsiteX81" fmla="*/ 157139 w 233648"/>
                <a:gd name="connsiteY81" fmla="*/ 34226 h 79744"/>
                <a:gd name="connsiteX82" fmla="*/ 156579 w 233648"/>
                <a:gd name="connsiteY82" fmla="*/ 35599 h 79744"/>
                <a:gd name="connsiteX83" fmla="*/ 156579 w 233648"/>
                <a:gd name="connsiteY83" fmla="*/ 60928 h 79744"/>
                <a:gd name="connsiteX84" fmla="*/ 155970 w 233648"/>
                <a:gd name="connsiteY84" fmla="*/ 62808 h 79744"/>
                <a:gd name="connsiteX85" fmla="*/ 154493 w 233648"/>
                <a:gd name="connsiteY85" fmla="*/ 63829 h 79744"/>
                <a:gd name="connsiteX86" fmla="*/ 152611 w 233648"/>
                <a:gd name="connsiteY86" fmla="*/ 64285 h 79744"/>
                <a:gd name="connsiteX87" fmla="*/ 150676 w 233648"/>
                <a:gd name="connsiteY87" fmla="*/ 64385 h 79744"/>
                <a:gd name="connsiteX88" fmla="*/ 144362 w 233648"/>
                <a:gd name="connsiteY88" fmla="*/ 64385 h 79744"/>
                <a:gd name="connsiteX89" fmla="*/ 142736 w 233648"/>
                <a:gd name="connsiteY89" fmla="*/ 64233 h 79744"/>
                <a:gd name="connsiteX90" fmla="*/ 140798 w 233648"/>
                <a:gd name="connsiteY90" fmla="*/ 63725 h 79744"/>
                <a:gd name="connsiteX91" fmla="*/ 139120 w 233648"/>
                <a:gd name="connsiteY91" fmla="*/ 62760 h 79744"/>
                <a:gd name="connsiteX92" fmla="*/ 138155 w 233648"/>
                <a:gd name="connsiteY92" fmla="*/ 61132 h 79744"/>
                <a:gd name="connsiteX93" fmla="*/ 138355 w 233648"/>
                <a:gd name="connsiteY93" fmla="*/ 59044 h 79744"/>
                <a:gd name="connsiteX94" fmla="*/ 138355 w 233648"/>
                <a:gd name="connsiteY94" fmla="*/ 50958 h 79744"/>
                <a:gd name="connsiteX95" fmla="*/ 132349 w 233648"/>
                <a:gd name="connsiteY95" fmla="*/ 34023 h 79744"/>
                <a:gd name="connsiteX96" fmla="*/ 115960 w 233648"/>
                <a:gd name="connsiteY96" fmla="*/ 28377 h 79744"/>
                <a:gd name="connsiteX97" fmla="*/ 99262 w 233648"/>
                <a:gd name="connsiteY97" fmla="*/ 34127 h 79744"/>
                <a:gd name="connsiteX98" fmla="*/ 93051 w 233648"/>
                <a:gd name="connsiteY98" fmla="*/ 51062 h 79744"/>
                <a:gd name="connsiteX99" fmla="*/ 93051 w 233648"/>
                <a:gd name="connsiteY99" fmla="*/ 59604 h 79744"/>
                <a:gd name="connsiteX100" fmla="*/ 92747 w 233648"/>
                <a:gd name="connsiteY100" fmla="*/ 62048 h 79744"/>
                <a:gd name="connsiteX101" fmla="*/ 91934 w 233648"/>
                <a:gd name="connsiteY101" fmla="*/ 63369 h 79744"/>
                <a:gd name="connsiteX102" fmla="*/ 90456 w 233648"/>
                <a:gd name="connsiteY102" fmla="*/ 64081 h 79744"/>
                <a:gd name="connsiteX103" fmla="*/ 88626 w 233648"/>
                <a:gd name="connsiteY103" fmla="*/ 64337 h 79744"/>
                <a:gd name="connsiteX104" fmla="*/ 86944 w 233648"/>
                <a:gd name="connsiteY104" fmla="*/ 64385 h 79744"/>
                <a:gd name="connsiteX105" fmla="*/ 82159 w 233648"/>
                <a:gd name="connsiteY105" fmla="*/ 64385 h 79744"/>
                <a:gd name="connsiteX106" fmla="*/ 80482 w 233648"/>
                <a:gd name="connsiteY106" fmla="*/ 64337 h 79744"/>
                <a:gd name="connsiteX107" fmla="*/ 78495 w 233648"/>
                <a:gd name="connsiteY107" fmla="*/ 64081 h 79744"/>
                <a:gd name="connsiteX108" fmla="*/ 76661 w 233648"/>
                <a:gd name="connsiteY108" fmla="*/ 63525 h 79744"/>
                <a:gd name="connsiteX109" fmla="*/ 75544 w 233648"/>
                <a:gd name="connsiteY109" fmla="*/ 62656 h 79744"/>
                <a:gd name="connsiteX110" fmla="*/ 75544 w 233648"/>
                <a:gd name="connsiteY110" fmla="*/ 35599 h 79744"/>
                <a:gd name="connsiteX111" fmla="*/ 74980 w 233648"/>
                <a:gd name="connsiteY111" fmla="*/ 34226 h 79744"/>
                <a:gd name="connsiteX112" fmla="*/ 73606 w 233648"/>
                <a:gd name="connsiteY112" fmla="*/ 33666 h 79744"/>
                <a:gd name="connsiteX113" fmla="*/ 64753 w 233648"/>
                <a:gd name="connsiteY113" fmla="*/ 33666 h 79744"/>
                <a:gd name="connsiteX114" fmla="*/ 63275 w 233648"/>
                <a:gd name="connsiteY114" fmla="*/ 34226 h 79744"/>
                <a:gd name="connsiteX115" fmla="*/ 62715 w 233648"/>
                <a:gd name="connsiteY115" fmla="*/ 35599 h 79744"/>
                <a:gd name="connsiteX116" fmla="*/ 62715 w 233648"/>
                <a:gd name="connsiteY116" fmla="*/ 60928 h 79744"/>
                <a:gd name="connsiteX117" fmla="*/ 62106 w 233648"/>
                <a:gd name="connsiteY117" fmla="*/ 62808 h 79744"/>
                <a:gd name="connsiteX118" fmla="*/ 60628 w 233648"/>
                <a:gd name="connsiteY118" fmla="*/ 63829 h 79744"/>
                <a:gd name="connsiteX119" fmla="*/ 58742 w 233648"/>
                <a:gd name="connsiteY119" fmla="*/ 64285 h 79744"/>
                <a:gd name="connsiteX120" fmla="*/ 56812 w 233648"/>
                <a:gd name="connsiteY120" fmla="*/ 64385 h 79744"/>
                <a:gd name="connsiteX121" fmla="*/ 50093 w 233648"/>
                <a:gd name="connsiteY121" fmla="*/ 64385 h 79744"/>
                <a:gd name="connsiteX122" fmla="*/ 45204 w 233648"/>
                <a:gd name="connsiteY122" fmla="*/ 63369 h 79744"/>
                <a:gd name="connsiteX123" fmla="*/ 43678 w 233648"/>
                <a:gd name="connsiteY123" fmla="*/ 58996 h 79744"/>
                <a:gd name="connsiteX124" fmla="*/ 43678 w 233648"/>
                <a:gd name="connsiteY124" fmla="*/ 31126 h 79744"/>
                <a:gd name="connsiteX125" fmla="*/ 43370 w 233648"/>
                <a:gd name="connsiteY125" fmla="*/ 29902 h 79744"/>
                <a:gd name="connsiteX126" fmla="*/ 41949 w 233648"/>
                <a:gd name="connsiteY126" fmla="*/ 29193 h 79744"/>
                <a:gd name="connsiteX127" fmla="*/ 35482 w 233648"/>
                <a:gd name="connsiteY127" fmla="*/ 28069 h 79744"/>
                <a:gd name="connsiteX128" fmla="*/ 27389 w 233648"/>
                <a:gd name="connsiteY128" fmla="*/ 27665 h 79744"/>
                <a:gd name="connsiteX129" fmla="*/ 6975 w 233648"/>
                <a:gd name="connsiteY129" fmla="*/ 34330 h 79744"/>
                <a:gd name="connsiteX130" fmla="*/ 0 w 233648"/>
                <a:gd name="connsiteY130" fmla="*/ 52994 h 79744"/>
                <a:gd name="connsiteX131" fmla="*/ 0 w 233648"/>
                <a:gd name="connsiteY131" fmla="*/ 55031 h 79744"/>
                <a:gd name="connsiteX132" fmla="*/ 1630 w 233648"/>
                <a:gd name="connsiteY132" fmla="*/ 64489 h 79744"/>
                <a:gd name="connsiteX133" fmla="*/ 6058 w 233648"/>
                <a:gd name="connsiteY133" fmla="*/ 70998 h 79744"/>
                <a:gd name="connsiteX134" fmla="*/ 105880 w 233648"/>
                <a:gd name="connsiteY134" fmla="*/ 51934 h 79744"/>
                <a:gd name="connsiteX135" fmla="*/ 108223 w 233648"/>
                <a:gd name="connsiteY135" fmla="*/ 42968 h 79744"/>
                <a:gd name="connsiteX136" fmla="*/ 115755 w 233648"/>
                <a:gd name="connsiteY136" fmla="*/ 40180 h 79744"/>
                <a:gd name="connsiteX137" fmla="*/ 123239 w 233648"/>
                <a:gd name="connsiteY137" fmla="*/ 42968 h 79744"/>
                <a:gd name="connsiteX138" fmla="*/ 125529 w 233648"/>
                <a:gd name="connsiteY138" fmla="*/ 51934 h 79744"/>
                <a:gd name="connsiteX139" fmla="*/ 125529 w 233648"/>
                <a:gd name="connsiteY139" fmla="*/ 56291 h 79744"/>
                <a:gd name="connsiteX140" fmla="*/ 123187 w 233648"/>
                <a:gd name="connsiteY140" fmla="*/ 64957 h 79744"/>
                <a:gd name="connsiteX141" fmla="*/ 115755 w 233648"/>
                <a:gd name="connsiteY141" fmla="*/ 67642 h 79744"/>
                <a:gd name="connsiteX142" fmla="*/ 109444 w 233648"/>
                <a:gd name="connsiteY142" fmla="*/ 66073 h 79744"/>
                <a:gd name="connsiteX143" fmla="*/ 106185 w 233648"/>
                <a:gd name="connsiteY143" fmla="*/ 60852 h 79744"/>
                <a:gd name="connsiteX144" fmla="*/ 105880 w 233648"/>
                <a:gd name="connsiteY144" fmla="*/ 56291 h 79744"/>
                <a:gd name="connsiteX145" fmla="*/ 105880 w 233648"/>
                <a:gd name="connsiteY145" fmla="*/ 51934 h 79744"/>
                <a:gd name="connsiteX146" fmla="*/ 12830 w 233648"/>
                <a:gd name="connsiteY146" fmla="*/ 51162 h 79744"/>
                <a:gd name="connsiteX147" fmla="*/ 16289 w 233648"/>
                <a:gd name="connsiteY147" fmla="*/ 42364 h 79744"/>
                <a:gd name="connsiteX148" fmla="*/ 25963 w 233648"/>
                <a:gd name="connsiteY148" fmla="*/ 39463 h 79744"/>
                <a:gd name="connsiteX149" fmla="*/ 28558 w 233648"/>
                <a:gd name="connsiteY149" fmla="*/ 39519 h 79744"/>
                <a:gd name="connsiteX150" fmla="*/ 30849 w 233648"/>
                <a:gd name="connsiteY150" fmla="*/ 39667 h 79744"/>
                <a:gd name="connsiteX151" fmla="*/ 30849 w 233648"/>
                <a:gd name="connsiteY151" fmla="*/ 58687 h 79744"/>
                <a:gd name="connsiteX152" fmla="*/ 28915 w 233648"/>
                <a:gd name="connsiteY152" fmla="*/ 62148 h 79744"/>
                <a:gd name="connsiteX153" fmla="*/ 23521 w 233648"/>
                <a:gd name="connsiteY153" fmla="*/ 63268 h 79744"/>
                <a:gd name="connsiteX154" fmla="*/ 21991 w 233648"/>
                <a:gd name="connsiteY154" fmla="*/ 63268 h 79744"/>
                <a:gd name="connsiteX155" fmla="*/ 15072 w 233648"/>
                <a:gd name="connsiteY155" fmla="*/ 60824 h 79744"/>
                <a:gd name="connsiteX156" fmla="*/ 12830 w 233648"/>
                <a:gd name="connsiteY156" fmla="*/ 52586 h 79744"/>
                <a:gd name="connsiteX157" fmla="*/ 12830 w 233648"/>
                <a:gd name="connsiteY157" fmla="*/ 51162 h 79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</a:cxnLst>
              <a:rect l="l" t="t" r="r" b="b"/>
              <a:pathLst>
                <a:path w="233648" h="79744">
                  <a:moveTo>
                    <a:pt x="6059" y="70999"/>
                  </a:moveTo>
                  <a:cubicBezTo>
                    <a:pt x="7925" y="72695"/>
                    <a:pt x="10115" y="73936"/>
                    <a:pt x="12626" y="74712"/>
                  </a:cubicBezTo>
                  <a:cubicBezTo>
                    <a:pt x="15137" y="75496"/>
                    <a:pt x="17819" y="75884"/>
                    <a:pt x="20670" y="75884"/>
                  </a:cubicBezTo>
                  <a:lnTo>
                    <a:pt x="21992" y="75884"/>
                  </a:lnTo>
                  <a:cubicBezTo>
                    <a:pt x="24370" y="75884"/>
                    <a:pt x="26693" y="75528"/>
                    <a:pt x="28967" y="74812"/>
                  </a:cubicBezTo>
                  <a:cubicBezTo>
                    <a:pt x="31242" y="74100"/>
                    <a:pt x="33056" y="73071"/>
                    <a:pt x="34413" y="71711"/>
                  </a:cubicBezTo>
                  <a:cubicBezTo>
                    <a:pt x="35566" y="73744"/>
                    <a:pt x="37264" y="75204"/>
                    <a:pt x="39503" y="76088"/>
                  </a:cubicBezTo>
                  <a:cubicBezTo>
                    <a:pt x="41745" y="76964"/>
                    <a:pt x="44628" y="77408"/>
                    <a:pt x="48156" y="77408"/>
                  </a:cubicBezTo>
                  <a:lnTo>
                    <a:pt x="54875" y="77408"/>
                  </a:lnTo>
                  <a:cubicBezTo>
                    <a:pt x="55960" y="77408"/>
                    <a:pt x="57133" y="77356"/>
                    <a:pt x="58386" y="77256"/>
                  </a:cubicBezTo>
                  <a:cubicBezTo>
                    <a:pt x="59644" y="77152"/>
                    <a:pt x="60897" y="76964"/>
                    <a:pt x="62155" y="76696"/>
                  </a:cubicBezTo>
                  <a:cubicBezTo>
                    <a:pt x="63412" y="76428"/>
                    <a:pt x="64617" y="76068"/>
                    <a:pt x="65770" y="75628"/>
                  </a:cubicBezTo>
                  <a:cubicBezTo>
                    <a:pt x="66924" y="75188"/>
                    <a:pt x="67973" y="74628"/>
                    <a:pt x="68926" y="73951"/>
                  </a:cubicBezTo>
                  <a:cubicBezTo>
                    <a:pt x="70692" y="75372"/>
                    <a:pt x="72898" y="76304"/>
                    <a:pt x="75545" y="76748"/>
                  </a:cubicBezTo>
                  <a:cubicBezTo>
                    <a:pt x="78191" y="77188"/>
                    <a:pt x="80802" y="77408"/>
                    <a:pt x="83381" y="77408"/>
                  </a:cubicBezTo>
                  <a:lnTo>
                    <a:pt x="86536" y="77408"/>
                  </a:lnTo>
                  <a:cubicBezTo>
                    <a:pt x="88775" y="77408"/>
                    <a:pt x="90981" y="77172"/>
                    <a:pt x="93155" y="76696"/>
                  </a:cubicBezTo>
                  <a:cubicBezTo>
                    <a:pt x="95326" y="76224"/>
                    <a:pt x="97092" y="75304"/>
                    <a:pt x="98449" y="73951"/>
                  </a:cubicBezTo>
                  <a:cubicBezTo>
                    <a:pt x="100075" y="75916"/>
                    <a:pt x="102501" y="77376"/>
                    <a:pt x="105729" y="78324"/>
                  </a:cubicBezTo>
                  <a:cubicBezTo>
                    <a:pt x="108948" y="79272"/>
                    <a:pt x="112296" y="79744"/>
                    <a:pt x="115755" y="79744"/>
                  </a:cubicBezTo>
                  <a:cubicBezTo>
                    <a:pt x="119219" y="79744"/>
                    <a:pt x="122322" y="79272"/>
                    <a:pt x="125069" y="78324"/>
                  </a:cubicBezTo>
                  <a:cubicBezTo>
                    <a:pt x="127820" y="77376"/>
                    <a:pt x="130074" y="75916"/>
                    <a:pt x="131840" y="73951"/>
                  </a:cubicBezTo>
                  <a:cubicBezTo>
                    <a:pt x="133602" y="75172"/>
                    <a:pt x="135608" y="76052"/>
                    <a:pt x="137847" y="76596"/>
                  </a:cubicBezTo>
                  <a:cubicBezTo>
                    <a:pt x="140089" y="77136"/>
                    <a:pt x="142360" y="77408"/>
                    <a:pt x="144670" y="77408"/>
                  </a:cubicBezTo>
                  <a:lnTo>
                    <a:pt x="148738" y="77408"/>
                  </a:lnTo>
                  <a:cubicBezTo>
                    <a:pt x="149827" y="77408"/>
                    <a:pt x="150997" y="77356"/>
                    <a:pt x="152250" y="77256"/>
                  </a:cubicBezTo>
                  <a:cubicBezTo>
                    <a:pt x="153507" y="77152"/>
                    <a:pt x="154761" y="76964"/>
                    <a:pt x="156018" y="76696"/>
                  </a:cubicBezTo>
                  <a:cubicBezTo>
                    <a:pt x="157276" y="76428"/>
                    <a:pt x="158481" y="76068"/>
                    <a:pt x="159634" y="75628"/>
                  </a:cubicBezTo>
                  <a:cubicBezTo>
                    <a:pt x="160787" y="75187"/>
                    <a:pt x="161840" y="74627"/>
                    <a:pt x="162789" y="73951"/>
                  </a:cubicBezTo>
                  <a:cubicBezTo>
                    <a:pt x="164555" y="75371"/>
                    <a:pt x="166761" y="76304"/>
                    <a:pt x="169408" y="76748"/>
                  </a:cubicBezTo>
                  <a:cubicBezTo>
                    <a:pt x="172055" y="77188"/>
                    <a:pt x="174666" y="77408"/>
                    <a:pt x="177248" y="77408"/>
                  </a:cubicBezTo>
                  <a:lnTo>
                    <a:pt x="180504" y="77408"/>
                  </a:lnTo>
                  <a:cubicBezTo>
                    <a:pt x="181585" y="77408"/>
                    <a:pt x="182758" y="77356"/>
                    <a:pt x="184016" y="77256"/>
                  </a:cubicBezTo>
                  <a:cubicBezTo>
                    <a:pt x="185269" y="77152"/>
                    <a:pt x="186526" y="76964"/>
                    <a:pt x="187784" y="76696"/>
                  </a:cubicBezTo>
                  <a:cubicBezTo>
                    <a:pt x="189037" y="76428"/>
                    <a:pt x="190243" y="76068"/>
                    <a:pt x="191396" y="75628"/>
                  </a:cubicBezTo>
                  <a:cubicBezTo>
                    <a:pt x="192549" y="75187"/>
                    <a:pt x="193602" y="74627"/>
                    <a:pt x="194551" y="73951"/>
                  </a:cubicBezTo>
                  <a:cubicBezTo>
                    <a:pt x="196317" y="75371"/>
                    <a:pt x="198523" y="76304"/>
                    <a:pt x="201170" y="76748"/>
                  </a:cubicBezTo>
                  <a:cubicBezTo>
                    <a:pt x="203817" y="77188"/>
                    <a:pt x="206427" y="77408"/>
                    <a:pt x="209010" y="77408"/>
                  </a:cubicBezTo>
                  <a:lnTo>
                    <a:pt x="214000" y="77408"/>
                  </a:lnTo>
                  <a:cubicBezTo>
                    <a:pt x="215357" y="77408"/>
                    <a:pt x="216863" y="77392"/>
                    <a:pt x="218528" y="77356"/>
                  </a:cubicBezTo>
                  <a:cubicBezTo>
                    <a:pt x="220194" y="77320"/>
                    <a:pt x="221804" y="77256"/>
                    <a:pt x="223365" y="77152"/>
                  </a:cubicBezTo>
                  <a:cubicBezTo>
                    <a:pt x="224927" y="77052"/>
                    <a:pt x="226369" y="76936"/>
                    <a:pt x="227690" y="76796"/>
                  </a:cubicBezTo>
                  <a:cubicBezTo>
                    <a:pt x="229015" y="76660"/>
                    <a:pt x="230049" y="76492"/>
                    <a:pt x="230797" y="76288"/>
                  </a:cubicBezTo>
                  <a:cubicBezTo>
                    <a:pt x="231610" y="75952"/>
                    <a:pt x="232171" y="75544"/>
                    <a:pt x="232475" y="75067"/>
                  </a:cubicBezTo>
                  <a:cubicBezTo>
                    <a:pt x="232783" y="74595"/>
                    <a:pt x="233000" y="74019"/>
                    <a:pt x="233140" y="73339"/>
                  </a:cubicBezTo>
                  <a:cubicBezTo>
                    <a:pt x="233340" y="71507"/>
                    <a:pt x="233476" y="69490"/>
                    <a:pt x="233548" y="67286"/>
                  </a:cubicBezTo>
                  <a:cubicBezTo>
                    <a:pt x="233613" y="65085"/>
                    <a:pt x="233649" y="63065"/>
                    <a:pt x="233649" y="61233"/>
                  </a:cubicBezTo>
                  <a:lnTo>
                    <a:pt x="233649" y="2132"/>
                  </a:lnTo>
                  <a:cubicBezTo>
                    <a:pt x="233649" y="1524"/>
                    <a:pt x="233460" y="1012"/>
                    <a:pt x="233088" y="608"/>
                  </a:cubicBezTo>
                  <a:cubicBezTo>
                    <a:pt x="232712" y="204"/>
                    <a:pt x="232255" y="0"/>
                    <a:pt x="231711" y="0"/>
                  </a:cubicBezTo>
                  <a:lnTo>
                    <a:pt x="222449" y="0"/>
                  </a:lnTo>
                  <a:cubicBezTo>
                    <a:pt x="221904" y="0"/>
                    <a:pt x="221432" y="204"/>
                    <a:pt x="221023" y="608"/>
                  </a:cubicBezTo>
                  <a:cubicBezTo>
                    <a:pt x="220619" y="1012"/>
                    <a:pt x="220411" y="1524"/>
                    <a:pt x="220411" y="2132"/>
                  </a:cubicBezTo>
                  <a:lnTo>
                    <a:pt x="220411" y="61032"/>
                  </a:lnTo>
                  <a:cubicBezTo>
                    <a:pt x="220411" y="62657"/>
                    <a:pt x="220158" y="63625"/>
                    <a:pt x="219650" y="63929"/>
                  </a:cubicBezTo>
                  <a:cubicBezTo>
                    <a:pt x="219141" y="64233"/>
                    <a:pt x="218072" y="64385"/>
                    <a:pt x="216443" y="64385"/>
                  </a:cubicBezTo>
                  <a:lnTo>
                    <a:pt x="207785" y="64385"/>
                  </a:lnTo>
                  <a:cubicBezTo>
                    <a:pt x="207313" y="64385"/>
                    <a:pt x="206752" y="64373"/>
                    <a:pt x="206108" y="64337"/>
                  </a:cubicBezTo>
                  <a:cubicBezTo>
                    <a:pt x="205463" y="64301"/>
                    <a:pt x="204798" y="64217"/>
                    <a:pt x="204121" y="64081"/>
                  </a:cubicBezTo>
                  <a:cubicBezTo>
                    <a:pt x="203445" y="63949"/>
                    <a:pt x="202832" y="63761"/>
                    <a:pt x="202291" y="63525"/>
                  </a:cubicBezTo>
                  <a:cubicBezTo>
                    <a:pt x="201747" y="63285"/>
                    <a:pt x="201375" y="62997"/>
                    <a:pt x="201170" y="62657"/>
                  </a:cubicBezTo>
                  <a:lnTo>
                    <a:pt x="201170" y="35599"/>
                  </a:lnTo>
                  <a:cubicBezTo>
                    <a:pt x="201170" y="35059"/>
                    <a:pt x="200982" y="34599"/>
                    <a:pt x="200610" y="34227"/>
                  </a:cubicBezTo>
                  <a:cubicBezTo>
                    <a:pt x="200233" y="33855"/>
                    <a:pt x="199777" y="33667"/>
                    <a:pt x="199236" y="33667"/>
                  </a:cubicBezTo>
                  <a:lnTo>
                    <a:pt x="190379" y="33667"/>
                  </a:lnTo>
                  <a:cubicBezTo>
                    <a:pt x="189766" y="33667"/>
                    <a:pt x="189274" y="33855"/>
                    <a:pt x="188901" y="34227"/>
                  </a:cubicBezTo>
                  <a:cubicBezTo>
                    <a:pt x="188529" y="34599"/>
                    <a:pt x="188345" y="35059"/>
                    <a:pt x="188345" y="35599"/>
                  </a:cubicBezTo>
                  <a:lnTo>
                    <a:pt x="188345" y="60928"/>
                  </a:lnTo>
                  <a:cubicBezTo>
                    <a:pt x="188345" y="61744"/>
                    <a:pt x="188137" y="62369"/>
                    <a:pt x="187732" y="62809"/>
                  </a:cubicBezTo>
                  <a:cubicBezTo>
                    <a:pt x="187328" y="63253"/>
                    <a:pt x="186831" y="63593"/>
                    <a:pt x="186255" y="63829"/>
                  </a:cubicBezTo>
                  <a:cubicBezTo>
                    <a:pt x="185678" y="64065"/>
                    <a:pt x="185049" y="64217"/>
                    <a:pt x="184372" y="64285"/>
                  </a:cubicBezTo>
                  <a:cubicBezTo>
                    <a:pt x="183692" y="64353"/>
                    <a:pt x="183047" y="64385"/>
                    <a:pt x="182438" y="64385"/>
                  </a:cubicBezTo>
                  <a:lnTo>
                    <a:pt x="176028" y="64385"/>
                  </a:lnTo>
                  <a:cubicBezTo>
                    <a:pt x="175547" y="64385"/>
                    <a:pt x="174991" y="64373"/>
                    <a:pt x="174346" y="64337"/>
                  </a:cubicBezTo>
                  <a:cubicBezTo>
                    <a:pt x="173697" y="64301"/>
                    <a:pt x="173036" y="64217"/>
                    <a:pt x="172360" y="64081"/>
                  </a:cubicBezTo>
                  <a:cubicBezTo>
                    <a:pt x="171679" y="63949"/>
                    <a:pt x="171070" y="63761"/>
                    <a:pt x="170526" y="63525"/>
                  </a:cubicBezTo>
                  <a:cubicBezTo>
                    <a:pt x="169985" y="63285"/>
                    <a:pt x="169609" y="62996"/>
                    <a:pt x="169409" y="62656"/>
                  </a:cubicBezTo>
                  <a:lnTo>
                    <a:pt x="169409" y="35599"/>
                  </a:lnTo>
                  <a:cubicBezTo>
                    <a:pt x="169409" y="35059"/>
                    <a:pt x="169220" y="34599"/>
                    <a:pt x="168848" y="34226"/>
                  </a:cubicBezTo>
                  <a:cubicBezTo>
                    <a:pt x="168476" y="33854"/>
                    <a:pt x="168015" y="33666"/>
                    <a:pt x="167474" y="33666"/>
                  </a:cubicBezTo>
                  <a:lnTo>
                    <a:pt x="158617" y="33666"/>
                  </a:lnTo>
                  <a:cubicBezTo>
                    <a:pt x="158004" y="33666"/>
                    <a:pt x="157512" y="33854"/>
                    <a:pt x="157139" y="34226"/>
                  </a:cubicBezTo>
                  <a:cubicBezTo>
                    <a:pt x="156767" y="34599"/>
                    <a:pt x="156579" y="35058"/>
                    <a:pt x="156579" y="35599"/>
                  </a:cubicBezTo>
                  <a:lnTo>
                    <a:pt x="156579" y="60928"/>
                  </a:lnTo>
                  <a:cubicBezTo>
                    <a:pt x="156579" y="61744"/>
                    <a:pt x="156375" y="62368"/>
                    <a:pt x="155970" y="62808"/>
                  </a:cubicBezTo>
                  <a:cubicBezTo>
                    <a:pt x="155562" y="63252"/>
                    <a:pt x="155069" y="63593"/>
                    <a:pt x="154493" y="63829"/>
                  </a:cubicBezTo>
                  <a:cubicBezTo>
                    <a:pt x="153916" y="64065"/>
                    <a:pt x="153287" y="64217"/>
                    <a:pt x="152611" y="64285"/>
                  </a:cubicBezTo>
                  <a:cubicBezTo>
                    <a:pt x="151930" y="64353"/>
                    <a:pt x="151285" y="64385"/>
                    <a:pt x="150676" y="64385"/>
                  </a:cubicBezTo>
                  <a:lnTo>
                    <a:pt x="144362" y="64385"/>
                  </a:lnTo>
                  <a:cubicBezTo>
                    <a:pt x="143957" y="64385"/>
                    <a:pt x="143413" y="64337"/>
                    <a:pt x="142736" y="64233"/>
                  </a:cubicBezTo>
                  <a:cubicBezTo>
                    <a:pt x="142055" y="64133"/>
                    <a:pt x="141411" y="63965"/>
                    <a:pt x="140798" y="63725"/>
                  </a:cubicBezTo>
                  <a:cubicBezTo>
                    <a:pt x="140189" y="63489"/>
                    <a:pt x="139629" y="63169"/>
                    <a:pt x="139120" y="62760"/>
                  </a:cubicBezTo>
                  <a:cubicBezTo>
                    <a:pt x="138612" y="62352"/>
                    <a:pt x="138287" y="61808"/>
                    <a:pt x="138155" y="61132"/>
                  </a:cubicBezTo>
                  <a:cubicBezTo>
                    <a:pt x="138287" y="60452"/>
                    <a:pt x="138355" y="59760"/>
                    <a:pt x="138355" y="59044"/>
                  </a:cubicBezTo>
                  <a:lnTo>
                    <a:pt x="138355" y="50958"/>
                  </a:lnTo>
                  <a:cubicBezTo>
                    <a:pt x="138355" y="43433"/>
                    <a:pt x="136353" y="37787"/>
                    <a:pt x="132349" y="34023"/>
                  </a:cubicBezTo>
                  <a:cubicBezTo>
                    <a:pt x="128345" y="30258"/>
                    <a:pt x="122883" y="28377"/>
                    <a:pt x="115960" y="28377"/>
                  </a:cubicBezTo>
                  <a:cubicBezTo>
                    <a:pt x="108968" y="28377"/>
                    <a:pt x="103402" y="30294"/>
                    <a:pt x="99262" y="34127"/>
                  </a:cubicBezTo>
                  <a:cubicBezTo>
                    <a:pt x="95122" y="37955"/>
                    <a:pt x="93051" y="43604"/>
                    <a:pt x="93051" y="51062"/>
                  </a:cubicBezTo>
                  <a:lnTo>
                    <a:pt x="93051" y="59604"/>
                  </a:lnTo>
                  <a:cubicBezTo>
                    <a:pt x="93051" y="60624"/>
                    <a:pt x="92951" y="61436"/>
                    <a:pt x="92747" y="62048"/>
                  </a:cubicBezTo>
                  <a:cubicBezTo>
                    <a:pt x="92611" y="62593"/>
                    <a:pt x="92338" y="63033"/>
                    <a:pt x="91934" y="63369"/>
                  </a:cubicBezTo>
                  <a:cubicBezTo>
                    <a:pt x="91526" y="63709"/>
                    <a:pt x="91033" y="63949"/>
                    <a:pt x="90456" y="64081"/>
                  </a:cubicBezTo>
                  <a:cubicBezTo>
                    <a:pt x="89880" y="64217"/>
                    <a:pt x="89267" y="64301"/>
                    <a:pt x="88626" y="64337"/>
                  </a:cubicBezTo>
                  <a:cubicBezTo>
                    <a:pt x="87978" y="64373"/>
                    <a:pt x="87417" y="64385"/>
                    <a:pt x="86944" y="64385"/>
                  </a:cubicBezTo>
                  <a:lnTo>
                    <a:pt x="82159" y="64385"/>
                  </a:lnTo>
                  <a:cubicBezTo>
                    <a:pt x="81683" y="64385"/>
                    <a:pt x="81126" y="64373"/>
                    <a:pt x="80482" y="64337"/>
                  </a:cubicBezTo>
                  <a:cubicBezTo>
                    <a:pt x="79833" y="64301"/>
                    <a:pt x="79172" y="64217"/>
                    <a:pt x="78495" y="64081"/>
                  </a:cubicBezTo>
                  <a:cubicBezTo>
                    <a:pt x="77815" y="63949"/>
                    <a:pt x="77206" y="63761"/>
                    <a:pt x="76661" y="63525"/>
                  </a:cubicBezTo>
                  <a:cubicBezTo>
                    <a:pt x="76117" y="63285"/>
                    <a:pt x="75744" y="62996"/>
                    <a:pt x="75544" y="62656"/>
                  </a:cubicBezTo>
                  <a:lnTo>
                    <a:pt x="75544" y="35599"/>
                  </a:lnTo>
                  <a:cubicBezTo>
                    <a:pt x="75544" y="35059"/>
                    <a:pt x="75356" y="34599"/>
                    <a:pt x="74980" y="34226"/>
                  </a:cubicBezTo>
                  <a:cubicBezTo>
                    <a:pt x="74607" y="33854"/>
                    <a:pt x="74151" y="33666"/>
                    <a:pt x="73606" y="33666"/>
                  </a:cubicBezTo>
                  <a:lnTo>
                    <a:pt x="64753" y="33666"/>
                  </a:lnTo>
                  <a:cubicBezTo>
                    <a:pt x="64140" y="33666"/>
                    <a:pt x="63647" y="33854"/>
                    <a:pt x="63275" y="34226"/>
                  </a:cubicBezTo>
                  <a:cubicBezTo>
                    <a:pt x="62899" y="34599"/>
                    <a:pt x="62715" y="35058"/>
                    <a:pt x="62715" y="35599"/>
                  </a:cubicBezTo>
                  <a:lnTo>
                    <a:pt x="62715" y="60928"/>
                  </a:lnTo>
                  <a:cubicBezTo>
                    <a:pt x="62715" y="61744"/>
                    <a:pt x="62510" y="62368"/>
                    <a:pt x="62106" y="62808"/>
                  </a:cubicBezTo>
                  <a:cubicBezTo>
                    <a:pt x="61693" y="63252"/>
                    <a:pt x="61205" y="63593"/>
                    <a:pt x="60628" y="63829"/>
                  </a:cubicBezTo>
                  <a:cubicBezTo>
                    <a:pt x="60052" y="64065"/>
                    <a:pt x="59423" y="64217"/>
                    <a:pt x="58742" y="64285"/>
                  </a:cubicBezTo>
                  <a:cubicBezTo>
                    <a:pt x="58066" y="64353"/>
                    <a:pt x="57421" y="64385"/>
                    <a:pt x="56812" y="64385"/>
                  </a:cubicBezTo>
                  <a:lnTo>
                    <a:pt x="50093" y="64385"/>
                  </a:lnTo>
                  <a:cubicBezTo>
                    <a:pt x="47851" y="64385"/>
                    <a:pt x="46221" y="64045"/>
                    <a:pt x="45204" y="63369"/>
                  </a:cubicBezTo>
                  <a:cubicBezTo>
                    <a:pt x="44187" y="62692"/>
                    <a:pt x="43678" y="61232"/>
                    <a:pt x="43678" y="58996"/>
                  </a:cubicBezTo>
                  <a:lnTo>
                    <a:pt x="43678" y="31126"/>
                  </a:lnTo>
                  <a:cubicBezTo>
                    <a:pt x="43678" y="30582"/>
                    <a:pt x="43574" y="30178"/>
                    <a:pt x="43370" y="29902"/>
                  </a:cubicBezTo>
                  <a:cubicBezTo>
                    <a:pt x="43170" y="29634"/>
                    <a:pt x="42693" y="29394"/>
                    <a:pt x="41949" y="29193"/>
                  </a:cubicBezTo>
                  <a:cubicBezTo>
                    <a:pt x="40383" y="28717"/>
                    <a:pt x="38229" y="28345"/>
                    <a:pt x="35482" y="28069"/>
                  </a:cubicBezTo>
                  <a:cubicBezTo>
                    <a:pt x="32735" y="27801"/>
                    <a:pt x="30036" y="27665"/>
                    <a:pt x="27389" y="27665"/>
                  </a:cubicBezTo>
                  <a:cubicBezTo>
                    <a:pt x="18427" y="27665"/>
                    <a:pt x="11624" y="29890"/>
                    <a:pt x="6975" y="34330"/>
                  </a:cubicBezTo>
                  <a:cubicBezTo>
                    <a:pt x="2326" y="38771"/>
                    <a:pt x="0" y="44997"/>
                    <a:pt x="0" y="52994"/>
                  </a:cubicBezTo>
                  <a:lnTo>
                    <a:pt x="0" y="55031"/>
                  </a:lnTo>
                  <a:cubicBezTo>
                    <a:pt x="0" y="58687"/>
                    <a:pt x="544" y="61844"/>
                    <a:pt x="1630" y="64489"/>
                  </a:cubicBezTo>
                  <a:cubicBezTo>
                    <a:pt x="2715" y="67133"/>
                    <a:pt x="4193" y="69306"/>
                    <a:pt x="6058" y="70998"/>
                  </a:cubicBezTo>
                  <a:moveTo>
                    <a:pt x="105880" y="51934"/>
                  </a:moveTo>
                  <a:cubicBezTo>
                    <a:pt x="105880" y="47813"/>
                    <a:pt x="106661" y="44825"/>
                    <a:pt x="108223" y="42968"/>
                  </a:cubicBezTo>
                  <a:cubicBezTo>
                    <a:pt x="109780" y="41108"/>
                    <a:pt x="112295" y="40180"/>
                    <a:pt x="115755" y="40180"/>
                  </a:cubicBezTo>
                  <a:cubicBezTo>
                    <a:pt x="119219" y="40180"/>
                    <a:pt x="121713" y="41108"/>
                    <a:pt x="123239" y="42968"/>
                  </a:cubicBezTo>
                  <a:cubicBezTo>
                    <a:pt x="124764" y="44825"/>
                    <a:pt x="125529" y="47813"/>
                    <a:pt x="125529" y="51934"/>
                  </a:cubicBezTo>
                  <a:lnTo>
                    <a:pt x="125529" y="56291"/>
                  </a:lnTo>
                  <a:cubicBezTo>
                    <a:pt x="125529" y="60276"/>
                    <a:pt x="124744" y="63168"/>
                    <a:pt x="123187" y="64957"/>
                  </a:cubicBezTo>
                  <a:cubicBezTo>
                    <a:pt x="121625" y="66745"/>
                    <a:pt x="119147" y="67642"/>
                    <a:pt x="115755" y="67642"/>
                  </a:cubicBezTo>
                  <a:cubicBezTo>
                    <a:pt x="113176" y="67642"/>
                    <a:pt x="111074" y="67117"/>
                    <a:pt x="109444" y="66073"/>
                  </a:cubicBezTo>
                  <a:cubicBezTo>
                    <a:pt x="107815" y="65025"/>
                    <a:pt x="106725" y="63285"/>
                    <a:pt x="106185" y="60852"/>
                  </a:cubicBezTo>
                  <a:cubicBezTo>
                    <a:pt x="105981" y="59432"/>
                    <a:pt x="105880" y="57915"/>
                    <a:pt x="105880" y="56291"/>
                  </a:cubicBezTo>
                  <a:lnTo>
                    <a:pt x="105880" y="51934"/>
                  </a:lnTo>
                  <a:close/>
                  <a:moveTo>
                    <a:pt x="12830" y="51162"/>
                  </a:moveTo>
                  <a:cubicBezTo>
                    <a:pt x="12830" y="47233"/>
                    <a:pt x="13983" y="44300"/>
                    <a:pt x="16289" y="42364"/>
                  </a:cubicBezTo>
                  <a:cubicBezTo>
                    <a:pt x="18600" y="40432"/>
                    <a:pt x="21823" y="39463"/>
                    <a:pt x="25963" y="39463"/>
                  </a:cubicBezTo>
                  <a:cubicBezTo>
                    <a:pt x="26572" y="39463"/>
                    <a:pt x="27437" y="39483"/>
                    <a:pt x="28558" y="39519"/>
                  </a:cubicBezTo>
                  <a:cubicBezTo>
                    <a:pt x="29679" y="39552"/>
                    <a:pt x="30440" y="39604"/>
                    <a:pt x="30849" y="39667"/>
                  </a:cubicBezTo>
                  <a:lnTo>
                    <a:pt x="30849" y="58687"/>
                  </a:lnTo>
                  <a:cubicBezTo>
                    <a:pt x="30849" y="60252"/>
                    <a:pt x="30204" y="61404"/>
                    <a:pt x="28915" y="62148"/>
                  </a:cubicBezTo>
                  <a:cubicBezTo>
                    <a:pt x="27625" y="62896"/>
                    <a:pt x="25827" y="63268"/>
                    <a:pt x="23521" y="63268"/>
                  </a:cubicBezTo>
                  <a:lnTo>
                    <a:pt x="21991" y="63268"/>
                  </a:lnTo>
                  <a:cubicBezTo>
                    <a:pt x="18872" y="63268"/>
                    <a:pt x="16561" y="62452"/>
                    <a:pt x="15072" y="60824"/>
                  </a:cubicBezTo>
                  <a:cubicBezTo>
                    <a:pt x="13574" y="59200"/>
                    <a:pt x="12830" y="56451"/>
                    <a:pt x="12830" y="52586"/>
                  </a:cubicBezTo>
                  <a:lnTo>
                    <a:pt x="12830" y="51162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267FDE62-8FCD-16BE-A1FD-FB40A074738D}"/>
                </a:ext>
              </a:extLst>
            </p:cNvPr>
            <p:cNvSpPr/>
            <p:nvPr/>
          </p:nvSpPr>
          <p:spPr>
            <a:xfrm>
              <a:off x="10363550" y="6080278"/>
              <a:ext cx="11912" cy="12510"/>
            </a:xfrm>
            <a:custGeom>
              <a:avLst/>
              <a:gdLst>
                <a:gd name="connsiteX0" fmla="*/ 2443 w 11912"/>
                <a:gd name="connsiteY0" fmla="*/ 12511 h 12510"/>
                <a:gd name="connsiteX1" fmla="*/ 9570 w 11912"/>
                <a:gd name="connsiteY1" fmla="*/ 12511 h 12510"/>
                <a:gd name="connsiteX2" fmla="*/ 11248 w 11912"/>
                <a:gd name="connsiteY2" fmla="*/ 11851 h 12510"/>
                <a:gd name="connsiteX3" fmla="*/ 11913 w 11912"/>
                <a:gd name="connsiteY3" fmla="*/ 10274 h 12510"/>
                <a:gd name="connsiteX4" fmla="*/ 11913 w 11912"/>
                <a:gd name="connsiteY4" fmla="*/ 2337 h 12510"/>
                <a:gd name="connsiteX5" fmla="*/ 11248 w 11912"/>
                <a:gd name="connsiteY5" fmla="*/ 660 h 12510"/>
                <a:gd name="connsiteX6" fmla="*/ 9570 w 11912"/>
                <a:gd name="connsiteY6" fmla="*/ 0 h 12510"/>
                <a:gd name="connsiteX7" fmla="*/ 2443 w 11912"/>
                <a:gd name="connsiteY7" fmla="*/ 0 h 12510"/>
                <a:gd name="connsiteX8" fmla="*/ 765 w 11912"/>
                <a:gd name="connsiteY8" fmla="*/ 660 h 12510"/>
                <a:gd name="connsiteX9" fmla="*/ 0 w 11912"/>
                <a:gd name="connsiteY9" fmla="*/ 2337 h 12510"/>
                <a:gd name="connsiteX10" fmla="*/ 0 w 11912"/>
                <a:gd name="connsiteY10" fmla="*/ 10274 h 12510"/>
                <a:gd name="connsiteX11" fmla="*/ 765 w 11912"/>
                <a:gd name="connsiteY11" fmla="*/ 11851 h 12510"/>
                <a:gd name="connsiteX12" fmla="*/ 2443 w 119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510">
                  <a:moveTo>
                    <a:pt x="2443" y="12511"/>
                  </a:moveTo>
                  <a:lnTo>
                    <a:pt x="9570" y="12511"/>
                  </a:lnTo>
                  <a:cubicBezTo>
                    <a:pt x="10247" y="12511"/>
                    <a:pt x="10808" y="12295"/>
                    <a:pt x="11248" y="11851"/>
                  </a:cubicBezTo>
                  <a:cubicBezTo>
                    <a:pt x="11689" y="11410"/>
                    <a:pt x="11913" y="10882"/>
                    <a:pt x="11913" y="10274"/>
                  </a:cubicBezTo>
                  <a:lnTo>
                    <a:pt x="11913" y="2337"/>
                  </a:lnTo>
                  <a:cubicBezTo>
                    <a:pt x="11913" y="1664"/>
                    <a:pt x="11688" y="1100"/>
                    <a:pt x="11248" y="660"/>
                  </a:cubicBezTo>
                  <a:cubicBezTo>
                    <a:pt x="10808" y="220"/>
                    <a:pt x="10247" y="0"/>
                    <a:pt x="9570" y="0"/>
                  </a:cubicBezTo>
                  <a:lnTo>
                    <a:pt x="2443" y="0"/>
                  </a:lnTo>
                  <a:cubicBezTo>
                    <a:pt x="1834" y="0"/>
                    <a:pt x="1273" y="220"/>
                    <a:pt x="765" y="660"/>
                  </a:cubicBezTo>
                  <a:cubicBezTo>
                    <a:pt x="256" y="1100"/>
                    <a:pt x="0" y="1664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56" y="11411"/>
                    <a:pt x="765" y="11851"/>
                  </a:cubicBezTo>
                  <a:cubicBezTo>
                    <a:pt x="1273" y="12295"/>
                    <a:pt x="183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CAAE6921-DF0E-70CA-6C88-CBD02BE7D09E}"/>
                </a:ext>
              </a:extLst>
            </p:cNvPr>
            <p:cNvSpPr/>
            <p:nvPr/>
          </p:nvSpPr>
          <p:spPr>
            <a:xfrm>
              <a:off x="10389510" y="6161146"/>
              <a:ext cx="12013" cy="12610"/>
            </a:xfrm>
            <a:custGeom>
              <a:avLst/>
              <a:gdLst>
                <a:gd name="connsiteX0" fmla="*/ 2443 w 12013"/>
                <a:gd name="connsiteY0" fmla="*/ 0 h 12610"/>
                <a:gd name="connsiteX1" fmla="*/ 713 w 12013"/>
                <a:gd name="connsiteY1" fmla="*/ 660 h 12610"/>
                <a:gd name="connsiteX2" fmla="*/ 0 w 12013"/>
                <a:gd name="connsiteY2" fmla="*/ 2341 h 12610"/>
                <a:gd name="connsiteX3" fmla="*/ 0 w 12013"/>
                <a:gd name="connsiteY3" fmla="*/ 10478 h 12610"/>
                <a:gd name="connsiteX4" fmla="*/ 713 w 12013"/>
                <a:gd name="connsiteY4" fmla="*/ 11951 h 12610"/>
                <a:gd name="connsiteX5" fmla="*/ 2443 w 12013"/>
                <a:gd name="connsiteY5" fmla="*/ 12611 h 12610"/>
                <a:gd name="connsiteX6" fmla="*/ 9466 w 12013"/>
                <a:gd name="connsiteY6" fmla="*/ 12611 h 12610"/>
                <a:gd name="connsiteX7" fmla="*/ 11196 w 12013"/>
                <a:gd name="connsiteY7" fmla="*/ 11951 h 12610"/>
                <a:gd name="connsiteX8" fmla="*/ 12013 w 12013"/>
                <a:gd name="connsiteY8" fmla="*/ 10478 h 12610"/>
                <a:gd name="connsiteX9" fmla="*/ 12013 w 12013"/>
                <a:gd name="connsiteY9" fmla="*/ 2341 h 12610"/>
                <a:gd name="connsiteX10" fmla="*/ 11248 w 12013"/>
                <a:gd name="connsiteY10" fmla="*/ 660 h 12610"/>
                <a:gd name="connsiteX11" fmla="*/ 9466 w 12013"/>
                <a:gd name="connsiteY11" fmla="*/ 0 h 12610"/>
                <a:gd name="connsiteX12" fmla="*/ 2443 w 12013"/>
                <a:gd name="connsiteY12" fmla="*/ 0 h 12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3" h="12610">
                  <a:moveTo>
                    <a:pt x="2443" y="0"/>
                  </a:moveTo>
                  <a:cubicBezTo>
                    <a:pt x="1762" y="0"/>
                    <a:pt x="1185" y="216"/>
                    <a:pt x="713" y="660"/>
                  </a:cubicBezTo>
                  <a:cubicBezTo>
                    <a:pt x="236" y="1100"/>
                    <a:pt x="0" y="1661"/>
                    <a:pt x="0" y="2341"/>
                  </a:cubicBezTo>
                  <a:lnTo>
                    <a:pt x="0" y="10478"/>
                  </a:lnTo>
                  <a:cubicBezTo>
                    <a:pt x="0" y="11019"/>
                    <a:pt x="236" y="11511"/>
                    <a:pt x="713" y="11951"/>
                  </a:cubicBezTo>
                  <a:cubicBezTo>
                    <a:pt x="1185" y="12391"/>
                    <a:pt x="1762" y="12611"/>
                    <a:pt x="2443" y="12611"/>
                  </a:cubicBezTo>
                  <a:lnTo>
                    <a:pt x="9466" y="12611"/>
                  </a:lnTo>
                  <a:cubicBezTo>
                    <a:pt x="10079" y="12611"/>
                    <a:pt x="10656" y="12391"/>
                    <a:pt x="11196" y="11951"/>
                  </a:cubicBezTo>
                  <a:cubicBezTo>
                    <a:pt x="11741" y="11511"/>
                    <a:pt x="12013" y="11019"/>
                    <a:pt x="12013" y="10478"/>
                  </a:cubicBezTo>
                  <a:lnTo>
                    <a:pt x="12013" y="2341"/>
                  </a:lnTo>
                  <a:cubicBezTo>
                    <a:pt x="12013" y="1661"/>
                    <a:pt x="11757" y="1100"/>
                    <a:pt x="11248" y="660"/>
                  </a:cubicBezTo>
                  <a:cubicBezTo>
                    <a:pt x="10740" y="216"/>
                    <a:pt x="10143" y="0"/>
                    <a:pt x="9466" y="0"/>
                  </a:cubicBezTo>
                  <a:lnTo>
                    <a:pt x="24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4BD267A4-2036-030E-C196-6DB3C30940F6}"/>
                </a:ext>
              </a:extLst>
            </p:cNvPr>
            <p:cNvSpPr/>
            <p:nvPr/>
          </p:nvSpPr>
          <p:spPr>
            <a:xfrm>
              <a:off x="10408344" y="6161146"/>
              <a:ext cx="11912" cy="12610"/>
            </a:xfrm>
            <a:custGeom>
              <a:avLst/>
              <a:gdLst>
                <a:gd name="connsiteX0" fmla="*/ 2443 w 11912"/>
                <a:gd name="connsiteY0" fmla="*/ 0 h 12610"/>
                <a:gd name="connsiteX1" fmla="*/ 765 w 11912"/>
                <a:gd name="connsiteY1" fmla="*/ 660 h 12610"/>
                <a:gd name="connsiteX2" fmla="*/ 0 w 11912"/>
                <a:gd name="connsiteY2" fmla="*/ 2341 h 12610"/>
                <a:gd name="connsiteX3" fmla="*/ 0 w 11912"/>
                <a:gd name="connsiteY3" fmla="*/ 10478 h 12610"/>
                <a:gd name="connsiteX4" fmla="*/ 765 w 11912"/>
                <a:gd name="connsiteY4" fmla="*/ 11951 h 12610"/>
                <a:gd name="connsiteX5" fmla="*/ 2443 w 11912"/>
                <a:gd name="connsiteY5" fmla="*/ 12611 h 12610"/>
                <a:gd name="connsiteX6" fmla="*/ 9570 w 11912"/>
                <a:gd name="connsiteY6" fmla="*/ 12611 h 12610"/>
                <a:gd name="connsiteX7" fmla="*/ 11248 w 11912"/>
                <a:gd name="connsiteY7" fmla="*/ 11951 h 12610"/>
                <a:gd name="connsiteX8" fmla="*/ 11913 w 11912"/>
                <a:gd name="connsiteY8" fmla="*/ 10478 h 12610"/>
                <a:gd name="connsiteX9" fmla="*/ 11913 w 11912"/>
                <a:gd name="connsiteY9" fmla="*/ 2341 h 12610"/>
                <a:gd name="connsiteX10" fmla="*/ 11248 w 11912"/>
                <a:gd name="connsiteY10" fmla="*/ 660 h 12610"/>
                <a:gd name="connsiteX11" fmla="*/ 9570 w 11912"/>
                <a:gd name="connsiteY11" fmla="*/ 0 h 12610"/>
                <a:gd name="connsiteX12" fmla="*/ 2443 w 11912"/>
                <a:gd name="connsiteY12" fmla="*/ 0 h 12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610">
                  <a:moveTo>
                    <a:pt x="2443" y="0"/>
                  </a:moveTo>
                  <a:cubicBezTo>
                    <a:pt x="1834" y="0"/>
                    <a:pt x="1273" y="216"/>
                    <a:pt x="765" y="660"/>
                  </a:cubicBezTo>
                  <a:cubicBezTo>
                    <a:pt x="256" y="1100"/>
                    <a:pt x="0" y="1661"/>
                    <a:pt x="0" y="2341"/>
                  </a:cubicBezTo>
                  <a:lnTo>
                    <a:pt x="0" y="10478"/>
                  </a:lnTo>
                  <a:cubicBezTo>
                    <a:pt x="0" y="11019"/>
                    <a:pt x="256" y="11511"/>
                    <a:pt x="765" y="11951"/>
                  </a:cubicBezTo>
                  <a:cubicBezTo>
                    <a:pt x="1273" y="12391"/>
                    <a:pt x="1834" y="12611"/>
                    <a:pt x="2443" y="12611"/>
                  </a:cubicBezTo>
                  <a:lnTo>
                    <a:pt x="9570" y="12611"/>
                  </a:lnTo>
                  <a:cubicBezTo>
                    <a:pt x="10247" y="12611"/>
                    <a:pt x="10808" y="12391"/>
                    <a:pt x="11248" y="11951"/>
                  </a:cubicBezTo>
                  <a:cubicBezTo>
                    <a:pt x="11693" y="11511"/>
                    <a:pt x="11913" y="11019"/>
                    <a:pt x="11913" y="10478"/>
                  </a:cubicBezTo>
                  <a:lnTo>
                    <a:pt x="11913" y="2341"/>
                  </a:lnTo>
                  <a:cubicBezTo>
                    <a:pt x="11913" y="1661"/>
                    <a:pt x="11692" y="1100"/>
                    <a:pt x="11248" y="660"/>
                  </a:cubicBezTo>
                  <a:cubicBezTo>
                    <a:pt x="10808" y="216"/>
                    <a:pt x="10247" y="0"/>
                    <a:pt x="9570" y="0"/>
                  </a:cubicBezTo>
                  <a:lnTo>
                    <a:pt x="24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4E70DB3B-3A22-A926-C42A-4C567102B81E}"/>
                </a:ext>
              </a:extLst>
            </p:cNvPr>
            <p:cNvSpPr/>
            <p:nvPr/>
          </p:nvSpPr>
          <p:spPr>
            <a:xfrm>
              <a:off x="10493760" y="6084754"/>
              <a:ext cx="12725" cy="12510"/>
            </a:xfrm>
            <a:custGeom>
              <a:avLst/>
              <a:gdLst>
                <a:gd name="connsiteX0" fmla="*/ 2443 w 12725"/>
                <a:gd name="connsiteY0" fmla="*/ 12511 h 12510"/>
                <a:gd name="connsiteX1" fmla="*/ 10383 w 12725"/>
                <a:gd name="connsiteY1" fmla="*/ 12511 h 12510"/>
                <a:gd name="connsiteX2" fmla="*/ 12061 w 12725"/>
                <a:gd name="connsiteY2" fmla="*/ 11851 h 12510"/>
                <a:gd name="connsiteX3" fmla="*/ 12725 w 12725"/>
                <a:gd name="connsiteY3" fmla="*/ 10274 h 12510"/>
                <a:gd name="connsiteX4" fmla="*/ 12725 w 12725"/>
                <a:gd name="connsiteY4" fmla="*/ 2337 h 12510"/>
                <a:gd name="connsiteX5" fmla="*/ 12061 w 12725"/>
                <a:gd name="connsiteY5" fmla="*/ 660 h 12510"/>
                <a:gd name="connsiteX6" fmla="*/ 10487 w 12725"/>
                <a:gd name="connsiteY6" fmla="*/ 0 h 12510"/>
                <a:gd name="connsiteX7" fmla="*/ 2443 w 12725"/>
                <a:gd name="connsiteY7" fmla="*/ 0 h 12510"/>
                <a:gd name="connsiteX8" fmla="*/ 713 w 12725"/>
                <a:gd name="connsiteY8" fmla="*/ 660 h 12510"/>
                <a:gd name="connsiteX9" fmla="*/ 0 w 12725"/>
                <a:gd name="connsiteY9" fmla="*/ 2337 h 12510"/>
                <a:gd name="connsiteX10" fmla="*/ 0 w 12725"/>
                <a:gd name="connsiteY10" fmla="*/ 10274 h 12510"/>
                <a:gd name="connsiteX11" fmla="*/ 661 w 12725"/>
                <a:gd name="connsiteY11" fmla="*/ 11851 h 12510"/>
                <a:gd name="connsiteX12" fmla="*/ 2443 w 12725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510">
                  <a:moveTo>
                    <a:pt x="2443" y="12511"/>
                  </a:moveTo>
                  <a:lnTo>
                    <a:pt x="10383" y="12511"/>
                  </a:lnTo>
                  <a:cubicBezTo>
                    <a:pt x="11060" y="12511"/>
                    <a:pt x="11620" y="12295"/>
                    <a:pt x="12061" y="11851"/>
                  </a:cubicBezTo>
                  <a:cubicBezTo>
                    <a:pt x="12501" y="11410"/>
                    <a:pt x="12725" y="10882"/>
                    <a:pt x="12725" y="10274"/>
                  </a:cubicBezTo>
                  <a:lnTo>
                    <a:pt x="12725" y="2337"/>
                  </a:lnTo>
                  <a:cubicBezTo>
                    <a:pt x="12725" y="1661"/>
                    <a:pt x="12501" y="1100"/>
                    <a:pt x="12061" y="660"/>
                  </a:cubicBezTo>
                  <a:cubicBezTo>
                    <a:pt x="11620" y="220"/>
                    <a:pt x="11096" y="0"/>
                    <a:pt x="10487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16" y="11411"/>
                    <a:pt x="661" y="11851"/>
                  </a:cubicBezTo>
                  <a:cubicBezTo>
                    <a:pt x="1101" y="12295"/>
                    <a:pt x="169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3E9B7878-2205-A5F6-68B2-F8A042099AFC}"/>
                </a:ext>
              </a:extLst>
            </p:cNvPr>
            <p:cNvSpPr/>
            <p:nvPr/>
          </p:nvSpPr>
          <p:spPr>
            <a:xfrm>
              <a:off x="10516359" y="6084754"/>
              <a:ext cx="12012" cy="12510"/>
            </a:xfrm>
            <a:custGeom>
              <a:avLst/>
              <a:gdLst>
                <a:gd name="connsiteX0" fmla="*/ 2443 w 12012"/>
                <a:gd name="connsiteY0" fmla="*/ 12511 h 12510"/>
                <a:gd name="connsiteX1" fmla="*/ 9466 w 12012"/>
                <a:gd name="connsiteY1" fmla="*/ 12511 h 12510"/>
                <a:gd name="connsiteX2" fmla="*/ 11196 w 12012"/>
                <a:gd name="connsiteY2" fmla="*/ 11851 h 12510"/>
                <a:gd name="connsiteX3" fmla="*/ 12013 w 12012"/>
                <a:gd name="connsiteY3" fmla="*/ 10274 h 12510"/>
                <a:gd name="connsiteX4" fmla="*/ 12013 w 12012"/>
                <a:gd name="connsiteY4" fmla="*/ 2337 h 12510"/>
                <a:gd name="connsiteX5" fmla="*/ 11248 w 12012"/>
                <a:gd name="connsiteY5" fmla="*/ 660 h 12510"/>
                <a:gd name="connsiteX6" fmla="*/ 9466 w 12012"/>
                <a:gd name="connsiteY6" fmla="*/ 0 h 12510"/>
                <a:gd name="connsiteX7" fmla="*/ 2443 w 12012"/>
                <a:gd name="connsiteY7" fmla="*/ 0 h 12510"/>
                <a:gd name="connsiteX8" fmla="*/ 713 w 12012"/>
                <a:gd name="connsiteY8" fmla="*/ 660 h 12510"/>
                <a:gd name="connsiteX9" fmla="*/ 0 w 12012"/>
                <a:gd name="connsiteY9" fmla="*/ 2337 h 12510"/>
                <a:gd name="connsiteX10" fmla="*/ 0 w 12012"/>
                <a:gd name="connsiteY10" fmla="*/ 10274 h 12510"/>
                <a:gd name="connsiteX11" fmla="*/ 713 w 12012"/>
                <a:gd name="connsiteY11" fmla="*/ 11851 h 12510"/>
                <a:gd name="connsiteX12" fmla="*/ 2443 w 120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2" h="12510">
                  <a:moveTo>
                    <a:pt x="2443" y="12511"/>
                  </a:moveTo>
                  <a:lnTo>
                    <a:pt x="9466" y="12511"/>
                  </a:lnTo>
                  <a:cubicBezTo>
                    <a:pt x="10079" y="12511"/>
                    <a:pt x="10656" y="12295"/>
                    <a:pt x="11196" y="11851"/>
                  </a:cubicBezTo>
                  <a:cubicBezTo>
                    <a:pt x="11741" y="11410"/>
                    <a:pt x="12013" y="10882"/>
                    <a:pt x="12013" y="10274"/>
                  </a:cubicBezTo>
                  <a:lnTo>
                    <a:pt x="12013" y="2337"/>
                  </a:lnTo>
                  <a:cubicBezTo>
                    <a:pt x="12013" y="1661"/>
                    <a:pt x="11761" y="1100"/>
                    <a:pt x="11248" y="660"/>
                  </a:cubicBezTo>
                  <a:cubicBezTo>
                    <a:pt x="10740" y="220"/>
                    <a:pt x="10147" y="0"/>
                    <a:pt x="9466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36" y="11411"/>
                    <a:pt x="713" y="11851"/>
                  </a:cubicBezTo>
                  <a:cubicBezTo>
                    <a:pt x="1185" y="12295"/>
                    <a:pt x="1762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AF74897D-90D2-EFA4-FF1A-DF2628A8D9A3}"/>
                </a:ext>
              </a:extLst>
            </p:cNvPr>
            <p:cNvSpPr/>
            <p:nvPr/>
          </p:nvSpPr>
          <p:spPr>
            <a:xfrm>
              <a:off x="10535194" y="6084754"/>
              <a:ext cx="11912" cy="12510"/>
            </a:xfrm>
            <a:custGeom>
              <a:avLst/>
              <a:gdLst>
                <a:gd name="connsiteX0" fmla="*/ 2443 w 11912"/>
                <a:gd name="connsiteY0" fmla="*/ 12511 h 12510"/>
                <a:gd name="connsiteX1" fmla="*/ 9570 w 11912"/>
                <a:gd name="connsiteY1" fmla="*/ 12511 h 12510"/>
                <a:gd name="connsiteX2" fmla="*/ 11248 w 11912"/>
                <a:gd name="connsiteY2" fmla="*/ 11851 h 12510"/>
                <a:gd name="connsiteX3" fmla="*/ 11913 w 11912"/>
                <a:gd name="connsiteY3" fmla="*/ 10274 h 12510"/>
                <a:gd name="connsiteX4" fmla="*/ 11913 w 11912"/>
                <a:gd name="connsiteY4" fmla="*/ 2337 h 12510"/>
                <a:gd name="connsiteX5" fmla="*/ 11248 w 11912"/>
                <a:gd name="connsiteY5" fmla="*/ 660 h 12510"/>
                <a:gd name="connsiteX6" fmla="*/ 9570 w 11912"/>
                <a:gd name="connsiteY6" fmla="*/ 0 h 12510"/>
                <a:gd name="connsiteX7" fmla="*/ 2443 w 11912"/>
                <a:gd name="connsiteY7" fmla="*/ 0 h 12510"/>
                <a:gd name="connsiteX8" fmla="*/ 765 w 11912"/>
                <a:gd name="connsiteY8" fmla="*/ 660 h 12510"/>
                <a:gd name="connsiteX9" fmla="*/ 0 w 11912"/>
                <a:gd name="connsiteY9" fmla="*/ 2337 h 12510"/>
                <a:gd name="connsiteX10" fmla="*/ 0 w 11912"/>
                <a:gd name="connsiteY10" fmla="*/ 10274 h 12510"/>
                <a:gd name="connsiteX11" fmla="*/ 765 w 11912"/>
                <a:gd name="connsiteY11" fmla="*/ 11851 h 12510"/>
                <a:gd name="connsiteX12" fmla="*/ 2443 w 119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510">
                  <a:moveTo>
                    <a:pt x="2443" y="12511"/>
                  </a:moveTo>
                  <a:lnTo>
                    <a:pt x="9570" y="12511"/>
                  </a:lnTo>
                  <a:cubicBezTo>
                    <a:pt x="10247" y="12511"/>
                    <a:pt x="10808" y="12295"/>
                    <a:pt x="11248" y="11851"/>
                  </a:cubicBezTo>
                  <a:cubicBezTo>
                    <a:pt x="11689" y="11410"/>
                    <a:pt x="11913" y="10882"/>
                    <a:pt x="11913" y="10274"/>
                  </a:cubicBezTo>
                  <a:lnTo>
                    <a:pt x="11913" y="2337"/>
                  </a:lnTo>
                  <a:cubicBezTo>
                    <a:pt x="11913" y="1661"/>
                    <a:pt x="11688" y="1100"/>
                    <a:pt x="11248" y="660"/>
                  </a:cubicBezTo>
                  <a:cubicBezTo>
                    <a:pt x="10808" y="220"/>
                    <a:pt x="10247" y="0"/>
                    <a:pt x="9570" y="0"/>
                  </a:cubicBezTo>
                  <a:lnTo>
                    <a:pt x="2443" y="0"/>
                  </a:lnTo>
                  <a:cubicBezTo>
                    <a:pt x="1834" y="0"/>
                    <a:pt x="1269" y="220"/>
                    <a:pt x="765" y="660"/>
                  </a:cubicBezTo>
                  <a:cubicBezTo>
                    <a:pt x="25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56" y="11411"/>
                    <a:pt x="765" y="11851"/>
                  </a:cubicBezTo>
                  <a:cubicBezTo>
                    <a:pt x="1269" y="12295"/>
                    <a:pt x="183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1B688A05-6F66-6197-2955-53835C731484}"/>
                </a:ext>
              </a:extLst>
            </p:cNvPr>
            <p:cNvSpPr/>
            <p:nvPr/>
          </p:nvSpPr>
          <p:spPr>
            <a:xfrm>
              <a:off x="10940568" y="6074887"/>
              <a:ext cx="99869" cy="101617"/>
            </a:xfrm>
            <a:custGeom>
              <a:avLst/>
              <a:gdLst>
                <a:gd name="connsiteX0" fmla="*/ 1426 w 99869"/>
                <a:gd name="connsiteY0" fmla="*/ 101313 h 101617"/>
                <a:gd name="connsiteX1" fmla="*/ 4885 w 99869"/>
                <a:gd name="connsiteY1" fmla="*/ 101569 h 101617"/>
                <a:gd name="connsiteX2" fmla="*/ 7840 w 99869"/>
                <a:gd name="connsiteY2" fmla="*/ 101617 h 101617"/>
                <a:gd name="connsiteX3" fmla="*/ 18327 w 99869"/>
                <a:gd name="connsiteY3" fmla="*/ 99841 h 101617"/>
                <a:gd name="connsiteX4" fmla="*/ 24738 w 99869"/>
                <a:gd name="connsiteY4" fmla="*/ 93683 h 101617"/>
                <a:gd name="connsiteX5" fmla="*/ 26316 w 99869"/>
                <a:gd name="connsiteY5" fmla="*/ 88598 h 101617"/>
                <a:gd name="connsiteX6" fmla="*/ 26777 w 99869"/>
                <a:gd name="connsiteY6" fmla="*/ 82189 h 101617"/>
                <a:gd name="connsiteX7" fmla="*/ 26777 w 99869"/>
                <a:gd name="connsiteY7" fmla="*/ 77412 h 101617"/>
                <a:gd name="connsiteX8" fmla="*/ 80173 w 99869"/>
                <a:gd name="connsiteY8" fmla="*/ 77412 h 101617"/>
                <a:gd name="connsiteX9" fmla="*/ 86536 w 99869"/>
                <a:gd name="connsiteY9" fmla="*/ 77308 h 101617"/>
                <a:gd name="connsiteX10" fmla="*/ 92338 w 99869"/>
                <a:gd name="connsiteY10" fmla="*/ 77156 h 101617"/>
                <a:gd name="connsiteX11" fmla="*/ 96715 w 99869"/>
                <a:gd name="connsiteY11" fmla="*/ 76900 h 101617"/>
                <a:gd name="connsiteX12" fmla="*/ 99157 w 99869"/>
                <a:gd name="connsiteY12" fmla="*/ 74968 h 101617"/>
                <a:gd name="connsiteX13" fmla="*/ 99413 w 99869"/>
                <a:gd name="connsiteY13" fmla="*/ 72019 h 101617"/>
                <a:gd name="connsiteX14" fmla="*/ 99670 w 99869"/>
                <a:gd name="connsiteY14" fmla="*/ 68202 h 101617"/>
                <a:gd name="connsiteX15" fmla="*/ 99818 w 99869"/>
                <a:gd name="connsiteY15" fmla="*/ 64389 h 101617"/>
                <a:gd name="connsiteX16" fmla="*/ 99870 w 99869"/>
                <a:gd name="connsiteY16" fmla="*/ 61437 h 101617"/>
                <a:gd name="connsiteX17" fmla="*/ 99870 w 99869"/>
                <a:gd name="connsiteY17" fmla="*/ 58896 h 101617"/>
                <a:gd name="connsiteX18" fmla="*/ 98140 w 99869"/>
                <a:gd name="connsiteY18" fmla="*/ 45925 h 101617"/>
                <a:gd name="connsiteX19" fmla="*/ 92642 w 99869"/>
                <a:gd name="connsiteY19" fmla="*/ 36516 h 101617"/>
                <a:gd name="connsiteX20" fmla="*/ 82868 w 99869"/>
                <a:gd name="connsiteY20" fmla="*/ 30819 h 101617"/>
                <a:gd name="connsiteX21" fmla="*/ 68208 w 99869"/>
                <a:gd name="connsiteY21" fmla="*/ 28886 h 101617"/>
                <a:gd name="connsiteX22" fmla="*/ 63475 w 99869"/>
                <a:gd name="connsiteY22" fmla="*/ 28990 h 101617"/>
                <a:gd name="connsiteX23" fmla="*/ 56500 w 99869"/>
                <a:gd name="connsiteY23" fmla="*/ 29298 h 101617"/>
                <a:gd name="connsiteX24" fmla="*/ 56856 w 99869"/>
                <a:gd name="connsiteY24" fmla="*/ 27818 h 101617"/>
                <a:gd name="connsiteX25" fmla="*/ 57721 w 99869"/>
                <a:gd name="connsiteY25" fmla="*/ 25529 h 101617"/>
                <a:gd name="connsiteX26" fmla="*/ 58846 w 99869"/>
                <a:gd name="connsiteY26" fmla="*/ 22989 h 101617"/>
                <a:gd name="connsiteX27" fmla="*/ 60064 w 99869"/>
                <a:gd name="connsiteY27" fmla="*/ 20548 h 101617"/>
                <a:gd name="connsiteX28" fmla="*/ 69634 w 99869"/>
                <a:gd name="connsiteY28" fmla="*/ 2341 h 101617"/>
                <a:gd name="connsiteX29" fmla="*/ 69942 w 99869"/>
                <a:gd name="connsiteY29" fmla="*/ 1220 h 101617"/>
                <a:gd name="connsiteX30" fmla="*/ 69634 w 99869"/>
                <a:gd name="connsiteY30" fmla="*/ 356 h 101617"/>
                <a:gd name="connsiteX31" fmla="*/ 68513 w 99869"/>
                <a:gd name="connsiteY31" fmla="*/ 0 h 101617"/>
                <a:gd name="connsiteX32" fmla="*/ 59351 w 99869"/>
                <a:gd name="connsiteY32" fmla="*/ 0 h 101617"/>
                <a:gd name="connsiteX33" fmla="*/ 57673 w 99869"/>
                <a:gd name="connsiteY33" fmla="*/ 612 h 101617"/>
                <a:gd name="connsiteX34" fmla="*/ 56500 w 99869"/>
                <a:gd name="connsiteY34" fmla="*/ 2036 h 101617"/>
                <a:gd name="connsiteX35" fmla="*/ 48864 w 99869"/>
                <a:gd name="connsiteY35" fmla="*/ 16276 h 101617"/>
                <a:gd name="connsiteX36" fmla="*/ 46017 w 99869"/>
                <a:gd name="connsiteY36" fmla="*/ 21769 h 101617"/>
                <a:gd name="connsiteX37" fmla="*/ 43926 w 99869"/>
                <a:gd name="connsiteY37" fmla="*/ 26650 h 101617"/>
                <a:gd name="connsiteX38" fmla="*/ 42653 w 99869"/>
                <a:gd name="connsiteY38" fmla="*/ 31331 h 101617"/>
                <a:gd name="connsiteX39" fmla="*/ 42248 w 99869"/>
                <a:gd name="connsiteY39" fmla="*/ 36212 h 101617"/>
                <a:gd name="connsiteX40" fmla="*/ 42248 w 99869"/>
                <a:gd name="connsiteY40" fmla="*/ 36824 h 101617"/>
                <a:gd name="connsiteX41" fmla="*/ 42301 w 99869"/>
                <a:gd name="connsiteY41" fmla="*/ 37888 h 101617"/>
                <a:gd name="connsiteX42" fmla="*/ 42401 w 99869"/>
                <a:gd name="connsiteY42" fmla="*/ 38960 h 101617"/>
                <a:gd name="connsiteX43" fmla="*/ 42453 w 99869"/>
                <a:gd name="connsiteY43" fmla="*/ 39673 h 101617"/>
                <a:gd name="connsiteX44" fmla="*/ 44791 w 99869"/>
                <a:gd name="connsiteY44" fmla="*/ 41297 h 101617"/>
                <a:gd name="connsiteX45" fmla="*/ 66478 w 99869"/>
                <a:gd name="connsiteY45" fmla="*/ 41297 h 101617"/>
                <a:gd name="connsiteX46" fmla="*/ 74979 w 99869"/>
                <a:gd name="connsiteY46" fmla="*/ 42113 h 101617"/>
                <a:gd name="connsiteX47" fmla="*/ 81290 w 99869"/>
                <a:gd name="connsiteY47" fmla="*/ 44757 h 101617"/>
                <a:gd name="connsiteX48" fmla="*/ 85262 w 99869"/>
                <a:gd name="connsiteY48" fmla="*/ 49586 h 101617"/>
                <a:gd name="connsiteX49" fmla="*/ 86636 w 99869"/>
                <a:gd name="connsiteY49" fmla="*/ 57064 h 101617"/>
                <a:gd name="connsiteX50" fmla="*/ 86584 w 99869"/>
                <a:gd name="connsiteY50" fmla="*/ 60573 h 101617"/>
                <a:gd name="connsiteX51" fmla="*/ 86431 w 99869"/>
                <a:gd name="connsiteY51" fmla="*/ 64185 h 101617"/>
                <a:gd name="connsiteX52" fmla="*/ 83681 w 99869"/>
                <a:gd name="connsiteY52" fmla="*/ 64338 h 101617"/>
                <a:gd name="connsiteX53" fmla="*/ 79560 w 99869"/>
                <a:gd name="connsiteY53" fmla="*/ 64390 h 101617"/>
                <a:gd name="connsiteX54" fmla="*/ 27081 w 99869"/>
                <a:gd name="connsiteY54" fmla="*/ 64390 h 101617"/>
                <a:gd name="connsiteX55" fmla="*/ 27081 w 99869"/>
                <a:gd name="connsiteY55" fmla="*/ 35600 h 101617"/>
                <a:gd name="connsiteX56" fmla="*/ 26520 w 99869"/>
                <a:gd name="connsiteY56" fmla="*/ 34231 h 101617"/>
                <a:gd name="connsiteX57" fmla="*/ 25147 w 99869"/>
                <a:gd name="connsiteY57" fmla="*/ 33667 h 101617"/>
                <a:gd name="connsiteX58" fmla="*/ 16289 w 99869"/>
                <a:gd name="connsiteY58" fmla="*/ 33667 h 101617"/>
                <a:gd name="connsiteX59" fmla="*/ 14812 w 99869"/>
                <a:gd name="connsiteY59" fmla="*/ 34231 h 101617"/>
                <a:gd name="connsiteX60" fmla="*/ 14251 w 99869"/>
                <a:gd name="connsiteY60" fmla="*/ 35600 h 101617"/>
                <a:gd name="connsiteX61" fmla="*/ 14251 w 99869"/>
                <a:gd name="connsiteY61" fmla="*/ 81273 h 101617"/>
                <a:gd name="connsiteX62" fmla="*/ 13691 w 99869"/>
                <a:gd name="connsiteY62" fmla="*/ 86210 h 101617"/>
                <a:gd name="connsiteX63" fmla="*/ 11913 w 99869"/>
                <a:gd name="connsiteY63" fmla="*/ 88903 h 101617"/>
                <a:gd name="connsiteX64" fmla="*/ 8705 w 99869"/>
                <a:gd name="connsiteY64" fmla="*/ 90075 h 101617"/>
                <a:gd name="connsiteX65" fmla="*/ 3868 w 99869"/>
                <a:gd name="connsiteY65" fmla="*/ 90331 h 101617"/>
                <a:gd name="connsiteX66" fmla="*/ 1730 w 99869"/>
                <a:gd name="connsiteY66" fmla="*/ 90331 h 101617"/>
                <a:gd name="connsiteX67" fmla="*/ 0 w 99869"/>
                <a:gd name="connsiteY67" fmla="*/ 91851 h 101617"/>
                <a:gd name="connsiteX68" fmla="*/ 0 w 99869"/>
                <a:gd name="connsiteY68" fmla="*/ 99381 h 101617"/>
                <a:gd name="connsiteX69" fmla="*/ 1426 w 99869"/>
                <a:gd name="connsiteY69" fmla="*/ 101313 h 10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99869" h="101617">
                  <a:moveTo>
                    <a:pt x="1426" y="101313"/>
                  </a:moveTo>
                  <a:cubicBezTo>
                    <a:pt x="2306" y="101449"/>
                    <a:pt x="3460" y="101533"/>
                    <a:pt x="4885" y="101569"/>
                  </a:cubicBezTo>
                  <a:cubicBezTo>
                    <a:pt x="6311" y="101601"/>
                    <a:pt x="7296" y="101617"/>
                    <a:pt x="7840" y="101617"/>
                  </a:cubicBezTo>
                  <a:cubicBezTo>
                    <a:pt x="12117" y="101617"/>
                    <a:pt x="15609" y="101025"/>
                    <a:pt x="18327" y="99841"/>
                  </a:cubicBezTo>
                  <a:cubicBezTo>
                    <a:pt x="21038" y="98652"/>
                    <a:pt x="23177" y="96600"/>
                    <a:pt x="24738" y="93683"/>
                  </a:cubicBezTo>
                  <a:cubicBezTo>
                    <a:pt x="25487" y="92263"/>
                    <a:pt x="26011" y="90563"/>
                    <a:pt x="26316" y="88598"/>
                  </a:cubicBezTo>
                  <a:cubicBezTo>
                    <a:pt x="26620" y="86630"/>
                    <a:pt x="26777" y="84493"/>
                    <a:pt x="26777" y="82189"/>
                  </a:cubicBezTo>
                  <a:lnTo>
                    <a:pt x="26777" y="77412"/>
                  </a:lnTo>
                  <a:lnTo>
                    <a:pt x="80173" y="77412"/>
                  </a:lnTo>
                  <a:cubicBezTo>
                    <a:pt x="82308" y="77412"/>
                    <a:pt x="84434" y="77376"/>
                    <a:pt x="86536" y="77308"/>
                  </a:cubicBezTo>
                  <a:cubicBezTo>
                    <a:pt x="88638" y="77240"/>
                    <a:pt x="90572" y="77188"/>
                    <a:pt x="92338" y="77156"/>
                  </a:cubicBezTo>
                  <a:cubicBezTo>
                    <a:pt x="94100" y="77120"/>
                    <a:pt x="95561" y="77036"/>
                    <a:pt x="96715" y="76900"/>
                  </a:cubicBezTo>
                  <a:cubicBezTo>
                    <a:pt x="98140" y="76832"/>
                    <a:pt x="98957" y="76192"/>
                    <a:pt x="99157" y="74968"/>
                  </a:cubicBezTo>
                  <a:cubicBezTo>
                    <a:pt x="99225" y="74223"/>
                    <a:pt x="99313" y="73239"/>
                    <a:pt x="99413" y="72019"/>
                  </a:cubicBezTo>
                  <a:cubicBezTo>
                    <a:pt x="99514" y="70799"/>
                    <a:pt x="99598" y="69526"/>
                    <a:pt x="99670" y="68202"/>
                  </a:cubicBezTo>
                  <a:cubicBezTo>
                    <a:pt x="99734" y="66882"/>
                    <a:pt x="99786" y="65610"/>
                    <a:pt x="99818" y="64389"/>
                  </a:cubicBezTo>
                  <a:cubicBezTo>
                    <a:pt x="99850" y="63169"/>
                    <a:pt x="99870" y="62185"/>
                    <a:pt x="99870" y="61437"/>
                  </a:cubicBezTo>
                  <a:lnTo>
                    <a:pt x="99870" y="58896"/>
                  </a:lnTo>
                  <a:cubicBezTo>
                    <a:pt x="99870" y="54011"/>
                    <a:pt x="99297" y="49690"/>
                    <a:pt x="98140" y="45925"/>
                  </a:cubicBezTo>
                  <a:cubicBezTo>
                    <a:pt x="96983" y="42161"/>
                    <a:pt x="95157" y="39028"/>
                    <a:pt x="92642" y="36516"/>
                  </a:cubicBezTo>
                  <a:cubicBezTo>
                    <a:pt x="90131" y="34007"/>
                    <a:pt x="86876" y="32111"/>
                    <a:pt x="82868" y="30819"/>
                  </a:cubicBezTo>
                  <a:cubicBezTo>
                    <a:pt x="78864" y="29534"/>
                    <a:pt x="73974" y="28886"/>
                    <a:pt x="68208" y="28886"/>
                  </a:cubicBezTo>
                  <a:cubicBezTo>
                    <a:pt x="66783" y="28886"/>
                    <a:pt x="65209" y="28922"/>
                    <a:pt x="63475" y="28990"/>
                  </a:cubicBezTo>
                  <a:cubicBezTo>
                    <a:pt x="61745" y="29058"/>
                    <a:pt x="59419" y="29162"/>
                    <a:pt x="56500" y="29298"/>
                  </a:cubicBezTo>
                  <a:cubicBezTo>
                    <a:pt x="56500" y="29026"/>
                    <a:pt x="56616" y="28534"/>
                    <a:pt x="56856" y="27818"/>
                  </a:cubicBezTo>
                  <a:cubicBezTo>
                    <a:pt x="57093" y="27109"/>
                    <a:pt x="57381" y="26345"/>
                    <a:pt x="57721" y="25529"/>
                  </a:cubicBezTo>
                  <a:cubicBezTo>
                    <a:pt x="58062" y="24717"/>
                    <a:pt x="58434" y="23869"/>
                    <a:pt x="58846" y="22989"/>
                  </a:cubicBezTo>
                  <a:cubicBezTo>
                    <a:pt x="59251" y="22109"/>
                    <a:pt x="59655" y="21296"/>
                    <a:pt x="60064" y="20548"/>
                  </a:cubicBezTo>
                  <a:lnTo>
                    <a:pt x="69634" y="2341"/>
                  </a:lnTo>
                  <a:cubicBezTo>
                    <a:pt x="69838" y="1932"/>
                    <a:pt x="69942" y="1560"/>
                    <a:pt x="69942" y="1220"/>
                  </a:cubicBezTo>
                  <a:cubicBezTo>
                    <a:pt x="69942" y="880"/>
                    <a:pt x="69838" y="596"/>
                    <a:pt x="69634" y="356"/>
                  </a:cubicBezTo>
                  <a:cubicBezTo>
                    <a:pt x="69430" y="116"/>
                    <a:pt x="69057" y="0"/>
                    <a:pt x="68513" y="0"/>
                  </a:cubicBezTo>
                  <a:lnTo>
                    <a:pt x="59351" y="0"/>
                  </a:lnTo>
                  <a:cubicBezTo>
                    <a:pt x="58674" y="0"/>
                    <a:pt x="58109" y="204"/>
                    <a:pt x="57673" y="612"/>
                  </a:cubicBezTo>
                  <a:cubicBezTo>
                    <a:pt x="57229" y="1016"/>
                    <a:pt x="56840" y="1492"/>
                    <a:pt x="56500" y="2036"/>
                  </a:cubicBezTo>
                  <a:lnTo>
                    <a:pt x="48864" y="16276"/>
                  </a:lnTo>
                  <a:cubicBezTo>
                    <a:pt x="47779" y="18240"/>
                    <a:pt x="46829" y="20072"/>
                    <a:pt x="46017" y="21769"/>
                  </a:cubicBezTo>
                  <a:cubicBezTo>
                    <a:pt x="45200" y="23465"/>
                    <a:pt x="44503" y="25093"/>
                    <a:pt x="43926" y="26650"/>
                  </a:cubicBezTo>
                  <a:cubicBezTo>
                    <a:pt x="43350" y="28210"/>
                    <a:pt x="42925" y="29770"/>
                    <a:pt x="42653" y="31331"/>
                  </a:cubicBezTo>
                  <a:cubicBezTo>
                    <a:pt x="42385" y="32891"/>
                    <a:pt x="42248" y="34519"/>
                    <a:pt x="42248" y="36212"/>
                  </a:cubicBezTo>
                  <a:lnTo>
                    <a:pt x="42248" y="36824"/>
                  </a:lnTo>
                  <a:cubicBezTo>
                    <a:pt x="42248" y="37164"/>
                    <a:pt x="42265" y="37520"/>
                    <a:pt x="42301" y="37888"/>
                  </a:cubicBezTo>
                  <a:cubicBezTo>
                    <a:pt x="42333" y="38268"/>
                    <a:pt x="42365" y="38620"/>
                    <a:pt x="42401" y="38960"/>
                  </a:cubicBezTo>
                  <a:cubicBezTo>
                    <a:pt x="42433" y="39300"/>
                    <a:pt x="42453" y="39536"/>
                    <a:pt x="42453" y="39673"/>
                  </a:cubicBezTo>
                  <a:cubicBezTo>
                    <a:pt x="42521" y="40757"/>
                    <a:pt x="43298" y="41297"/>
                    <a:pt x="44791" y="41297"/>
                  </a:cubicBezTo>
                  <a:lnTo>
                    <a:pt x="66478" y="41297"/>
                  </a:lnTo>
                  <a:cubicBezTo>
                    <a:pt x="69666" y="41297"/>
                    <a:pt x="72501" y="41569"/>
                    <a:pt x="74979" y="42113"/>
                  </a:cubicBezTo>
                  <a:cubicBezTo>
                    <a:pt x="77454" y="42653"/>
                    <a:pt x="79560" y="43537"/>
                    <a:pt x="81290" y="44757"/>
                  </a:cubicBezTo>
                  <a:cubicBezTo>
                    <a:pt x="83020" y="45977"/>
                    <a:pt x="84345" y="47590"/>
                    <a:pt x="85262" y="49586"/>
                  </a:cubicBezTo>
                  <a:cubicBezTo>
                    <a:pt x="86179" y="51591"/>
                    <a:pt x="86636" y="54083"/>
                    <a:pt x="86636" y="57064"/>
                  </a:cubicBezTo>
                  <a:cubicBezTo>
                    <a:pt x="86636" y="58152"/>
                    <a:pt x="86619" y="59320"/>
                    <a:pt x="86584" y="60573"/>
                  </a:cubicBezTo>
                  <a:cubicBezTo>
                    <a:pt x="86551" y="61829"/>
                    <a:pt x="86499" y="63033"/>
                    <a:pt x="86431" y="64185"/>
                  </a:cubicBezTo>
                  <a:cubicBezTo>
                    <a:pt x="85887" y="64254"/>
                    <a:pt x="84970" y="64305"/>
                    <a:pt x="83681" y="64338"/>
                  </a:cubicBezTo>
                  <a:cubicBezTo>
                    <a:pt x="82391" y="64374"/>
                    <a:pt x="81018" y="64390"/>
                    <a:pt x="79560" y="64390"/>
                  </a:cubicBezTo>
                  <a:lnTo>
                    <a:pt x="27081" y="64390"/>
                  </a:lnTo>
                  <a:lnTo>
                    <a:pt x="27081" y="35600"/>
                  </a:lnTo>
                  <a:cubicBezTo>
                    <a:pt x="27081" y="35059"/>
                    <a:pt x="26892" y="34603"/>
                    <a:pt x="26520" y="34231"/>
                  </a:cubicBezTo>
                  <a:cubicBezTo>
                    <a:pt x="26148" y="33859"/>
                    <a:pt x="25687" y="33667"/>
                    <a:pt x="25147" y="33667"/>
                  </a:cubicBezTo>
                  <a:lnTo>
                    <a:pt x="16289" y="33667"/>
                  </a:lnTo>
                  <a:cubicBezTo>
                    <a:pt x="15681" y="33667"/>
                    <a:pt x="15184" y="33859"/>
                    <a:pt x="14812" y="34231"/>
                  </a:cubicBezTo>
                  <a:cubicBezTo>
                    <a:pt x="14439" y="34603"/>
                    <a:pt x="14251" y="35059"/>
                    <a:pt x="14251" y="35600"/>
                  </a:cubicBezTo>
                  <a:lnTo>
                    <a:pt x="14251" y="81273"/>
                  </a:lnTo>
                  <a:cubicBezTo>
                    <a:pt x="14251" y="83378"/>
                    <a:pt x="14067" y="85022"/>
                    <a:pt x="13691" y="86210"/>
                  </a:cubicBezTo>
                  <a:cubicBezTo>
                    <a:pt x="13318" y="87394"/>
                    <a:pt x="12725" y="88294"/>
                    <a:pt x="11913" y="88903"/>
                  </a:cubicBezTo>
                  <a:cubicBezTo>
                    <a:pt x="11096" y="89515"/>
                    <a:pt x="10027" y="89903"/>
                    <a:pt x="8705" y="90075"/>
                  </a:cubicBezTo>
                  <a:cubicBezTo>
                    <a:pt x="7380" y="90243"/>
                    <a:pt x="5766" y="90331"/>
                    <a:pt x="3868" y="90331"/>
                  </a:cubicBezTo>
                  <a:lnTo>
                    <a:pt x="1730" y="90331"/>
                  </a:lnTo>
                  <a:cubicBezTo>
                    <a:pt x="577" y="90331"/>
                    <a:pt x="0" y="90835"/>
                    <a:pt x="0" y="91851"/>
                  </a:cubicBezTo>
                  <a:lnTo>
                    <a:pt x="0" y="99381"/>
                  </a:lnTo>
                  <a:cubicBezTo>
                    <a:pt x="0" y="100465"/>
                    <a:pt x="476" y="101109"/>
                    <a:pt x="1426" y="101313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3571AF3A-2B54-A0D4-2E00-580C008B6280}"/>
                </a:ext>
              </a:extLst>
            </p:cNvPr>
            <p:cNvSpPr/>
            <p:nvPr/>
          </p:nvSpPr>
          <p:spPr>
            <a:xfrm>
              <a:off x="10954923" y="6084754"/>
              <a:ext cx="12725" cy="12510"/>
            </a:xfrm>
            <a:custGeom>
              <a:avLst/>
              <a:gdLst>
                <a:gd name="connsiteX0" fmla="*/ 2443 w 12725"/>
                <a:gd name="connsiteY0" fmla="*/ 12511 h 12510"/>
                <a:gd name="connsiteX1" fmla="*/ 10383 w 12725"/>
                <a:gd name="connsiteY1" fmla="*/ 12511 h 12510"/>
                <a:gd name="connsiteX2" fmla="*/ 12065 w 12725"/>
                <a:gd name="connsiteY2" fmla="*/ 11851 h 12510"/>
                <a:gd name="connsiteX3" fmla="*/ 12726 w 12725"/>
                <a:gd name="connsiteY3" fmla="*/ 10274 h 12510"/>
                <a:gd name="connsiteX4" fmla="*/ 12726 w 12725"/>
                <a:gd name="connsiteY4" fmla="*/ 2337 h 12510"/>
                <a:gd name="connsiteX5" fmla="*/ 12065 w 12725"/>
                <a:gd name="connsiteY5" fmla="*/ 660 h 12510"/>
                <a:gd name="connsiteX6" fmla="*/ 10487 w 12725"/>
                <a:gd name="connsiteY6" fmla="*/ 0 h 12510"/>
                <a:gd name="connsiteX7" fmla="*/ 2443 w 12725"/>
                <a:gd name="connsiteY7" fmla="*/ 0 h 12510"/>
                <a:gd name="connsiteX8" fmla="*/ 713 w 12725"/>
                <a:gd name="connsiteY8" fmla="*/ 660 h 12510"/>
                <a:gd name="connsiteX9" fmla="*/ 0 w 12725"/>
                <a:gd name="connsiteY9" fmla="*/ 2337 h 12510"/>
                <a:gd name="connsiteX10" fmla="*/ 0 w 12725"/>
                <a:gd name="connsiteY10" fmla="*/ 10274 h 12510"/>
                <a:gd name="connsiteX11" fmla="*/ 661 w 12725"/>
                <a:gd name="connsiteY11" fmla="*/ 11851 h 12510"/>
                <a:gd name="connsiteX12" fmla="*/ 2443 w 12725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510">
                  <a:moveTo>
                    <a:pt x="2443" y="12511"/>
                  </a:moveTo>
                  <a:lnTo>
                    <a:pt x="10383" y="12511"/>
                  </a:lnTo>
                  <a:cubicBezTo>
                    <a:pt x="11064" y="12511"/>
                    <a:pt x="11620" y="12295"/>
                    <a:pt x="12065" y="11851"/>
                  </a:cubicBezTo>
                  <a:cubicBezTo>
                    <a:pt x="12505" y="11410"/>
                    <a:pt x="12726" y="10882"/>
                    <a:pt x="12726" y="10274"/>
                  </a:cubicBezTo>
                  <a:lnTo>
                    <a:pt x="12726" y="2337"/>
                  </a:lnTo>
                  <a:cubicBezTo>
                    <a:pt x="12726" y="1661"/>
                    <a:pt x="12505" y="1100"/>
                    <a:pt x="12065" y="660"/>
                  </a:cubicBezTo>
                  <a:cubicBezTo>
                    <a:pt x="11620" y="220"/>
                    <a:pt x="11096" y="0"/>
                    <a:pt x="10487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20" y="11411"/>
                    <a:pt x="661" y="11851"/>
                  </a:cubicBezTo>
                  <a:cubicBezTo>
                    <a:pt x="1101" y="12295"/>
                    <a:pt x="169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9B846CA3-BC99-7775-9691-29CA5435B62A}"/>
                </a:ext>
              </a:extLst>
            </p:cNvPr>
            <p:cNvSpPr/>
            <p:nvPr/>
          </p:nvSpPr>
          <p:spPr>
            <a:xfrm>
              <a:off x="11043185" y="6074887"/>
              <a:ext cx="121660" cy="101617"/>
            </a:xfrm>
            <a:custGeom>
              <a:avLst/>
              <a:gdLst>
                <a:gd name="connsiteX0" fmla="*/ 119727 w 121660"/>
                <a:gd name="connsiteY0" fmla="*/ 0 h 101617"/>
                <a:gd name="connsiteX1" fmla="*/ 110462 w 121660"/>
                <a:gd name="connsiteY1" fmla="*/ 0 h 101617"/>
                <a:gd name="connsiteX2" fmla="*/ 109036 w 121660"/>
                <a:gd name="connsiteY2" fmla="*/ 612 h 101617"/>
                <a:gd name="connsiteX3" fmla="*/ 108427 w 121660"/>
                <a:gd name="connsiteY3" fmla="*/ 2136 h 101617"/>
                <a:gd name="connsiteX4" fmla="*/ 108427 w 121660"/>
                <a:gd name="connsiteY4" fmla="*/ 61033 h 101617"/>
                <a:gd name="connsiteX5" fmla="*/ 107662 w 121660"/>
                <a:gd name="connsiteY5" fmla="*/ 63929 h 101617"/>
                <a:gd name="connsiteX6" fmla="*/ 104455 w 121660"/>
                <a:gd name="connsiteY6" fmla="*/ 64389 h 101617"/>
                <a:gd name="connsiteX7" fmla="*/ 95906 w 121660"/>
                <a:gd name="connsiteY7" fmla="*/ 64389 h 101617"/>
                <a:gd name="connsiteX8" fmla="*/ 94272 w 121660"/>
                <a:gd name="connsiteY8" fmla="*/ 64237 h 101617"/>
                <a:gd name="connsiteX9" fmla="*/ 92342 w 121660"/>
                <a:gd name="connsiteY9" fmla="*/ 63725 h 101617"/>
                <a:gd name="connsiteX10" fmla="*/ 90660 w 121660"/>
                <a:gd name="connsiteY10" fmla="*/ 62761 h 101617"/>
                <a:gd name="connsiteX11" fmla="*/ 89695 w 121660"/>
                <a:gd name="connsiteY11" fmla="*/ 61133 h 101617"/>
                <a:gd name="connsiteX12" fmla="*/ 89895 w 121660"/>
                <a:gd name="connsiteY12" fmla="*/ 59048 h 101617"/>
                <a:gd name="connsiteX13" fmla="*/ 89895 w 121660"/>
                <a:gd name="connsiteY13" fmla="*/ 50963 h 101617"/>
                <a:gd name="connsiteX14" fmla="*/ 83889 w 121660"/>
                <a:gd name="connsiteY14" fmla="*/ 34023 h 101617"/>
                <a:gd name="connsiteX15" fmla="*/ 67500 w 121660"/>
                <a:gd name="connsiteY15" fmla="*/ 28382 h 101617"/>
                <a:gd name="connsiteX16" fmla="*/ 50802 w 121660"/>
                <a:gd name="connsiteY16" fmla="*/ 34127 h 101617"/>
                <a:gd name="connsiteX17" fmla="*/ 44591 w 121660"/>
                <a:gd name="connsiteY17" fmla="*/ 51063 h 101617"/>
                <a:gd name="connsiteX18" fmla="*/ 44591 w 121660"/>
                <a:gd name="connsiteY18" fmla="*/ 59609 h 101617"/>
                <a:gd name="connsiteX19" fmla="*/ 44287 w 121660"/>
                <a:gd name="connsiteY19" fmla="*/ 62049 h 101617"/>
                <a:gd name="connsiteX20" fmla="*/ 43474 w 121660"/>
                <a:gd name="connsiteY20" fmla="*/ 63373 h 101617"/>
                <a:gd name="connsiteX21" fmla="*/ 41996 w 121660"/>
                <a:gd name="connsiteY21" fmla="*/ 64082 h 101617"/>
                <a:gd name="connsiteX22" fmla="*/ 40167 w 121660"/>
                <a:gd name="connsiteY22" fmla="*/ 64338 h 101617"/>
                <a:gd name="connsiteX23" fmla="*/ 38485 w 121660"/>
                <a:gd name="connsiteY23" fmla="*/ 64390 h 101617"/>
                <a:gd name="connsiteX24" fmla="*/ 27081 w 121660"/>
                <a:gd name="connsiteY24" fmla="*/ 64390 h 101617"/>
                <a:gd name="connsiteX25" fmla="*/ 27081 w 121660"/>
                <a:gd name="connsiteY25" fmla="*/ 35604 h 101617"/>
                <a:gd name="connsiteX26" fmla="*/ 26524 w 121660"/>
                <a:gd name="connsiteY26" fmla="*/ 34228 h 101617"/>
                <a:gd name="connsiteX27" fmla="*/ 25147 w 121660"/>
                <a:gd name="connsiteY27" fmla="*/ 33671 h 101617"/>
                <a:gd name="connsiteX28" fmla="*/ 16289 w 121660"/>
                <a:gd name="connsiteY28" fmla="*/ 33671 h 101617"/>
                <a:gd name="connsiteX29" fmla="*/ 14816 w 121660"/>
                <a:gd name="connsiteY29" fmla="*/ 34228 h 101617"/>
                <a:gd name="connsiteX30" fmla="*/ 14255 w 121660"/>
                <a:gd name="connsiteY30" fmla="*/ 35604 h 101617"/>
                <a:gd name="connsiteX31" fmla="*/ 14255 w 121660"/>
                <a:gd name="connsiteY31" fmla="*/ 81273 h 101617"/>
                <a:gd name="connsiteX32" fmla="*/ 13695 w 121660"/>
                <a:gd name="connsiteY32" fmla="*/ 86206 h 101617"/>
                <a:gd name="connsiteX33" fmla="*/ 11913 w 121660"/>
                <a:gd name="connsiteY33" fmla="*/ 88903 h 101617"/>
                <a:gd name="connsiteX34" fmla="*/ 8705 w 121660"/>
                <a:gd name="connsiteY34" fmla="*/ 90075 h 101617"/>
                <a:gd name="connsiteX35" fmla="*/ 3868 w 121660"/>
                <a:gd name="connsiteY35" fmla="*/ 90327 h 101617"/>
                <a:gd name="connsiteX36" fmla="*/ 1734 w 121660"/>
                <a:gd name="connsiteY36" fmla="*/ 90327 h 101617"/>
                <a:gd name="connsiteX37" fmla="*/ 0 w 121660"/>
                <a:gd name="connsiteY37" fmla="*/ 91851 h 101617"/>
                <a:gd name="connsiteX38" fmla="*/ 0 w 121660"/>
                <a:gd name="connsiteY38" fmla="*/ 99381 h 101617"/>
                <a:gd name="connsiteX39" fmla="*/ 1430 w 121660"/>
                <a:gd name="connsiteY39" fmla="*/ 101313 h 101617"/>
                <a:gd name="connsiteX40" fmla="*/ 4889 w 121660"/>
                <a:gd name="connsiteY40" fmla="*/ 101569 h 101617"/>
                <a:gd name="connsiteX41" fmla="*/ 7840 w 121660"/>
                <a:gd name="connsiteY41" fmla="*/ 101617 h 101617"/>
                <a:gd name="connsiteX42" fmla="*/ 18327 w 121660"/>
                <a:gd name="connsiteY42" fmla="*/ 99841 h 101617"/>
                <a:gd name="connsiteX43" fmla="*/ 24742 w 121660"/>
                <a:gd name="connsiteY43" fmla="*/ 93684 h 101617"/>
                <a:gd name="connsiteX44" fmla="*/ 26320 w 121660"/>
                <a:gd name="connsiteY44" fmla="*/ 88599 h 101617"/>
                <a:gd name="connsiteX45" fmla="*/ 26776 w 121660"/>
                <a:gd name="connsiteY45" fmla="*/ 82189 h 101617"/>
                <a:gd name="connsiteX46" fmla="*/ 26776 w 121660"/>
                <a:gd name="connsiteY46" fmla="*/ 77408 h 101617"/>
                <a:gd name="connsiteX47" fmla="*/ 38076 w 121660"/>
                <a:gd name="connsiteY47" fmla="*/ 77408 h 101617"/>
                <a:gd name="connsiteX48" fmla="*/ 44695 w 121660"/>
                <a:gd name="connsiteY48" fmla="*/ 76700 h 101617"/>
                <a:gd name="connsiteX49" fmla="*/ 49989 w 121660"/>
                <a:gd name="connsiteY49" fmla="*/ 73951 h 101617"/>
                <a:gd name="connsiteX50" fmla="*/ 57269 w 121660"/>
                <a:gd name="connsiteY50" fmla="*/ 78324 h 101617"/>
                <a:gd name="connsiteX51" fmla="*/ 67295 w 121660"/>
                <a:gd name="connsiteY51" fmla="*/ 79749 h 101617"/>
                <a:gd name="connsiteX52" fmla="*/ 76609 w 121660"/>
                <a:gd name="connsiteY52" fmla="*/ 78324 h 101617"/>
                <a:gd name="connsiteX53" fmla="*/ 83380 w 121660"/>
                <a:gd name="connsiteY53" fmla="*/ 73951 h 101617"/>
                <a:gd name="connsiteX54" fmla="*/ 89387 w 121660"/>
                <a:gd name="connsiteY54" fmla="*/ 76596 h 101617"/>
                <a:gd name="connsiteX55" fmla="*/ 96210 w 121660"/>
                <a:gd name="connsiteY55" fmla="*/ 77408 h 101617"/>
                <a:gd name="connsiteX56" fmla="*/ 102012 w 121660"/>
                <a:gd name="connsiteY56" fmla="*/ 77408 h 101617"/>
                <a:gd name="connsiteX57" fmla="*/ 106545 w 121660"/>
                <a:gd name="connsiteY57" fmla="*/ 77356 h 101617"/>
                <a:gd name="connsiteX58" fmla="*/ 111378 w 121660"/>
                <a:gd name="connsiteY58" fmla="*/ 77156 h 101617"/>
                <a:gd name="connsiteX59" fmla="*/ 115706 w 121660"/>
                <a:gd name="connsiteY59" fmla="*/ 76800 h 101617"/>
                <a:gd name="connsiteX60" fmla="*/ 118810 w 121660"/>
                <a:gd name="connsiteY60" fmla="*/ 76292 h 101617"/>
                <a:gd name="connsiteX61" fmla="*/ 120487 w 121660"/>
                <a:gd name="connsiteY61" fmla="*/ 75068 h 101617"/>
                <a:gd name="connsiteX62" fmla="*/ 121152 w 121660"/>
                <a:gd name="connsiteY62" fmla="*/ 73343 h 101617"/>
                <a:gd name="connsiteX63" fmla="*/ 121557 w 121660"/>
                <a:gd name="connsiteY63" fmla="*/ 67286 h 101617"/>
                <a:gd name="connsiteX64" fmla="*/ 121661 w 121660"/>
                <a:gd name="connsiteY64" fmla="*/ 61237 h 101617"/>
                <a:gd name="connsiteX65" fmla="*/ 121661 w 121660"/>
                <a:gd name="connsiteY65" fmla="*/ 2137 h 101617"/>
                <a:gd name="connsiteX66" fmla="*/ 121100 w 121660"/>
                <a:gd name="connsiteY66" fmla="*/ 612 h 101617"/>
                <a:gd name="connsiteX67" fmla="*/ 119727 w 121660"/>
                <a:gd name="connsiteY67" fmla="*/ 0 h 101617"/>
                <a:gd name="connsiteX68" fmla="*/ 77069 w 121660"/>
                <a:gd name="connsiteY68" fmla="*/ 56292 h 101617"/>
                <a:gd name="connsiteX69" fmla="*/ 74727 w 121660"/>
                <a:gd name="connsiteY69" fmla="*/ 64962 h 101617"/>
                <a:gd name="connsiteX70" fmla="*/ 67295 w 121660"/>
                <a:gd name="connsiteY70" fmla="*/ 67642 h 101617"/>
                <a:gd name="connsiteX71" fmla="*/ 60984 w 121660"/>
                <a:gd name="connsiteY71" fmla="*/ 66074 h 101617"/>
                <a:gd name="connsiteX72" fmla="*/ 57725 w 121660"/>
                <a:gd name="connsiteY72" fmla="*/ 60857 h 101617"/>
                <a:gd name="connsiteX73" fmla="*/ 57421 w 121660"/>
                <a:gd name="connsiteY73" fmla="*/ 56292 h 101617"/>
                <a:gd name="connsiteX74" fmla="*/ 57421 w 121660"/>
                <a:gd name="connsiteY74" fmla="*/ 51939 h 101617"/>
                <a:gd name="connsiteX75" fmla="*/ 59763 w 121660"/>
                <a:gd name="connsiteY75" fmla="*/ 42969 h 101617"/>
                <a:gd name="connsiteX76" fmla="*/ 67295 w 121660"/>
                <a:gd name="connsiteY76" fmla="*/ 40181 h 101617"/>
                <a:gd name="connsiteX77" fmla="*/ 74775 w 121660"/>
                <a:gd name="connsiteY77" fmla="*/ 42969 h 101617"/>
                <a:gd name="connsiteX78" fmla="*/ 77070 w 121660"/>
                <a:gd name="connsiteY78" fmla="*/ 51939 h 101617"/>
                <a:gd name="connsiteX79" fmla="*/ 77070 w 121660"/>
                <a:gd name="connsiteY79" fmla="*/ 56292 h 10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121660" h="101617">
                  <a:moveTo>
                    <a:pt x="119727" y="0"/>
                  </a:moveTo>
                  <a:lnTo>
                    <a:pt x="110462" y="0"/>
                  </a:lnTo>
                  <a:cubicBezTo>
                    <a:pt x="109917" y="0"/>
                    <a:pt x="109440" y="204"/>
                    <a:pt x="109036" y="612"/>
                  </a:cubicBezTo>
                  <a:cubicBezTo>
                    <a:pt x="108627" y="1016"/>
                    <a:pt x="108427" y="1524"/>
                    <a:pt x="108427" y="2136"/>
                  </a:cubicBezTo>
                  <a:lnTo>
                    <a:pt x="108427" y="61033"/>
                  </a:lnTo>
                  <a:cubicBezTo>
                    <a:pt x="108427" y="62661"/>
                    <a:pt x="108171" y="63629"/>
                    <a:pt x="107662" y="63929"/>
                  </a:cubicBezTo>
                  <a:cubicBezTo>
                    <a:pt x="107154" y="64237"/>
                    <a:pt x="106085" y="64389"/>
                    <a:pt x="104455" y="64389"/>
                  </a:cubicBezTo>
                  <a:lnTo>
                    <a:pt x="95906" y="64389"/>
                  </a:lnTo>
                  <a:cubicBezTo>
                    <a:pt x="95498" y="64389"/>
                    <a:pt x="94953" y="64337"/>
                    <a:pt x="94272" y="64237"/>
                  </a:cubicBezTo>
                  <a:cubicBezTo>
                    <a:pt x="93596" y="64133"/>
                    <a:pt x="92951" y="63969"/>
                    <a:pt x="92342" y="63725"/>
                  </a:cubicBezTo>
                  <a:cubicBezTo>
                    <a:pt x="91730" y="63489"/>
                    <a:pt x="91169" y="63169"/>
                    <a:pt x="90660" y="62761"/>
                  </a:cubicBezTo>
                  <a:cubicBezTo>
                    <a:pt x="90152" y="62357"/>
                    <a:pt x="89831" y="61813"/>
                    <a:pt x="89695" y="61133"/>
                  </a:cubicBezTo>
                  <a:cubicBezTo>
                    <a:pt x="89831" y="60457"/>
                    <a:pt x="89895" y="59760"/>
                    <a:pt x="89895" y="59048"/>
                  </a:cubicBezTo>
                  <a:lnTo>
                    <a:pt x="89895" y="50963"/>
                  </a:lnTo>
                  <a:cubicBezTo>
                    <a:pt x="89895" y="43437"/>
                    <a:pt x="87893" y="37792"/>
                    <a:pt x="83889" y="34023"/>
                  </a:cubicBezTo>
                  <a:cubicBezTo>
                    <a:pt x="79885" y="30262"/>
                    <a:pt x="74423" y="28382"/>
                    <a:pt x="67500" y="28382"/>
                  </a:cubicBezTo>
                  <a:cubicBezTo>
                    <a:pt x="60508" y="28382"/>
                    <a:pt x="54942" y="30295"/>
                    <a:pt x="50802" y="34127"/>
                  </a:cubicBezTo>
                  <a:cubicBezTo>
                    <a:pt x="46661" y="37960"/>
                    <a:pt x="44591" y="43605"/>
                    <a:pt x="44591" y="51063"/>
                  </a:cubicBezTo>
                  <a:lnTo>
                    <a:pt x="44591" y="59609"/>
                  </a:lnTo>
                  <a:cubicBezTo>
                    <a:pt x="44591" y="60625"/>
                    <a:pt x="44491" y="61441"/>
                    <a:pt x="44287" y="62049"/>
                  </a:cubicBezTo>
                  <a:cubicBezTo>
                    <a:pt x="44151" y="62593"/>
                    <a:pt x="43879" y="63033"/>
                    <a:pt x="43474" y="63373"/>
                  </a:cubicBezTo>
                  <a:cubicBezTo>
                    <a:pt x="43066" y="63713"/>
                    <a:pt x="42573" y="63949"/>
                    <a:pt x="41996" y="64082"/>
                  </a:cubicBezTo>
                  <a:cubicBezTo>
                    <a:pt x="41420" y="64222"/>
                    <a:pt x="40807" y="64306"/>
                    <a:pt x="40167" y="64338"/>
                  </a:cubicBezTo>
                  <a:cubicBezTo>
                    <a:pt x="39518" y="64374"/>
                    <a:pt x="38961" y="64390"/>
                    <a:pt x="38485" y="64390"/>
                  </a:cubicBezTo>
                  <a:lnTo>
                    <a:pt x="27081" y="64390"/>
                  </a:lnTo>
                  <a:lnTo>
                    <a:pt x="27081" y="35604"/>
                  </a:lnTo>
                  <a:cubicBezTo>
                    <a:pt x="27081" y="35060"/>
                    <a:pt x="26896" y="34603"/>
                    <a:pt x="26524" y="34228"/>
                  </a:cubicBezTo>
                  <a:cubicBezTo>
                    <a:pt x="26152" y="33855"/>
                    <a:pt x="25691" y="33671"/>
                    <a:pt x="25147" y="33671"/>
                  </a:cubicBezTo>
                  <a:lnTo>
                    <a:pt x="16289" y="33671"/>
                  </a:lnTo>
                  <a:cubicBezTo>
                    <a:pt x="15681" y="33671"/>
                    <a:pt x="15188" y="33856"/>
                    <a:pt x="14816" y="34228"/>
                  </a:cubicBezTo>
                  <a:cubicBezTo>
                    <a:pt x="14444" y="34604"/>
                    <a:pt x="14255" y="35060"/>
                    <a:pt x="14255" y="35604"/>
                  </a:cubicBezTo>
                  <a:lnTo>
                    <a:pt x="14255" y="81273"/>
                  </a:lnTo>
                  <a:cubicBezTo>
                    <a:pt x="14255" y="83374"/>
                    <a:pt x="14067" y="85022"/>
                    <a:pt x="13695" y="86206"/>
                  </a:cubicBezTo>
                  <a:cubicBezTo>
                    <a:pt x="13318" y="87395"/>
                    <a:pt x="12729" y="88295"/>
                    <a:pt x="11913" y="88903"/>
                  </a:cubicBezTo>
                  <a:cubicBezTo>
                    <a:pt x="11100" y="89515"/>
                    <a:pt x="10031" y="89903"/>
                    <a:pt x="8705" y="90075"/>
                  </a:cubicBezTo>
                  <a:cubicBezTo>
                    <a:pt x="7384" y="90243"/>
                    <a:pt x="5766" y="90327"/>
                    <a:pt x="3868" y="90327"/>
                  </a:cubicBezTo>
                  <a:lnTo>
                    <a:pt x="1734" y="90327"/>
                  </a:lnTo>
                  <a:cubicBezTo>
                    <a:pt x="581" y="90327"/>
                    <a:pt x="0" y="90835"/>
                    <a:pt x="0" y="91851"/>
                  </a:cubicBezTo>
                  <a:lnTo>
                    <a:pt x="0" y="99381"/>
                  </a:lnTo>
                  <a:cubicBezTo>
                    <a:pt x="0" y="100465"/>
                    <a:pt x="476" y="101113"/>
                    <a:pt x="1430" y="101313"/>
                  </a:cubicBezTo>
                  <a:cubicBezTo>
                    <a:pt x="2310" y="101449"/>
                    <a:pt x="3464" y="101534"/>
                    <a:pt x="4889" y="101569"/>
                  </a:cubicBezTo>
                  <a:cubicBezTo>
                    <a:pt x="6315" y="101601"/>
                    <a:pt x="7296" y="101617"/>
                    <a:pt x="7840" y="101617"/>
                  </a:cubicBezTo>
                  <a:cubicBezTo>
                    <a:pt x="12117" y="101617"/>
                    <a:pt x="15613" y="101025"/>
                    <a:pt x="18327" y="99841"/>
                  </a:cubicBezTo>
                  <a:cubicBezTo>
                    <a:pt x="21042" y="98653"/>
                    <a:pt x="23181" y="96596"/>
                    <a:pt x="24742" y="93684"/>
                  </a:cubicBezTo>
                  <a:cubicBezTo>
                    <a:pt x="25487" y="92263"/>
                    <a:pt x="26016" y="90563"/>
                    <a:pt x="26320" y="88599"/>
                  </a:cubicBezTo>
                  <a:cubicBezTo>
                    <a:pt x="26624" y="86630"/>
                    <a:pt x="26776" y="84498"/>
                    <a:pt x="26776" y="82189"/>
                  </a:cubicBezTo>
                  <a:lnTo>
                    <a:pt x="26776" y="77408"/>
                  </a:lnTo>
                  <a:lnTo>
                    <a:pt x="38076" y="77408"/>
                  </a:lnTo>
                  <a:cubicBezTo>
                    <a:pt x="40319" y="77408"/>
                    <a:pt x="42521" y="77172"/>
                    <a:pt x="44695" y="76700"/>
                  </a:cubicBezTo>
                  <a:cubicBezTo>
                    <a:pt x="46866" y="76224"/>
                    <a:pt x="48631" y="75308"/>
                    <a:pt x="49989" y="73951"/>
                  </a:cubicBezTo>
                  <a:cubicBezTo>
                    <a:pt x="51619" y="75920"/>
                    <a:pt x="54045" y="77376"/>
                    <a:pt x="57269" y="78324"/>
                  </a:cubicBezTo>
                  <a:cubicBezTo>
                    <a:pt x="60492" y="79273"/>
                    <a:pt x="63835" y="79749"/>
                    <a:pt x="67295" y="79749"/>
                  </a:cubicBezTo>
                  <a:cubicBezTo>
                    <a:pt x="70755" y="79749"/>
                    <a:pt x="73862" y="79273"/>
                    <a:pt x="76609" y="78324"/>
                  </a:cubicBezTo>
                  <a:cubicBezTo>
                    <a:pt x="79360" y="77376"/>
                    <a:pt x="81614" y="75920"/>
                    <a:pt x="83380" y="73951"/>
                  </a:cubicBezTo>
                  <a:cubicBezTo>
                    <a:pt x="85146" y="75172"/>
                    <a:pt x="87148" y="76052"/>
                    <a:pt x="89387" y="76596"/>
                  </a:cubicBezTo>
                  <a:cubicBezTo>
                    <a:pt x="91629" y="77140"/>
                    <a:pt x="93903" y="77408"/>
                    <a:pt x="96210" y="77408"/>
                  </a:cubicBezTo>
                  <a:lnTo>
                    <a:pt x="102012" y="77408"/>
                  </a:lnTo>
                  <a:cubicBezTo>
                    <a:pt x="103369" y="77408"/>
                    <a:pt x="104879" y="77392"/>
                    <a:pt x="106545" y="77356"/>
                  </a:cubicBezTo>
                  <a:cubicBezTo>
                    <a:pt x="108202" y="77324"/>
                    <a:pt x="109812" y="77256"/>
                    <a:pt x="111378" y="77156"/>
                  </a:cubicBezTo>
                  <a:cubicBezTo>
                    <a:pt x="112939" y="77052"/>
                    <a:pt x="114381" y="76936"/>
                    <a:pt x="115706" y="76800"/>
                  </a:cubicBezTo>
                  <a:cubicBezTo>
                    <a:pt x="117028" y="76664"/>
                    <a:pt x="118061" y="76492"/>
                    <a:pt x="118810" y="76292"/>
                  </a:cubicBezTo>
                  <a:cubicBezTo>
                    <a:pt x="119623" y="75952"/>
                    <a:pt x="120183" y="75544"/>
                    <a:pt x="120487" y="75068"/>
                  </a:cubicBezTo>
                  <a:cubicBezTo>
                    <a:pt x="120796" y="74596"/>
                    <a:pt x="121016" y="74020"/>
                    <a:pt x="121152" y="73343"/>
                  </a:cubicBezTo>
                  <a:cubicBezTo>
                    <a:pt x="121357" y="71511"/>
                    <a:pt x="121488" y="69495"/>
                    <a:pt x="121557" y="67286"/>
                  </a:cubicBezTo>
                  <a:cubicBezTo>
                    <a:pt x="121625" y="65086"/>
                    <a:pt x="121661" y="63065"/>
                    <a:pt x="121661" y="61237"/>
                  </a:cubicBezTo>
                  <a:lnTo>
                    <a:pt x="121661" y="2137"/>
                  </a:lnTo>
                  <a:cubicBezTo>
                    <a:pt x="121661" y="1525"/>
                    <a:pt x="121473" y="1016"/>
                    <a:pt x="121100" y="612"/>
                  </a:cubicBezTo>
                  <a:cubicBezTo>
                    <a:pt x="120728" y="204"/>
                    <a:pt x="120267" y="0"/>
                    <a:pt x="119727" y="0"/>
                  </a:cubicBezTo>
                  <a:moveTo>
                    <a:pt x="77069" y="56292"/>
                  </a:moveTo>
                  <a:cubicBezTo>
                    <a:pt x="77069" y="60281"/>
                    <a:pt x="76289" y="63169"/>
                    <a:pt x="74727" y="64962"/>
                  </a:cubicBezTo>
                  <a:cubicBezTo>
                    <a:pt x="73165" y="66750"/>
                    <a:pt x="70686" y="67642"/>
                    <a:pt x="67295" y="67642"/>
                  </a:cubicBezTo>
                  <a:cubicBezTo>
                    <a:pt x="64712" y="67642"/>
                    <a:pt x="62614" y="67122"/>
                    <a:pt x="60984" y="66074"/>
                  </a:cubicBezTo>
                  <a:cubicBezTo>
                    <a:pt x="59355" y="65026"/>
                    <a:pt x="58270" y="63290"/>
                    <a:pt x="57725" y="60857"/>
                  </a:cubicBezTo>
                  <a:cubicBezTo>
                    <a:pt x="57521" y="59437"/>
                    <a:pt x="57421" y="57917"/>
                    <a:pt x="57421" y="56292"/>
                  </a:cubicBezTo>
                  <a:lnTo>
                    <a:pt x="57421" y="51939"/>
                  </a:lnTo>
                  <a:cubicBezTo>
                    <a:pt x="57421" y="47814"/>
                    <a:pt x="58201" y="44826"/>
                    <a:pt x="59763" y="42969"/>
                  </a:cubicBezTo>
                  <a:cubicBezTo>
                    <a:pt x="61325" y="41109"/>
                    <a:pt x="63835" y="40181"/>
                    <a:pt x="67295" y="40181"/>
                  </a:cubicBezTo>
                  <a:cubicBezTo>
                    <a:pt x="70755" y="40181"/>
                    <a:pt x="73249" y="41109"/>
                    <a:pt x="74775" y="42969"/>
                  </a:cubicBezTo>
                  <a:cubicBezTo>
                    <a:pt x="76305" y="44826"/>
                    <a:pt x="77070" y="47814"/>
                    <a:pt x="77070" y="51939"/>
                  </a:cubicBezTo>
                  <a:lnTo>
                    <a:pt x="77070" y="56292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E227EF28-F32A-1973-396D-F0C33C5F85B3}"/>
                </a:ext>
              </a:extLst>
            </p:cNvPr>
            <p:cNvSpPr/>
            <p:nvPr/>
          </p:nvSpPr>
          <p:spPr>
            <a:xfrm>
              <a:off x="11180522" y="6074889"/>
              <a:ext cx="13237" cy="77407"/>
            </a:xfrm>
            <a:custGeom>
              <a:avLst/>
              <a:gdLst>
                <a:gd name="connsiteX0" fmla="*/ 2038 w 13237"/>
                <a:gd name="connsiteY0" fmla="*/ 77408 h 77407"/>
                <a:gd name="connsiteX1" fmla="*/ 11200 w 13237"/>
                <a:gd name="connsiteY1" fmla="*/ 77408 h 77407"/>
                <a:gd name="connsiteX2" fmla="*/ 12677 w 13237"/>
                <a:gd name="connsiteY2" fmla="*/ 76744 h 77407"/>
                <a:gd name="connsiteX3" fmla="*/ 13238 w 13237"/>
                <a:gd name="connsiteY3" fmla="*/ 75272 h 77407"/>
                <a:gd name="connsiteX4" fmla="*/ 13238 w 13237"/>
                <a:gd name="connsiteY4" fmla="*/ 2032 h 77407"/>
                <a:gd name="connsiteX5" fmla="*/ 12677 w 13237"/>
                <a:gd name="connsiteY5" fmla="*/ 608 h 77407"/>
                <a:gd name="connsiteX6" fmla="*/ 11200 w 13237"/>
                <a:gd name="connsiteY6" fmla="*/ 0 h 77407"/>
                <a:gd name="connsiteX7" fmla="*/ 2038 w 13237"/>
                <a:gd name="connsiteY7" fmla="*/ 0 h 77407"/>
                <a:gd name="connsiteX8" fmla="*/ 561 w 13237"/>
                <a:gd name="connsiteY8" fmla="*/ 608 h 77407"/>
                <a:gd name="connsiteX9" fmla="*/ 0 w 13237"/>
                <a:gd name="connsiteY9" fmla="*/ 2032 h 77407"/>
                <a:gd name="connsiteX10" fmla="*/ 0 w 13237"/>
                <a:gd name="connsiteY10" fmla="*/ 75272 h 77407"/>
                <a:gd name="connsiteX11" fmla="*/ 561 w 13237"/>
                <a:gd name="connsiteY11" fmla="*/ 76744 h 77407"/>
                <a:gd name="connsiteX12" fmla="*/ 2038 w 13237"/>
                <a:gd name="connsiteY12" fmla="*/ 77408 h 77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37" h="77407">
                  <a:moveTo>
                    <a:pt x="2038" y="77408"/>
                  </a:moveTo>
                  <a:lnTo>
                    <a:pt x="11200" y="77408"/>
                  </a:lnTo>
                  <a:cubicBezTo>
                    <a:pt x="11808" y="77408"/>
                    <a:pt x="12301" y="77188"/>
                    <a:pt x="12677" y="76744"/>
                  </a:cubicBezTo>
                  <a:cubicBezTo>
                    <a:pt x="13050" y="76304"/>
                    <a:pt x="13238" y="75816"/>
                    <a:pt x="13238" y="75272"/>
                  </a:cubicBezTo>
                  <a:lnTo>
                    <a:pt x="13238" y="2032"/>
                  </a:lnTo>
                  <a:cubicBezTo>
                    <a:pt x="13238" y="1488"/>
                    <a:pt x="13050" y="1012"/>
                    <a:pt x="12677" y="608"/>
                  </a:cubicBezTo>
                  <a:cubicBezTo>
                    <a:pt x="12301" y="200"/>
                    <a:pt x="11808" y="0"/>
                    <a:pt x="11200" y="0"/>
                  </a:cubicBezTo>
                  <a:lnTo>
                    <a:pt x="2038" y="0"/>
                  </a:lnTo>
                  <a:cubicBezTo>
                    <a:pt x="1426" y="0"/>
                    <a:pt x="933" y="200"/>
                    <a:pt x="561" y="608"/>
                  </a:cubicBezTo>
                  <a:cubicBezTo>
                    <a:pt x="188" y="1012"/>
                    <a:pt x="0" y="1488"/>
                    <a:pt x="0" y="2032"/>
                  </a:cubicBezTo>
                  <a:lnTo>
                    <a:pt x="0" y="75272"/>
                  </a:lnTo>
                  <a:cubicBezTo>
                    <a:pt x="0" y="75816"/>
                    <a:pt x="188" y="76304"/>
                    <a:pt x="561" y="76744"/>
                  </a:cubicBezTo>
                  <a:cubicBezTo>
                    <a:pt x="933" y="77188"/>
                    <a:pt x="1426" y="77408"/>
                    <a:pt x="2038" y="7740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2CF6C4DE-976D-02E9-89E1-2590767EB9FC}"/>
                </a:ext>
              </a:extLst>
            </p:cNvPr>
            <p:cNvSpPr/>
            <p:nvPr/>
          </p:nvSpPr>
          <p:spPr>
            <a:xfrm>
              <a:off x="10338181" y="6225026"/>
              <a:ext cx="216357" cy="58480"/>
            </a:xfrm>
            <a:custGeom>
              <a:avLst/>
              <a:gdLst>
                <a:gd name="connsiteX0" fmla="*/ 72384 w 216357"/>
                <a:gd name="connsiteY0" fmla="*/ 18616 h 58480"/>
                <a:gd name="connsiteX1" fmla="*/ 72384 w 216357"/>
                <a:gd name="connsiteY1" fmla="*/ 36515 h 58480"/>
                <a:gd name="connsiteX2" fmla="*/ 73301 w 216357"/>
                <a:gd name="connsiteY2" fmla="*/ 42977 h 58480"/>
                <a:gd name="connsiteX3" fmla="*/ 76000 w 216357"/>
                <a:gd name="connsiteY3" fmla="*/ 46894 h 58480"/>
                <a:gd name="connsiteX4" fmla="*/ 80429 w 216357"/>
                <a:gd name="connsiteY4" fmla="*/ 48826 h 58480"/>
                <a:gd name="connsiteX5" fmla="*/ 86639 w 216357"/>
                <a:gd name="connsiteY5" fmla="*/ 49334 h 58480"/>
                <a:gd name="connsiteX6" fmla="*/ 197217 w 216357"/>
                <a:gd name="connsiteY6" fmla="*/ 49334 h 58480"/>
                <a:gd name="connsiteX7" fmla="*/ 201693 w 216357"/>
                <a:gd name="connsiteY7" fmla="*/ 49282 h 58480"/>
                <a:gd name="connsiteX8" fmla="*/ 206426 w 216357"/>
                <a:gd name="connsiteY8" fmla="*/ 49078 h 58480"/>
                <a:gd name="connsiteX9" fmla="*/ 210603 w 216357"/>
                <a:gd name="connsiteY9" fmla="*/ 48722 h 58480"/>
                <a:gd name="connsiteX10" fmla="*/ 213606 w 216357"/>
                <a:gd name="connsiteY10" fmla="*/ 48214 h 58480"/>
                <a:gd name="connsiteX11" fmla="*/ 215284 w 216357"/>
                <a:gd name="connsiteY11" fmla="*/ 46998 h 58480"/>
                <a:gd name="connsiteX12" fmla="*/ 215949 w 216357"/>
                <a:gd name="connsiteY12" fmla="*/ 45265 h 58480"/>
                <a:gd name="connsiteX13" fmla="*/ 216305 w 216357"/>
                <a:gd name="connsiteY13" fmla="*/ 38096 h 58480"/>
                <a:gd name="connsiteX14" fmla="*/ 216357 w 216357"/>
                <a:gd name="connsiteY14" fmla="*/ 27158 h 58480"/>
                <a:gd name="connsiteX15" fmla="*/ 216357 w 216357"/>
                <a:gd name="connsiteY15" fmla="*/ 17700 h 58480"/>
                <a:gd name="connsiteX16" fmla="*/ 216305 w 216357"/>
                <a:gd name="connsiteY16" fmla="*/ 12971 h 58480"/>
                <a:gd name="connsiteX17" fmla="*/ 216153 w 216357"/>
                <a:gd name="connsiteY17" fmla="*/ 7221 h 58480"/>
                <a:gd name="connsiteX18" fmla="*/ 215540 w 216357"/>
                <a:gd name="connsiteY18" fmla="*/ 5849 h 58480"/>
                <a:gd name="connsiteX19" fmla="*/ 213911 w 216357"/>
                <a:gd name="connsiteY19" fmla="*/ 5289 h 58480"/>
                <a:gd name="connsiteX20" fmla="*/ 205362 w 216357"/>
                <a:gd name="connsiteY20" fmla="*/ 5289 h 58480"/>
                <a:gd name="connsiteX21" fmla="*/ 203884 w 216357"/>
                <a:gd name="connsiteY21" fmla="*/ 5849 h 58480"/>
                <a:gd name="connsiteX22" fmla="*/ 203323 w 216357"/>
                <a:gd name="connsiteY22" fmla="*/ 7221 h 58480"/>
                <a:gd name="connsiteX23" fmla="*/ 203527 w 216357"/>
                <a:gd name="connsiteY23" fmla="*/ 20852 h 58480"/>
                <a:gd name="connsiteX24" fmla="*/ 203527 w 216357"/>
                <a:gd name="connsiteY24" fmla="*/ 32959 h 58480"/>
                <a:gd name="connsiteX25" fmla="*/ 202715 w 216357"/>
                <a:gd name="connsiteY25" fmla="*/ 35855 h 58480"/>
                <a:gd name="connsiteX26" fmla="*/ 199455 w 216357"/>
                <a:gd name="connsiteY26" fmla="*/ 36315 h 58480"/>
                <a:gd name="connsiteX27" fmla="*/ 192736 w 216357"/>
                <a:gd name="connsiteY27" fmla="*/ 36315 h 58480"/>
                <a:gd name="connsiteX28" fmla="*/ 191415 w 216357"/>
                <a:gd name="connsiteY28" fmla="*/ 36011 h 58480"/>
                <a:gd name="connsiteX29" fmla="*/ 190398 w 216357"/>
                <a:gd name="connsiteY29" fmla="*/ 34891 h 58480"/>
                <a:gd name="connsiteX30" fmla="*/ 189685 w 216357"/>
                <a:gd name="connsiteY30" fmla="*/ 33467 h 58480"/>
                <a:gd name="connsiteX31" fmla="*/ 188768 w 216357"/>
                <a:gd name="connsiteY31" fmla="*/ 31278 h 58480"/>
                <a:gd name="connsiteX32" fmla="*/ 187747 w 216357"/>
                <a:gd name="connsiteY32" fmla="*/ 28942 h 58480"/>
                <a:gd name="connsiteX33" fmla="*/ 186938 w 216357"/>
                <a:gd name="connsiteY33" fmla="*/ 26958 h 58480"/>
                <a:gd name="connsiteX34" fmla="*/ 185613 w 216357"/>
                <a:gd name="connsiteY34" fmla="*/ 24109 h 58480"/>
                <a:gd name="connsiteX35" fmla="*/ 178994 w 216357"/>
                <a:gd name="connsiteY35" fmla="*/ 12563 h 58480"/>
                <a:gd name="connsiteX36" fmla="*/ 171257 w 216357"/>
                <a:gd name="connsiteY36" fmla="*/ 5137 h 58480"/>
                <a:gd name="connsiteX37" fmla="*/ 162296 w 216357"/>
                <a:gd name="connsiteY37" fmla="*/ 1168 h 58480"/>
                <a:gd name="connsiteX38" fmla="*/ 151913 w 216357"/>
                <a:gd name="connsiteY38" fmla="*/ 0 h 58480"/>
                <a:gd name="connsiteX39" fmla="*/ 146876 w 216357"/>
                <a:gd name="connsiteY39" fmla="*/ 204 h 58480"/>
                <a:gd name="connsiteX40" fmla="*/ 141938 w 216357"/>
                <a:gd name="connsiteY40" fmla="*/ 916 h 58480"/>
                <a:gd name="connsiteX41" fmla="*/ 139900 w 216357"/>
                <a:gd name="connsiteY41" fmla="*/ 2849 h 58480"/>
                <a:gd name="connsiteX42" fmla="*/ 139900 w 216357"/>
                <a:gd name="connsiteY42" fmla="*/ 10374 h 58480"/>
                <a:gd name="connsiteX43" fmla="*/ 142038 w 216357"/>
                <a:gd name="connsiteY43" fmla="*/ 12003 h 58480"/>
                <a:gd name="connsiteX44" fmla="*/ 144994 w 216357"/>
                <a:gd name="connsiteY44" fmla="*/ 11851 h 58480"/>
                <a:gd name="connsiteX45" fmla="*/ 147536 w 216357"/>
                <a:gd name="connsiteY45" fmla="*/ 11799 h 58480"/>
                <a:gd name="connsiteX46" fmla="*/ 162805 w 216357"/>
                <a:gd name="connsiteY46" fmla="*/ 15515 h 58480"/>
                <a:gd name="connsiteX47" fmla="*/ 171358 w 216357"/>
                <a:gd name="connsiteY47" fmla="*/ 25734 h 58480"/>
                <a:gd name="connsiteX48" fmla="*/ 173396 w 216357"/>
                <a:gd name="connsiteY48" fmla="*/ 30010 h 58480"/>
                <a:gd name="connsiteX49" fmla="*/ 176143 w 216357"/>
                <a:gd name="connsiteY49" fmla="*/ 36316 h 58480"/>
                <a:gd name="connsiteX50" fmla="*/ 89995 w 216357"/>
                <a:gd name="connsiteY50" fmla="*/ 36316 h 58480"/>
                <a:gd name="connsiteX51" fmla="*/ 86332 w 216357"/>
                <a:gd name="connsiteY51" fmla="*/ 35651 h 58480"/>
                <a:gd name="connsiteX52" fmla="*/ 85315 w 216357"/>
                <a:gd name="connsiteY52" fmla="*/ 32755 h 58480"/>
                <a:gd name="connsiteX53" fmla="*/ 85315 w 216357"/>
                <a:gd name="connsiteY53" fmla="*/ 9666 h 58480"/>
                <a:gd name="connsiteX54" fmla="*/ 84854 w 216357"/>
                <a:gd name="connsiteY54" fmla="*/ 8242 h 58480"/>
                <a:gd name="connsiteX55" fmla="*/ 83585 w 216357"/>
                <a:gd name="connsiteY55" fmla="*/ 7630 h 58480"/>
                <a:gd name="connsiteX56" fmla="*/ 76966 w 216357"/>
                <a:gd name="connsiteY56" fmla="*/ 6717 h 58480"/>
                <a:gd name="connsiteX57" fmla="*/ 68925 w 216357"/>
                <a:gd name="connsiteY57" fmla="*/ 6305 h 58480"/>
                <a:gd name="connsiteX58" fmla="*/ 49529 w 216357"/>
                <a:gd name="connsiteY58" fmla="*/ 11798 h 58480"/>
                <a:gd name="connsiteX59" fmla="*/ 42757 w 216357"/>
                <a:gd name="connsiteY59" fmla="*/ 28890 h 58480"/>
                <a:gd name="connsiteX60" fmla="*/ 42757 w 216357"/>
                <a:gd name="connsiteY60" fmla="*/ 29694 h 58480"/>
                <a:gd name="connsiteX61" fmla="*/ 42453 w 216357"/>
                <a:gd name="connsiteY61" fmla="*/ 45157 h 58480"/>
                <a:gd name="connsiteX62" fmla="*/ 38024 w 216357"/>
                <a:gd name="connsiteY62" fmla="*/ 45613 h 58480"/>
                <a:gd name="connsiteX63" fmla="*/ 32987 w 216357"/>
                <a:gd name="connsiteY63" fmla="*/ 45765 h 58480"/>
                <a:gd name="connsiteX64" fmla="*/ 22091 w 216357"/>
                <a:gd name="connsiteY64" fmla="*/ 43885 h 58480"/>
                <a:gd name="connsiteX65" fmla="*/ 15881 w 216357"/>
                <a:gd name="connsiteY65" fmla="*/ 38696 h 58480"/>
                <a:gd name="connsiteX66" fmla="*/ 13082 w 216357"/>
                <a:gd name="connsiteY66" fmla="*/ 30862 h 58480"/>
                <a:gd name="connsiteX67" fmla="*/ 12421 w 216357"/>
                <a:gd name="connsiteY67" fmla="*/ 21048 h 58480"/>
                <a:gd name="connsiteX68" fmla="*/ 12573 w 216357"/>
                <a:gd name="connsiteY68" fmla="*/ 17331 h 58480"/>
                <a:gd name="connsiteX69" fmla="*/ 12930 w 216357"/>
                <a:gd name="connsiteY69" fmla="*/ 12810 h 58480"/>
                <a:gd name="connsiteX70" fmla="*/ 11200 w 216357"/>
                <a:gd name="connsiteY70" fmla="*/ 10878 h 58480"/>
                <a:gd name="connsiteX71" fmla="*/ 3360 w 216357"/>
                <a:gd name="connsiteY71" fmla="*/ 10878 h 58480"/>
                <a:gd name="connsiteX72" fmla="*/ 1321 w 216357"/>
                <a:gd name="connsiteY72" fmla="*/ 12910 h 58480"/>
                <a:gd name="connsiteX73" fmla="*/ 765 w 216357"/>
                <a:gd name="connsiteY73" fmla="*/ 16419 h 58480"/>
                <a:gd name="connsiteX74" fmla="*/ 356 w 216357"/>
                <a:gd name="connsiteY74" fmla="*/ 20132 h 58480"/>
                <a:gd name="connsiteX75" fmla="*/ 100 w 216357"/>
                <a:gd name="connsiteY75" fmla="*/ 23589 h 58480"/>
                <a:gd name="connsiteX76" fmla="*/ 0 w 216357"/>
                <a:gd name="connsiteY76" fmla="*/ 26337 h 58480"/>
                <a:gd name="connsiteX77" fmla="*/ 1834 w 216357"/>
                <a:gd name="connsiteY77" fmla="*/ 40272 h 58480"/>
                <a:gd name="connsiteX78" fmla="*/ 7584 w 216357"/>
                <a:gd name="connsiteY78" fmla="*/ 50290 h 58480"/>
                <a:gd name="connsiteX79" fmla="*/ 17715 w 216357"/>
                <a:gd name="connsiteY79" fmla="*/ 56396 h 58480"/>
                <a:gd name="connsiteX80" fmla="*/ 32683 w 216357"/>
                <a:gd name="connsiteY80" fmla="*/ 58480 h 58480"/>
                <a:gd name="connsiteX81" fmla="*/ 43523 w 216357"/>
                <a:gd name="connsiteY81" fmla="*/ 58076 h 58480"/>
                <a:gd name="connsiteX82" fmla="*/ 53041 w 216357"/>
                <a:gd name="connsiteY82" fmla="*/ 56956 h 58480"/>
                <a:gd name="connsiteX83" fmla="*/ 55283 w 216357"/>
                <a:gd name="connsiteY83" fmla="*/ 54719 h 58480"/>
                <a:gd name="connsiteX84" fmla="*/ 55687 w 216357"/>
                <a:gd name="connsiteY84" fmla="*/ 30110 h 58480"/>
                <a:gd name="connsiteX85" fmla="*/ 58643 w 216357"/>
                <a:gd name="connsiteY85" fmla="*/ 20800 h 58480"/>
                <a:gd name="connsiteX86" fmla="*/ 67396 w 216357"/>
                <a:gd name="connsiteY86" fmla="*/ 18208 h 58480"/>
                <a:gd name="connsiteX87" fmla="*/ 69839 w 216357"/>
                <a:gd name="connsiteY87" fmla="*/ 18312 h 58480"/>
                <a:gd name="connsiteX88" fmla="*/ 72385 w 216357"/>
                <a:gd name="connsiteY88" fmla="*/ 18616 h 5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216357" h="58480">
                  <a:moveTo>
                    <a:pt x="72384" y="18616"/>
                  </a:moveTo>
                  <a:lnTo>
                    <a:pt x="72384" y="36515"/>
                  </a:lnTo>
                  <a:cubicBezTo>
                    <a:pt x="72384" y="39164"/>
                    <a:pt x="72688" y="41312"/>
                    <a:pt x="73301" y="42977"/>
                  </a:cubicBezTo>
                  <a:cubicBezTo>
                    <a:pt x="73909" y="44641"/>
                    <a:pt x="74811" y="45941"/>
                    <a:pt x="76000" y="46894"/>
                  </a:cubicBezTo>
                  <a:cubicBezTo>
                    <a:pt x="77185" y="47842"/>
                    <a:pt x="78663" y="48486"/>
                    <a:pt x="80429" y="48826"/>
                  </a:cubicBezTo>
                  <a:cubicBezTo>
                    <a:pt x="82195" y="49166"/>
                    <a:pt x="84261" y="49334"/>
                    <a:pt x="86639" y="49334"/>
                  </a:cubicBezTo>
                  <a:lnTo>
                    <a:pt x="197217" y="49334"/>
                  </a:lnTo>
                  <a:cubicBezTo>
                    <a:pt x="198570" y="49334"/>
                    <a:pt x="200068" y="49318"/>
                    <a:pt x="201693" y="49282"/>
                  </a:cubicBezTo>
                  <a:cubicBezTo>
                    <a:pt x="203323" y="49250"/>
                    <a:pt x="204905" y="49182"/>
                    <a:pt x="206426" y="49078"/>
                  </a:cubicBezTo>
                  <a:cubicBezTo>
                    <a:pt x="207956" y="48978"/>
                    <a:pt x="209349" y="48858"/>
                    <a:pt x="210603" y="48722"/>
                  </a:cubicBezTo>
                  <a:cubicBezTo>
                    <a:pt x="211860" y="48590"/>
                    <a:pt x="212857" y="48422"/>
                    <a:pt x="213606" y="48214"/>
                  </a:cubicBezTo>
                  <a:cubicBezTo>
                    <a:pt x="214423" y="47874"/>
                    <a:pt x="214979" y="47470"/>
                    <a:pt x="215284" y="46998"/>
                  </a:cubicBezTo>
                  <a:cubicBezTo>
                    <a:pt x="215592" y="46522"/>
                    <a:pt x="215813" y="45942"/>
                    <a:pt x="215949" y="45265"/>
                  </a:cubicBezTo>
                  <a:cubicBezTo>
                    <a:pt x="216153" y="43433"/>
                    <a:pt x="216269" y="41045"/>
                    <a:pt x="216305" y="38096"/>
                  </a:cubicBezTo>
                  <a:cubicBezTo>
                    <a:pt x="216337" y="35147"/>
                    <a:pt x="216357" y="31499"/>
                    <a:pt x="216357" y="27158"/>
                  </a:cubicBezTo>
                  <a:lnTo>
                    <a:pt x="216357" y="17700"/>
                  </a:lnTo>
                  <a:cubicBezTo>
                    <a:pt x="216357" y="16211"/>
                    <a:pt x="216337" y="14631"/>
                    <a:pt x="216305" y="12971"/>
                  </a:cubicBezTo>
                  <a:cubicBezTo>
                    <a:pt x="216269" y="11306"/>
                    <a:pt x="216217" y="9394"/>
                    <a:pt x="216153" y="7221"/>
                  </a:cubicBezTo>
                  <a:cubicBezTo>
                    <a:pt x="216085" y="6681"/>
                    <a:pt x="215877" y="6225"/>
                    <a:pt x="215540" y="5849"/>
                  </a:cubicBezTo>
                  <a:cubicBezTo>
                    <a:pt x="215200" y="5477"/>
                    <a:pt x="214655" y="5289"/>
                    <a:pt x="213911" y="5289"/>
                  </a:cubicBezTo>
                  <a:lnTo>
                    <a:pt x="205362" y="5289"/>
                  </a:lnTo>
                  <a:cubicBezTo>
                    <a:pt x="204749" y="5289"/>
                    <a:pt x="204256" y="5477"/>
                    <a:pt x="203884" y="5849"/>
                  </a:cubicBezTo>
                  <a:cubicBezTo>
                    <a:pt x="203512" y="6225"/>
                    <a:pt x="203323" y="6681"/>
                    <a:pt x="203323" y="7221"/>
                  </a:cubicBezTo>
                  <a:cubicBezTo>
                    <a:pt x="203459" y="12106"/>
                    <a:pt x="203527" y="16647"/>
                    <a:pt x="203527" y="20852"/>
                  </a:cubicBezTo>
                  <a:lnTo>
                    <a:pt x="203527" y="32959"/>
                  </a:lnTo>
                  <a:cubicBezTo>
                    <a:pt x="203527" y="34583"/>
                    <a:pt x="203255" y="35551"/>
                    <a:pt x="202715" y="35855"/>
                  </a:cubicBezTo>
                  <a:cubicBezTo>
                    <a:pt x="202170" y="36159"/>
                    <a:pt x="201085" y="36315"/>
                    <a:pt x="199455" y="36315"/>
                  </a:cubicBezTo>
                  <a:lnTo>
                    <a:pt x="192736" y="36315"/>
                  </a:lnTo>
                  <a:cubicBezTo>
                    <a:pt x="192191" y="36315"/>
                    <a:pt x="191755" y="36211"/>
                    <a:pt x="191415" y="36011"/>
                  </a:cubicBezTo>
                  <a:cubicBezTo>
                    <a:pt x="191074" y="35803"/>
                    <a:pt x="190734" y="35435"/>
                    <a:pt x="190398" y="34891"/>
                  </a:cubicBezTo>
                  <a:cubicBezTo>
                    <a:pt x="190193" y="34619"/>
                    <a:pt x="189953" y="34147"/>
                    <a:pt x="189685" y="33467"/>
                  </a:cubicBezTo>
                  <a:cubicBezTo>
                    <a:pt x="189412" y="32787"/>
                    <a:pt x="189104" y="32059"/>
                    <a:pt x="188768" y="31278"/>
                  </a:cubicBezTo>
                  <a:cubicBezTo>
                    <a:pt x="188427" y="30498"/>
                    <a:pt x="188087" y="29722"/>
                    <a:pt x="187747" y="28942"/>
                  </a:cubicBezTo>
                  <a:cubicBezTo>
                    <a:pt x="187406" y="28162"/>
                    <a:pt x="187138" y="27498"/>
                    <a:pt x="186938" y="26958"/>
                  </a:cubicBezTo>
                  <a:lnTo>
                    <a:pt x="185613" y="24109"/>
                  </a:lnTo>
                  <a:cubicBezTo>
                    <a:pt x="183574" y="19496"/>
                    <a:pt x="181368" y="15647"/>
                    <a:pt x="178994" y="12563"/>
                  </a:cubicBezTo>
                  <a:cubicBezTo>
                    <a:pt x="176615" y="9478"/>
                    <a:pt x="174040" y="7001"/>
                    <a:pt x="171257" y="5137"/>
                  </a:cubicBezTo>
                  <a:cubicBezTo>
                    <a:pt x="168470" y="3273"/>
                    <a:pt x="165487" y="1952"/>
                    <a:pt x="162296" y="1168"/>
                  </a:cubicBezTo>
                  <a:cubicBezTo>
                    <a:pt x="159104" y="392"/>
                    <a:pt x="155645" y="0"/>
                    <a:pt x="151913" y="0"/>
                  </a:cubicBezTo>
                  <a:cubicBezTo>
                    <a:pt x="150147" y="0"/>
                    <a:pt x="148469" y="68"/>
                    <a:pt x="146876" y="204"/>
                  </a:cubicBezTo>
                  <a:cubicBezTo>
                    <a:pt x="145278" y="344"/>
                    <a:pt x="143632" y="576"/>
                    <a:pt x="141938" y="916"/>
                  </a:cubicBezTo>
                  <a:cubicBezTo>
                    <a:pt x="140577" y="1188"/>
                    <a:pt x="139900" y="1828"/>
                    <a:pt x="139900" y="2849"/>
                  </a:cubicBezTo>
                  <a:lnTo>
                    <a:pt x="139900" y="10374"/>
                  </a:lnTo>
                  <a:cubicBezTo>
                    <a:pt x="139900" y="11598"/>
                    <a:pt x="140613" y="12139"/>
                    <a:pt x="142038" y="12003"/>
                  </a:cubicBezTo>
                  <a:cubicBezTo>
                    <a:pt x="142783" y="11939"/>
                    <a:pt x="143768" y="11886"/>
                    <a:pt x="144994" y="11851"/>
                  </a:cubicBezTo>
                  <a:cubicBezTo>
                    <a:pt x="146211" y="11819"/>
                    <a:pt x="147060" y="11799"/>
                    <a:pt x="147536" y="11799"/>
                  </a:cubicBezTo>
                  <a:cubicBezTo>
                    <a:pt x="153983" y="11799"/>
                    <a:pt x="159073" y="13039"/>
                    <a:pt x="162805" y="15515"/>
                  </a:cubicBezTo>
                  <a:cubicBezTo>
                    <a:pt x="166540" y="17988"/>
                    <a:pt x="169388" y="21396"/>
                    <a:pt x="171358" y="25734"/>
                  </a:cubicBezTo>
                  <a:lnTo>
                    <a:pt x="173396" y="30010"/>
                  </a:lnTo>
                  <a:lnTo>
                    <a:pt x="176143" y="36316"/>
                  </a:lnTo>
                  <a:lnTo>
                    <a:pt x="89995" y="36316"/>
                  </a:lnTo>
                  <a:cubicBezTo>
                    <a:pt x="88234" y="36316"/>
                    <a:pt x="87008" y="36095"/>
                    <a:pt x="86332" y="35651"/>
                  </a:cubicBezTo>
                  <a:cubicBezTo>
                    <a:pt x="85655" y="35211"/>
                    <a:pt x="85315" y="34247"/>
                    <a:pt x="85315" y="32755"/>
                  </a:cubicBezTo>
                  <a:lnTo>
                    <a:pt x="85315" y="9666"/>
                  </a:lnTo>
                  <a:cubicBezTo>
                    <a:pt x="85315" y="8986"/>
                    <a:pt x="85162" y="8510"/>
                    <a:pt x="84854" y="8242"/>
                  </a:cubicBezTo>
                  <a:cubicBezTo>
                    <a:pt x="84550" y="7970"/>
                    <a:pt x="84125" y="7766"/>
                    <a:pt x="83585" y="7630"/>
                  </a:cubicBezTo>
                  <a:cubicBezTo>
                    <a:pt x="81819" y="7293"/>
                    <a:pt x="79613" y="6985"/>
                    <a:pt x="76966" y="6717"/>
                  </a:cubicBezTo>
                  <a:cubicBezTo>
                    <a:pt x="74319" y="6445"/>
                    <a:pt x="71636" y="6305"/>
                    <a:pt x="68925" y="6305"/>
                  </a:cubicBezTo>
                  <a:cubicBezTo>
                    <a:pt x="60508" y="6305"/>
                    <a:pt x="54041" y="8138"/>
                    <a:pt x="49529" y="11798"/>
                  </a:cubicBezTo>
                  <a:cubicBezTo>
                    <a:pt x="45016" y="15459"/>
                    <a:pt x="42757" y="21160"/>
                    <a:pt x="42757" y="28890"/>
                  </a:cubicBezTo>
                  <a:lnTo>
                    <a:pt x="42757" y="29694"/>
                  </a:lnTo>
                  <a:cubicBezTo>
                    <a:pt x="42757" y="31054"/>
                    <a:pt x="42521" y="43461"/>
                    <a:pt x="42453" y="45157"/>
                  </a:cubicBezTo>
                  <a:cubicBezTo>
                    <a:pt x="41028" y="45357"/>
                    <a:pt x="39550" y="45513"/>
                    <a:pt x="38024" y="45613"/>
                  </a:cubicBezTo>
                  <a:cubicBezTo>
                    <a:pt x="36499" y="45713"/>
                    <a:pt x="34817" y="45765"/>
                    <a:pt x="32987" y="45765"/>
                  </a:cubicBezTo>
                  <a:cubicBezTo>
                    <a:pt x="28438" y="45765"/>
                    <a:pt x="24806" y="45137"/>
                    <a:pt x="22091" y="43885"/>
                  </a:cubicBezTo>
                  <a:cubicBezTo>
                    <a:pt x="19377" y="42629"/>
                    <a:pt x="17307" y="40900"/>
                    <a:pt x="15881" y="38696"/>
                  </a:cubicBezTo>
                  <a:cubicBezTo>
                    <a:pt x="14455" y="36491"/>
                    <a:pt x="13522" y="33883"/>
                    <a:pt x="13082" y="30862"/>
                  </a:cubicBezTo>
                  <a:cubicBezTo>
                    <a:pt x="12642" y="27846"/>
                    <a:pt x="12421" y="24573"/>
                    <a:pt x="12421" y="21048"/>
                  </a:cubicBezTo>
                  <a:cubicBezTo>
                    <a:pt x="12421" y="20096"/>
                    <a:pt x="12473" y="18860"/>
                    <a:pt x="12573" y="17331"/>
                  </a:cubicBezTo>
                  <a:cubicBezTo>
                    <a:pt x="12673" y="15807"/>
                    <a:pt x="12794" y="14303"/>
                    <a:pt x="12930" y="12810"/>
                  </a:cubicBezTo>
                  <a:cubicBezTo>
                    <a:pt x="13066" y="11522"/>
                    <a:pt x="12485" y="10878"/>
                    <a:pt x="11200" y="10878"/>
                  </a:cubicBezTo>
                  <a:lnTo>
                    <a:pt x="3360" y="10878"/>
                  </a:lnTo>
                  <a:cubicBezTo>
                    <a:pt x="2202" y="10878"/>
                    <a:pt x="1526" y="11554"/>
                    <a:pt x="1321" y="12910"/>
                  </a:cubicBezTo>
                  <a:cubicBezTo>
                    <a:pt x="1121" y="13998"/>
                    <a:pt x="933" y="15167"/>
                    <a:pt x="765" y="16419"/>
                  </a:cubicBezTo>
                  <a:cubicBezTo>
                    <a:pt x="593" y="17671"/>
                    <a:pt x="461" y="18907"/>
                    <a:pt x="356" y="20132"/>
                  </a:cubicBezTo>
                  <a:cubicBezTo>
                    <a:pt x="256" y="21352"/>
                    <a:pt x="168" y="22508"/>
                    <a:pt x="100" y="23589"/>
                  </a:cubicBezTo>
                  <a:cubicBezTo>
                    <a:pt x="32" y="24677"/>
                    <a:pt x="0" y="25593"/>
                    <a:pt x="0" y="26337"/>
                  </a:cubicBezTo>
                  <a:cubicBezTo>
                    <a:pt x="0" y="31626"/>
                    <a:pt x="609" y="36271"/>
                    <a:pt x="1834" y="40272"/>
                  </a:cubicBezTo>
                  <a:cubicBezTo>
                    <a:pt x="3055" y="44273"/>
                    <a:pt x="4969" y="47610"/>
                    <a:pt x="7584" y="50290"/>
                  </a:cubicBezTo>
                  <a:cubicBezTo>
                    <a:pt x="10195" y="52971"/>
                    <a:pt x="13575" y="55007"/>
                    <a:pt x="17715" y="56396"/>
                  </a:cubicBezTo>
                  <a:cubicBezTo>
                    <a:pt x="21851" y="57784"/>
                    <a:pt x="26841" y="58480"/>
                    <a:pt x="32683" y="58480"/>
                  </a:cubicBezTo>
                  <a:cubicBezTo>
                    <a:pt x="36415" y="58480"/>
                    <a:pt x="40027" y="58344"/>
                    <a:pt x="43523" y="58076"/>
                  </a:cubicBezTo>
                  <a:cubicBezTo>
                    <a:pt x="47018" y="57804"/>
                    <a:pt x="50190" y="57428"/>
                    <a:pt x="53041" y="56956"/>
                  </a:cubicBezTo>
                  <a:cubicBezTo>
                    <a:pt x="54534" y="56684"/>
                    <a:pt x="55283" y="55940"/>
                    <a:pt x="55283" y="54719"/>
                  </a:cubicBezTo>
                  <a:cubicBezTo>
                    <a:pt x="55419" y="52343"/>
                    <a:pt x="55687" y="30110"/>
                    <a:pt x="55687" y="30110"/>
                  </a:cubicBezTo>
                  <a:cubicBezTo>
                    <a:pt x="55687" y="25633"/>
                    <a:pt x="56672" y="22529"/>
                    <a:pt x="58643" y="20800"/>
                  </a:cubicBezTo>
                  <a:cubicBezTo>
                    <a:pt x="60609" y="19072"/>
                    <a:pt x="63528" y="18208"/>
                    <a:pt x="67396" y="18208"/>
                  </a:cubicBezTo>
                  <a:cubicBezTo>
                    <a:pt x="68349" y="18208"/>
                    <a:pt x="69158" y="18240"/>
                    <a:pt x="69839" y="18312"/>
                  </a:cubicBezTo>
                  <a:cubicBezTo>
                    <a:pt x="70519" y="18380"/>
                    <a:pt x="71368" y="18480"/>
                    <a:pt x="72385" y="18616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8D8856CF-2CE7-B52F-1FD5-D9D63B0E1DE4}"/>
                </a:ext>
              </a:extLst>
            </p:cNvPr>
            <p:cNvSpPr/>
            <p:nvPr/>
          </p:nvSpPr>
          <p:spPr>
            <a:xfrm>
              <a:off x="10351515" y="6290525"/>
              <a:ext cx="11508" cy="11394"/>
            </a:xfrm>
            <a:custGeom>
              <a:avLst/>
              <a:gdLst>
                <a:gd name="connsiteX0" fmla="*/ 9166 w 11508"/>
                <a:gd name="connsiteY0" fmla="*/ 11394 h 11394"/>
                <a:gd name="connsiteX1" fmla="*/ 10743 w 11508"/>
                <a:gd name="connsiteY1" fmla="*/ 10782 h 11394"/>
                <a:gd name="connsiteX2" fmla="*/ 11508 w 11508"/>
                <a:gd name="connsiteY2" fmla="*/ 9358 h 11394"/>
                <a:gd name="connsiteX3" fmla="*/ 11508 w 11508"/>
                <a:gd name="connsiteY3" fmla="*/ 2136 h 11394"/>
                <a:gd name="connsiteX4" fmla="*/ 10795 w 11508"/>
                <a:gd name="connsiteY4" fmla="*/ 560 h 11394"/>
                <a:gd name="connsiteX5" fmla="*/ 9166 w 11508"/>
                <a:gd name="connsiteY5" fmla="*/ 0 h 11394"/>
                <a:gd name="connsiteX6" fmla="*/ 2342 w 11508"/>
                <a:gd name="connsiteY6" fmla="*/ 0 h 11394"/>
                <a:gd name="connsiteX7" fmla="*/ 717 w 11508"/>
                <a:gd name="connsiteY7" fmla="*/ 560 h 11394"/>
                <a:gd name="connsiteX8" fmla="*/ 0 w 11508"/>
                <a:gd name="connsiteY8" fmla="*/ 2136 h 11394"/>
                <a:gd name="connsiteX9" fmla="*/ 0 w 11508"/>
                <a:gd name="connsiteY9" fmla="*/ 9358 h 11394"/>
                <a:gd name="connsiteX10" fmla="*/ 717 w 11508"/>
                <a:gd name="connsiteY10" fmla="*/ 10782 h 11394"/>
                <a:gd name="connsiteX11" fmla="*/ 2342 w 11508"/>
                <a:gd name="connsiteY11" fmla="*/ 11394 h 11394"/>
                <a:gd name="connsiteX12" fmla="*/ 9166 w 11508"/>
                <a:gd name="connsiteY12" fmla="*/ 11394 h 1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508" h="11394">
                  <a:moveTo>
                    <a:pt x="9166" y="11394"/>
                  </a:moveTo>
                  <a:cubicBezTo>
                    <a:pt x="9706" y="11394"/>
                    <a:pt x="10235" y="11191"/>
                    <a:pt x="10743" y="10782"/>
                  </a:cubicBezTo>
                  <a:cubicBezTo>
                    <a:pt x="11252" y="10374"/>
                    <a:pt x="11508" y="9902"/>
                    <a:pt x="11508" y="9358"/>
                  </a:cubicBezTo>
                  <a:lnTo>
                    <a:pt x="11508" y="2136"/>
                  </a:lnTo>
                  <a:cubicBezTo>
                    <a:pt x="11508" y="1456"/>
                    <a:pt x="11268" y="932"/>
                    <a:pt x="10795" y="560"/>
                  </a:cubicBezTo>
                  <a:cubicBezTo>
                    <a:pt x="10319" y="188"/>
                    <a:pt x="9774" y="0"/>
                    <a:pt x="9166" y="0"/>
                  </a:cubicBezTo>
                  <a:lnTo>
                    <a:pt x="2342" y="0"/>
                  </a:lnTo>
                  <a:cubicBezTo>
                    <a:pt x="1734" y="0"/>
                    <a:pt x="1189" y="188"/>
                    <a:pt x="717" y="560"/>
                  </a:cubicBezTo>
                  <a:cubicBezTo>
                    <a:pt x="240" y="932"/>
                    <a:pt x="0" y="1456"/>
                    <a:pt x="0" y="2136"/>
                  </a:cubicBezTo>
                  <a:lnTo>
                    <a:pt x="0" y="9358"/>
                  </a:lnTo>
                  <a:cubicBezTo>
                    <a:pt x="0" y="9902"/>
                    <a:pt x="240" y="10374"/>
                    <a:pt x="717" y="10782"/>
                  </a:cubicBezTo>
                  <a:cubicBezTo>
                    <a:pt x="1189" y="11191"/>
                    <a:pt x="1734" y="11394"/>
                    <a:pt x="2342" y="11394"/>
                  </a:cubicBezTo>
                  <a:lnTo>
                    <a:pt x="9166" y="11394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514F225D-BE77-A889-57C1-D5992B0EBDC1}"/>
                </a:ext>
              </a:extLst>
            </p:cNvPr>
            <p:cNvSpPr/>
            <p:nvPr/>
          </p:nvSpPr>
          <p:spPr>
            <a:xfrm>
              <a:off x="10370454" y="6290525"/>
              <a:ext cx="11404" cy="11394"/>
            </a:xfrm>
            <a:custGeom>
              <a:avLst/>
              <a:gdLst>
                <a:gd name="connsiteX0" fmla="*/ 9162 w 11404"/>
                <a:gd name="connsiteY0" fmla="*/ 11394 h 11394"/>
                <a:gd name="connsiteX1" fmla="*/ 10687 w 11404"/>
                <a:gd name="connsiteY1" fmla="*/ 10782 h 11394"/>
                <a:gd name="connsiteX2" fmla="*/ 11404 w 11404"/>
                <a:gd name="connsiteY2" fmla="*/ 9358 h 11394"/>
                <a:gd name="connsiteX3" fmla="*/ 11404 w 11404"/>
                <a:gd name="connsiteY3" fmla="*/ 2136 h 11394"/>
                <a:gd name="connsiteX4" fmla="*/ 10687 w 11404"/>
                <a:gd name="connsiteY4" fmla="*/ 560 h 11394"/>
                <a:gd name="connsiteX5" fmla="*/ 9162 w 11404"/>
                <a:gd name="connsiteY5" fmla="*/ 0 h 11394"/>
                <a:gd name="connsiteX6" fmla="*/ 2238 w 11404"/>
                <a:gd name="connsiteY6" fmla="*/ 0 h 11394"/>
                <a:gd name="connsiteX7" fmla="*/ 713 w 11404"/>
                <a:gd name="connsiteY7" fmla="*/ 560 h 11394"/>
                <a:gd name="connsiteX8" fmla="*/ 0 w 11404"/>
                <a:gd name="connsiteY8" fmla="*/ 2136 h 11394"/>
                <a:gd name="connsiteX9" fmla="*/ 0 w 11404"/>
                <a:gd name="connsiteY9" fmla="*/ 9358 h 11394"/>
                <a:gd name="connsiteX10" fmla="*/ 713 w 11404"/>
                <a:gd name="connsiteY10" fmla="*/ 10782 h 11394"/>
                <a:gd name="connsiteX11" fmla="*/ 2238 w 11404"/>
                <a:gd name="connsiteY11" fmla="*/ 11394 h 11394"/>
                <a:gd name="connsiteX12" fmla="*/ 9162 w 11404"/>
                <a:gd name="connsiteY12" fmla="*/ 11394 h 1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404" h="11394">
                  <a:moveTo>
                    <a:pt x="9162" y="11394"/>
                  </a:moveTo>
                  <a:cubicBezTo>
                    <a:pt x="9706" y="11394"/>
                    <a:pt x="10215" y="11191"/>
                    <a:pt x="10687" y="10782"/>
                  </a:cubicBezTo>
                  <a:cubicBezTo>
                    <a:pt x="11164" y="10374"/>
                    <a:pt x="11404" y="9902"/>
                    <a:pt x="11404" y="9358"/>
                  </a:cubicBezTo>
                  <a:lnTo>
                    <a:pt x="11404" y="2136"/>
                  </a:lnTo>
                  <a:cubicBezTo>
                    <a:pt x="11404" y="1456"/>
                    <a:pt x="11164" y="932"/>
                    <a:pt x="10687" y="560"/>
                  </a:cubicBezTo>
                  <a:cubicBezTo>
                    <a:pt x="10215" y="188"/>
                    <a:pt x="9707" y="0"/>
                    <a:pt x="9162" y="0"/>
                  </a:cubicBezTo>
                  <a:lnTo>
                    <a:pt x="2238" y="0"/>
                  </a:lnTo>
                  <a:cubicBezTo>
                    <a:pt x="1694" y="0"/>
                    <a:pt x="1185" y="188"/>
                    <a:pt x="713" y="560"/>
                  </a:cubicBezTo>
                  <a:cubicBezTo>
                    <a:pt x="236" y="932"/>
                    <a:pt x="0" y="1456"/>
                    <a:pt x="0" y="2136"/>
                  </a:cubicBezTo>
                  <a:lnTo>
                    <a:pt x="0" y="9358"/>
                  </a:lnTo>
                  <a:cubicBezTo>
                    <a:pt x="0" y="9902"/>
                    <a:pt x="236" y="10374"/>
                    <a:pt x="713" y="10782"/>
                  </a:cubicBezTo>
                  <a:cubicBezTo>
                    <a:pt x="1186" y="11191"/>
                    <a:pt x="1694" y="11394"/>
                    <a:pt x="2238" y="11394"/>
                  </a:cubicBezTo>
                  <a:lnTo>
                    <a:pt x="9162" y="11394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EDB3CA30-0F05-8E5E-3013-6074D78F1BF1}"/>
                </a:ext>
              </a:extLst>
            </p:cNvPr>
            <p:cNvSpPr/>
            <p:nvPr/>
          </p:nvSpPr>
          <p:spPr>
            <a:xfrm>
              <a:off x="10534174" y="6283210"/>
              <a:ext cx="12725" cy="12614"/>
            </a:xfrm>
            <a:custGeom>
              <a:avLst/>
              <a:gdLst>
                <a:gd name="connsiteX0" fmla="*/ 2343 w 12725"/>
                <a:gd name="connsiteY0" fmla="*/ 0 h 12614"/>
                <a:gd name="connsiteX1" fmla="*/ 713 w 12725"/>
                <a:gd name="connsiteY1" fmla="*/ 660 h 12614"/>
                <a:gd name="connsiteX2" fmla="*/ 0 w 12725"/>
                <a:gd name="connsiteY2" fmla="*/ 2341 h 12614"/>
                <a:gd name="connsiteX3" fmla="*/ 0 w 12725"/>
                <a:gd name="connsiteY3" fmla="*/ 10478 h 12614"/>
                <a:gd name="connsiteX4" fmla="*/ 713 w 12725"/>
                <a:gd name="connsiteY4" fmla="*/ 11951 h 12614"/>
                <a:gd name="connsiteX5" fmla="*/ 2343 w 12725"/>
                <a:gd name="connsiteY5" fmla="*/ 12615 h 12614"/>
                <a:gd name="connsiteX6" fmla="*/ 10183 w 12725"/>
                <a:gd name="connsiteY6" fmla="*/ 12615 h 12614"/>
                <a:gd name="connsiteX7" fmla="*/ 11965 w 12725"/>
                <a:gd name="connsiteY7" fmla="*/ 11951 h 12614"/>
                <a:gd name="connsiteX8" fmla="*/ 12726 w 12725"/>
                <a:gd name="connsiteY8" fmla="*/ 10478 h 12614"/>
                <a:gd name="connsiteX9" fmla="*/ 12726 w 12725"/>
                <a:gd name="connsiteY9" fmla="*/ 2341 h 12614"/>
                <a:gd name="connsiteX10" fmla="*/ 11965 w 12725"/>
                <a:gd name="connsiteY10" fmla="*/ 660 h 12614"/>
                <a:gd name="connsiteX11" fmla="*/ 10183 w 12725"/>
                <a:gd name="connsiteY11" fmla="*/ 0 h 12614"/>
                <a:gd name="connsiteX12" fmla="*/ 2343 w 12725"/>
                <a:gd name="connsiteY12" fmla="*/ 0 h 1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614">
                  <a:moveTo>
                    <a:pt x="2343" y="0"/>
                  </a:moveTo>
                  <a:cubicBezTo>
                    <a:pt x="1734" y="0"/>
                    <a:pt x="1189" y="216"/>
                    <a:pt x="713" y="660"/>
                  </a:cubicBezTo>
                  <a:cubicBezTo>
                    <a:pt x="240" y="1104"/>
                    <a:pt x="0" y="1661"/>
                    <a:pt x="0" y="2341"/>
                  </a:cubicBezTo>
                  <a:lnTo>
                    <a:pt x="0" y="10478"/>
                  </a:lnTo>
                  <a:cubicBezTo>
                    <a:pt x="0" y="11019"/>
                    <a:pt x="240" y="11511"/>
                    <a:pt x="713" y="11951"/>
                  </a:cubicBezTo>
                  <a:cubicBezTo>
                    <a:pt x="1189" y="12391"/>
                    <a:pt x="1734" y="12615"/>
                    <a:pt x="2343" y="12615"/>
                  </a:cubicBezTo>
                  <a:lnTo>
                    <a:pt x="10183" y="12615"/>
                  </a:lnTo>
                  <a:cubicBezTo>
                    <a:pt x="10860" y="12615"/>
                    <a:pt x="11452" y="12391"/>
                    <a:pt x="11965" y="11951"/>
                  </a:cubicBezTo>
                  <a:cubicBezTo>
                    <a:pt x="12473" y="11511"/>
                    <a:pt x="12726" y="11019"/>
                    <a:pt x="12726" y="10478"/>
                  </a:cubicBezTo>
                  <a:lnTo>
                    <a:pt x="12726" y="2341"/>
                  </a:lnTo>
                  <a:cubicBezTo>
                    <a:pt x="12726" y="1661"/>
                    <a:pt x="12474" y="1104"/>
                    <a:pt x="11965" y="660"/>
                  </a:cubicBezTo>
                  <a:cubicBezTo>
                    <a:pt x="11452" y="216"/>
                    <a:pt x="10860" y="0"/>
                    <a:pt x="10183" y="0"/>
                  </a:cubicBezTo>
                  <a:lnTo>
                    <a:pt x="23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B6E3A030-422D-D50D-AA18-61265404D1CA}"/>
                </a:ext>
              </a:extLst>
            </p:cNvPr>
            <p:cNvSpPr/>
            <p:nvPr/>
          </p:nvSpPr>
          <p:spPr>
            <a:xfrm>
              <a:off x="10558303" y="6196953"/>
              <a:ext cx="59555" cy="101616"/>
            </a:xfrm>
            <a:custGeom>
              <a:avLst/>
              <a:gdLst>
                <a:gd name="connsiteX0" fmla="*/ 8705 w 59555"/>
                <a:gd name="connsiteY0" fmla="*/ 90071 h 101616"/>
                <a:gd name="connsiteX1" fmla="*/ 3868 w 59555"/>
                <a:gd name="connsiteY1" fmla="*/ 90327 h 101616"/>
                <a:gd name="connsiteX2" fmla="*/ 1730 w 59555"/>
                <a:gd name="connsiteY2" fmla="*/ 90327 h 101616"/>
                <a:gd name="connsiteX3" fmla="*/ 0 w 59555"/>
                <a:gd name="connsiteY3" fmla="*/ 91851 h 101616"/>
                <a:gd name="connsiteX4" fmla="*/ 0 w 59555"/>
                <a:gd name="connsiteY4" fmla="*/ 99377 h 101616"/>
                <a:gd name="connsiteX5" fmla="*/ 1426 w 59555"/>
                <a:gd name="connsiteY5" fmla="*/ 101313 h 101616"/>
                <a:gd name="connsiteX6" fmla="*/ 4885 w 59555"/>
                <a:gd name="connsiteY6" fmla="*/ 101565 h 101616"/>
                <a:gd name="connsiteX7" fmla="*/ 7840 w 59555"/>
                <a:gd name="connsiteY7" fmla="*/ 101617 h 101616"/>
                <a:gd name="connsiteX8" fmla="*/ 18324 w 59555"/>
                <a:gd name="connsiteY8" fmla="*/ 99836 h 101616"/>
                <a:gd name="connsiteX9" fmla="*/ 24738 w 59555"/>
                <a:gd name="connsiteY9" fmla="*/ 93683 h 101616"/>
                <a:gd name="connsiteX10" fmla="*/ 26316 w 59555"/>
                <a:gd name="connsiteY10" fmla="*/ 88598 h 101616"/>
                <a:gd name="connsiteX11" fmla="*/ 26777 w 59555"/>
                <a:gd name="connsiteY11" fmla="*/ 82189 h 101616"/>
                <a:gd name="connsiteX12" fmla="*/ 26777 w 59555"/>
                <a:gd name="connsiteY12" fmla="*/ 77408 h 101616"/>
                <a:gd name="connsiteX13" fmla="*/ 39907 w 59555"/>
                <a:gd name="connsiteY13" fmla="*/ 77408 h 101616"/>
                <a:gd name="connsiteX14" fmla="*/ 44440 w 59555"/>
                <a:gd name="connsiteY14" fmla="*/ 77356 h 101616"/>
                <a:gd name="connsiteX15" fmla="*/ 49273 w 59555"/>
                <a:gd name="connsiteY15" fmla="*/ 77152 h 101616"/>
                <a:gd name="connsiteX16" fmla="*/ 53601 w 59555"/>
                <a:gd name="connsiteY16" fmla="*/ 76796 h 101616"/>
                <a:gd name="connsiteX17" fmla="*/ 56705 w 59555"/>
                <a:gd name="connsiteY17" fmla="*/ 76288 h 101616"/>
                <a:gd name="connsiteX18" fmla="*/ 58386 w 59555"/>
                <a:gd name="connsiteY18" fmla="*/ 75067 h 101616"/>
                <a:gd name="connsiteX19" fmla="*/ 59047 w 59555"/>
                <a:gd name="connsiteY19" fmla="*/ 73335 h 101616"/>
                <a:gd name="connsiteX20" fmla="*/ 59456 w 59555"/>
                <a:gd name="connsiteY20" fmla="*/ 67286 h 101616"/>
                <a:gd name="connsiteX21" fmla="*/ 59556 w 59555"/>
                <a:gd name="connsiteY21" fmla="*/ 61233 h 101616"/>
                <a:gd name="connsiteX22" fmla="*/ 59556 w 59555"/>
                <a:gd name="connsiteY22" fmla="*/ 2136 h 101616"/>
                <a:gd name="connsiteX23" fmla="*/ 58995 w 59555"/>
                <a:gd name="connsiteY23" fmla="*/ 608 h 101616"/>
                <a:gd name="connsiteX24" fmla="*/ 57622 w 59555"/>
                <a:gd name="connsiteY24" fmla="*/ 0 h 101616"/>
                <a:gd name="connsiteX25" fmla="*/ 48356 w 59555"/>
                <a:gd name="connsiteY25" fmla="*/ 0 h 101616"/>
                <a:gd name="connsiteX26" fmla="*/ 46934 w 59555"/>
                <a:gd name="connsiteY26" fmla="*/ 608 h 101616"/>
                <a:gd name="connsiteX27" fmla="*/ 46322 w 59555"/>
                <a:gd name="connsiteY27" fmla="*/ 2136 h 101616"/>
                <a:gd name="connsiteX28" fmla="*/ 46322 w 59555"/>
                <a:gd name="connsiteY28" fmla="*/ 61029 h 101616"/>
                <a:gd name="connsiteX29" fmla="*/ 45557 w 59555"/>
                <a:gd name="connsiteY29" fmla="*/ 63933 h 101616"/>
                <a:gd name="connsiteX30" fmla="*/ 42350 w 59555"/>
                <a:gd name="connsiteY30" fmla="*/ 64385 h 101616"/>
                <a:gd name="connsiteX31" fmla="*/ 27081 w 59555"/>
                <a:gd name="connsiteY31" fmla="*/ 64385 h 101616"/>
                <a:gd name="connsiteX32" fmla="*/ 27081 w 59555"/>
                <a:gd name="connsiteY32" fmla="*/ 35599 h 101616"/>
                <a:gd name="connsiteX33" fmla="*/ 26521 w 59555"/>
                <a:gd name="connsiteY33" fmla="*/ 34227 h 101616"/>
                <a:gd name="connsiteX34" fmla="*/ 25147 w 59555"/>
                <a:gd name="connsiteY34" fmla="*/ 33667 h 101616"/>
                <a:gd name="connsiteX35" fmla="*/ 16290 w 59555"/>
                <a:gd name="connsiteY35" fmla="*/ 33667 h 101616"/>
                <a:gd name="connsiteX36" fmla="*/ 14812 w 59555"/>
                <a:gd name="connsiteY36" fmla="*/ 34227 h 101616"/>
                <a:gd name="connsiteX37" fmla="*/ 14252 w 59555"/>
                <a:gd name="connsiteY37" fmla="*/ 35599 h 101616"/>
                <a:gd name="connsiteX38" fmla="*/ 14252 w 59555"/>
                <a:gd name="connsiteY38" fmla="*/ 81273 h 101616"/>
                <a:gd name="connsiteX39" fmla="*/ 13691 w 59555"/>
                <a:gd name="connsiteY39" fmla="*/ 86206 h 101616"/>
                <a:gd name="connsiteX40" fmla="*/ 11913 w 59555"/>
                <a:gd name="connsiteY40" fmla="*/ 88902 h 101616"/>
                <a:gd name="connsiteX41" fmla="*/ 8706 w 59555"/>
                <a:gd name="connsiteY41" fmla="*/ 90071 h 10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59555" h="101616">
                  <a:moveTo>
                    <a:pt x="8705" y="90071"/>
                  </a:moveTo>
                  <a:cubicBezTo>
                    <a:pt x="7380" y="90239"/>
                    <a:pt x="5766" y="90327"/>
                    <a:pt x="3868" y="90327"/>
                  </a:cubicBezTo>
                  <a:lnTo>
                    <a:pt x="1730" y="90327"/>
                  </a:lnTo>
                  <a:cubicBezTo>
                    <a:pt x="577" y="90327"/>
                    <a:pt x="0" y="90835"/>
                    <a:pt x="0" y="91851"/>
                  </a:cubicBezTo>
                  <a:lnTo>
                    <a:pt x="0" y="99377"/>
                  </a:lnTo>
                  <a:cubicBezTo>
                    <a:pt x="0" y="100461"/>
                    <a:pt x="476" y="101105"/>
                    <a:pt x="1426" y="101313"/>
                  </a:cubicBezTo>
                  <a:cubicBezTo>
                    <a:pt x="2306" y="101445"/>
                    <a:pt x="3460" y="101529"/>
                    <a:pt x="4885" y="101565"/>
                  </a:cubicBezTo>
                  <a:cubicBezTo>
                    <a:pt x="6311" y="101601"/>
                    <a:pt x="7296" y="101617"/>
                    <a:pt x="7840" y="101617"/>
                  </a:cubicBezTo>
                  <a:cubicBezTo>
                    <a:pt x="12113" y="101617"/>
                    <a:pt x="15609" y="101021"/>
                    <a:pt x="18324" y="99836"/>
                  </a:cubicBezTo>
                  <a:cubicBezTo>
                    <a:pt x="21043" y="98648"/>
                    <a:pt x="23177" y="96596"/>
                    <a:pt x="24738" y="93683"/>
                  </a:cubicBezTo>
                  <a:cubicBezTo>
                    <a:pt x="25487" y="92259"/>
                    <a:pt x="26012" y="90563"/>
                    <a:pt x="26316" y="88598"/>
                  </a:cubicBezTo>
                  <a:cubicBezTo>
                    <a:pt x="26620" y="86630"/>
                    <a:pt x="26777" y="84493"/>
                    <a:pt x="26777" y="82189"/>
                  </a:cubicBezTo>
                  <a:lnTo>
                    <a:pt x="26777" y="77408"/>
                  </a:lnTo>
                  <a:lnTo>
                    <a:pt x="39907" y="77408"/>
                  </a:lnTo>
                  <a:cubicBezTo>
                    <a:pt x="41264" y="77408"/>
                    <a:pt x="42774" y="77392"/>
                    <a:pt x="44440" y="77356"/>
                  </a:cubicBezTo>
                  <a:cubicBezTo>
                    <a:pt x="46101" y="77324"/>
                    <a:pt x="47711" y="77256"/>
                    <a:pt x="49273" y="77152"/>
                  </a:cubicBezTo>
                  <a:cubicBezTo>
                    <a:pt x="50834" y="77052"/>
                    <a:pt x="52280" y="76936"/>
                    <a:pt x="53601" y="76796"/>
                  </a:cubicBezTo>
                  <a:cubicBezTo>
                    <a:pt x="54923" y="76664"/>
                    <a:pt x="55956" y="76492"/>
                    <a:pt x="56705" y="76288"/>
                  </a:cubicBezTo>
                  <a:cubicBezTo>
                    <a:pt x="57521" y="75947"/>
                    <a:pt x="58078" y="75544"/>
                    <a:pt x="58386" y="75067"/>
                  </a:cubicBezTo>
                  <a:cubicBezTo>
                    <a:pt x="58691" y="74595"/>
                    <a:pt x="58911" y="74015"/>
                    <a:pt x="59047" y="73335"/>
                  </a:cubicBezTo>
                  <a:cubicBezTo>
                    <a:pt x="59251" y="71507"/>
                    <a:pt x="59388" y="69490"/>
                    <a:pt x="59456" y="67286"/>
                  </a:cubicBezTo>
                  <a:cubicBezTo>
                    <a:pt x="59524" y="65081"/>
                    <a:pt x="59556" y="63065"/>
                    <a:pt x="59556" y="61233"/>
                  </a:cubicBezTo>
                  <a:lnTo>
                    <a:pt x="59556" y="2136"/>
                  </a:lnTo>
                  <a:cubicBezTo>
                    <a:pt x="59556" y="1528"/>
                    <a:pt x="59368" y="1016"/>
                    <a:pt x="58995" y="608"/>
                  </a:cubicBezTo>
                  <a:cubicBezTo>
                    <a:pt x="58623" y="200"/>
                    <a:pt x="58162" y="0"/>
                    <a:pt x="57622" y="0"/>
                  </a:cubicBezTo>
                  <a:lnTo>
                    <a:pt x="48356" y="0"/>
                  </a:lnTo>
                  <a:cubicBezTo>
                    <a:pt x="47812" y="0"/>
                    <a:pt x="47339" y="200"/>
                    <a:pt x="46934" y="608"/>
                  </a:cubicBezTo>
                  <a:cubicBezTo>
                    <a:pt x="46526" y="1016"/>
                    <a:pt x="46322" y="1528"/>
                    <a:pt x="46322" y="2136"/>
                  </a:cubicBezTo>
                  <a:lnTo>
                    <a:pt x="46322" y="61029"/>
                  </a:lnTo>
                  <a:cubicBezTo>
                    <a:pt x="46322" y="62657"/>
                    <a:pt x="46066" y="63625"/>
                    <a:pt x="45557" y="63933"/>
                  </a:cubicBezTo>
                  <a:cubicBezTo>
                    <a:pt x="45048" y="64233"/>
                    <a:pt x="43979" y="64385"/>
                    <a:pt x="42350" y="64385"/>
                  </a:cubicBezTo>
                  <a:lnTo>
                    <a:pt x="27081" y="64385"/>
                  </a:lnTo>
                  <a:lnTo>
                    <a:pt x="27081" y="35599"/>
                  </a:lnTo>
                  <a:cubicBezTo>
                    <a:pt x="27081" y="35059"/>
                    <a:pt x="26893" y="34599"/>
                    <a:pt x="26521" y="34227"/>
                  </a:cubicBezTo>
                  <a:cubicBezTo>
                    <a:pt x="26149" y="33855"/>
                    <a:pt x="25688" y="33667"/>
                    <a:pt x="25147" y="33667"/>
                  </a:cubicBezTo>
                  <a:lnTo>
                    <a:pt x="16290" y="33667"/>
                  </a:lnTo>
                  <a:cubicBezTo>
                    <a:pt x="15677" y="33667"/>
                    <a:pt x="15185" y="33855"/>
                    <a:pt x="14812" y="34227"/>
                  </a:cubicBezTo>
                  <a:cubicBezTo>
                    <a:pt x="14440" y="34599"/>
                    <a:pt x="14252" y="35059"/>
                    <a:pt x="14252" y="35599"/>
                  </a:cubicBezTo>
                  <a:lnTo>
                    <a:pt x="14252" y="81273"/>
                  </a:lnTo>
                  <a:cubicBezTo>
                    <a:pt x="14252" y="83373"/>
                    <a:pt x="14068" y="85018"/>
                    <a:pt x="13691" y="86206"/>
                  </a:cubicBezTo>
                  <a:cubicBezTo>
                    <a:pt x="13319" y="87394"/>
                    <a:pt x="12726" y="88290"/>
                    <a:pt x="11913" y="88902"/>
                  </a:cubicBezTo>
                  <a:cubicBezTo>
                    <a:pt x="11096" y="89514"/>
                    <a:pt x="10027" y="89903"/>
                    <a:pt x="8706" y="9007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B6E51D09-A6AF-6D93-E333-35F595EACFA2}"/>
                </a:ext>
              </a:extLst>
            </p:cNvPr>
            <p:cNvSpPr/>
            <p:nvPr/>
          </p:nvSpPr>
          <p:spPr>
            <a:xfrm>
              <a:off x="10633537" y="6196952"/>
              <a:ext cx="13233" cy="77408"/>
            </a:xfrm>
            <a:custGeom>
              <a:avLst/>
              <a:gdLst>
                <a:gd name="connsiteX0" fmla="*/ 0 w 13233"/>
                <a:gd name="connsiteY0" fmla="*/ 75272 h 77408"/>
                <a:gd name="connsiteX1" fmla="*/ 561 w 13233"/>
                <a:gd name="connsiteY1" fmla="*/ 76748 h 77408"/>
                <a:gd name="connsiteX2" fmla="*/ 2034 w 13233"/>
                <a:gd name="connsiteY2" fmla="*/ 77408 h 77408"/>
                <a:gd name="connsiteX3" fmla="*/ 11200 w 13233"/>
                <a:gd name="connsiteY3" fmla="*/ 77408 h 77408"/>
                <a:gd name="connsiteX4" fmla="*/ 12677 w 13233"/>
                <a:gd name="connsiteY4" fmla="*/ 76748 h 77408"/>
                <a:gd name="connsiteX5" fmla="*/ 13234 w 13233"/>
                <a:gd name="connsiteY5" fmla="*/ 75272 h 77408"/>
                <a:gd name="connsiteX6" fmla="*/ 13234 w 13233"/>
                <a:gd name="connsiteY6" fmla="*/ 2032 h 77408"/>
                <a:gd name="connsiteX7" fmla="*/ 12677 w 13233"/>
                <a:gd name="connsiteY7" fmla="*/ 608 h 77408"/>
                <a:gd name="connsiteX8" fmla="*/ 11200 w 13233"/>
                <a:gd name="connsiteY8" fmla="*/ 0 h 77408"/>
                <a:gd name="connsiteX9" fmla="*/ 2034 w 13233"/>
                <a:gd name="connsiteY9" fmla="*/ 0 h 77408"/>
                <a:gd name="connsiteX10" fmla="*/ 561 w 13233"/>
                <a:gd name="connsiteY10" fmla="*/ 608 h 77408"/>
                <a:gd name="connsiteX11" fmla="*/ 0 w 13233"/>
                <a:gd name="connsiteY11" fmla="*/ 2032 h 77408"/>
                <a:gd name="connsiteX12" fmla="*/ 0 w 13233"/>
                <a:gd name="connsiteY12" fmla="*/ 75272 h 7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33" h="77408">
                  <a:moveTo>
                    <a:pt x="0" y="75272"/>
                  </a:moveTo>
                  <a:cubicBezTo>
                    <a:pt x="0" y="75816"/>
                    <a:pt x="184" y="76308"/>
                    <a:pt x="561" y="76748"/>
                  </a:cubicBezTo>
                  <a:cubicBezTo>
                    <a:pt x="933" y="77192"/>
                    <a:pt x="1426" y="77408"/>
                    <a:pt x="2034" y="77408"/>
                  </a:cubicBezTo>
                  <a:lnTo>
                    <a:pt x="11200" y="77408"/>
                  </a:lnTo>
                  <a:cubicBezTo>
                    <a:pt x="11808" y="77408"/>
                    <a:pt x="12301" y="77192"/>
                    <a:pt x="12677" y="76748"/>
                  </a:cubicBezTo>
                  <a:cubicBezTo>
                    <a:pt x="13046" y="76308"/>
                    <a:pt x="13234" y="75816"/>
                    <a:pt x="13234" y="75272"/>
                  </a:cubicBezTo>
                  <a:lnTo>
                    <a:pt x="13234" y="2032"/>
                  </a:lnTo>
                  <a:cubicBezTo>
                    <a:pt x="13234" y="1492"/>
                    <a:pt x="13046" y="1016"/>
                    <a:pt x="12677" y="608"/>
                  </a:cubicBezTo>
                  <a:cubicBezTo>
                    <a:pt x="12301" y="204"/>
                    <a:pt x="11808" y="0"/>
                    <a:pt x="11200" y="0"/>
                  </a:cubicBezTo>
                  <a:lnTo>
                    <a:pt x="2034" y="0"/>
                  </a:lnTo>
                  <a:cubicBezTo>
                    <a:pt x="1426" y="0"/>
                    <a:pt x="933" y="204"/>
                    <a:pt x="561" y="608"/>
                  </a:cubicBezTo>
                  <a:cubicBezTo>
                    <a:pt x="184" y="1016"/>
                    <a:pt x="0" y="1492"/>
                    <a:pt x="0" y="2032"/>
                  </a:cubicBezTo>
                  <a:lnTo>
                    <a:pt x="0" y="75272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D6CBAE92-0376-29AE-F98D-60814FAB9A54}"/>
                </a:ext>
              </a:extLst>
            </p:cNvPr>
            <p:cNvSpPr/>
            <p:nvPr/>
          </p:nvSpPr>
          <p:spPr>
            <a:xfrm>
              <a:off x="10740036" y="6283212"/>
              <a:ext cx="11912" cy="12610"/>
            </a:xfrm>
            <a:custGeom>
              <a:avLst/>
              <a:gdLst>
                <a:gd name="connsiteX0" fmla="*/ 11248 w 11912"/>
                <a:gd name="connsiteY0" fmla="*/ 11951 h 12610"/>
                <a:gd name="connsiteX1" fmla="*/ 11913 w 11912"/>
                <a:gd name="connsiteY1" fmla="*/ 10474 h 12610"/>
                <a:gd name="connsiteX2" fmla="*/ 11913 w 11912"/>
                <a:gd name="connsiteY2" fmla="*/ 2337 h 12610"/>
                <a:gd name="connsiteX3" fmla="*/ 11248 w 11912"/>
                <a:gd name="connsiteY3" fmla="*/ 660 h 12610"/>
                <a:gd name="connsiteX4" fmla="*/ 9566 w 11912"/>
                <a:gd name="connsiteY4" fmla="*/ 0 h 12610"/>
                <a:gd name="connsiteX5" fmla="*/ 2443 w 11912"/>
                <a:gd name="connsiteY5" fmla="*/ 0 h 12610"/>
                <a:gd name="connsiteX6" fmla="*/ 761 w 11912"/>
                <a:gd name="connsiteY6" fmla="*/ 660 h 12610"/>
                <a:gd name="connsiteX7" fmla="*/ 0 w 11912"/>
                <a:gd name="connsiteY7" fmla="*/ 2337 h 12610"/>
                <a:gd name="connsiteX8" fmla="*/ 0 w 11912"/>
                <a:gd name="connsiteY8" fmla="*/ 10474 h 12610"/>
                <a:gd name="connsiteX9" fmla="*/ 761 w 11912"/>
                <a:gd name="connsiteY9" fmla="*/ 11951 h 12610"/>
                <a:gd name="connsiteX10" fmla="*/ 2443 w 11912"/>
                <a:gd name="connsiteY10" fmla="*/ 12611 h 12610"/>
                <a:gd name="connsiteX11" fmla="*/ 9566 w 11912"/>
                <a:gd name="connsiteY11" fmla="*/ 12611 h 12610"/>
                <a:gd name="connsiteX12" fmla="*/ 11248 w 11912"/>
                <a:gd name="connsiteY12" fmla="*/ 11951 h 12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610">
                  <a:moveTo>
                    <a:pt x="11248" y="11951"/>
                  </a:moveTo>
                  <a:cubicBezTo>
                    <a:pt x="11689" y="11507"/>
                    <a:pt x="11913" y="11019"/>
                    <a:pt x="11913" y="10474"/>
                  </a:cubicBezTo>
                  <a:lnTo>
                    <a:pt x="11913" y="2337"/>
                  </a:lnTo>
                  <a:cubicBezTo>
                    <a:pt x="11913" y="1661"/>
                    <a:pt x="11689" y="1100"/>
                    <a:pt x="11248" y="660"/>
                  </a:cubicBezTo>
                  <a:cubicBezTo>
                    <a:pt x="10808" y="216"/>
                    <a:pt x="10243" y="0"/>
                    <a:pt x="9566" y="0"/>
                  </a:cubicBezTo>
                  <a:lnTo>
                    <a:pt x="2443" y="0"/>
                  </a:lnTo>
                  <a:cubicBezTo>
                    <a:pt x="1830" y="0"/>
                    <a:pt x="1270" y="216"/>
                    <a:pt x="761" y="660"/>
                  </a:cubicBezTo>
                  <a:cubicBezTo>
                    <a:pt x="252" y="1100"/>
                    <a:pt x="0" y="1661"/>
                    <a:pt x="0" y="2337"/>
                  </a:cubicBezTo>
                  <a:lnTo>
                    <a:pt x="0" y="10474"/>
                  </a:lnTo>
                  <a:cubicBezTo>
                    <a:pt x="0" y="11019"/>
                    <a:pt x="252" y="11507"/>
                    <a:pt x="761" y="11951"/>
                  </a:cubicBezTo>
                  <a:cubicBezTo>
                    <a:pt x="1269" y="12391"/>
                    <a:pt x="1830" y="12611"/>
                    <a:pt x="2443" y="12611"/>
                  </a:cubicBezTo>
                  <a:lnTo>
                    <a:pt x="9566" y="12611"/>
                  </a:lnTo>
                  <a:cubicBezTo>
                    <a:pt x="10243" y="12611"/>
                    <a:pt x="10808" y="12391"/>
                    <a:pt x="11248" y="1195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C32316DF-63AE-CC02-B8A1-D670CBC8FC34}"/>
                </a:ext>
              </a:extLst>
            </p:cNvPr>
            <p:cNvSpPr/>
            <p:nvPr/>
          </p:nvSpPr>
          <p:spPr>
            <a:xfrm>
              <a:off x="10721200" y="6283210"/>
              <a:ext cx="12013" cy="12614"/>
            </a:xfrm>
            <a:custGeom>
              <a:avLst/>
              <a:gdLst>
                <a:gd name="connsiteX0" fmla="*/ 2443 w 12013"/>
                <a:gd name="connsiteY0" fmla="*/ 0 h 12614"/>
                <a:gd name="connsiteX1" fmla="*/ 713 w 12013"/>
                <a:gd name="connsiteY1" fmla="*/ 660 h 12614"/>
                <a:gd name="connsiteX2" fmla="*/ 0 w 12013"/>
                <a:gd name="connsiteY2" fmla="*/ 2341 h 12614"/>
                <a:gd name="connsiteX3" fmla="*/ 0 w 12013"/>
                <a:gd name="connsiteY3" fmla="*/ 10478 h 12614"/>
                <a:gd name="connsiteX4" fmla="*/ 713 w 12013"/>
                <a:gd name="connsiteY4" fmla="*/ 11951 h 12614"/>
                <a:gd name="connsiteX5" fmla="*/ 2443 w 12013"/>
                <a:gd name="connsiteY5" fmla="*/ 12615 h 12614"/>
                <a:gd name="connsiteX6" fmla="*/ 9466 w 12013"/>
                <a:gd name="connsiteY6" fmla="*/ 12615 h 12614"/>
                <a:gd name="connsiteX7" fmla="*/ 11196 w 12013"/>
                <a:gd name="connsiteY7" fmla="*/ 11951 h 12614"/>
                <a:gd name="connsiteX8" fmla="*/ 12013 w 12013"/>
                <a:gd name="connsiteY8" fmla="*/ 10478 h 12614"/>
                <a:gd name="connsiteX9" fmla="*/ 12013 w 12013"/>
                <a:gd name="connsiteY9" fmla="*/ 2341 h 12614"/>
                <a:gd name="connsiteX10" fmla="*/ 11248 w 12013"/>
                <a:gd name="connsiteY10" fmla="*/ 660 h 12614"/>
                <a:gd name="connsiteX11" fmla="*/ 9466 w 12013"/>
                <a:gd name="connsiteY11" fmla="*/ 0 h 12614"/>
                <a:gd name="connsiteX12" fmla="*/ 2443 w 12013"/>
                <a:gd name="connsiteY12" fmla="*/ 0 h 1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3" h="12614">
                  <a:moveTo>
                    <a:pt x="2443" y="0"/>
                  </a:moveTo>
                  <a:cubicBezTo>
                    <a:pt x="1762" y="0"/>
                    <a:pt x="1185" y="216"/>
                    <a:pt x="713" y="660"/>
                  </a:cubicBezTo>
                  <a:cubicBezTo>
                    <a:pt x="240" y="1104"/>
                    <a:pt x="0" y="1661"/>
                    <a:pt x="0" y="2341"/>
                  </a:cubicBezTo>
                  <a:lnTo>
                    <a:pt x="0" y="10478"/>
                  </a:lnTo>
                  <a:cubicBezTo>
                    <a:pt x="0" y="11019"/>
                    <a:pt x="240" y="11511"/>
                    <a:pt x="713" y="11951"/>
                  </a:cubicBezTo>
                  <a:cubicBezTo>
                    <a:pt x="1185" y="12391"/>
                    <a:pt x="1762" y="12615"/>
                    <a:pt x="2443" y="12615"/>
                  </a:cubicBezTo>
                  <a:lnTo>
                    <a:pt x="9466" y="12615"/>
                  </a:lnTo>
                  <a:cubicBezTo>
                    <a:pt x="10079" y="12615"/>
                    <a:pt x="10656" y="12391"/>
                    <a:pt x="11196" y="11951"/>
                  </a:cubicBezTo>
                  <a:cubicBezTo>
                    <a:pt x="11741" y="11511"/>
                    <a:pt x="12013" y="11019"/>
                    <a:pt x="12013" y="10478"/>
                  </a:cubicBezTo>
                  <a:lnTo>
                    <a:pt x="12013" y="2341"/>
                  </a:lnTo>
                  <a:cubicBezTo>
                    <a:pt x="12013" y="1661"/>
                    <a:pt x="11757" y="1104"/>
                    <a:pt x="11248" y="660"/>
                  </a:cubicBezTo>
                  <a:cubicBezTo>
                    <a:pt x="10740" y="216"/>
                    <a:pt x="10147" y="0"/>
                    <a:pt x="9466" y="0"/>
                  </a:cubicBezTo>
                  <a:lnTo>
                    <a:pt x="24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D87703E8-1439-2A48-7C0B-155E1CE9CA78}"/>
                </a:ext>
              </a:extLst>
            </p:cNvPr>
            <p:cNvSpPr/>
            <p:nvPr/>
          </p:nvSpPr>
          <p:spPr>
            <a:xfrm>
              <a:off x="10820609" y="6201835"/>
              <a:ext cx="12725" cy="12511"/>
            </a:xfrm>
            <a:custGeom>
              <a:avLst/>
              <a:gdLst>
                <a:gd name="connsiteX0" fmla="*/ 2443 w 12725"/>
                <a:gd name="connsiteY0" fmla="*/ 0 h 12511"/>
                <a:gd name="connsiteX1" fmla="*/ 713 w 12725"/>
                <a:gd name="connsiteY1" fmla="*/ 660 h 12511"/>
                <a:gd name="connsiteX2" fmla="*/ 0 w 12725"/>
                <a:gd name="connsiteY2" fmla="*/ 2341 h 12511"/>
                <a:gd name="connsiteX3" fmla="*/ 0 w 12725"/>
                <a:gd name="connsiteY3" fmla="*/ 10274 h 12511"/>
                <a:gd name="connsiteX4" fmla="*/ 661 w 12725"/>
                <a:gd name="connsiteY4" fmla="*/ 11851 h 12511"/>
                <a:gd name="connsiteX5" fmla="*/ 2443 w 12725"/>
                <a:gd name="connsiteY5" fmla="*/ 12511 h 12511"/>
                <a:gd name="connsiteX6" fmla="*/ 10383 w 12725"/>
                <a:gd name="connsiteY6" fmla="*/ 12511 h 12511"/>
                <a:gd name="connsiteX7" fmla="*/ 12061 w 12725"/>
                <a:gd name="connsiteY7" fmla="*/ 11851 h 12511"/>
                <a:gd name="connsiteX8" fmla="*/ 12726 w 12725"/>
                <a:gd name="connsiteY8" fmla="*/ 10274 h 12511"/>
                <a:gd name="connsiteX9" fmla="*/ 12726 w 12725"/>
                <a:gd name="connsiteY9" fmla="*/ 2341 h 12511"/>
                <a:gd name="connsiteX10" fmla="*/ 12061 w 12725"/>
                <a:gd name="connsiteY10" fmla="*/ 660 h 12511"/>
                <a:gd name="connsiteX11" fmla="*/ 10483 w 12725"/>
                <a:gd name="connsiteY11" fmla="*/ 0 h 12511"/>
                <a:gd name="connsiteX12" fmla="*/ 2443 w 12725"/>
                <a:gd name="connsiteY12" fmla="*/ 0 h 12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511">
                  <a:moveTo>
                    <a:pt x="2443" y="0"/>
                  </a:moveTo>
                  <a:cubicBezTo>
                    <a:pt x="1762" y="0"/>
                    <a:pt x="1185" y="220"/>
                    <a:pt x="713" y="660"/>
                  </a:cubicBezTo>
                  <a:cubicBezTo>
                    <a:pt x="232" y="1100"/>
                    <a:pt x="0" y="1665"/>
                    <a:pt x="0" y="2341"/>
                  </a:cubicBezTo>
                  <a:lnTo>
                    <a:pt x="0" y="10274"/>
                  </a:lnTo>
                  <a:cubicBezTo>
                    <a:pt x="0" y="10883"/>
                    <a:pt x="216" y="11411"/>
                    <a:pt x="661" y="11851"/>
                  </a:cubicBezTo>
                  <a:cubicBezTo>
                    <a:pt x="1101" y="12291"/>
                    <a:pt x="1694" y="12511"/>
                    <a:pt x="2443" y="12511"/>
                  </a:cubicBezTo>
                  <a:lnTo>
                    <a:pt x="10383" y="12511"/>
                  </a:lnTo>
                  <a:cubicBezTo>
                    <a:pt x="11060" y="12511"/>
                    <a:pt x="11620" y="12291"/>
                    <a:pt x="12061" y="11851"/>
                  </a:cubicBezTo>
                  <a:cubicBezTo>
                    <a:pt x="12505" y="11411"/>
                    <a:pt x="12726" y="10883"/>
                    <a:pt x="12726" y="10274"/>
                  </a:cubicBezTo>
                  <a:lnTo>
                    <a:pt x="12726" y="2341"/>
                  </a:lnTo>
                  <a:cubicBezTo>
                    <a:pt x="12726" y="1665"/>
                    <a:pt x="12505" y="1100"/>
                    <a:pt x="12061" y="660"/>
                  </a:cubicBezTo>
                  <a:cubicBezTo>
                    <a:pt x="11621" y="220"/>
                    <a:pt x="11096" y="0"/>
                    <a:pt x="10483" y="0"/>
                  </a:cubicBezTo>
                  <a:lnTo>
                    <a:pt x="24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82D68E26-8E6C-8555-3DE8-C67FEA516C5E}"/>
                </a:ext>
              </a:extLst>
            </p:cNvPr>
            <p:cNvSpPr/>
            <p:nvPr/>
          </p:nvSpPr>
          <p:spPr>
            <a:xfrm>
              <a:off x="10671302" y="6224620"/>
              <a:ext cx="174961" cy="73950"/>
            </a:xfrm>
            <a:custGeom>
              <a:avLst/>
              <a:gdLst>
                <a:gd name="connsiteX0" fmla="*/ 136681 w 174961"/>
                <a:gd name="connsiteY0" fmla="*/ 36719 h 73950"/>
                <a:gd name="connsiteX1" fmla="*/ 79729 w 174961"/>
                <a:gd name="connsiteY1" fmla="*/ 36719 h 73950"/>
                <a:gd name="connsiteX2" fmla="*/ 78047 w 174961"/>
                <a:gd name="connsiteY2" fmla="*/ 36667 h 73950"/>
                <a:gd name="connsiteX3" fmla="*/ 76061 w 174961"/>
                <a:gd name="connsiteY3" fmla="*/ 36415 h 73950"/>
                <a:gd name="connsiteX4" fmla="*/ 74231 w 174961"/>
                <a:gd name="connsiteY4" fmla="*/ 35855 h 73950"/>
                <a:gd name="connsiteX5" fmla="*/ 73110 w 174961"/>
                <a:gd name="connsiteY5" fmla="*/ 34991 h 73950"/>
                <a:gd name="connsiteX6" fmla="*/ 73110 w 174961"/>
                <a:gd name="connsiteY6" fmla="*/ 7933 h 73950"/>
                <a:gd name="connsiteX7" fmla="*/ 72549 w 174961"/>
                <a:gd name="connsiteY7" fmla="*/ 6561 h 73950"/>
                <a:gd name="connsiteX8" fmla="*/ 71176 w 174961"/>
                <a:gd name="connsiteY8" fmla="*/ 6001 h 73950"/>
                <a:gd name="connsiteX9" fmla="*/ 62318 w 174961"/>
                <a:gd name="connsiteY9" fmla="*/ 6001 h 73950"/>
                <a:gd name="connsiteX10" fmla="*/ 60841 w 174961"/>
                <a:gd name="connsiteY10" fmla="*/ 6561 h 73950"/>
                <a:gd name="connsiteX11" fmla="*/ 60280 w 174961"/>
                <a:gd name="connsiteY11" fmla="*/ 7933 h 73950"/>
                <a:gd name="connsiteX12" fmla="*/ 60280 w 174961"/>
                <a:gd name="connsiteY12" fmla="*/ 33262 h 73950"/>
                <a:gd name="connsiteX13" fmla="*/ 59671 w 174961"/>
                <a:gd name="connsiteY13" fmla="*/ 35143 h 73950"/>
                <a:gd name="connsiteX14" fmla="*/ 58194 w 174961"/>
                <a:gd name="connsiteY14" fmla="*/ 36163 h 73950"/>
                <a:gd name="connsiteX15" fmla="*/ 56312 w 174961"/>
                <a:gd name="connsiteY15" fmla="*/ 36619 h 73950"/>
                <a:gd name="connsiteX16" fmla="*/ 54378 w 174961"/>
                <a:gd name="connsiteY16" fmla="*/ 36719 h 73950"/>
                <a:gd name="connsiteX17" fmla="*/ 27081 w 174961"/>
                <a:gd name="connsiteY17" fmla="*/ 36719 h 73950"/>
                <a:gd name="connsiteX18" fmla="*/ 27081 w 174961"/>
                <a:gd name="connsiteY18" fmla="*/ 7933 h 73950"/>
                <a:gd name="connsiteX19" fmla="*/ 26520 w 174961"/>
                <a:gd name="connsiteY19" fmla="*/ 6561 h 73950"/>
                <a:gd name="connsiteX20" fmla="*/ 25147 w 174961"/>
                <a:gd name="connsiteY20" fmla="*/ 6001 h 73950"/>
                <a:gd name="connsiteX21" fmla="*/ 16289 w 174961"/>
                <a:gd name="connsiteY21" fmla="*/ 6001 h 73950"/>
                <a:gd name="connsiteX22" fmla="*/ 14812 w 174961"/>
                <a:gd name="connsiteY22" fmla="*/ 6561 h 73950"/>
                <a:gd name="connsiteX23" fmla="*/ 14251 w 174961"/>
                <a:gd name="connsiteY23" fmla="*/ 7933 h 73950"/>
                <a:gd name="connsiteX24" fmla="*/ 14251 w 174961"/>
                <a:gd name="connsiteY24" fmla="*/ 53607 h 73950"/>
                <a:gd name="connsiteX25" fmla="*/ 13690 w 174961"/>
                <a:gd name="connsiteY25" fmla="*/ 58540 h 73950"/>
                <a:gd name="connsiteX26" fmla="*/ 11912 w 174961"/>
                <a:gd name="connsiteY26" fmla="*/ 61236 h 73950"/>
                <a:gd name="connsiteX27" fmla="*/ 8705 w 174961"/>
                <a:gd name="connsiteY27" fmla="*/ 62405 h 73950"/>
                <a:gd name="connsiteX28" fmla="*/ 3868 w 174961"/>
                <a:gd name="connsiteY28" fmla="*/ 62661 h 73950"/>
                <a:gd name="connsiteX29" fmla="*/ 1730 w 174961"/>
                <a:gd name="connsiteY29" fmla="*/ 62661 h 73950"/>
                <a:gd name="connsiteX30" fmla="*/ 0 w 174961"/>
                <a:gd name="connsiteY30" fmla="*/ 64185 h 73950"/>
                <a:gd name="connsiteX31" fmla="*/ 0 w 174961"/>
                <a:gd name="connsiteY31" fmla="*/ 71710 h 73950"/>
                <a:gd name="connsiteX32" fmla="*/ 1426 w 174961"/>
                <a:gd name="connsiteY32" fmla="*/ 73647 h 73950"/>
                <a:gd name="connsiteX33" fmla="*/ 4885 w 174961"/>
                <a:gd name="connsiteY33" fmla="*/ 73899 h 73950"/>
                <a:gd name="connsiteX34" fmla="*/ 7836 w 174961"/>
                <a:gd name="connsiteY34" fmla="*/ 73951 h 73950"/>
                <a:gd name="connsiteX35" fmla="*/ 18324 w 174961"/>
                <a:gd name="connsiteY35" fmla="*/ 72166 h 73950"/>
                <a:gd name="connsiteX36" fmla="*/ 24738 w 174961"/>
                <a:gd name="connsiteY36" fmla="*/ 66013 h 73950"/>
                <a:gd name="connsiteX37" fmla="*/ 26316 w 174961"/>
                <a:gd name="connsiteY37" fmla="*/ 60928 h 73950"/>
                <a:gd name="connsiteX38" fmla="*/ 26776 w 174961"/>
                <a:gd name="connsiteY38" fmla="*/ 54523 h 73950"/>
                <a:gd name="connsiteX39" fmla="*/ 26776 w 174961"/>
                <a:gd name="connsiteY39" fmla="*/ 49742 h 73950"/>
                <a:gd name="connsiteX40" fmla="*/ 52444 w 174961"/>
                <a:gd name="connsiteY40" fmla="*/ 49742 h 73950"/>
                <a:gd name="connsiteX41" fmla="*/ 55955 w 174961"/>
                <a:gd name="connsiteY41" fmla="*/ 49586 h 73950"/>
                <a:gd name="connsiteX42" fmla="*/ 59723 w 174961"/>
                <a:gd name="connsiteY42" fmla="*/ 49030 h 73950"/>
                <a:gd name="connsiteX43" fmla="*/ 63335 w 174961"/>
                <a:gd name="connsiteY43" fmla="*/ 47961 h 73950"/>
                <a:gd name="connsiteX44" fmla="*/ 66490 w 174961"/>
                <a:gd name="connsiteY44" fmla="*/ 46281 h 73950"/>
                <a:gd name="connsiteX45" fmla="*/ 73109 w 174961"/>
                <a:gd name="connsiteY45" fmla="*/ 49082 h 73950"/>
                <a:gd name="connsiteX46" fmla="*/ 80950 w 174961"/>
                <a:gd name="connsiteY46" fmla="*/ 49742 h 73950"/>
                <a:gd name="connsiteX47" fmla="*/ 172923 w 174961"/>
                <a:gd name="connsiteY47" fmla="*/ 49742 h 73950"/>
                <a:gd name="connsiteX48" fmla="*/ 174349 w 174961"/>
                <a:gd name="connsiteY48" fmla="*/ 49282 h 73950"/>
                <a:gd name="connsiteX49" fmla="*/ 174961 w 174961"/>
                <a:gd name="connsiteY49" fmla="*/ 48009 h 73950"/>
                <a:gd name="connsiteX50" fmla="*/ 174961 w 174961"/>
                <a:gd name="connsiteY50" fmla="*/ 38551 h 73950"/>
                <a:gd name="connsiteX51" fmla="*/ 174349 w 174961"/>
                <a:gd name="connsiteY51" fmla="*/ 37227 h 73950"/>
                <a:gd name="connsiteX52" fmla="*/ 172923 w 174961"/>
                <a:gd name="connsiteY52" fmla="*/ 36719 h 73950"/>
                <a:gd name="connsiteX53" fmla="*/ 151648 w 174961"/>
                <a:gd name="connsiteY53" fmla="*/ 36719 h 73950"/>
                <a:gd name="connsiteX54" fmla="*/ 147472 w 174961"/>
                <a:gd name="connsiteY54" fmla="*/ 32398 h 73950"/>
                <a:gd name="connsiteX55" fmla="*/ 145642 w 174961"/>
                <a:gd name="connsiteY55" fmla="*/ 24717 h 73950"/>
                <a:gd name="connsiteX56" fmla="*/ 145642 w 174961"/>
                <a:gd name="connsiteY56" fmla="*/ 23597 h 73950"/>
                <a:gd name="connsiteX57" fmla="*/ 149458 w 174961"/>
                <a:gd name="connsiteY57" fmla="*/ 14495 h 73950"/>
                <a:gd name="connsiteX58" fmla="*/ 160302 w 174961"/>
                <a:gd name="connsiteY58" fmla="*/ 11798 h 73950"/>
                <a:gd name="connsiteX59" fmla="*/ 163205 w 174961"/>
                <a:gd name="connsiteY59" fmla="*/ 11850 h 73950"/>
                <a:gd name="connsiteX60" fmla="*/ 165644 w 174961"/>
                <a:gd name="connsiteY60" fmla="*/ 11950 h 73950"/>
                <a:gd name="connsiteX61" fmla="*/ 168090 w 174961"/>
                <a:gd name="connsiteY61" fmla="*/ 12102 h 73950"/>
                <a:gd name="connsiteX62" fmla="*/ 170989 w 174961"/>
                <a:gd name="connsiteY62" fmla="*/ 12306 h 73950"/>
                <a:gd name="connsiteX63" fmla="*/ 173128 w 174961"/>
                <a:gd name="connsiteY63" fmla="*/ 10478 h 73950"/>
                <a:gd name="connsiteX64" fmla="*/ 173128 w 174961"/>
                <a:gd name="connsiteY64" fmla="*/ 3052 h 73950"/>
                <a:gd name="connsiteX65" fmla="*/ 172519 w 174961"/>
                <a:gd name="connsiteY65" fmla="*/ 1676 h 73950"/>
                <a:gd name="connsiteX66" fmla="*/ 170789 w 174961"/>
                <a:gd name="connsiteY66" fmla="*/ 1120 h 73950"/>
                <a:gd name="connsiteX67" fmla="*/ 164727 w 174961"/>
                <a:gd name="connsiteY67" fmla="*/ 256 h 73950"/>
                <a:gd name="connsiteX68" fmla="*/ 158368 w 174961"/>
                <a:gd name="connsiteY68" fmla="*/ 0 h 73950"/>
                <a:gd name="connsiteX69" fmla="*/ 148541 w 174961"/>
                <a:gd name="connsiteY69" fmla="*/ 1220 h 73950"/>
                <a:gd name="connsiteX70" fmla="*/ 140397 w 174961"/>
                <a:gd name="connsiteY70" fmla="*/ 5085 h 73950"/>
                <a:gd name="connsiteX71" fmla="*/ 134851 w 174961"/>
                <a:gd name="connsiteY71" fmla="*/ 11851 h 73950"/>
                <a:gd name="connsiteX72" fmla="*/ 132813 w 174961"/>
                <a:gd name="connsiteY72" fmla="*/ 21869 h 73950"/>
                <a:gd name="connsiteX73" fmla="*/ 132813 w 174961"/>
                <a:gd name="connsiteY73" fmla="*/ 22989 h 73950"/>
                <a:gd name="connsiteX74" fmla="*/ 133882 w 174961"/>
                <a:gd name="connsiteY74" fmla="*/ 31074 h 73950"/>
                <a:gd name="connsiteX75" fmla="*/ 136681 w 174961"/>
                <a:gd name="connsiteY75" fmla="*/ 36720 h 73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174961" h="73950">
                  <a:moveTo>
                    <a:pt x="136681" y="36719"/>
                  </a:moveTo>
                  <a:lnTo>
                    <a:pt x="79729" y="36719"/>
                  </a:lnTo>
                  <a:cubicBezTo>
                    <a:pt x="79252" y="36719"/>
                    <a:pt x="78692" y="36703"/>
                    <a:pt x="78047" y="36667"/>
                  </a:cubicBezTo>
                  <a:cubicBezTo>
                    <a:pt x="77402" y="36635"/>
                    <a:pt x="76741" y="36551"/>
                    <a:pt x="76061" y="36415"/>
                  </a:cubicBezTo>
                  <a:cubicBezTo>
                    <a:pt x="75384" y="36279"/>
                    <a:pt x="74771" y="36095"/>
                    <a:pt x="74231" y="35855"/>
                  </a:cubicBezTo>
                  <a:cubicBezTo>
                    <a:pt x="73686" y="35619"/>
                    <a:pt x="73314" y="35331"/>
                    <a:pt x="73110" y="34991"/>
                  </a:cubicBezTo>
                  <a:lnTo>
                    <a:pt x="73110" y="7933"/>
                  </a:lnTo>
                  <a:cubicBezTo>
                    <a:pt x="73110" y="7389"/>
                    <a:pt x="72922" y="6933"/>
                    <a:pt x="72549" y="6561"/>
                  </a:cubicBezTo>
                  <a:cubicBezTo>
                    <a:pt x="72177" y="6189"/>
                    <a:pt x="71720" y="6001"/>
                    <a:pt x="71176" y="6001"/>
                  </a:cubicBezTo>
                  <a:lnTo>
                    <a:pt x="62318" y="6001"/>
                  </a:lnTo>
                  <a:cubicBezTo>
                    <a:pt x="61710" y="6001"/>
                    <a:pt x="61213" y="6189"/>
                    <a:pt x="60841" y="6561"/>
                  </a:cubicBezTo>
                  <a:cubicBezTo>
                    <a:pt x="60468" y="6933"/>
                    <a:pt x="60280" y="7389"/>
                    <a:pt x="60280" y="7933"/>
                  </a:cubicBezTo>
                  <a:lnTo>
                    <a:pt x="60280" y="33262"/>
                  </a:lnTo>
                  <a:cubicBezTo>
                    <a:pt x="60280" y="34075"/>
                    <a:pt x="60080" y="34703"/>
                    <a:pt x="59671" y="35143"/>
                  </a:cubicBezTo>
                  <a:cubicBezTo>
                    <a:pt x="59263" y="35587"/>
                    <a:pt x="58771" y="35923"/>
                    <a:pt x="58194" y="36163"/>
                  </a:cubicBezTo>
                  <a:cubicBezTo>
                    <a:pt x="57617" y="36395"/>
                    <a:pt x="56989" y="36551"/>
                    <a:pt x="56312" y="36619"/>
                  </a:cubicBezTo>
                  <a:cubicBezTo>
                    <a:pt x="55635" y="36683"/>
                    <a:pt x="54990" y="36719"/>
                    <a:pt x="54378" y="36719"/>
                  </a:cubicBezTo>
                  <a:lnTo>
                    <a:pt x="27081" y="36719"/>
                  </a:lnTo>
                  <a:lnTo>
                    <a:pt x="27081" y="7933"/>
                  </a:lnTo>
                  <a:cubicBezTo>
                    <a:pt x="27081" y="7389"/>
                    <a:pt x="26893" y="6933"/>
                    <a:pt x="26520" y="6561"/>
                  </a:cubicBezTo>
                  <a:cubicBezTo>
                    <a:pt x="26148" y="6189"/>
                    <a:pt x="25687" y="6001"/>
                    <a:pt x="25147" y="6001"/>
                  </a:cubicBezTo>
                  <a:lnTo>
                    <a:pt x="16289" y="6001"/>
                  </a:lnTo>
                  <a:cubicBezTo>
                    <a:pt x="15677" y="6001"/>
                    <a:pt x="15184" y="6189"/>
                    <a:pt x="14812" y="6561"/>
                  </a:cubicBezTo>
                  <a:cubicBezTo>
                    <a:pt x="14439" y="6933"/>
                    <a:pt x="14251" y="7389"/>
                    <a:pt x="14251" y="7933"/>
                  </a:cubicBezTo>
                  <a:lnTo>
                    <a:pt x="14251" y="53607"/>
                  </a:lnTo>
                  <a:cubicBezTo>
                    <a:pt x="14251" y="55707"/>
                    <a:pt x="14067" y="57351"/>
                    <a:pt x="13690" y="58540"/>
                  </a:cubicBezTo>
                  <a:cubicBezTo>
                    <a:pt x="13318" y="59724"/>
                    <a:pt x="12725" y="60624"/>
                    <a:pt x="11912" y="61236"/>
                  </a:cubicBezTo>
                  <a:cubicBezTo>
                    <a:pt x="11096" y="61844"/>
                    <a:pt x="10027" y="62233"/>
                    <a:pt x="8705" y="62405"/>
                  </a:cubicBezTo>
                  <a:cubicBezTo>
                    <a:pt x="7380" y="62573"/>
                    <a:pt x="5766" y="62661"/>
                    <a:pt x="3868" y="62661"/>
                  </a:cubicBezTo>
                  <a:lnTo>
                    <a:pt x="1730" y="62661"/>
                  </a:lnTo>
                  <a:cubicBezTo>
                    <a:pt x="576" y="62661"/>
                    <a:pt x="0" y="63169"/>
                    <a:pt x="0" y="64185"/>
                  </a:cubicBezTo>
                  <a:lnTo>
                    <a:pt x="0" y="71710"/>
                  </a:lnTo>
                  <a:cubicBezTo>
                    <a:pt x="0" y="72795"/>
                    <a:pt x="476" y="73439"/>
                    <a:pt x="1426" y="73647"/>
                  </a:cubicBezTo>
                  <a:cubicBezTo>
                    <a:pt x="2306" y="73779"/>
                    <a:pt x="3460" y="73863"/>
                    <a:pt x="4885" y="73899"/>
                  </a:cubicBezTo>
                  <a:cubicBezTo>
                    <a:pt x="6311" y="73931"/>
                    <a:pt x="7292" y="73951"/>
                    <a:pt x="7836" y="73951"/>
                  </a:cubicBezTo>
                  <a:cubicBezTo>
                    <a:pt x="12117" y="73951"/>
                    <a:pt x="15609" y="73355"/>
                    <a:pt x="18324" y="72166"/>
                  </a:cubicBezTo>
                  <a:cubicBezTo>
                    <a:pt x="21039" y="70982"/>
                    <a:pt x="23177" y="68930"/>
                    <a:pt x="24738" y="66013"/>
                  </a:cubicBezTo>
                  <a:cubicBezTo>
                    <a:pt x="25483" y="64593"/>
                    <a:pt x="26012" y="62897"/>
                    <a:pt x="26316" y="60928"/>
                  </a:cubicBezTo>
                  <a:cubicBezTo>
                    <a:pt x="26620" y="58960"/>
                    <a:pt x="26776" y="56823"/>
                    <a:pt x="26776" y="54523"/>
                  </a:cubicBezTo>
                  <a:lnTo>
                    <a:pt x="26776" y="49742"/>
                  </a:lnTo>
                  <a:lnTo>
                    <a:pt x="52444" y="49742"/>
                  </a:lnTo>
                  <a:cubicBezTo>
                    <a:pt x="53529" y="49742"/>
                    <a:pt x="54698" y="49690"/>
                    <a:pt x="55955" y="49586"/>
                  </a:cubicBezTo>
                  <a:cubicBezTo>
                    <a:pt x="57213" y="49486"/>
                    <a:pt x="58466" y="49298"/>
                    <a:pt x="59723" y="49030"/>
                  </a:cubicBezTo>
                  <a:cubicBezTo>
                    <a:pt x="60981" y="48758"/>
                    <a:pt x="62182" y="48401"/>
                    <a:pt x="63335" y="47961"/>
                  </a:cubicBezTo>
                  <a:cubicBezTo>
                    <a:pt x="64488" y="47521"/>
                    <a:pt x="65541" y="46961"/>
                    <a:pt x="66490" y="46281"/>
                  </a:cubicBezTo>
                  <a:cubicBezTo>
                    <a:pt x="68256" y="47705"/>
                    <a:pt x="70463" y="48637"/>
                    <a:pt x="73109" y="49082"/>
                  </a:cubicBezTo>
                  <a:cubicBezTo>
                    <a:pt x="75756" y="49522"/>
                    <a:pt x="78371" y="49742"/>
                    <a:pt x="80950" y="49742"/>
                  </a:cubicBezTo>
                  <a:lnTo>
                    <a:pt x="172923" y="49742"/>
                  </a:lnTo>
                  <a:cubicBezTo>
                    <a:pt x="173468" y="49742"/>
                    <a:pt x="173944" y="49586"/>
                    <a:pt x="174349" y="49282"/>
                  </a:cubicBezTo>
                  <a:cubicBezTo>
                    <a:pt x="174757" y="48974"/>
                    <a:pt x="174961" y="48553"/>
                    <a:pt x="174961" y="48009"/>
                  </a:cubicBezTo>
                  <a:lnTo>
                    <a:pt x="174961" y="38551"/>
                  </a:lnTo>
                  <a:cubicBezTo>
                    <a:pt x="174961" y="38012"/>
                    <a:pt x="174757" y="37567"/>
                    <a:pt x="174349" y="37227"/>
                  </a:cubicBezTo>
                  <a:cubicBezTo>
                    <a:pt x="173944" y="36887"/>
                    <a:pt x="173468" y="36719"/>
                    <a:pt x="172923" y="36719"/>
                  </a:cubicBezTo>
                  <a:lnTo>
                    <a:pt x="151648" y="36719"/>
                  </a:lnTo>
                  <a:cubicBezTo>
                    <a:pt x="150087" y="36111"/>
                    <a:pt x="148694" y="34667"/>
                    <a:pt x="147472" y="32398"/>
                  </a:cubicBezTo>
                  <a:cubicBezTo>
                    <a:pt x="146251" y="30126"/>
                    <a:pt x="145642" y="27562"/>
                    <a:pt x="145642" y="24717"/>
                  </a:cubicBezTo>
                  <a:lnTo>
                    <a:pt x="145642" y="23597"/>
                  </a:lnTo>
                  <a:cubicBezTo>
                    <a:pt x="145642" y="19324"/>
                    <a:pt x="146912" y="16295"/>
                    <a:pt x="149458" y="14495"/>
                  </a:cubicBezTo>
                  <a:cubicBezTo>
                    <a:pt x="152001" y="12698"/>
                    <a:pt x="155617" y="11798"/>
                    <a:pt x="160302" y="11798"/>
                  </a:cubicBezTo>
                  <a:cubicBezTo>
                    <a:pt x="161387" y="11798"/>
                    <a:pt x="162352" y="11818"/>
                    <a:pt x="163205" y="11850"/>
                  </a:cubicBezTo>
                  <a:cubicBezTo>
                    <a:pt x="164050" y="11886"/>
                    <a:pt x="164867" y="11918"/>
                    <a:pt x="165644" y="11950"/>
                  </a:cubicBezTo>
                  <a:cubicBezTo>
                    <a:pt x="166424" y="11986"/>
                    <a:pt x="167237" y="12034"/>
                    <a:pt x="168090" y="12102"/>
                  </a:cubicBezTo>
                  <a:cubicBezTo>
                    <a:pt x="168935" y="12174"/>
                    <a:pt x="169904" y="12242"/>
                    <a:pt x="170989" y="12306"/>
                  </a:cubicBezTo>
                  <a:cubicBezTo>
                    <a:pt x="172415" y="12442"/>
                    <a:pt x="173128" y="11834"/>
                    <a:pt x="173128" y="10478"/>
                  </a:cubicBezTo>
                  <a:lnTo>
                    <a:pt x="173128" y="3052"/>
                  </a:lnTo>
                  <a:cubicBezTo>
                    <a:pt x="173128" y="2372"/>
                    <a:pt x="172923" y="1916"/>
                    <a:pt x="172519" y="1676"/>
                  </a:cubicBezTo>
                  <a:cubicBezTo>
                    <a:pt x="172110" y="1444"/>
                    <a:pt x="171534" y="1256"/>
                    <a:pt x="170789" y="1120"/>
                  </a:cubicBezTo>
                  <a:cubicBezTo>
                    <a:pt x="168547" y="708"/>
                    <a:pt x="166529" y="424"/>
                    <a:pt x="164727" y="256"/>
                  </a:cubicBezTo>
                  <a:cubicBezTo>
                    <a:pt x="162929" y="84"/>
                    <a:pt x="160811" y="0"/>
                    <a:pt x="158368" y="0"/>
                  </a:cubicBezTo>
                  <a:cubicBezTo>
                    <a:pt x="154904" y="0"/>
                    <a:pt x="151629" y="408"/>
                    <a:pt x="148541" y="1220"/>
                  </a:cubicBezTo>
                  <a:cubicBezTo>
                    <a:pt x="145454" y="2036"/>
                    <a:pt x="142739" y="3325"/>
                    <a:pt x="140397" y="5085"/>
                  </a:cubicBezTo>
                  <a:cubicBezTo>
                    <a:pt x="138054" y="6849"/>
                    <a:pt x="136204" y="9102"/>
                    <a:pt x="134851" y="11851"/>
                  </a:cubicBezTo>
                  <a:cubicBezTo>
                    <a:pt x="133489" y="14595"/>
                    <a:pt x="132813" y="17936"/>
                    <a:pt x="132813" y="21869"/>
                  </a:cubicBezTo>
                  <a:lnTo>
                    <a:pt x="132813" y="22989"/>
                  </a:lnTo>
                  <a:cubicBezTo>
                    <a:pt x="132813" y="25974"/>
                    <a:pt x="133169" y="28670"/>
                    <a:pt x="133882" y="31074"/>
                  </a:cubicBezTo>
                  <a:cubicBezTo>
                    <a:pt x="134595" y="33483"/>
                    <a:pt x="135527" y="35363"/>
                    <a:pt x="136681" y="3672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7205B06A-A252-2806-7D0B-4E45CA415A8F}"/>
                </a:ext>
              </a:extLst>
            </p:cNvPr>
            <p:cNvSpPr/>
            <p:nvPr/>
          </p:nvSpPr>
          <p:spPr>
            <a:xfrm>
              <a:off x="10875269" y="6224620"/>
              <a:ext cx="50601" cy="76187"/>
            </a:xfrm>
            <a:custGeom>
              <a:avLst/>
              <a:gdLst>
                <a:gd name="connsiteX0" fmla="*/ 7840 w 50601"/>
                <a:gd name="connsiteY0" fmla="*/ 21768 h 76187"/>
                <a:gd name="connsiteX1" fmla="*/ 7840 w 50601"/>
                <a:gd name="connsiteY1" fmla="*/ 23497 h 76187"/>
                <a:gd name="connsiteX2" fmla="*/ 9014 w 50601"/>
                <a:gd name="connsiteY2" fmla="*/ 31482 h 76187"/>
                <a:gd name="connsiteX3" fmla="*/ 11913 w 50601"/>
                <a:gd name="connsiteY3" fmla="*/ 37332 h 76187"/>
                <a:gd name="connsiteX4" fmla="*/ 9927 w 50601"/>
                <a:gd name="connsiteY4" fmla="*/ 37332 h 76187"/>
                <a:gd name="connsiteX5" fmla="*/ 7128 w 50601"/>
                <a:gd name="connsiteY5" fmla="*/ 37380 h 76187"/>
                <a:gd name="connsiteX6" fmla="*/ 4533 w 50601"/>
                <a:gd name="connsiteY6" fmla="*/ 37484 h 76187"/>
                <a:gd name="connsiteX7" fmla="*/ 3159 w 50601"/>
                <a:gd name="connsiteY7" fmla="*/ 37532 h 76187"/>
                <a:gd name="connsiteX8" fmla="*/ 717 w 50601"/>
                <a:gd name="connsiteY8" fmla="*/ 39668 h 76187"/>
                <a:gd name="connsiteX9" fmla="*/ 256 w 50601"/>
                <a:gd name="connsiteY9" fmla="*/ 44961 h 76187"/>
                <a:gd name="connsiteX10" fmla="*/ 0 w 50601"/>
                <a:gd name="connsiteY10" fmla="*/ 50963 h 76187"/>
                <a:gd name="connsiteX11" fmla="*/ 6263 w 50601"/>
                <a:gd name="connsiteY11" fmla="*/ 70035 h 76187"/>
                <a:gd name="connsiteX12" fmla="*/ 27593 w 50601"/>
                <a:gd name="connsiteY12" fmla="*/ 76188 h 76187"/>
                <a:gd name="connsiteX13" fmla="*/ 28458 w 50601"/>
                <a:gd name="connsiteY13" fmla="*/ 76188 h 76187"/>
                <a:gd name="connsiteX14" fmla="*/ 29936 w 50601"/>
                <a:gd name="connsiteY14" fmla="*/ 76088 h 76187"/>
                <a:gd name="connsiteX15" fmla="*/ 29932 w 50601"/>
                <a:gd name="connsiteY15" fmla="*/ 73931 h 76187"/>
                <a:gd name="connsiteX16" fmla="*/ 29932 w 50601"/>
                <a:gd name="connsiteY16" fmla="*/ 66438 h 76187"/>
                <a:gd name="connsiteX17" fmla="*/ 27793 w 50601"/>
                <a:gd name="connsiteY17" fmla="*/ 64589 h 76187"/>
                <a:gd name="connsiteX18" fmla="*/ 26572 w 50601"/>
                <a:gd name="connsiteY18" fmla="*/ 64589 h 76187"/>
                <a:gd name="connsiteX19" fmla="*/ 16394 w 50601"/>
                <a:gd name="connsiteY19" fmla="*/ 61613 h 76187"/>
                <a:gd name="connsiteX20" fmla="*/ 12930 w 50601"/>
                <a:gd name="connsiteY20" fmla="*/ 52871 h 76187"/>
                <a:gd name="connsiteX21" fmla="*/ 12982 w 50601"/>
                <a:gd name="connsiteY21" fmla="*/ 51359 h 76187"/>
                <a:gd name="connsiteX22" fmla="*/ 13034 w 50601"/>
                <a:gd name="connsiteY22" fmla="*/ 49842 h 76187"/>
                <a:gd name="connsiteX23" fmla="*/ 14764 w 50601"/>
                <a:gd name="connsiteY23" fmla="*/ 49790 h 76187"/>
                <a:gd name="connsiteX24" fmla="*/ 16850 w 50601"/>
                <a:gd name="connsiteY24" fmla="*/ 49742 h 76187"/>
                <a:gd name="connsiteX25" fmla="*/ 48564 w 50601"/>
                <a:gd name="connsiteY25" fmla="*/ 49742 h 76187"/>
                <a:gd name="connsiteX26" fmla="*/ 50041 w 50601"/>
                <a:gd name="connsiteY26" fmla="*/ 49182 h 76187"/>
                <a:gd name="connsiteX27" fmla="*/ 50602 w 50601"/>
                <a:gd name="connsiteY27" fmla="*/ 47810 h 76187"/>
                <a:gd name="connsiteX28" fmla="*/ 50602 w 50601"/>
                <a:gd name="connsiteY28" fmla="*/ 38552 h 76187"/>
                <a:gd name="connsiteX29" fmla="*/ 50041 w 50601"/>
                <a:gd name="connsiteY29" fmla="*/ 37232 h 76187"/>
                <a:gd name="connsiteX30" fmla="*/ 48564 w 50601"/>
                <a:gd name="connsiteY30" fmla="*/ 36720 h 76187"/>
                <a:gd name="connsiteX31" fmla="*/ 27285 w 50601"/>
                <a:gd name="connsiteY31" fmla="*/ 36720 h 76187"/>
                <a:gd name="connsiteX32" fmla="*/ 24894 w 50601"/>
                <a:gd name="connsiteY32" fmla="*/ 35195 h 76187"/>
                <a:gd name="connsiteX33" fmla="*/ 22808 w 50601"/>
                <a:gd name="connsiteY33" fmla="*/ 32499 h 76187"/>
                <a:gd name="connsiteX34" fmla="*/ 21279 w 50601"/>
                <a:gd name="connsiteY34" fmla="*/ 28938 h 76187"/>
                <a:gd name="connsiteX35" fmla="*/ 20670 w 50601"/>
                <a:gd name="connsiteY35" fmla="*/ 24617 h 76187"/>
                <a:gd name="connsiteX36" fmla="*/ 20670 w 50601"/>
                <a:gd name="connsiteY36" fmla="*/ 23597 h 76187"/>
                <a:gd name="connsiteX37" fmla="*/ 24538 w 50601"/>
                <a:gd name="connsiteY37" fmla="*/ 14443 h 76187"/>
                <a:gd name="connsiteX38" fmla="*/ 35634 w 50601"/>
                <a:gd name="connsiteY38" fmla="*/ 11798 h 76187"/>
                <a:gd name="connsiteX39" fmla="*/ 41184 w 50601"/>
                <a:gd name="connsiteY39" fmla="*/ 11950 h 76187"/>
                <a:gd name="connsiteX40" fmla="*/ 46734 w 50601"/>
                <a:gd name="connsiteY40" fmla="*/ 12306 h 76187"/>
                <a:gd name="connsiteX41" fmla="*/ 49072 w 50601"/>
                <a:gd name="connsiteY41" fmla="*/ 10478 h 76187"/>
                <a:gd name="connsiteX42" fmla="*/ 49072 w 50601"/>
                <a:gd name="connsiteY42" fmla="*/ 3053 h 76187"/>
                <a:gd name="connsiteX43" fmla="*/ 48411 w 50601"/>
                <a:gd name="connsiteY43" fmla="*/ 1680 h 76187"/>
                <a:gd name="connsiteX44" fmla="*/ 46629 w 50601"/>
                <a:gd name="connsiteY44" fmla="*/ 1120 h 76187"/>
                <a:gd name="connsiteX45" fmla="*/ 40419 w 50601"/>
                <a:gd name="connsiteY45" fmla="*/ 252 h 76187"/>
                <a:gd name="connsiteX46" fmla="*/ 34004 w 50601"/>
                <a:gd name="connsiteY46" fmla="*/ 0 h 76187"/>
                <a:gd name="connsiteX47" fmla="*/ 23978 w 50601"/>
                <a:gd name="connsiteY47" fmla="*/ 1220 h 76187"/>
                <a:gd name="connsiteX48" fmla="*/ 15629 w 50601"/>
                <a:gd name="connsiteY48" fmla="*/ 5033 h 76187"/>
                <a:gd name="connsiteX49" fmla="*/ 9927 w 50601"/>
                <a:gd name="connsiteY49" fmla="*/ 11746 h 76187"/>
                <a:gd name="connsiteX50" fmla="*/ 7840 w 50601"/>
                <a:gd name="connsiteY50" fmla="*/ 21768 h 76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0601" h="76187">
                  <a:moveTo>
                    <a:pt x="7840" y="21768"/>
                  </a:moveTo>
                  <a:lnTo>
                    <a:pt x="7840" y="23497"/>
                  </a:lnTo>
                  <a:cubicBezTo>
                    <a:pt x="7840" y="26481"/>
                    <a:pt x="8233" y="29142"/>
                    <a:pt x="9014" y="31482"/>
                  </a:cubicBezTo>
                  <a:cubicBezTo>
                    <a:pt x="9790" y="33819"/>
                    <a:pt x="10759" y="35771"/>
                    <a:pt x="11913" y="37332"/>
                  </a:cubicBezTo>
                  <a:lnTo>
                    <a:pt x="9927" y="37332"/>
                  </a:lnTo>
                  <a:cubicBezTo>
                    <a:pt x="9014" y="37332"/>
                    <a:pt x="8077" y="37348"/>
                    <a:pt x="7128" y="37380"/>
                  </a:cubicBezTo>
                  <a:cubicBezTo>
                    <a:pt x="6178" y="37416"/>
                    <a:pt x="5310" y="37452"/>
                    <a:pt x="4533" y="37484"/>
                  </a:cubicBezTo>
                  <a:cubicBezTo>
                    <a:pt x="3752" y="37516"/>
                    <a:pt x="3291" y="37532"/>
                    <a:pt x="3159" y="37532"/>
                  </a:cubicBezTo>
                  <a:cubicBezTo>
                    <a:pt x="1734" y="37532"/>
                    <a:pt x="917" y="38248"/>
                    <a:pt x="717" y="39668"/>
                  </a:cubicBezTo>
                  <a:cubicBezTo>
                    <a:pt x="577" y="41028"/>
                    <a:pt x="424" y="42789"/>
                    <a:pt x="256" y="44961"/>
                  </a:cubicBezTo>
                  <a:cubicBezTo>
                    <a:pt x="84" y="47134"/>
                    <a:pt x="0" y="49130"/>
                    <a:pt x="0" y="50963"/>
                  </a:cubicBezTo>
                  <a:cubicBezTo>
                    <a:pt x="0" y="59572"/>
                    <a:pt x="2090" y="65933"/>
                    <a:pt x="6263" y="70035"/>
                  </a:cubicBezTo>
                  <a:cubicBezTo>
                    <a:pt x="10439" y="74135"/>
                    <a:pt x="18904" y="76188"/>
                    <a:pt x="27593" y="76188"/>
                  </a:cubicBezTo>
                  <a:lnTo>
                    <a:pt x="28458" y="76188"/>
                  </a:lnTo>
                  <a:cubicBezTo>
                    <a:pt x="28898" y="76188"/>
                    <a:pt x="29391" y="76152"/>
                    <a:pt x="29936" y="76088"/>
                  </a:cubicBezTo>
                  <a:cubicBezTo>
                    <a:pt x="31293" y="75948"/>
                    <a:pt x="29932" y="75232"/>
                    <a:pt x="29932" y="73931"/>
                  </a:cubicBezTo>
                  <a:lnTo>
                    <a:pt x="29932" y="66438"/>
                  </a:lnTo>
                  <a:cubicBezTo>
                    <a:pt x="29932" y="65205"/>
                    <a:pt x="29219" y="64589"/>
                    <a:pt x="27793" y="64589"/>
                  </a:cubicBezTo>
                  <a:lnTo>
                    <a:pt x="26572" y="64589"/>
                  </a:lnTo>
                  <a:cubicBezTo>
                    <a:pt x="21956" y="64589"/>
                    <a:pt x="18564" y="63597"/>
                    <a:pt x="16394" y="61613"/>
                  </a:cubicBezTo>
                  <a:cubicBezTo>
                    <a:pt x="14219" y="59624"/>
                    <a:pt x="13066" y="56708"/>
                    <a:pt x="12930" y="52871"/>
                  </a:cubicBezTo>
                  <a:cubicBezTo>
                    <a:pt x="12930" y="52535"/>
                    <a:pt x="12946" y="52031"/>
                    <a:pt x="12982" y="51359"/>
                  </a:cubicBezTo>
                  <a:cubicBezTo>
                    <a:pt x="13014" y="50682"/>
                    <a:pt x="13034" y="50178"/>
                    <a:pt x="13034" y="49842"/>
                  </a:cubicBezTo>
                  <a:cubicBezTo>
                    <a:pt x="13506" y="49842"/>
                    <a:pt x="14083" y="49826"/>
                    <a:pt x="14764" y="49790"/>
                  </a:cubicBezTo>
                  <a:cubicBezTo>
                    <a:pt x="15440" y="49754"/>
                    <a:pt x="16137" y="49742"/>
                    <a:pt x="16850" y="49742"/>
                  </a:cubicBezTo>
                  <a:lnTo>
                    <a:pt x="48564" y="49742"/>
                  </a:lnTo>
                  <a:cubicBezTo>
                    <a:pt x="49172" y="49742"/>
                    <a:pt x="49665" y="49554"/>
                    <a:pt x="50041" y="49182"/>
                  </a:cubicBezTo>
                  <a:cubicBezTo>
                    <a:pt x="50414" y="48810"/>
                    <a:pt x="50602" y="48350"/>
                    <a:pt x="50602" y="47810"/>
                  </a:cubicBezTo>
                  <a:lnTo>
                    <a:pt x="50602" y="38552"/>
                  </a:lnTo>
                  <a:cubicBezTo>
                    <a:pt x="50602" y="38008"/>
                    <a:pt x="50414" y="37572"/>
                    <a:pt x="50041" y="37232"/>
                  </a:cubicBezTo>
                  <a:cubicBezTo>
                    <a:pt x="49665" y="36888"/>
                    <a:pt x="49172" y="36720"/>
                    <a:pt x="48564" y="36720"/>
                  </a:cubicBezTo>
                  <a:lnTo>
                    <a:pt x="27285" y="36720"/>
                  </a:lnTo>
                  <a:cubicBezTo>
                    <a:pt x="26472" y="36452"/>
                    <a:pt x="25675" y="35939"/>
                    <a:pt x="24894" y="35195"/>
                  </a:cubicBezTo>
                  <a:cubicBezTo>
                    <a:pt x="24114" y="34451"/>
                    <a:pt x="23417" y="33551"/>
                    <a:pt x="22808" y="32499"/>
                  </a:cubicBezTo>
                  <a:cubicBezTo>
                    <a:pt x="22196" y="31450"/>
                    <a:pt x="21687" y="30262"/>
                    <a:pt x="21279" y="28938"/>
                  </a:cubicBezTo>
                  <a:cubicBezTo>
                    <a:pt x="20874" y="27614"/>
                    <a:pt x="20670" y="26177"/>
                    <a:pt x="20670" y="24617"/>
                  </a:cubicBezTo>
                  <a:lnTo>
                    <a:pt x="20670" y="23597"/>
                  </a:lnTo>
                  <a:cubicBezTo>
                    <a:pt x="20670" y="19260"/>
                    <a:pt x="21955" y="16207"/>
                    <a:pt x="24538" y="14443"/>
                  </a:cubicBezTo>
                  <a:cubicBezTo>
                    <a:pt x="27117" y="12683"/>
                    <a:pt x="30813" y="11798"/>
                    <a:pt x="35634" y="11798"/>
                  </a:cubicBezTo>
                  <a:cubicBezTo>
                    <a:pt x="37736" y="11798"/>
                    <a:pt x="39586" y="11850"/>
                    <a:pt x="41184" y="11950"/>
                  </a:cubicBezTo>
                  <a:cubicBezTo>
                    <a:pt x="42777" y="12054"/>
                    <a:pt x="44627" y="12170"/>
                    <a:pt x="46734" y="12306"/>
                  </a:cubicBezTo>
                  <a:cubicBezTo>
                    <a:pt x="48291" y="12442"/>
                    <a:pt x="49072" y="11834"/>
                    <a:pt x="49072" y="10478"/>
                  </a:cubicBezTo>
                  <a:lnTo>
                    <a:pt x="49072" y="3053"/>
                  </a:lnTo>
                  <a:cubicBezTo>
                    <a:pt x="49072" y="2372"/>
                    <a:pt x="48852" y="1916"/>
                    <a:pt x="48411" y="1680"/>
                  </a:cubicBezTo>
                  <a:cubicBezTo>
                    <a:pt x="47971" y="1440"/>
                    <a:pt x="47374" y="1256"/>
                    <a:pt x="46629" y="1120"/>
                  </a:cubicBezTo>
                  <a:cubicBezTo>
                    <a:pt x="44391" y="712"/>
                    <a:pt x="42321" y="424"/>
                    <a:pt x="40419" y="252"/>
                  </a:cubicBezTo>
                  <a:cubicBezTo>
                    <a:pt x="38521" y="84"/>
                    <a:pt x="36383" y="0"/>
                    <a:pt x="34004" y="0"/>
                  </a:cubicBezTo>
                  <a:cubicBezTo>
                    <a:pt x="30476" y="0"/>
                    <a:pt x="27133" y="408"/>
                    <a:pt x="23978" y="1220"/>
                  </a:cubicBezTo>
                  <a:cubicBezTo>
                    <a:pt x="20822" y="2032"/>
                    <a:pt x="18039" y="3305"/>
                    <a:pt x="15629" y="5033"/>
                  </a:cubicBezTo>
                  <a:cubicBezTo>
                    <a:pt x="13218" y="6765"/>
                    <a:pt x="11316" y="9002"/>
                    <a:pt x="9927" y="11746"/>
                  </a:cubicBezTo>
                  <a:cubicBezTo>
                    <a:pt x="8537" y="14495"/>
                    <a:pt x="7840" y="17836"/>
                    <a:pt x="7840" y="2176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E4AD9034-1471-316A-827A-EBF037B2C657}"/>
                </a:ext>
              </a:extLst>
            </p:cNvPr>
            <p:cNvSpPr/>
            <p:nvPr/>
          </p:nvSpPr>
          <p:spPr>
            <a:xfrm>
              <a:off x="11096123" y="6201835"/>
              <a:ext cx="12012" cy="12510"/>
            </a:xfrm>
            <a:custGeom>
              <a:avLst/>
              <a:gdLst>
                <a:gd name="connsiteX0" fmla="*/ 9470 w 12012"/>
                <a:gd name="connsiteY0" fmla="*/ 12511 h 12510"/>
                <a:gd name="connsiteX1" fmla="*/ 11200 w 12012"/>
                <a:gd name="connsiteY1" fmla="*/ 11851 h 12510"/>
                <a:gd name="connsiteX2" fmla="*/ 12013 w 12012"/>
                <a:gd name="connsiteY2" fmla="*/ 10274 h 12510"/>
                <a:gd name="connsiteX3" fmla="*/ 12013 w 12012"/>
                <a:gd name="connsiteY3" fmla="*/ 2337 h 12510"/>
                <a:gd name="connsiteX4" fmla="*/ 11252 w 12012"/>
                <a:gd name="connsiteY4" fmla="*/ 660 h 12510"/>
                <a:gd name="connsiteX5" fmla="*/ 9470 w 12012"/>
                <a:gd name="connsiteY5" fmla="*/ 0 h 12510"/>
                <a:gd name="connsiteX6" fmla="*/ 2447 w 12012"/>
                <a:gd name="connsiteY6" fmla="*/ 0 h 12510"/>
                <a:gd name="connsiteX7" fmla="*/ 713 w 12012"/>
                <a:gd name="connsiteY7" fmla="*/ 660 h 12510"/>
                <a:gd name="connsiteX8" fmla="*/ 0 w 12012"/>
                <a:gd name="connsiteY8" fmla="*/ 2337 h 12510"/>
                <a:gd name="connsiteX9" fmla="*/ 0 w 12012"/>
                <a:gd name="connsiteY9" fmla="*/ 10274 h 12510"/>
                <a:gd name="connsiteX10" fmla="*/ 713 w 12012"/>
                <a:gd name="connsiteY10" fmla="*/ 11851 h 12510"/>
                <a:gd name="connsiteX11" fmla="*/ 2447 w 12012"/>
                <a:gd name="connsiteY11" fmla="*/ 12511 h 12510"/>
                <a:gd name="connsiteX12" fmla="*/ 9470 w 120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2" h="12510">
                  <a:moveTo>
                    <a:pt x="9470" y="12511"/>
                  </a:moveTo>
                  <a:cubicBezTo>
                    <a:pt x="10079" y="12511"/>
                    <a:pt x="10655" y="12291"/>
                    <a:pt x="11200" y="11851"/>
                  </a:cubicBezTo>
                  <a:cubicBezTo>
                    <a:pt x="11745" y="11407"/>
                    <a:pt x="12013" y="10882"/>
                    <a:pt x="12013" y="10274"/>
                  </a:cubicBezTo>
                  <a:lnTo>
                    <a:pt x="12013" y="2337"/>
                  </a:lnTo>
                  <a:cubicBezTo>
                    <a:pt x="12013" y="1661"/>
                    <a:pt x="11761" y="1100"/>
                    <a:pt x="11252" y="660"/>
                  </a:cubicBezTo>
                  <a:cubicBezTo>
                    <a:pt x="10744" y="220"/>
                    <a:pt x="10151" y="0"/>
                    <a:pt x="9470" y="0"/>
                  </a:cubicBezTo>
                  <a:lnTo>
                    <a:pt x="2447" y="0"/>
                  </a:lnTo>
                  <a:cubicBezTo>
                    <a:pt x="1766" y="0"/>
                    <a:pt x="1189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36" y="11407"/>
                    <a:pt x="713" y="11851"/>
                  </a:cubicBezTo>
                  <a:cubicBezTo>
                    <a:pt x="1189" y="12291"/>
                    <a:pt x="1766" y="12511"/>
                    <a:pt x="2447" y="12511"/>
                  </a:cubicBezTo>
                  <a:lnTo>
                    <a:pt x="9470" y="1251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7C3683F3-2EDA-E780-90E0-BB64F296413D}"/>
                </a:ext>
              </a:extLst>
            </p:cNvPr>
            <p:cNvSpPr/>
            <p:nvPr/>
          </p:nvSpPr>
          <p:spPr>
            <a:xfrm>
              <a:off x="11114958" y="6201835"/>
              <a:ext cx="11912" cy="12510"/>
            </a:xfrm>
            <a:custGeom>
              <a:avLst/>
              <a:gdLst>
                <a:gd name="connsiteX0" fmla="*/ 9570 w 11912"/>
                <a:gd name="connsiteY0" fmla="*/ 12511 h 12510"/>
                <a:gd name="connsiteX1" fmla="*/ 11252 w 11912"/>
                <a:gd name="connsiteY1" fmla="*/ 11851 h 12510"/>
                <a:gd name="connsiteX2" fmla="*/ 11913 w 11912"/>
                <a:gd name="connsiteY2" fmla="*/ 10274 h 12510"/>
                <a:gd name="connsiteX3" fmla="*/ 11913 w 11912"/>
                <a:gd name="connsiteY3" fmla="*/ 2337 h 12510"/>
                <a:gd name="connsiteX4" fmla="*/ 11252 w 11912"/>
                <a:gd name="connsiteY4" fmla="*/ 660 h 12510"/>
                <a:gd name="connsiteX5" fmla="*/ 9570 w 11912"/>
                <a:gd name="connsiteY5" fmla="*/ 0 h 12510"/>
                <a:gd name="connsiteX6" fmla="*/ 2446 w 11912"/>
                <a:gd name="connsiteY6" fmla="*/ 0 h 12510"/>
                <a:gd name="connsiteX7" fmla="*/ 765 w 11912"/>
                <a:gd name="connsiteY7" fmla="*/ 660 h 12510"/>
                <a:gd name="connsiteX8" fmla="*/ 0 w 11912"/>
                <a:gd name="connsiteY8" fmla="*/ 2337 h 12510"/>
                <a:gd name="connsiteX9" fmla="*/ 0 w 11912"/>
                <a:gd name="connsiteY9" fmla="*/ 10274 h 12510"/>
                <a:gd name="connsiteX10" fmla="*/ 765 w 11912"/>
                <a:gd name="connsiteY10" fmla="*/ 11851 h 12510"/>
                <a:gd name="connsiteX11" fmla="*/ 2446 w 11912"/>
                <a:gd name="connsiteY11" fmla="*/ 12511 h 12510"/>
                <a:gd name="connsiteX12" fmla="*/ 9570 w 119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510">
                  <a:moveTo>
                    <a:pt x="9570" y="12511"/>
                  </a:moveTo>
                  <a:cubicBezTo>
                    <a:pt x="10247" y="12511"/>
                    <a:pt x="10807" y="12291"/>
                    <a:pt x="11252" y="11851"/>
                  </a:cubicBezTo>
                  <a:cubicBezTo>
                    <a:pt x="11692" y="11407"/>
                    <a:pt x="11913" y="10882"/>
                    <a:pt x="11913" y="10274"/>
                  </a:cubicBezTo>
                  <a:lnTo>
                    <a:pt x="11913" y="2337"/>
                  </a:lnTo>
                  <a:cubicBezTo>
                    <a:pt x="11913" y="1661"/>
                    <a:pt x="11692" y="1100"/>
                    <a:pt x="11252" y="660"/>
                  </a:cubicBezTo>
                  <a:cubicBezTo>
                    <a:pt x="10807" y="220"/>
                    <a:pt x="10247" y="0"/>
                    <a:pt x="9570" y="0"/>
                  </a:cubicBezTo>
                  <a:lnTo>
                    <a:pt x="2446" y="0"/>
                  </a:lnTo>
                  <a:cubicBezTo>
                    <a:pt x="1834" y="0"/>
                    <a:pt x="1273" y="220"/>
                    <a:pt x="765" y="660"/>
                  </a:cubicBezTo>
                  <a:cubicBezTo>
                    <a:pt x="25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56" y="11407"/>
                    <a:pt x="765" y="11851"/>
                  </a:cubicBezTo>
                  <a:cubicBezTo>
                    <a:pt x="1273" y="12291"/>
                    <a:pt x="1834" y="12511"/>
                    <a:pt x="2446" y="12511"/>
                  </a:cubicBezTo>
                  <a:lnTo>
                    <a:pt x="9570" y="1251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B6F201DE-691F-A168-6740-35D92345F6D5}"/>
                </a:ext>
              </a:extLst>
            </p:cNvPr>
            <p:cNvSpPr/>
            <p:nvPr/>
          </p:nvSpPr>
          <p:spPr>
            <a:xfrm>
              <a:off x="10939306" y="6196950"/>
              <a:ext cx="225535" cy="77412"/>
            </a:xfrm>
            <a:custGeom>
              <a:avLst/>
              <a:gdLst>
                <a:gd name="connsiteX0" fmla="*/ 223605 w 225535"/>
                <a:gd name="connsiteY0" fmla="*/ 0 h 77412"/>
                <a:gd name="connsiteX1" fmla="*/ 214339 w 225535"/>
                <a:gd name="connsiteY1" fmla="*/ 0 h 77412"/>
                <a:gd name="connsiteX2" fmla="*/ 212913 w 225535"/>
                <a:gd name="connsiteY2" fmla="*/ 612 h 77412"/>
                <a:gd name="connsiteX3" fmla="*/ 212301 w 225535"/>
                <a:gd name="connsiteY3" fmla="*/ 2140 h 77412"/>
                <a:gd name="connsiteX4" fmla="*/ 212301 w 225535"/>
                <a:gd name="connsiteY4" fmla="*/ 61037 h 77412"/>
                <a:gd name="connsiteX5" fmla="*/ 211540 w 225535"/>
                <a:gd name="connsiteY5" fmla="*/ 63933 h 77412"/>
                <a:gd name="connsiteX6" fmla="*/ 208332 w 225535"/>
                <a:gd name="connsiteY6" fmla="*/ 64389 h 77412"/>
                <a:gd name="connsiteX7" fmla="*/ 193264 w 225535"/>
                <a:gd name="connsiteY7" fmla="*/ 64389 h 77412"/>
                <a:gd name="connsiteX8" fmla="*/ 193264 w 225535"/>
                <a:gd name="connsiteY8" fmla="*/ 30927 h 77412"/>
                <a:gd name="connsiteX9" fmla="*/ 192960 w 225535"/>
                <a:gd name="connsiteY9" fmla="*/ 29654 h 77412"/>
                <a:gd name="connsiteX10" fmla="*/ 191535 w 225535"/>
                <a:gd name="connsiteY10" fmla="*/ 28890 h 77412"/>
                <a:gd name="connsiteX11" fmla="*/ 188275 w 225535"/>
                <a:gd name="connsiteY11" fmla="*/ 28282 h 77412"/>
                <a:gd name="connsiteX12" fmla="*/ 184155 w 225535"/>
                <a:gd name="connsiteY12" fmla="*/ 27722 h 77412"/>
                <a:gd name="connsiteX13" fmla="*/ 179626 w 225535"/>
                <a:gd name="connsiteY13" fmla="*/ 27366 h 77412"/>
                <a:gd name="connsiteX14" fmla="*/ 175145 w 225535"/>
                <a:gd name="connsiteY14" fmla="*/ 27262 h 77412"/>
                <a:gd name="connsiteX15" fmla="*/ 164406 w 225535"/>
                <a:gd name="connsiteY15" fmla="*/ 28738 h 77412"/>
                <a:gd name="connsiteX16" fmla="*/ 156105 w 225535"/>
                <a:gd name="connsiteY16" fmla="*/ 33063 h 77412"/>
                <a:gd name="connsiteX17" fmla="*/ 150760 w 225535"/>
                <a:gd name="connsiteY17" fmla="*/ 40180 h 77412"/>
                <a:gd name="connsiteX18" fmla="*/ 148878 w 225535"/>
                <a:gd name="connsiteY18" fmla="*/ 50051 h 77412"/>
                <a:gd name="connsiteX19" fmla="*/ 148878 w 225535"/>
                <a:gd name="connsiteY19" fmla="*/ 51979 h 77412"/>
                <a:gd name="connsiteX20" fmla="*/ 149947 w 225535"/>
                <a:gd name="connsiteY20" fmla="*/ 59461 h 77412"/>
                <a:gd name="connsiteX21" fmla="*/ 152950 w 225535"/>
                <a:gd name="connsiteY21" fmla="*/ 64390 h 77412"/>
                <a:gd name="connsiteX22" fmla="*/ 134118 w 225535"/>
                <a:gd name="connsiteY22" fmla="*/ 64390 h 77412"/>
                <a:gd name="connsiteX23" fmla="*/ 134475 w 225535"/>
                <a:gd name="connsiteY23" fmla="*/ 62969 h 77412"/>
                <a:gd name="connsiteX24" fmla="*/ 134675 w 225535"/>
                <a:gd name="connsiteY24" fmla="*/ 60981 h 77412"/>
                <a:gd name="connsiteX25" fmla="*/ 134779 w 225535"/>
                <a:gd name="connsiteY25" fmla="*/ 58896 h 77412"/>
                <a:gd name="connsiteX26" fmla="*/ 134827 w 225535"/>
                <a:gd name="connsiteY26" fmla="*/ 57168 h 77412"/>
                <a:gd name="connsiteX27" fmla="*/ 134827 w 225535"/>
                <a:gd name="connsiteY27" fmla="*/ 54932 h 77412"/>
                <a:gd name="connsiteX28" fmla="*/ 132797 w 225535"/>
                <a:gd name="connsiteY28" fmla="*/ 42165 h 77412"/>
                <a:gd name="connsiteX29" fmla="*/ 127039 w 225535"/>
                <a:gd name="connsiteY29" fmla="*/ 33719 h 77412"/>
                <a:gd name="connsiteX30" fmla="*/ 118033 w 225535"/>
                <a:gd name="connsiteY30" fmla="*/ 29095 h 77412"/>
                <a:gd name="connsiteX31" fmla="*/ 106221 w 225535"/>
                <a:gd name="connsiteY31" fmla="*/ 27670 h 77412"/>
                <a:gd name="connsiteX32" fmla="*/ 101744 w 225535"/>
                <a:gd name="connsiteY32" fmla="*/ 27822 h 77412"/>
                <a:gd name="connsiteX33" fmla="*/ 95890 w 225535"/>
                <a:gd name="connsiteY33" fmla="*/ 28534 h 77412"/>
                <a:gd name="connsiteX34" fmla="*/ 89627 w 225535"/>
                <a:gd name="connsiteY34" fmla="*/ 30215 h 77412"/>
                <a:gd name="connsiteX35" fmla="*/ 83825 w 225535"/>
                <a:gd name="connsiteY35" fmla="*/ 33164 h 77412"/>
                <a:gd name="connsiteX36" fmla="*/ 83825 w 225535"/>
                <a:gd name="connsiteY36" fmla="*/ 2141 h 77412"/>
                <a:gd name="connsiteX37" fmla="*/ 83212 w 225535"/>
                <a:gd name="connsiteY37" fmla="*/ 613 h 77412"/>
                <a:gd name="connsiteX38" fmla="*/ 81787 w 225535"/>
                <a:gd name="connsiteY38" fmla="*/ 1 h 77412"/>
                <a:gd name="connsiteX39" fmla="*/ 72625 w 225535"/>
                <a:gd name="connsiteY39" fmla="*/ 1 h 77412"/>
                <a:gd name="connsiteX40" fmla="*/ 71200 w 225535"/>
                <a:gd name="connsiteY40" fmla="*/ 613 h 77412"/>
                <a:gd name="connsiteX41" fmla="*/ 70587 w 225535"/>
                <a:gd name="connsiteY41" fmla="*/ 2141 h 77412"/>
                <a:gd name="connsiteX42" fmla="*/ 70587 w 225535"/>
                <a:gd name="connsiteY42" fmla="*/ 64390 h 77412"/>
                <a:gd name="connsiteX43" fmla="*/ 18936 w 225535"/>
                <a:gd name="connsiteY43" fmla="*/ 64390 h 77412"/>
                <a:gd name="connsiteX44" fmla="*/ 14660 w 225535"/>
                <a:gd name="connsiteY44" fmla="*/ 63526 h 77412"/>
                <a:gd name="connsiteX45" fmla="*/ 13238 w 225535"/>
                <a:gd name="connsiteY45" fmla="*/ 59205 h 77412"/>
                <a:gd name="connsiteX46" fmla="*/ 13238 w 225535"/>
                <a:gd name="connsiteY46" fmla="*/ 2037 h 77412"/>
                <a:gd name="connsiteX47" fmla="*/ 12725 w 225535"/>
                <a:gd name="connsiteY47" fmla="*/ 613 h 77412"/>
                <a:gd name="connsiteX48" fmla="*/ 11200 w 225535"/>
                <a:gd name="connsiteY48" fmla="*/ 1 h 77412"/>
                <a:gd name="connsiteX49" fmla="*/ 2138 w 225535"/>
                <a:gd name="connsiteY49" fmla="*/ 1 h 77412"/>
                <a:gd name="connsiteX50" fmla="*/ 613 w 225535"/>
                <a:gd name="connsiteY50" fmla="*/ 613 h 77412"/>
                <a:gd name="connsiteX51" fmla="*/ 0 w 225535"/>
                <a:gd name="connsiteY51" fmla="*/ 2037 h 77412"/>
                <a:gd name="connsiteX52" fmla="*/ 0 w 225535"/>
                <a:gd name="connsiteY52" fmla="*/ 63070 h 77412"/>
                <a:gd name="connsiteX53" fmla="*/ 1069 w 225535"/>
                <a:gd name="connsiteY53" fmla="*/ 70343 h 77412"/>
                <a:gd name="connsiteX54" fmla="*/ 4124 w 225535"/>
                <a:gd name="connsiteY54" fmla="*/ 74716 h 77412"/>
                <a:gd name="connsiteX55" fmla="*/ 8909 w 225535"/>
                <a:gd name="connsiteY55" fmla="*/ 76852 h 77412"/>
                <a:gd name="connsiteX56" fmla="*/ 15172 w 225535"/>
                <a:gd name="connsiteY56" fmla="*/ 77412 h 77412"/>
                <a:gd name="connsiteX57" fmla="*/ 205890 w 225535"/>
                <a:gd name="connsiteY57" fmla="*/ 77412 h 77412"/>
                <a:gd name="connsiteX58" fmla="*/ 210419 w 225535"/>
                <a:gd name="connsiteY58" fmla="*/ 77360 h 77412"/>
                <a:gd name="connsiteX59" fmla="*/ 215256 w 225535"/>
                <a:gd name="connsiteY59" fmla="*/ 77156 h 77412"/>
                <a:gd name="connsiteX60" fmla="*/ 219585 w 225535"/>
                <a:gd name="connsiteY60" fmla="*/ 76800 h 77412"/>
                <a:gd name="connsiteX61" fmla="*/ 222688 w 225535"/>
                <a:gd name="connsiteY61" fmla="*/ 76292 h 77412"/>
                <a:gd name="connsiteX62" fmla="*/ 224366 w 225535"/>
                <a:gd name="connsiteY62" fmla="*/ 75072 h 77412"/>
                <a:gd name="connsiteX63" fmla="*/ 225031 w 225535"/>
                <a:gd name="connsiteY63" fmla="*/ 73344 h 77412"/>
                <a:gd name="connsiteX64" fmla="*/ 225435 w 225535"/>
                <a:gd name="connsiteY64" fmla="*/ 67290 h 77412"/>
                <a:gd name="connsiteX65" fmla="*/ 225535 w 225535"/>
                <a:gd name="connsiteY65" fmla="*/ 61237 h 77412"/>
                <a:gd name="connsiteX66" fmla="*/ 225535 w 225535"/>
                <a:gd name="connsiteY66" fmla="*/ 2141 h 77412"/>
                <a:gd name="connsiteX67" fmla="*/ 224979 w 225535"/>
                <a:gd name="connsiteY67" fmla="*/ 613 h 77412"/>
                <a:gd name="connsiteX68" fmla="*/ 223605 w 225535"/>
                <a:gd name="connsiteY68" fmla="*/ 0 h 77412"/>
                <a:gd name="connsiteX69" fmla="*/ 122001 w 225535"/>
                <a:gd name="connsiteY69" fmla="*/ 57980 h 77412"/>
                <a:gd name="connsiteX70" fmla="*/ 121441 w 225535"/>
                <a:gd name="connsiteY70" fmla="*/ 63373 h 77412"/>
                <a:gd name="connsiteX71" fmla="*/ 119559 w 225535"/>
                <a:gd name="connsiteY71" fmla="*/ 64694 h 77412"/>
                <a:gd name="connsiteX72" fmla="*/ 95533 w 225535"/>
                <a:gd name="connsiteY72" fmla="*/ 64694 h 77412"/>
                <a:gd name="connsiteX73" fmla="*/ 88862 w 225535"/>
                <a:gd name="connsiteY73" fmla="*/ 64646 h 77412"/>
                <a:gd name="connsiteX74" fmla="*/ 83825 w 225535"/>
                <a:gd name="connsiteY74" fmla="*/ 64494 h 77412"/>
                <a:gd name="connsiteX75" fmla="*/ 83825 w 225535"/>
                <a:gd name="connsiteY75" fmla="*/ 44457 h 77412"/>
                <a:gd name="connsiteX76" fmla="*/ 88302 w 225535"/>
                <a:gd name="connsiteY76" fmla="*/ 42165 h 77412"/>
                <a:gd name="connsiteX77" fmla="*/ 93547 w 225535"/>
                <a:gd name="connsiteY77" fmla="*/ 40845 h 77412"/>
                <a:gd name="connsiteX78" fmla="*/ 98689 w 225535"/>
                <a:gd name="connsiteY78" fmla="*/ 40233 h 77412"/>
                <a:gd name="connsiteX79" fmla="*/ 102861 w 225535"/>
                <a:gd name="connsiteY79" fmla="*/ 40081 h 77412"/>
                <a:gd name="connsiteX80" fmla="*/ 111466 w 225535"/>
                <a:gd name="connsiteY80" fmla="*/ 40897 h 77412"/>
                <a:gd name="connsiteX81" fmla="*/ 117421 w 225535"/>
                <a:gd name="connsiteY81" fmla="*/ 43641 h 77412"/>
                <a:gd name="connsiteX82" fmla="*/ 120884 w 225535"/>
                <a:gd name="connsiteY82" fmla="*/ 48674 h 77412"/>
                <a:gd name="connsiteX83" fmla="*/ 122002 w 225535"/>
                <a:gd name="connsiteY83" fmla="*/ 56456 h 77412"/>
                <a:gd name="connsiteX84" fmla="*/ 122002 w 225535"/>
                <a:gd name="connsiteY84" fmla="*/ 57980 h 77412"/>
                <a:gd name="connsiteX85" fmla="*/ 180440 w 225535"/>
                <a:gd name="connsiteY85" fmla="*/ 64798 h 77412"/>
                <a:gd name="connsiteX86" fmla="*/ 172704 w 225535"/>
                <a:gd name="connsiteY86" fmla="*/ 64798 h 77412"/>
                <a:gd name="connsiteX87" fmla="*/ 164303 w 225535"/>
                <a:gd name="connsiteY87" fmla="*/ 61645 h 77412"/>
                <a:gd name="connsiteX88" fmla="*/ 161704 w 225535"/>
                <a:gd name="connsiteY88" fmla="*/ 52487 h 77412"/>
                <a:gd name="connsiteX89" fmla="*/ 161704 w 225535"/>
                <a:gd name="connsiteY89" fmla="*/ 50663 h 77412"/>
                <a:gd name="connsiteX90" fmla="*/ 173821 w 225535"/>
                <a:gd name="connsiteY90" fmla="*/ 38860 h 77412"/>
                <a:gd name="connsiteX91" fmla="*/ 180440 w 225535"/>
                <a:gd name="connsiteY91" fmla="*/ 39164 h 77412"/>
                <a:gd name="connsiteX92" fmla="*/ 180440 w 225535"/>
                <a:gd name="connsiteY92" fmla="*/ 64798 h 77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225535" h="77412">
                  <a:moveTo>
                    <a:pt x="223605" y="0"/>
                  </a:moveTo>
                  <a:lnTo>
                    <a:pt x="214339" y="0"/>
                  </a:lnTo>
                  <a:cubicBezTo>
                    <a:pt x="213794" y="0"/>
                    <a:pt x="213318" y="208"/>
                    <a:pt x="212913" y="612"/>
                  </a:cubicBezTo>
                  <a:cubicBezTo>
                    <a:pt x="212505" y="1020"/>
                    <a:pt x="212301" y="1528"/>
                    <a:pt x="212301" y="2140"/>
                  </a:cubicBezTo>
                  <a:lnTo>
                    <a:pt x="212301" y="61037"/>
                  </a:lnTo>
                  <a:cubicBezTo>
                    <a:pt x="212301" y="62661"/>
                    <a:pt x="212049" y="63629"/>
                    <a:pt x="211540" y="63933"/>
                  </a:cubicBezTo>
                  <a:cubicBezTo>
                    <a:pt x="211031" y="64237"/>
                    <a:pt x="209962" y="64389"/>
                    <a:pt x="208332" y="64389"/>
                  </a:cubicBezTo>
                  <a:lnTo>
                    <a:pt x="193264" y="64389"/>
                  </a:lnTo>
                  <a:lnTo>
                    <a:pt x="193264" y="30927"/>
                  </a:lnTo>
                  <a:cubicBezTo>
                    <a:pt x="193264" y="30382"/>
                    <a:pt x="193164" y="29958"/>
                    <a:pt x="192960" y="29654"/>
                  </a:cubicBezTo>
                  <a:cubicBezTo>
                    <a:pt x="192756" y="29350"/>
                    <a:pt x="192280" y="29094"/>
                    <a:pt x="191535" y="28890"/>
                  </a:cubicBezTo>
                  <a:cubicBezTo>
                    <a:pt x="190654" y="28686"/>
                    <a:pt x="189565" y="28482"/>
                    <a:pt x="188275" y="28282"/>
                  </a:cubicBezTo>
                  <a:cubicBezTo>
                    <a:pt x="186986" y="28078"/>
                    <a:pt x="185613" y="27890"/>
                    <a:pt x="184155" y="27722"/>
                  </a:cubicBezTo>
                  <a:cubicBezTo>
                    <a:pt x="182693" y="27554"/>
                    <a:pt x="181184" y="27434"/>
                    <a:pt x="179626" y="27366"/>
                  </a:cubicBezTo>
                  <a:cubicBezTo>
                    <a:pt x="178060" y="27298"/>
                    <a:pt x="176567" y="27262"/>
                    <a:pt x="175145" y="27262"/>
                  </a:cubicBezTo>
                  <a:cubicBezTo>
                    <a:pt x="171205" y="27262"/>
                    <a:pt x="167625" y="27758"/>
                    <a:pt x="164406" y="28738"/>
                  </a:cubicBezTo>
                  <a:cubicBezTo>
                    <a:pt x="161179" y="29722"/>
                    <a:pt x="158412" y="31167"/>
                    <a:pt x="156105" y="33063"/>
                  </a:cubicBezTo>
                  <a:cubicBezTo>
                    <a:pt x="153799" y="34963"/>
                    <a:pt x="152017" y="37332"/>
                    <a:pt x="150760" y="40180"/>
                  </a:cubicBezTo>
                  <a:cubicBezTo>
                    <a:pt x="149502" y="43029"/>
                    <a:pt x="148878" y="46318"/>
                    <a:pt x="148878" y="50051"/>
                  </a:cubicBezTo>
                  <a:lnTo>
                    <a:pt x="148878" y="51979"/>
                  </a:lnTo>
                  <a:cubicBezTo>
                    <a:pt x="148878" y="54896"/>
                    <a:pt x="149238" y="57388"/>
                    <a:pt x="149947" y="59461"/>
                  </a:cubicBezTo>
                  <a:cubicBezTo>
                    <a:pt x="150660" y="61529"/>
                    <a:pt x="151661" y="63169"/>
                    <a:pt x="152950" y="64390"/>
                  </a:cubicBezTo>
                  <a:lnTo>
                    <a:pt x="134118" y="64390"/>
                  </a:lnTo>
                  <a:cubicBezTo>
                    <a:pt x="134250" y="64054"/>
                    <a:pt x="134371" y="63581"/>
                    <a:pt x="134475" y="62969"/>
                  </a:cubicBezTo>
                  <a:cubicBezTo>
                    <a:pt x="134575" y="62357"/>
                    <a:pt x="134643" y="61697"/>
                    <a:pt x="134675" y="60981"/>
                  </a:cubicBezTo>
                  <a:cubicBezTo>
                    <a:pt x="134711" y="60269"/>
                    <a:pt x="134743" y="59576"/>
                    <a:pt x="134779" y="58896"/>
                  </a:cubicBezTo>
                  <a:cubicBezTo>
                    <a:pt x="134811" y="58220"/>
                    <a:pt x="134827" y="57644"/>
                    <a:pt x="134827" y="57168"/>
                  </a:cubicBezTo>
                  <a:lnTo>
                    <a:pt x="134827" y="54932"/>
                  </a:lnTo>
                  <a:cubicBezTo>
                    <a:pt x="134827" y="49910"/>
                    <a:pt x="134150" y="45662"/>
                    <a:pt x="132797" y="42165"/>
                  </a:cubicBezTo>
                  <a:cubicBezTo>
                    <a:pt x="131435" y="38672"/>
                    <a:pt x="129521" y="35860"/>
                    <a:pt x="127039" y="33719"/>
                  </a:cubicBezTo>
                  <a:cubicBezTo>
                    <a:pt x="124564" y="31587"/>
                    <a:pt x="121557" y="30043"/>
                    <a:pt x="118033" y="29095"/>
                  </a:cubicBezTo>
                  <a:cubicBezTo>
                    <a:pt x="114501" y="28146"/>
                    <a:pt x="110566" y="27670"/>
                    <a:pt x="106221" y="27670"/>
                  </a:cubicBezTo>
                  <a:cubicBezTo>
                    <a:pt x="105068" y="27670"/>
                    <a:pt x="103574" y="27722"/>
                    <a:pt x="101744" y="27822"/>
                  </a:cubicBezTo>
                  <a:cubicBezTo>
                    <a:pt x="99910" y="27926"/>
                    <a:pt x="97956" y="28162"/>
                    <a:pt x="95890" y="28534"/>
                  </a:cubicBezTo>
                  <a:cubicBezTo>
                    <a:pt x="93820" y="28911"/>
                    <a:pt x="91729" y="29467"/>
                    <a:pt x="89627" y="30215"/>
                  </a:cubicBezTo>
                  <a:cubicBezTo>
                    <a:pt x="87521" y="30959"/>
                    <a:pt x="85591" y="31943"/>
                    <a:pt x="83825" y="33164"/>
                  </a:cubicBezTo>
                  <a:lnTo>
                    <a:pt x="83825" y="2141"/>
                  </a:lnTo>
                  <a:cubicBezTo>
                    <a:pt x="83825" y="1529"/>
                    <a:pt x="83621" y="1021"/>
                    <a:pt x="83212" y="613"/>
                  </a:cubicBezTo>
                  <a:cubicBezTo>
                    <a:pt x="82808" y="209"/>
                    <a:pt x="82331" y="1"/>
                    <a:pt x="81787" y="1"/>
                  </a:cubicBezTo>
                  <a:lnTo>
                    <a:pt x="72625" y="1"/>
                  </a:lnTo>
                  <a:cubicBezTo>
                    <a:pt x="72084" y="1"/>
                    <a:pt x="71604" y="209"/>
                    <a:pt x="71200" y="613"/>
                  </a:cubicBezTo>
                  <a:cubicBezTo>
                    <a:pt x="70791" y="1021"/>
                    <a:pt x="70587" y="1529"/>
                    <a:pt x="70587" y="2141"/>
                  </a:cubicBezTo>
                  <a:lnTo>
                    <a:pt x="70587" y="64390"/>
                  </a:lnTo>
                  <a:lnTo>
                    <a:pt x="18936" y="64390"/>
                  </a:lnTo>
                  <a:cubicBezTo>
                    <a:pt x="17038" y="64390"/>
                    <a:pt x="15609" y="64102"/>
                    <a:pt x="14660" y="63526"/>
                  </a:cubicBezTo>
                  <a:cubicBezTo>
                    <a:pt x="13711" y="62953"/>
                    <a:pt x="13238" y="61509"/>
                    <a:pt x="13238" y="59205"/>
                  </a:cubicBezTo>
                  <a:lnTo>
                    <a:pt x="13238" y="2037"/>
                  </a:lnTo>
                  <a:cubicBezTo>
                    <a:pt x="13238" y="1497"/>
                    <a:pt x="13066" y="1021"/>
                    <a:pt x="12725" y="613"/>
                  </a:cubicBezTo>
                  <a:cubicBezTo>
                    <a:pt x="12385" y="209"/>
                    <a:pt x="11877" y="1"/>
                    <a:pt x="11200" y="1"/>
                  </a:cubicBezTo>
                  <a:lnTo>
                    <a:pt x="2138" y="1"/>
                  </a:lnTo>
                  <a:cubicBezTo>
                    <a:pt x="1526" y="1"/>
                    <a:pt x="1017" y="209"/>
                    <a:pt x="613" y="613"/>
                  </a:cubicBezTo>
                  <a:cubicBezTo>
                    <a:pt x="204" y="1021"/>
                    <a:pt x="0" y="1497"/>
                    <a:pt x="0" y="2037"/>
                  </a:cubicBezTo>
                  <a:lnTo>
                    <a:pt x="0" y="63070"/>
                  </a:lnTo>
                  <a:cubicBezTo>
                    <a:pt x="0" y="66054"/>
                    <a:pt x="356" y="68479"/>
                    <a:pt x="1069" y="70343"/>
                  </a:cubicBezTo>
                  <a:cubicBezTo>
                    <a:pt x="1782" y="72207"/>
                    <a:pt x="2799" y="73664"/>
                    <a:pt x="4124" y="74716"/>
                  </a:cubicBezTo>
                  <a:cubicBezTo>
                    <a:pt x="5446" y="75768"/>
                    <a:pt x="7039" y="76480"/>
                    <a:pt x="8909" y="76852"/>
                  </a:cubicBezTo>
                  <a:cubicBezTo>
                    <a:pt x="10775" y="77224"/>
                    <a:pt x="12862" y="77412"/>
                    <a:pt x="15172" y="77412"/>
                  </a:cubicBezTo>
                  <a:lnTo>
                    <a:pt x="205890" y="77412"/>
                  </a:lnTo>
                  <a:cubicBezTo>
                    <a:pt x="207244" y="77412"/>
                    <a:pt x="208757" y="77396"/>
                    <a:pt x="210419" y="77360"/>
                  </a:cubicBezTo>
                  <a:cubicBezTo>
                    <a:pt x="212081" y="77328"/>
                    <a:pt x="213691" y="77256"/>
                    <a:pt x="215256" y="77156"/>
                  </a:cubicBezTo>
                  <a:cubicBezTo>
                    <a:pt x="216818" y="77056"/>
                    <a:pt x="218260" y="76936"/>
                    <a:pt x="219585" y="76800"/>
                  </a:cubicBezTo>
                  <a:cubicBezTo>
                    <a:pt x="220906" y="76668"/>
                    <a:pt x="221939" y="76500"/>
                    <a:pt x="222688" y="76292"/>
                  </a:cubicBezTo>
                  <a:cubicBezTo>
                    <a:pt x="223501" y="75952"/>
                    <a:pt x="224062" y="75548"/>
                    <a:pt x="224366" y="75072"/>
                  </a:cubicBezTo>
                  <a:cubicBezTo>
                    <a:pt x="224675" y="74600"/>
                    <a:pt x="224891" y="74020"/>
                    <a:pt x="225031" y="73344"/>
                  </a:cubicBezTo>
                  <a:cubicBezTo>
                    <a:pt x="225231" y="71511"/>
                    <a:pt x="225367" y="69495"/>
                    <a:pt x="225435" y="67290"/>
                  </a:cubicBezTo>
                  <a:cubicBezTo>
                    <a:pt x="225503" y="65086"/>
                    <a:pt x="225535" y="63069"/>
                    <a:pt x="225535" y="61237"/>
                  </a:cubicBezTo>
                  <a:lnTo>
                    <a:pt x="225535" y="2141"/>
                  </a:lnTo>
                  <a:cubicBezTo>
                    <a:pt x="225535" y="1529"/>
                    <a:pt x="225351" y="1021"/>
                    <a:pt x="224979" y="613"/>
                  </a:cubicBezTo>
                  <a:cubicBezTo>
                    <a:pt x="224602" y="208"/>
                    <a:pt x="224146" y="0"/>
                    <a:pt x="223605" y="0"/>
                  </a:cubicBezTo>
                  <a:moveTo>
                    <a:pt x="122001" y="57980"/>
                  </a:moveTo>
                  <a:cubicBezTo>
                    <a:pt x="122001" y="60697"/>
                    <a:pt x="121813" y="62493"/>
                    <a:pt x="121441" y="63373"/>
                  </a:cubicBezTo>
                  <a:cubicBezTo>
                    <a:pt x="121069" y="64258"/>
                    <a:pt x="120440" y="64694"/>
                    <a:pt x="119559" y="64694"/>
                  </a:cubicBezTo>
                  <a:lnTo>
                    <a:pt x="95533" y="64694"/>
                  </a:lnTo>
                  <a:cubicBezTo>
                    <a:pt x="92887" y="64694"/>
                    <a:pt x="90660" y="64678"/>
                    <a:pt x="88862" y="64646"/>
                  </a:cubicBezTo>
                  <a:cubicBezTo>
                    <a:pt x="87061" y="64614"/>
                    <a:pt x="85383" y="64562"/>
                    <a:pt x="83825" y="64494"/>
                  </a:cubicBezTo>
                  <a:lnTo>
                    <a:pt x="83825" y="44457"/>
                  </a:lnTo>
                  <a:cubicBezTo>
                    <a:pt x="85111" y="43505"/>
                    <a:pt x="86608" y="42745"/>
                    <a:pt x="88302" y="42165"/>
                  </a:cubicBezTo>
                  <a:cubicBezTo>
                    <a:pt x="90000" y="41593"/>
                    <a:pt x="91746" y="41149"/>
                    <a:pt x="93547" y="40845"/>
                  </a:cubicBezTo>
                  <a:cubicBezTo>
                    <a:pt x="95345" y="40541"/>
                    <a:pt x="97059" y="40337"/>
                    <a:pt x="98689" y="40233"/>
                  </a:cubicBezTo>
                  <a:cubicBezTo>
                    <a:pt x="100319" y="40133"/>
                    <a:pt x="101708" y="40081"/>
                    <a:pt x="102861" y="40081"/>
                  </a:cubicBezTo>
                  <a:cubicBezTo>
                    <a:pt x="106185" y="40081"/>
                    <a:pt x="109056" y="40353"/>
                    <a:pt x="111466" y="40897"/>
                  </a:cubicBezTo>
                  <a:cubicBezTo>
                    <a:pt x="113873" y="41437"/>
                    <a:pt x="115859" y="42353"/>
                    <a:pt x="117421" y="43641"/>
                  </a:cubicBezTo>
                  <a:cubicBezTo>
                    <a:pt x="118982" y="44930"/>
                    <a:pt x="120132" y="46610"/>
                    <a:pt x="120884" y="48674"/>
                  </a:cubicBezTo>
                  <a:cubicBezTo>
                    <a:pt x="121629" y="50747"/>
                    <a:pt x="122002" y="53339"/>
                    <a:pt x="122002" y="56456"/>
                  </a:cubicBezTo>
                  <a:lnTo>
                    <a:pt x="122002" y="57980"/>
                  </a:lnTo>
                  <a:close/>
                  <a:moveTo>
                    <a:pt x="180440" y="64798"/>
                  </a:moveTo>
                  <a:lnTo>
                    <a:pt x="172704" y="64798"/>
                  </a:lnTo>
                  <a:cubicBezTo>
                    <a:pt x="168831" y="64798"/>
                    <a:pt x="166033" y="63749"/>
                    <a:pt x="164303" y="61645"/>
                  </a:cubicBezTo>
                  <a:cubicBezTo>
                    <a:pt x="162573" y="59545"/>
                    <a:pt x="161704" y="56492"/>
                    <a:pt x="161704" y="52487"/>
                  </a:cubicBezTo>
                  <a:lnTo>
                    <a:pt x="161704" y="50663"/>
                  </a:lnTo>
                  <a:cubicBezTo>
                    <a:pt x="161704" y="42793"/>
                    <a:pt x="165744" y="38860"/>
                    <a:pt x="173821" y="38860"/>
                  </a:cubicBezTo>
                  <a:cubicBezTo>
                    <a:pt x="176195" y="38860"/>
                    <a:pt x="178402" y="38964"/>
                    <a:pt x="180440" y="39164"/>
                  </a:cubicBezTo>
                  <a:lnTo>
                    <a:pt x="180440" y="64798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D19C282F-D8F7-1B91-B4DE-981ED0D94F95}"/>
                </a:ext>
              </a:extLst>
            </p:cNvPr>
            <p:cNvSpPr/>
            <p:nvPr/>
          </p:nvSpPr>
          <p:spPr>
            <a:xfrm>
              <a:off x="11180519" y="6196953"/>
              <a:ext cx="13238" cy="77407"/>
            </a:xfrm>
            <a:custGeom>
              <a:avLst/>
              <a:gdLst>
                <a:gd name="connsiteX0" fmla="*/ 2038 w 13238"/>
                <a:gd name="connsiteY0" fmla="*/ 77408 h 77407"/>
                <a:gd name="connsiteX1" fmla="*/ 11200 w 13238"/>
                <a:gd name="connsiteY1" fmla="*/ 77408 h 77407"/>
                <a:gd name="connsiteX2" fmla="*/ 12673 w 13238"/>
                <a:gd name="connsiteY2" fmla="*/ 76748 h 77407"/>
                <a:gd name="connsiteX3" fmla="*/ 13238 w 13238"/>
                <a:gd name="connsiteY3" fmla="*/ 75272 h 77407"/>
                <a:gd name="connsiteX4" fmla="*/ 13238 w 13238"/>
                <a:gd name="connsiteY4" fmla="*/ 2032 h 77407"/>
                <a:gd name="connsiteX5" fmla="*/ 12673 w 13238"/>
                <a:gd name="connsiteY5" fmla="*/ 608 h 77407"/>
                <a:gd name="connsiteX6" fmla="*/ 11200 w 13238"/>
                <a:gd name="connsiteY6" fmla="*/ 0 h 77407"/>
                <a:gd name="connsiteX7" fmla="*/ 2038 w 13238"/>
                <a:gd name="connsiteY7" fmla="*/ 0 h 77407"/>
                <a:gd name="connsiteX8" fmla="*/ 561 w 13238"/>
                <a:gd name="connsiteY8" fmla="*/ 608 h 77407"/>
                <a:gd name="connsiteX9" fmla="*/ 0 w 13238"/>
                <a:gd name="connsiteY9" fmla="*/ 2032 h 77407"/>
                <a:gd name="connsiteX10" fmla="*/ 0 w 13238"/>
                <a:gd name="connsiteY10" fmla="*/ 75272 h 77407"/>
                <a:gd name="connsiteX11" fmla="*/ 561 w 13238"/>
                <a:gd name="connsiteY11" fmla="*/ 76748 h 77407"/>
                <a:gd name="connsiteX12" fmla="*/ 2038 w 13238"/>
                <a:gd name="connsiteY12" fmla="*/ 77408 h 77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38" h="77407">
                  <a:moveTo>
                    <a:pt x="2038" y="77408"/>
                  </a:moveTo>
                  <a:lnTo>
                    <a:pt x="11200" y="77408"/>
                  </a:lnTo>
                  <a:cubicBezTo>
                    <a:pt x="11808" y="77408"/>
                    <a:pt x="12301" y="77192"/>
                    <a:pt x="12673" y="76748"/>
                  </a:cubicBezTo>
                  <a:cubicBezTo>
                    <a:pt x="13050" y="76304"/>
                    <a:pt x="13238" y="75816"/>
                    <a:pt x="13238" y="75272"/>
                  </a:cubicBezTo>
                  <a:lnTo>
                    <a:pt x="13238" y="2032"/>
                  </a:lnTo>
                  <a:cubicBezTo>
                    <a:pt x="13238" y="1492"/>
                    <a:pt x="13050" y="1016"/>
                    <a:pt x="12673" y="608"/>
                  </a:cubicBezTo>
                  <a:cubicBezTo>
                    <a:pt x="12301" y="204"/>
                    <a:pt x="11808" y="0"/>
                    <a:pt x="11200" y="0"/>
                  </a:cubicBezTo>
                  <a:lnTo>
                    <a:pt x="2038" y="0"/>
                  </a:lnTo>
                  <a:cubicBezTo>
                    <a:pt x="1426" y="0"/>
                    <a:pt x="933" y="204"/>
                    <a:pt x="561" y="608"/>
                  </a:cubicBezTo>
                  <a:cubicBezTo>
                    <a:pt x="188" y="1016"/>
                    <a:pt x="0" y="1492"/>
                    <a:pt x="0" y="2032"/>
                  </a:cubicBezTo>
                  <a:lnTo>
                    <a:pt x="0" y="75272"/>
                  </a:lnTo>
                  <a:cubicBezTo>
                    <a:pt x="0" y="75816"/>
                    <a:pt x="188" y="76304"/>
                    <a:pt x="561" y="76748"/>
                  </a:cubicBezTo>
                  <a:cubicBezTo>
                    <a:pt x="933" y="77192"/>
                    <a:pt x="1426" y="77408"/>
                    <a:pt x="2038" y="7740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B50D1004-D4AA-35B6-BBEB-858C5A493F8F}"/>
                </a:ext>
              </a:extLst>
            </p:cNvPr>
            <p:cNvSpPr/>
            <p:nvPr/>
          </p:nvSpPr>
          <p:spPr>
            <a:xfrm>
              <a:off x="10337702" y="6327975"/>
              <a:ext cx="57216" cy="75575"/>
            </a:xfrm>
            <a:custGeom>
              <a:avLst/>
              <a:gdLst>
                <a:gd name="connsiteX0" fmla="*/ 55283 w 57216"/>
                <a:gd name="connsiteY0" fmla="*/ 0 h 75575"/>
                <a:gd name="connsiteX1" fmla="*/ 46529 w 57216"/>
                <a:gd name="connsiteY1" fmla="*/ 0 h 75575"/>
                <a:gd name="connsiteX2" fmla="*/ 44595 w 57216"/>
                <a:gd name="connsiteY2" fmla="*/ 1932 h 75575"/>
                <a:gd name="connsiteX3" fmla="*/ 44595 w 57216"/>
                <a:gd name="connsiteY3" fmla="*/ 55435 h 75575"/>
                <a:gd name="connsiteX4" fmla="*/ 44083 w 57216"/>
                <a:gd name="connsiteY4" fmla="*/ 56352 h 75575"/>
                <a:gd name="connsiteX5" fmla="*/ 43270 w 57216"/>
                <a:gd name="connsiteY5" fmla="*/ 55539 h 75575"/>
                <a:gd name="connsiteX6" fmla="*/ 19549 w 57216"/>
                <a:gd name="connsiteY6" fmla="*/ 3257 h 75575"/>
                <a:gd name="connsiteX7" fmla="*/ 17663 w 57216"/>
                <a:gd name="connsiteY7" fmla="*/ 608 h 75575"/>
                <a:gd name="connsiteX8" fmla="*/ 15068 w 57216"/>
                <a:gd name="connsiteY8" fmla="*/ 0 h 75575"/>
                <a:gd name="connsiteX9" fmla="*/ 4072 w 57216"/>
                <a:gd name="connsiteY9" fmla="*/ 0 h 75575"/>
                <a:gd name="connsiteX10" fmla="*/ 1173 w 57216"/>
                <a:gd name="connsiteY10" fmla="*/ 1168 h 75575"/>
                <a:gd name="connsiteX11" fmla="*/ 0 w 57216"/>
                <a:gd name="connsiteY11" fmla="*/ 4069 h 75575"/>
                <a:gd name="connsiteX12" fmla="*/ 0 w 57216"/>
                <a:gd name="connsiteY12" fmla="*/ 73543 h 75575"/>
                <a:gd name="connsiteX13" fmla="*/ 613 w 57216"/>
                <a:gd name="connsiteY13" fmla="*/ 74968 h 75575"/>
                <a:gd name="connsiteX14" fmla="*/ 2038 w 57216"/>
                <a:gd name="connsiteY14" fmla="*/ 75576 h 75575"/>
                <a:gd name="connsiteX15" fmla="*/ 10691 w 57216"/>
                <a:gd name="connsiteY15" fmla="*/ 75576 h 75575"/>
                <a:gd name="connsiteX16" fmla="*/ 12065 w 57216"/>
                <a:gd name="connsiteY16" fmla="*/ 74968 h 75575"/>
                <a:gd name="connsiteX17" fmla="*/ 12625 w 57216"/>
                <a:gd name="connsiteY17" fmla="*/ 73543 h 75575"/>
                <a:gd name="connsiteX18" fmla="*/ 12625 w 57216"/>
                <a:gd name="connsiteY18" fmla="*/ 22381 h 75575"/>
                <a:gd name="connsiteX19" fmla="*/ 13134 w 57216"/>
                <a:gd name="connsiteY19" fmla="*/ 21565 h 75575"/>
                <a:gd name="connsiteX20" fmla="*/ 14051 w 57216"/>
                <a:gd name="connsiteY20" fmla="*/ 22381 h 75575"/>
                <a:gd name="connsiteX21" fmla="*/ 36651 w 57216"/>
                <a:gd name="connsiteY21" fmla="*/ 71919 h 75575"/>
                <a:gd name="connsiteX22" fmla="*/ 39450 w 57216"/>
                <a:gd name="connsiteY22" fmla="*/ 75120 h 75575"/>
                <a:gd name="connsiteX23" fmla="*/ 42862 w 57216"/>
                <a:gd name="connsiteY23" fmla="*/ 75576 h 75575"/>
                <a:gd name="connsiteX24" fmla="*/ 53144 w 57216"/>
                <a:gd name="connsiteY24" fmla="*/ 75576 h 75575"/>
                <a:gd name="connsiteX25" fmla="*/ 56048 w 57216"/>
                <a:gd name="connsiteY25" fmla="*/ 74412 h 75575"/>
                <a:gd name="connsiteX26" fmla="*/ 57217 w 57216"/>
                <a:gd name="connsiteY26" fmla="*/ 71511 h 75575"/>
                <a:gd name="connsiteX27" fmla="*/ 57217 w 57216"/>
                <a:gd name="connsiteY27" fmla="*/ 1933 h 75575"/>
                <a:gd name="connsiteX28" fmla="*/ 55283 w 57216"/>
                <a:gd name="connsiteY28" fmla="*/ 0 h 7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7216" h="75575">
                  <a:moveTo>
                    <a:pt x="55283" y="0"/>
                  </a:moveTo>
                  <a:lnTo>
                    <a:pt x="46529" y="0"/>
                  </a:lnTo>
                  <a:cubicBezTo>
                    <a:pt x="45240" y="0"/>
                    <a:pt x="44595" y="644"/>
                    <a:pt x="44595" y="1932"/>
                  </a:cubicBezTo>
                  <a:lnTo>
                    <a:pt x="44595" y="55435"/>
                  </a:lnTo>
                  <a:cubicBezTo>
                    <a:pt x="44595" y="56048"/>
                    <a:pt x="44423" y="56352"/>
                    <a:pt x="44083" y="56352"/>
                  </a:cubicBezTo>
                  <a:cubicBezTo>
                    <a:pt x="43742" y="56352"/>
                    <a:pt x="43474" y="56080"/>
                    <a:pt x="43270" y="55539"/>
                  </a:cubicBezTo>
                  <a:lnTo>
                    <a:pt x="19549" y="3257"/>
                  </a:lnTo>
                  <a:cubicBezTo>
                    <a:pt x="18936" y="1900"/>
                    <a:pt x="18307" y="1016"/>
                    <a:pt x="17663" y="608"/>
                  </a:cubicBezTo>
                  <a:cubicBezTo>
                    <a:pt x="17018" y="204"/>
                    <a:pt x="16153" y="0"/>
                    <a:pt x="15068" y="0"/>
                  </a:cubicBezTo>
                  <a:lnTo>
                    <a:pt x="4072" y="0"/>
                  </a:lnTo>
                  <a:cubicBezTo>
                    <a:pt x="2919" y="0"/>
                    <a:pt x="1950" y="388"/>
                    <a:pt x="1173" y="1168"/>
                  </a:cubicBezTo>
                  <a:cubicBezTo>
                    <a:pt x="392" y="1949"/>
                    <a:pt x="0" y="2917"/>
                    <a:pt x="0" y="4069"/>
                  </a:cubicBezTo>
                  <a:lnTo>
                    <a:pt x="0" y="73543"/>
                  </a:lnTo>
                  <a:cubicBezTo>
                    <a:pt x="0" y="74087"/>
                    <a:pt x="204" y="74560"/>
                    <a:pt x="613" y="74968"/>
                  </a:cubicBezTo>
                  <a:cubicBezTo>
                    <a:pt x="1021" y="75376"/>
                    <a:pt x="1494" y="75576"/>
                    <a:pt x="2038" y="75576"/>
                  </a:cubicBezTo>
                  <a:lnTo>
                    <a:pt x="10691" y="75576"/>
                  </a:lnTo>
                  <a:cubicBezTo>
                    <a:pt x="11232" y="75576"/>
                    <a:pt x="11692" y="75376"/>
                    <a:pt x="12065" y="74968"/>
                  </a:cubicBezTo>
                  <a:cubicBezTo>
                    <a:pt x="12437" y="74560"/>
                    <a:pt x="12625" y="74088"/>
                    <a:pt x="12625" y="73543"/>
                  </a:cubicBezTo>
                  <a:lnTo>
                    <a:pt x="12625" y="22381"/>
                  </a:lnTo>
                  <a:cubicBezTo>
                    <a:pt x="12625" y="21837"/>
                    <a:pt x="12794" y="21565"/>
                    <a:pt x="13134" y="21565"/>
                  </a:cubicBezTo>
                  <a:cubicBezTo>
                    <a:pt x="13474" y="21565"/>
                    <a:pt x="13779" y="21837"/>
                    <a:pt x="14051" y="22381"/>
                  </a:cubicBezTo>
                  <a:lnTo>
                    <a:pt x="36651" y="71919"/>
                  </a:lnTo>
                  <a:cubicBezTo>
                    <a:pt x="37468" y="73748"/>
                    <a:pt x="38397" y="74816"/>
                    <a:pt x="39450" y="75120"/>
                  </a:cubicBezTo>
                  <a:cubicBezTo>
                    <a:pt x="40503" y="75424"/>
                    <a:pt x="41640" y="75576"/>
                    <a:pt x="42862" y="75576"/>
                  </a:cubicBezTo>
                  <a:lnTo>
                    <a:pt x="53144" y="75576"/>
                  </a:lnTo>
                  <a:cubicBezTo>
                    <a:pt x="54298" y="75576"/>
                    <a:pt x="55263" y="75188"/>
                    <a:pt x="56048" y="74412"/>
                  </a:cubicBezTo>
                  <a:cubicBezTo>
                    <a:pt x="56824" y="73628"/>
                    <a:pt x="57217" y="72663"/>
                    <a:pt x="57217" y="71511"/>
                  </a:cubicBezTo>
                  <a:lnTo>
                    <a:pt x="57217" y="1933"/>
                  </a:lnTo>
                  <a:cubicBezTo>
                    <a:pt x="57217" y="644"/>
                    <a:pt x="56572" y="0"/>
                    <a:pt x="55283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B473302C-F475-5F22-2C7D-E380326FAE4D}"/>
                </a:ext>
              </a:extLst>
            </p:cNvPr>
            <p:cNvSpPr/>
            <p:nvPr/>
          </p:nvSpPr>
          <p:spPr>
            <a:xfrm>
              <a:off x="10407032" y="6345473"/>
              <a:ext cx="44695" cy="58892"/>
            </a:xfrm>
            <a:custGeom>
              <a:avLst/>
              <a:gdLst>
                <a:gd name="connsiteX0" fmla="*/ 32582 w 44695"/>
                <a:gd name="connsiteY0" fmla="*/ 57472 h 58892"/>
                <a:gd name="connsiteX1" fmla="*/ 34004 w 44695"/>
                <a:gd name="connsiteY1" fmla="*/ 58080 h 58892"/>
                <a:gd name="connsiteX2" fmla="*/ 42661 w 44695"/>
                <a:gd name="connsiteY2" fmla="*/ 58080 h 58892"/>
                <a:gd name="connsiteX3" fmla="*/ 44087 w 44695"/>
                <a:gd name="connsiteY3" fmla="*/ 57472 h 58892"/>
                <a:gd name="connsiteX4" fmla="*/ 44695 w 44695"/>
                <a:gd name="connsiteY4" fmla="*/ 56048 h 58892"/>
                <a:gd name="connsiteX5" fmla="*/ 44695 w 44695"/>
                <a:gd name="connsiteY5" fmla="*/ 19424 h 58892"/>
                <a:gd name="connsiteX6" fmla="*/ 38945 w 44695"/>
                <a:gd name="connsiteY6" fmla="*/ 4781 h 58892"/>
                <a:gd name="connsiteX7" fmla="*/ 22299 w 44695"/>
                <a:gd name="connsiteY7" fmla="*/ 0 h 58892"/>
                <a:gd name="connsiteX8" fmla="*/ 12677 w 44695"/>
                <a:gd name="connsiteY8" fmla="*/ 500 h 58892"/>
                <a:gd name="connsiteX9" fmla="*/ 5297 w 44695"/>
                <a:gd name="connsiteY9" fmla="*/ 1612 h 58892"/>
                <a:gd name="connsiteX10" fmla="*/ 3363 w 44695"/>
                <a:gd name="connsiteY10" fmla="*/ 3725 h 58892"/>
                <a:gd name="connsiteX11" fmla="*/ 3363 w 44695"/>
                <a:gd name="connsiteY11" fmla="*/ 10178 h 58892"/>
                <a:gd name="connsiteX12" fmla="*/ 3872 w 44695"/>
                <a:gd name="connsiteY12" fmla="*/ 11594 h 58892"/>
                <a:gd name="connsiteX13" fmla="*/ 5193 w 44695"/>
                <a:gd name="connsiteY13" fmla="*/ 11898 h 58892"/>
                <a:gd name="connsiteX14" fmla="*/ 5702 w 44695"/>
                <a:gd name="connsiteY14" fmla="*/ 11898 h 58892"/>
                <a:gd name="connsiteX15" fmla="*/ 12829 w 44695"/>
                <a:gd name="connsiteY15" fmla="*/ 11342 h 58892"/>
                <a:gd name="connsiteX16" fmla="*/ 22299 w 44695"/>
                <a:gd name="connsiteY16" fmla="*/ 11086 h 58892"/>
                <a:gd name="connsiteX17" fmla="*/ 29071 w 44695"/>
                <a:gd name="connsiteY17" fmla="*/ 12727 h 58892"/>
                <a:gd name="connsiteX18" fmla="*/ 31257 w 44695"/>
                <a:gd name="connsiteY18" fmla="*/ 19392 h 58892"/>
                <a:gd name="connsiteX19" fmla="*/ 31257 w 44695"/>
                <a:gd name="connsiteY19" fmla="*/ 23901 h 58892"/>
                <a:gd name="connsiteX20" fmla="*/ 24842 w 44695"/>
                <a:gd name="connsiteY20" fmla="*/ 23901 h 58892"/>
                <a:gd name="connsiteX21" fmla="*/ 13490 w 44695"/>
                <a:gd name="connsiteY21" fmla="*/ 25021 h 58892"/>
                <a:gd name="connsiteX22" fmla="*/ 5754 w 44695"/>
                <a:gd name="connsiteY22" fmla="*/ 28378 h 58892"/>
                <a:gd name="connsiteX23" fmla="*/ 1378 w 44695"/>
                <a:gd name="connsiteY23" fmla="*/ 33871 h 58892"/>
                <a:gd name="connsiteX24" fmla="*/ 0 w 44695"/>
                <a:gd name="connsiteY24" fmla="*/ 41501 h 58892"/>
                <a:gd name="connsiteX25" fmla="*/ 0 w 44695"/>
                <a:gd name="connsiteY25" fmla="*/ 41909 h 58892"/>
                <a:gd name="connsiteX26" fmla="*/ 1578 w 44695"/>
                <a:gd name="connsiteY26" fmla="*/ 50350 h 58892"/>
                <a:gd name="connsiteX27" fmla="*/ 5650 w 44695"/>
                <a:gd name="connsiteY27" fmla="*/ 55539 h 58892"/>
                <a:gd name="connsiteX28" fmla="*/ 11304 w 44695"/>
                <a:gd name="connsiteY28" fmla="*/ 58180 h 58892"/>
                <a:gd name="connsiteX29" fmla="*/ 17615 w 44695"/>
                <a:gd name="connsiteY29" fmla="*/ 58892 h 58892"/>
                <a:gd name="connsiteX30" fmla="*/ 24842 w 44695"/>
                <a:gd name="connsiteY30" fmla="*/ 57724 h 58892"/>
                <a:gd name="connsiteX31" fmla="*/ 31970 w 44695"/>
                <a:gd name="connsiteY31" fmla="*/ 54419 h 58892"/>
                <a:gd name="connsiteX32" fmla="*/ 31970 w 44695"/>
                <a:gd name="connsiteY32" fmla="*/ 56048 h 58892"/>
                <a:gd name="connsiteX33" fmla="*/ 32582 w 44695"/>
                <a:gd name="connsiteY33" fmla="*/ 57472 h 58892"/>
                <a:gd name="connsiteX34" fmla="*/ 31257 w 44695"/>
                <a:gd name="connsiteY34" fmla="*/ 45365 h 58892"/>
                <a:gd name="connsiteX35" fmla="*/ 26292 w 44695"/>
                <a:gd name="connsiteY35" fmla="*/ 47398 h 58892"/>
                <a:gd name="connsiteX36" fmla="*/ 20810 w 44695"/>
                <a:gd name="connsiteY36" fmla="*/ 48214 h 58892"/>
                <a:gd name="connsiteX37" fmla="*/ 15180 w 44695"/>
                <a:gd name="connsiteY37" fmla="*/ 46942 h 58892"/>
                <a:gd name="connsiteX38" fmla="*/ 13442 w 44695"/>
                <a:gd name="connsiteY38" fmla="*/ 41909 h 58892"/>
                <a:gd name="connsiteX39" fmla="*/ 13442 w 44695"/>
                <a:gd name="connsiteY39" fmla="*/ 41501 h 58892"/>
                <a:gd name="connsiteX40" fmla="*/ 13899 w 44695"/>
                <a:gd name="connsiteY40" fmla="*/ 37736 h 58892"/>
                <a:gd name="connsiteX41" fmla="*/ 15640 w 44695"/>
                <a:gd name="connsiteY41" fmla="*/ 35043 h 58892"/>
                <a:gd name="connsiteX42" fmla="*/ 19124 w 44695"/>
                <a:gd name="connsiteY42" fmla="*/ 33415 h 58892"/>
                <a:gd name="connsiteX43" fmla="*/ 24806 w 44695"/>
                <a:gd name="connsiteY43" fmla="*/ 32855 h 58892"/>
                <a:gd name="connsiteX44" fmla="*/ 31257 w 44695"/>
                <a:gd name="connsiteY44" fmla="*/ 32855 h 58892"/>
                <a:gd name="connsiteX45" fmla="*/ 31257 w 44695"/>
                <a:gd name="connsiteY45" fmla="*/ 45365 h 58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695" h="58892">
                  <a:moveTo>
                    <a:pt x="32582" y="57472"/>
                  </a:moveTo>
                  <a:cubicBezTo>
                    <a:pt x="32987" y="57876"/>
                    <a:pt x="33463" y="58080"/>
                    <a:pt x="34004" y="58080"/>
                  </a:cubicBezTo>
                  <a:lnTo>
                    <a:pt x="42661" y="58080"/>
                  </a:lnTo>
                  <a:cubicBezTo>
                    <a:pt x="43201" y="58080"/>
                    <a:pt x="43678" y="57876"/>
                    <a:pt x="44087" y="57472"/>
                  </a:cubicBezTo>
                  <a:cubicBezTo>
                    <a:pt x="44491" y="57064"/>
                    <a:pt x="44695" y="56588"/>
                    <a:pt x="44695" y="56048"/>
                  </a:cubicBezTo>
                  <a:lnTo>
                    <a:pt x="44695" y="19424"/>
                  </a:lnTo>
                  <a:cubicBezTo>
                    <a:pt x="44695" y="12851"/>
                    <a:pt x="42777" y="7970"/>
                    <a:pt x="38945" y="4781"/>
                  </a:cubicBezTo>
                  <a:cubicBezTo>
                    <a:pt x="35109" y="1592"/>
                    <a:pt x="29559" y="0"/>
                    <a:pt x="22299" y="0"/>
                  </a:cubicBezTo>
                  <a:cubicBezTo>
                    <a:pt x="18768" y="0"/>
                    <a:pt x="15560" y="164"/>
                    <a:pt x="12677" y="500"/>
                  </a:cubicBezTo>
                  <a:cubicBezTo>
                    <a:pt x="9790" y="836"/>
                    <a:pt x="7331" y="1204"/>
                    <a:pt x="5297" y="1612"/>
                  </a:cubicBezTo>
                  <a:cubicBezTo>
                    <a:pt x="4004" y="1880"/>
                    <a:pt x="3363" y="2584"/>
                    <a:pt x="3363" y="3725"/>
                  </a:cubicBezTo>
                  <a:lnTo>
                    <a:pt x="3363" y="10178"/>
                  </a:lnTo>
                  <a:cubicBezTo>
                    <a:pt x="3363" y="10918"/>
                    <a:pt x="3531" y="11390"/>
                    <a:pt x="3872" y="11594"/>
                  </a:cubicBezTo>
                  <a:cubicBezTo>
                    <a:pt x="4212" y="11798"/>
                    <a:pt x="4649" y="11898"/>
                    <a:pt x="5193" y="11898"/>
                  </a:cubicBezTo>
                  <a:lnTo>
                    <a:pt x="5702" y="11898"/>
                  </a:lnTo>
                  <a:cubicBezTo>
                    <a:pt x="7400" y="11694"/>
                    <a:pt x="9774" y="11510"/>
                    <a:pt x="12829" y="11342"/>
                  </a:cubicBezTo>
                  <a:cubicBezTo>
                    <a:pt x="15885" y="11170"/>
                    <a:pt x="19040" y="11086"/>
                    <a:pt x="22299" y="11086"/>
                  </a:cubicBezTo>
                  <a:cubicBezTo>
                    <a:pt x="25354" y="11086"/>
                    <a:pt x="27609" y="11634"/>
                    <a:pt x="29071" y="12727"/>
                  </a:cubicBezTo>
                  <a:cubicBezTo>
                    <a:pt x="30528" y="13819"/>
                    <a:pt x="31257" y="16043"/>
                    <a:pt x="31257" y="19392"/>
                  </a:cubicBezTo>
                  <a:lnTo>
                    <a:pt x="31257" y="23901"/>
                  </a:lnTo>
                  <a:lnTo>
                    <a:pt x="24842" y="23901"/>
                  </a:lnTo>
                  <a:cubicBezTo>
                    <a:pt x="20430" y="23901"/>
                    <a:pt x="16650" y="24277"/>
                    <a:pt x="13490" y="25021"/>
                  </a:cubicBezTo>
                  <a:cubicBezTo>
                    <a:pt x="10335" y="25769"/>
                    <a:pt x="7756" y="26885"/>
                    <a:pt x="5754" y="28378"/>
                  </a:cubicBezTo>
                  <a:cubicBezTo>
                    <a:pt x="3752" y="29870"/>
                    <a:pt x="2294" y="31698"/>
                    <a:pt x="1378" y="33871"/>
                  </a:cubicBezTo>
                  <a:cubicBezTo>
                    <a:pt x="461" y="36039"/>
                    <a:pt x="0" y="38584"/>
                    <a:pt x="0" y="41501"/>
                  </a:cubicBezTo>
                  <a:lnTo>
                    <a:pt x="0" y="41909"/>
                  </a:lnTo>
                  <a:cubicBezTo>
                    <a:pt x="0" y="45365"/>
                    <a:pt x="529" y="48178"/>
                    <a:pt x="1578" y="50350"/>
                  </a:cubicBezTo>
                  <a:cubicBezTo>
                    <a:pt x="2631" y="52519"/>
                    <a:pt x="3988" y="54251"/>
                    <a:pt x="5650" y="55539"/>
                  </a:cubicBezTo>
                  <a:cubicBezTo>
                    <a:pt x="7316" y="56824"/>
                    <a:pt x="9202" y="57708"/>
                    <a:pt x="11304" y="58180"/>
                  </a:cubicBezTo>
                  <a:cubicBezTo>
                    <a:pt x="13406" y="58656"/>
                    <a:pt x="15512" y="58892"/>
                    <a:pt x="17615" y="58892"/>
                  </a:cubicBezTo>
                  <a:cubicBezTo>
                    <a:pt x="20057" y="58892"/>
                    <a:pt x="22468" y="58504"/>
                    <a:pt x="24842" y="57724"/>
                  </a:cubicBezTo>
                  <a:cubicBezTo>
                    <a:pt x="27221" y="56944"/>
                    <a:pt x="29591" y="55844"/>
                    <a:pt x="31970" y="54419"/>
                  </a:cubicBezTo>
                  <a:lnTo>
                    <a:pt x="31970" y="56048"/>
                  </a:lnTo>
                  <a:cubicBezTo>
                    <a:pt x="31970" y="56588"/>
                    <a:pt x="32174" y="57064"/>
                    <a:pt x="32582" y="57472"/>
                  </a:cubicBezTo>
                  <a:moveTo>
                    <a:pt x="31257" y="45365"/>
                  </a:moveTo>
                  <a:cubicBezTo>
                    <a:pt x="29755" y="46178"/>
                    <a:pt x="28098" y="46858"/>
                    <a:pt x="26292" y="47398"/>
                  </a:cubicBezTo>
                  <a:cubicBezTo>
                    <a:pt x="24482" y="47946"/>
                    <a:pt x="22656" y="48214"/>
                    <a:pt x="20810" y="48214"/>
                  </a:cubicBezTo>
                  <a:cubicBezTo>
                    <a:pt x="18219" y="48214"/>
                    <a:pt x="16341" y="47790"/>
                    <a:pt x="15180" y="46942"/>
                  </a:cubicBezTo>
                  <a:cubicBezTo>
                    <a:pt x="14019" y="46094"/>
                    <a:pt x="13442" y="44417"/>
                    <a:pt x="13442" y="41909"/>
                  </a:cubicBezTo>
                  <a:lnTo>
                    <a:pt x="13442" y="41501"/>
                  </a:lnTo>
                  <a:cubicBezTo>
                    <a:pt x="13442" y="40076"/>
                    <a:pt x="13594" y="38824"/>
                    <a:pt x="13899" y="37736"/>
                  </a:cubicBezTo>
                  <a:cubicBezTo>
                    <a:pt x="14207" y="36652"/>
                    <a:pt x="14788" y="35755"/>
                    <a:pt x="15640" y="35043"/>
                  </a:cubicBezTo>
                  <a:cubicBezTo>
                    <a:pt x="16497" y="34331"/>
                    <a:pt x="17655" y="33787"/>
                    <a:pt x="19124" y="33415"/>
                  </a:cubicBezTo>
                  <a:cubicBezTo>
                    <a:pt x="20590" y="33039"/>
                    <a:pt x="22484" y="32855"/>
                    <a:pt x="24806" y="32855"/>
                  </a:cubicBezTo>
                  <a:lnTo>
                    <a:pt x="31257" y="32855"/>
                  </a:lnTo>
                  <a:lnTo>
                    <a:pt x="31257" y="45365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FC3AE21A-CB1A-4B1E-892B-5368A2AB2284}"/>
                </a:ext>
              </a:extLst>
            </p:cNvPr>
            <p:cNvSpPr/>
            <p:nvPr/>
          </p:nvSpPr>
          <p:spPr>
            <a:xfrm>
              <a:off x="10457530" y="6334181"/>
              <a:ext cx="36651" cy="70186"/>
            </a:xfrm>
            <a:custGeom>
              <a:avLst/>
              <a:gdLst>
                <a:gd name="connsiteX0" fmla="*/ 11605 w 36651"/>
                <a:gd name="connsiteY0" fmla="*/ 54011 h 70186"/>
                <a:gd name="connsiteX1" fmla="*/ 12521 w 36651"/>
                <a:gd name="connsiteY1" fmla="*/ 62301 h 70186"/>
                <a:gd name="connsiteX2" fmla="*/ 15372 w 36651"/>
                <a:gd name="connsiteY2" fmla="*/ 67234 h 70186"/>
                <a:gd name="connsiteX3" fmla="*/ 20410 w 36651"/>
                <a:gd name="connsiteY3" fmla="*/ 69575 h 70186"/>
                <a:gd name="connsiteX4" fmla="*/ 27794 w 36651"/>
                <a:gd name="connsiteY4" fmla="*/ 70187 h 70186"/>
                <a:gd name="connsiteX5" fmla="*/ 31205 w 36651"/>
                <a:gd name="connsiteY5" fmla="*/ 69983 h 70186"/>
                <a:gd name="connsiteX6" fmla="*/ 34717 w 36651"/>
                <a:gd name="connsiteY6" fmla="*/ 69474 h 70186"/>
                <a:gd name="connsiteX7" fmla="*/ 36651 w 36651"/>
                <a:gd name="connsiteY7" fmla="*/ 67642 h 70186"/>
                <a:gd name="connsiteX8" fmla="*/ 36651 w 36651"/>
                <a:gd name="connsiteY8" fmla="*/ 61233 h 70186"/>
                <a:gd name="connsiteX9" fmla="*/ 34493 w 36651"/>
                <a:gd name="connsiteY9" fmla="*/ 59708 h 70186"/>
                <a:gd name="connsiteX10" fmla="*/ 29047 w 36651"/>
                <a:gd name="connsiteY10" fmla="*/ 59708 h 70186"/>
                <a:gd name="connsiteX11" fmla="*/ 26841 w 36651"/>
                <a:gd name="connsiteY11" fmla="*/ 59557 h 70186"/>
                <a:gd name="connsiteX12" fmla="*/ 25659 w 36651"/>
                <a:gd name="connsiteY12" fmla="*/ 58792 h 70186"/>
                <a:gd name="connsiteX13" fmla="*/ 25143 w 36651"/>
                <a:gd name="connsiteY13" fmla="*/ 57064 h 70186"/>
                <a:gd name="connsiteX14" fmla="*/ 25043 w 36651"/>
                <a:gd name="connsiteY14" fmla="*/ 54011 h 70186"/>
                <a:gd name="connsiteX15" fmla="*/ 25043 w 36651"/>
                <a:gd name="connsiteY15" fmla="*/ 22073 h 70186"/>
                <a:gd name="connsiteX16" fmla="*/ 34288 w 36651"/>
                <a:gd name="connsiteY16" fmla="*/ 22073 h 70186"/>
                <a:gd name="connsiteX17" fmla="*/ 35726 w 36651"/>
                <a:gd name="connsiteY17" fmla="*/ 21461 h 70186"/>
                <a:gd name="connsiteX18" fmla="*/ 36343 w 36651"/>
                <a:gd name="connsiteY18" fmla="*/ 20036 h 70186"/>
                <a:gd name="connsiteX19" fmla="*/ 36343 w 36651"/>
                <a:gd name="connsiteY19" fmla="*/ 14039 h 70186"/>
                <a:gd name="connsiteX20" fmla="*/ 35726 w 36651"/>
                <a:gd name="connsiteY20" fmla="*/ 12615 h 70186"/>
                <a:gd name="connsiteX21" fmla="*/ 34288 w 36651"/>
                <a:gd name="connsiteY21" fmla="*/ 12003 h 70186"/>
                <a:gd name="connsiteX22" fmla="*/ 25043 w 36651"/>
                <a:gd name="connsiteY22" fmla="*/ 12003 h 70186"/>
                <a:gd name="connsiteX23" fmla="*/ 25043 w 36651"/>
                <a:gd name="connsiteY23" fmla="*/ 1524 h 70186"/>
                <a:gd name="connsiteX24" fmla="*/ 23429 w 36651"/>
                <a:gd name="connsiteY24" fmla="*/ 0 h 70186"/>
                <a:gd name="connsiteX25" fmla="*/ 23024 w 36651"/>
                <a:gd name="connsiteY25" fmla="*/ 0 h 70186"/>
                <a:gd name="connsiteX26" fmla="*/ 13623 w 36651"/>
                <a:gd name="connsiteY26" fmla="*/ 1624 h 70186"/>
                <a:gd name="connsiteX27" fmla="*/ 12209 w 36651"/>
                <a:gd name="connsiteY27" fmla="*/ 2337 h 70186"/>
                <a:gd name="connsiteX28" fmla="*/ 11604 w 36651"/>
                <a:gd name="connsiteY28" fmla="*/ 3661 h 70186"/>
                <a:gd name="connsiteX29" fmla="*/ 11604 w 36651"/>
                <a:gd name="connsiteY29" fmla="*/ 12002 h 70186"/>
                <a:gd name="connsiteX30" fmla="*/ 2034 w 36651"/>
                <a:gd name="connsiteY30" fmla="*/ 12002 h 70186"/>
                <a:gd name="connsiteX31" fmla="*/ 609 w 36651"/>
                <a:gd name="connsiteY31" fmla="*/ 12614 h 70186"/>
                <a:gd name="connsiteX32" fmla="*/ 0 w 36651"/>
                <a:gd name="connsiteY32" fmla="*/ 14039 h 70186"/>
                <a:gd name="connsiteX33" fmla="*/ 0 w 36651"/>
                <a:gd name="connsiteY33" fmla="*/ 18612 h 70186"/>
                <a:gd name="connsiteX34" fmla="*/ 609 w 36651"/>
                <a:gd name="connsiteY34" fmla="*/ 19936 h 70186"/>
                <a:gd name="connsiteX35" fmla="*/ 2034 w 36651"/>
                <a:gd name="connsiteY35" fmla="*/ 20648 h 70186"/>
                <a:gd name="connsiteX36" fmla="*/ 11604 w 36651"/>
                <a:gd name="connsiteY36" fmla="*/ 22072 h 70186"/>
                <a:gd name="connsiteX37" fmla="*/ 11604 w 36651"/>
                <a:gd name="connsiteY37" fmla="*/ 54011 h 7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1" h="70186">
                  <a:moveTo>
                    <a:pt x="11605" y="54011"/>
                  </a:moveTo>
                  <a:cubicBezTo>
                    <a:pt x="11605" y="57404"/>
                    <a:pt x="11909" y="60169"/>
                    <a:pt x="12521" y="62301"/>
                  </a:cubicBezTo>
                  <a:cubicBezTo>
                    <a:pt x="13130" y="64442"/>
                    <a:pt x="14079" y="66082"/>
                    <a:pt x="15372" y="67234"/>
                  </a:cubicBezTo>
                  <a:cubicBezTo>
                    <a:pt x="16662" y="68391"/>
                    <a:pt x="18340" y="69171"/>
                    <a:pt x="20410" y="69575"/>
                  </a:cubicBezTo>
                  <a:cubicBezTo>
                    <a:pt x="22480" y="69983"/>
                    <a:pt x="24943" y="70187"/>
                    <a:pt x="27794" y="70187"/>
                  </a:cubicBezTo>
                  <a:cubicBezTo>
                    <a:pt x="28943" y="70187"/>
                    <a:pt x="30080" y="70119"/>
                    <a:pt x="31205" y="69983"/>
                  </a:cubicBezTo>
                  <a:cubicBezTo>
                    <a:pt x="32323" y="69847"/>
                    <a:pt x="33492" y="69675"/>
                    <a:pt x="34717" y="69474"/>
                  </a:cubicBezTo>
                  <a:cubicBezTo>
                    <a:pt x="36002" y="69270"/>
                    <a:pt x="36651" y="68658"/>
                    <a:pt x="36651" y="67642"/>
                  </a:cubicBezTo>
                  <a:lnTo>
                    <a:pt x="36651" y="61233"/>
                  </a:lnTo>
                  <a:cubicBezTo>
                    <a:pt x="36651" y="60217"/>
                    <a:pt x="35930" y="59708"/>
                    <a:pt x="34493" y="59708"/>
                  </a:cubicBezTo>
                  <a:lnTo>
                    <a:pt x="29047" y="59708"/>
                  </a:lnTo>
                  <a:cubicBezTo>
                    <a:pt x="28090" y="59708"/>
                    <a:pt x="27353" y="59656"/>
                    <a:pt x="26841" y="59557"/>
                  </a:cubicBezTo>
                  <a:cubicBezTo>
                    <a:pt x="26328" y="59457"/>
                    <a:pt x="25932" y="59200"/>
                    <a:pt x="25659" y="58792"/>
                  </a:cubicBezTo>
                  <a:cubicBezTo>
                    <a:pt x="25383" y="58388"/>
                    <a:pt x="25215" y="57812"/>
                    <a:pt x="25143" y="57064"/>
                  </a:cubicBezTo>
                  <a:cubicBezTo>
                    <a:pt x="25075" y="56320"/>
                    <a:pt x="25043" y="55303"/>
                    <a:pt x="25043" y="54011"/>
                  </a:cubicBezTo>
                  <a:lnTo>
                    <a:pt x="25043" y="22073"/>
                  </a:lnTo>
                  <a:lnTo>
                    <a:pt x="34288" y="22073"/>
                  </a:lnTo>
                  <a:cubicBezTo>
                    <a:pt x="34833" y="22073"/>
                    <a:pt x="35318" y="21868"/>
                    <a:pt x="35726" y="21461"/>
                  </a:cubicBezTo>
                  <a:cubicBezTo>
                    <a:pt x="36135" y="21056"/>
                    <a:pt x="36343" y="20580"/>
                    <a:pt x="36343" y="20036"/>
                  </a:cubicBezTo>
                  <a:lnTo>
                    <a:pt x="36343" y="14039"/>
                  </a:lnTo>
                  <a:cubicBezTo>
                    <a:pt x="36343" y="13495"/>
                    <a:pt x="36135" y="13019"/>
                    <a:pt x="35726" y="12615"/>
                  </a:cubicBezTo>
                  <a:cubicBezTo>
                    <a:pt x="35318" y="12207"/>
                    <a:pt x="34833" y="12003"/>
                    <a:pt x="34288" y="12003"/>
                  </a:cubicBezTo>
                  <a:lnTo>
                    <a:pt x="25043" y="12003"/>
                  </a:lnTo>
                  <a:lnTo>
                    <a:pt x="25043" y="1524"/>
                  </a:lnTo>
                  <a:cubicBezTo>
                    <a:pt x="25043" y="508"/>
                    <a:pt x="24502" y="0"/>
                    <a:pt x="23429" y="0"/>
                  </a:cubicBezTo>
                  <a:lnTo>
                    <a:pt x="23024" y="0"/>
                  </a:lnTo>
                  <a:lnTo>
                    <a:pt x="13623" y="1624"/>
                  </a:lnTo>
                  <a:cubicBezTo>
                    <a:pt x="13086" y="1764"/>
                    <a:pt x="12613" y="2000"/>
                    <a:pt x="12209" y="2337"/>
                  </a:cubicBezTo>
                  <a:cubicBezTo>
                    <a:pt x="11804" y="2677"/>
                    <a:pt x="11604" y="3121"/>
                    <a:pt x="11604" y="3661"/>
                  </a:cubicBezTo>
                  <a:lnTo>
                    <a:pt x="11604" y="12002"/>
                  </a:lnTo>
                  <a:lnTo>
                    <a:pt x="2034" y="12002"/>
                  </a:lnTo>
                  <a:cubicBezTo>
                    <a:pt x="1490" y="12002"/>
                    <a:pt x="1017" y="12207"/>
                    <a:pt x="609" y="12614"/>
                  </a:cubicBezTo>
                  <a:cubicBezTo>
                    <a:pt x="200" y="13019"/>
                    <a:pt x="0" y="13495"/>
                    <a:pt x="0" y="14039"/>
                  </a:cubicBezTo>
                  <a:lnTo>
                    <a:pt x="0" y="18612"/>
                  </a:lnTo>
                  <a:cubicBezTo>
                    <a:pt x="0" y="19160"/>
                    <a:pt x="200" y="19596"/>
                    <a:pt x="609" y="19936"/>
                  </a:cubicBezTo>
                  <a:cubicBezTo>
                    <a:pt x="1017" y="20276"/>
                    <a:pt x="1489" y="20512"/>
                    <a:pt x="2034" y="20648"/>
                  </a:cubicBezTo>
                  <a:lnTo>
                    <a:pt x="11604" y="22072"/>
                  </a:lnTo>
                  <a:lnTo>
                    <a:pt x="11604" y="5401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id="{50384172-C042-83B6-7AC9-C48682F11C1B}"/>
                </a:ext>
              </a:extLst>
            </p:cNvPr>
            <p:cNvSpPr/>
            <p:nvPr/>
          </p:nvSpPr>
          <p:spPr>
            <a:xfrm>
              <a:off x="10503645" y="6346185"/>
              <a:ext cx="13442" cy="57367"/>
            </a:xfrm>
            <a:custGeom>
              <a:avLst/>
              <a:gdLst>
                <a:gd name="connsiteX0" fmla="*/ 11404 w 13442"/>
                <a:gd name="connsiteY0" fmla="*/ 0 h 57367"/>
                <a:gd name="connsiteX1" fmla="*/ 2038 w 13442"/>
                <a:gd name="connsiteY1" fmla="*/ 0 h 57367"/>
                <a:gd name="connsiteX2" fmla="*/ 613 w 13442"/>
                <a:gd name="connsiteY2" fmla="*/ 608 h 57367"/>
                <a:gd name="connsiteX3" fmla="*/ 0 w 13442"/>
                <a:gd name="connsiteY3" fmla="*/ 2032 h 57367"/>
                <a:gd name="connsiteX4" fmla="*/ 0 w 13442"/>
                <a:gd name="connsiteY4" fmla="*/ 55235 h 57367"/>
                <a:gd name="connsiteX5" fmla="*/ 613 w 13442"/>
                <a:gd name="connsiteY5" fmla="*/ 56708 h 57367"/>
                <a:gd name="connsiteX6" fmla="*/ 2038 w 13442"/>
                <a:gd name="connsiteY6" fmla="*/ 57368 h 57367"/>
                <a:gd name="connsiteX7" fmla="*/ 11404 w 13442"/>
                <a:gd name="connsiteY7" fmla="*/ 57368 h 57367"/>
                <a:gd name="connsiteX8" fmla="*/ 12830 w 13442"/>
                <a:gd name="connsiteY8" fmla="*/ 56708 h 57367"/>
                <a:gd name="connsiteX9" fmla="*/ 13442 w 13442"/>
                <a:gd name="connsiteY9" fmla="*/ 55235 h 57367"/>
                <a:gd name="connsiteX10" fmla="*/ 13442 w 13442"/>
                <a:gd name="connsiteY10" fmla="*/ 2032 h 57367"/>
                <a:gd name="connsiteX11" fmla="*/ 12830 w 13442"/>
                <a:gd name="connsiteY11" fmla="*/ 608 h 57367"/>
                <a:gd name="connsiteX12" fmla="*/ 11404 w 13442"/>
                <a:gd name="connsiteY12" fmla="*/ 0 h 57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442" h="57367">
                  <a:moveTo>
                    <a:pt x="11404" y="0"/>
                  </a:moveTo>
                  <a:lnTo>
                    <a:pt x="2038" y="0"/>
                  </a:lnTo>
                  <a:cubicBezTo>
                    <a:pt x="1494" y="0"/>
                    <a:pt x="1021" y="204"/>
                    <a:pt x="613" y="608"/>
                  </a:cubicBezTo>
                  <a:cubicBezTo>
                    <a:pt x="204" y="1016"/>
                    <a:pt x="0" y="1488"/>
                    <a:pt x="0" y="2032"/>
                  </a:cubicBezTo>
                  <a:lnTo>
                    <a:pt x="0" y="55235"/>
                  </a:lnTo>
                  <a:cubicBezTo>
                    <a:pt x="0" y="55775"/>
                    <a:pt x="204" y="56268"/>
                    <a:pt x="613" y="56708"/>
                  </a:cubicBezTo>
                  <a:cubicBezTo>
                    <a:pt x="1021" y="57152"/>
                    <a:pt x="1494" y="57368"/>
                    <a:pt x="2038" y="57368"/>
                  </a:cubicBezTo>
                  <a:lnTo>
                    <a:pt x="11404" y="57368"/>
                  </a:lnTo>
                  <a:cubicBezTo>
                    <a:pt x="11945" y="57368"/>
                    <a:pt x="12421" y="57152"/>
                    <a:pt x="12830" y="56708"/>
                  </a:cubicBezTo>
                  <a:cubicBezTo>
                    <a:pt x="13234" y="56268"/>
                    <a:pt x="13442" y="55775"/>
                    <a:pt x="13442" y="55235"/>
                  </a:cubicBezTo>
                  <a:lnTo>
                    <a:pt x="13442" y="2032"/>
                  </a:lnTo>
                  <a:cubicBezTo>
                    <a:pt x="13442" y="1488"/>
                    <a:pt x="13234" y="1016"/>
                    <a:pt x="12830" y="608"/>
                  </a:cubicBezTo>
                  <a:cubicBezTo>
                    <a:pt x="12421" y="204"/>
                    <a:pt x="11945" y="0"/>
                    <a:pt x="11404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47" name="Freeform 46">
              <a:extLst>
                <a:ext uri="{FF2B5EF4-FFF2-40B4-BE49-F238E27FC236}">
                  <a16:creationId xmlns:a16="http://schemas.microsoft.com/office/drawing/2014/main" id="{E414E44F-A6FC-CC32-005C-07CE37E6F6F3}"/>
                </a:ext>
              </a:extLst>
            </p:cNvPr>
            <p:cNvSpPr/>
            <p:nvPr/>
          </p:nvSpPr>
          <p:spPr>
            <a:xfrm>
              <a:off x="10503339" y="6325534"/>
              <a:ext cx="14050" cy="13018"/>
            </a:xfrm>
            <a:custGeom>
              <a:avLst/>
              <a:gdLst>
                <a:gd name="connsiteX0" fmla="*/ 12017 w 14050"/>
                <a:gd name="connsiteY0" fmla="*/ 0 h 13018"/>
                <a:gd name="connsiteX1" fmla="*/ 2142 w 14050"/>
                <a:gd name="connsiteY1" fmla="*/ 0 h 13018"/>
                <a:gd name="connsiteX2" fmla="*/ 665 w 14050"/>
                <a:gd name="connsiteY2" fmla="*/ 608 h 13018"/>
                <a:gd name="connsiteX3" fmla="*/ 0 w 14050"/>
                <a:gd name="connsiteY3" fmla="*/ 2036 h 13018"/>
                <a:gd name="connsiteX4" fmla="*/ 0 w 14050"/>
                <a:gd name="connsiteY4" fmla="*/ 10982 h 13018"/>
                <a:gd name="connsiteX5" fmla="*/ 665 w 14050"/>
                <a:gd name="connsiteY5" fmla="*/ 12411 h 13018"/>
                <a:gd name="connsiteX6" fmla="*/ 2142 w 14050"/>
                <a:gd name="connsiteY6" fmla="*/ 13019 h 13018"/>
                <a:gd name="connsiteX7" fmla="*/ 12017 w 14050"/>
                <a:gd name="connsiteY7" fmla="*/ 13019 h 13018"/>
                <a:gd name="connsiteX8" fmla="*/ 13442 w 14050"/>
                <a:gd name="connsiteY8" fmla="*/ 12411 h 13018"/>
                <a:gd name="connsiteX9" fmla="*/ 14051 w 14050"/>
                <a:gd name="connsiteY9" fmla="*/ 10982 h 13018"/>
                <a:gd name="connsiteX10" fmla="*/ 14051 w 14050"/>
                <a:gd name="connsiteY10" fmla="*/ 2036 h 13018"/>
                <a:gd name="connsiteX11" fmla="*/ 13442 w 14050"/>
                <a:gd name="connsiteY11" fmla="*/ 608 h 13018"/>
                <a:gd name="connsiteX12" fmla="*/ 12017 w 14050"/>
                <a:gd name="connsiteY12" fmla="*/ 0 h 13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050" h="13018">
                  <a:moveTo>
                    <a:pt x="12017" y="0"/>
                  </a:moveTo>
                  <a:lnTo>
                    <a:pt x="2142" y="0"/>
                  </a:lnTo>
                  <a:cubicBezTo>
                    <a:pt x="1598" y="0"/>
                    <a:pt x="1105" y="204"/>
                    <a:pt x="665" y="608"/>
                  </a:cubicBezTo>
                  <a:cubicBezTo>
                    <a:pt x="220" y="1020"/>
                    <a:pt x="0" y="1492"/>
                    <a:pt x="0" y="2036"/>
                  </a:cubicBezTo>
                  <a:lnTo>
                    <a:pt x="0" y="10982"/>
                  </a:lnTo>
                  <a:cubicBezTo>
                    <a:pt x="0" y="11530"/>
                    <a:pt x="220" y="12002"/>
                    <a:pt x="665" y="12411"/>
                  </a:cubicBezTo>
                  <a:cubicBezTo>
                    <a:pt x="1105" y="12815"/>
                    <a:pt x="1598" y="13019"/>
                    <a:pt x="2142" y="13019"/>
                  </a:cubicBezTo>
                  <a:lnTo>
                    <a:pt x="12017" y="13019"/>
                  </a:lnTo>
                  <a:cubicBezTo>
                    <a:pt x="12557" y="13019"/>
                    <a:pt x="13034" y="12815"/>
                    <a:pt x="13442" y="12411"/>
                  </a:cubicBezTo>
                  <a:cubicBezTo>
                    <a:pt x="13847" y="12003"/>
                    <a:pt x="14051" y="11531"/>
                    <a:pt x="14051" y="10982"/>
                  </a:cubicBezTo>
                  <a:lnTo>
                    <a:pt x="14051" y="2036"/>
                  </a:lnTo>
                  <a:cubicBezTo>
                    <a:pt x="14051" y="1492"/>
                    <a:pt x="13847" y="1020"/>
                    <a:pt x="13442" y="608"/>
                  </a:cubicBezTo>
                  <a:cubicBezTo>
                    <a:pt x="13034" y="204"/>
                    <a:pt x="12557" y="0"/>
                    <a:pt x="12017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48" name="Freeform 47">
              <a:extLst>
                <a:ext uri="{FF2B5EF4-FFF2-40B4-BE49-F238E27FC236}">
                  <a16:creationId xmlns:a16="http://schemas.microsoft.com/office/drawing/2014/main" id="{1864D152-A245-C989-7944-FA3524690B4A}"/>
                </a:ext>
              </a:extLst>
            </p:cNvPr>
            <p:cNvSpPr/>
            <p:nvPr/>
          </p:nvSpPr>
          <p:spPr>
            <a:xfrm>
              <a:off x="10528895" y="6345470"/>
              <a:ext cx="48663" cy="58896"/>
            </a:xfrm>
            <a:custGeom>
              <a:avLst/>
              <a:gdLst>
                <a:gd name="connsiteX0" fmla="*/ 6211 w 48663"/>
                <a:gd name="connsiteY0" fmla="*/ 51675 h 58896"/>
                <a:gd name="connsiteX1" fmla="*/ 13795 w 48663"/>
                <a:gd name="connsiteY1" fmla="*/ 56964 h 58896"/>
                <a:gd name="connsiteX2" fmla="*/ 24334 w 48663"/>
                <a:gd name="connsiteY2" fmla="*/ 58896 h 58896"/>
                <a:gd name="connsiteX3" fmla="*/ 34869 w 48663"/>
                <a:gd name="connsiteY3" fmla="*/ 56964 h 58896"/>
                <a:gd name="connsiteX4" fmla="*/ 42453 w 48663"/>
                <a:gd name="connsiteY4" fmla="*/ 51675 h 58896"/>
                <a:gd name="connsiteX5" fmla="*/ 47086 w 48663"/>
                <a:gd name="connsiteY5" fmla="*/ 43689 h 58896"/>
                <a:gd name="connsiteX6" fmla="*/ 48664 w 48663"/>
                <a:gd name="connsiteY6" fmla="*/ 33571 h 58896"/>
                <a:gd name="connsiteX7" fmla="*/ 48664 w 48663"/>
                <a:gd name="connsiteY7" fmla="*/ 25329 h 58896"/>
                <a:gd name="connsiteX8" fmla="*/ 47086 w 48663"/>
                <a:gd name="connsiteY8" fmla="*/ 15207 h 58896"/>
                <a:gd name="connsiteX9" fmla="*/ 42453 w 48663"/>
                <a:gd name="connsiteY9" fmla="*/ 7222 h 58896"/>
                <a:gd name="connsiteX10" fmla="*/ 34869 w 48663"/>
                <a:gd name="connsiteY10" fmla="*/ 1932 h 58896"/>
                <a:gd name="connsiteX11" fmla="*/ 24334 w 48663"/>
                <a:gd name="connsiteY11" fmla="*/ 0 h 58896"/>
                <a:gd name="connsiteX12" fmla="*/ 13795 w 48663"/>
                <a:gd name="connsiteY12" fmla="*/ 1932 h 58896"/>
                <a:gd name="connsiteX13" fmla="*/ 6211 w 48663"/>
                <a:gd name="connsiteY13" fmla="*/ 7222 h 58896"/>
                <a:gd name="connsiteX14" fmla="*/ 1578 w 48663"/>
                <a:gd name="connsiteY14" fmla="*/ 15207 h 58896"/>
                <a:gd name="connsiteX15" fmla="*/ 0 w 48663"/>
                <a:gd name="connsiteY15" fmla="*/ 25329 h 58896"/>
                <a:gd name="connsiteX16" fmla="*/ 0 w 48663"/>
                <a:gd name="connsiteY16" fmla="*/ 33571 h 58896"/>
                <a:gd name="connsiteX17" fmla="*/ 1578 w 48663"/>
                <a:gd name="connsiteY17" fmla="*/ 43689 h 58896"/>
                <a:gd name="connsiteX18" fmla="*/ 6211 w 48663"/>
                <a:gd name="connsiteY18" fmla="*/ 51675 h 58896"/>
                <a:gd name="connsiteX19" fmla="*/ 13438 w 48663"/>
                <a:gd name="connsiteY19" fmla="*/ 25329 h 58896"/>
                <a:gd name="connsiteX20" fmla="*/ 16185 w 48663"/>
                <a:gd name="connsiteY20" fmla="*/ 15311 h 58896"/>
                <a:gd name="connsiteX21" fmla="*/ 24334 w 48663"/>
                <a:gd name="connsiteY21" fmla="*/ 11598 h 58896"/>
                <a:gd name="connsiteX22" fmla="*/ 32478 w 48663"/>
                <a:gd name="connsiteY22" fmla="*/ 15311 h 58896"/>
                <a:gd name="connsiteX23" fmla="*/ 35225 w 48663"/>
                <a:gd name="connsiteY23" fmla="*/ 25329 h 58896"/>
                <a:gd name="connsiteX24" fmla="*/ 35225 w 48663"/>
                <a:gd name="connsiteY24" fmla="*/ 33571 h 58896"/>
                <a:gd name="connsiteX25" fmla="*/ 32478 w 48663"/>
                <a:gd name="connsiteY25" fmla="*/ 43585 h 58896"/>
                <a:gd name="connsiteX26" fmla="*/ 24334 w 48663"/>
                <a:gd name="connsiteY26" fmla="*/ 47302 h 58896"/>
                <a:gd name="connsiteX27" fmla="*/ 16185 w 48663"/>
                <a:gd name="connsiteY27" fmla="*/ 43585 h 58896"/>
                <a:gd name="connsiteX28" fmla="*/ 13438 w 48663"/>
                <a:gd name="connsiteY28" fmla="*/ 33571 h 58896"/>
                <a:gd name="connsiteX29" fmla="*/ 13438 w 48663"/>
                <a:gd name="connsiteY29" fmla="*/ 25329 h 5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896">
                  <a:moveTo>
                    <a:pt x="6211" y="51675"/>
                  </a:moveTo>
                  <a:cubicBezTo>
                    <a:pt x="8245" y="53911"/>
                    <a:pt x="10775" y="55676"/>
                    <a:pt x="13795" y="56964"/>
                  </a:cubicBezTo>
                  <a:cubicBezTo>
                    <a:pt x="16814" y="58252"/>
                    <a:pt x="20325" y="58896"/>
                    <a:pt x="24334" y="58896"/>
                  </a:cubicBezTo>
                  <a:cubicBezTo>
                    <a:pt x="28338" y="58896"/>
                    <a:pt x="31850" y="58252"/>
                    <a:pt x="34869" y="56964"/>
                  </a:cubicBezTo>
                  <a:cubicBezTo>
                    <a:pt x="37888" y="55676"/>
                    <a:pt x="40419" y="53911"/>
                    <a:pt x="42453" y="51675"/>
                  </a:cubicBezTo>
                  <a:cubicBezTo>
                    <a:pt x="44491" y="49438"/>
                    <a:pt x="46033" y="46778"/>
                    <a:pt x="47086" y="43689"/>
                  </a:cubicBezTo>
                  <a:cubicBezTo>
                    <a:pt x="48135" y="40604"/>
                    <a:pt x="48664" y="37228"/>
                    <a:pt x="48664" y="33571"/>
                  </a:cubicBezTo>
                  <a:lnTo>
                    <a:pt x="48664" y="25329"/>
                  </a:lnTo>
                  <a:cubicBezTo>
                    <a:pt x="48664" y="21669"/>
                    <a:pt x="48135" y="18296"/>
                    <a:pt x="47086" y="15207"/>
                  </a:cubicBezTo>
                  <a:cubicBezTo>
                    <a:pt x="46033" y="12122"/>
                    <a:pt x="44491" y="9458"/>
                    <a:pt x="42453" y="7222"/>
                  </a:cubicBezTo>
                  <a:cubicBezTo>
                    <a:pt x="40419" y="4985"/>
                    <a:pt x="37888" y="3225"/>
                    <a:pt x="34869" y="1932"/>
                  </a:cubicBezTo>
                  <a:cubicBezTo>
                    <a:pt x="31850" y="644"/>
                    <a:pt x="28338" y="0"/>
                    <a:pt x="24334" y="0"/>
                  </a:cubicBezTo>
                  <a:cubicBezTo>
                    <a:pt x="20325" y="0"/>
                    <a:pt x="16814" y="644"/>
                    <a:pt x="13795" y="1932"/>
                  </a:cubicBezTo>
                  <a:cubicBezTo>
                    <a:pt x="10775" y="3225"/>
                    <a:pt x="8245" y="4985"/>
                    <a:pt x="6211" y="7222"/>
                  </a:cubicBezTo>
                  <a:cubicBezTo>
                    <a:pt x="4172" y="9458"/>
                    <a:pt x="2631" y="12123"/>
                    <a:pt x="1578" y="15207"/>
                  </a:cubicBezTo>
                  <a:cubicBezTo>
                    <a:pt x="524" y="18296"/>
                    <a:pt x="0" y="21669"/>
                    <a:pt x="0" y="25329"/>
                  </a:cubicBezTo>
                  <a:lnTo>
                    <a:pt x="0" y="33571"/>
                  </a:lnTo>
                  <a:cubicBezTo>
                    <a:pt x="0" y="37228"/>
                    <a:pt x="525" y="40604"/>
                    <a:pt x="1578" y="43689"/>
                  </a:cubicBezTo>
                  <a:cubicBezTo>
                    <a:pt x="2631" y="46778"/>
                    <a:pt x="4172" y="49438"/>
                    <a:pt x="6211" y="51675"/>
                  </a:cubicBezTo>
                  <a:moveTo>
                    <a:pt x="13438" y="25329"/>
                  </a:moveTo>
                  <a:cubicBezTo>
                    <a:pt x="13438" y="21124"/>
                    <a:pt x="14355" y="17788"/>
                    <a:pt x="16185" y="15311"/>
                  </a:cubicBezTo>
                  <a:cubicBezTo>
                    <a:pt x="18019" y="12835"/>
                    <a:pt x="20734" y="11598"/>
                    <a:pt x="24334" y="11598"/>
                  </a:cubicBezTo>
                  <a:cubicBezTo>
                    <a:pt x="27926" y="11598"/>
                    <a:pt x="30645" y="12835"/>
                    <a:pt x="32478" y="15311"/>
                  </a:cubicBezTo>
                  <a:cubicBezTo>
                    <a:pt x="34308" y="17788"/>
                    <a:pt x="35225" y="21124"/>
                    <a:pt x="35225" y="25329"/>
                  </a:cubicBezTo>
                  <a:lnTo>
                    <a:pt x="35225" y="33571"/>
                  </a:lnTo>
                  <a:cubicBezTo>
                    <a:pt x="35225" y="37776"/>
                    <a:pt x="34308" y="41117"/>
                    <a:pt x="32478" y="43585"/>
                  </a:cubicBezTo>
                  <a:cubicBezTo>
                    <a:pt x="30645" y="46066"/>
                    <a:pt x="27926" y="47302"/>
                    <a:pt x="24334" y="47302"/>
                  </a:cubicBezTo>
                  <a:cubicBezTo>
                    <a:pt x="20734" y="47302"/>
                    <a:pt x="18019" y="46066"/>
                    <a:pt x="16185" y="43585"/>
                  </a:cubicBezTo>
                  <a:cubicBezTo>
                    <a:pt x="14355" y="41117"/>
                    <a:pt x="13438" y="37776"/>
                    <a:pt x="13438" y="33571"/>
                  </a:cubicBezTo>
                  <a:lnTo>
                    <a:pt x="13438" y="25329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49" name="Freeform 48">
              <a:extLst>
                <a:ext uri="{FF2B5EF4-FFF2-40B4-BE49-F238E27FC236}">
                  <a16:creationId xmlns:a16="http://schemas.microsoft.com/office/drawing/2014/main" id="{6F688ABC-60AD-E784-14C3-2194368BF138}"/>
                </a:ext>
              </a:extLst>
            </p:cNvPr>
            <p:cNvSpPr/>
            <p:nvPr/>
          </p:nvSpPr>
          <p:spPr>
            <a:xfrm>
              <a:off x="10589061" y="6345474"/>
              <a:ext cx="47038" cy="58080"/>
            </a:xfrm>
            <a:custGeom>
              <a:avLst/>
              <a:gdLst>
                <a:gd name="connsiteX0" fmla="*/ 29628 w 47038"/>
                <a:gd name="connsiteY0" fmla="*/ 11951 h 58080"/>
                <a:gd name="connsiteX1" fmla="*/ 32223 w 47038"/>
                <a:gd name="connsiteY1" fmla="*/ 13779 h 58080"/>
                <a:gd name="connsiteX2" fmla="*/ 33344 w 47038"/>
                <a:gd name="connsiteY2" fmla="*/ 17236 h 58080"/>
                <a:gd name="connsiteX3" fmla="*/ 33596 w 47038"/>
                <a:gd name="connsiteY3" fmla="*/ 22785 h 58080"/>
                <a:gd name="connsiteX4" fmla="*/ 33596 w 47038"/>
                <a:gd name="connsiteY4" fmla="*/ 55944 h 58080"/>
                <a:gd name="connsiteX5" fmla="*/ 34209 w 47038"/>
                <a:gd name="connsiteY5" fmla="*/ 57420 h 58080"/>
                <a:gd name="connsiteX6" fmla="*/ 35634 w 47038"/>
                <a:gd name="connsiteY6" fmla="*/ 58080 h 58080"/>
                <a:gd name="connsiteX7" fmla="*/ 45000 w 47038"/>
                <a:gd name="connsiteY7" fmla="*/ 58080 h 58080"/>
                <a:gd name="connsiteX8" fmla="*/ 46426 w 47038"/>
                <a:gd name="connsiteY8" fmla="*/ 57420 h 58080"/>
                <a:gd name="connsiteX9" fmla="*/ 47038 w 47038"/>
                <a:gd name="connsiteY9" fmla="*/ 55944 h 58080"/>
                <a:gd name="connsiteX10" fmla="*/ 47038 w 47038"/>
                <a:gd name="connsiteY10" fmla="*/ 22785 h 58080"/>
                <a:gd name="connsiteX11" fmla="*/ 46321 w 47038"/>
                <a:gd name="connsiteY11" fmla="*/ 13731 h 58080"/>
                <a:gd name="connsiteX12" fmla="*/ 43727 w 47038"/>
                <a:gd name="connsiteY12" fmla="*/ 6506 h 58080"/>
                <a:gd name="connsiteX13" fmla="*/ 38381 w 47038"/>
                <a:gd name="connsiteY13" fmla="*/ 1724 h 58080"/>
                <a:gd name="connsiteX14" fmla="*/ 29423 w 47038"/>
                <a:gd name="connsiteY14" fmla="*/ 0 h 58080"/>
                <a:gd name="connsiteX15" fmla="*/ 24843 w 47038"/>
                <a:gd name="connsiteY15" fmla="*/ 248 h 58080"/>
                <a:gd name="connsiteX16" fmla="*/ 20870 w 47038"/>
                <a:gd name="connsiteY16" fmla="*/ 1068 h 58080"/>
                <a:gd name="connsiteX17" fmla="*/ 17054 w 47038"/>
                <a:gd name="connsiteY17" fmla="*/ 2541 h 58080"/>
                <a:gd name="connsiteX18" fmla="*/ 12930 w 47038"/>
                <a:gd name="connsiteY18" fmla="*/ 4881 h 58080"/>
                <a:gd name="connsiteX19" fmla="*/ 12930 w 47038"/>
                <a:gd name="connsiteY19" fmla="*/ 2745 h 58080"/>
                <a:gd name="connsiteX20" fmla="*/ 12321 w 47038"/>
                <a:gd name="connsiteY20" fmla="*/ 1320 h 58080"/>
                <a:gd name="connsiteX21" fmla="*/ 10892 w 47038"/>
                <a:gd name="connsiteY21" fmla="*/ 712 h 58080"/>
                <a:gd name="connsiteX22" fmla="*/ 2038 w 47038"/>
                <a:gd name="connsiteY22" fmla="*/ 712 h 58080"/>
                <a:gd name="connsiteX23" fmla="*/ 613 w 47038"/>
                <a:gd name="connsiteY23" fmla="*/ 1320 h 58080"/>
                <a:gd name="connsiteX24" fmla="*/ 0 w 47038"/>
                <a:gd name="connsiteY24" fmla="*/ 2745 h 58080"/>
                <a:gd name="connsiteX25" fmla="*/ 0 w 47038"/>
                <a:gd name="connsiteY25" fmla="*/ 55944 h 58080"/>
                <a:gd name="connsiteX26" fmla="*/ 613 w 47038"/>
                <a:gd name="connsiteY26" fmla="*/ 57420 h 58080"/>
                <a:gd name="connsiteX27" fmla="*/ 2038 w 47038"/>
                <a:gd name="connsiteY27" fmla="*/ 58080 h 58080"/>
                <a:gd name="connsiteX28" fmla="*/ 11404 w 47038"/>
                <a:gd name="connsiteY28" fmla="*/ 58080 h 58080"/>
                <a:gd name="connsiteX29" fmla="*/ 12830 w 47038"/>
                <a:gd name="connsiteY29" fmla="*/ 57420 h 58080"/>
                <a:gd name="connsiteX30" fmla="*/ 13438 w 47038"/>
                <a:gd name="connsiteY30" fmla="*/ 55944 h 58080"/>
                <a:gd name="connsiteX31" fmla="*/ 13438 w 47038"/>
                <a:gd name="connsiteY31" fmla="*/ 15051 h 58080"/>
                <a:gd name="connsiteX32" fmla="*/ 19497 w 47038"/>
                <a:gd name="connsiteY32" fmla="*/ 12354 h 58080"/>
                <a:gd name="connsiteX33" fmla="*/ 24942 w 47038"/>
                <a:gd name="connsiteY33" fmla="*/ 11390 h 58080"/>
                <a:gd name="connsiteX34" fmla="*/ 29627 w 47038"/>
                <a:gd name="connsiteY34" fmla="*/ 11950 h 58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038" h="58080">
                  <a:moveTo>
                    <a:pt x="29628" y="11951"/>
                  </a:moveTo>
                  <a:cubicBezTo>
                    <a:pt x="30781" y="12323"/>
                    <a:pt x="31646" y="12931"/>
                    <a:pt x="32223" y="13779"/>
                  </a:cubicBezTo>
                  <a:cubicBezTo>
                    <a:pt x="32799" y="14627"/>
                    <a:pt x="33172" y="15783"/>
                    <a:pt x="33344" y="17236"/>
                  </a:cubicBezTo>
                  <a:cubicBezTo>
                    <a:pt x="33512" y="18700"/>
                    <a:pt x="33596" y="20548"/>
                    <a:pt x="33596" y="22785"/>
                  </a:cubicBezTo>
                  <a:lnTo>
                    <a:pt x="33596" y="55944"/>
                  </a:lnTo>
                  <a:cubicBezTo>
                    <a:pt x="33596" y="56488"/>
                    <a:pt x="33800" y="56976"/>
                    <a:pt x="34209" y="57420"/>
                  </a:cubicBezTo>
                  <a:cubicBezTo>
                    <a:pt x="34613" y="57860"/>
                    <a:pt x="35090" y="58080"/>
                    <a:pt x="35634" y="58080"/>
                  </a:cubicBezTo>
                  <a:lnTo>
                    <a:pt x="45000" y="58080"/>
                  </a:lnTo>
                  <a:cubicBezTo>
                    <a:pt x="45541" y="58080"/>
                    <a:pt x="46017" y="57860"/>
                    <a:pt x="46426" y="57420"/>
                  </a:cubicBezTo>
                  <a:cubicBezTo>
                    <a:pt x="46834" y="56976"/>
                    <a:pt x="47038" y="56488"/>
                    <a:pt x="47038" y="55944"/>
                  </a:cubicBezTo>
                  <a:lnTo>
                    <a:pt x="47038" y="22785"/>
                  </a:lnTo>
                  <a:cubicBezTo>
                    <a:pt x="47038" y="19528"/>
                    <a:pt x="46798" y="16512"/>
                    <a:pt x="46321" y="13731"/>
                  </a:cubicBezTo>
                  <a:cubicBezTo>
                    <a:pt x="45849" y="10950"/>
                    <a:pt x="44984" y="8542"/>
                    <a:pt x="43727" y="6506"/>
                  </a:cubicBezTo>
                  <a:cubicBezTo>
                    <a:pt x="42469" y="4473"/>
                    <a:pt x="40691" y="2881"/>
                    <a:pt x="38381" y="1724"/>
                  </a:cubicBezTo>
                  <a:cubicBezTo>
                    <a:pt x="36074" y="576"/>
                    <a:pt x="33091" y="0"/>
                    <a:pt x="29423" y="0"/>
                  </a:cubicBezTo>
                  <a:cubicBezTo>
                    <a:pt x="27726" y="0"/>
                    <a:pt x="26200" y="84"/>
                    <a:pt x="24843" y="248"/>
                  </a:cubicBezTo>
                  <a:cubicBezTo>
                    <a:pt x="23481" y="420"/>
                    <a:pt x="22160" y="692"/>
                    <a:pt x="20870" y="1068"/>
                  </a:cubicBezTo>
                  <a:cubicBezTo>
                    <a:pt x="19581" y="1436"/>
                    <a:pt x="18307" y="1929"/>
                    <a:pt x="17054" y="2541"/>
                  </a:cubicBezTo>
                  <a:cubicBezTo>
                    <a:pt x="15797" y="3153"/>
                    <a:pt x="14423" y="3933"/>
                    <a:pt x="12930" y="4881"/>
                  </a:cubicBezTo>
                  <a:lnTo>
                    <a:pt x="12930" y="2745"/>
                  </a:lnTo>
                  <a:cubicBezTo>
                    <a:pt x="12930" y="2201"/>
                    <a:pt x="12726" y="1724"/>
                    <a:pt x="12321" y="1320"/>
                  </a:cubicBezTo>
                  <a:cubicBezTo>
                    <a:pt x="11913" y="912"/>
                    <a:pt x="11436" y="712"/>
                    <a:pt x="10892" y="712"/>
                  </a:cubicBezTo>
                  <a:lnTo>
                    <a:pt x="2038" y="712"/>
                  </a:lnTo>
                  <a:cubicBezTo>
                    <a:pt x="1494" y="712"/>
                    <a:pt x="1017" y="912"/>
                    <a:pt x="613" y="1320"/>
                  </a:cubicBezTo>
                  <a:cubicBezTo>
                    <a:pt x="204" y="1724"/>
                    <a:pt x="0" y="2200"/>
                    <a:pt x="0" y="2745"/>
                  </a:cubicBezTo>
                  <a:lnTo>
                    <a:pt x="0" y="55944"/>
                  </a:lnTo>
                  <a:cubicBezTo>
                    <a:pt x="0" y="56488"/>
                    <a:pt x="204" y="56976"/>
                    <a:pt x="613" y="57420"/>
                  </a:cubicBezTo>
                  <a:cubicBezTo>
                    <a:pt x="1017" y="57860"/>
                    <a:pt x="1494" y="58080"/>
                    <a:pt x="2038" y="58080"/>
                  </a:cubicBezTo>
                  <a:lnTo>
                    <a:pt x="11404" y="58080"/>
                  </a:lnTo>
                  <a:cubicBezTo>
                    <a:pt x="11945" y="58080"/>
                    <a:pt x="12421" y="57860"/>
                    <a:pt x="12830" y="57420"/>
                  </a:cubicBezTo>
                  <a:cubicBezTo>
                    <a:pt x="13238" y="56976"/>
                    <a:pt x="13438" y="56488"/>
                    <a:pt x="13438" y="55944"/>
                  </a:cubicBezTo>
                  <a:lnTo>
                    <a:pt x="13438" y="15051"/>
                  </a:lnTo>
                  <a:cubicBezTo>
                    <a:pt x="15608" y="13899"/>
                    <a:pt x="17627" y="13003"/>
                    <a:pt x="19497" y="12354"/>
                  </a:cubicBezTo>
                  <a:cubicBezTo>
                    <a:pt x="21362" y="11714"/>
                    <a:pt x="23177" y="11390"/>
                    <a:pt x="24942" y="11390"/>
                  </a:cubicBezTo>
                  <a:cubicBezTo>
                    <a:pt x="26913" y="11390"/>
                    <a:pt x="28470" y="11578"/>
                    <a:pt x="29627" y="1195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50" name="Freeform 49">
              <a:extLst>
                <a:ext uri="{FF2B5EF4-FFF2-40B4-BE49-F238E27FC236}">
                  <a16:creationId xmlns:a16="http://schemas.microsoft.com/office/drawing/2014/main" id="{3C040CC0-20D7-F1B0-5A65-250077CC6AE1}"/>
                </a:ext>
              </a:extLst>
            </p:cNvPr>
            <p:cNvSpPr/>
            <p:nvPr/>
          </p:nvSpPr>
          <p:spPr>
            <a:xfrm>
              <a:off x="10647191" y="6345473"/>
              <a:ext cx="44695" cy="58892"/>
            </a:xfrm>
            <a:custGeom>
              <a:avLst/>
              <a:gdLst>
                <a:gd name="connsiteX0" fmla="*/ 31970 w 44695"/>
                <a:gd name="connsiteY0" fmla="*/ 56048 h 58892"/>
                <a:gd name="connsiteX1" fmla="*/ 32582 w 44695"/>
                <a:gd name="connsiteY1" fmla="*/ 57472 h 58892"/>
                <a:gd name="connsiteX2" fmla="*/ 34004 w 44695"/>
                <a:gd name="connsiteY2" fmla="*/ 58080 h 58892"/>
                <a:gd name="connsiteX3" fmla="*/ 42661 w 44695"/>
                <a:gd name="connsiteY3" fmla="*/ 58080 h 58892"/>
                <a:gd name="connsiteX4" fmla="*/ 44087 w 44695"/>
                <a:gd name="connsiteY4" fmla="*/ 57472 h 58892"/>
                <a:gd name="connsiteX5" fmla="*/ 44695 w 44695"/>
                <a:gd name="connsiteY5" fmla="*/ 56048 h 58892"/>
                <a:gd name="connsiteX6" fmla="*/ 44695 w 44695"/>
                <a:gd name="connsiteY6" fmla="*/ 19424 h 58892"/>
                <a:gd name="connsiteX7" fmla="*/ 38945 w 44695"/>
                <a:gd name="connsiteY7" fmla="*/ 4781 h 58892"/>
                <a:gd name="connsiteX8" fmla="*/ 22299 w 44695"/>
                <a:gd name="connsiteY8" fmla="*/ 0 h 58892"/>
                <a:gd name="connsiteX9" fmla="*/ 12677 w 44695"/>
                <a:gd name="connsiteY9" fmla="*/ 500 h 58892"/>
                <a:gd name="connsiteX10" fmla="*/ 5297 w 44695"/>
                <a:gd name="connsiteY10" fmla="*/ 1612 h 58892"/>
                <a:gd name="connsiteX11" fmla="*/ 3363 w 44695"/>
                <a:gd name="connsiteY11" fmla="*/ 3725 h 58892"/>
                <a:gd name="connsiteX12" fmla="*/ 3363 w 44695"/>
                <a:gd name="connsiteY12" fmla="*/ 10178 h 58892"/>
                <a:gd name="connsiteX13" fmla="*/ 3872 w 44695"/>
                <a:gd name="connsiteY13" fmla="*/ 11594 h 58892"/>
                <a:gd name="connsiteX14" fmla="*/ 5193 w 44695"/>
                <a:gd name="connsiteY14" fmla="*/ 11898 h 58892"/>
                <a:gd name="connsiteX15" fmla="*/ 5702 w 44695"/>
                <a:gd name="connsiteY15" fmla="*/ 11898 h 58892"/>
                <a:gd name="connsiteX16" fmla="*/ 12829 w 44695"/>
                <a:gd name="connsiteY16" fmla="*/ 11342 h 58892"/>
                <a:gd name="connsiteX17" fmla="*/ 22299 w 44695"/>
                <a:gd name="connsiteY17" fmla="*/ 11086 h 58892"/>
                <a:gd name="connsiteX18" fmla="*/ 29071 w 44695"/>
                <a:gd name="connsiteY18" fmla="*/ 12727 h 58892"/>
                <a:gd name="connsiteX19" fmla="*/ 31257 w 44695"/>
                <a:gd name="connsiteY19" fmla="*/ 19392 h 58892"/>
                <a:gd name="connsiteX20" fmla="*/ 31257 w 44695"/>
                <a:gd name="connsiteY20" fmla="*/ 23901 h 58892"/>
                <a:gd name="connsiteX21" fmla="*/ 24842 w 44695"/>
                <a:gd name="connsiteY21" fmla="*/ 23901 h 58892"/>
                <a:gd name="connsiteX22" fmla="*/ 13494 w 44695"/>
                <a:gd name="connsiteY22" fmla="*/ 25021 h 58892"/>
                <a:gd name="connsiteX23" fmla="*/ 5754 w 44695"/>
                <a:gd name="connsiteY23" fmla="*/ 28378 h 58892"/>
                <a:gd name="connsiteX24" fmla="*/ 1378 w 44695"/>
                <a:gd name="connsiteY24" fmla="*/ 33871 h 58892"/>
                <a:gd name="connsiteX25" fmla="*/ 0 w 44695"/>
                <a:gd name="connsiteY25" fmla="*/ 41501 h 58892"/>
                <a:gd name="connsiteX26" fmla="*/ 0 w 44695"/>
                <a:gd name="connsiteY26" fmla="*/ 41909 h 58892"/>
                <a:gd name="connsiteX27" fmla="*/ 1578 w 44695"/>
                <a:gd name="connsiteY27" fmla="*/ 50350 h 58892"/>
                <a:gd name="connsiteX28" fmla="*/ 5654 w 44695"/>
                <a:gd name="connsiteY28" fmla="*/ 55539 h 58892"/>
                <a:gd name="connsiteX29" fmla="*/ 11304 w 44695"/>
                <a:gd name="connsiteY29" fmla="*/ 58180 h 58892"/>
                <a:gd name="connsiteX30" fmla="*/ 17615 w 44695"/>
                <a:gd name="connsiteY30" fmla="*/ 58892 h 58892"/>
                <a:gd name="connsiteX31" fmla="*/ 24842 w 44695"/>
                <a:gd name="connsiteY31" fmla="*/ 57724 h 58892"/>
                <a:gd name="connsiteX32" fmla="*/ 31970 w 44695"/>
                <a:gd name="connsiteY32" fmla="*/ 54419 h 58892"/>
                <a:gd name="connsiteX33" fmla="*/ 31970 w 44695"/>
                <a:gd name="connsiteY33" fmla="*/ 56048 h 58892"/>
                <a:gd name="connsiteX34" fmla="*/ 31257 w 44695"/>
                <a:gd name="connsiteY34" fmla="*/ 45365 h 58892"/>
                <a:gd name="connsiteX35" fmla="*/ 26292 w 44695"/>
                <a:gd name="connsiteY35" fmla="*/ 47398 h 58892"/>
                <a:gd name="connsiteX36" fmla="*/ 20810 w 44695"/>
                <a:gd name="connsiteY36" fmla="*/ 48214 h 58892"/>
                <a:gd name="connsiteX37" fmla="*/ 15180 w 44695"/>
                <a:gd name="connsiteY37" fmla="*/ 46942 h 58892"/>
                <a:gd name="connsiteX38" fmla="*/ 13442 w 44695"/>
                <a:gd name="connsiteY38" fmla="*/ 41909 h 58892"/>
                <a:gd name="connsiteX39" fmla="*/ 13442 w 44695"/>
                <a:gd name="connsiteY39" fmla="*/ 41501 h 58892"/>
                <a:gd name="connsiteX40" fmla="*/ 13899 w 44695"/>
                <a:gd name="connsiteY40" fmla="*/ 37736 h 58892"/>
                <a:gd name="connsiteX41" fmla="*/ 15641 w 44695"/>
                <a:gd name="connsiteY41" fmla="*/ 35043 h 58892"/>
                <a:gd name="connsiteX42" fmla="*/ 19124 w 44695"/>
                <a:gd name="connsiteY42" fmla="*/ 33415 h 58892"/>
                <a:gd name="connsiteX43" fmla="*/ 24806 w 44695"/>
                <a:gd name="connsiteY43" fmla="*/ 32855 h 58892"/>
                <a:gd name="connsiteX44" fmla="*/ 31257 w 44695"/>
                <a:gd name="connsiteY44" fmla="*/ 32855 h 58892"/>
                <a:gd name="connsiteX45" fmla="*/ 31257 w 44695"/>
                <a:gd name="connsiteY45" fmla="*/ 45365 h 58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695" h="58892">
                  <a:moveTo>
                    <a:pt x="31970" y="56048"/>
                  </a:moveTo>
                  <a:cubicBezTo>
                    <a:pt x="31970" y="56588"/>
                    <a:pt x="32174" y="57064"/>
                    <a:pt x="32582" y="57472"/>
                  </a:cubicBezTo>
                  <a:cubicBezTo>
                    <a:pt x="32987" y="57876"/>
                    <a:pt x="33459" y="58080"/>
                    <a:pt x="34004" y="58080"/>
                  </a:cubicBezTo>
                  <a:lnTo>
                    <a:pt x="42661" y="58080"/>
                  </a:lnTo>
                  <a:cubicBezTo>
                    <a:pt x="43201" y="58080"/>
                    <a:pt x="43678" y="57876"/>
                    <a:pt x="44087" y="57472"/>
                  </a:cubicBezTo>
                  <a:cubicBezTo>
                    <a:pt x="44491" y="57064"/>
                    <a:pt x="44695" y="56588"/>
                    <a:pt x="44695" y="56048"/>
                  </a:cubicBezTo>
                  <a:lnTo>
                    <a:pt x="44695" y="19424"/>
                  </a:lnTo>
                  <a:cubicBezTo>
                    <a:pt x="44695" y="12851"/>
                    <a:pt x="42777" y="7970"/>
                    <a:pt x="38945" y="4781"/>
                  </a:cubicBezTo>
                  <a:cubicBezTo>
                    <a:pt x="35109" y="1592"/>
                    <a:pt x="29559" y="0"/>
                    <a:pt x="22299" y="0"/>
                  </a:cubicBezTo>
                  <a:cubicBezTo>
                    <a:pt x="18768" y="0"/>
                    <a:pt x="15560" y="164"/>
                    <a:pt x="12677" y="500"/>
                  </a:cubicBezTo>
                  <a:cubicBezTo>
                    <a:pt x="9790" y="836"/>
                    <a:pt x="7331" y="1204"/>
                    <a:pt x="5297" y="1612"/>
                  </a:cubicBezTo>
                  <a:cubicBezTo>
                    <a:pt x="4008" y="1880"/>
                    <a:pt x="3363" y="2584"/>
                    <a:pt x="3363" y="3725"/>
                  </a:cubicBezTo>
                  <a:lnTo>
                    <a:pt x="3363" y="10178"/>
                  </a:lnTo>
                  <a:cubicBezTo>
                    <a:pt x="3363" y="10918"/>
                    <a:pt x="3531" y="11390"/>
                    <a:pt x="3872" y="11594"/>
                  </a:cubicBezTo>
                  <a:cubicBezTo>
                    <a:pt x="4212" y="11798"/>
                    <a:pt x="4649" y="11898"/>
                    <a:pt x="5193" y="11898"/>
                  </a:cubicBezTo>
                  <a:lnTo>
                    <a:pt x="5702" y="11898"/>
                  </a:lnTo>
                  <a:cubicBezTo>
                    <a:pt x="7400" y="11694"/>
                    <a:pt x="9774" y="11510"/>
                    <a:pt x="12829" y="11342"/>
                  </a:cubicBezTo>
                  <a:cubicBezTo>
                    <a:pt x="15885" y="11170"/>
                    <a:pt x="19040" y="11086"/>
                    <a:pt x="22299" y="11086"/>
                  </a:cubicBezTo>
                  <a:cubicBezTo>
                    <a:pt x="25354" y="11086"/>
                    <a:pt x="27609" y="11634"/>
                    <a:pt x="29071" y="12727"/>
                  </a:cubicBezTo>
                  <a:cubicBezTo>
                    <a:pt x="30528" y="13819"/>
                    <a:pt x="31257" y="16043"/>
                    <a:pt x="31257" y="19392"/>
                  </a:cubicBezTo>
                  <a:lnTo>
                    <a:pt x="31257" y="23901"/>
                  </a:lnTo>
                  <a:lnTo>
                    <a:pt x="24842" y="23901"/>
                  </a:lnTo>
                  <a:cubicBezTo>
                    <a:pt x="20430" y="23901"/>
                    <a:pt x="16649" y="24277"/>
                    <a:pt x="13494" y="25021"/>
                  </a:cubicBezTo>
                  <a:cubicBezTo>
                    <a:pt x="10335" y="25769"/>
                    <a:pt x="7756" y="26885"/>
                    <a:pt x="5754" y="28378"/>
                  </a:cubicBezTo>
                  <a:cubicBezTo>
                    <a:pt x="3752" y="29870"/>
                    <a:pt x="2294" y="31698"/>
                    <a:pt x="1378" y="33871"/>
                  </a:cubicBezTo>
                  <a:cubicBezTo>
                    <a:pt x="461" y="36039"/>
                    <a:pt x="0" y="38584"/>
                    <a:pt x="0" y="41501"/>
                  </a:cubicBezTo>
                  <a:lnTo>
                    <a:pt x="0" y="41909"/>
                  </a:lnTo>
                  <a:cubicBezTo>
                    <a:pt x="0" y="45365"/>
                    <a:pt x="529" y="48178"/>
                    <a:pt x="1578" y="50350"/>
                  </a:cubicBezTo>
                  <a:cubicBezTo>
                    <a:pt x="2631" y="52519"/>
                    <a:pt x="3988" y="54251"/>
                    <a:pt x="5654" y="55539"/>
                  </a:cubicBezTo>
                  <a:cubicBezTo>
                    <a:pt x="7316" y="56824"/>
                    <a:pt x="9202" y="57708"/>
                    <a:pt x="11304" y="58180"/>
                  </a:cubicBezTo>
                  <a:cubicBezTo>
                    <a:pt x="13406" y="58656"/>
                    <a:pt x="15512" y="58892"/>
                    <a:pt x="17615" y="58892"/>
                  </a:cubicBezTo>
                  <a:cubicBezTo>
                    <a:pt x="20057" y="58892"/>
                    <a:pt x="22468" y="58504"/>
                    <a:pt x="24842" y="57724"/>
                  </a:cubicBezTo>
                  <a:cubicBezTo>
                    <a:pt x="27221" y="56944"/>
                    <a:pt x="29591" y="55844"/>
                    <a:pt x="31970" y="54419"/>
                  </a:cubicBezTo>
                  <a:lnTo>
                    <a:pt x="31970" y="56048"/>
                  </a:lnTo>
                  <a:close/>
                  <a:moveTo>
                    <a:pt x="31257" y="45365"/>
                  </a:moveTo>
                  <a:cubicBezTo>
                    <a:pt x="29755" y="46178"/>
                    <a:pt x="28098" y="46858"/>
                    <a:pt x="26292" y="47398"/>
                  </a:cubicBezTo>
                  <a:cubicBezTo>
                    <a:pt x="24482" y="47946"/>
                    <a:pt x="22656" y="48214"/>
                    <a:pt x="20810" y="48214"/>
                  </a:cubicBezTo>
                  <a:cubicBezTo>
                    <a:pt x="18219" y="48214"/>
                    <a:pt x="16341" y="47790"/>
                    <a:pt x="15180" y="46942"/>
                  </a:cubicBezTo>
                  <a:cubicBezTo>
                    <a:pt x="14019" y="46094"/>
                    <a:pt x="13442" y="44417"/>
                    <a:pt x="13442" y="41909"/>
                  </a:cubicBezTo>
                  <a:lnTo>
                    <a:pt x="13442" y="41501"/>
                  </a:lnTo>
                  <a:cubicBezTo>
                    <a:pt x="13442" y="40076"/>
                    <a:pt x="13594" y="38824"/>
                    <a:pt x="13899" y="37736"/>
                  </a:cubicBezTo>
                  <a:cubicBezTo>
                    <a:pt x="14207" y="36652"/>
                    <a:pt x="14788" y="35755"/>
                    <a:pt x="15641" y="35043"/>
                  </a:cubicBezTo>
                  <a:cubicBezTo>
                    <a:pt x="16497" y="34331"/>
                    <a:pt x="17655" y="33787"/>
                    <a:pt x="19124" y="33415"/>
                  </a:cubicBezTo>
                  <a:cubicBezTo>
                    <a:pt x="20590" y="33039"/>
                    <a:pt x="22484" y="32855"/>
                    <a:pt x="24806" y="32855"/>
                  </a:cubicBezTo>
                  <a:lnTo>
                    <a:pt x="31257" y="32855"/>
                  </a:lnTo>
                  <a:lnTo>
                    <a:pt x="31257" y="45365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51" name="Freeform 50">
              <a:extLst>
                <a:ext uri="{FF2B5EF4-FFF2-40B4-BE49-F238E27FC236}">
                  <a16:creationId xmlns:a16="http://schemas.microsoft.com/office/drawing/2014/main" id="{84180643-F560-7A8D-7417-D9FE1A95673E}"/>
                </a:ext>
              </a:extLst>
            </p:cNvPr>
            <p:cNvSpPr/>
            <p:nvPr/>
          </p:nvSpPr>
          <p:spPr>
            <a:xfrm>
              <a:off x="10703591" y="6326143"/>
              <a:ext cx="13442" cy="77408"/>
            </a:xfrm>
            <a:custGeom>
              <a:avLst/>
              <a:gdLst>
                <a:gd name="connsiteX0" fmla="*/ 2038 w 13442"/>
                <a:gd name="connsiteY0" fmla="*/ 0 h 77408"/>
                <a:gd name="connsiteX1" fmla="*/ 613 w 13442"/>
                <a:gd name="connsiteY1" fmla="*/ 612 h 77408"/>
                <a:gd name="connsiteX2" fmla="*/ 0 w 13442"/>
                <a:gd name="connsiteY2" fmla="*/ 2036 h 77408"/>
                <a:gd name="connsiteX3" fmla="*/ 0 w 13442"/>
                <a:gd name="connsiteY3" fmla="*/ 75276 h 77408"/>
                <a:gd name="connsiteX4" fmla="*/ 613 w 13442"/>
                <a:gd name="connsiteY4" fmla="*/ 76752 h 77408"/>
                <a:gd name="connsiteX5" fmla="*/ 2038 w 13442"/>
                <a:gd name="connsiteY5" fmla="*/ 77408 h 77408"/>
                <a:gd name="connsiteX6" fmla="*/ 11508 w 13442"/>
                <a:gd name="connsiteY6" fmla="*/ 77408 h 77408"/>
                <a:gd name="connsiteX7" fmla="*/ 12882 w 13442"/>
                <a:gd name="connsiteY7" fmla="*/ 76752 h 77408"/>
                <a:gd name="connsiteX8" fmla="*/ 13442 w 13442"/>
                <a:gd name="connsiteY8" fmla="*/ 75276 h 77408"/>
                <a:gd name="connsiteX9" fmla="*/ 13442 w 13442"/>
                <a:gd name="connsiteY9" fmla="*/ 2036 h 77408"/>
                <a:gd name="connsiteX10" fmla="*/ 12882 w 13442"/>
                <a:gd name="connsiteY10" fmla="*/ 612 h 77408"/>
                <a:gd name="connsiteX11" fmla="*/ 11508 w 13442"/>
                <a:gd name="connsiteY11" fmla="*/ 0 h 77408"/>
                <a:gd name="connsiteX12" fmla="*/ 2038 w 13442"/>
                <a:gd name="connsiteY12" fmla="*/ 0 h 7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442" h="77408">
                  <a:moveTo>
                    <a:pt x="2038" y="0"/>
                  </a:moveTo>
                  <a:cubicBezTo>
                    <a:pt x="1494" y="0"/>
                    <a:pt x="1021" y="204"/>
                    <a:pt x="613" y="612"/>
                  </a:cubicBezTo>
                  <a:cubicBezTo>
                    <a:pt x="204" y="1020"/>
                    <a:pt x="0" y="1492"/>
                    <a:pt x="0" y="2036"/>
                  </a:cubicBezTo>
                  <a:lnTo>
                    <a:pt x="0" y="75276"/>
                  </a:lnTo>
                  <a:cubicBezTo>
                    <a:pt x="0" y="75816"/>
                    <a:pt x="204" y="76308"/>
                    <a:pt x="613" y="76752"/>
                  </a:cubicBezTo>
                  <a:cubicBezTo>
                    <a:pt x="1021" y="77192"/>
                    <a:pt x="1494" y="77408"/>
                    <a:pt x="2038" y="77408"/>
                  </a:cubicBezTo>
                  <a:lnTo>
                    <a:pt x="11508" y="77408"/>
                  </a:lnTo>
                  <a:cubicBezTo>
                    <a:pt x="12049" y="77408"/>
                    <a:pt x="12505" y="77192"/>
                    <a:pt x="12882" y="76752"/>
                  </a:cubicBezTo>
                  <a:cubicBezTo>
                    <a:pt x="13254" y="76308"/>
                    <a:pt x="13442" y="75816"/>
                    <a:pt x="13442" y="75276"/>
                  </a:cubicBezTo>
                  <a:lnTo>
                    <a:pt x="13442" y="2036"/>
                  </a:lnTo>
                  <a:cubicBezTo>
                    <a:pt x="13442" y="1492"/>
                    <a:pt x="13254" y="1020"/>
                    <a:pt x="12882" y="612"/>
                  </a:cubicBezTo>
                  <a:cubicBezTo>
                    <a:pt x="12505" y="204"/>
                    <a:pt x="12049" y="0"/>
                    <a:pt x="11508" y="0"/>
                  </a:cubicBezTo>
                  <a:lnTo>
                    <a:pt x="2038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52" name="Freeform 51">
              <a:extLst>
                <a:ext uri="{FF2B5EF4-FFF2-40B4-BE49-F238E27FC236}">
                  <a16:creationId xmlns:a16="http://schemas.microsoft.com/office/drawing/2014/main" id="{D2B2C73D-494B-B23C-CBBC-75D5A47BEF43}"/>
                </a:ext>
              </a:extLst>
            </p:cNvPr>
            <p:cNvSpPr/>
            <p:nvPr/>
          </p:nvSpPr>
          <p:spPr>
            <a:xfrm>
              <a:off x="10747053" y="6327161"/>
              <a:ext cx="47037" cy="77204"/>
            </a:xfrm>
            <a:custGeom>
              <a:avLst/>
              <a:gdLst>
                <a:gd name="connsiteX0" fmla="*/ 15273 w 47037"/>
                <a:gd name="connsiteY0" fmla="*/ 22073 h 77204"/>
                <a:gd name="connsiteX1" fmla="*/ 18328 w 47037"/>
                <a:gd name="connsiteY1" fmla="*/ 16224 h 77204"/>
                <a:gd name="connsiteX2" fmla="*/ 22961 w 47037"/>
                <a:gd name="connsiteY2" fmla="*/ 13071 h 77204"/>
                <a:gd name="connsiteX3" fmla="*/ 28915 w 47037"/>
                <a:gd name="connsiteY3" fmla="*/ 12103 h 77204"/>
                <a:gd name="connsiteX4" fmla="*/ 33191 w 47037"/>
                <a:gd name="connsiteY4" fmla="*/ 12207 h 77204"/>
                <a:gd name="connsiteX5" fmla="*/ 37568 w 47037"/>
                <a:gd name="connsiteY5" fmla="*/ 12411 h 77204"/>
                <a:gd name="connsiteX6" fmla="*/ 41592 w 47037"/>
                <a:gd name="connsiteY6" fmla="*/ 12667 h 77204"/>
                <a:gd name="connsiteX7" fmla="*/ 44796 w 47037"/>
                <a:gd name="connsiteY7" fmla="*/ 12919 h 77204"/>
                <a:gd name="connsiteX8" fmla="*/ 45000 w 47037"/>
                <a:gd name="connsiteY8" fmla="*/ 12919 h 77204"/>
                <a:gd name="connsiteX9" fmla="*/ 46577 w 47037"/>
                <a:gd name="connsiteY9" fmla="*/ 12311 h 77204"/>
                <a:gd name="connsiteX10" fmla="*/ 47038 w 47037"/>
                <a:gd name="connsiteY10" fmla="*/ 10786 h 77204"/>
                <a:gd name="connsiteX11" fmla="*/ 47038 w 47037"/>
                <a:gd name="connsiteY11" fmla="*/ 3965 h 77204"/>
                <a:gd name="connsiteX12" fmla="*/ 46425 w 47037"/>
                <a:gd name="connsiteY12" fmla="*/ 2393 h 77204"/>
                <a:gd name="connsiteX13" fmla="*/ 44796 w 47037"/>
                <a:gd name="connsiteY13" fmla="*/ 1628 h 77204"/>
                <a:gd name="connsiteX14" fmla="*/ 42709 w 47037"/>
                <a:gd name="connsiteY14" fmla="*/ 1220 h 77204"/>
                <a:gd name="connsiteX15" fmla="*/ 39094 w 47037"/>
                <a:gd name="connsiteY15" fmla="*/ 660 h 77204"/>
                <a:gd name="connsiteX16" fmla="*/ 34312 w 47037"/>
                <a:gd name="connsiteY16" fmla="*/ 204 h 77204"/>
                <a:gd name="connsiteX17" fmla="*/ 28711 w 47037"/>
                <a:gd name="connsiteY17" fmla="*/ 0 h 77204"/>
                <a:gd name="connsiteX18" fmla="*/ 19040 w 47037"/>
                <a:gd name="connsiteY18" fmla="*/ 1272 h 77204"/>
                <a:gd name="connsiteX19" fmla="*/ 9754 w 47037"/>
                <a:gd name="connsiteY19" fmla="*/ 6001 h 77204"/>
                <a:gd name="connsiteX20" fmla="*/ 2779 w 47037"/>
                <a:gd name="connsiteY20" fmla="*/ 15511 h 77204"/>
                <a:gd name="connsiteX21" fmla="*/ 0 w 47037"/>
                <a:gd name="connsiteY21" fmla="*/ 31126 h 77204"/>
                <a:gd name="connsiteX22" fmla="*/ 0 w 47037"/>
                <a:gd name="connsiteY22" fmla="*/ 46078 h 77204"/>
                <a:gd name="connsiteX23" fmla="*/ 2779 w 47037"/>
                <a:gd name="connsiteY23" fmla="*/ 61541 h 77204"/>
                <a:gd name="connsiteX24" fmla="*/ 9754 w 47037"/>
                <a:gd name="connsiteY24" fmla="*/ 71051 h 77204"/>
                <a:gd name="connsiteX25" fmla="*/ 19040 w 47037"/>
                <a:gd name="connsiteY25" fmla="*/ 75884 h 77204"/>
                <a:gd name="connsiteX26" fmla="*/ 28711 w 47037"/>
                <a:gd name="connsiteY26" fmla="*/ 77204 h 77204"/>
                <a:gd name="connsiteX27" fmla="*/ 34312 w 47037"/>
                <a:gd name="connsiteY27" fmla="*/ 77004 h 77204"/>
                <a:gd name="connsiteX28" fmla="*/ 39094 w 47037"/>
                <a:gd name="connsiteY28" fmla="*/ 76544 h 77204"/>
                <a:gd name="connsiteX29" fmla="*/ 42709 w 47037"/>
                <a:gd name="connsiteY29" fmla="*/ 76036 h 77204"/>
                <a:gd name="connsiteX30" fmla="*/ 44796 w 47037"/>
                <a:gd name="connsiteY30" fmla="*/ 75580 h 77204"/>
                <a:gd name="connsiteX31" fmla="*/ 46425 w 47037"/>
                <a:gd name="connsiteY31" fmla="*/ 74816 h 77204"/>
                <a:gd name="connsiteX32" fmla="*/ 47038 w 47037"/>
                <a:gd name="connsiteY32" fmla="*/ 73239 h 77204"/>
                <a:gd name="connsiteX33" fmla="*/ 47038 w 47037"/>
                <a:gd name="connsiteY33" fmla="*/ 66422 h 77204"/>
                <a:gd name="connsiteX34" fmla="*/ 46577 w 47037"/>
                <a:gd name="connsiteY34" fmla="*/ 64898 h 77204"/>
                <a:gd name="connsiteX35" fmla="*/ 45000 w 47037"/>
                <a:gd name="connsiteY35" fmla="*/ 64286 h 77204"/>
                <a:gd name="connsiteX36" fmla="*/ 44796 w 47037"/>
                <a:gd name="connsiteY36" fmla="*/ 64286 h 77204"/>
                <a:gd name="connsiteX37" fmla="*/ 41592 w 47037"/>
                <a:gd name="connsiteY37" fmla="*/ 64542 h 77204"/>
                <a:gd name="connsiteX38" fmla="*/ 37568 w 47037"/>
                <a:gd name="connsiteY38" fmla="*/ 64798 h 77204"/>
                <a:gd name="connsiteX39" fmla="*/ 33191 w 47037"/>
                <a:gd name="connsiteY39" fmla="*/ 64997 h 77204"/>
                <a:gd name="connsiteX40" fmla="*/ 28915 w 47037"/>
                <a:gd name="connsiteY40" fmla="*/ 65101 h 77204"/>
                <a:gd name="connsiteX41" fmla="*/ 22961 w 47037"/>
                <a:gd name="connsiteY41" fmla="*/ 64133 h 77204"/>
                <a:gd name="connsiteX42" fmla="*/ 18328 w 47037"/>
                <a:gd name="connsiteY42" fmla="*/ 60933 h 77204"/>
                <a:gd name="connsiteX43" fmla="*/ 15273 w 47037"/>
                <a:gd name="connsiteY43" fmla="*/ 55031 h 77204"/>
                <a:gd name="connsiteX44" fmla="*/ 14151 w 47037"/>
                <a:gd name="connsiteY44" fmla="*/ 46077 h 77204"/>
                <a:gd name="connsiteX45" fmla="*/ 14151 w 47037"/>
                <a:gd name="connsiteY45" fmla="*/ 31126 h 77204"/>
                <a:gd name="connsiteX46" fmla="*/ 15273 w 47037"/>
                <a:gd name="connsiteY46" fmla="*/ 22072 h 77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47037" h="77204">
                  <a:moveTo>
                    <a:pt x="15273" y="22073"/>
                  </a:moveTo>
                  <a:cubicBezTo>
                    <a:pt x="16021" y="19632"/>
                    <a:pt x="17034" y="17684"/>
                    <a:pt x="18328" y="16224"/>
                  </a:cubicBezTo>
                  <a:cubicBezTo>
                    <a:pt x="19613" y="14767"/>
                    <a:pt x="21159" y="13719"/>
                    <a:pt x="22961" y="13071"/>
                  </a:cubicBezTo>
                  <a:cubicBezTo>
                    <a:pt x="24758" y="12427"/>
                    <a:pt x="26741" y="12103"/>
                    <a:pt x="28915" y="12103"/>
                  </a:cubicBezTo>
                  <a:cubicBezTo>
                    <a:pt x="30272" y="12103"/>
                    <a:pt x="31698" y="12139"/>
                    <a:pt x="33191" y="12207"/>
                  </a:cubicBezTo>
                  <a:cubicBezTo>
                    <a:pt x="34681" y="12275"/>
                    <a:pt x="36142" y="12343"/>
                    <a:pt x="37568" y="12411"/>
                  </a:cubicBezTo>
                  <a:cubicBezTo>
                    <a:pt x="38994" y="12479"/>
                    <a:pt x="40335" y="12563"/>
                    <a:pt x="41592" y="12667"/>
                  </a:cubicBezTo>
                  <a:cubicBezTo>
                    <a:pt x="42846" y="12767"/>
                    <a:pt x="43915" y="12851"/>
                    <a:pt x="44796" y="12919"/>
                  </a:cubicBezTo>
                  <a:lnTo>
                    <a:pt x="45000" y="12919"/>
                  </a:lnTo>
                  <a:cubicBezTo>
                    <a:pt x="45745" y="12919"/>
                    <a:pt x="46273" y="12715"/>
                    <a:pt x="46577" y="12311"/>
                  </a:cubicBezTo>
                  <a:cubicBezTo>
                    <a:pt x="46882" y="11899"/>
                    <a:pt x="47038" y="11390"/>
                    <a:pt x="47038" y="10786"/>
                  </a:cubicBezTo>
                  <a:lnTo>
                    <a:pt x="47038" y="3965"/>
                  </a:lnTo>
                  <a:cubicBezTo>
                    <a:pt x="47038" y="3225"/>
                    <a:pt x="46834" y="2697"/>
                    <a:pt x="46425" y="2393"/>
                  </a:cubicBezTo>
                  <a:cubicBezTo>
                    <a:pt x="46017" y="2085"/>
                    <a:pt x="45472" y="1829"/>
                    <a:pt x="44796" y="1628"/>
                  </a:cubicBezTo>
                  <a:cubicBezTo>
                    <a:pt x="44391" y="1561"/>
                    <a:pt x="43694" y="1425"/>
                    <a:pt x="42709" y="1220"/>
                  </a:cubicBezTo>
                  <a:cubicBezTo>
                    <a:pt x="41724" y="1016"/>
                    <a:pt x="40523" y="832"/>
                    <a:pt x="39094" y="660"/>
                  </a:cubicBezTo>
                  <a:cubicBezTo>
                    <a:pt x="37672" y="492"/>
                    <a:pt x="36074" y="340"/>
                    <a:pt x="34312" y="204"/>
                  </a:cubicBezTo>
                  <a:cubicBezTo>
                    <a:pt x="32543" y="68"/>
                    <a:pt x="30677" y="0"/>
                    <a:pt x="28711" y="0"/>
                  </a:cubicBezTo>
                  <a:cubicBezTo>
                    <a:pt x="25655" y="0"/>
                    <a:pt x="22432" y="424"/>
                    <a:pt x="19040" y="1272"/>
                  </a:cubicBezTo>
                  <a:cubicBezTo>
                    <a:pt x="15649" y="2120"/>
                    <a:pt x="12553" y="3697"/>
                    <a:pt x="9754" y="6001"/>
                  </a:cubicBezTo>
                  <a:cubicBezTo>
                    <a:pt x="6959" y="8306"/>
                    <a:pt x="4633" y="11478"/>
                    <a:pt x="2779" y="15511"/>
                  </a:cubicBezTo>
                  <a:cubicBezTo>
                    <a:pt x="929" y="19548"/>
                    <a:pt x="0" y="24753"/>
                    <a:pt x="0" y="31126"/>
                  </a:cubicBezTo>
                  <a:lnTo>
                    <a:pt x="0" y="46078"/>
                  </a:lnTo>
                  <a:cubicBezTo>
                    <a:pt x="0" y="52387"/>
                    <a:pt x="929" y="57540"/>
                    <a:pt x="2779" y="61541"/>
                  </a:cubicBezTo>
                  <a:cubicBezTo>
                    <a:pt x="4633" y="65542"/>
                    <a:pt x="6959" y="68710"/>
                    <a:pt x="9754" y="71051"/>
                  </a:cubicBezTo>
                  <a:cubicBezTo>
                    <a:pt x="12553" y="73391"/>
                    <a:pt x="15649" y="75000"/>
                    <a:pt x="19040" y="75884"/>
                  </a:cubicBezTo>
                  <a:cubicBezTo>
                    <a:pt x="22432" y="76764"/>
                    <a:pt x="25655" y="77204"/>
                    <a:pt x="28711" y="77204"/>
                  </a:cubicBezTo>
                  <a:cubicBezTo>
                    <a:pt x="30677" y="77204"/>
                    <a:pt x="32543" y="77140"/>
                    <a:pt x="34312" y="77004"/>
                  </a:cubicBezTo>
                  <a:cubicBezTo>
                    <a:pt x="36074" y="76864"/>
                    <a:pt x="37672" y="76712"/>
                    <a:pt x="39094" y="76544"/>
                  </a:cubicBezTo>
                  <a:cubicBezTo>
                    <a:pt x="40523" y="76376"/>
                    <a:pt x="41724" y="76204"/>
                    <a:pt x="42709" y="76036"/>
                  </a:cubicBezTo>
                  <a:cubicBezTo>
                    <a:pt x="43694" y="75868"/>
                    <a:pt x="44391" y="75716"/>
                    <a:pt x="44796" y="75580"/>
                  </a:cubicBezTo>
                  <a:cubicBezTo>
                    <a:pt x="45472" y="75376"/>
                    <a:pt x="46017" y="75124"/>
                    <a:pt x="46425" y="74816"/>
                  </a:cubicBezTo>
                  <a:cubicBezTo>
                    <a:pt x="46834" y="74512"/>
                    <a:pt x="47038" y="73983"/>
                    <a:pt x="47038" y="73239"/>
                  </a:cubicBezTo>
                  <a:lnTo>
                    <a:pt x="47038" y="66422"/>
                  </a:lnTo>
                  <a:cubicBezTo>
                    <a:pt x="47038" y="65814"/>
                    <a:pt x="46882" y="65306"/>
                    <a:pt x="46577" y="64898"/>
                  </a:cubicBezTo>
                  <a:cubicBezTo>
                    <a:pt x="46273" y="64490"/>
                    <a:pt x="45745" y="64286"/>
                    <a:pt x="45000" y="64286"/>
                  </a:cubicBezTo>
                  <a:lnTo>
                    <a:pt x="44796" y="64286"/>
                  </a:lnTo>
                  <a:cubicBezTo>
                    <a:pt x="43915" y="64358"/>
                    <a:pt x="42846" y="64442"/>
                    <a:pt x="41592" y="64542"/>
                  </a:cubicBezTo>
                  <a:cubicBezTo>
                    <a:pt x="40335" y="64646"/>
                    <a:pt x="38994" y="64730"/>
                    <a:pt x="37568" y="64798"/>
                  </a:cubicBezTo>
                  <a:cubicBezTo>
                    <a:pt x="36142" y="64861"/>
                    <a:pt x="34681" y="64934"/>
                    <a:pt x="33191" y="64997"/>
                  </a:cubicBezTo>
                  <a:cubicBezTo>
                    <a:pt x="31698" y="65069"/>
                    <a:pt x="30272" y="65101"/>
                    <a:pt x="28915" y="65101"/>
                  </a:cubicBezTo>
                  <a:cubicBezTo>
                    <a:pt x="26741" y="65101"/>
                    <a:pt x="24758" y="64781"/>
                    <a:pt x="22961" y="64133"/>
                  </a:cubicBezTo>
                  <a:cubicBezTo>
                    <a:pt x="21159" y="63493"/>
                    <a:pt x="19613" y="62425"/>
                    <a:pt x="18328" y="60933"/>
                  </a:cubicBezTo>
                  <a:cubicBezTo>
                    <a:pt x="17034" y="59440"/>
                    <a:pt x="16021" y="57472"/>
                    <a:pt x="15273" y="55031"/>
                  </a:cubicBezTo>
                  <a:cubicBezTo>
                    <a:pt x="14524" y="52587"/>
                    <a:pt x="14151" y="49606"/>
                    <a:pt x="14151" y="46077"/>
                  </a:cubicBezTo>
                  <a:lnTo>
                    <a:pt x="14151" y="31126"/>
                  </a:lnTo>
                  <a:cubicBezTo>
                    <a:pt x="14151" y="27534"/>
                    <a:pt x="14524" y="24513"/>
                    <a:pt x="15273" y="22072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53" name="Freeform 52">
              <a:extLst>
                <a:ext uri="{FF2B5EF4-FFF2-40B4-BE49-F238E27FC236}">
                  <a16:creationId xmlns:a16="http://schemas.microsoft.com/office/drawing/2014/main" id="{3DE9D87F-5BBE-C929-001F-9767104B8F11}"/>
                </a:ext>
              </a:extLst>
            </p:cNvPr>
            <p:cNvSpPr/>
            <p:nvPr/>
          </p:nvSpPr>
          <p:spPr>
            <a:xfrm>
              <a:off x="10801622" y="6345470"/>
              <a:ext cx="48559" cy="58895"/>
            </a:xfrm>
            <a:custGeom>
              <a:avLst/>
              <a:gdLst>
                <a:gd name="connsiteX0" fmla="*/ 35477 w 48559"/>
                <a:gd name="connsiteY0" fmla="*/ 58492 h 58895"/>
                <a:gd name="connsiteX1" fmla="*/ 39806 w 48559"/>
                <a:gd name="connsiteY1" fmla="*/ 57984 h 58895"/>
                <a:gd name="connsiteX2" fmla="*/ 44387 w 48559"/>
                <a:gd name="connsiteY2" fmla="*/ 57168 h 58895"/>
                <a:gd name="connsiteX3" fmla="*/ 46169 w 48559"/>
                <a:gd name="connsiteY3" fmla="*/ 56356 h 58895"/>
                <a:gd name="connsiteX4" fmla="*/ 46525 w 48559"/>
                <a:gd name="connsiteY4" fmla="*/ 54523 h 58895"/>
                <a:gd name="connsiteX5" fmla="*/ 46525 w 48559"/>
                <a:gd name="connsiteY5" fmla="*/ 47810 h 58895"/>
                <a:gd name="connsiteX6" fmla="*/ 46017 w 48559"/>
                <a:gd name="connsiteY6" fmla="*/ 46642 h 58895"/>
                <a:gd name="connsiteX7" fmla="*/ 44691 w 48559"/>
                <a:gd name="connsiteY7" fmla="*/ 46285 h 58895"/>
                <a:gd name="connsiteX8" fmla="*/ 44387 w 48559"/>
                <a:gd name="connsiteY8" fmla="*/ 46285 h 58895"/>
                <a:gd name="connsiteX9" fmla="*/ 36190 w 48559"/>
                <a:gd name="connsiteY9" fmla="*/ 46946 h 58895"/>
                <a:gd name="connsiteX10" fmla="*/ 25655 w 48559"/>
                <a:gd name="connsiteY10" fmla="*/ 47302 h 58895"/>
                <a:gd name="connsiteX11" fmla="*/ 19597 w 48559"/>
                <a:gd name="connsiteY11" fmla="*/ 46129 h 58895"/>
                <a:gd name="connsiteX12" fmla="*/ 15829 w 48559"/>
                <a:gd name="connsiteY12" fmla="*/ 43081 h 58895"/>
                <a:gd name="connsiteX13" fmla="*/ 13947 w 48559"/>
                <a:gd name="connsiteY13" fmla="*/ 38908 h 58895"/>
                <a:gd name="connsiteX14" fmla="*/ 13438 w 48559"/>
                <a:gd name="connsiteY14" fmla="*/ 34383 h 58895"/>
                <a:gd name="connsiteX15" fmla="*/ 13438 w 48559"/>
                <a:gd name="connsiteY15" fmla="*/ 34079 h 58895"/>
                <a:gd name="connsiteX16" fmla="*/ 46533 w 48559"/>
                <a:gd name="connsiteY16" fmla="*/ 34079 h 58895"/>
                <a:gd name="connsiteX17" fmla="*/ 48559 w 48559"/>
                <a:gd name="connsiteY17" fmla="*/ 31534 h 58895"/>
                <a:gd name="connsiteX18" fmla="*/ 48559 w 48559"/>
                <a:gd name="connsiteY18" fmla="*/ 25837 h 58895"/>
                <a:gd name="connsiteX19" fmla="*/ 46986 w 48559"/>
                <a:gd name="connsiteY19" fmla="*/ 15415 h 58895"/>
                <a:gd name="connsiteX20" fmla="*/ 42365 w 48559"/>
                <a:gd name="connsiteY20" fmla="*/ 7221 h 58895"/>
                <a:gd name="connsiteX21" fmla="*/ 34793 w 48559"/>
                <a:gd name="connsiteY21" fmla="*/ 1884 h 58895"/>
                <a:gd name="connsiteX22" fmla="*/ 24382 w 48559"/>
                <a:gd name="connsiteY22" fmla="*/ 0 h 58895"/>
                <a:gd name="connsiteX23" fmla="*/ 14019 w 48559"/>
                <a:gd name="connsiteY23" fmla="*/ 1832 h 58895"/>
                <a:gd name="connsiteX24" fmla="*/ 6351 w 48559"/>
                <a:gd name="connsiteY24" fmla="*/ 7021 h 58895"/>
                <a:gd name="connsiteX25" fmla="*/ 1626 w 48559"/>
                <a:gd name="connsiteY25" fmla="*/ 15159 h 58895"/>
                <a:gd name="connsiteX26" fmla="*/ 0 w 48559"/>
                <a:gd name="connsiteY26" fmla="*/ 25837 h 58895"/>
                <a:gd name="connsiteX27" fmla="*/ 0 w 48559"/>
                <a:gd name="connsiteY27" fmla="*/ 33367 h 58895"/>
                <a:gd name="connsiteX28" fmla="*/ 2391 w 48559"/>
                <a:gd name="connsiteY28" fmla="*/ 45825 h 58895"/>
                <a:gd name="connsiteX29" fmla="*/ 8449 w 48559"/>
                <a:gd name="connsiteY29" fmla="*/ 53659 h 58895"/>
                <a:gd name="connsiteX30" fmla="*/ 16442 w 48559"/>
                <a:gd name="connsiteY30" fmla="*/ 57728 h 58895"/>
                <a:gd name="connsiteX31" fmla="*/ 24638 w 48559"/>
                <a:gd name="connsiteY31" fmla="*/ 58896 h 58895"/>
                <a:gd name="connsiteX32" fmla="*/ 30693 w 48559"/>
                <a:gd name="connsiteY32" fmla="*/ 58796 h 58895"/>
                <a:gd name="connsiteX33" fmla="*/ 35478 w 48559"/>
                <a:gd name="connsiteY33" fmla="*/ 58492 h 58895"/>
                <a:gd name="connsiteX34" fmla="*/ 13539 w 48559"/>
                <a:gd name="connsiteY34" fmla="*/ 24109 h 58895"/>
                <a:gd name="connsiteX35" fmla="*/ 16594 w 48559"/>
                <a:gd name="connsiteY35" fmla="*/ 14803 h 58895"/>
                <a:gd name="connsiteX36" fmla="*/ 24434 w 48559"/>
                <a:gd name="connsiteY36" fmla="*/ 11598 h 58895"/>
                <a:gd name="connsiteX37" fmla="*/ 32170 w 48559"/>
                <a:gd name="connsiteY37" fmla="*/ 14851 h 58895"/>
                <a:gd name="connsiteX38" fmla="*/ 35121 w 48559"/>
                <a:gd name="connsiteY38" fmla="*/ 24109 h 58895"/>
                <a:gd name="connsiteX39" fmla="*/ 35121 w 48559"/>
                <a:gd name="connsiteY39" fmla="*/ 24517 h 58895"/>
                <a:gd name="connsiteX40" fmla="*/ 13539 w 48559"/>
                <a:gd name="connsiteY40" fmla="*/ 24517 h 58895"/>
                <a:gd name="connsiteX41" fmla="*/ 13539 w 48559"/>
                <a:gd name="connsiteY41" fmla="*/ 24109 h 58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8559" h="58895">
                  <a:moveTo>
                    <a:pt x="35477" y="58492"/>
                  </a:moveTo>
                  <a:cubicBezTo>
                    <a:pt x="36939" y="58356"/>
                    <a:pt x="38380" y="58188"/>
                    <a:pt x="39806" y="57984"/>
                  </a:cubicBezTo>
                  <a:cubicBezTo>
                    <a:pt x="41231" y="57780"/>
                    <a:pt x="42757" y="57508"/>
                    <a:pt x="44387" y="57168"/>
                  </a:cubicBezTo>
                  <a:cubicBezTo>
                    <a:pt x="45336" y="57032"/>
                    <a:pt x="45928" y="56763"/>
                    <a:pt x="46169" y="56356"/>
                  </a:cubicBezTo>
                  <a:cubicBezTo>
                    <a:pt x="46405" y="55947"/>
                    <a:pt x="46525" y="55339"/>
                    <a:pt x="46525" y="54523"/>
                  </a:cubicBezTo>
                  <a:lnTo>
                    <a:pt x="46525" y="47810"/>
                  </a:lnTo>
                  <a:cubicBezTo>
                    <a:pt x="46525" y="47270"/>
                    <a:pt x="46353" y="46882"/>
                    <a:pt x="46017" y="46642"/>
                  </a:cubicBezTo>
                  <a:cubicBezTo>
                    <a:pt x="45676" y="46406"/>
                    <a:pt x="45236" y="46285"/>
                    <a:pt x="44691" y="46285"/>
                  </a:cubicBezTo>
                  <a:lnTo>
                    <a:pt x="44387" y="46285"/>
                  </a:lnTo>
                  <a:cubicBezTo>
                    <a:pt x="42213" y="46489"/>
                    <a:pt x="39482" y="46709"/>
                    <a:pt x="36190" y="46946"/>
                  </a:cubicBezTo>
                  <a:cubicBezTo>
                    <a:pt x="32899" y="47186"/>
                    <a:pt x="29387" y="47302"/>
                    <a:pt x="25655" y="47302"/>
                  </a:cubicBezTo>
                  <a:cubicBezTo>
                    <a:pt x="23212" y="47302"/>
                    <a:pt x="21190" y="46913"/>
                    <a:pt x="19597" y="46129"/>
                  </a:cubicBezTo>
                  <a:cubicBezTo>
                    <a:pt x="18003" y="45353"/>
                    <a:pt x="16746" y="44337"/>
                    <a:pt x="15829" y="43081"/>
                  </a:cubicBezTo>
                  <a:cubicBezTo>
                    <a:pt x="14912" y="41828"/>
                    <a:pt x="14287" y="40436"/>
                    <a:pt x="13947" y="38908"/>
                  </a:cubicBezTo>
                  <a:cubicBezTo>
                    <a:pt x="13606" y="37383"/>
                    <a:pt x="13438" y="35879"/>
                    <a:pt x="13438" y="34383"/>
                  </a:cubicBezTo>
                  <a:lnTo>
                    <a:pt x="13438" y="34079"/>
                  </a:lnTo>
                  <a:lnTo>
                    <a:pt x="46533" y="34079"/>
                  </a:lnTo>
                  <a:cubicBezTo>
                    <a:pt x="47883" y="34079"/>
                    <a:pt x="48559" y="33231"/>
                    <a:pt x="48559" y="31534"/>
                  </a:cubicBezTo>
                  <a:lnTo>
                    <a:pt x="48559" y="25837"/>
                  </a:lnTo>
                  <a:cubicBezTo>
                    <a:pt x="48559" y="22040"/>
                    <a:pt x="48035" y="18564"/>
                    <a:pt x="46986" y="15415"/>
                  </a:cubicBezTo>
                  <a:cubicBezTo>
                    <a:pt x="45937" y="12258"/>
                    <a:pt x="44395" y="9530"/>
                    <a:pt x="42365" y="7221"/>
                  </a:cubicBezTo>
                  <a:cubicBezTo>
                    <a:pt x="40331" y="4921"/>
                    <a:pt x="37808" y="3141"/>
                    <a:pt x="34793" y="1884"/>
                  </a:cubicBezTo>
                  <a:cubicBezTo>
                    <a:pt x="31778" y="628"/>
                    <a:pt x="28310" y="0"/>
                    <a:pt x="24382" y="0"/>
                  </a:cubicBezTo>
                  <a:cubicBezTo>
                    <a:pt x="20518" y="0"/>
                    <a:pt x="17066" y="612"/>
                    <a:pt x="14019" y="1832"/>
                  </a:cubicBezTo>
                  <a:cubicBezTo>
                    <a:pt x="10972" y="3053"/>
                    <a:pt x="8413" y="4781"/>
                    <a:pt x="6351" y="7021"/>
                  </a:cubicBezTo>
                  <a:cubicBezTo>
                    <a:pt x="4280" y="9258"/>
                    <a:pt x="2707" y="11970"/>
                    <a:pt x="1626" y="15159"/>
                  </a:cubicBezTo>
                  <a:cubicBezTo>
                    <a:pt x="541" y="18348"/>
                    <a:pt x="0" y="21904"/>
                    <a:pt x="0" y="25837"/>
                  </a:cubicBezTo>
                  <a:lnTo>
                    <a:pt x="0" y="33367"/>
                  </a:lnTo>
                  <a:cubicBezTo>
                    <a:pt x="0" y="38388"/>
                    <a:pt x="797" y="42536"/>
                    <a:pt x="2391" y="45825"/>
                  </a:cubicBezTo>
                  <a:cubicBezTo>
                    <a:pt x="3984" y="49118"/>
                    <a:pt x="6006" y="51726"/>
                    <a:pt x="8449" y="53659"/>
                  </a:cubicBezTo>
                  <a:cubicBezTo>
                    <a:pt x="10892" y="55591"/>
                    <a:pt x="13555" y="56947"/>
                    <a:pt x="16442" y="57728"/>
                  </a:cubicBezTo>
                  <a:cubicBezTo>
                    <a:pt x="19325" y="58508"/>
                    <a:pt x="22056" y="58896"/>
                    <a:pt x="24638" y="58896"/>
                  </a:cubicBezTo>
                  <a:cubicBezTo>
                    <a:pt x="26941" y="58896"/>
                    <a:pt x="28963" y="58864"/>
                    <a:pt x="30693" y="58796"/>
                  </a:cubicBezTo>
                  <a:cubicBezTo>
                    <a:pt x="32423" y="58728"/>
                    <a:pt x="34016" y="58628"/>
                    <a:pt x="35478" y="58492"/>
                  </a:cubicBezTo>
                  <a:moveTo>
                    <a:pt x="13539" y="24109"/>
                  </a:moveTo>
                  <a:cubicBezTo>
                    <a:pt x="13539" y="20040"/>
                    <a:pt x="14556" y="16939"/>
                    <a:pt x="16594" y="14803"/>
                  </a:cubicBezTo>
                  <a:cubicBezTo>
                    <a:pt x="18628" y="12666"/>
                    <a:pt x="21243" y="11598"/>
                    <a:pt x="24434" y="11598"/>
                  </a:cubicBezTo>
                  <a:cubicBezTo>
                    <a:pt x="27621" y="11598"/>
                    <a:pt x="30200" y="12682"/>
                    <a:pt x="32170" y="14851"/>
                  </a:cubicBezTo>
                  <a:cubicBezTo>
                    <a:pt x="34136" y="17023"/>
                    <a:pt x="35121" y="20108"/>
                    <a:pt x="35121" y="24109"/>
                  </a:cubicBezTo>
                  <a:lnTo>
                    <a:pt x="35121" y="24517"/>
                  </a:lnTo>
                  <a:lnTo>
                    <a:pt x="13539" y="24517"/>
                  </a:lnTo>
                  <a:lnTo>
                    <a:pt x="13539" y="24109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54" name="Freeform 53">
              <a:extLst>
                <a:ext uri="{FF2B5EF4-FFF2-40B4-BE49-F238E27FC236}">
                  <a16:creationId xmlns:a16="http://schemas.microsoft.com/office/drawing/2014/main" id="{D2F882C5-DA1E-A293-3F21-67039CB40E66}"/>
                </a:ext>
              </a:extLst>
            </p:cNvPr>
            <p:cNvSpPr/>
            <p:nvPr/>
          </p:nvSpPr>
          <p:spPr>
            <a:xfrm>
              <a:off x="10861787" y="6345470"/>
              <a:ext cx="47034" cy="58084"/>
            </a:xfrm>
            <a:custGeom>
              <a:avLst/>
              <a:gdLst>
                <a:gd name="connsiteX0" fmla="*/ 46426 w 47034"/>
                <a:gd name="connsiteY0" fmla="*/ 57424 h 58084"/>
                <a:gd name="connsiteX1" fmla="*/ 47034 w 47034"/>
                <a:gd name="connsiteY1" fmla="*/ 55948 h 58084"/>
                <a:gd name="connsiteX2" fmla="*/ 47034 w 47034"/>
                <a:gd name="connsiteY2" fmla="*/ 22789 h 58084"/>
                <a:gd name="connsiteX3" fmla="*/ 46325 w 47034"/>
                <a:gd name="connsiteY3" fmla="*/ 13735 h 58084"/>
                <a:gd name="connsiteX4" fmla="*/ 43726 w 47034"/>
                <a:gd name="connsiteY4" fmla="*/ 6510 h 58084"/>
                <a:gd name="connsiteX5" fmla="*/ 38381 w 47034"/>
                <a:gd name="connsiteY5" fmla="*/ 1728 h 58084"/>
                <a:gd name="connsiteX6" fmla="*/ 29423 w 47034"/>
                <a:gd name="connsiteY6" fmla="*/ 0 h 58084"/>
                <a:gd name="connsiteX7" fmla="*/ 24843 w 47034"/>
                <a:gd name="connsiteY7" fmla="*/ 256 h 58084"/>
                <a:gd name="connsiteX8" fmla="*/ 20870 w 47034"/>
                <a:gd name="connsiteY8" fmla="*/ 1072 h 58084"/>
                <a:gd name="connsiteX9" fmla="*/ 17054 w 47034"/>
                <a:gd name="connsiteY9" fmla="*/ 2541 h 58084"/>
                <a:gd name="connsiteX10" fmla="*/ 12930 w 47034"/>
                <a:gd name="connsiteY10" fmla="*/ 4885 h 58084"/>
                <a:gd name="connsiteX11" fmla="*/ 12930 w 47034"/>
                <a:gd name="connsiteY11" fmla="*/ 2749 h 58084"/>
                <a:gd name="connsiteX12" fmla="*/ 12321 w 47034"/>
                <a:gd name="connsiteY12" fmla="*/ 1324 h 58084"/>
                <a:gd name="connsiteX13" fmla="*/ 10896 w 47034"/>
                <a:gd name="connsiteY13" fmla="*/ 716 h 58084"/>
                <a:gd name="connsiteX14" fmla="*/ 2038 w 47034"/>
                <a:gd name="connsiteY14" fmla="*/ 716 h 58084"/>
                <a:gd name="connsiteX15" fmla="*/ 613 w 47034"/>
                <a:gd name="connsiteY15" fmla="*/ 1324 h 58084"/>
                <a:gd name="connsiteX16" fmla="*/ 0 w 47034"/>
                <a:gd name="connsiteY16" fmla="*/ 2749 h 58084"/>
                <a:gd name="connsiteX17" fmla="*/ 0 w 47034"/>
                <a:gd name="connsiteY17" fmla="*/ 55947 h 58084"/>
                <a:gd name="connsiteX18" fmla="*/ 613 w 47034"/>
                <a:gd name="connsiteY18" fmla="*/ 57424 h 58084"/>
                <a:gd name="connsiteX19" fmla="*/ 2038 w 47034"/>
                <a:gd name="connsiteY19" fmla="*/ 58084 h 58084"/>
                <a:gd name="connsiteX20" fmla="*/ 11404 w 47034"/>
                <a:gd name="connsiteY20" fmla="*/ 58084 h 58084"/>
                <a:gd name="connsiteX21" fmla="*/ 12830 w 47034"/>
                <a:gd name="connsiteY21" fmla="*/ 57424 h 58084"/>
                <a:gd name="connsiteX22" fmla="*/ 13438 w 47034"/>
                <a:gd name="connsiteY22" fmla="*/ 55947 h 58084"/>
                <a:gd name="connsiteX23" fmla="*/ 13438 w 47034"/>
                <a:gd name="connsiteY23" fmla="*/ 15055 h 58084"/>
                <a:gd name="connsiteX24" fmla="*/ 19497 w 47034"/>
                <a:gd name="connsiteY24" fmla="*/ 12358 h 58084"/>
                <a:gd name="connsiteX25" fmla="*/ 24943 w 47034"/>
                <a:gd name="connsiteY25" fmla="*/ 11394 h 58084"/>
                <a:gd name="connsiteX26" fmla="*/ 29628 w 47034"/>
                <a:gd name="connsiteY26" fmla="*/ 11954 h 58084"/>
                <a:gd name="connsiteX27" fmla="*/ 32222 w 47034"/>
                <a:gd name="connsiteY27" fmla="*/ 13783 h 58084"/>
                <a:gd name="connsiteX28" fmla="*/ 33343 w 47034"/>
                <a:gd name="connsiteY28" fmla="*/ 17240 h 58084"/>
                <a:gd name="connsiteX29" fmla="*/ 33596 w 47034"/>
                <a:gd name="connsiteY29" fmla="*/ 22789 h 58084"/>
                <a:gd name="connsiteX30" fmla="*/ 33596 w 47034"/>
                <a:gd name="connsiteY30" fmla="*/ 55948 h 58084"/>
                <a:gd name="connsiteX31" fmla="*/ 34208 w 47034"/>
                <a:gd name="connsiteY31" fmla="*/ 57424 h 58084"/>
                <a:gd name="connsiteX32" fmla="*/ 35634 w 47034"/>
                <a:gd name="connsiteY32" fmla="*/ 58084 h 58084"/>
                <a:gd name="connsiteX33" fmla="*/ 45000 w 47034"/>
                <a:gd name="connsiteY33" fmla="*/ 58084 h 58084"/>
                <a:gd name="connsiteX34" fmla="*/ 46425 w 47034"/>
                <a:gd name="connsiteY34" fmla="*/ 57424 h 5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034" h="58084">
                  <a:moveTo>
                    <a:pt x="46426" y="57424"/>
                  </a:moveTo>
                  <a:cubicBezTo>
                    <a:pt x="46834" y="56980"/>
                    <a:pt x="47034" y="56492"/>
                    <a:pt x="47034" y="55948"/>
                  </a:cubicBezTo>
                  <a:lnTo>
                    <a:pt x="47034" y="22789"/>
                  </a:lnTo>
                  <a:cubicBezTo>
                    <a:pt x="47034" y="19532"/>
                    <a:pt x="46798" y="16516"/>
                    <a:pt x="46325" y="13735"/>
                  </a:cubicBezTo>
                  <a:cubicBezTo>
                    <a:pt x="45849" y="10955"/>
                    <a:pt x="44984" y="8546"/>
                    <a:pt x="43726" y="6510"/>
                  </a:cubicBezTo>
                  <a:cubicBezTo>
                    <a:pt x="42469" y="4477"/>
                    <a:pt x="40687" y="2881"/>
                    <a:pt x="38381" y="1728"/>
                  </a:cubicBezTo>
                  <a:cubicBezTo>
                    <a:pt x="36074" y="580"/>
                    <a:pt x="33087" y="0"/>
                    <a:pt x="29423" y="0"/>
                  </a:cubicBezTo>
                  <a:cubicBezTo>
                    <a:pt x="27726" y="0"/>
                    <a:pt x="26200" y="88"/>
                    <a:pt x="24843" y="256"/>
                  </a:cubicBezTo>
                  <a:cubicBezTo>
                    <a:pt x="23485" y="428"/>
                    <a:pt x="22164" y="696"/>
                    <a:pt x="20870" y="1072"/>
                  </a:cubicBezTo>
                  <a:cubicBezTo>
                    <a:pt x="19581" y="1440"/>
                    <a:pt x="18308" y="1932"/>
                    <a:pt x="17054" y="2541"/>
                  </a:cubicBezTo>
                  <a:cubicBezTo>
                    <a:pt x="15797" y="3153"/>
                    <a:pt x="14423" y="3937"/>
                    <a:pt x="12930" y="4885"/>
                  </a:cubicBezTo>
                  <a:lnTo>
                    <a:pt x="12930" y="2749"/>
                  </a:lnTo>
                  <a:cubicBezTo>
                    <a:pt x="12930" y="2205"/>
                    <a:pt x="12726" y="1728"/>
                    <a:pt x="12321" y="1324"/>
                  </a:cubicBezTo>
                  <a:cubicBezTo>
                    <a:pt x="11913" y="916"/>
                    <a:pt x="11440" y="716"/>
                    <a:pt x="10896" y="716"/>
                  </a:cubicBezTo>
                  <a:lnTo>
                    <a:pt x="2038" y="716"/>
                  </a:lnTo>
                  <a:cubicBezTo>
                    <a:pt x="1494" y="716"/>
                    <a:pt x="1021" y="916"/>
                    <a:pt x="613" y="1324"/>
                  </a:cubicBezTo>
                  <a:cubicBezTo>
                    <a:pt x="204" y="1728"/>
                    <a:pt x="0" y="2204"/>
                    <a:pt x="0" y="2749"/>
                  </a:cubicBezTo>
                  <a:lnTo>
                    <a:pt x="0" y="55947"/>
                  </a:lnTo>
                  <a:cubicBezTo>
                    <a:pt x="0" y="56492"/>
                    <a:pt x="204" y="56980"/>
                    <a:pt x="613" y="57424"/>
                  </a:cubicBezTo>
                  <a:cubicBezTo>
                    <a:pt x="1021" y="57864"/>
                    <a:pt x="1494" y="58084"/>
                    <a:pt x="2038" y="58084"/>
                  </a:cubicBezTo>
                  <a:lnTo>
                    <a:pt x="11404" y="58084"/>
                  </a:lnTo>
                  <a:cubicBezTo>
                    <a:pt x="11945" y="58084"/>
                    <a:pt x="12421" y="57864"/>
                    <a:pt x="12830" y="57424"/>
                  </a:cubicBezTo>
                  <a:cubicBezTo>
                    <a:pt x="13234" y="56980"/>
                    <a:pt x="13438" y="56492"/>
                    <a:pt x="13438" y="55947"/>
                  </a:cubicBezTo>
                  <a:lnTo>
                    <a:pt x="13438" y="15055"/>
                  </a:lnTo>
                  <a:cubicBezTo>
                    <a:pt x="15613" y="13903"/>
                    <a:pt x="17627" y="13007"/>
                    <a:pt x="19497" y="12358"/>
                  </a:cubicBezTo>
                  <a:cubicBezTo>
                    <a:pt x="21363" y="11718"/>
                    <a:pt x="23181" y="11394"/>
                    <a:pt x="24943" y="11394"/>
                  </a:cubicBezTo>
                  <a:cubicBezTo>
                    <a:pt x="26913" y="11394"/>
                    <a:pt x="28475" y="11582"/>
                    <a:pt x="29628" y="11954"/>
                  </a:cubicBezTo>
                  <a:cubicBezTo>
                    <a:pt x="30781" y="12326"/>
                    <a:pt x="31646" y="12934"/>
                    <a:pt x="32222" y="13783"/>
                  </a:cubicBezTo>
                  <a:cubicBezTo>
                    <a:pt x="32799" y="14631"/>
                    <a:pt x="33171" y="15783"/>
                    <a:pt x="33343" y="17240"/>
                  </a:cubicBezTo>
                  <a:cubicBezTo>
                    <a:pt x="33512" y="18704"/>
                    <a:pt x="33596" y="20552"/>
                    <a:pt x="33596" y="22789"/>
                  </a:cubicBezTo>
                  <a:lnTo>
                    <a:pt x="33596" y="55948"/>
                  </a:lnTo>
                  <a:cubicBezTo>
                    <a:pt x="33596" y="56492"/>
                    <a:pt x="33800" y="56980"/>
                    <a:pt x="34208" y="57424"/>
                  </a:cubicBezTo>
                  <a:cubicBezTo>
                    <a:pt x="34617" y="57864"/>
                    <a:pt x="35093" y="58084"/>
                    <a:pt x="35634" y="58084"/>
                  </a:cubicBezTo>
                  <a:lnTo>
                    <a:pt x="45000" y="58084"/>
                  </a:lnTo>
                  <a:cubicBezTo>
                    <a:pt x="45544" y="58084"/>
                    <a:pt x="46017" y="57864"/>
                    <a:pt x="46425" y="57424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55" name="Freeform 54">
              <a:extLst>
                <a:ext uri="{FF2B5EF4-FFF2-40B4-BE49-F238E27FC236}">
                  <a16:creationId xmlns:a16="http://schemas.microsoft.com/office/drawing/2014/main" id="{8C7028AF-D213-1BCE-9E6A-FE10AAECAF35}"/>
                </a:ext>
              </a:extLst>
            </p:cNvPr>
            <p:cNvSpPr/>
            <p:nvPr/>
          </p:nvSpPr>
          <p:spPr>
            <a:xfrm>
              <a:off x="10915443" y="6334180"/>
              <a:ext cx="36650" cy="70186"/>
            </a:xfrm>
            <a:custGeom>
              <a:avLst/>
              <a:gdLst>
                <a:gd name="connsiteX0" fmla="*/ 609 w 36650"/>
                <a:gd name="connsiteY0" fmla="*/ 12614 h 70186"/>
                <a:gd name="connsiteX1" fmla="*/ 0 w 36650"/>
                <a:gd name="connsiteY1" fmla="*/ 14039 h 70186"/>
                <a:gd name="connsiteX2" fmla="*/ 0 w 36650"/>
                <a:gd name="connsiteY2" fmla="*/ 18615 h 70186"/>
                <a:gd name="connsiteX3" fmla="*/ 609 w 36650"/>
                <a:gd name="connsiteY3" fmla="*/ 19940 h 70186"/>
                <a:gd name="connsiteX4" fmla="*/ 2034 w 36650"/>
                <a:gd name="connsiteY4" fmla="*/ 20648 h 70186"/>
                <a:gd name="connsiteX5" fmla="*/ 11604 w 36650"/>
                <a:gd name="connsiteY5" fmla="*/ 22072 h 70186"/>
                <a:gd name="connsiteX6" fmla="*/ 11604 w 36650"/>
                <a:gd name="connsiteY6" fmla="*/ 54011 h 70186"/>
                <a:gd name="connsiteX7" fmla="*/ 12521 w 36650"/>
                <a:gd name="connsiteY7" fmla="*/ 62305 h 70186"/>
                <a:gd name="connsiteX8" fmla="*/ 15368 w 36650"/>
                <a:gd name="connsiteY8" fmla="*/ 67238 h 70186"/>
                <a:gd name="connsiteX9" fmla="*/ 20410 w 36650"/>
                <a:gd name="connsiteY9" fmla="*/ 69578 h 70186"/>
                <a:gd name="connsiteX10" fmla="*/ 27793 w 36650"/>
                <a:gd name="connsiteY10" fmla="*/ 70186 h 70186"/>
                <a:gd name="connsiteX11" fmla="*/ 31201 w 36650"/>
                <a:gd name="connsiteY11" fmla="*/ 69982 h 70186"/>
                <a:gd name="connsiteX12" fmla="*/ 34713 w 36650"/>
                <a:gd name="connsiteY12" fmla="*/ 69474 h 70186"/>
                <a:gd name="connsiteX13" fmla="*/ 36651 w 36650"/>
                <a:gd name="connsiteY13" fmla="*/ 67642 h 70186"/>
                <a:gd name="connsiteX14" fmla="*/ 36651 w 36650"/>
                <a:gd name="connsiteY14" fmla="*/ 61236 h 70186"/>
                <a:gd name="connsiteX15" fmla="*/ 34493 w 36650"/>
                <a:gd name="connsiteY15" fmla="*/ 59712 h 70186"/>
                <a:gd name="connsiteX16" fmla="*/ 29047 w 36650"/>
                <a:gd name="connsiteY16" fmla="*/ 59712 h 70186"/>
                <a:gd name="connsiteX17" fmla="*/ 26840 w 36650"/>
                <a:gd name="connsiteY17" fmla="*/ 59556 h 70186"/>
                <a:gd name="connsiteX18" fmla="*/ 25659 w 36650"/>
                <a:gd name="connsiteY18" fmla="*/ 58792 h 70186"/>
                <a:gd name="connsiteX19" fmla="*/ 25142 w 36650"/>
                <a:gd name="connsiteY19" fmla="*/ 57068 h 70186"/>
                <a:gd name="connsiteX20" fmla="*/ 25042 w 36650"/>
                <a:gd name="connsiteY20" fmla="*/ 54011 h 70186"/>
                <a:gd name="connsiteX21" fmla="*/ 25042 w 36650"/>
                <a:gd name="connsiteY21" fmla="*/ 22072 h 70186"/>
                <a:gd name="connsiteX22" fmla="*/ 34288 w 36650"/>
                <a:gd name="connsiteY22" fmla="*/ 22072 h 70186"/>
                <a:gd name="connsiteX23" fmla="*/ 35726 w 36650"/>
                <a:gd name="connsiteY23" fmla="*/ 21464 h 70186"/>
                <a:gd name="connsiteX24" fmla="*/ 36343 w 36650"/>
                <a:gd name="connsiteY24" fmla="*/ 20040 h 70186"/>
                <a:gd name="connsiteX25" fmla="*/ 36343 w 36650"/>
                <a:gd name="connsiteY25" fmla="*/ 14039 h 70186"/>
                <a:gd name="connsiteX26" fmla="*/ 35726 w 36650"/>
                <a:gd name="connsiteY26" fmla="*/ 12614 h 70186"/>
                <a:gd name="connsiteX27" fmla="*/ 34288 w 36650"/>
                <a:gd name="connsiteY27" fmla="*/ 12006 h 70186"/>
                <a:gd name="connsiteX28" fmla="*/ 25042 w 36650"/>
                <a:gd name="connsiteY28" fmla="*/ 12006 h 70186"/>
                <a:gd name="connsiteX29" fmla="*/ 25042 w 36650"/>
                <a:gd name="connsiteY29" fmla="*/ 1524 h 70186"/>
                <a:gd name="connsiteX30" fmla="*/ 23429 w 36650"/>
                <a:gd name="connsiteY30" fmla="*/ 0 h 70186"/>
                <a:gd name="connsiteX31" fmla="*/ 23024 w 36650"/>
                <a:gd name="connsiteY31" fmla="*/ 0 h 70186"/>
                <a:gd name="connsiteX32" fmla="*/ 13622 w 36650"/>
                <a:gd name="connsiteY32" fmla="*/ 1628 h 70186"/>
                <a:gd name="connsiteX33" fmla="*/ 12209 w 36650"/>
                <a:gd name="connsiteY33" fmla="*/ 2340 h 70186"/>
                <a:gd name="connsiteX34" fmla="*/ 11604 w 36650"/>
                <a:gd name="connsiteY34" fmla="*/ 3661 h 70186"/>
                <a:gd name="connsiteX35" fmla="*/ 11604 w 36650"/>
                <a:gd name="connsiteY35" fmla="*/ 12006 h 70186"/>
                <a:gd name="connsiteX36" fmla="*/ 2034 w 36650"/>
                <a:gd name="connsiteY36" fmla="*/ 12006 h 70186"/>
                <a:gd name="connsiteX37" fmla="*/ 608 w 36650"/>
                <a:gd name="connsiteY37" fmla="*/ 12614 h 7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0" h="70186">
                  <a:moveTo>
                    <a:pt x="609" y="12614"/>
                  </a:moveTo>
                  <a:cubicBezTo>
                    <a:pt x="200" y="13018"/>
                    <a:pt x="0" y="13494"/>
                    <a:pt x="0" y="14039"/>
                  </a:cubicBezTo>
                  <a:lnTo>
                    <a:pt x="0" y="18615"/>
                  </a:lnTo>
                  <a:cubicBezTo>
                    <a:pt x="0" y="19160"/>
                    <a:pt x="200" y="19600"/>
                    <a:pt x="609" y="19940"/>
                  </a:cubicBezTo>
                  <a:cubicBezTo>
                    <a:pt x="1017" y="20280"/>
                    <a:pt x="1489" y="20516"/>
                    <a:pt x="2034" y="20648"/>
                  </a:cubicBezTo>
                  <a:lnTo>
                    <a:pt x="11604" y="22072"/>
                  </a:lnTo>
                  <a:lnTo>
                    <a:pt x="11604" y="54011"/>
                  </a:lnTo>
                  <a:cubicBezTo>
                    <a:pt x="11604" y="57408"/>
                    <a:pt x="11909" y="60168"/>
                    <a:pt x="12521" y="62305"/>
                  </a:cubicBezTo>
                  <a:cubicBezTo>
                    <a:pt x="13130" y="64441"/>
                    <a:pt x="14079" y="66085"/>
                    <a:pt x="15368" y="67238"/>
                  </a:cubicBezTo>
                  <a:cubicBezTo>
                    <a:pt x="16658" y="68390"/>
                    <a:pt x="18340" y="69170"/>
                    <a:pt x="20410" y="69578"/>
                  </a:cubicBezTo>
                  <a:cubicBezTo>
                    <a:pt x="22480" y="69982"/>
                    <a:pt x="24943" y="70186"/>
                    <a:pt x="27793" y="70186"/>
                  </a:cubicBezTo>
                  <a:cubicBezTo>
                    <a:pt x="28943" y="70186"/>
                    <a:pt x="30080" y="70118"/>
                    <a:pt x="31201" y="69982"/>
                  </a:cubicBezTo>
                  <a:cubicBezTo>
                    <a:pt x="32322" y="69846"/>
                    <a:pt x="33491" y="69678"/>
                    <a:pt x="34713" y="69474"/>
                  </a:cubicBezTo>
                  <a:cubicBezTo>
                    <a:pt x="36002" y="69274"/>
                    <a:pt x="36651" y="68662"/>
                    <a:pt x="36651" y="67642"/>
                  </a:cubicBezTo>
                  <a:lnTo>
                    <a:pt x="36651" y="61236"/>
                  </a:lnTo>
                  <a:cubicBezTo>
                    <a:pt x="36651" y="60216"/>
                    <a:pt x="35926" y="59712"/>
                    <a:pt x="34493" y="59712"/>
                  </a:cubicBezTo>
                  <a:lnTo>
                    <a:pt x="29047" y="59712"/>
                  </a:lnTo>
                  <a:cubicBezTo>
                    <a:pt x="28090" y="59712"/>
                    <a:pt x="27353" y="59660"/>
                    <a:pt x="26840" y="59556"/>
                  </a:cubicBezTo>
                  <a:cubicBezTo>
                    <a:pt x="26328" y="59456"/>
                    <a:pt x="25931" y="59200"/>
                    <a:pt x="25659" y="58792"/>
                  </a:cubicBezTo>
                  <a:cubicBezTo>
                    <a:pt x="25383" y="58388"/>
                    <a:pt x="25211" y="57812"/>
                    <a:pt x="25142" y="57068"/>
                  </a:cubicBezTo>
                  <a:cubicBezTo>
                    <a:pt x="25075" y="56319"/>
                    <a:pt x="25042" y="55303"/>
                    <a:pt x="25042" y="54011"/>
                  </a:cubicBezTo>
                  <a:lnTo>
                    <a:pt x="25042" y="22072"/>
                  </a:lnTo>
                  <a:lnTo>
                    <a:pt x="34288" y="22072"/>
                  </a:lnTo>
                  <a:cubicBezTo>
                    <a:pt x="34833" y="22072"/>
                    <a:pt x="35313" y="21872"/>
                    <a:pt x="35726" y="21464"/>
                  </a:cubicBezTo>
                  <a:cubicBezTo>
                    <a:pt x="36134" y="21056"/>
                    <a:pt x="36343" y="20584"/>
                    <a:pt x="36343" y="20040"/>
                  </a:cubicBezTo>
                  <a:lnTo>
                    <a:pt x="36343" y="14039"/>
                  </a:lnTo>
                  <a:cubicBezTo>
                    <a:pt x="36343" y="13495"/>
                    <a:pt x="36134" y="13019"/>
                    <a:pt x="35726" y="12614"/>
                  </a:cubicBezTo>
                  <a:cubicBezTo>
                    <a:pt x="35313" y="12206"/>
                    <a:pt x="34833" y="12006"/>
                    <a:pt x="34288" y="12006"/>
                  </a:cubicBezTo>
                  <a:lnTo>
                    <a:pt x="25042" y="12006"/>
                  </a:lnTo>
                  <a:lnTo>
                    <a:pt x="25042" y="1524"/>
                  </a:lnTo>
                  <a:cubicBezTo>
                    <a:pt x="25042" y="508"/>
                    <a:pt x="24502" y="0"/>
                    <a:pt x="23429" y="0"/>
                  </a:cubicBezTo>
                  <a:lnTo>
                    <a:pt x="23024" y="0"/>
                  </a:lnTo>
                  <a:lnTo>
                    <a:pt x="13622" y="1628"/>
                  </a:lnTo>
                  <a:cubicBezTo>
                    <a:pt x="13086" y="1764"/>
                    <a:pt x="12613" y="2000"/>
                    <a:pt x="12209" y="2340"/>
                  </a:cubicBezTo>
                  <a:cubicBezTo>
                    <a:pt x="11804" y="2677"/>
                    <a:pt x="11604" y="3121"/>
                    <a:pt x="11604" y="3661"/>
                  </a:cubicBezTo>
                  <a:lnTo>
                    <a:pt x="11604" y="12006"/>
                  </a:lnTo>
                  <a:lnTo>
                    <a:pt x="2034" y="12006"/>
                  </a:lnTo>
                  <a:cubicBezTo>
                    <a:pt x="1489" y="12006"/>
                    <a:pt x="1017" y="12206"/>
                    <a:pt x="608" y="12614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56" name="Freeform 55">
              <a:extLst>
                <a:ext uri="{FF2B5EF4-FFF2-40B4-BE49-F238E27FC236}">
                  <a16:creationId xmlns:a16="http://schemas.microsoft.com/office/drawing/2014/main" id="{EADB306B-A3E8-E993-BD27-498B9DF86B52}"/>
                </a:ext>
              </a:extLst>
            </p:cNvPr>
            <p:cNvSpPr/>
            <p:nvPr/>
          </p:nvSpPr>
          <p:spPr>
            <a:xfrm>
              <a:off x="10959525" y="6345470"/>
              <a:ext cx="48559" cy="58895"/>
            </a:xfrm>
            <a:custGeom>
              <a:avLst/>
              <a:gdLst>
                <a:gd name="connsiteX0" fmla="*/ 8448 w 48559"/>
                <a:gd name="connsiteY0" fmla="*/ 53659 h 58895"/>
                <a:gd name="connsiteX1" fmla="*/ 16441 w 48559"/>
                <a:gd name="connsiteY1" fmla="*/ 57728 h 58895"/>
                <a:gd name="connsiteX2" fmla="*/ 24637 w 48559"/>
                <a:gd name="connsiteY2" fmla="*/ 58896 h 58895"/>
                <a:gd name="connsiteX3" fmla="*/ 30692 w 48559"/>
                <a:gd name="connsiteY3" fmla="*/ 58796 h 58895"/>
                <a:gd name="connsiteX4" fmla="*/ 35477 w 48559"/>
                <a:gd name="connsiteY4" fmla="*/ 58492 h 58895"/>
                <a:gd name="connsiteX5" fmla="*/ 39805 w 48559"/>
                <a:gd name="connsiteY5" fmla="*/ 57984 h 58895"/>
                <a:gd name="connsiteX6" fmla="*/ 44386 w 48559"/>
                <a:gd name="connsiteY6" fmla="*/ 57168 h 58895"/>
                <a:gd name="connsiteX7" fmla="*/ 46168 w 48559"/>
                <a:gd name="connsiteY7" fmla="*/ 56356 h 58895"/>
                <a:gd name="connsiteX8" fmla="*/ 46525 w 48559"/>
                <a:gd name="connsiteY8" fmla="*/ 54523 h 58895"/>
                <a:gd name="connsiteX9" fmla="*/ 46525 w 48559"/>
                <a:gd name="connsiteY9" fmla="*/ 47810 h 58895"/>
                <a:gd name="connsiteX10" fmla="*/ 46016 w 48559"/>
                <a:gd name="connsiteY10" fmla="*/ 46642 h 58895"/>
                <a:gd name="connsiteX11" fmla="*/ 44691 w 48559"/>
                <a:gd name="connsiteY11" fmla="*/ 46285 h 58895"/>
                <a:gd name="connsiteX12" fmla="*/ 44387 w 48559"/>
                <a:gd name="connsiteY12" fmla="*/ 46285 h 58895"/>
                <a:gd name="connsiteX13" fmla="*/ 36190 w 48559"/>
                <a:gd name="connsiteY13" fmla="*/ 46946 h 58895"/>
                <a:gd name="connsiteX14" fmla="*/ 25655 w 48559"/>
                <a:gd name="connsiteY14" fmla="*/ 47302 h 58895"/>
                <a:gd name="connsiteX15" fmla="*/ 19596 w 48559"/>
                <a:gd name="connsiteY15" fmla="*/ 46129 h 58895"/>
                <a:gd name="connsiteX16" fmla="*/ 15828 w 48559"/>
                <a:gd name="connsiteY16" fmla="*/ 43081 h 58895"/>
                <a:gd name="connsiteX17" fmla="*/ 13946 w 48559"/>
                <a:gd name="connsiteY17" fmla="*/ 38908 h 58895"/>
                <a:gd name="connsiteX18" fmla="*/ 13438 w 48559"/>
                <a:gd name="connsiteY18" fmla="*/ 34383 h 58895"/>
                <a:gd name="connsiteX19" fmla="*/ 13438 w 48559"/>
                <a:gd name="connsiteY19" fmla="*/ 34079 h 58895"/>
                <a:gd name="connsiteX20" fmla="*/ 46533 w 48559"/>
                <a:gd name="connsiteY20" fmla="*/ 34079 h 58895"/>
                <a:gd name="connsiteX21" fmla="*/ 48559 w 48559"/>
                <a:gd name="connsiteY21" fmla="*/ 31534 h 58895"/>
                <a:gd name="connsiteX22" fmla="*/ 48559 w 48559"/>
                <a:gd name="connsiteY22" fmla="*/ 25837 h 58895"/>
                <a:gd name="connsiteX23" fmla="*/ 46986 w 48559"/>
                <a:gd name="connsiteY23" fmla="*/ 15415 h 58895"/>
                <a:gd name="connsiteX24" fmla="*/ 42365 w 48559"/>
                <a:gd name="connsiteY24" fmla="*/ 7221 h 58895"/>
                <a:gd name="connsiteX25" fmla="*/ 34793 w 48559"/>
                <a:gd name="connsiteY25" fmla="*/ 1884 h 58895"/>
                <a:gd name="connsiteX26" fmla="*/ 24382 w 48559"/>
                <a:gd name="connsiteY26" fmla="*/ 0 h 58895"/>
                <a:gd name="connsiteX27" fmla="*/ 14019 w 48559"/>
                <a:gd name="connsiteY27" fmla="*/ 1832 h 58895"/>
                <a:gd name="connsiteX28" fmla="*/ 6351 w 48559"/>
                <a:gd name="connsiteY28" fmla="*/ 7021 h 58895"/>
                <a:gd name="connsiteX29" fmla="*/ 1626 w 48559"/>
                <a:gd name="connsiteY29" fmla="*/ 15159 h 58895"/>
                <a:gd name="connsiteX30" fmla="*/ 0 w 48559"/>
                <a:gd name="connsiteY30" fmla="*/ 25837 h 58895"/>
                <a:gd name="connsiteX31" fmla="*/ 0 w 48559"/>
                <a:gd name="connsiteY31" fmla="*/ 33367 h 58895"/>
                <a:gd name="connsiteX32" fmla="*/ 2391 w 48559"/>
                <a:gd name="connsiteY32" fmla="*/ 45825 h 58895"/>
                <a:gd name="connsiteX33" fmla="*/ 8449 w 48559"/>
                <a:gd name="connsiteY33" fmla="*/ 53659 h 58895"/>
                <a:gd name="connsiteX34" fmla="*/ 13539 w 48559"/>
                <a:gd name="connsiteY34" fmla="*/ 24109 h 58895"/>
                <a:gd name="connsiteX35" fmla="*/ 16594 w 48559"/>
                <a:gd name="connsiteY35" fmla="*/ 14803 h 58895"/>
                <a:gd name="connsiteX36" fmla="*/ 24430 w 48559"/>
                <a:gd name="connsiteY36" fmla="*/ 11598 h 58895"/>
                <a:gd name="connsiteX37" fmla="*/ 32170 w 48559"/>
                <a:gd name="connsiteY37" fmla="*/ 14851 h 58895"/>
                <a:gd name="connsiteX38" fmla="*/ 35121 w 48559"/>
                <a:gd name="connsiteY38" fmla="*/ 24109 h 58895"/>
                <a:gd name="connsiteX39" fmla="*/ 35121 w 48559"/>
                <a:gd name="connsiteY39" fmla="*/ 24517 h 58895"/>
                <a:gd name="connsiteX40" fmla="*/ 13539 w 48559"/>
                <a:gd name="connsiteY40" fmla="*/ 24517 h 58895"/>
                <a:gd name="connsiteX41" fmla="*/ 13539 w 48559"/>
                <a:gd name="connsiteY41" fmla="*/ 24109 h 58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8559" h="58895">
                  <a:moveTo>
                    <a:pt x="8448" y="53659"/>
                  </a:moveTo>
                  <a:cubicBezTo>
                    <a:pt x="10891" y="55591"/>
                    <a:pt x="13554" y="56947"/>
                    <a:pt x="16441" y="57728"/>
                  </a:cubicBezTo>
                  <a:cubicBezTo>
                    <a:pt x="19323" y="58508"/>
                    <a:pt x="22054" y="58896"/>
                    <a:pt x="24637" y="58896"/>
                  </a:cubicBezTo>
                  <a:cubicBezTo>
                    <a:pt x="26940" y="58896"/>
                    <a:pt x="28962" y="58864"/>
                    <a:pt x="30692" y="58796"/>
                  </a:cubicBezTo>
                  <a:cubicBezTo>
                    <a:pt x="32421" y="58728"/>
                    <a:pt x="34015" y="58628"/>
                    <a:pt x="35477" y="58492"/>
                  </a:cubicBezTo>
                  <a:cubicBezTo>
                    <a:pt x="36938" y="58356"/>
                    <a:pt x="38380" y="58188"/>
                    <a:pt x="39805" y="57984"/>
                  </a:cubicBezTo>
                  <a:cubicBezTo>
                    <a:pt x="41231" y="57780"/>
                    <a:pt x="42757" y="57508"/>
                    <a:pt x="44386" y="57168"/>
                  </a:cubicBezTo>
                  <a:cubicBezTo>
                    <a:pt x="45335" y="57032"/>
                    <a:pt x="45928" y="56763"/>
                    <a:pt x="46168" y="56356"/>
                  </a:cubicBezTo>
                  <a:cubicBezTo>
                    <a:pt x="46404" y="55947"/>
                    <a:pt x="46525" y="55339"/>
                    <a:pt x="46525" y="54523"/>
                  </a:cubicBezTo>
                  <a:lnTo>
                    <a:pt x="46525" y="47810"/>
                  </a:lnTo>
                  <a:cubicBezTo>
                    <a:pt x="46525" y="47270"/>
                    <a:pt x="46352" y="46882"/>
                    <a:pt x="46016" y="46642"/>
                  </a:cubicBezTo>
                  <a:cubicBezTo>
                    <a:pt x="45676" y="46406"/>
                    <a:pt x="45235" y="46285"/>
                    <a:pt x="44691" y="46285"/>
                  </a:cubicBezTo>
                  <a:lnTo>
                    <a:pt x="44387" y="46285"/>
                  </a:lnTo>
                  <a:cubicBezTo>
                    <a:pt x="42212" y="46489"/>
                    <a:pt x="39481" y="46710"/>
                    <a:pt x="36190" y="46946"/>
                  </a:cubicBezTo>
                  <a:cubicBezTo>
                    <a:pt x="32898" y="47186"/>
                    <a:pt x="29387" y="47302"/>
                    <a:pt x="25655" y="47302"/>
                  </a:cubicBezTo>
                  <a:cubicBezTo>
                    <a:pt x="23208" y="47302"/>
                    <a:pt x="21190" y="46913"/>
                    <a:pt x="19596" y="46129"/>
                  </a:cubicBezTo>
                  <a:cubicBezTo>
                    <a:pt x="18003" y="45353"/>
                    <a:pt x="16745" y="44337"/>
                    <a:pt x="15828" y="43081"/>
                  </a:cubicBezTo>
                  <a:cubicBezTo>
                    <a:pt x="14911" y="41828"/>
                    <a:pt x="14287" y="40436"/>
                    <a:pt x="13946" y="38908"/>
                  </a:cubicBezTo>
                  <a:cubicBezTo>
                    <a:pt x="13606" y="37384"/>
                    <a:pt x="13438" y="35879"/>
                    <a:pt x="13438" y="34383"/>
                  </a:cubicBezTo>
                  <a:lnTo>
                    <a:pt x="13438" y="34079"/>
                  </a:lnTo>
                  <a:lnTo>
                    <a:pt x="46533" y="34079"/>
                  </a:lnTo>
                  <a:cubicBezTo>
                    <a:pt x="47883" y="34079"/>
                    <a:pt x="48559" y="33231"/>
                    <a:pt x="48559" y="31534"/>
                  </a:cubicBezTo>
                  <a:lnTo>
                    <a:pt x="48559" y="25837"/>
                  </a:lnTo>
                  <a:cubicBezTo>
                    <a:pt x="48559" y="22040"/>
                    <a:pt x="48035" y="18564"/>
                    <a:pt x="46986" y="15415"/>
                  </a:cubicBezTo>
                  <a:cubicBezTo>
                    <a:pt x="45937" y="12258"/>
                    <a:pt x="44395" y="9530"/>
                    <a:pt x="42365" y="7221"/>
                  </a:cubicBezTo>
                  <a:cubicBezTo>
                    <a:pt x="40327" y="4921"/>
                    <a:pt x="37804" y="3141"/>
                    <a:pt x="34793" y="1884"/>
                  </a:cubicBezTo>
                  <a:cubicBezTo>
                    <a:pt x="31778" y="628"/>
                    <a:pt x="28310" y="0"/>
                    <a:pt x="24382" y="0"/>
                  </a:cubicBezTo>
                  <a:cubicBezTo>
                    <a:pt x="20518" y="0"/>
                    <a:pt x="17066" y="612"/>
                    <a:pt x="14019" y="1832"/>
                  </a:cubicBezTo>
                  <a:cubicBezTo>
                    <a:pt x="10968" y="3053"/>
                    <a:pt x="8413" y="4781"/>
                    <a:pt x="6351" y="7021"/>
                  </a:cubicBezTo>
                  <a:cubicBezTo>
                    <a:pt x="4281" y="9258"/>
                    <a:pt x="2707" y="11970"/>
                    <a:pt x="1626" y="15159"/>
                  </a:cubicBezTo>
                  <a:cubicBezTo>
                    <a:pt x="537" y="18348"/>
                    <a:pt x="0" y="21904"/>
                    <a:pt x="0" y="25837"/>
                  </a:cubicBezTo>
                  <a:lnTo>
                    <a:pt x="0" y="33367"/>
                  </a:lnTo>
                  <a:cubicBezTo>
                    <a:pt x="0" y="38388"/>
                    <a:pt x="793" y="42536"/>
                    <a:pt x="2391" y="45825"/>
                  </a:cubicBezTo>
                  <a:cubicBezTo>
                    <a:pt x="3984" y="49118"/>
                    <a:pt x="6006" y="51726"/>
                    <a:pt x="8449" y="53659"/>
                  </a:cubicBezTo>
                  <a:moveTo>
                    <a:pt x="13539" y="24109"/>
                  </a:moveTo>
                  <a:cubicBezTo>
                    <a:pt x="13539" y="20040"/>
                    <a:pt x="14555" y="16939"/>
                    <a:pt x="16594" y="14803"/>
                  </a:cubicBezTo>
                  <a:cubicBezTo>
                    <a:pt x="18628" y="12666"/>
                    <a:pt x="21243" y="11598"/>
                    <a:pt x="24430" y="11598"/>
                  </a:cubicBezTo>
                  <a:cubicBezTo>
                    <a:pt x="27621" y="11598"/>
                    <a:pt x="30200" y="12682"/>
                    <a:pt x="32170" y="14851"/>
                  </a:cubicBezTo>
                  <a:cubicBezTo>
                    <a:pt x="34136" y="17023"/>
                    <a:pt x="35121" y="20108"/>
                    <a:pt x="35121" y="24109"/>
                  </a:cubicBezTo>
                  <a:lnTo>
                    <a:pt x="35121" y="24517"/>
                  </a:lnTo>
                  <a:lnTo>
                    <a:pt x="13539" y="24517"/>
                  </a:lnTo>
                  <a:lnTo>
                    <a:pt x="13539" y="24109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57" name="Freeform 56">
              <a:extLst>
                <a:ext uri="{FF2B5EF4-FFF2-40B4-BE49-F238E27FC236}">
                  <a16:creationId xmlns:a16="http://schemas.microsoft.com/office/drawing/2014/main" id="{F6B51C83-DA91-3588-3A32-2927900E9833}"/>
                </a:ext>
              </a:extLst>
            </p:cNvPr>
            <p:cNvSpPr/>
            <p:nvPr/>
          </p:nvSpPr>
          <p:spPr>
            <a:xfrm>
              <a:off x="11019692" y="6345470"/>
              <a:ext cx="29518" cy="58084"/>
            </a:xfrm>
            <a:custGeom>
              <a:avLst/>
              <a:gdLst>
                <a:gd name="connsiteX0" fmla="*/ 12825 w 29518"/>
                <a:gd name="connsiteY0" fmla="*/ 57424 h 58084"/>
                <a:gd name="connsiteX1" fmla="*/ 13434 w 29518"/>
                <a:gd name="connsiteY1" fmla="*/ 55948 h 58084"/>
                <a:gd name="connsiteX2" fmla="*/ 13434 w 29518"/>
                <a:gd name="connsiteY2" fmla="*/ 15055 h 58084"/>
                <a:gd name="connsiteX3" fmla="*/ 20005 w 29518"/>
                <a:gd name="connsiteY3" fmla="*/ 12359 h 58084"/>
                <a:gd name="connsiteX4" fmla="*/ 27485 w 29518"/>
                <a:gd name="connsiteY4" fmla="*/ 11394 h 58084"/>
                <a:gd name="connsiteX5" fmla="*/ 28910 w 29518"/>
                <a:gd name="connsiteY5" fmla="*/ 10782 h 58084"/>
                <a:gd name="connsiteX6" fmla="*/ 29519 w 29518"/>
                <a:gd name="connsiteY6" fmla="*/ 9358 h 58084"/>
                <a:gd name="connsiteX7" fmla="*/ 29519 w 29518"/>
                <a:gd name="connsiteY7" fmla="*/ 2036 h 58084"/>
                <a:gd name="connsiteX8" fmla="*/ 28910 w 29518"/>
                <a:gd name="connsiteY8" fmla="*/ 608 h 58084"/>
                <a:gd name="connsiteX9" fmla="*/ 27485 w 29518"/>
                <a:gd name="connsiteY9" fmla="*/ 0 h 58084"/>
                <a:gd name="connsiteX10" fmla="*/ 20566 w 29518"/>
                <a:gd name="connsiteY10" fmla="*/ 964 h 58084"/>
                <a:gd name="connsiteX11" fmla="*/ 12929 w 29518"/>
                <a:gd name="connsiteY11" fmla="*/ 4885 h 58084"/>
                <a:gd name="connsiteX12" fmla="*/ 12929 w 29518"/>
                <a:gd name="connsiteY12" fmla="*/ 2749 h 58084"/>
                <a:gd name="connsiteX13" fmla="*/ 12317 w 29518"/>
                <a:gd name="connsiteY13" fmla="*/ 1324 h 58084"/>
                <a:gd name="connsiteX14" fmla="*/ 10891 w 29518"/>
                <a:gd name="connsiteY14" fmla="*/ 716 h 58084"/>
                <a:gd name="connsiteX15" fmla="*/ 2034 w 29518"/>
                <a:gd name="connsiteY15" fmla="*/ 716 h 58084"/>
                <a:gd name="connsiteX16" fmla="*/ 609 w 29518"/>
                <a:gd name="connsiteY16" fmla="*/ 1324 h 58084"/>
                <a:gd name="connsiteX17" fmla="*/ 0 w 29518"/>
                <a:gd name="connsiteY17" fmla="*/ 2749 h 58084"/>
                <a:gd name="connsiteX18" fmla="*/ 0 w 29518"/>
                <a:gd name="connsiteY18" fmla="*/ 55948 h 58084"/>
                <a:gd name="connsiteX19" fmla="*/ 609 w 29518"/>
                <a:gd name="connsiteY19" fmla="*/ 57424 h 58084"/>
                <a:gd name="connsiteX20" fmla="*/ 2034 w 29518"/>
                <a:gd name="connsiteY20" fmla="*/ 58084 h 58084"/>
                <a:gd name="connsiteX21" fmla="*/ 11400 w 29518"/>
                <a:gd name="connsiteY21" fmla="*/ 58084 h 58084"/>
                <a:gd name="connsiteX22" fmla="*/ 12825 w 29518"/>
                <a:gd name="connsiteY22" fmla="*/ 57424 h 5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518" h="58084">
                  <a:moveTo>
                    <a:pt x="12825" y="57424"/>
                  </a:moveTo>
                  <a:cubicBezTo>
                    <a:pt x="13230" y="56980"/>
                    <a:pt x="13434" y="56492"/>
                    <a:pt x="13434" y="55948"/>
                  </a:cubicBezTo>
                  <a:lnTo>
                    <a:pt x="13434" y="15055"/>
                  </a:lnTo>
                  <a:cubicBezTo>
                    <a:pt x="15608" y="13903"/>
                    <a:pt x="17798" y="13007"/>
                    <a:pt x="20005" y="12359"/>
                  </a:cubicBezTo>
                  <a:cubicBezTo>
                    <a:pt x="22207" y="11719"/>
                    <a:pt x="24702" y="11394"/>
                    <a:pt x="27485" y="11394"/>
                  </a:cubicBezTo>
                  <a:cubicBezTo>
                    <a:pt x="28030" y="11394"/>
                    <a:pt x="28506" y="11190"/>
                    <a:pt x="28910" y="10782"/>
                  </a:cubicBezTo>
                  <a:cubicBezTo>
                    <a:pt x="29319" y="10378"/>
                    <a:pt x="29519" y="9906"/>
                    <a:pt x="29519" y="9358"/>
                  </a:cubicBezTo>
                  <a:lnTo>
                    <a:pt x="29519" y="2036"/>
                  </a:lnTo>
                  <a:cubicBezTo>
                    <a:pt x="29519" y="1492"/>
                    <a:pt x="29319" y="1016"/>
                    <a:pt x="28910" y="608"/>
                  </a:cubicBezTo>
                  <a:cubicBezTo>
                    <a:pt x="28506" y="204"/>
                    <a:pt x="28029" y="0"/>
                    <a:pt x="27485" y="0"/>
                  </a:cubicBezTo>
                  <a:cubicBezTo>
                    <a:pt x="25447" y="0"/>
                    <a:pt x="23140" y="324"/>
                    <a:pt x="20566" y="964"/>
                  </a:cubicBezTo>
                  <a:cubicBezTo>
                    <a:pt x="17987" y="1612"/>
                    <a:pt x="15436" y="2917"/>
                    <a:pt x="12929" y="4885"/>
                  </a:cubicBezTo>
                  <a:lnTo>
                    <a:pt x="12929" y="2749"/>
                  </a:lnTo>
                  <a:cubicBezTo>
                    <a:pt x="12929" y="2205"/>
                    <a:pt x="12721" y="1728"/>
                    <a:pt x="12317" y="1324"/>
                  </a:cubicBezTo>
                  <a:cubicBezTo>
                    <a:pt x="11908" y="916"/>
                    <a:pt x="11432" y="716"/>
                    <a:pt x="10891" y="716"/>
                  </a:cubicBezTo>
                  <a:lnTo>
                    <a:pt x="2034" y="716"/>
                  </a:lnTo>
                  <a:cubicBezTo>
                    <a:pt x="1489" y="716"/>
                    <a:pt x="1017" y="916"/>
                    <a:pt x="609" y="1324"/>
                  </a:cubicBezTo>
                  <a:cubicBezTo>
                    <a:pt x="200" y="1728"/>
                    <a:pt x="0" y="2205"/>
                    <a:pt x="0" y="2749"/>
                  </a:cubicBezTo>
                  <a:lnTo>
                    <a:pt x="0" y="55948"/>
                  </a:lnTo>
                  <a:cubicBezTo>
                    <a:pt x="0" y="56492"/>
                    <a:pt x="200" y="56980"/>
                    <a:pt x="609" y="57424"/>
                  </a:cubicBezTo>
                  <a:cubicBezTo>
                    <a:pt x="1017" y="57864"/>
                    <a:pt x="1489" y="58084"/>
                    <a:pt x="2034" y="58084"/>
                  </a:cubicBezTo>
                  <a:lnTo>
                    <a:pt x="11400" y="58084"/>
                  </a:lnTo>
                  <a:cubicBezTo>
                    <a:pt x="11944" y="58084"/>
                    <a:pt x="12421" y="57864"/>
                    <a:pt x="12825" y="57424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58" name="Freeform 57">
              <a:extLst>
                <a:ext uri="{FF2B5EF4-FFF2-40B4-BE49-F238E27FC236}">
                  <a16:creationId xmlns:a16="http://schemas.microsoft.com/office/drawing/2014/main" id="{8D4D830C-392D-CBA2-F528-0D2EBAA9BF83}"/>
                </a:ext>
              </a:extLst>
            </p:cNvPr>
            <p:cNvSpPr/>
            <p:nvPr/>
          </p:nvSpPr>
          <p:spPr>
            <a:xfrm>
              <a:off x="10706221" y="6084754"/>
              <a:ext cx="12725" cy="12510"/>
            </a:xfrm>
            <a:custGeom>
              <a:avLst/>
              <a:gdLst>
                <a:gd name="connsiteX0" fmla="*/ 2443 w 12725"/>
                <a:gd name="connsiteY0" fmla="*/ 12511 h 12510"/>
                <a:gd name="connsiteX1" fmla="*/ 10383 w 12725"/>
                <a:gd name="connsiteY1" fmla="*/ 12511 h 12510"/>
                <a:gd name="connsiteX2" fmla="*/ 12061 w 12725"/>
                <a:gd name="connsiteY2" fmla="*/ 11851 h 12510"/>
                <a:gd name="connsiteX3" fmla="*/ 12725 w 12725"/>
                <a:gd name="connsiteY3" fmla="*/ 10274 h 12510"/>
                <a:gd name="connsiteX4" fmla="*/ 12725 w 12725"/>
                <a:gd name="connsiteY4" fmla="*/ 2337 h 12510"/>
                <a:gd name="connsiteX5" fmla="*/ 12061 w 12725"/>
                <a:gd name="connsiteY5" fmla="*/ 660 h 12510"/>
                <a:gd name="connsiteX6" fmla="*/ 10487 w 12725"/>
                <a:gd name="connsiteY6" fmla="*/ 0 h 12510"/>
                <a:gd name="connsiteX7" fmla="*/ 2443 w 12725"/>
                <a:gd name="connsiteY7" fmla="*/ 0 h 12510"/>
                <a:gd name="connsiteX8" fmla="*/ 713 w 12725"/>
                <a:gd name="connsiteY8" fmla="*/ 660 h 12510"/>
                <a:gd name="connsiteX9" fmla="*/ 0 w 12725"/>
                <a:gd name="connsiteY9" fmla="*/ 2337 h 12510"/>
                <a:gd name="connsiteX10" fmla="*/ 0 w 12725"/>
                <a:gd name="connsiteY10" fmla="*/ 10274 h 12510"/>
                <a:gd name="connsiteX11" fmla="*/ 661 w 12725"/>
                <a:gd name="connsiteY11" fmla="*/ 11851 h 12510"/>
                <a:gd name="connsiteX12" fmla="*/ 2443 w 12725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510">
                  <a:moveTo>
                    <a:pt x="2443" y="12511"/>
                  </a:moveTo>
                  <a:lnTo>
                    <a:pt x="10383" y="12511"/>
                  </a:lnTo>
                  <a:cubicBezTo>
                    <a:pt x="11060" y="12511"/>
                    <a:pt x="11620" y="12295"/>
                    <a:pt x="12061" y="11851"/>
                  </a:cubicBezTo>
                  <a:cubicBezTo>
                    <a:pt x="12501" y="11410"/>
                    <a:pt x="12725" y="10882"/>
                    <a:pt x="12725" y="10274"/>
                  </a:cubicBezTo>
                  <a:lnTo>
                    <a:pt x="12725" y="2337"/>
                  </a:lnTo>
                  <a:cubicBezTo>
                    <a:pt x="12725" y="1661"/>
                    <a:pt x="12501" y="1100"/>
                    <a:pt x="12061" y="660"/>
                  </a:cubicBezTo>
                  <a:cubicBezTo>
                    <a:pt x="11620" y="220"/>
                    <a:pt x="11096" y="0"/>
                    <a:pt x="10487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16" y="11411"/>
                    <a:pt x="661" y="11851"/>
                  </a:cubicBezTo>
                  <a:cubicBezTo>
                    <a:pt x="1101" y="12295"/>
                    <a:pt x="169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59" name="Freeform 58">
              <a:extLst>
                <a:ext uri="{FF2B5EF4-FFF2-40B4-BE49-F238E27FC236}">
                  <a16:creationId xmlns:a16="http://schemas.microsoft.com/office/drawing/2014/main" id="{628BDECE-6E7D-EA46-FD4D-98FD59A72097}"/>
                </a:ext>
              </a:extLst>
            </p:cNvPr>
            <p:cNvSpPr/>
            <p:nvPr/>
          </p:nvSpPr>
          <p:spPr>
            <a:xfrm>
              <a:off x="10813627" y="6074889"/>
              <a:ext cx="73293" cy="101617"/>
            </a:xfrm>
            <a:custGeom>
              <a:avLst/>
              <a:gdLst>
                <a:gd name="connsiteX0" fmla="*/ 23617 w 73293"/>
                <a:gd name="connsiteY0" fmla="*/ 77408 h 101617"/>
                <a:gd name="connsiteX1" fmla="*/ 31049 w 73293"/>
                <a:gd name="connsiteY1" fmla="*/ 77408 h 101617"/>
                <a:gd name="connsiteX2" fmla="*/ 31049 w 73293"/>
                <a:gd name="connsiteY2" fmla="*/ 80461 h 101617"/>
                <a:gd name="connsiteX3" fmla="*/ 30032 w 73293"/>
                <a:gd name="connsiteY3" fmla="*/ 85242 h 101617"/>
                <a:gd name="connsiteX4" fmla="*/ 26924 w 73293"/>
                <a:gd name="connsiteY4" fmla="*/ 88138 h 101617"/>
                <a:gd name="connsiteX5" fmla="*/ 21835 w 73293"/>
                <a:gd name="connsiteY5" fmla="*/ 89619 h 101617"/>
                <a:gd name="connsiteX6" fmla="*/ 14864 w 73293"/>
                <a:gd name="connsiteY6" fmla="*/ 90023 h 101617"/>
                <a:gd name="connsiteX7" fmla="*/ 5598 w 73293"/>
                <a:gd name="connsiteY7" fmla="*/ 90023 h 101617"/>
                <a:gd name="connsiteX8" fmla="*/ 3764 w 73293"/>
                <a:gd name="connsiteY8" fmla="*/ 91751 h 101617"/>
                <a:gd name="connsiteX9" fmla="*/ 3764 w 73293"/>
                <a:gd name="connsiteY9" fmla="*/ 99177 h 101617"/>
                <a:gd name="connsiteX10" fmla="*/ 4072 w 73293"/>
                <a:gd name="connsiteY10" fmla="*/ 100445 h 101617"/>
                <a:gd name="connsiteX11" fmla="*/ 5394 w 73293"/>
                <a:gd name="connsiteY11" fmla="*/ 101109 h 101617"/>
                <a:gd name="connsiteX12" fmla="*/ 7632 w 73293"/>
                <a:gd name="connsiteY12" fmla="*/ 101361 h 101617"/>
                <a:gd name="connsiteX13" fmla="*/ 11196 w 73293"/>
                <a:gd name="connsiteY13" fmla="*/ 101517 h 101617"/>
                <a:gd name="connsiteX14" fmla="*/ 14912 w 73293"/>
                <a:gd name="connsiteY14" fmla="*/ 101617 h 101617"/>
                <a:gd name="connsiteX15" fmla="*/ 17610 w 73293"/>
                <a:gd name="connsiteY15" fmla="*/ 101617 h 101617"/>
                <a:gd name="connsiteX16" fmla="*/ 27385 w 73293"/>
                <a:gd name="connsiteY16" fmla="*/ 100701 h 101617"/>
                <a:gd name="connsiteX17" fmla="*/ 35426 w 73293"/>
                <a:gd name="connsiteY17" fmla="*/ 97500 h 101617"/>
                <a:gd name="connsiteX18" fmla="*/ 41075 w 73293"/>
                <a:gd name="connsiteY18" fmla="*/ 91195 h 101617"/>
                <a:gd name="connsiteX19" fmla="*/ 43774 w 73293"/>
                <a:gd name="connsiteY19" fmla="*/ 80869 h 101617"/>
                <a:gd name="connsiteX20" fmla="*/ 43774 w 73293"/>
                <a:gd name="connsiteY20" fmla="*/ 77408 h 101617"/>
                <a:gd name="connsiteX21" fmla="*/ 53645 w 73293"/>
                <a:gd name="connsiteY21" fmla="*/ 77408 h 101617"/>
                <a:gd name="connsiteX22" fmla="*/ 58174 w 73293"/>
                <a:gd name="connsiteY22" fmla="*/ 77356 h 101617"/>
                <a:gd name="connsiteX23" fmla="*/ 63015 w 73293"/>
                <a:gd name="connsiteY23" fmla="*/ 77152 h 101617"/>
                <a:gd name="connsiteX24" fmla="*/ 67339 w 73293"/>
                <a:gd name="connsiteY24" fmla="*/ 76796 h 101617"/>
                <a:gd name="connsiteX25" fmla="*/ 70443 w 73293"/>
                <a:gd name="connsiteY25" fmla="*/ 76288 h 101617"/>
                <a:gd name="connsiteX26" fmla="*/ 72125 w 73293"/>
                <a:gd name="connsiteY26" fmla="*/ 75068 h 101617"/>
                <a:gd name="connsiteX27" fmla="*/ 72785 w 73293"/>
                <a:gd name="connsiteY27" fmla="*/ 73339 h 101617"/>
                <a:gd name="connsiteX28" fmla="*/ 73194 w 73293"/>
                <a:gd name="connsiteY28" fmla="*/ 67286 h 101617"/>
                <a:gd name="connsiteX29" fmla="*/ 73294 w 73293"/>
                <a:gd name="connsiteY29" fmla="*/ 61237 h 101617"/>
                <a:gd name="connsiteX30" fmla="*/ 73294 w 73293"/>
                <a:gd name="connsiteY30" fmla="*/ 2132 h 101617"/>
                <a:gd name="connsiteX31" fmla="*/ 72733 w 73293"/>
                <a:gd name="connsiteY31" fmla="*/ 608 h 101617"/>
                <a:gd name="connsiteX32" fmla="*/ 71360 w 73293"/>
                <a:gd name="connsiteY32" fmla="*/ 0 h 101617"/>
                <a:gd name="connsiteX33" fmla="*/ 62098 w 73293"/>
                <a:gd name="connsiteY33" fmla="*/ 0 h 101617"/>
                <a:gd name="connsiteX34" fmla="*/ 60673 w 73293"/>
                <a:gd name="connsiteY34" fmla="*/ 608 h 101617"/>
                <a:gd name="connsiteX35" fmla="*/ 60060 w 73293"/>
                <a:gd name="connsiteY35" fmla="*/ 2132 h 101617"/>
                <a:gd name="connsiteX36" fmla="*/ 60060 w 73293"/>
                <a:gd name="connsiteY36" fmla="*/ 61032 h 101617"/>
                <a:gd name="connsiteX37" fmla="*/ 59295 w 73293"/>
                <a:gd name="connsiteY37" fmla="*/ 63929 h 101617"/>
                <a:gd name="connsiteX38" fmla="*/ 56092 w 73293"/>
                <a:gd name="connsiteY38" fmla="*/ 64389 h 101617"/>
                <a:gd name="connsiteX39" fmla="*/ 43979 w 73293"/>
                <a:gd name="connsiteY39" fmla="*/ 64389 h 101617"/>
                <a:gd name="connsiteX40" fmla="*/ 43979 w 73293"/>
                <a:gd name="connsiteY40" fmla="*/ 31530 h 101617"/>
                <a:gd name="connsiteX41" fmla="*/ 43622 w 73293"/>
                <a:gd name="connsiteY41" fmla="*/ 30362 h 101617"/>
                <a:gd name="connsiteX42" fmla="*/ 42249 w 73293"/>
                <a:gd name="connsiteY42" fmla="*/ 29598 h 101617"/>
                <a:gd name="connsiteX43" fmla="*/ 39398 w 73293"/>
                <a:gd name="connsiteY43" fmla="*/ 28886 h 101617"/>
                <a:gd name="connsiteX44" fmla="*/ 35630 w 73293"/>
                <a:gd name="connsiteY44" fmla="*/ 28378 h 101617"/>
                <a:gd name="connsiteX45" fmla="*/ 31405 w 73293"/>
                <a:gd name="connsiteY45" fmla="*/ 28021 h 101617"/>
                <a:gd name="connsiteX46" fmla="*/ 27281 w 73293"/>
                <a:gd name="connsiteY46" fmla="*/ 27869 h 101617"/>
                <a:gd name="connsiteX47" fmla="*/ 7075 w 73293"/>
                <a:gd name="connsiteY47" fmla="*/ 34431 h 101617"/>
                <a:gd name="connsiteX48" fmla="*/ 0 w 73293"/>
                <a:gd name="connsiteY48" fmla="*/ 52994 h 101617"/>
                <a:gd name="connsiteX49" fmla="*/ 0 w 73293"/>
                <a:gd name="connsiteY49" fmla="*/ 55031 h 101617"/>
                <a:gd name="connsiteX50" fmla="*/ 6259 w 73293"/>
                <a:gd name="connsiteY50" fmla="*/ 71762 h 101617"/>
                <a:gd name="connsiteX51" fmla="*/ 23617 w 73293"/>
                <a:gd name="connsiteY51" fmla="*/ 77407 h 101617"/>
                <a:gd name="connsiteX52" fmla="*/ 12826 w 73293"/>
                <a:gd name="connsiteY52" fmla="*/ 52078 h 101617"/>
                <a:gd name="connsiteX53" fmla="*/ 16033 w 73293"/>
                <a:gd name="connsiteY53" fmla="*/ 42924 h 101617"/>
                <a:gd name="connsiteX54" fmla="*/ 25042 w 73293"/>
                <a:gd name="connsiteY54" fmla="*/ 39667 h 101617"/>
                <a:gd name="connsiteX55" fmla="*/ 31253 w 73293"/>
                <a:gd name="connsiteY55" fmla="*/ 39975 h 101617"/>
                <a:gd name="connsiteX56" fmla="*/ 31253 w 73293"/>
                <a:gd name="connsiteY56" fmla="*/ 64792 h 101617"/>
                <a:gd name="connsiteX57" fmla="*/ 23617 w 73293"/>
                <a:gd name="connsiteY57" fmla="*/ 64792 h 101617"/>
                <a:gd name="connsiteX58" fmla="*/ 15372 w 73293"/>
                <a:gd name="connsiteY58" fmla="*/ 61996 h 101617"/>
                <a:gd name="connsiteX59" fmla="*/ 12826 w 73293"/>
                <a:gd name="connsiteY59" fmla="*/ 53398 h 101617"/>
                <a:gd name="connsiteX60" fmla="*/ 12826 w 73293"/>
                <a:gd name="connsiteY60" fmla="*/ 52078 h 10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73293" h="101617">
                  <a:moveTo>
                    <a:pt x="23617" y="77408"/>
                  </a:moveTo>
                  <a:lnTo>
                    <a:pt x="31049" y="77408"/>
                  </a:lnTo>
                  <a:lnTo>
                    <a:pt x="31049" y="80461"/>
                  </a:lnTo>
                  <a:cubicBezTo>
                    <a:pt x="31049" y="82425"/>
                    <a:pt x="30708" y="84017"/>
                    <a:pt x="30032" y="85242"/>
                  </a:cubicBezTo>
                  <a:cubicBezTo>
                    <a:pt x="29351" y="86462"/>
                    <a:pt x="28318" y="87430"/>
                    <a:pt x="26924" y="88138"/>
                  </a:cubicBezTo>
                  <a:cubicBezTo>
                    <a:pt x="25535" y="88851"/>
                    <a:pt x="23837" y="89343"/>
                    <a:pt x="21835" y="89619"/>
                  </a:cubicBezTo>
                  <a:cubicBezTo>
                    <a:pt x="19833" y="89883"/>
                    <a:pt x="17510" y="90023"/>
                    <a:pt x="14864" y="90023"/>
                  </a:cubicBezTo>
                  <a:lnTo>
                    <a:pt x="5598" y="90023"/>
                  </a:lnTo>
                  <a:cubicBezTo>
                    <a:pt x="4377" y="90023"/>
                    <a:pt x="3764" y="90599"/>
                    <a:pt x="3764" y="91751"/>
                  </a:cubicBezTo>
                  <a:lnTo>
                    <a:pt x="3764" y="99177"/>
                  </a:lnTo>
                  <a:cubicBezTo>
                    <a:pt x="3764" y="99717"/>
                    <a:pt x="3868" y="100145"/>
                    <a:pt x="4072" y="100445"/>
                  </a:cubicBezTo>
                  <a:cubicBezTo>
                    <a:pt x="4272" y="100753"/>
                    <a:pt x="4713" y="100973"/>
                    <a:pt x="5394" y="101109"/>
                  </a:cubicBezTo>
                  <a:cubicBezTo>
                    <a:pt x="5802" y="101245"/>
                    <a:pt x="6547" y="101329"/>
                    <a:pt x="7632" y="101361"/>
                  </a:cubicBezTo>
                  <a:cubicBezTo>
                    <a:pt x="8717" y="101397"/>
                    <a:pt x="9906" y="101445"/>
                    <a:pt x="11196" y="101517"/>
                  </a:cubicBezTo>
                  <a:cubicBezTo>
                    <a:pt x="12485" y="101585"/>
                    <a:pt x="13722" y="101617"/>
                    <a:pt x="14912" y="101617"/>
                  </a:cubicBezTo>
                  <a:lnTo>
                    <a:pt x="17610" y="101617"/>
                  </a:lnTo>
                  <a:cubicBezTo>
                    <a:pt x="21074" y="101617"/>
                    <a:pt x="24330" y="101313"/>
                    <a:pt x="27385" y="100701"/>
                  </a:cubicBezTo>
                  <a:cubicBezTo>
                    <a:pt x="30436" y="100093"/>
                    <a:pt x="33119" y="99020"/>
                    <a:pt x="35426" y="97500"/>
                  </a:cubicBezTo>
                  <a:cubicBezTo>
                    <a:pt x="37732" y="95972"/>
                    <a:pt x="39618" y="93867"/>
                    <a:pt x="41075" y="91195"/>
                  </a:cubicBezTo>
                  <a:cubicBezTo>
                    <a:pt x="42537" y="88510"/>
                    <a:pt x="43434" y="85070"/>
                    <a:pt x="43774" y="80869"/>
                  </a:cubicBezTo>
                  <a:lnTo>
                    <a:pt x="43774" y="77408"/>
                  </a:lnTo>
                  <a:lnTo>
                    <a:pt x="53645" y="77408"/>
                  </a:lnTo>
                  <a:cubicBezTo>
                    <a:pt x="55002" y="77408"/>
                    <a:pt x="56512" y="77392"/>
                    <a:pt x="58174" y="77356"/>
                  </a:cubicBezTo>
                  <a:cubicBezTo>
                    <a:pt x="59839" y="77324"/>
                    <a:pt x="61449" y="77256"/>
                    <a:pt x="63015" y="77152"/>
                  </a:cubicBezTo>
                  <a:cubicBezTo>
                    <a:pt x="64572" y="77052"/>
                    <a:pt x="66014" y="76936"/>
                    <a:pt x="67339" y="76796"/>
                  </a:cubicBezTo>
                  <a:cubicBezTo>
                    <a:pt x="68661" y="76664"/>
                    <a:pt x="69698" y="76492"/>
                    <a:pt x="70443" y="76288"/>
                  </a:cubicBezTo>
                  <a:cubicBezTo>
                    <a:pt x="71260" y="75948"/>
                    <a:pt x="71816" y="75544"/>
                    <a:pt x="72125" y="75068"/>
                  </a:cubicBezTo>
                  <a:cubicBezTo>
                    <a:pt x="72429" y="74596"/>
                    <a:pt x="72649" y="74015"/>
                    <a:pt x="72785" y="73339"/>
                  </a:cubicBezTo>
                  <a:cubicBezTo>
                    <a:pt x="72989" y="71507"/>
                    <a:pt x="73126" y="69491"/>
                    <a:pt x="73194" y="67286"/>
                  </a:cubicBezTo>
                  <a:cubicBezTo>
                    <a:pt x="73262" y="65086"/>
                    <a:pt x="73294" y="63065"/>
                    <a:pt x="73294" y="61237"/>
                  </a:cubicBezTo>
                  <a:lnTo>
                    <a:pt x="73294" y="2132"/>
                  </a:lnTo>
                  <a:cubicBezTo>
                    <a:pt x="73294" y="1524"/>
                    <a:pt x="73106" y="1016"/>
                    <a:pt x="72733" y="608"/>
                  </a:cubicBezTo>
                  <a:cubicBezTo>
                    <a:pt x="72361" y="200"/>
                    <a:pt x="71904" y="0"/>
                    <a:pt x="71360" y="0"/>
                  </a:cubicBezTo>
                  <a:lnTo>
                    <a:pt x="62098" y="0"/>
                  </a:lnTo>
                  <a:cubicBezTo>
                    <a:pt x="61553" y="0"/>
                    <a:pt x="61077" y="200"/>
                    <a:pt x="60673" y="608"/>
                  </a:cubicBezTo>
                  <a:cubicBezTo>
                    <a:pt x="60264" y="1016"/>
                    <a:pt x="60060" y="1524"/>
                    <a:pt x="60060" y="2132"/>
                  </a:cubicBezTo>
                  <a:lnTo>
                    <a:pt x="60060" y="61032"/>
                  </a:lnTo>
                  <a:cubicBezTo>
                    <a:pt x="60060" y="62657"/>
                    <a:pt x="59804" y="63625"/>
                    <a:pt x="59295" y="63929"/>
                  </a:cubicBezTo>
                  <a:cubicBezTo>
                    <a:pt x="58786" y="64233"/>
                    <a:pt x="57717" y="64389"/>
                    <a:pt x="56092" y="64389"/>
                  </a:cubicBezTo>
                  <a:lnTo>
                    <a:pt x="43979" y="64389"/>
                  </a:lnTo>
                  <a:lnTo>
                    <a:pt x="43979" y="31530"/>
                  </a:lnTo>
                  <a:cubicBezTo>
                    <a:pt x="43979" y="30990"/>
                    <a:pt x="43859" y="30598"/>
                    <a:pt x="43622" y="30362"/>
                  </a:cubicBezTo>
                  <a:cubicBezTo>
                    <a:pt x="43386" y="30126"/>
                    <a:pt x="42926" y="29870"/>
                    <a:pt x="42249" y="29598"/>
                  </a:cubicBezTo>
                  <a:cubicBezTo>
                    <a:pt x="41500" y="29330"/>
                    <a:pt x="40551" y="29090"/>
                    <a:pt x="39398" y="28886"/>
                  </a:cubicBezTo>
                  <a:cubicBezTo>
                    <a:pt x="38245" y="28682"/>
                    <a:pt x="36987" y="28514"/>
                    <a:pt x="35630" y="28378"/>
                  </a:cubicBezTo>
                  <a:cubicBezTo>
                    <a:pt x="34272" y="28242"/>
                    <a:pt x="32863" y="28125"/>
                    <a:pt x="31405" y="28021"/>
                  </a:cubicBezTo>
                  <a:cubicBezTo>
                    <a:pt x="29948" y="27921"/>
                    <a:pt x="28570" y="27869"/>
                    <a:pt x="27281" y="27869"/>
                  </a:cubicBezTo>
                  <a:cubicBezTo>
                    <a:pt x="18527" y="27869"/>
                    <a:pt x="11788" y="30058"/>
                    <a:pt x="7075" y="34431"/>
                  </a:cubicBezTo>
                  <a:cubicBezTo>
                    <a:pt x="2354" y="38803"/>
                    <a:pt x="0" y="44993"/>
                    <a:pt x="0" y="52994"/>
                  </a:cubicBezTo>
                  <a:lnTo>
                    <a:pt x="0" y="55031"/>
                  </a:lnTo>
                  <a:cubicBezTo>
                    <a:pt x="0" y="62420"/>
                    <a:pt x="2082" y="67997"/>
                    <a:pt x="6259" y="71762"/>
                  </a:cubicBezTo>
                  <a:cubicBezTo>
                    <a:pt x="10435" y="75523"/>
                    <a:pt x="16217" y="77407"/>
                    <a:pt x="23617" y="77407"/>
                  </a:cubicBezTo>
                  <a:moveTo>
                    <a:pt x="12826" y="52078"/>
                  </a:moveTo>
                  <a:cubicBezTo>
                    <a:pt x="12826" y="48145"/>
                    <a:pt x="13895" y="45092"/>
                    <a:pt x="16033" y="42924"/>
                  </a:cubicBezTo>
                  <a:cubicBezTo>
                    <a:pt x="18171" y="40756"/>
                    <a:pt x="21174" y="39667"/>
                    <a:pt x="25042" y="39667"/>
                  </a:cubicBezTo>
                  <a:cubicBezTo>
                    <a:pt x="27213" y="39667"/>
                    <a:pt x="29283" y="39767"/>
                    <a:pt x="31253" y="39975"/>
                  </a:cubicBezTo>
                  <a:lnTo>
                    <a:pt x="31253" y="64792"/>
                  </a:lnTo>
                  <a:lnTo>
                    <a:pt x="23617" y="64792"/>
                  </a:lnTo>
                  <a:cubicBezTo>
                    <a:pt x="19817" y="64792"/>
                    <a:pt x="17066" y="63864"/>
                    <a:pt x="15372" y="61996"/>
                  </a:cubicBezTo>
                  <a:cubicBezTo>
                    <a:pt x="13674" y="60131"/>
                    <a:pt x="12826" y="57267"/>
                    <a:pt x="12826" y="53398"/>
                  </a:cubicBezTo>
                  <a:lnTo>
                    <a:pt x="12826" y="52078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60" name="Freeform 59">
              <a:extLst>
                <a:ext uri="{FF2B5EF4-FFF2-40B4-BE49-F238E27FC236}">
                  <a16:creationId xmlns:a16="http://schemas.microsoft.com/office/drawing/2014/main" id="{A204C70F-A0B9-5DC8-A72E-524476D43840}"/>
                </a:ext>
              </a:extLst>
            </p:cNvPr>
            <p:cNvSpPr/>
            <p:nvPr/>
          </p:nvSpPr>
          <p:spPr>
            <a:xfrm>
              <a:off x="10902597" y="6074889"/>
              <a:ext cx="13238" cy="77407"/>
            </a:xfrm>
            <a:custGeom>
              <a:avLst/>
              <a:gdLst>
                <a:gd name="connsiteX0" fmla="*/ 2038 w 13238"/>
                <a:gd name="connsiteY0" fmla="*/ 77408 h 77407"/>
                <a:gd name="connsiteX1" fmla="*/ 11200 w 13238"/>
                <a:gd name="connsiteY1" fmla="*/ 77408 h 77407"/>
                <a:gd name="connsiteX2" fmla="*/ 12677 w 13238"/>
                <a:gd name="connsiteY2" fmla="*/ 76744 h 77407"/>
                <a:gd name="connsiteX3" fmla="*/ 13238 w 13238"/>
                <a:gd name="connsiteY3" fmla="*/ 75272 h 77407"/>
                <a:gd name="connsiteX4" fmla="*/ 13238 w 13238"/>
                <a:gd name="connsiteY4" fmla="*/ 2032 h 77407"/>
                <a:gd name="connsiteX5" fmla="*/ 12677 w 13238"/>
                <a:gd name="connsiteY5" fmla="*/ 608 h 77407"/>
                <a:gd name="connsiteX6" fmla="*/ 11200 w 13238"/>
                <a:gd name="connsiteY6" fmla="*/ 0 h 77407"/>
                <a:gd name="connsiteX7" fmla="*/ 2038 w 13238"/>
                <a:gd name="connsiteY7" fmla="*/ 0 h 77407"/>
                <a:gd name="connsiteX8" fmla="*/ 565 w 13238"/>
                <a:gd name="connsiteY8" fmla="*/ 608 h 77407"/>
                <a:gd name="connsiteX9" fmla="*/ 0 w 13238"/>
                <a:gd name="connsiteY9" fmla="*/ 2032 h 77407"/>
                <a:gd name="connsiteX10" fmla="*/ 0 w 13238"/>
                <a:gd name="connsiteY10" fmla="*/ 75272 h 77407"/>
                <a:gd name="connsiteX11" fmla="*/ 565 w 13238"/>
                <a:gd name="connsiteY11" fmla="*/ 76744 h 77407"/>
                <a:gd name="connsiteX12" fmla="*/ 2038 w 13238"/>
                <a:gd name="connsiteY12" fmla="*/ 77408 h 77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38" h="77407">
                  <a:moveTo>
                    <a:pt x="2038" y="77408"/>
                  </a:moveTo>
                  <a:lnTo>
                    <a:pt x="11200" y="77408"/>
                  </a:lnTo>
                  <a:cubicBezTo>
                    <a:pt x="11813" y="77408"/>
                    <a:pt x="12305" y="77188"/>
                    <a:pt x="12677" y="76744"/>
                  </a:cubicBezTo>
                  <a:cubicBezTo>
                    <a:pt x="13046" y="76304"/>
                    <a:pt x="13238" y="75816"/>
                    <a:pt x="13238" y="75272"/>
                  </a:cubicBezTo>
                  <a:lnTo>
                    <a:pt x="13238" y="2032"/>
                  </a:lnTo>
                  <a:cubicBezTo>
                    <a:pt x="13238" y="1488"/>
                    <a:pt x="13046" y="1012"/>
                    <a:pt x="12677" y="608"/>
                  </a:cubicBezTo>
                  <a:cubicBezTo>
                    <a:pt x="12305" y="200"/>
                    <a:pt x="11813" y="0"/>
                    <a:pt x="11200" y="0"/>
                  </a:cubicBezTo>
                  <a:lnTo>
                    <a:pt x="2038" y="0"/>
                  </a:lnTo>
                  <a:cubicBezTo>
                    <a:pt x="1430" y="0"/>
                    <a:pt x="933" y="200"/>
                    <a:pt x="565" y="608"/>
                  </a:cubicBezTo>
                  <a:cubicBezTo>
                    <a:pt x="188" y="1012"/>
                    <a:pt x="0" y="1488"/>
                    <a:pt x="0" y="2032"/>
                  </a:cubicBezTo>
                  <a:lnTo>
                    <a:pt x="0" y="75272"/>
                  </a:lnTo>
                  <a:cubicBezTo>
                    <a:pt x="0" y="75816"/>
                    <a:pt x="188" y="76304"/>
                    <a:pt x="565" y="76744"/>
                  </a:cubicBezTo>
                  <a:cubicBezTo>
                    <a:pt x="933" y="77188"/>
                    <a:pt x="1430" y="77408"/>
                    <a:pt x="2038" y="7740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61" name="Freeform 60">
              <a:extLst>
                <a:ext uri="{FF2B5EF4-FFF2-40B4-BE49-F238E27FC236}">
                  <a16:creationId xmlns:a16="http://schemas.microsoft.com/office/drawing/2014/main" id="{693F42C2-D314-8F6B-418C-986D96C77D5C}"/>
                </a:ext>
              </a:extLst>
            </p:cNvPr>
            <p:cNvSpPr/>
            <p:nvPr/>
          </p:nvSpPr>
          <p:spPr>
            <a:xfrm>
              <a:off x="10633939" y="6168460"/>
              <a:ext cx="11404" cy="11394"/>
            </a:xfrm>
            <a:custGeom>
              <a:avLst/>
              <a:gdLst>
                <a:gd name="connsiteX0" fmla="*/ 2238 w 11404"/>
                <a:gd name="connsiteY0" fmla="*/ 11394 h 11394"/>
                <a:gd name="connsiteX1" fmla="*/ 9162 w 11404"/>
                <a:gd name="connsiteY1" fmla="*/ 11394 h 11394"/>
                <a:gd name="connsiteX2" fmla="*/ 10687 w 11404"/>
                <a:gd name="connsiteY2" fmla="*/ 10782 h 11394"/>
                <a:gd name="connsiteX3" fmla="*/ 11404 w 11404"/>
                <a:gd name="connsiteY3" fmla="*/ 9358 h 11394"/>
                <a:gd name="connsiteX4" fmla="*/ 11404 w 11404"/>
                <a:gd name="connsiteY4" fmla="*/ 2136 h 11394"/>
                <a:gd name="connsiteX5" fmla="*/ 10687 w 11404"/>
                <a:gd name="connsiteY5" fmla="*/ 560 h 11394"/>
                <a:gd name="connsiteX6" fmla="*/ 9162 w 11404"/>
                <a:gd name="connsiteY6" fmla="*/ 0 h 11394"/>
                <a:gd name="connsiteX7" fmla="*/ 2238 w 11404"/>
                <a:gd name="connsiteY7" fmla="*/ 0 h 11394"/>
                <a:gd name="connsiteX8" fmla="*/ 713 w 11404"/>
                <a:gd name="connsiteY8" fmla="*/ 560 h 11394"/>
                <a:gd name="connsiteX9" fmla="*/ 0 w 11404"/>
                <a:gd name="connsiteY9" fmla="*/ 2136 h 11394"/>
                <a:gd name="connsiteX10" fmla="*/ 0 w 11404"/>
                <a:gd name="connsiteY10" fmla="*/ 9358 h 11394"/>
                <a:gd name="connsiteX11" fmla="*/ 713 w 11404"/>
                <a:gd name="connsiteY11" fmla="*/ 10782 h 11394"/>
                <a:gd name="connsiteX12" fmla="*/ 2238 w 11404"/>
                <a:gd name="connsiteY12" fmla="*/ 11394 h 1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404" h="11394">
                  <a:moveTo>
                    <a:pt x="2238" y="11394"/>
                  </a:moveTo>
                  <a:lnTo>
                    <a:pt x="9162" y="11394"/>
                  </a:lnTo>
                  <a:cubicBezTo>
                    <a:pt x="9706" y="11394"/>
                    <a:pt x="10215" y="11186"/>
                    <a:pt x="10687" y="10782"/>
                  </a:cubicBezTo>
                  <a:cubicBezTo>
                    <a:pt x="11164" y="10374"/>
                    <a:pt x="11404" y="9902"/>
                    <a:pt x="11404" y="9358"/>
                  </a:cubicBezTo>
                  <a:lnTo>
                    <a:pt x="11404" y="2136"/>
                  </a:lnTo>
                  <a:cubicBezTo>
                    <a:pt x="11404" y="1456"/>
                    <a:pt x="11164" y="932"/>
                    <a:pt x="10687" y="560"/>
                  </a:cubicBezTo>
                  <a:cubicBezTo>
                    <a:pt x="10215" y="188"/>
                    <a:pt x="9706" y="0"/>
                    <a:pt x="9162" y="0"/>
                  </a:cubicBezTo>
                  <a:lnTo>
                    <a:pt x="2238" y="0"/>
                  </a:lnTo>
                  <a:cubicBezTo>
                    <a:pt x="1694" y="0"/>
                    <a:pt x="1185" y="188"/>
                    <a:pt x="713" y="560"/>
                  </a:cubicBezTo>
                  <a:cubicBezTo>
                    <a:pt x="236" y="932"/>
                    <a:pt x="0" y="1456"/>
                    <a:pt x="0" y="2136"/>
                  </a:cubicBezTo>
                  <a:lnTo>
                    <a:pt x="0" y="9358"/>
                  </a:lnTo>
                  <a:cubicBezTo>
                    <a:pt x="0" y="9902"/>
                    <a:pt x="236" y="10374"/>
                    <a:pt x="713" y="10782"/>
                  </a:cubicBezTo>
                  <a:cubicBezTo>
                    <a:pt x="1186" y="11186"/>
                    <a:pt x="1694" y="11394"/>
                    <a:pt x="2238" y="11394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62" name="Freeform 61">
              <a:extLst>
                <a:ext uri="{FF2B5EF4-FFF2-40B4-BE49-F238E27FC236}">
                  <a16:creationId xmlns:a16="http://schemas.microsoft.com/office/drawing/2014/main" id="{402C27A3-F560-446C-3094-C0C9089AE0BC}"/>
                </a:ext>
              </a:extLst>
            </p:cNvPr>
            <p:cNvSpPr/>
            <p:nvPr/>
          </p:nvSpPr>
          <p:spPr>
            <a:xfrm>
              <a:off x="10601667" y="6074889"/>
              <a:ext cx="200456" cy="86552"/>
            </a:xfrm>
            <a:custGeom>
              <a:avLst/>
              <a:gdLst>
                <a:gd name="connsiteX0" fmla="*/ 7583 w 200456"/>
                <a:gd name="connsiteY0" fmla="*/ 78363 h 86552"/>
                <a:gd name="connsiteX1" fmla="*/ 17714 w 200456"/>
                <a:gd name="connsiteY1" fmla="*/ 84468 h 86552"/>
                <a:gd name="connsiteX2" fmla="*/ 32678 w 200456"/>
                <a:gd name="connsiteY2" fmla="*/ 86553 h 86552"/>
                <a:gd name="connsiteX3" fmla="*/ 43522 w 200456"/>
                <a:gd name="connsiteY3" fmla="*/ 86145 h 86552"/>
                <a:gd name="connsiteX4" fmla="*/ 53040 w 200456"/>
                <a:gd name="connsiteY4" fmla="*/ 85024 h 86552"/>
                <a:gd name="connsiteX5" fmla="*/ 55278 w 200456"/>
                <a:gd name="connsiteY5" fmla="*/ 82788 h 86552"/>
                <a:gd name="connsiteX6" fmla="*/ 55687 w 200456"/>
                <a:gd name="connsiteY6" fmla="*/ 58179 h 86552"/>
                <a:gd name="connsiteX7" fmla="*/ 58642 w 200456"/>
                <a:gd name="connsiteY7" fmla="*/ 48873 h 86552"/>
                <a:gd name="connsiteX8" fmla="*/ 67395 w 200456"/>
                <a:gd name="connsiteY8" fmla="*/ 46276 h 86552"/>
                <a:gd name="connsiteX9" fmla="*/ 69838 w 200456"/>
                <a:gd name="connsiteY9" fmla="*/ 46384 h 86552"/>
                <a:gd name="connsiteX10" fmla="*/ 72381 w 200456"/>
                <a:gd name="connsiteY10" fmla="*/ 46684 h 86552"/>
                <a:gd name="connsiteX11" fmla="*/ 72381 w 200456"/>
                <a:gd name="connsiteY11" fmla="*/ 64588 h 86552"/>
                <a:gd name="connsiteX12" fmla="*/ 73302 w 200456"/>
                <a:gd name="connsiteY12" fmla="*/ 71050 h 86552"/>
                <a:gd name="connsiteX13" fmla="*/ 75997 w 200456"/>
                <a:gd name="connsiteY13" fmla="*/ 74962 h 86552"/>
                <a:gd name="connsiteX14" fmla="*/ 80429 w 200456"/>
                <a:gd name="connsiteY14" fmla="*/ 76895 h 86552"/>
                <a:gd name="connsiteX15" fmla="*/ 86636 w 200456"/>
                <a:gd name="connsiteY15" fmla="*/ 77407 h 86552"/>
                <a:gd name="connsiteX16" fmla="*/ 96715 w 200456"/>
                <a:gd name="connsiteY16" fmla="*/ 77407 h 86552"/>
                <a:gd name="connsiteX17" fmla="*/ 100226 w 200456"/>
                <a:gd name="connsiteY17" fmla="*/ 77255 h 86552"/>
                <a:gd name="connsiteX18" fmla="*/ 103994 w 200456"/>
                <a:gd name="connsiteY18" fmla="*/ 76699 h 86552"/>
                <a:gd name="connsiteX19" fmla="*/ 107610 w 200456"/>
                <a:gd name="connsiteY19" fmla="*/ 75627 h 86552"/>
                <a:gd name="connsiteX20" fmla="*/ 110765 w 200456"/>
                <a:gd name="connsiteY20" fmla="*/ 73951 h 86552"/>
                <a:gd name="connsiteX21" fmla="*/ 117380 w 200456"/>
                <a:gd name="connsiteY21" fmla="*/ 76747 h 86552"/>
                <a:gd name="connsiteX22" fmla="*/ 124200 w 200456"/>
                <a:gd name="connsiteY22" fmla="*/ 77407 h 86552"/>
                <a:gd name="connsiteX23" fmla="*/ 176735 w 200456"/>
                <a:gd name="connsiteY23" fmla="*/ 77407 h 86552"/>
                <a:gd name="connsiteX24" fmla="*/ 184063 w 200456"/>
                <a:gd name="connsiteY24" fmla="*/ 77307 h 86552"/>
                <a:gd name="connsiteX25" fmla="*/ 191090 w 200456"/>
                <a:gd name="connsiteY25" fmla="*/ 77151 h 86552"/>
                <a:gd name="connsiteX26" fmla="*/ 195771 w 200456"/>
                <a:gd name="connsiteY26" fmla="*/ 76899 h 86552"/>
                <a:gd name="connsiteX27" fmla="*/ 198114 w 200456"/>
                <a:gd name="connsiteY27" fmla="*/ 75831 h 86552"/>
                <a:gd name="connsiteX28" fmla="*/ 199031 w 200456"/>
                <a:gd name="connsiteY28" fmla="*/ 73951 h 86552"/>
                <a:gd name="connsiteX29" fmla="*/ 200100 w 200456"/>
                <a:gd name="connsiteY29" fmla="*/ 66673 h 86552"/>
                <a:gd name="connsiteX30" fmla="*/ 200456 w 200456"/>
                <a:gd name="connsiteY30" fmla="*/ 59096 h 86552"/>
                <a:gd name="connsiteX31" fmla="*/ 200456 w 200456"/>
                <a:gd name="connsiteY31" fmla="*/ 54927 h 86552"/>
                <a:gd name="connsiteX32" fmla="*/ 198422 w 200456"/>
                <a:gd name="connsiteY32" fmla="*/ 42160 h 86552"/>
                <a:gd name="connsiteX33" fmla="*/ 192668 w 200456"/>
                <a:gd name="connsiteY33" fmla="*/ 33719 h 86552"/>
                <a:gd name="connsiteX34" fmla="*/ 183659 w 200456"/>
                <a:gd name="connsiteY34" fmla="*/ 29090 h 86552"/>
                <a:gd name="connsiteX35" fmla="*/ 171850 w 200456"/>
                <a:gd name="connsiteY35" fmla="*/ 27666 h 86552"/>
                <a:gd name="connsiteX36" fmla="*/ 167369 w 200456"/>
                <a:gd name="connsiteY36" fmla="*/ 27817 h 86552"/>
                <a:gd name="connsiteX37" fmla="*/ 161515 w 200456"/>
                <a:gd name="connsiteY37" fmla="*/ 28530 h 86552"/>
                <a:gd name="connsiteX38" fmla="*/ 155252 w 200456"/>
                <a:gd name="connsiteY38" fmla="*/ 30210 h 86552"/>
                <a:gd name="connsiteX39" fmla="*/ 149450 w 200456"/>
                <a:gd name="connsiteY39" fmla="*/ 33163 h 86552"/>
                <a:gd name="connsiteX40" fmla="*/ 149450 w 200456"/>
                <a:gd name="connsiteY40" fmla="*/ 2132 h 86552"/>
                <a:gd name="connsiteX41" fmla="*/ 148842 w 200456"/>
                <a:gd name="connsiteY41" fmla="*/ 608 h 86552"/>
                <a:gd name="connsiteX42" fmla="*/ 147412 w 200456"/>
                <a:gd name="connsiteY42" fmla="*/ 0 h 86552"/>
                <a:gd name="connsiteX43" fmla="*/ 138150 w 200456"/>
                <a:gd name="connsiteY43" fmla="*/ 0 h 86552"/>
                <a:gd name="connsiteX44" fmla="*/ 136773 w 200456"/>
                <a:gd name="connsiteY44" fmla="*/ 608 h 86552"/>
                <a:gd name="connsiteX45" fmla="*/ 136216 w 200456"/>
                <a:gd name="connsiteY45" fmla="*/ 2132 h 86552"/>
                <a:gd name="connsiteX46" fmla="*/ 136216 w 200456"/>
                <a:gd name="connsiteY46" fmla="*/ 64389 h 86552"/>
                <a:gd name="connsiteX47" fmla="*/ 122982 w 200456"/>
                <a:gd name="connsiteY47" fmla="*/ 64389 h 86552"/>
                <a:gd name="connsiteX48" fmla="*/ 121300 w 200456"/>
                <a:gd name="connsiteY48" fmla="*/ 64337 h 86552"/>
                <a:gd name="connsiteX49" fmla="*/ 119314 w 200456"/>
                <a:gd name="connsiteY49" fmla="*/ 64081 h 86552"/>
                <a:gd name="connsiteX50" fmla="*/ 118501 w 200456"/>
                <a:gd name="connsiteY50" fmla="*/ 63525 h 86552"/>
                <a:gd name="connsiteX51" fmla="*/ 117380 w 200456"/>
                <a:gd name="connsiteY51" fmla="*/ 62657 h 86552"/>
                <a:gd name="connsiteX52" fmla="*/ 117380 w 200456"/>
                <a:gd name="connsiteY52" fmla="*/ 35599 h 86552"/>
                <a:gd name="connsiteX53" fmla="*/ 116824 w 200456"/>
                <a:gd name="connsiteY53" fmla="*/ 34227 h 86552"/>
                <a:gd name="connsiteX54" fmla="*/ 115450 w 200456"/>
                <a:gd name="connsiteY54" fmla="*/ 33667 h 86552"/>
                <a:gd name="connsiteX55" fmla="*/ 106593 w 200456"/>
                <a:gd name="connsiteY55" fmla="*/ 33667 h 86552"/>
                <a:gd name="connsiteX56" fmla="*/ 105115 w 200456"/>
                <a:gd name="connsiteY56" fmla="*/ 34227 h 86552"/>
                <a:gd name="connsiteX57" fmla="*/ 104555 w 200456"/>
                <a:gd name="connsiteY57" fmla="*/ 35599 h 86552"/>
                <a:gd name="connsiteX58" fmla="*/ 104555 w 200456"/>
                <a:gd name="connsiteY58" fmla="*/ 60933 h 86552"/>
                <a:gd name="connsiteX59" fmla="*/ 103942 w 200456"/>
                <a:gd name="connsiteY59" fmla="*/ 62813 h 86552"/>
                <a:gd name="connsiteX60" fmla="*/ 102469 w 200456"/>
                <a:gd name="connsiteY60" fmla="*/ 63829 h 86552"/>
                <a:gd name="connsiteX61" fmla="*/ 100582 w 200456"/>
                <a:gd name="connsiteY61" fmla="*/ 64285 h 86552"/>
                <a:gd name="connsiteX62" fmla="*/ 98648 w 200456"/>
                <a:gd name="connsiteY62" fmla="*/ 64389 h 86552"/>
                <a:gd name="connsiteX63" fmla="*/ 94680 w 200456"/>
                <a:gd name="connsiteY63" fmla="*/ 64389 h 86552"/>
                <a:gd name="connsiteX64" fmla="*/ 94680 w 200456"/>
                <a:gd name="connsiteY64" fmla="*/ 64385 h 86552"/>
                <a:gd name="connsiteX65" fmla="*/ 89995 w 200456"/>
                <a:gd name="connsiteY65" fmla="*/ 64385 h 86552"/>
                <a:gd name="connsiteX66" fmla="*/ 86331 w 200456"/>
                <a:gd name="connsiteY66" fmla="*/ 63725 h 86552"/>
                <a:gd name="connsiteX67" fmla="*/ 85310 w 200456"/>
                <a:gd name="connsiteY67" fmla="*/ 60825 h 86552"/>
                <a:gd name="connsiteX68" fmla="*/ 85310 w 200456"/>
                <a:gd name="connsiteY68" fmla="*/ 37736 h 86552"/>
                <a:gd name="connsiteX69" fmla="*/ 84854 w 200456"/>
                <a:gd name="connsiteY69" fmla="*/ 36312 h 86552"/>
                <a:gd name="connsiteX70" fmla="*/ 83585 w 200456"/>
                <a:gd name="connsiteY70" fmla="*/ 35703 h 86552"/>
                <a:gd name="connsiteX71" fmla="*/ 76966 w 200456"/>
                <a:gd name="connsiteY71" fmla="*/ 34787 h 86552"/>
                <a:gd name="connsiteX72" fmla="*/ 68921 w 200456"/>
                <a:gd name="connsiteY72" fmla="*/ 34379 h 86552"/>
                <a:gd name="connsiteX73" fmla="*/ 49529 w 200456"/>
                <a:gd name="connsiteY73" fmla="*/ 39872 h 86552"/>
                <a:gd name="connsiteX74" fmla="*/ 42757 w 200456"/>
                <a:gd name="connsiteY74" fmla="*/ 56960 h 86552"/>
                <a:gd name="connsiteX75" fmla="*/ 42757 w 200456"/>
                <a:gd name="connsiteY75" fmla="*/ 57768 h 86552"/>
                <a:gd name="connsiteX76" fmla="*/ 42449 w 200456"/>
                <a:gd name="connsiteY76" fmla="*/ 73227 h 86552"/>
                <a:gd name="connsiteX77" fmla="*/ 38024 w 200456"/>
                <a:gd name="connsiteY77" fmla="*/ 73683 h 86552"/>
                <a:gd name="connsiteX78" fmla="*/ 32983 w 200456"/>
                <a:gd name="connsiteY78" fmla="*/ 73839 h 86552"/>
                <a:gd name="connsiteX79" fmla="*/ 22091 w 200456"/>
                <a:gd name="connsiteY79" fmla="*/ 71955 h 86552"/>
                <a:gd name="connsiteX80" fmla="*/ 15881 w 200456"/>
                <a:gd name="connsiteY80" fmla="*/ 66770 h 86552"/>
                <a:gd name="connsiteX81" fmla="*/ 13082 w 200456"/>
                <a:gd name="connsiteY81" fmla="*/ 58936 h 86552"/>
                <a:gd name="connsiteX82" fmla="*/ 12417 w 200456"/>
                <a:gd name="connsiteY82" fmla="*/ 49118 h 86552"/>
                <a:gd name="connsiteX83" fmla="*/ 12573 w 200456"/>
                <a:gd name="connsiteY83" fmla="*/ 45409 h 86552"/>
                <a:gd name="connsiteX84" fmla="*/ 12930 w 200456"/>
                <a:gd name="connsiteY84" fmla="*/ 40884 h 86552"/>
                <a:gd name="connsiteX85" fmla="*/ 11196 w 200456"/>
                <a:gd name="connsiteY85" fmla="*/ 38952 h 86552"/>
                <a:gd name="connsiteX86" fmla="*/ 3360 w 200456"/>
                <a:gd name="connsiteY86" fmla="*/ 38952 h 86552"/>
                <a:gd name="connsiteX87" fmla="*/ 1321 w 200456"/>
                <a:gd name="connsiteY87" fmla="*/ 40984 h 86552"/>
                <a:gd name="connsiteX88" fmla="*/ 761 w 200456"/>
                <a:gd name="connsiteY88" fmla="*/ 44493 h 86552"/>
                <a:gd name="connsiteX89" fmla="*/ 356 w 200456"/>
                <a:gd name="connsiteY89" fmla="*/ 48202 h 86552"/>
                <a:gd name="connsiteX90" fmla="*/ 100 w 200456"/>
                <a:gd name="connsiteY90" fmla="*/ 51663 h 86552"/>
                <a:gd name="connsiteX91" fmla="*/ 0 w 200456"/>
                <a:gd name="connsiteY91" fmla="*/ 54407 h 86552"/>
                <a:gd name="connsiteX92" fmla="*/ 1834 w 200456"/>
                <a:gd name="connsiteY92" fmla="*/ 68346 h 86552"/>
                <a:gd name="connsiteX93" fmla="*/ 7584 w 200456"/>
                <a:gd name="connsiteY93" fmla="*/ 78364 h 86552"/>
                <a:gd name="connsiteX94" fmla="*/ 149451 w 200456"/>
                <a:gd name="connsiteY94" fmla="*/ 44449 h 86552"/>
                <a:gd name="connsiteX95" fmla="*/ 153932 w 200456"/>
                <a:gd name="connsiteY95" fmla="*/ 42161 h 86552"/>
                <a:gd name="connsiteX96" fmla="*/ 159173 w 200456"/>
                <a:gd name="connsiteY96" fmla="*/ 40841 h 86552"/>
                <a:gd name="connsiteX97" fmla="*/ 164314 w 200456"/>
                <a:gd name="connsiteY97" fmla="*/ 40229 h 86552"/>
                <a:gd name="connsiteX98" fmla="*/ 168491 w 200456"/>
                <a:gd name="connsiteY98" fmla="*/ 40077 h 86552"/>
                <a:gd name="connsiteX99" fmla="*/ 177092 w 200456"/>
                <a:gd name="connsiteY99" fmla="*/ 40889 h 86552"/>
                <a:gd name="connsiteX100" fmla="*/ 183046 w 200456"/>
                <a:gd name="connsiteY100" fmla="*/ 43638 h 86552"/>
                <a:gd name="connsiteX101" fmla="*/ 186510 w 200456"/>
                <a:gd name="connsiteY101" fmla="*/ 48675 h 86552"/>
                <a:gd name="connsiteX102" fmla="*/ 187627 w 200456"/>
                <a:gd name="connsiteY102" fmla="*/ 56456 h 86552"/>
                <a:gd name="connsiteX103" fmla="*/ 187627 w 200456"/>
                <a:gd name="connsiteY103" fmla="*/ 57981 h 86552"/>
                <a:gd name="connsiteX104" fmla="*/ 187171 w 200456"/>
                <a:gd name="connsiteY104" fmla="*/ 63426 h 86552"/>
                <a:gd name="connsiteX105" fmla="*/ 185389 w 200456"/>
                <a:gd name="connsiteY105" fmla="*/ 64694 h 86552"/>
                <a:gd name="connsiteX106" fmla="*/ 161668 w 200456"/>
                <a:gd name="connsiteY106" fmla="*/ 64694 h 86552"/>
                <a:gd name="connsiteX107" fmla="*/ 154744 w 200456"/>
                <a:gd name="connsiteY107" fmla="*/ 64642 h 86552"/>
                <a:gd name="connsiteX108" fmla="*/ 149451 w 200456"/>
                <a:gd name="connsiteY108" fmla="*/ 64490 h 86552"/>
                <a:gd name="connsiteX109" fmla="*/ 149451 w 200456"/>
                <a:gd name="connsiteY109" fmla="*/ 44450 h 86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200456" h="86552">
                  <a:moveTo>
                    <a:pt x="7583" y="78363"/>
                  </a:moveTo>
                  <a:cubicBezTo>
                    <a:pt x="10194" y="81044"/>
                    <a:pt x="13574" y="83076"/>
                    <a:pt x="17714" y="84468"/>
                  </a:cubicBezTo>
                  <a:cubicBezTo>
                    <a:pt x="21850" y="85856"/>
                    <a:pt x="26840" y="86553"/>
                    <a:pt x="32678" y="86553"/>
                  </a:cubicBezTo>
                  <a:cubicBezTo>
                    <a:pt x="36410" y="86553"/>
                    <a:pt x="40026" y="86417"/>
                    <a:pt x="43522" y="86145"/>
                  </a:cubicBezTo>
                  <a:cubicBezTo>
                    <a:pt x="47017" y="85872"/>
                    <a:pt x="50189" y="85500"/>
                    <a:pt x="53040" y="85024"/>
                  </a:cubicBezTo>
                  <a:cubicBezTo>
                    <a:pt x="54534" y="84752"/>
                    <a:pt x="55278" y="84008"/>
                    <a:pt x="55278" y="82788"/>
                  </a:cubicBezTo>
                  <a:cubicBezTo>
                    <a:pt x="55414" y="80415"/>
                    <a:pt x="55687" y="58179"/>
                    <a:pt x="55687" y="58179"/>
                  </a:cubicBezTo>
                  <a:cubicBezTo>
                    <a:pt x="55687" y="53706"/>
                    <a:pt x="56668" y="50601"/>
                    <a:pt x="58642" y="48873"/>
                  </a:cubicBezTo>
                  <a:cubicBezTo>
                    <a:pt x="60608" y="47144"/>
                    <a:pt x="63527" y="46276"/>
                    <a:pt x="67395" y="46276"/>
                  </a:cubicBezTo>
                  <a:cubicBezTo>
                    <a:pt x="68344" y="46276"/>
                    <a:pt x="69157" y="46312"/>
                    <a:pt x="69838" y="46384"/>
                  </a:cubicBezTo>
                  <a:cubicBezTo>
                    <a:pt x="70515" y="46448"/>
                    <a:pt x="71368" y="46552"/>
                    <a:pt x="72381" y="46684"/>
                  </a:cubicBezTo>
                  <a:lnTo>
                    <a:pt x="72381" y="64588"/>
                  </a:lnTo>
                  <a:cubicBezTo>
                    <a:pt x="72381" y="67233"/>
                    <a:pt x="72689" y="69389"/>
                    <a:pt x="73302" y="71050"/>
                  </a:cubicBezTo>
                  <a:cubicBezTo>
                    <a:pt x="73910" y="72710"/>
                    <a:pt x="74811" y="74014"/>
                    <a:pt x="75997" y="74962"/>
                  </a:cubicBezTo>
                  <a:cubicBezTo>
                    <a:pt x="77182" y="75915"/>
                    <a:pt x="78659" y="76559"/>
                    <a:pt x="80429" y="76895"/>
                  </a:cubicBezTo>
                  <a:cubicBezTo>
                    <a:pt x="82191" y="77235"/>
                    <a:pt x="84261" y="77407"/>
                    <a:pt x="86636" y="77407"/>
                  </a:cubicBezTo>
                  <a:lnTo>
                    <a:pt x="96715" y="77407"/>
                  </a:lnTo>
                  <a:cubicBezTo>
                    <a:pt x="97800" y="77407"/>
                    <a:pt x="98969" y="77355"/>
                    <a:pt x="100226" y="77255"/>
                  </a:cubicBezTo>
                  <a:cubicBezTo>
                    <a:pt x="101480" y="77151"/>
                    <a:pt x="102737" y="76967"/>
                    <a:pt x="103994" y="76699"/>
                  </a:cubicBezTo>
                  <a:cubicBezTo>
                    <a:pt x="105248" y="76427"/>
                    <a:pt x="106453" y="76071"/>
                    <a:pt x="107610" y="75627"/>
                  </a:cubicBezTo>
                  <a:cubicBezTo>
                    <a:pt x="108763" y="75187"/>
                    <a:pt x="109813" y="74627"/>
                    <a:pt x="110765" y="73951"/>
                  </a:cubicBezTo>
                  <a:cubicBezTo>
                    <a:pt x="112527" y="75375"/>
                    <a:pt x="114734" y="76307"/>
                    <a:pt x="117380" y="76747"/>
                  </a:cubicBezTo>
                  <a:cubicBezTo>
                    <a:pt x="120027" y="77187"/>
                    <a:pt x="121621" y="77407"/>
                    <a:pt x="124200" y="77407"/>
                  </a:cubicBezTo>
                  <a:lnTo>
                    <a:pt x="176735" y="77407"/>
                  </a:lnTo>
                  <a:cubicBezTo>
                    <a:pt x="179110" y="77407"/>
                    <a:pt x="181552" y="77371"/>
                    <a:pt x="184063" y="77307"/>
                  </a:cubicBezTo>
                  <a:cubicBezTo>
                    <a:pt x="186574" y="77239"/>
                    <a:pt x="188916" y="77187"/>
                    <a:pt x="191090" y="77151"/>
                  </a:cubicBezTo>
                  <a:cubicBezTo>
                    <a:pt x="193261" y="77119"/>
                    <a:pt x="194823" y="77035"/>
                    <a:pt x="195771" y="76899"/>
                  </a:cubicBezTo>
                  <a:cubicBezTo>
                    <a:pt x="196856" y="76763"/>
                    <a:pt x="197637" y="76407"/>
                    <a:pt x="198114" y="75831"/>
                  </a:cubicBezTo>
                  <a:cubicBezTo>
                    <a:pt x="198586" y="75255"/>
                    <a:pt x="198895" y="74627"/>
                    <a:pt x="199031" y="73951"/>
                  </a:cubicBezTo>
                  <a:cubicBezTo>
                    <a:pt x="199503" y="71918"/>
                    <a:pt x="199860" y="69490"/>
                    <a:pt x="200100" y="66673"/>
                  </a:cubicBezTo>
                  <a:cubicBezTo>
                    <a:pt x="200336" y="63865"/>
                    <a:pt x="200456" y="61336"/>
                    <a:pt x="200456" y="59096"/>
                  </a:cubicBezTo>
                  <a:lnTo>
                    <a:pt x="200456" y="54927"/>
                  </a:lnTo>
                  <a:cubicBezTo>
                    <a:pt x="200456" y="49910"/>
                    <a:pt x="199776" y="45653"/>
                    <a:pt x="198422" y="42160"/>
                  </a:cubicBezTo>
                  <a:cubicBezTo>
                    <a:pt x="197061" y="38672"/>
                    <a:pt x="195143" y="35855"/>
                    <a:pt x="192668" y="33719"/>
                  </a:cubicBezTo>
                  <a:cubicBezTo>
                    <a:pt x="190189" y="31582"/>
                    <a:pt x="187186" y="30042"/>
                    <a:pt x="183659" y="29090"/>
                  </a:cubicBezTo>
                  <a:cubicBezTo>
                    <a:pt x="180127" y="28142"/>
                    <a:pt x="176190" y="27666"/>
                    <a:pt x="171850" y="27666"/>
                  </a:cubicBezTo>
                  <a:cubicBezTo>
                    <a:pt x="170693" y="27666"/>
                    <a:pt x="169199" y="27713"/>
                    <a:pt x="167369" y="27817"/>
                  </a:cubicBezTo>
                  <a:cubicBezTo>
                    <a:pt x="165535" y="27921"/>
                    <a:pt x="163585" y="28157"/>
                    <a:pt x="161515" y="28530"/>
                  </a:cubicBezTo>
                  <a:cubicBezTo>
                    <a:pt x="159441" y="28902"/>
                    <a:pt x="157358" y="29466"/>
                    <a:pt x="155252" y="30210"/>
                  </a:cubicBezTo>
                  <a:cubicBezTo>
                    <a:pt x="153146" y="30958"/>
                    <a:pt x="151212" y="31939"/>
                    <a:pt x="149450" y="33163"/>
                  </a:cubicBezTo>
                  <a:lnTo>
                    <a:pt x="149450" y="2132"/>
                  </a:lnTo>
                  <a:cubicBezTo>
                    <a:pt x="149450" y="1524"/>
                    <a:pt x="149246" y="1016"/>
                    <a:pt x="148842" y="608"/>
                  </a:cubicBezTo>
                  <a:cubicBezTo>
                    <a:pt x="148433" y="200"/>
                    <a:pt x="147957" y="0"/>
                    <a:pt x="147412" y="0"/>
                  </a:cubicBezTo>
                  <a:lnTo>
                    <a:pt x="138150" y="0"/>
                  </a:lnTo>
                  <a:cubicBezTo>
                    <a:pt x="137606" y="0"/>
                    <a:pt x="137145" y="200"/>
                    <a:pt x="136773" y="608"/>
                  </a:cubicBezTo>
                  <a:cubicBezTo>
                    <a:pt x="136400" y="1016"/>
                    <a:pt x="136216" y="1524"/>
                    <a:pt x="136216" y="2132"/>
                  </a:cubicBezTo>
                  <a:lnTo>
                    <a:pt x="136216" y="64389"/>
                  </a:lnTo>
                  <a:lnTo>
                    <a:pt x="122982" y="64389"/>
                  </a:lnTo>
                  <a:cubicBezTo>
                    <a:pt x="122506" y="64389"/>
                    <a:pt x="121945" y="64373"/>
                    <a:pt x="121300" y="64337"/>
                  </a:cubicBezTo>
                  <a:cubicBezTo>
                    <a:pt x="120652" y="64301"/>
                    <a:pt x="119991" y="64217"/>
                    <a:pt x="119314" y="64081"/>
                  </a:cubicBezTo>
                  <a:cubicBezTo>
                    <a:pt x="118638" y="63949"/>
                    <a:pt x="119042" y="63765"/>
                    <a:pt x="118501" y="63525"/>
                  </a:cubicBezTo>
                  <a:cubicBezTo>
                    <a:pt x="117957" y="63285"/>
                    <a:pt x="117584" y="62997"/>
                    <a:pt x="117380" y="62657"/>
                  </a:cubicBezTo>
                  <a:lnTo>
                    <a:pt x="117380" y="35599"/>
                  </a:lnTo>
                  <a:cubicBezTo>
                    <a:pt x="117380" y="35059"/>
                    <a:pt x="117192" y="34599"/>
                    <a:pt x="116824" y="34227"/>
                  </a:cubicBezTo>
                  <a:cubicBezTo>
                    <a:pt x="116447" y="33855"/>
                    <a:pt x="115991" y="33667"/>
                    <a:pt x="115450" y="33667"/>
                  </a:cubicBezTo>
                  <a:lnTo>
                    <a:pt x="106593" y="33667"/>
                  </a:lnTo>
                  <a:cubicBezTo>
                    <a:pt x="105980" y="33667"/>
                    <a:pt x="105488" y="33855"/>
                    <a:pt x="105115" y="34227"/>
                  </a:cubicBezTo>
                  <a:cubicBezTo>
                    <a:pt x="104743" y="34599"/>
                    <a:pt x="104555" y="35059"/>
                    <a:pt x="104555" y="35599"/>
                  </a:cubicBezTo>
                  <a:lnTo>
                    <a:pt x="104555" y="60933"/>
                  </a:lnTo>
                  <a:cubicBezTo>
                    <a:pt x="104555" y="61745"/>
                    <a:pt x="104351" y="62369"/>
                    <a:pt x="103942" y="62813"/>
                  </a:cubicBezTo>
                  <a:cubicBezTo>
                    <a:pt x="103538" y="63253"/>
                    <a:pt x="103041" y="63593"/>
                    <a:pt x="102469" y="63829"/>
                  </a:cubicBezTo>
                  <a:cubicBezTo>
                    <a:pt x="101892" y="64065"/>
                    <a:pt x="101259" y="64217"/>
                    <a:pt x="100582" y="64285"/>
                  </a:cubicBezTo>
                  <a:cubicBezTo>
                    <a:pt x="99906" y="64357"/>
                    <a:pt x="99257" y="64389"/>
                    <a:pt x="98648" y="64389"/>
                  </a:cubicBezTo>
                  <a:lnTo>
                    <a:pt x="94680" y="64389"/>
                  </a:lnTo>
                  <a:lnTo>
                    <a:pt x="94680" y="64385"/>
                  </a:lnTo>
                  <a:lnTo>
                    <a:pt x="89995" y="64385"/>
                  </a:lnTo>
                  <a:cubicBezTo>
                    <a:pt x="88229" y="64385"/>
                    <a:pt x="87008" y="64169"/>
                    <a:pt x="86331" y="63725"/>
                  </a:cubicBezTo>
                  <a:cubicBezTo>
                    <a:pt x="85651" y="63285"/>
                    <a:pt x="85310" y="62317"/>
                    <a:pt x="85310" y="60825"/>
                  </a:cubicBezTo>
                  <a:lnTo>
                    <a:pt x="85310" y="37736"/>
                  </a:lnTo>
                  <a:cubicBezTo>
                    <a:pt x="85310" y="37060"/>
                    <a:pt x="85162" y="36584"/>
                    <a:pt x="84854" y="36312"/>
                  </a:cubicBezTo>
                  <a:cubicBezTo>
                    <a:pt x="84550" y="36043"/>
                    <a:pt x="84125" y="35839"/>
                    <a:pt x="83585" y="35703"/>
                  </a:cubicBezTo>
                  <a:cubicBezTo>
                    <a:pt x="81819" y="35363"/>
                    <a:pt x="79612" y="35059"/>
                    <a:pt x="76966" y="34787"/>
                  </a:cubicBezTo>
                  <a:cubicBezTo>
                    <a:pt x="74319" y="34515"/>
                    <a:pt x="71636" y="34379"/>
                    <a:pt x="68921" y="34379"/>
                  </a:cubicBezTo>
                  <a:cubicBezTo>
                    <a:pt x="60508" y="34379"/>
                    <a:pt x="54041" y="36212"/>
                    <a:pt x="49529" y="39872"/>
                  </a:cubicBezTo>
                  <a:cubicBezTo>
                    <a:pt x="45016" y="43533"/>
                    <a:pt x="42757" y="49230"/>
                    <a:pt x="42757" y="56960"/>
                  </a:cubicBezTo>
                  <a:lnTo>
                    <a:pt x="42757" y="57768"/>
                  </a:lnTo>
                  <a:cubicBezTo>
                    <a:pt x="42757" y="59124"/>
                    <a:pt x="42521" y="71531"/>
                    <a:pt x="42449" y="73227"/>
                  </a:cubicBezTo>
                  <a:cubicBezTo>
                    <a:pt x="41027" y="73431"/>
                    <a:pt x="39550" y="73583"/>
                    <a:pt x="38024" y="73683"/>
                  </a:cubicBezTo>
                  <a:cubicBezTo>
                    <a:pt x="36499" y="73787"/>
                    <a:pt x="34817" y="73839"/>
                    <a:pt x="32983" y="73839"/>
                  </a:cubicBezTo>
                  <a:cubicBezTo>
                    <a:pt x="28438" y="73839"/>
                    <a:pt x="24806" y="73211"/>
                    <a:pt x="22091" y="71955"/>
                  </a:cubicBezTo>
                  <a:cubicBezTo>
                    <a:pt x="19377" y="70703"/>
                    <a:pt x="17306" y="68974"/>
                    <a:pt x="15881" y="66770"/>
                  </a:cubicBezTo>
                  <a:cubicBezTo>
                    <a:pt x="14455" y="64565"/>
                    <a:pt x="13522" y="61953"/>
                    <a:pt x="13082" y="58936"/>
                  </a:cubicBezTo>
                  <a:cubicBezTo>
                    <a:pt x="12641" y="55920"/>
                    <a:pt x="12417" y="52647"/>
                    <a:pt x="12417" y="49118"/>
                  </a:cubicBezTo>
                  <a:cubicBezTo>
                    <a:pt x="12417" y="48170"/>
                    <a:pt x="12469" y="46934"/>
                    <a:pt x="12573" y="45409"/>
                  </a:cubicBezTo>
                  <a:cubicBezTo>
                    <a:pt x="12673" y="43881"/>
                    <a:pt x="12790" y="42373"/>
                    <a:pt x="12930" y="40884"/>
                  </a:cubicBezTo>
                  <a:cubicBezTo>
                    <a:pt x="13066" y="39592"/>
                    <a:pt x="12485" y="38952"/>
                    <a:pt x="11196" y="38952"/>
                  </a:cubicBezTo>
                  <a:lnTo>
                    <a:pt x="3360" y="38952"/>
                  </a:lnTo>
                  <a:cubicBezTo>
                    <a:pt x="2202" y="38952"/>
                    <a:pt x="1526" y="39624"/>
                    <a:pt x="1321" y="40984"/>
                  </a:cubicBezTo>
                  <a:cubicBezTo>
                    <a:pt x="1117" y="42069"/>
                    <a:pt x="933" y="43237"/>
                    <a:pt x="761" y="44493"/>
                  </a:cubicBezTo>
                  <a:cubicBezTo>
                    <a:pt x="593" y="45749"/>
                    <a:pt x="457" y="46986"/>
                    <a:pt x="356" y="48202"/>
                  </a:cubicBezTo>
                  <a:cubicBezTo>
                    <a:pt x="252" y="49426"/>
                    <a:pt x="168" y="50578"/>
                    <a:pt x="100" y="51663"/>
                  </a:cubicBezTo>
                  <a:cubicBezTo>
                    <a:pt x="32" y="52751"/>
                    <a:pt x="0" y="53663"/>
                    <a:pt x="0" y="54407"/>
                  </a:cubicBezTo>
                  <a:cubicBezTo>
                    <a:pt x="0" y="59700"/>
                    <a:pt x="609" y="64345"/>
                    <a:pt x="1834" y="68346"/>
                  </a:cubicBezTo>
                  <a:cubicBezTo>
                    <a:pt x="3055" y="72343"/>
                    <a:pt x="4969" y="75688"/>
                    <a:pt x="7584" y="78364"/>
                  </a:cubicBezTo>
                  <a:moveTo>
                    <a:pt x="149451" y="44449"/>
                  </a:moveTo>
                  <a:cubicBezTo>
                    <a:pt x="150740" y="43501"/>
                    <a:pt x="152230" y="42741"/>
                    <a:pt x="153932" y="42161"/>
                  </a:cubicBezTo>
                  <a:cubicBezTo>
                    <a:pt x="155625" y="41585"/>
                    <a:pt x="157375" y="41145"/>
                    <a:pt x="159173" y="40841"/>
                  </a:cubicBezTo>
                  <a:cubicBezTo>
                    <a:pt x="160971" y="40537"/>
                    <a:pt x="162685" y="40333"/>
                    <a:pt x="164314" y="40229"/>
                  </a:cubicBezTo>
                  <a:cubicBezTo>
                    <a:pt x="165944" y="40129"/>
                    <a:pt x="167334" y="40077"/>
                    <a:pt x="168491" y="40077"/>
                  </a:cubicBezTo>
                  <a:cubicBezTo>
                    <a:pt x="171810" y="40077"/>
                    <a:pt x="174677" y="40349"/>
                    <a:pt x="177092" y="40889"/>
                  </a:cubicBezTo>
                  <a:cubicBezTo>
                    <a:pt x="179498" y="41433"/>
                    <a:pt x="181485" y="42349"/>
                    <a:pt x="183046" y="43638"/>
                  </a:cubicBezTo>
                  <a:cubicBezTo>
                    <a:pt x="184608" y="44926"/>
                    <a:pt x="185761" y="46602"/>
                    <a:pt x="186510" y="48675"/>
                  </a:cubicBezTo>
                  <a:cubicBezTo>
                    <a:pt x="187255" y="50743"/>
                    <a:pt x="187627" y="53336"/>
                    <a:pt x="187627" y="56456"/>
                  </a:cubicBezTo>
                  <a:lnTo>
                    <a:pt x="187627" y="57981"/>
                  </a:lnTo>
                  <a:cubicBezTo>
                    <a:pt x="187627" y="60761"/>
                    <a:pt x="187475" y="62578"/>
                    <a:pt x="187171" y="63426"/>
                  </a:cubicBezTo>
                  <a:cubicBezTo>
                    <a:pt x="186867" y="64270"/>
                    <a:pt x="186270" y="64694"/>
                    <a:pt x="185389" y="64694"/>
                  </a:cubicBezTo>
                  <a:lnTo>
                    <a:pt x="161668" y="64694"/>
                  </a:lnTo>
                  <a:cubicBezTo>
                    <a:pt x="159021" y="64694"/>
                    <a:pt x="156715" y="64678"/>
                    <a:pt x="154744" y="64642"/>
                  </a:cubicBezTo>
                  <a:cubicBezTo>
                    <a:pt x="152774" y="64610"/>
                    <a:pt x="151008" y="64558"/>
                    <a:pt x="149451" y="64490"/>
                  </a:cubicBezTo>
                  <a:lnTo>
                    <a:pt x="149451" y="4445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63" name="Freeform 62">
              <a:extLst>
                <a:ext uri="{FF2B5EF4-FFF2-40B4-BE49-F238E27FC236}">
                  <a16:creationId xmlns:a16="http://schemas.microsoft.com/office/drawing/2014/main" id="{0C3409F4-24F2-1A77-1C81-2CB6C4A5EA50}"/>
                </a:ext>
              </a:extLst>
            </p:cNvPr>
            <p:cNvSpPr/>
            <p:nvPr/>
          </p:nvSpPr>
          <p:spPr>
            <a:xfrm>
              <a:off x="10615001" y="6168460"/>
              <a:ext cx="11504" cy="11394"/>
            </a:xfrm>
            <a:custGeom>
              <a:avLst/>
              <a:gdLst>
                <a:gd name="connsiteX0" fmla="*/ 2343 w 11504"/>
                <a:gd name="connsiteY0" fmla="*/ 0 h 11394"/>
                <a:gd name="connsiteX1" fmla="*/ 713 w 11504"/>
                <a:gd name="connsiteY1" fmla="*/ 560 h 11394"/>
                <a:gd name="connsiteX2" fmla="*/ 0 w 11504"/>
                <a:gd name="connsiteY2" fmla="*/ 2136 h 11394"/>
                <a:gd name="connsiteX3" fmla="*/ 0 w 11504"/>
                <a:gd name="connsiteY3" fmla="*/ 9358 h 11394"/>
                <a:gd name="connsiteX4" fmla="*/ 713 w 11504"/>
                <a:gd name="connsiteY4" fmla="*/ 10782 h 11394"/>
                <a:gd name="connsiteX5" fmla="*/ 2343 w 11504"/>
                <a:gd name="connsiteY5" fmla="*/ 11394 h 11394"/>
                <a:gd name="connsiteX6" fmla="*/ 9162 w 11504"/>
                <a:gd name="connsiteY6" fmla="*/ 11394 h 11394"/>
                <a:gd name="connsiteX7" fmla="*/ 10739 w 11504"/>
                <a:gd name="connsiteY7" fmla="*/ 10782 h 11394"/>
                <a:gd name="connsiteX8" fmla="*/ 11504 w 11504"/>
                <a:gd name="connsiteY8" fmla="*/ 9358 h 11394"/>
                <a:gd name="connsiteX9" fmla="*/ 11504 w 11504"/>
                <a:gd name="connsiteY9" fmla="*/ 2136 h 11394"/>
                <a:gd name="connsiteX10" fmla="*/ 10791 w 11504"/>
                <a:gd name="connsiteY10" fmla="*/ 560 h 11394"/>
                <a:gd name="connsiteX11" fmla="*/ 9162 w 11504"/>
                <a:gd name="connsiteY11" fmla="*/ 0 h 11394"/>
                <a:gd name="connsiteX12" fmla="*/ 2343 w 11504"/>
                <a:gd name="connsiteY12" fmla="*/ 0 h 1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504" h="11394">
                  <a:moveTo>
                    <a:pt x="2343" y="0"/>
                  </a:moveTo>
                  <a:cubicBezTo>
                    <a:pt x="1734" y="0"/>
                    <a:pt x="1189" y="188"/>
                    <a:pt x="713" y="560"/>
                  </a:cubicBezTo>
                  <a:cubicBezTo>
                    <a:pt x="240" y="932"/>
                    <a:pt x="0" y="1460"/>
                    <a:pt x="0" y="2136"/>
                  </a:cubicBezTo>
                  <a:lnTo>
                    <a:pt x="0" y="9358"/>
                  </a:lnTo>
                  <a:cubicBezTo>
                    <a:pt x="0" y="9902"/>
                    <a:pt x="240" y="10374"/>
                    <a:pt x="713" y="10782"/>
                  </a:cubicBezTo>
                  <a:cubicBezTo>
                    <a:pt x="1189" y="11190"/>
                    <a:pt x="1734" y="11394"/>
                    <a:pt x="2343" y="11394"/>
                  </a:cubicBezTo>
                  <a:lnTo>
                    <a:pt x="9162" y="11394"/>
                  </a:lnTo>
                  <a:cubicBezTo>
                    <a:pt x="9706" y="11394"/>
                    <a:pt x="10231" y="11190"/>
                    <a:pt x="10739" y="10782"/>
                  </a:cubicBezTo>
                  <a:cubicBezTo>
                    <a:pt x="11252" y="10374"/>
                    <a:pt x="11504" y="9902"/>
                    <a:pt x="11504" y="9358"/>
                  </a:cubicBezTo>
                  <a:lnTo>
                    <a:pt x="11504" y="2136"/>
                  </a:lnTo>
                  <a:cubicBezTo>
                    <a:pt x="11504" y="1460"/>
                    <a:pt x="11268" y="932"/>
                    <a:pt x="10791" y="560"/>
                  </a:cubicBezTo>
                  <a:cubicBezTo>
                    <a:pt x="10319" y="188"/>
                    <a:pt x="9774" y="0"/>
                    <a:pt x="9162" y="0"/>
                  </a:cubicBezTo>
                  <a:lnTo>
                    <a:pt x="23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64" name="Freeform 63">
              <a:extLst>
                <a:ext uri="{FF2B5EF4-FFF2-40B4-BE49-F238E27FC236}">
                  <a16:creationId xmlns:a16="http://schemas.microsoft.com/office/drawing/2014/main" id="{AE214EE7-04F8-2BFD-7F3D-DABFDF5DD901}"/>
                </a:ext>
              </a:extLst>
            </p:cNvPr>
            <p:cNvSpPr/>
            <p:nvPr/>
          </p:nvSpPr>
          <p:spPr>
            <a:xfrm>
              <a:off x="11069138" y="6324924"/>
              <a:ext cx="36654" cy="78628"/>
            </a:xfrm>
            <a:custGeom>
              <a:avLst/>
              <a:gdLst>
                <a:gd name="connsiteX0" fmla="*/ 36042 w 36654"/>
                <a:gd name="connsiteY0" fmla="*/ 1372 h 78628"/>
                <a:gd name="connsiteX1" fmla="*/ 34821 w 36654"/>
                <a:gd name="connsiteY1" fmla="*/ 812 h 78628"/>
                <a:gd name="connsiteX2" fmla="*/ 31970 w 36654"/>
                <a:gd name="connsiteY2" fmla="*/ 252 h 78628"/>
                <a:gd name="connsiteX3" fmla="*/ 28710 w 36654"/>
                <a:gd name="connsiteY3" fmla="*/ 0 h 78628"/>
                <a:gd name="connsiteX4" fmla="*/ 21482 w 36654"/>
                <a:gd name="connsiteY4" fmla="*/ 712 h 78628"/>
                <a:gd name="connsiteX5" fmla="*/ 15937 w 36654"/>
                <a:gd name="connsiteY5" fmla="*/ 3253 h 78628"/>
                <a:gd name="connsiteX6" fmla="*/ 12373 w 36654"/>
                <a:gd name="connsiteY6" fmla="*/ 8238 h 78628"/>
                <a:gd name="connsiteX7" fmla="*/ 11100 w 36654"/>
                <a:gd name="connsiteY7" fmla="*/ 16276 h 78628"/>
                <a:gd name="connsiteX8" fmla="*/ 11100 w 36654"/>
                <a:gd name="connsiteY8" fmla="*/ 21261 h 78628"/>
                <a:gd name="connsiteX9" fmla="*/ 2038 w 36654"/>
                <a:gd name="connsiteY9" fmla="*/ 21261 h 78628"/>
                <a:gd name="connsiteX10" fmla="*/ 613 w 36654"/>
                <a:gd name="connsiteY10" fmla="*/ 21869 h 78628"/>
                <a:gd name="connsiteX11" fmla="*/ 0 w 36654"/>
                <a:gd name="connsiteY11" fmla="*/ 23293 h 78628"/>
                <a:gd name="connsiteX12" fmla="*/ 0 w 36654"/>
                <a:gd name="connsiteY12" fmla="*/ 27974 h 78628"/>
                <a:gd name="connsiteX13" fmla="*/ 613 w 36654"/>
                <a:gd name="connsiteY13" fmla="*/ 29246 h 78628"/>
                <a:gd name="connsiteX14" fmla="*/ 2038 w 36654"/>
                <a:gd name="connsiteY14" fmla="*/ 29906 h 78628"/>
                <a:gd name="connsiteX15" fmla="*/ 11100 w 36654"/>
                <a:gd name="connsiteY15" fmla="*/ 31331 h 78628"/>
                <a:gd name="connsiteX16" fmla="*/ 11100 w 36654"/>
                <a:gd name="connsiteY16" fmla="*/ 76492 h 78628"/>
                <a:gd name="connsiteX17" fmla="*/ 11764 w 36654"/>
                <a:gd name="connsiteY17" fmla="*/ 77968 h 78628"/>
                <a:gd name="connsiteX18" fmla="*/ 13238 w 36654"/>
                <a:gd name="connsiteY18" fmla="*/ 78629 h 78628"/>
                <a:gd name="connsiteX19" fmla="*/ 22504 w 36654"/>
                <a:gd name="connsiteY19" fmla="*/ 78629 h 78628"/>
                <a:gd name="connsiteX20" fmla="*/ 23926 w 36654"/>
                <a:gd name="connsiteY20" fmla="*/ 77968 h 78628"/>
                <a:gd name="connsiteX21" fmla="*/ 24538 w 36654"/>
                <a:gd name="connsiteY21" fmla="*/ 76492 h 78628"/>
                <a:gd name="connsiteX22" fmla="*/ 24538 w 36654"/>
                <a:gd name="connsiteY22" fmla="*/ 31331 h 78628"/>
                <a:gd name="connsiteX23" fmla="*/ 34312 w 36654"/>
                <a:gd name="connsiteY23" fmla="*/ 31331 h 78628"/>
                <a:gd name="connsiteX24" fmla="*/ 35738 w 36654"/>
                <a:gd name="connsiteY24" fmla="*/ 30771 h 78628"/>
                <a:gd name="connsiteX25" fmla="*/ 36347 w 36654"/>
                <a:gd name="connsiteY25" fmla="*/ 29398 h 78628"/>
                <a:gd name="connsiteX26" fmla="*/ 36347 w 36654"/>
                <a:gd name="connsiteY26" fmla="*/ 23293 h 78628"/>
                <a:gd name="connsiteX27" fmla="*/ 35738 w 36654"/>
                <a:gd name="connsiteY27" fmla="*/ 21869 h 78628"/>
                <a:gd name="connsiteX28" fmla="*/ 34312 w 36654"/>
                <a:gd name="connsiteY28" fmla="*/ 21261 h 78628"/>
                <a:gd name="connsiteX29" fmla="*/ 24538 w 36654"/>
                <a:gd name="connsiteY29" fmla="*/ 21261 h 78628"/>
                <a:gd name="connsiteX30" fmla="*/ 24538 w 36654"/>
                <a:gd name="connsiteY30" fmla="*/ 16276 h 78628"/>
                <a:gd name="connsiteX31" fmla="*/ 25711 w 36654"/>
                <a:gd name="connsiteY31" fmla="*/ 11339 h 78628"/>
                <a:gd name="connsiteX32" fmla="*/ 30544 w 36654"/>
                <a:gd name="connsiteY32" fmla="*/ 10170 h 78628"/>
                <a:gd name="connsiteX33" fmla="*/ 35129 w 36654"/>
                <a:gd name="connsiteY33" fmla="*/ 10170 h 78628"/>
                <a:gd name="connsiteX34" fmla="*/ 36146 w 36654"/>
                <a:gd name="connsiteY34" fmla="*/ 9766 h 78628"/>
                <a:gd name="connsiteX35" fmla="*/ 36655 w 36654"/>
                <a:gd name="connsiteY35" fmla="*/ 8442 h 78628"/>
                <a:gd name="connsiteX36" fmla="*/ 36655 w 36654"/>
                <a:gd name="connsiteY36" fmla="*/ 2441 h 78628"/>
                <a:gd name="connsiteX37" fmla="*/ 36042 w 36654"/>
                <a:gd name="connsiteY37" fmla="*/ 1372 h 7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4" h="78628">
                  <a:moveTo>
                    <a:pt x="36042" y="1372"/>
                  </a:moveTo>
                  <a:cubicBezTo>
                    <a:pt x="35638" y="1136"/>
                    <a:pt x="35229" y="952"/>
                    <a:pt x="34821" y="812"/>
                  </a:cubicBezTo>
                  <a:cubicBezTo>
                    <a:pt x="33871" y="608"/>
                    <a:pt x="32919" y="420"/>
                    <a:pt x="31970" y="252"/>
                  </a:cubicBezTo>
                  <a:cubicBezTo>
                    <a:pt x="31021" y="84"/>
                    <a:pt x="29936" y="0"/>
                    <a:pt x="28710" y="0"/>
                  </a:cubicBezTo>
                  <a:cubicBezTo>
                    <a:pt x="26067" y="0"/>
                    <a:pt x="23657" y="240"/>
                    <a:pt x="21482" y="712"/>
                  </a:cubicBezTo>
                  <a:cubicBezTo>
                    <a:pt x="19308" y="1184"/>
                    <a:pt x="17462" y="2032"/>
                    <a:pt x="15937" y="3253"/>
                  </a:cubicBezTo>
                  <a:cubicBezTo>
                    <a:pt x="14411" y="4473"/>
                    <a:pt x="13222" y="6137"/>
                    <a:pt x="12373" y="8238"/>
                  </a:cubicBezTo>
                  <a:cubicBezTo>
                    <a:pt x="11524" y="10342"/>
                    <a:pt x="11100" y="13019"/>
                    <a:pt x="11100" y="16276"/>
                  </a:cubicBezTo>
                  <a:lnTo>
                    <a:pt x="11100" y="21261"/>
                  </a:lnTo>
                  <a:lnTo>
                    <a:pt x="2038" y="21261"/>
                  </a:lnTo>
                  <a:cubicBezTo>
                    <a:pt x="1493" y="21261"/>
                    <a:pt x="1021" y="21461"/>
                    <a:pt x="613" y="21869"/>
                  </a:cubicBezTo>
                  <a:cubicBezTo>
                    <a:pt x="208" y="22277"/>
                    <a:pt x="0" y="22749"/>
                    <a:pt x="0" y="23293"/>
                  </a:cubicBezTo>
                  <a:lnTo>
                    <a:pt x="0" y="27974"/>
                  </a:lnTo>
                  <a:cubicBezTo>
                    <a:pt x="0" y="28518"/>
                    <a:pt x="208" y="28938"/>
                    <a:pt x="613" y="29246"/>
                  </a:cubicBezTo>
                  <a:cubicBezTo>
                    <a:pt x="1021" y="29550"/>
                    <a:pt x="1494" y="29770"/>
                    <a:pt x="2038" y="29906"/>
                  </a:cubicBezTo>
                  <a:lnTo>
                    <a:pt x="11100" y="31331"/>
                  </a:lnTo>
                  <a:lnTo>
                    <a:pt x="11100" y="76492"/>
                  </a:lnTo>
                  <a:cubicBezTo>
                    <a:pt x="11100" y="77036"/>
                    <a:pt x="11320" y="77528"/>
                    <a:pt x="11764" y="77968"/>
                  </a:cubicBezTo>
                  <a:cubicBezTo>
                    <a:pt x="12201" y="78412"/>
                    <a:pt x="12693" y="78629"/>
                    <a:pt x="13238" y="78629"/>
                  </a:cubicBezTo>
                  <a:lnTo>
                    <a:pt x="22504" y="78629"/>
                  </a:lnTo>
                  <a:cubicBezTo>
                    <a:pt x="23044" y="78629"/>
                    <a:pt x="23521" y="78412"/>
                    <a:pt x="23926" y="77968"/>
                  </a:cubicBezTo>
                  <a:cubicBezTo>
                    <a:pt x="24334" y="77528"/>
                    <a:pt x="24538" y="77036"/>
                    <a:pt x="24538" y="76492"/>
                  </a:cubicBezTo>
                  <a:lnTo>
                    <a:pt x="24538" y="31331"/>
                  </a:lnTo>
                  <a:lnTo>
                    <a:pt x="34312" y="31331"/>
                  </a:lnTo>
                  <a:cubicBezTo>
                    <a:pt x="34853" y="31331"/>
                    <a:pt x="35329" y="31143"/>
                    <a:pt x="35738" y="30771"/>
                  </a:cubicBezTo>
                  <a:cubicBezTo>
                    <a:pt x="36146" y="30399"/>
                    <a:pt x="36347" y="29938"/>
                    <a:pt x="36347" y="29398"/>
                  </a:cubicBezTo>
                  <a:lnTo>
                    <a:pt x="36347" y="23293"/>
                  </a:lnTo>
                  <a:cubicBezTo>
                    <a:pt x="36347" y="22749"/>
                    <a:pt x="36146" y="22277"/>
                    <a:pt x="35738" y="21869"/>
                  </a:cubicBezTo>
                  <a:cubicBezTo>
                    <a:pt x="35329" y="21461"/>
                    <a:pt x="34853" y="21261"/>
                    <a:pt x="34312" y="21261"/>
                  </a:cubicBezTo>
                  <a:lnTo>
                    <a:pt x="24538" y="21261"/>
                  </a:lnTo>
                  <a:lnTo>
                    <a:pt x="24538" y="16276"/>
                  </a:lnTo>
                  <a:cubicBezTo>
                    <a:pt x="24538" y="13767"/>
                    <a:pt x="24926" y="12123"/>
                    <a:pt x="25711" y="11339"/>
                  </a:cubicBezTo>
                  <a:cubicBezTo>
                    <a:pt x="26488" y="10562"/>
                    <a:pt x="28102" y="10170"/>
                    <a:pt x="30544" y="10170"/>
                  </a:cubicBezTo>
                  <a:lnTo>
                    <a:pt x="35129" y="10170"/>
                  </a:lnTo>
                  <a:cubicBezTo>
                    <a:pt x="35465" y="10170"/>
                    <a:pt x="35806" y="10034"/>
                    <a:pt x="36146" y="9766"/>
                  </a:cubicBezTo>
                  <a:cubicBezTo>
                    <a:pt x="36487" y="9494"/>
                    <a:pt x="36655" y="9054"/>
                    <a:pt x="36655" y="8442"/>
                  </a:cubicBezTo>
                  <a:lnTo>
                    <a:pt x="36655" y="2441"/>
                  </a:lnTo>
                  <a:cubicBezTo>
                    <a:pt x="36655" y="1969"/>
                    <a:pt x="36450" y="1613"/>
                    <a:pt x="36042" y="1372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65" name="Freeform 64">
              <a:extLst>
                <a:ext uri="{FF2B5EF4-FFF2-40B4-BE49-F238E27FC236}">
                  <a16:creationId xmlns:a16="http://schemas.microsoft.com/office/drawing/2014/main" id="{4B017ED9-908B-048F-BB44-1096E334C255}"/>
                </a:ext>
              </a:extLst>
            </p:cNvPr>
            <p:cNvSpPr/>
            <p:nvPr/>
          </p:nvSpPr>
          <p:spPr>
            <a:xfrm>
              <a:off x="11110170" y="6345472"/>
              <a:ext cx="48663" cy="58896"/>
            </a:xfrm>
            <a:custGeom>
              <a:avLst/>
              <a:gdLst>
                <a:gd name="connsiteX0" fmla="*/ 42453 w 48663"/>
                <a:gd name="connsiteY0" fmla="*/ 7221 h 58896"/>
                <a:gd name="connsiteX1" fmla="*/ 34869 w 48663"/>
                <a:gd name="connsiteY1" fmla="*/ 1932 h 58896"/>
                <a:gd name="connsiteX2" fmla="*/ 24334 w 48663"/>
                <a:gd name="connsiteY2" fmla="*/ 0 h 58896"/>
                <a:gd name="connsiteX3" fmla="*/ 13795 w 48663"/>
                <a:gd name="connsiteY3" fmla="*/ 1932 h 58896"/>
                <a:gd name="connsiteX4" fmla="*/ 6211 w 48663"/>
                <a:gd name="connsiteY4" fmla="*/ 7221 h 58896"/>
                <a:gd name="connsiteX5" fmla="*/ 1578 w 48663"/>
                <a:gd name="connsiteY5" fmla="*/ 15207 h 58896"/>
                <a:gd name="connsiteX6" fmla="*/ 0 w 48663"/>
                <a:gd name="connsiteY6" fmla="*/ 25325 h 58896"/>
                <a:gd name="connsiteX7" fmla="*/ 0 w 48663"/>
                <a:gd name="connsiteY7" fmla="*/ 33567 h 58896"/>
                <a:gd name="connsiteX8" fmla="*/ 1578 w 48663"/>
                <a:gd name="connsiteY8" fmla="*/ 43689 h 58896"/>
                <a:gd name="connsiteX9" fmla="*/ 6211 w 48663"/>
                <a:gd name="connsiteY9" fmla="*/ 51675 h 58896"/>
                <a:gd name="connsiteX10" fmla="*/ 13795 w 48663"/>
                <a:gd name="connsiteY10" fmla="*/ 56964 h 58896"/>
                <a:gd name="connsiteX11" fmla="*/ 24334 w 48663"/>
                <a:gd name="connsiteY11" fmla="*/ 58896 h 58896"/>
                <a:gd name="connsiteX12" fmla="*/ 34869 w 48663"/>
                <a:gd name="connsiteY12" fmla="*/ 56964 h 58896"/>
                <a:gd name="connsiteX13" fmla="*/ 42453 w 48663"/>
                <a:gd name="connsiteY13" fmla="*/ 51675 h 58896"/>
                <a:gd name="connsiteX14" fmla="*/ 47086 w 48663"/>
                <a:gd name="connsiteY14" fmla="*/ 43689 h 58896"/>
                <a:gd name="connsiteX15" fmla="*/ 48664 w 48663"/>
                <a:gd name="connsiteY15" fmla="*/ 33567 h 58896"/>
                <a:gd name="connsiteX16" fmla="*/ 48664 w 48663"/>
                <a:gd name="connsiteY16" fmla="*/ 25325 h 58896"/>
                <a:gd name="connsiteX17" fmla="*/ 47086 w 48663"/>
                <a:gd name="connsiteY17" fmla="*/ 15207 h 58896"/>
                <a:gd name="connsiteX18" fmla="*/ 42453 w 48663"/>
                <a:gd name="connsiteY18" fmla="*/ 7221 h 58896"/>
                <a:gd name="connsiteX19" fmla="*/ 35226 w 48663"/>
                <a:gd name="connsiteY19" fmla="*/ 33567 h 58896"/>
                <a:gd name="connsiteX20" fmla="*/ 32479 w 48663"/>
                <a:gd name="connsiteY20" fmla="*/ 43585 h 58896"/>
                <a:gd name="connsiteX21" fmla="*/ 24334 w 48663"/>
                <a:gd name="connsiteY21" fmla="*/ 47298 h 58896"/>
                <a:gd name="connsiteX22" fmla="*/ 16190 w 48663"/>
                <a:gd name="connsiteY22" fmla="*/ 43585 h 58896"/>
                <a:gd name="connsiteX23" fmla="*/ 13439 w 48663"/>
                <a:gd name="connsiteY23" fmla="*/ 33567 h 58896"/>
                <a:gd name="connsiteX24" fmla="*/ 13439 w 48663"/>
                <a:gd name="connsiteY24" fmla="*/ 25325 h 58896"/>
                <a:gd name="connsiteX25" fmla="*/ 16190 w 48663"/>
                <a:gd name="connsiteY25" fmla="*/ 15311 h 58896"/>
                <a:gd name="connsiteX26" fmla="*/ 24334 w 48663"/>
                <a:gd name="connsiteY26" fmla="*/ 11594 h 58896"/>
                <a:gd name="connsiteX27" fmla="*/ 32479 w 48663"/>
                <a:gd name="connsiteY27" fmla="*/ 15311 h 58896"/>
                <a:gd name="connsiteX28" fmla="*/ 35226 w 48663"/>
                <a:gd name="connsiteY28" fmla="*/ 25325 h 58896"/>
                <a:gd name="connsiteX29" fmla="*/ 35226 w 48663"/>
                <a:gd name="connsiteY29" fmla="*/ 33567 h 5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896">
                  <a:moveTo>
                    <a:pt x="42453" y="7221"/>
                  </a:moveTo>
                  <a:cubicBezTo>
                    <a:pt x="40419" y="4985"/>
                    <a:pt x="37889" y="3220"/>
                    <a:pt x="34869" y="1932"/>
                  </a:cubicBezTo>
                  <a:cubicBezTo>
                    <a:pt x="31850" y="644"/>
                    <a:pt x="28338" y="0"/>
                    <a:pt x="24334" y="0"/>
                  </a:cubicBezTo>
                  <a:cubicBezTo>
                    <a:pt x="20326" y="0"/>
                    <a:pt x="16814" y="644"/>
                    <a:pt x="13795" y="1932"/>
                  </a:cubicBezTo>
                  <a:cubicBezTo>
                    <a:pt x="10776" y="3221"/>
                    <a:pt x="8245" y="4985"/>
                    <a:pt x="6211" y="7221"/>
                  </a:cubicBezTo>
                  <a:cubicBezTo>
                    <a:pt x="4173" y="9458"/>
                    <a:pt x="2627" y="12122"/>
                    <a:pt x="1578" y="15207"/>
                  </a:cubicBezTo>
                  <a:cubicBezTo>
                    <a:pt x="525" y="18292"/>
                    <a:pt x="0" y="21664"/>
                    <a:pt x="0" y="25325"/>
                  </a:cubicBezTo>
                  <a:lnTo>
                    <a:pt x="0" y="33567"/>
                  </a:lnTo>
                  <a:cubicBezTo>
                    <a:pt x="0" y="37228"/>
                    <a:pt x="525" y="40604"/>
                    <a:pt x="1578" y="43689"/>
                  </a:cubicBezTo>
                  <a:cubicBezTo>
                    <a:pt x="2627" y="46774"/>
                    <a:pt x="4173" y="49434"/>
                    <a:pt x="6211" y="51675"/>
                  </a:cubicBezTo>
                  <a:cubicBezTo>
                    <a:pt x="8245" y="53911"/>
                    <a:pt x="10776" y="55676"/>
                    <a:pt x="13795" y="56964"/>
                  </a:cubicBezTo>
                  <a:cubicBezTo>
                    <a:pt x="16814" y="58248"/>
                    <a:pt x="20326" y="58896"/>
                    <a:pt x="24334" y="58896"/>
                  </a:cubicBezTo>
                  <a:cubicBezTo>
                    <a:pt x="28338" y="58896"/>
                    <a:pt x="31850" y="58248"/>
                    <a:pt x="34869" y="56964"/>
                  </a:cubicBezTo>
                  <a:cubicBezTo>
                    <a:pt x="37889" y="55676"/>
                    <a:pt x="40419" y="53911"/>
                    <a:pt x="42453" y="51675"/>
                  </a:cubicBezTo>
                  <a:cubicBezTo>
                    <a:pt x="44491" y="49434"/>
                    <a:pt x="46033" y="46774"/>
                    <a:pt x="47086" y="43689"/>
                  </a:cubicBezTo>
                  <a:cubicBezTo>
                    <a:pt x="48136" y="40604"/>
                    <a:pt x="48664" y="37228"/>
                    <a:pt x="48664" y="33567"/>
                  </a:cubicBezTo>
                  <a:lnTo>
                    <a:pt x="48664" y="25325"/>
                  </a:lnTo>
                  <a:cubicBezTo>
                    <a:pt x="48664" y="21664"/>
                    <a:pt x="48136" y="18292"/>
                    <a:pt x="47086" y="15207"/>
                  </a:cubicBezTo>
                  <a:cubicBezTo>
                    <a:pt x="46033" y="12122"/>
                    <a:pt x="44492" y="9458"/>
                    <a:pt x="42453" y="7221"/>
                  </a:cubicBezTo>
                  <a:moveTo>
                    <a:pt x="35226" y="33567"/>
                  </a:moveTo>
                  <a:cubicBezTo>
                    <a:pt x="35226" y="37776"/>
                    <a:pt x="34313" y="41113"/>
                    <a:pt x="32479" y="43585"/>
                  </a:cubicBezTo>
                  <a:cubicBezTo>
                    <a:pt x="30645" y="46061"/>
                    <a:pt x="27930" y="47298"/>
                    <a:pt x="24334" y="47298"/>
                  </a:cubicBezTo>
                  <a:cubicBezTo>
                    <a:pt x="20735" y="47298"/>
                    <a:pt x="18024" y="46061"/>
                    <a:pt x="16190" y="43585"/>
                  </a:cubicBezTo>
                  <a:cubicBezTo>
                    <a:pt x="14356" y="41112"/>
                    <a:pt x="13439" y="37776"/>
                    <a:pt x="13439" y="33567"/>
                  </a:cubicBezTo>
                  <a:lnTo>
                    <a:pt x="13439" y="25325"/>
                  </a:lnTo>
                  <a:cubicBezTo>
                    <a:pt x="13439" y="21124"/>
                    <a:pt x="14356" y="17784"/>
                    <a:pt x="16190" y="15311"/>
                  </a:cubicBezTo>
                  <a:cubicBezTo>
                    <a:pt x="18024" y="12835"/>
                    <a:pt x="20735" y="11594"/>
                    <a:pt x="24334" y="11594"/>
                  </a:cubicBezTo>
                  <a:cubicBezTo>
                    <a:pt x="27930" y="11594"/>
                    <a:pt x="30645" y="12835"/>
                    <a:pt x="32479" y="15311"/>
                  </a:cubicBezTo>
                  <a:cubicBezTo>
                    <a:pt x="34313" y="17784"/>
                    <a:pt x="35226" y="21124"/>
                    <a:pt x="35226" y="25325"/>
                  </a:cubicBezTo>
                  <a:lnTo>
                    <a:pt x="35226" y="33567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66" name="Freeform 65">
              <a:extLst>
                <a:ext uri="{FF2B5EF4-FFF2-40B4-BE49-F238E27FC236}">
                  <a16:creationId xmlns:a16="http://schemas.microsoft.com/office/drawing/2014/main" id="{23790728-AD6C-8630-2BCB-3157B4ABDF90}"/>
                </a:ext>
              </a:extLst>
            </p:cNvPr>
            <p:cNvSpPr/>
            <p:nvPr/>
          </p:nvSpPr>
          <p:spPr>
            <a:xfrm>
              <a:off x="11170336" y="6345472"/>
              <a:ext cx="29523" cy="58080"/>
            </a:xfrm>
            <a:custGeom>
              <a:avLst/>
              <a:gdLst>
                <a:gd name="connsiteX0" fmla="*/ 28915 w 29523"/>
                <a:gd name="connsiteY0" fmla="*/ 608 h 58080"/>
                <a:gd name="connsiteX1" fmla="*/ 27489 w 29523"/>
                <a:gd name="connsiteY1" fmla="*/ 0 h 58080"/>
                <a:gd name="connsiteX2" fmla="*/ 20566 w 29523"/>
                <a:gd name="connsiteY2" fmla="*/ 968 h 58080"/>
                <a:gd name="connsiteX3" fmla="*/ 12930 w 29523"/>
                <a:gd name="connsiteY3" fmla="*/ 4881 h 58080"/>
                <a:gd name="connsiteX4" fmla="*/ 12930 w 29523"/>
                <a:gd name="connsiteY4" fmla="*/ 2745 h 58080"/>
                <a:gd name="connsiteX5" fmla="*/ 12321 w 29523"/>
                <a:gd name="connsiteY5" fmla="*/ 1320 h 58080"/>
                <a:gd name="connsiteX6" fmla="*/ 10895 w 29523"/>
                <a:gd name="connsiteY6" fmla="*/ 712 h 58080"/>
                <a:gd name="connsiteX7" fmla="*/ 2038 w 29523"/>
                <a:gd name="connsiteY7" fmla="*/ 712 h 58080"/>
                <a:gd name="connsiteX8" fmla="*/ 612 w 29523"/>
                <a:gd name="connsiteY8" fmla="*/ 1320 h 58080"/>
                <a:gd name="connsiteX9" fmla="*/ 0 w 29523"/>
                <a:gd name="connsiteY9" fmla="*/ 2745 h 58080"/>
                <a:gd name="connsiteX10" fmla="*/ 0 w 29523"/>
                <a:gd name="connsiteY10" fmla="*/ 55944 h 58080"/>
                <a:gd name="connsiteX11" fmla="*/ 612 w 29523"/>
                <a:gd name="connsiteY11" fmla="*/ 57424 h 58080"/>
                <a:gd name="connsiteX12" fmla="*/ 2038 w 29523"/>
                <a:gd name="connsiteY12" fmla="*/ 58080 h 58080"/>
                <a:gd name="connsiteX13" fmla="*/ 11404 w 29523"/>
                <a:gd name="connsiteY13" fmla="*/ 58080 h 58080"/>
                <a:gd name="connsiteX14" fmla="*/ 12829 w 29523"/>
                <a:gd name="connsiteY14" fmla="*/ 57424 h 58080"/>
                <a:gd name="connsiteX15" fmla="*/ 13438 w 29523"/>
                <a:gd name="connsiteY15" fmla="*/ 55944 h 58080"/>
                <a:gd name="connsiteX16" fmla="*/ 13438 w 29523"/>
                <a:gd name="connsiteY16" fmla="*/ 15055 h 58080"/>
                <a:gd name="connsiteX17" fmla="*/ 20005 w 29523"/>
                <a:gd name="connsiteY17" fmla="*/ 12358 h 58080"/>
                <a:gd name="connsiteX18" fmla="*/ 27489 w 29523"/>
                <a:gd name="connsiteY18" fmla="*/ 11390 h 58080"/>
                <a:gd name="connsiteX19" fmla="*/ 28914 w 29523"/>
                <a:gd name="connsiteY19" fmla="*/ 10782 h 58080"/>
                <a:gd name="connsiteX20" fmla="*/ 29523 w 29523"/>
                <a:gd name="connsiteY20" fmla="*/ 9358 h 58080"/>
                <a:gd name="connsiteX21" fmla="*/ 29523 w 29523"/>
                <a:gd name="connsiteY21" fmla="*/ 2032 h 58080"/>
                <a:gd name="connsiteX22" fmla="*/ 28914 w 29523"/>
                <a:gd name="connsiteY22" fmla="*/ 608 h 58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523" h="58080">
                  <a:moveTo>
                    <a:pt x="28915" y="608"/>
                  </a:moveTo>
                  <a:cubicBezTo>
                    <a:pt x="28506" y="204"/>
                    <a:pt x="28034" y="0"/>
                    <a:pt x="27489" y="0"/>
                  </a:cubicBezTo>
                  <a:cubicBezTo>
                    <a:pt x="25451" y="0"/>
                    <a:pt x="23144" y="320"/>
                    <a:pt x="20566" y="968"/>
                  </a:cubicBezTo>
                  <a:cubicBezTo>
                    <a:pt x="17987" y="1612"/>
                    <a:pt x="15440" y="2917"/>
                    <a:pt x="12930" y="4881"/>
                  </a:cubicBezTo>
                  <a:lnTo>
                    <a:pt x="12930" y="2745"/>
                  </a:lnTo>
                  <a:cubicBezTo>
                    <a:pt x="12930" y="2205"/>
                    <a:pt x="12725" y="1728"/>
                    <a:pt x="12321" y="1320"/>
                  </a:cubicBezTo>
                  <a:cubicBezTo>
                    <a:pt x="11912" y="916"/>
                    <a:pt x="11436" y="712"/>
                    <a:pt x="10895" y="712"/>
                  </a:cubicBezTo>
                  <a:lnTo>
                    <a:pt x="2038" y="712"/>
                  </a:lnTo>
                  <a:cubicBezTo>
                    <a:pt x="1494" y="712"/>
                    <a:pt x="1017" y="916"/>
                    <a:pt x="612" y="1320"/>
                  </a:cubicBezTo>
                  <a:cubicBezTo>
                    <a:pt x="204" y="1728"/>
                    <a:pt x="0" y="2205"/>
                    <a:pt x="0" y="2745"/>
                  </a:cubicBezTo>
                  <a:lnTo>
                    <a:pt x="0" y="55944"/>
                  </a:lnTo>
                  <a:cubicBezTo>
                    <a:pt x="0" y="56488"/>
                    <a:pt x="204" y="56980"/>
                    <a:pt x="612" y="57424"/>
                  </a:cubicBezTo>
                  <a:cubicBezTo>
                    <a:pt x="1017" y="57860"/>
                    <a:pt x="1494" y="58080"/>
                    <a:pt x="2038" y="58080"/>
                  </a:cubicBezTo>
                  <a:lnTo>
                    <a:pt x="11404" y="58080"/>
                  </a:lnTo>
                  <a:cubicBezTo>
                    <a:pt x="11944" y="58080"/>
                    <a:pt x="12421" y="57860"/>
                    <a:pt x="12829" y="57424"/>
                  </a:cubicBezTo>
                  <a:cubicBezTo>
                    <a:pt x="13238" y="56980"/>
                    <a:pt x="13438" y="56488"/>
                    <a:pt x="13438" y="55944"/>
                  </a:cubicBezTo>
                  <a:lnTo>
                    <a:pt x="13438" y="15055"/>
                  </a:lnTo>
                  <a:cubicBezTo>
                    <a:pt x="15608" y="13903"/>
                    <a:pt x="17799" y="13003"/>
                    <a:pt x="20005" y="12358"/>
                  </a:cubicBezTo>
                  <a:cubicBezTo>
                    <a:pt x="22211" y="11714"/>
                    <a:pt x="24702" y="11390"/>
                    <a:pt x="27489" y="11390"/>
                  </a:cubicBezTo>
                  <a:cubicBezTo>
                    <a:pt x="28033" y="11390"/>
                    <a:pt x="28506" y="11186"/>
                    <a:pt x="28914" y="10782"/>
                  </a:cubicBezTo>
                  <a:cubicBezTo>
                    <a:pt x="29323" y="10374"/>
                    <a:pt x="29523" y="9898"/>
                    <a:pt x="29523" y="9358"/>
                  </a:cubicBezTo>
                  <a:lnTo>
                    <a:pt x="29523" y="2032"/>
                  </a:lnTo>
                  <a:cubicBezTo>
                    <a:pt x="29523" y="1488"/>
                    <a:pt x="29323" y="1016"/>
                    <a:pt x="28914" y="60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67" name="Freeform 66">
              <a:extLst>
                <a:ext uri="{FF2B5EF4-FFF2-40B4-BE49-F238E27FC236}">
                  <a16:creationId xmlns:a16="http://schemas.microsoft.com/office/drawing/2014/main" id="{0238994D-4EDB-A5F1-D04C-217185616418}"/>
                </a:ext>
              </a:extLst>
            </p:cNvPr>
            <p:cNvSpPr/>
            <p:nvPr/>
          </p:nvSpPr>
          <p:spPr>
            <a:xfrm>
              <a:off x="10337180" y="6446983"/>
              <a:ext cx="57216" cy="75579"/>
            </a:xfrm>
            <a:custGeom>
              <a:avLst/>
              <a:gdLst>
                <a:gd name="connsiteX0" fmla="*/ 55283 w 57216"/>
                <a:gd name="connsiteY0" fmla="*/ 0 h 75579"/>
                <a:gd name="connsiteX1" fmla="*/ 46529 w 57216"/>
                <a:gd name="connsiteY1" fmla="*/ 0 h 75579"/>
                <a:gd name="connsiteX2" fmla="*/ 44595 w 57216"/>
                <a:gd name="connsiteY2" fmla="*/ 1932 h 75579"/>
                <a:gd name="connsiteX3" fmla="*/ 44595 w 57216"/>
                <a:gd name="connsiteY3" fmla="*/ 55436 h 75579"/>
                <a:gd name="connsiteX4" fmla="*/ 44083 w 57216"/>
                <a:gd name="connsiteY4" fmla="*/ 56352 h 75579"/>
                <a:gd name="connsiteX5" fmla="*/ 43270 w 57216"/>
                <a:gd name="connsiteY5" fmla="*/ 55539 h 75579"/>
                <a:gd name="connsiteX6" fmla="*/ 19549 w 57216"/>
                <a:gd name="connsiteY6" fmla="*/ 3253 h 75579"/>
                <a:gd name="connsiteX7" fmla="*/ 17663 w 57216"/>
                <a:gd name="connsiteY7" fmla="*/ 608 h 75579"/>
                <a:gd name="connsiteX8" fmla="*/ 15068 w 57216"/>
                <a:gd name="connsiteY8" fmla="*/ 0 h 75579"/>
                <a:gd name="connsiteX9" fmla="*/ 4072 w 57216"/>
                <a:gd name="connsiteY9" fmla="*/ 0 h 75579"/>
                <a:gd name="connsiteX10" fmla="*/ 1173 w 57216"/>
                <a:gd name="connsiteY10" fmla="*/ 1169 h 75579"/>
                <a:gd name="connsiteX11" fmla="*/ 0 w 57216"/>
                <a:gd name="connsiteY11" fmla="*/ 4069 h 75579"/>
                <a:gd name="connsiteX12" fmla="*/ 0 w 57216"/>
                <a:gd name="connsiteY12" fmla="*/ 73543 h 75579"/>
                <a:gd name="connsiteX13" fmla="*/ 613 w 57216"/>
                <a:gd name="connsiteY13" fmla="*/ 74968 h 75579"/>
                <a:gd name="connsiteX14" fmla="*/ 2038 w 57216"/>
                <a:gd name="connsiteY14" fmla="*/ 75580 h 75579"/>
                <a:gd name="connsiteX15" fmla="*/ 10691 w 57216"/>
                <a:gd name="connsiteY15" fmla="*/ 75580 h 75579"/>
                <a:gd name="connsiteX16" fmla="*/ 12065 w 57216"/>
                <a:gd name="connsiteY16" fmla="*/ 74968 h 75579"/>
                <a:gd name="connsiteX17" fmla="*/ 12625 w 57216"/>
                <a:gd name="connsiteY17" fmla="*/ 73543 h 75579"/>
                <a:gd name="connsiteX18" fmla="*/ 12625 w 57216"/>
                <a:gd name="connsiteY18" fmla="*/ 22377 h 75579"/>
                <a:gd name="connsiteX19" fmla="*/ 13134 w 57216"/>
                <a:gd name="connsiteY19" fmla="*/ 21565 h 75579"/>
                <a:gd name="connsiteX20" fmla="*/ 14051 w 57216"/>
                <a:gd name="connsiteY20" fmla="*/ 22377 h 75579"/>
                <a:gd name="connsiteX21" fmla="*/ 36651 w 57216"/>
                <a:gd name="connsiteY21" fmla="*/ 71919 h 75579"/>
                <a:gd name="connsiteX22" fmla="*/ 39450 w 57216"/>
                <a:gd name="connsiteY22" fmla="*/ 75120 h 75579"/>
                <a:gd name="connsiteX23" fmla="*/ 42862 w 57216"/>
                <a:gd name="connsiteY23" fmla="*/ 75580 h 75579"/>
                <a:gd name="connsiteX24" fmla="*/ 53144 w 57216"/>
                <a:gd name="connsiteY24" fmla="*/ 75580 h 75579"/>
                <a:gd name="connsiteX25" fmla="*/ 56048 w 57216"/>
                <a:gd name="connsiteY25" fmla="*/ 74412 h 75579"/>
                <a:gd name="connsiteX26" fmla="*/ 57217 w 57216"/>
                <a:gd name="connsiteY26" fmla="*/ 71511 h 75579"/>
                <a:gd name="connsiteX27" fmla="*/ 57217 w 57216"/>
                <a:gd name="connsiteY27" fmla="*/ 1933 h 75579"/>
                <a:gd name="connsiteX28" fmla="*/ 55283 w 57216"/>
                <a:gd name="connsiteY28" fmla="*/ 0 h 75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7216" h="75579">
                  <a:moveTo>
                    <a:pt x="55283" y="0"/>
                  </a:moveTo>
                  <a:lnTo>
                    <a:pt x="46529" y="0"/>
                  </a:lnTo>
                  <a:cubicBezTo>
                    <a:pt x="45240" y="0"/>
                    <a:pt x="44595" y="644"/>
                    <a:pt x="44595" y="1932"/>
                  </a:cubicBezTo>
                  <a:lnTo>
                    <a:pt x="44595" y="55436"/>
                  </a:lnTo>
                  <a:cubicBezTo>
                    <a:pt x="44595" y="56048"/>
                    <a:pt x="44423" y="56352"/>
                    <a:pt x="44083" y="56352"/>
                  </a:cubicBezTo>
                  <a:cubicBezTo>
                    <a:pt x="43742" y="56352"/>
                    <a:pt x="43474" y="56084"/>
                    <a:pt x="43270" y="55539"/>
                  </a:cubicBezTo>
                  <a:lnTo>
                    <a:pt x="19549" y="3253"/>
                  </a:lnTo>
                  <a:cubicBezTo>
                    <a:pt x="18936" y="1900"/>
                    <a:pt x="18307" y="1016"/>
                    <a:pt x="17663" y="608"/>
                  </a:cubicBezTo>
                  <a:cubicBezTo>
                    <a:pt x="17018" y="204"/>
                    <a:pt x="16153" y="0"/>
                    <a:pt x="15068" y="0"/>
                  </a:cubicBezTo>
                  <a:lnTo>
                    <a:pt x="4072" y="0"/>
                  </a:lnTo>
                  <a:cubicBezTo>
                    <a:pt x="2919" y="0"/>
                    <a:pt x="1950" y="392"/>
                    <a:pt x="1173" y="1169"/>
                  </a:cubicBezTo>
                  <a:cubicBezTo>
                    <a:pt x="392" y="1953"/>
                    <a:pt x="0" y="2917"/>
                    <a:pt x="0" y="4069"/>
                  </a:cubicBezTo>
                  <a:lnTo>
                    <a:pt x="0" y="73543"/>
                  </a:lnTo>
                  <a:cubicBezTo>
                    <a:pt x="0" y="74088"/>
                    <a:pt x="204" y="74560"/>
                    <a:pt x="613" y="74968"/>
                  </a:cubicBezTo>
                  <a:cubicBezTo>
                    <a:pt x="1021" y="75376"/>
                    <a:pt x="1494" y="75580"/>
                    <a:pt x="2038" y="75580"/>
                  </a:cubicBezTo>
                  <a:lnTo>
                    <a:pt x="10691" y="75580"/>
                  </a:lnTo>
                  <a:cubicBezTo>
                    <a:pt x="11232" y="75580"/>
                    <a:pt x="11692" y="75376"/>
                    <a:pt x="12065" y="74968"/>
                  </a:cubicBezTo>
                  <a:cubicBezTo>
                    <a:pt x="12437" y="74560"/>
                    <a:pt x="12625" y="74088"/>
                    <a:pt x="12625" y="73543"/>
                  </a:cubicBezTo>
                  <a:lnTo>
                    <a:pt x="12625" y="22377"/>
                  </a:lnTo>
                  <a:cubicBezTo>
                    <a:pt x="12625" y="21837"/>
                    <a:pt x="12794" y="21565"/>
                    <a:pt x="13134" y="21565"/>
                  </a:cubicBezTo>
                  <a:cubicBezTo>
                    <a:pt x="13474" y="21565"/>
                    <a:pt x="13779" y="21837"/>
                    <a:pt x="14051" y="22377"/>
                  </a:cubicBezTo>
                  <a:lnTo>
                    <a:pt x="36651" y="71919"/>
                  </a:lnTo>
                  <a:cubicBezTo>
                    <a:pt x="37468" y="73748"/>
                    <a:pt x="38397" y="74816"/>
                    <a:pt x="39450" y="75120"/>
                  </a:cubicBezTo>
                  <a:cubicBezTo>
                    <a:pt x="40503" y="75428"/>
                    <a:pt x="41640" y="75580"/>
                    <a:pt x="42862" y="75580"/>
                  </a:cubicBezTo>
                  <a:lnTo>
                    <a:pt x="53144" y="75580"/>
                  </a:lnTo>
                  <a:cubicBezTo>
                    <a:pt x="54298" y="75580"/>
                    <a:pt x="55263" y="75192"/>
                    <a:pt x="56048" y="74412"/>
                  </a:cubicBezTo>
                  <a:cubicBezTo>
                    <a:pt x="56824" y="73628"/>
                    <a:pt x="57217" y="72663"/>
                    <a:pt x="57217" y="71511"/>
                  </a:cubicBezTo>
                  <a:lnTo>
                    <a:pt x="57217" y="1933"/>
                  </a:lnTo>
                  <a:cubicBezTo>
                    <a:pt x="57217" y="644"/>
                    <a:pt x="56572" y="0"/>
                    <a:pt x="55283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68" name="Freeform 67">
              <a:extLst>
                <a:ext uri="{FF2B5EF4-FFF2-40B4-BE49-F238E27FC236}">
                  <a16:creationId xmlns:a16="http://schemas.microsoft.com/office/drawing/2014/main" id="{28D6231A-40A7-9E05-BAB8-0DF7D421A097}"/>
                </a:ext>
              </a:extLst>
            </p:cNvPr>
            <p:cNvSpPr/>
            <p:nvPr/>
          </p:nvSpPr>
          <p:spPr>
            <a:xfrm>
              <a:off x="10406919" y="6464478"/>
              <a:ext cx="48663" cy="58900"/>
            </a:xfrm>
            <a:custGeom>
              <a:avLst/>
              <a:gdLst>
                <a:gd name="connsiteX0" fmla="*/ 42453 w 48663"/>
                <a:gd name="connsiteY0" fmla="*/ 7225 h 58900"/>
                <a:gd name="connsiteX1" fmla="*/ 34869 w 48663"/>
                <a:gd name="connsiteY1" fmla="*/ 1932 h 58900"/>
                <a:gd name="connsiteX2" fmla="*/ 24334 w 48663"/>
                <a:gd name="connsiteY2" fmla="*/ 0 h 58900"/>
                <a:gd name="connsiteX3" fmla="*/ 13795 w 48663"/>
                <a:gd name="connsiteY3" fmla="*/ 1932 h 58900"/>
                <a:gd name="connsiteX4" fmla="*/ 6211 w 48663"/>
                <a:gd name="connsiteY4" fmla="*/ 7225 h 58900"/>
                <a:gd name="connsiteX5" fmla="*/ 1578 w 48663"/>
                <a:gd name="connsiteY5" fmla="*/ 15207 h 58900"/>
                <a:gd name="connsiteX6" fmla="*/ 0 w 48663"/>
                <a:gd name="connsiteY6" fmla="*/ 25329 h 58900"/>
                <a:gd name="connsiteX7" fmla="*/ 0 w 48663"/>
                <a:gd name="connsiteY7" fmla="*/ 33571 h 58900"/>
                <a:gd name="connsiteX8" fmla="*/ 1578 w 48663"/>
                <a:gd name="connsiteY8" fmla="*/ 43689 h 58900"/>
                <a:gd name="connsiteX9" fmla="*/ 6211 w 48663"/>
                <a:gd name="connsiteY9" fmla="*/ 51675 h 58900"/>
                <a:gd name="connsiteX10" fmla="*/ 13795 w 48663"/>
                <a:gd name="connsiteY10" fmla="*/ 56964 h 58900"/>
                <a:gd name="connsiteX11" fmla="*/ 24334 w 48663"/>
                <a:gd name="connsiteY11" fmla="*/ 58900 h 58900"/>
                <a:gd name="connsiteX12" fmla="*/ 34869 w 48663"/>
                <a:gd name="connsiteY12" fmla="*/ 56964 h 58900"/>
                <a:gd name="connsiteX13" fmla="*/ 42453 w 48663"/>
                <a:gd name="connsiteY13" fmla="*/ 51675 h 58900"/>
                <a:gd name="connsiteX14" fmla="*/ 47086 w 48663"/>
                <a:gd name="connsiteY14" fmla="*/ 43689 h 58900"/>
                <a:gd name="connsiteX15" fmla="*/ 48664 w 48663"/>
                <a:gd name="connsiteY15" fmla="*/ 33571 h 58900"/>
                <a:gd name="connsiteX16" fmla="*/ 48664 w 48663"/>
                <a:gd name="connsiteY16" fmla="*/ 25329 h 58900"/>
                <a:gd name="connsiteX17" fmla="*/ 47086 w 48663"/>
                <a:gd name="connsiteY17" fmla="*/ 15207 h 58900"/>
                <a:gd name="connsiteX18" fmla="*/ 42453 w 48663"/>
                <a:gd name="connsiteY18" fmla="*/ 7225 h 58900"/>
                <a:gd name="connsiteX19" fmla="*/ 35225 w 48663"/>
                <a:gd name="connsiteY19" fmla="*/ 33571 h 58900"/>
                <a:gd name="connsiteX20" fmla="*/ 32478 w 48663"/>
                <a:gd name="connsiteY20" fmla="*/ 43589 h 58900"/>
                <a:gd name="connsiteX21" fmla="*/ 24334 w 48663"/>
                <a:gd name="connsiteY21" fmla="*/ 47302 h 58900"/>
                <a:gd name="connsiteX22" fmla="*/ 16185 w 48663"/>
                <a:gd name="connsiteY22" fmla="*/ 43589 h 58900"/>
                <a:gd name="connsiteX23" fmla="*/ 13438 w 48663"/>
                <a:gd name="connsiteY23" fmla="*/ 33571 h 58900"/>
                <a:gd name="connsiteX24" fmla="*/ 13438 w 48663"/>
                <a:gd name="connsiteY24" fmla="*/ 25329 h 58900"/>
                <a:gd name="connsiteX25" fmla="*/ 16185 w 48663"/>
                <a:gd name="connsiteY25" fmla="*/ 15311 h 58900"/>
                <a:gd name="connsiteX26" fmla="*/ 24334 w 48663"/>
                <a:gd name="connsiteY26" fmla="*/ 11598 h 58900"/>
                <a:gd name="connsiteX27" fmla="*/ 32478 w 48663"/>
                <a:gd name="connsiteY27" fmla="*/ 15311 h 58900"/>
                <a:gd name="connsiteX28" fmla="*/ 35225 w 48663"/>
                <a:gd name="connsiteY28" fmla="*/ 25329 h 58900"/>
                <a:gd name="connsiteX29" fmla="*/ 35225 w 48663"/>
                <a:gd name="connsiteY29" fmla="*/ 33571 h 5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900">
                  <a:moveTo>
                    <a:pt x="42453" y="7225"/>
                  </a:moveTo>
                  <a:cubicBezTo>
                    <a:pt x="40419" y="4989"/>
                    <a:pt x="37888" y="3225"/>
                    <a:pt x="34869" y="1932"/>
                  </a:cubicBezTo>
                  <a:cubicBezTo>
                    <a:pt x="31850" y="648"/>
                    <a:pt x="28338" y="0"/>
                    <a:pt x="24334" y="0"/>
                  </a:cubicBezTo>
                  <a:cubicBezTo>
                    <a:pt x="20325" y="0"/>
                    <a:pt x="16814" y="648"/>
                    <a:pt x="13795" y="1932"/>
                  </a:cubicBezTo>
                  <a:cubicBezTo>
                    <a:pt x="10771" y="3225"/>
                    <a:pt x="8245" y="4989"/>
                    <a:pt x="6211" y="7225"/>
                  </a:cubicBezTo>
                  <a:cubicBezTo>
                    <a:pt x="4172" y="9462"/>
                    <a:pt x="2631" y="12122"/>
                    <a:pt x="1578" y="15207"/>
                  </a:cubicBezTo>
                  <a:cubicBezTo>
                    <a:pt x="524" y="18296"/>
                    <a:pt x="0" y="21669"/>
                    <a:pt x="0" y="25329"/>
                  </a:cubicBezTo>
                  <a:lnTo>
                    <a:pt x="0" y="33571"/>
                  </a:lnTo>
                  <a:cubicBezTo>
                    <a:pt x="0" y="37232"/>
                    <a:pt x="525" y="40604"/>
                    <a:pt x="1578" y="43689"/>
                  </a:cubicBezTo>
                  <a:cubicBezTo>
                    <a:pt x="2631" y="46778"/>
                    <a:pt x="4172" y="49438"/>
                    <a:pt x="6211" y="51675"/>
                  </a:cubicBezTo>
                  <a:cubicBezTo>
                    <a:pt x="8245" y="53915"/>
                    <a:pt x="10771" y="55679"/>
                    <a:pt x="13795" y="56964"/>
                  </a:cubicBezTo>
                  <a:cubicBezTo>
                    <a:pt x="16814" y="58252"/>
                    <a:pt x="20326" y="58900"/>
                    <a:pt x="24334" y="58900"/>
                  </a:cubicBezTo>
                  <a:cubicBezTo>
                    <a:pt x="28338" y="58900"/>
                    <a:pt x="31850" y="58252"/>
                    <a:pt x="34869" y="56964"/>
                  </a:cubicBezTo>
                  <a:cubicBezTo>
                    <a:pt x="37888" y="55679"/>
                    <a:pt x="40419" y="53915"/>
                    <a:pt x="42453" y="51675"/>
                  </a:cubicBezTo>
                  <a:cubicBezTo>
                    <a:pt x="44491" y="49438"/>
                    <a:pt x="46033" y="46778"/>
                    <a:pt x="47086" y="43689"/>
                  </a:cubicBezTo>
                  <a:cubicBezTo>
                    <a:pt x="48135" y="40604"/>
                    <a:pt x="48664" y="37232"/>
                    <a:pt x="48664" y="33571"/>
                  </a:cubicBezTo>
                  <a:lnTo>
                    <a:pt x="48664" y="25329"/>
                  </a:lnTo>
                  <a:cubicBezTo>
                    <a:pt x="48664" y="21669"/>
                    <a:pt x="48135" y="18296"/>
                    <a:pt x="47086" y="15207"/>
                  </a:cubicBezTo>
                  <a:cubicBezTo>
                    <a:pt x="46033" y="12122"/>
                    <a:pt x="44491" y="9462"/>
                    <a:pt x="42453" y="7225"/>
                  </a:cubicBezTo>
                  <a:moveTo>
                    <a:pt x="35225" y="33571"/>
                  </a:moveTo>
                  <a:cubicBezTo>
                    <a:pt x="35225" y="37776"/>
                    <a:pt x="34308" y="41113"/>
                    <a:pt x="32478" y="43589"/>
                  </a:cubicBezTo>
                  <a:cubicBezTo>
                    <a:pt x="30644" y="46065"/>
                    <a:pt x="27925" y="47302"/>
                    <a:pt x="24334" y="47302"/>
                  </a:cubicBezTo>
                  <a:cubicBezTo>
                    <a:pt x="20734" y="47302"/>
                    <a:pt x="18019" y="46065"/>
                    <a:pt x="16185" y="43589"/>
                  </a:cubicBezTo>
                  <a:cubicBezTo>
                    <a:pt x="14355" y="41112"/>
                    <a:pt x="13438" y="37776"/>
                    <a:pt x="13438" y="33571"/>
                  </a:cubicBezTo>
                  <a:lnTo>
                    <a:pt x="13438" y="25329"/>
                  </a:lnTo>
                  <a:cubicBezTo>
                    <a:pt x="13438" y="21124"/>
                    <a:pt x="14355" y="17788"/>
                    <a:pt x="16185" y="15311"/>
                  </a:cubicBezTo>
                  <a:cubicBezTo>
                    <a:pt x="18019" y="12834"/>
                    <a:pt x="20734" y="11598"/>
                    <a:pt x="24334" y="11598"/>
                  </a:cubicBezTo>
                  <a:cubicBezTo>
                    <a:pt x="27925" y="11598"/>
                    <a:pt x="30644" y="12834"/>
                    <a:pt x="32478" y="15311"/>
                  </a:cubicBezTo>
                  <a:cubicBezTo>
                    <a:pt x="34308" y="17788"/>
                    <a:pt x="35225" y="21124"/>
                    <a:pt x="35225" y="25329"/>
                  </a:cubicBezTo>
                  <a:lnTo>
                    <a:pt x="35225" y="3357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69" name="Freeform 68">
              <a:extLst>
                <a:ext uri="{FF2B5EF4-FFF2-40B4-BE49-F238E27FC236}">
                  <a16:creationId xmlns:a16="http://schemas.microsoft.com/office/drawing/2014/main" id="{A4A38A8A-0A6F-A72D-7D48-595C802294A0}"/>
                </a:ext>
              </a:extLst>
            </p:cNvPr>
            <p:cNvSpPr/>
            <p:nvPr/>
          </p:nvSpPr>
          <p:spPr>
            <a:xfrm>
              <a:off x="10467086" y="6464481"/>
              <a:ext cx="47033" cy="58079"/>
            </a:xfrm>
            <a:custGeom>
              <a:avLst/>
              <a:gdLst>
                <a:gd name="connsiteX0" fmla="*/ 43727 w 47033"/>
                <a:gd name="connsiteY0" fmla="*/ 6509 h 58079"/>
                <a:gd name="connsiteX1" fmla="*/ 38381 w 47033"/>
                <a:gd name="connsiteY1" fmla="*/ 1728 h 58079"/>
                <a:gd name="connsiteX2" fmla="*/ 29423 w 47033"/>
                <a:gd name="connsiteY2" fmla="*/ 0 h 58079"/>
                <a:gd name="connsiteX3" fmla="*/ 24843 w 47033"/>
                <a:gd name="connsiteY3" fmla="*/ 252 h 58079"/>
                <a:gd name="connsiteX4" fmla="*/ 20870 w 47033"/>
                <a:gd name="connsiteY4" fmla="*/ 1064 h 58079"/>
                <a:gd name="connsiteX5" fmla="*/ 17054 w 47033"/>
                <a:gd name="connsiteY5" fmla="*/ 2540 h 58079"/>
                <a:gd name="connsiteX6" fmla="*/ 12930 w 47033"/>
                <a:gd name="connsiteY6" fmla="*/ 4881 h 58079"/>
                <a:gd name="connsiteX7" fmla="*/ 12930 w 47033"/>
                <a:gd name="connsiteY7" fmla="*/ 2744 h 58079"/>
                <a:gd name="connsiteX8" fmla="*/ 12321 w 47033"/>
                <a:gd name="connsiteY8" fmla="*/ 1320 h 58079"/>
                <a:gd name="connsiteX9" fmla="*/ 10892 w 47033"/>
                <a:gd name="connsiteY9" fmla="*/ 708 h 58079"/>
                <a:gd name="connsiteX10" fmla="*/ 2034 w 47033"/>
                <a:gd name="connsiteY10" fmla="*/ 708 h 58079"/>
                <a:gd name="connsiteX11" fmla="*/ 613 w 47033"/>
                <a:gd name="connsiteY11" fmla="*/ 1320 h 58079"/>
                <a:gd name="connsiteX12" fmla="*/ 0 w 47033"/>
                <a:gd name="connsiteY12" fmla="*/ 2744 h 58079"/>
                <a:gd name="connsiteX13" fmla="*/ 0 w 47033"/>
                <a:gd name="connsiteY13" fmla="*/ 55943 h 58079"/>
                <a:gd name="connsiteX14" fmla="*/ 613 w 47033"/>
                <a:gd name="connsiteY14" fmla="*/ 57420 h 58079"/>
                <a:gd name="connsiteX15" fmla="*/ 2034 w 47033"/>
                <a:gd name="connsiteY15" fmla="*/ 58080 h 58079"/>
                <a:gd name="connsiteX16" fmla="*/ 11404 w 47033"/>
                <a:gd name="connsiteY16" fmla="*/ 58080 h 58079"/>
                <a:gd name="connsiteX17" fmla="*/ 12830 w 47033"/>
                <a:gd name="connsiteY17" fmla="*/ 57420 h 58079"/>
                <a:gd name="connsiteX18" fmla="*/ 13438 w 47033"/>
                <a:gd name="connsiteY18" fmla="*/ 55943 h 58079"/>
                <a:gd name="connsiteX19" fmla="*/ 13438 w 47033"/>
                <a:gd name="connsiteY19" fmla="*/ 15051 h 58079"/>
                <a:gd name="connsiteX20" fmla="*/ 19497 w 47033"/>
                <a:gd name="connsiteY20" fmla="*/ 12358 h 58079"/>
                <a:gd name="connsiteX21" fmla="*/ 24942 w 47033"/>
                <a:gd name="connsiteY21" fmla="*/ 11390 h 58079"/>
                <a:gd name="connsiteX22" fmla="*/ 29627 w 47033"/>
                <a:gd name="connsiteY22" fmla="*/ 11950 h 58079"/>
                <a:gd name="connsiteX23" fmla="*/ 32222 w 47033"/>
                <a:gd name="connsiteY23" fmla="*/ 13783 h 58079"/>
                <a:gd name="connsiteX24" fmla="*/ 33343 w 47033"/>
                <a:gd name="connsiteY24" fmla="*/ 17239 h 58079"/>
                <a:gd name="connsiteX25" fmla="*/ 33595 w 47033"/>
                <a:gd name="connsiteY25" fmla="*/ 22784 h 58079"/>
                <a:gd name="connsiteX26" fmla="*/ 33595 w 47033"/>
                <a:gd name="connsiteY26" fmla="*/ 55943 h 58079"/>
                <a:gd name="connsiteX27" fmla="*/ 34208 w 47033"/>
                <a:gd name="connsiteY27" fmla="*/ 57420 h 58079"/>
                <a:gd name="connsiteX28" fmla="*/ 35633 w 47033"/>
                <a:gd name="connsiteY28" fmla="*/ 58080 h 58079"/>
                <a:gd name="connsiteX29" fmla="*/ 45000 w 47033"/>
                <a:gd name="connsiteY29" fmla="*/ 58080 h 58079"/>
                <a:gd name="connsiteX30" fmla="*/ 46425 w 47033"/>
                <a:gd name="connsiteY30" fmla="*/ 57420 h 58079"/>
                <a:gd name="connsiteX31" fmla="*/ 47034 w 47033"/>
                <a:gd name="connsiteY31" fmla="*/ 55943 h 58079"/>
                <a:gd name="connsiteX32" fmla="*/ 47034 w 47033"/>
                <a:gd name="connsiteY32" fmla="*/ 22784 h 58079"/>
                <a:gd name="connsiteX33" fmla="*/ 46325 w 47033"/>
                <a:gd name="connsiteY33" fmla="*/ 13731 h 58079"/>
                <a:gd name="connsiteX34" fmla="*/ 43726 w 47033"/>
                <a:gd name="connsiteY34" fmla="*/ 6509 h 5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033" h="58079">
                  <a:moveTo>
                    <a:pt x="43727" y="6509"/>
                  </a:moveTo>
                  <a:cubicBezTo>
                    <a:pt x="42469" y="4473"/>
                    <a:pt x="40687" y="2881"/>
                    <a:pt x="38381" y="1728"/>
                  </a:cubicBezTo>
                  <a:cubicBezTo>
                    <a:pt x="36074" y="576"/>
                    <a:pt x="33087" y="0"/>
                    <a:pt x="29423" y="0"/>
                  </a:cubicBezTo>
                  <a:cubicBezTo>
                    <a:pt x="27726" y="0"/>
                    <a:pt x="26200" y="84"/>
                    <a:pt x="24843" y="252"/>
                  </a:cubicBezTo>
                  <a:cubicBezTo>
                    <a:pt x="23481" y="424"/>
                    <a:pt x="22160" y="692"/>
                    <a:pt x="20870" y="1064"/>
                  </a:cubicBezTo>
                  <a:cubicBezTo>
                    <a:pt x="19581" y="1436"/>
                    <a:pt x="18307" y="1932"/>
                    <a:pt x="17054" y="2540"/>
                  </a:cubicBezTo>
                  <a:cubicBezTo>
                    <a:pt x="15797" y="3153"/>
                    <a:pt x="14423" y="3933"/>
                    <a:pt x="12930" y="4881"/>
                  </a:cubicBezTo>
                  <a:lnTo>
                    <a:pt x="12930" y="2744"/>
                  </a:lnTo>
                  <a:cubicBezTo>
                    <a:pt x="12930" y="2204"/>
                    <a:pt x="12726" y="1728"/>
                    <a:pt x="12321" y="1320"/>
                  </a:cubicBezTo>
                  <a:cubicBezTo>
                    <a:pt x="11913" y="916"/>
                    <a:pt x="11436" y="708"/>
                    <a:pt x="10892" y="708"/>
                  </a:cubicBezTo>
                  <a:lnTo>
                    <a:pt x="2034" y="708"/>
                  </a:lnTo>
                  <a:cubicBezTo>
                    <a:pt x="1494" y="708"/>
                    <a:pt x="1017" y="916"/>
                    <a:pt x="613" y="1320"/>
                  </a:cubicBezTo>
                  <a:cubicBezTo>
                    <a:pt x="204" y="1728"/>
                    <a:pt x="0" y="2204"/>
                    <a:pt x="0" y="2744"/>
                  </a:cubicBezTo>
                  <a:lnTo>
                    <a:pt x="0" y="55943"/>
                  </a:lnTo>
                  <a:cubicBezTo>
                    <a:pt x="0" y="56488"/>
                    <a:pt x="204" y="56980"/>
                    <a:pt x="613" y="57420"/>
                  </a:cubicBezTo>
                  <a:cubicBezTo>
                    <a:pt x="1017" y="57860"/>
                    <a:pt x="1494" y="58080"/>
                    <a:pt x="2034" y="58080"/>
                  </a:cubicBezTo>
                  <a:lnTo>
                    <a:pt x="11404" y="58080"/>
                  </a:lnTo>
                  <a:cubicBezTo>
                    <a:pt x="11945" y="58080"/>
                    <a:pt x="12421" y="57860"/>
                    <a:pt x="12830" y="57420"/>
                  </a:cubicBezTo>
                  <a:cubicBezTo>
                    <a:pt x="13234" y="56980"/>
                    <a:pt x="13438" y="56488"/>
                    <a:pt x="13438" y="55943"/>
                  </a:cubicBezTo>
                  <a:lnTo>
                    <a:pt x="13438" y="15051"/>
                  </a:lnTo>
                  <a:cubicBezTo>
                    <a:pt x="15608" y="13899"/>
                    <a:pt x="17627" y="13003"/>
                    <a:pt x="19497" y="12358"/>
                  </a:cubicBezTo>
                  <a:cubicBezTo>
                    <a:pt x="21362" y="11714"/>
                    <a:pt x="23177" y="11390"/>
                    <a:pt x="24942" y="11390"/>
                  </a:cubicBezTo>
                  <a:cubicBezTo>
                    <a:pt x="26909" y="11390"/>
                    <a:pt x="28470" y="11578"/>
                    <a:pt x="29627" y="11950"/>
                  </a:cubicBezTo>
                  <a:cubicBezTo>
                    <a:pt x="30777" y="12322"/>
                    <a:pt x="31646" y="12934"/>
                    <a:pt x="32222" y="13783"/>
                  </a:cubicBezTo>
                  <a:cubicBezTo>
                    <a:pt x="32799" y="14631"/>
                    <a:pt x="33171" y="15779"/>
                    <a:pt x="33343" y="17239"/>
                  </a:cubicBezTo>
                  <a:cubicBezTo>
                    <a:pt x="33511" y="18700"/>
                    <a:pt x="33595" y="20548"/>
                    <a:pt x="33595" y="22784"/>
                  </a:cubicBezTo>
                  <a:lnTo>
                    <a:pt x="33595" y="55943"/>
                  </a:lnTo>
                  <a:cubicBezTo>
                    <a:pt x="33595" y="56488"/>
                    <a:pt x="33800" y="56980"/>
                    <a:pt x="34208" y="57420"/>
                  </a:cubicBezTo>
                  <a:cubicBezTo>
                    <a:pt x="34616" y="57860"/>
                    <a:pt x="35089" y="58080"/>
                    <a:pt x="35633" y="58080"/>
                  </a:cubicBezTo>
                  <a:lnTo>
                    <a:pt x="45000" y="58080"/>
                  </a:lnTo>
                  <a:cubicBezTo>
                    <a:pt x="45540" y="58080"/>
                    <a:pt x="46017" y="57860"/>
                    <a:pt x="46425" y="57420"/>
                  </a:cubicBezTo>
                  <a:cubicBezTo>
                    <a:pt x="46830" y="56980"/>
                    <a:pt x="47034" y="56488"/>
                    <a:pt x="47034" y="55943"/>
                  </a:cubicBezTo>
                  <a:lnTo>
                    <a:pt x="47034" y="22784"/>
                  </a:lnTo>
                  <a:cubicBezTo>
                    <a:pt x="47034" y="19528"/>
                    <a:pt x="46797" y="16511"/>
                    <a:pt x="46325" y="13731"/>
                  </a:cubicBezTo>
                  <a:cubicBezTo>
                    <a:pt x="45848" y="10950"/>
                    <a:pt x="44979" y="8542"/>
                    <a:pt x="43726" y="6509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70" name="Freeform 69">
              <a:extLst>
                <a:ext uri="{FF2B5EF4-FFF2-40B4-BE49-F238E27FC236}">
                  <a16:creationId xmlns:a16="http://schemas.microsoft.com/office/drawing/2014/main" id="{DDAEA9E6-2080-AA89-E101-18F01509B8EB}"/>
                </a:ext>
              </a:extLst>
            </p:cNvPr>
            <p:cNvSpPr/>
            <p:nvPr/>
          </p:nvSpPr>
          <p:spPr>
            <a:xfrm>
              <a:off x="10529192" y="6486146"/>
              <a:ext cx="66334" cy="11190"/>
            </a:xfrm>
            <a:custGeom>
              <a:avLst/>
              <a:gdLst>
                <a:gd name="connsiteX0" fmla="*/ 64400 w 66334"/>
                <a:gd name="connsiteY0" fmla="*/ 0 h 11190"/>
                <a:gd name="connsiteX1" fmla="*/ 2038 w 66334"/>
                <a:gd name="connsiteY1" fmla="*/ 0 h 11190"/>
                <a:gd name="connsiteX2" fmla="*/ 609 w 66334"/>
                <a:gd name="connsiteY2" fmla="*/ 560 h 11190"/>
                <a:gd name="connsiteX3" fmla="*/ 0 w 66334"/>
                <a:gd name="connsiteY3" fmla="*/ 1932 h 11190"/>
                <a:gd name="connsiteX4" fmla="*/ 0 w 66334"/>
                <a:gd name="connsiteY4" fmla="*/ 9358 h 11190"/>
                <a:gd name="connsiteX5" fmla="*/ 609 w 66334"/>
                <a:gd name="connsiteY5" fmla="*/ 10678 h 11190"/>
                <a:gd name="connsiteX6" fmla="*/ 2038 w 66334"/>
                <a:gd name="connsiteY6" fmla="*/ 11191 h 11190"/>
                <a:gd name="connsiteX7" fmla="*/ 64400 w 66334"/>
                <a:gd name="connsiteY7" fmla="*/ 11191 h 11190"/>
                <a:gd name="connsiteX8" fmla="*/ 66334 w 66334"/>
                <a:gd name="connsiteY8" fmla="*/ 9358 h 11190"/>
                <a:gd name="connsiteX9" fmla="*/ 66334 w 66334"/>
                <a:gd name="connsiteY9" fmla="*/ 1932 h 11190"/>
                <a:gd name="connsiteX10" fmla="*/ 64400 w 66334"/>
                <a:gd name="connsiteY10" fmla="*/ 0 h 11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334" h="11190">
                  <a:moveTo>
                    <a:pt x="64400" y="0"/>
                  </a:moveTo>
                  <a:lnTo>
                    <a:pt x="2038" y="0"/>
                  </a:lnTo>
                  <a:cubicBezTo>
                    <a:pt x="1489" y="0"/>
                    <a:pt x="1017" y="188"/>
                    <a:pt x="609" y="560"/>
                  </a:cubicBezTo>
                  <a:cubicBezTo>
                    <a:pt x="204" y="932"/>
                    <a:pt x="0" y="1392"/>
                    <a:pt x="0" y="1932"/>
                  </a:cubicBezTo>
                  <a:lnTo>
                    <a:pt x="0" y="9358"/>
                  </a:lnTo>
                  <a:cubicBezTo>
                    <a:pt x="0" y="9902"/>
                    <a:pt x="204" y="10342"/>
                    <a:pt x="609" y="10678"/>
                  </a:cubicBezTo>
                  <a:cubicBezTo>
                    <a:pt x="1017" y="11018"/>
                    <a:pt x="1489" y="11191"/>
                    <a:pt x="2038" y="11191"/>
                  </a:cubicBezTo>
                  <a:lnTo>
                    <a:pt x="64400" y="11191"/>
                  </a:lnTo>
                  <a:cubicBezTo>
                    <a:pt x="65690" y="11191"/>
                    <a:pt x="66334" y="10578"/>
                    <a:pt x="66334" y="9358"/>
                  </a:cubicBezTo>
                  <a:lnTo>
                    <a:pt x="66334" y="1932"/>
                  </a:lnTo>
                  <a:cubicBezTo>
                    <a:pt x="66334" y="644"/>
                    <a:pt x="65689" y="0"/>
                    <a:pt x="64400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71" name="Freeform 70">
              <a:extLst>
                <a:ext uri="{FF2B5EF4-FFF2-40B4-BE49-F238E27FC236}">
                  <a16:creationId xmlns:a16="http://schemas.microsoft.com/office/drawing/2014/main" id="{8D806FD8-32D6-5CD4-5793-E1A249BA24C9}"/>
                </a:ext>
              </a:extLst>
            </p:cNvPr>
            <p:cNvSpPr/>
            <p:nvPr/>
          </p:nvSpPr>
          <p:spPr>
            <a:xfrm>
              <a:off x="10611616" y="6446169"/>
              <a:ext cx="55691" cy="76395"/>
            </a:xfrm>
            <a:custGeom>
              <a:avLst/>
              <a:gdLst>
                <a:gd name="connsiteX0" fmla="*/ 46866 w 55691"/>
                <a:gd name="connsiteY0" fmla="*/ 4985 h 76395"/>
                <a:gd name="connsiteX1" fmla="*/ 37532 w 55691"/>
                <a:gd name="connsiteY1" fmla="*/ 1120 h 76395"/>
                <a:gd name="connsiteX2" fmla="*/ 26312 w 55691"/>
                <a:gd name="connsiteY2" fmla="*/ 0 h 76395"/>
                <a:gd name="connsiteX3" fmla="*/ 12445 w 55691"/>
                <a:gd name="connsiteY3" fmla="*/ 356 h 76395"/>
                <a:gd name="connsiteX4" fmla="*/ 3264 w 55691"/>
                <a:gd name="connsiteY4" fmla="*/ 1320 h 76395"/>
                <a:gd name="connsiteX5" fmla="*/ 869 w 55691"/>
                <a:gd name="connsiteY5" fmla="*/ 2185 h 76395"/>
                <a:gd name="connsiteX6" fmla="*/ 0 w 55691"/>
                <a:gd name="connsiteY6" fmla="*/ 4373 h 76395"/>
                <a:gd name="connsiteX7" fmla="*/ 0 w 55691"/>
                <a:gd name="connsiteY7" fmla="*/ 74359 h 76395"/>
                <a:gd name="connsiteX8" fmla="*/ 613 w 55691"/>
                <a:gd name="connsiteY8" fmla="*/ 75784 h 76395"/>
                <a:gd name="connsiteX9" fmla="*/ 2034 w 55691"/>
                <a:gd name="connsiteY9" fmla="*/ 76396 h 76395"/>
                <a:gd name="connsiteX10" fmla="*/ 12217 w 55691"/>
                <a:gd name="connsiteY10" fmla="*/ 76396 h 76395"/>
                <a:gd name="connsiteX11" fmla="*/ 13590 w 55691"/>
                <a:gd name="connsiteY11" fmla="*/ 75784 h 76395"/>
                <a:gd name="connsiteX12" fmla="*/ 14151 w 55691"/>
                <a:gd name="connsiteY12" fmla="*/ 74359 h 76395"/>
                <a:gd name="connsiteX13" fmla="*/ 14151 w 55691"/>
                <a:gd name="connsiteY13" fmla="*/ 47810 h 76395"/>
                <a:gd name="connsiteX14" fmla="*/ 18540 w 55691"/>
                <a:gd name="connsiteY14" fmla="*/ 48062 h 76395"/>
                <a:gd name="connsiteX15" fmla="*/ 26292 w 55691"/>
                <a:gd name="connsiteY15" fmla="*/ 48214 h 76395"/>
                <a:gd name="connsiteX16" fmla="*/ 37524 w 55691"/>
                <a:gd name="connsiteY16" fmla="*/ 47046 h 76395"/>
                <a:gd name="connsiteX17" fmla="*/ 46862 w 55691"/>
                <a:gd name="connsiteY17" fmla="*/ 43081 h 76395"/>
                <a:gd name="connsiteX18" fmla="*/ 53293 w 55691"/>
                <a:gd name="connsiteY18" fmla="*/ 35703 h 76395"/>
                <a:gd name="connsiteX19" fmla="*/ 55691 w 55691"/>
                <a:gd name="connsiteY19" fmla="*/ 24413 h 76395"/>
                <a:gd name="connsiteX20" fmla="*/ 55691 w 55691"/>
                <a:gd name="connsiteY20" fmla="*/ 23497 h 76395"/>
                <a:gd name="connsiteX21" fmla="*/ 53293 w 55691"/>
                <a:gd name="connsiteY21" fmla="*/ 12259 h 76395"/>
                <a:gd name="connsiteX22" fmla="*/ 46866 w 55691"/>
                <a:gd name="connsiteY22" fmla="*/ 4985 h 76395"/>
                <a:gd name="connsiteX23" fmla="*/ 41540 w 55691"/>
                <a:gd name="connsiteY23" fmla="*/ 24365 h 76395"/>
                <a:gd name="connsiteX24" fmla="*/ 38029 w 55691"/>
                <a:gd name="connsiteY24" fmla="*/ 33555 h 76395"/>
                <a:gd name="connsiteX25" fmla="*/ 26268 w 55691"/>
                <a:gd name="connsiteY25" fmla="*/ 36619 h 76395"/>
                <a:gd name="connsiteX26" fmla="*/ 21327 w 55691"/>
                <a:gd name="connsiteY26" fmla="*/ 36567 h 76395"/>
                <a:gd name="connsiteX27" fmla="*/ 18680 w 55691"/>
                <a:gd name="connsiteY27" fmla="*/ 36467 h 76395"/>
                <a:gd name="connsiteX28" fmla="*/ 16038 w 55691"/>
                <a:gd name="connsiteY28" fmla="*/ 36368 h 76395"/>
                <a:gd name="connsiteX29" fmla="*/ 14151 w 55691"/>
                <a:gd name="connsiteY29" fmla="*/ 36316 h 76395"/>
                <a:gd name="connsiteX30" fmla="*/ 14151 w 55691"/>
                <a:gd name="connsiteY30" fmla="*/ 12003 h 76395"/>
                <a:gd name="connsiteX31" fmla="*/ 16038 w 55691"/>
                <a:gd name="connsiteY31" fmla="*/ 11851 h 76395"/>
                <a:gd name="connsiteX32" fmla="*/ 18528 w 55691"/>
                <a:gd name="connsiteY32" fmla="*/ 11751 h 76395"/>
                <a:gd name="connsiteX33" fmla="*/ 21127 w 55691"/>
                <a:gd name="connsiteY33" fmla="*/ 11647 h 76395"/>
                <a:gd name="connsiteX34" fmla="*/ 26268 w 55691"/>
                <a:gd name="connsiteY34" fmla="*/ 11595 h 76395"/>
                <a:gd name="connsiteX35" fmla="*/ 37721 w 55691"/>
                <a:gd name="connsiteY35" fmla="*/ 14307 h 76395"/>
                <a:gd name="connsiteX36" fmla="*/ 41541 w 55691"/>
                <a:gd name="connsiteY36" fmla="*/ 23445 h 76395"/>
                <a:gd name="connsiteX37" fmla="*/ 41541 w 55691"/>
                <a:gd name="connsiteY37" fmla="*/ 24365 h 76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5691" h="76395">
                  <a:moveTo>
                    <a:pt x="46866" y="4985"/>
                  </a:moveTo>
                  <a:cubicBezTo>
                    <a:pt x="44183" y="3153"/>
                    <a:pt x="41068" y="1865"/>
                    <a:pt x="37532" y="1120"/>
                  </a:cubicBezTo>
                  <a:cubicBezTo>
                    <a:pt x="33996" y="372"/>
                    <a:pt x="30256" y="0"/>
                    <a:pt x="26312" y="0"/>
                  </a:cubicBezTo>
                  <a:cubicBezTo>
                    <a:pt x="22572" y="0"/>
                    <a:pt x="15909" y="120"/>
                    <a:pt x="12445" y="356"/>
                  </a:cubicBezTo>
                  <a:cubicBezTo>
                    <a:pt x="8973" y="592"/>
                    <a:pt x="5914" y="916"/>
                    <a:pt x="3264" y="1320"/>
                  </a:cubicBezTo>
                  <a:cubicBezTo>
                    <a:pt x="2243" y="1460"/>
                    <a:pt x="1442" y="1748"/>
                    <a:pt x="869" y="2185"/>
                  </a:cubicBezTo>
                  <a:cubicBezTo>
                    <a:pt x="288" y="2629"/>
                    <a:pt x="0" y="3357"/>
                    <a:pt x="0" y="4373"/>
                  </a:cubicBezTo>
                  <a:lnTo>
                    <a:pt x="0" y="74359"/>
                  </a:lnTo>
                  <a:cubicBezTo>
                    <a:pt x="0" y="74903"/>
                    <a:pt x="200" y="75376"/>
                    <a:pt x="613" y="75784"/>
                  </a:cubicBezTo>
                  <a:cubicBezTo>
                    <a:pt x="1017" y="76188"/>
                    <a:pt x="1494" y="76396"/>
                    <a:pt x="2034" y="76396"/>
                  </a:cubicBezTo>
                  <a:lnTo>
                    <a:pt x="12217" y="76396"/>
                  </a:lnTo>
                  <a:cubicBezTo>
                    <a:pt x="12758" y="76396"/>
                    <a:pt x="13218" y="76188"/>
                    <a:pt x="13590" y="75784"/>
                  </a:cubicBezTo>
                  <a:cubicBezTo>
                    <a:pt x="13963" y="75376"/>
                    <a:pt x="14151" y="74903"/>
                    <a:pt x="14151" y="74359"/>
                  </a:cubicBezTo>
                  <a:lnTo>
                    <a:pt x="14151" y="47810"/>
                  </a:lnTo>
                  <a:cubicBezTo>
                    <a:pt x="15304" y="47878"/>
                    <a:pt x="16770" y="47962"/>
                    <a:pt x="18540" y="48062"/>
                  </a:cubicBezTo>
                  <a:cubicBezTo>
                    <a:pt x="20310" y="48166"/>
                    <a:pt x="24930" y="48214"/>
                    <a:pt x="26292" y="48214"/>
                  </a:cubicBezTo>
                  <a:cubicBezTo>
                    <a:pt x="30240" y="48214"/>
                    <a:pt x="33984" y="47826"/>
                    <a:pt x="37524" y="47046"/>
                  </a:cubicBezTo>
                  <a:cubicBezTo>
                    <a:pt x="41060" y="46265"/>
                    <a:pt x="44175" y="44945"/>
                    <a:pt x="46862" y="43081"/>
                  </a:cubicBezTo>
                  <a:cubicBezTo>
                    <a:pt x="49549" y="41217"/>
                    <a:pt x="51695" y="38752"/>
                    <a:pt x="53293" y="35703"/>
                  </a:cubicBezTo>
                  <a:cubicBezTo>
                    <a:pt x="54890" y="32651"/>
                    <a:pt x="55691" y="28890"/>
                    <a:pt x="55691" y="24413"/>
                  </a:cubicBezTo>
                  <a:lnTo>
                    <a:pt x="55691" y="23497"/>
                  </a:lnTo>
                  <a:cubicBezTo>
                    <a:pt x="55691" y="19024"/>
                    <a:pt x="54890" y="15275"/>
                    <a:pt x="53293" y="12259"/>
                  </a:cubicBezTo>
                  <a:cubicBezTo>
                    <a:pt x="51695" y="9242"/>
                    <a:pt x="49553" y="6813"/>
                    <a:pt x="46866" y="4985"/>
                  </a:cubicBezTo>
                  <a:moveTo>
                    <a:pt x="41540" y="24365"/>
                  </a:moveTo>
                  <a:cubicBezTo>
                    <a:pt x="41540" y="28450"/>
                    <a:pt x="40371" y="31510"/>
                    <a:pt x="38029" y="33555"/>
                  </a:cubicBezTo>
                  <a:cubicBezTo>
                    <a:pt x="35686" y="35599"/>
                    <a:pt x="31766" y="36619"/>
                    <a:pt x="26268" y="36619"/>
                  </a:cubicBezTo>
                  <a:cubicBezTo>
                    <a:pt x="25860" y="36619"/>
                    <a:pt x="22176" y="36604"/>
                    <a:pt x="21327" y="36567"/>
                  </a:cubicBezTo>
                  <a:cubicBezTo>
                    <a:pt x="20478" y="36535"/>
                    <a:pt x="19597" y="36500"/>
                    <a:pt x="18680" y="36467"/>
                  </a:cubicBezTo>
                  <a:cubicBezTo>
                    <a:pt x="17767" y="36435"/>
                    <a:pt x="16882" y="36403"/>
                    <a:pt x="16038" y="36368"/>
                  </a:cubicBezTo>
                  <a:cubicBezTo>
                    <a:pt x="15185" y="36332"/>
                    <a:pt x="14556" y="36316"/>
                    <a:pt x="14151" y="36316"/>
                  </a:cubicBezTo>
                  <a:lnTo>
                    <a:pt x="14151" y="12003"/>
                  </a:lnTo>
                  <a:cubicBezTo>
                    <a:pt x="14624" y="11939"/>
                    <a:pt x="15253" y="11890"/>
                    <a:pt x="16038" y="11851"/>
                  </a:cubicBezTo>
                  <a:cubicBezTo>
                    <a:pt x="16814" y="11819"/>
                    <a:pt x="17647" y="11787"/>
                    <a:pt x="18528" y="11751"/>
                  </a:cubicBezTo>
                  <a:cubicBezTo>
                    <a:pt x="19409" y="11715"/>
                    <a:pt x="20274" y="11683"/>
                    <a:pt x="21127" y="11647"/>
                  </a:cubicBezTo>
                  <a:cubicBezTo>
                    <a:pt x="21972" y="11615"/>
                    <a:pt x="25724" y="11595"/>
                    <a:pt x="26268" y="11595"/>
                  </a:cubicBezTo>
                  <a:cubicBezTo>
                    <a:pt x="31358" y="11595"/>
                    <a:pt x="35178" y="12499"/>
                    <a:pt x="37721" y="14307"/>
                  </a:cubicBezTo>
                  <a:cubicBezTo>
                    <a:pt x="40267" y="16107"/>
                    <a:pt x="41541" y="19156"/>
                    <a:pt x="41541" y="23445"/>
                  </a:cubicBezTo>
                  <a:lnTo>
                    <a:pt x="41541" y="24365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72" name="Freeform 71">
              <a:extLst>
                <a:ext uri="{FF2B5EF4-FFF2-40B4-BE49-F238E27FC236}">
                  <a16:creationId xmlns:a16="http://schemas.microsoft.com/office/drawing/2014/main" id="{C878C415-A3B1-9B43-241A-887B523B8906}"/>
                </a:ext>
              </a:extLst>
            </p:cNvPr>
            <p:cNvSpPr/>
            <p:nvPr/>
          </p:nvSpPr>
          <p:spPr>
            <a:xfrm>
              <a:off x="10677385" y="6464479"/>
              <a:ext cx="29523" cy="58083"/>
            </a:xfrm>
            <a:custGeom>
              <a:avLst/>
              <a:gdLst>
                <a:gd name="connsiteX0" fmla="*/ 27489 w 29523"/>
                <a:gd name="connsiteY0" fmla="*/ 0 h 58083"/>
                <a:gd name="connsiteX1" fmla="*/ 20566 w 29523"/>
                <a:gd name="connsiteY1" fmla="*/ 964 h 58083"/>
                <a:gd name="connsiteX2" fmla="*/ 12930 w 29523"/>
                <a:gd name="connsiteY2" fmla="*/ 4885 h 58083"/>
                <a:gd name="connsiteX3" fmla="*/ 12930 w 29523"/>
                <a:gd name="connsiteY3" fmla="*/ 2745 h 58083"/>
                <a:gd name="connsiteX4" fmla="*/ 12321 w 29523"/>
                <a:gd name="connsiteY4" fmla="*/ 1320 h 58083"/>
                <a:gd name="connsiteX5" fmla="*/ 10896 w 29523"/>
                <a:gd name="connsiteY5" fmla="*/ 712 h 58083"/>
                <a:gd name="connsiteX6" fmla="*/ 2038 w 29523"/>
                <a:gd name="connsiteY6" fmla="*/ 712 h 58083"/>
                <a:gd name="connsiteX7" fmla="*/ 613 w 29523"/>
                <a:gd name="connsiteY7" fmla="*/ 1320 h 58083"/>
                <a:gd name="connsiteX8" fmla="*/ 0 w 29523"/>
                <a:gd name="connsiteY8" fmla="*/ 2745 h 58083"/>
                <a:gd name="connsiteX9" fmla="*/ 0 w 29523"/>
                <a:gd name="connsiteY9" fmla="*/ 55948 h 58083"/>
                <a:gd name="connsiteX10" fmla="*/ 613 w 29523"/>
                <a:gd name="connsiteY10" fmla="*/ 57420 h 58083"/>
                <a:gd name="connsiteX11" fmla="*/ 2038 w 29523"/>
                <a:gd name="connsiteY11" fmla="*/ 58084 h 58083"/>
                <a:gd name="connsiteX12" fmla="*/ 11404 w 29523"/>
                <a:gd name="connsiteY12" fmla="*/ 58084 h 58083"/>
                <a:gd name="connsiteX13" fmla="*/ 12830 w 29523"/>
                <a:gd name="connsiteY13" fmla="*/ 57420 h 58083"/>
                <a:gd name="connsiteX14" fmla="*/ 13438 w 29523"/>
                <a:gd name="connsiteY14" fmla="*/ 55948 h 58083"/>
                <a:gd name="connsiteX15" fmla="*/ 13438 w 29523"/>
                <a:gd name="connsiteY15" fmla="*/ 15055 h 58083"/>
                <a:gd name="connsiteX16" fmla="*/ 20005 w 29523"/>
                <a:gd name="connsiteY16" fmla="*/ 12363 h 58083"/>
                <a:gd name="connsiteX17" fmla="*/ 27489 w 29523"/>
                <a:gd name="connsiteY17" fmla="*/ 11394 h 58083"/>
                <a:gd name="connsiteX18" fmla="*/ 28915 w 29523"/>
                <a:gd name="connsiteY18" fmla="*/ 10782 h 58083"/>
                <a:gd name="connsiteX19" fmla="*/ 29523 w 29523"/>
                <a:gd name="connsiteY19" fmla="*/ 9358 h 58083"/>
                <a:gd name="connsiteX20" fmla="*/ 29523 w 29523"/>
                <a:gd name="connsiteY20" fmla="*/ 2036 h 58083"/>
                <a:gd name="connsiteX21" fmla="*/ 28915 w 29523"/>
                <a:gd name="connsiteY21" fmla="*/ 608 h 58083"/>
                <a:gd name="connsiteX22" fmla="*/ 27489 w 29523"/>
                <a:gd name="connsiteY22" fmla="*/ 0 h 58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523" h="58083">
                  <a:moveTo>
                    <a:pt x="27489" y="0"/>
                  </a:moveTo>
                  <a:cubicBezTo>
                    <a:pt x="25451" y="0"/>
                    <a:pt x="23145" y="324"/>
                    <a:pt x="20566" y="964"/>
                  </a:cubicBezTo>
                  <a:cubicBezTo>
                    <a:pt x="17987" y="1613"/>
                    <a:pt x="15440" y="2917"/>
                    <a:pt x="12930" y="4885"/>
                  </a:cubicBezTo>
                  <a:lnTo>
                    <a:pt x="12930" y="2745"/>
                  </a:lnTo>
                  <a:cubicBezTo>
                    <a:pt x="12930" y="2209"/>
                    <a:pt x="12730" y="1728"/>
                    <a:pt x="12321" y="1320"/>
                  </a:cubicBezTo>
                  <a:cubicBezTo>
                    <a:pt x="11913" y="916"/>
                    <a:pt x="11440" y="712"/>
                    <a:pt x="10896" y="712"/>
                  </a:cubicBezTo>
                  <a:lnTo>
                    <a:pt x="2038" y="712"/>
                  </a:lnTo>
                  <a:cubicBezTo>
                    <a:pt x="1494" y="712"/>
                    <a:pt x="1021" y="916"/>
                    <a:pt x="613" y="1320"/>
                  </a:cubicBezTo>
                  <a:cubicBezTo>
                    <a:pt x="204" y="1728"/>
                    <a:pt x="0" y="2209"/>
                    <a:pt x="0" y="2745"/>
                  </a:cubicBezTo>
                  <a:lnTo>
                    <a:pt x="0" y="55948"/>
                  </a:lnTo>
                  <a:cubicBezTo>
                    <a:pt x="0" y="56492"/>
                    <a:pt x="204" y="56980"/>
                    <a:pt x="613" y="57420"/>
                  </a:cubicBezTo>
                  <a:cubicBezTo>
                    <a:pt x="1021" y="57864"/>
                    <a:pt x="1494" y="58084"/>
                    <a:pt x="2038" y="58084"/>
                  </a:cubicBezTo>
                  <a:lnTo>
                    <a:pt x="11404" y="58084"/>
                  </a:lnTo>
                  <a:cubicBezTo>
                    <a:pt x="11945" y="58084"/>
                    <a:pt x="12421" y="57864"/>
                    <a:pt x="12830" y="57420"/>
                  </a:cubicBezTo>
                  <a:cubicBezTo>
                    <a:pt x="13234" y="56980"/>
                    <a:pt x="13438" y="56492"/>
                    <a:pt x="13438" y="55948"/>
                  </a:cubicBezTo>
                  <a:lnTo>
                    <a:pt x="13438" y="15055"/>
                  </a:lnTo>
                  <a:cubicBezTo>
                    <a:pt x="15612" y="13903"/>
                    <a:pt x="17799" y="13003"/>
                    <a:pt x="20005" y="12363"/>
                  </a:cubicBezTo>
                  <a:cubicBezTo>
                    <a:pt x="22211" y="11715"/>
                    <a:pt x="24706" y="11394"/>
                    <a:pt x="27489" y="11394"/>
                  </a:cubicBezTo>
                  <a:cubicBezTo>
                    <a:pt x="28029" y="11394"/>
                    <a:pt x="28506" y="11190"/>
                    <a:pt x="28915" y="10782"/>
                  </a:cubicBezTo>
                  <a:cubicBezTo>
                    <a:pt x="29323" y="10374"/>
                    <a:pt x="29523" y="9902"/>
                    <a:pt x="29523" y="9358"/>
                  </a:cubicBezTo>
                  <a:lnTo>
                    <a:pt x="29523" y="2036"/>
                  </a:lnTo>
                  <a:cubicBezTo>
                    <a:pt x="29523" y="1492"/>
                    <a:pt x="29323" y="1020"/>
                    <a:pt x="28915" y="608"/>
                  </a:cubicBezTo>
                  <a:cubicBezTo>
                    <a:pt x="28506" y="204"/>
                    <a:pt x="28030" y="0"/>
                    <a:pt x="27489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73" name="Freeform 72">
              <a:extLst>
                <a:ext uri="{FF2B5EF4-FFF2-40B4-BE49-F238E27FC236}">
                  <a16:creationId xmlns:a16="http://schemas.microsoft.com/office/drawing/2014/main" id="{8D1DFBBA-4113-8740-4811-AD6F0BF9000B}"/>
                </a:ext>
              </a:extLst>
            </p:cNvPr>
            <p:cNvSpPr/>
            <p:nvPr/>
          </p:nvSpPr>
          <p:spPr>
            <a:xfrm>
              <a:off x="10711188" y="6464478"/>
              <a:ext cx="48663" cy="58900"/>
            </a:xfrm>
            <a:custGeom>
              <a:avLst/>
              <a:gdLst>
                <a:gd name="connsiteX0" fmla="*/ 42453 w 48663"/>
                <a:gd name="connsiteY0" fmla="*/ 7225 h 58900"/>
                <a:gd name="connsiteX1" fmla="*/ 34869 w 48663"/>
                <a:gd name="connsiteY1" fmla="*/ 1932 h 58900"/>
                <a:gd name="connsiteX2" fmla="*/ 24334 w 48663"/>
                <a:gd name="connsiteY2" fmla="*/ 0 h 58900"/>
                <a:gd name="connsiteX3" fmla="*/ 13795 w 48663"/>
                <a:gd name="connsiteY3" fmla="*/ 1932 h 58900"/>
                <a:gd name="connsiteX4" fmla="*/ 6211 w 48663"/>
                <a:gd name="connsiteY4" fmla="*/ 7225 h 58900"/>
                <a:gd name="connsiteX5" fmla="*/ 1578 w 48663"/>
                <a:gd name="connsiteY5" fmla="*/ 15207 h 58900"/>
                <a:gd name="connsiteX6" fmla="*/ 0 w 48663"/>
                <a:gd name="connsiteY6" fmla="*/ 25329 h 58900"/>
                <a:gd name="connsiteX7" fmla="*/ 0 w 48663"/>
                <a:gd name="connsiteY7" fmla="*/ 33571 h 58900"/>
                <a:gd name="connsiteX8" fmla="*/ 1578 w 48663"/>
                <a:gd name="connsiteY8" fmla="*/ 43689 h 58900"/>
                <a:gd name="connsiteX9" fmla="*/ 6211 w 48663"/>
                <a:gd name="connsiteY9" fmla="*/ 51675 h 58900"/>
                <a:gd name="connsiteX10" fmla="*/ 13795 w 48663"/>
                <a:gd name="connsiteY10" fmla="*/ 56964 h 58900"/>
                <a:gd name="connsiteX11" fmla="*/ 24334 w 48663"/>
                <a:gd name="connsiteY11" fmla="*/ 58900 h 58900"/>
                <a:gd name="connsiteX12" fmla="*/ 34869 w 48663"/>
                <a:gd name="connsiteY12" fmla="*/ 56964 h 58900"/>
                <a:gd name="connsiteX13" fmla="*/ 42453 w 48663"/>
                <a:gd name="connsiteY13" fmla="*/ 51675 h 58900"/>
                <a:gd name="connsiteX14" fmla="*/ 47086 w 48663"/>
                <a:gd name="connsiteY14" fmla="*/ 43689 h 58900"/>
                <a:gd name="connsiteX15" fmla="*/ 48664 w 48663"/>
                <a:gd name="connsiteY15" fmla="*/ 33571 h 58900"/>
                <a:gd name="connsiteX16" fmla="*/ 48664 w 48663"/>
                <a:gd name="connsiteY16" fmla="*/ 25329 h 58900"/>
                <a:gd name="connsiteX17" fmla="*/ 47086 w 48663"/>
                <a:gd name="connsiteY17" fmla="*/ 15207 h 58900"/>
                <a:gd name="connsiteX18" fmla="*/ 42453 w 48663"/>
                <a:gd name="connsiteY18" fmla="*/ 7225 h 58900"/>
                <a:gd name="connsiteX19" fmla="*/ 35225 w 48663"/>
                <a:gd name="connsiteY19" fmla="*/ 33571 h 58900"/>
                <a:gd name="connsiteX20" fmla="*/ 32478 w 48663"/>
                <a:gd name="connsiteY20" fmla="*/ 43589 h 58900"/>
                <a:gd name="connsiteX21" fmla="*/ 24334 w 48663"/>
                <a:gd name="connsiteY21" fmla="*/ 47302 h 58900"/>
                <a:gd name="connsiteX22" fmla="*/ 16189 w 48663"/>
                <a:gd name="connsiteY22" fmla="*/ 43589 h 58900"/>
                <a:gd name="connsiteX23" fmla="*/ 13438 w 48663"/>
                <a:gd name="connsiteY23" fmla="*/ 33571 h 58900"/>
                <a:gd name="connsiteX24" fmla="*/ 13438 w 48663"/>
                <a:gd name="connsiteY24" fmla="*/ 25329 h 58900"/>
                <a:gd name="connsiteX25" fmla="*/ 16189 w 48663"/>
                <a:gd name="connsiteY25" fmla="*/ 15311 h 58900"/>
                <a:gd name="connsiteX26" fmla="*/ 24334 w 48663"/>
                <a:gd name="connsiteY26" fmla="*/ 11598 h 58900"/>
                <a:gd name="connsiteX27" fmla="*/ 32478 w 48663"/>
                <a:gd name="connsiteY27" fmla="*/ 15311 h 58900"/>
                <a:gd name="connsiteX28" fmla="*/ 35225 w 48663"/>
                <a:gd name="connsiteY28" fmla="*/ 25329 h 58900"/>
                <a:gd name="connsiteX29" fmla="*/ 35225 w 48663"/>
                <a:gd name="connsiteY29" fmla="*/ 33571 h 5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900">
                  <a:moveTo>
                    <a:pt x="42453" y="7225"/>
                  </a:moveTo>
                  <a:cubicBezTo>
                    <a:pt x="40419" y="4989"/>
                    <a:pt x="37888" y="3225"/>
                    <a:pt x="34869" y="1932"/>
                  </a:cubicBezTo>
                  <a:cubicBezTo>
                    <a:pt x="31850" y="648"/>
                    <a:pt x="28338" y="0"/>
                    <a:pt x="24334" y="0"/>
                  </a:cubicBezTo>
                  <a:cubicBezTo>
                    <a:pt x="20325" y="0"/>
                    <a:pt x="16814" y="648"/>
                    <a:pt x="13795" y="1932"/>
                  </a:cubicBezTo>
                  <a:cubicBezTo>
                    <a:pt x="10775" y="3225"/>
                    <a:pt x="8249" y="4989"/>
                    <a:pt x="6211" y="7225"/>
                  </a:cubicBezTo>
                  <a:cubicBezTo>
                    <a:pt x="4172" y="9462"/>
                    <a:pt x="2631" y="12122"/>
                    <a:pt x="1578" y="15207"/>
                  </a:cubicBezTo>
                  <a:cubicBezTo>
                    <a:pt x="524" y="18296"/>
                    <a:pt x="0" y="21669"/>
                    <a:pt x="0" y="25329"/>
                  </a:cubicBezTo>
                  <a:lnTo>
                    <a:pt x="0" y="33571"/>
                  </a:lnTo>
                  <a:cubicBezTo>
                    <a:pt x="0" y="37232"/>
                    <a:pt x="525" y="40604"/>
                    <a:pt x="1578" y="43689"/>
                  </a:cubicBezTo>
                  <a:cubicBezTo>
                    <a:pt x="2631" y="46778"/>
                    <a:pt x="4172" y="49438"/>
                    <a:pt x="6211" y="51675"/>
                  </a:cubicBezTo>
                  <a:cubicBezTo>
                    <a:pt x="8248" y="53915"/>
                    <a:pt x="10775" y="55679"/>
                    <a:pt x="13795" y="56964"/>
                  </a:cubicBezTo>
                  <a:cubicBezTo>
                    <a:pt x="16814" y="58252"/>
                    <a:pt x="20326" y="58900"/>
                    <a:pt x="24334" y="58900"/>
                  </a:cubicBezTo>
                  <a:cubicBezTo>
                    <a:pt x="28338" y="58900"/>
                    <a:pt x="31850" y="58252"/>
                    <a:pt x="34869" y="56964"/>
                  </a:cubicBezTo>
                  <a:cubicBezTo>
                    <a:pt x="37888" y="55679"/>
                    <a:pt x="40419" y="53915"/>
                    <a:pt x="42453" y="51675"/>
                  </a:cubicBezTo>
                  <a:cubicBezTo>
                    <a:pt x="44491" y="49438"/>
                    <a:pt x="46033" y="46778"/>
                    <a:pt x="47086" y="43689"/>
                  </a:cubicBezTo>
                  <a:cubicBezTo>
                    <a:pt x="48135" y="40604"/>
                    <a:pt x="48664" y="37232"/>
                    <a:pt x="48664" y="33571"/>
                  </a:cubicBezTo>
                  <a:lnTo>
                    <a:pt x="48664" y="25329"/>
                  </a:lnTo>
                  <a:cubicBezTo>
                    <a:pt x="48664" y="21669"/>
                    <a:pt x="48135" y="18296"/>
                    <a:pt x="47086" y="15207"/>
                  </a:cubicBezTo>
                  <a:cubicBezTo>
                    <a:pt x="46033" y="12122"/>
                    <a:pt x="44491" y="9462"/>
                    <a:pt x="42453" y="7225"/>
                  </a:cubicBezTo>
                  <a:moveTo>
                    <a:pt x="35225" y="33571"/>
                  </a:moveTo>
                  <a:cubicBezTo>
                    <a:pt x="35225" y="37776"/>
                    <a:pt x="34308" y="41113"/>
                    <a:pt x="32478" y="43589"/>
                  </a:cubicBezTo>
                  <a:cubicBezTo>
                    <a:pt x="30644" y="46065"/>
                    <a:pt x="27929" y="47302"/>
                    <a:pt x="24334" y="47302"/>
                  </a:cubicBezTo>
                  <a:cubicBezTo>
                    <a:pt x="20734" y="47302"/>
                    <a:pt x="18019" y="46065"/>
                    <a:pt x="16189" y="43589"/>
                  </a:cubicBezTo>
                  <a:cubicBezTo>
                    <a:pt x="14355" y="41112"/>
                    <a:pt x="13438" y="37776"/>
                    <a:pt x="13438" y="33571"/>
                  </a:cubicBezTo>
                  <a:lnTo>
                    <a:pt x="13438" y="25329"/>
                  </a:lnTo>
                  <a:cubicBezTo>
                    <a:pt x="13438" y="21124"/>
                    <a:pt x="14355" y="17788"/>
                    <a:pt x="16189" y="15311"/>
                  </a:cubicBezTo>
                  <a:cubicBezTo>
                    <a:pt x="18019" y="12834"/>
                    <a:pt x="20734" y="11598"/>
                    <a:pt x="24334" y="11598"/>
                  </a:cubicBezTo>
                  <a:cubicBezTo>
                    <a:pt x="27929" y="11598"/>
                    <a:pt x="30644" y="12834"/>
                    <a:pt x="32478" y="15311"/>
                  </a:cubicBezTo>
                  <a:cubicBezTo>
                    <a:pt x="34308" y="17788"/>
                    <a:pt x="35225" y="21124"/>
                    <a:pt x="35225" y="25329"/>
                  </a:cubicBezTo>
                  <a:lnTo>
                    <a:pt x="35225" y="3357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74" name="Freeform 73">
              <a:extLst>
                <a:ext uri="{FF2B5EF4-FFF2-40B4-BE49-F238E27FC236}">
                  <a16:creationId xmlns:a16="http://schemas.microsoft.com/office/drawing/2014/main" id="{99055A32-E27F-2DAD-D7D8-589CAFFD1597}"/>
                </a:ext>
              </a:extLst>
            </p:cNvPr>
            <p:cNvSpPr/>
            <p:nvPr/>
          </p:nvSpPr>
          <p:spPr>
            <a:xfrm>
              <a:off x="10764226" y="6443931"/>
              <a:ext cx="36650" cy="78632"/>
            </a:xfrm>
            <a:custGeom>
              <a:avLst/>
              <a:gdLst>
                <a:gd name="connsiteX0" fmla="*/ 36042 w 36650"/>
                <a:gd name="connsiteY0" fmla="*/ 1376 h 78632"/>
                <a:gd name="connsiteX1" fmla="*/ 34821 w 36650"/>
                <a:gd name="connsiteY1" fmla="*/ 816 h 78632"/>
                <a:gd name="connsiteX2" fmla="*/ 31970 w 36650"/>
                <a:gd name="connsiteY2" fmla="*/ 256 h 78632"/>
                <a:gd name="connsiteX3" fmla="*/ 28710 w 36650"/>
                <a:gd name="connsiteY3" fmla="*/ 0 h 78632"/>
                <a:gd name="connsiteX4" fmla="*/ 21483 w 36650"/>
                <a:gd name="connsiteY4" fmla="*/ 712 h 78632"/>
                <a:gd name="connsiteX5" fmla="*/ 15937 w 36650"/>
                <a:gd name="connsiteY5" fmla="*/ 3257 h 78632"/>
                <a:gd name="connsiteX6" fmla="*/ 12369 w 36650"/>
                <a:gd name="connsiteY6" fmla="*/ 8238 h 78632"/>
                <a:gd name="connsiteX7" fmla="*/ 11100 w 36650"/>
                <a:gd name="connsiteY7" fmla="*/ 16276 h 78632"/>
                <a:gd name="connsiteX8" fmla="*/ 11100 w 36650"/>
                <a:gd name="connsiteY8" fmla="*/ 21260 h 78632"/>
                <a:gd name="connsiteX9" fmla="*/ 2038 w 36650"/>
                <a:gd name="connsiteY9" fmla="*/ 21260 h 78632"/>
                <a:gd name="connsiteX10" fmla="*/ 613 w 36650"/>
                <a:gd name="connsiteY10" fmla="*/ 21868 h 78632"/>
                <a:gd name="connsiteX11" fmla="*/ 0 w 36650"/>
                <a:gd name="connsiteY11" fmla="*/ 23297 h 78632"/>
                <a:gd name="connsiteX12" fmla="*/ 0 w 36650"/>
                <a:gd name="connsiteY12" fmla="*/ 27974 h 78632"/>
                <a:gd name="connsiteX13" fmla="*/ 613 w 36650"/>
                <a:gd name="connsiteY13" fmla="*/ 29246 h 78632"/>
                <a:gd name="connsiteX14" fmla="*/ 2038 w 36650"/>
                <a:gd name="connsiteY14" fmla="*/ 29906 h 78632"/>
                <a:gd name="connsiteX15" fmla="*/ 11100 w 36650"/>
                <a:gd name="connsiteY15" fmla="*/ 31330 h 78632"/>
                <a:gd name="connsiteX16" fmla="*/ 11100 w 36650"/>
                <a:gd name="connsiteY16" fmla="*/ 76496 h 78632"/>
                <a:gd name="connsiteX17" fmla="*/ 11760 w 36650"/>
                <a:gd name="connsiteY17" fmla="*/ 77968 h 78632"/>
                <a:gd name="connsiteX18" fmla="*/ 13238 w 36650"/>
                <a:gd name="connsiteY18" fmla="*/ 78632 h 78632"/>
                <a:gd name="connsiteX19" fmla="*/ 22504 w 36650"/>
                <a:gd name="connsiteY19" fmla="*/ 78632 h 78632"/>
                <a:gd name="connsiteX20" fmla="*/ 23925 w 36650"/>
                <a:gd name="connsiteY20" fmla="*/ 77968 h 78632"/>
                <a:gd name="connsiteX21" fmla="*/ 24538 w 36650"/>
                <a:gd name="connsiteY21" fmla="*/ 76496 h 78632"/>
                <a:gd name="connsiteX22" fmla="*/ 24538 w 36650"/>
                <a:gd name="connsiteY22" fmla="*/ 31330 h 78632"/>
                <a:gd name="connsiteX23" fmla="*/ 34312 w 36650"/>
                <a:gd name="connsiteY23" fmla="*/ 31330 h 78632"/>
                <a:gd name="connsiteX24" fmla="*/ 35738 w 36650"/>
                <a:gd name="connsiteY24" fmla="*/ 30774 h 78632"/>
                <a:gd name="connsiteX25" fmla="*/ 36347 w 36650"/>
                <a:gd name="connsiteY25" fmla="*/ 29398 h 78632"/>
                <a:gd name="connsiteX26" fmla="*/ 36347 w 36650"/>
                <a:gd name="connsiteY26" fmla="*/ 23297 h 78632"/>
                <a:gd name="connsiteX27" fmla="*/ 35738 w 36650"/>
                <a:gd name="connsiteY27" fmla="*/ 21868 h 78632"/>
                <a:gd name="connsiteX28" fmla="*/ 34312 w 36650"/>
                <a:gd name="connsiteY28" fmla="*/ 21260 h 78632"/>
                <a:gd name="connsiteX29" fmla="*/ 24538 w 36650"/>
                <a:gd name="connsiteY29" fmla="*/ 21260 h 78632"/>
                <a:gd name="connsiteX30" fmla="*/ 24538 w 36650"/>
                <a:gd name="connsiteY30" fmla="*/ 16276 h 78632"/>
                <a:gd name="connsiteX31" fmla="*/ 25711 w 36650"/>
                <a:gd name="connsiteY31" fmla="*/ 11342 h 78632"/>
                <a:gd name="connsiteX32" fmla="*/ 30544 w 36650"/>
                <a:gd name="connsiteY32" fmla="*/ 10174 h 78632"/>
                <a:gd name="connsiteX33" fmla="*/ 35125 w 36650"/>
                <a:gd name="connsiteY33" fmla="*/ 10174 h 78632"/>
                <a:gd name="connsiteX34" fmla="*/ 36146 w 36650"/>
                <a:gd name="connsiteY34" fmla="*/ 9766 h 78632"/>
                <a:gd name="connsiteX35" fmla="*/ 36651 w 36650"/>
                <a:gd name="connsiteY35" fmla="*/ 8446 h 78632"/>
                <a:gd name="connsiteX36" fmla="*/ 36651 w 36650"/>
                <a:gd name="connsiteY36" fmla="*/ 2445 h 78632"/>
                <a:gd name="connsiteX37" fmla="*/ 36042 w 36650"/>
                <a:gd name="connsiteY37" fmla="*/ 1376 h 78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0" h="78632">
                  <a:moveTo>
                    <a:pt x="36042" y="1376"/>
                  </a:moveTo>
                  <a:cubicBezTo>
                    <a:pt x="35634" y="1140"/>
                    <a:pt x="35229" y="952"/>
                    <a:pt x="34821" y="816"/>
                  </a:cubicBezTo>
                  <a:cubicBezTo>
                    <a:pt x="33872" y="612"/>
                    <a:pt x="32923" y="424"/>
                    <a:pt x="31970" y="256"/>
                  </a:cubicBezTo>
                  <a:cubicBezTo>
                    <a:pt x="31021" y="84"/>
                    <a:pt x="29932" y="0"/>
                    <a:pt x="28710" y="0"/>
                  </a:cubicBezTo>
                  <a:cubicBezTo>
                    <a:pt x="26064" y="0"/>
                    <a:pt x="23653" y="240"/>
                    <a:pt x="21483" y="712"/>
                  </a:cubicBezTo>
                  <a:cubicBezTo>
                    <a:pt x="19308" y="1188"/>
                    <a:pt x="17462" y="2036"/>
                    <a:pt x="15937" y="3257"/>
                  </a:cubicBezTo>
                  <a:cubicBezTo>
                    <a:pt x="14407" y="4477"/>
                    <a:pt x="13218" y="6141"/>
                    <a:pt x="12369" y="8238"/>
                  </a:cubicBezTo>
                  <a:cubicBezTo>
                    <a:pt x="11524" y="10346"/>
                    <a:pt x="11100" y="13019"/>
                    <a:pt x="11100" y="16276"/>
                  </a:cubicBezTo>
                  <a:lnTo>
                    <a:pt x="11100" y="21260"/>
                  </a:lnTo>
                  <a:lnTo>
                    <a:pt x="2038" y="21260"/>
                  </a:lnTo>
                  <a:cubicBezTo>
                    <a:pt x="1494" y="21260"/>
                    <a:pt x="1021" y="21465"/>
                    <a:pt x="613" y="21868"/>
                  </a:cubicBezTo>
                  <a:cubicBezTo>
                    <a:pt x="204" y="22281"/>
                    <a:pt x="0" y="22753"/>
                    <a:pt x="0" y="23297"/>
                  </a:cubicBezTo>
                  <a:lnTo>
                    <a:pt x="0" y="27974"/>
                  </a:lnTo>
                  <a:cubicBezTo>
                    <a:pt x="0" y="28518"/>
                    <a:pt x="204" y="28938"/>
                    <a:pt x="613" y="29246"/>
                  </a:cubicBezTo>
                  <a:cubicBezTo>
                    <a:pt x="1021" y="29550"/>
                    <a:pt x="1494" y="29770"/>
                    <a:pt x="2038" y="29906"/>
                  </a:cubicBezTo>
                  <a:lnTo>
                    <a:pt x="11100" y="31330"/>
                  </a:lnTo>
                  <a:lnTo>
                    <a:pt x="11100" y="76496"/>
                  </a:lnTo>
                  <a:cubicBezTo>
                    <a:pt x="11100" y="77040"/>
                    <a:pt x="11320" y="77528"/>
                    <a:pt x="11760" y="77968"/>
                  </a:cubicBezTo>
                  <a:cubicBezTo>
                    <a:pt x="12201" y="78412"/>
                    <a:pt x="12693" y="78632"/>
                    <a:pt x="13238" y="78632"/>
                  </a:cubicBezTo>
                  <a:lnTo>
                    <a:pt x="22504" y="78632"/>
                  </a:lnTo>
                  <a:cubicBezTo>
                    <a:pt x="23044" y="78632"/>
                    <a:pt x="23521" y="78412"/>
                    <a:pt x="23925" y="77968"/>
                  </a:cubicBezTo>
                  <a:cubicBezTo>
                    <a:pt x="24334" y="77528"/>
                    <a:pt x="24538" y="77040"/>
                    <a:pt x="24538" y="76496"/>
                  </a:cubicBezTo>
                  <a:lnTo>
                    <a:pt x="24538" y="31330"/>
                  </a:lnTo>
                  <a:lnTo>
                    <a:pt x="34312" y="31330"/>
                  </a:lnTo>
                  <a:cubicBezTo>
                    <a:pt x="34853" y="31330"/>
                    <a:pt x="35330" y="31146"/>
                    <a:pt x="35738" y="30774"/>
                  </a:cubicBezTo>
                  <a:cubicBezTo>
                    <a:pt x="36147" y="30402"/>
                    <a:pt x="36347" y="29942"/>
                    <a:pt x="36347" y="29398"/>
                  </a:cubicBezTo>
                  <a:lnTo>
                    <a:pt x="36347" y="23297"/>
                  </a:lnTo>
                  <a:cubicBezTo>
                    <a:pt x="36347" y="22753"/>
                    <a:pt x="36146" y="22281"/>
                    <a:pt x="35738" y="21868"/>
                  </a:cubicBezTo>
                  <a:cubicBezTo>
                    <a:pt x="35330" y="21464"/>
                    <a:pt x="34853" y="21260"/>
                    <a:pt x="34312" y="21260"/>
                  </a:cubicBezTo>
                  <a:lnTo>
                    <a:pt x="24538" y="21260"/>
                  </a:lnTo>
                  <a:lnTo>
                    <a:pt x="24538" y="16276"/>
                  </a:lnTo>
                  <a:cubicBezTo>
                    <a:pt x="24538" y="13767"/>
                    <a:pt x="24926" y="12127"/>
                    <a:pt x="25711" y="11342"/>
                  </a:cubicBezTo>
                  <a:cubicBezTo>
                    <a:pt x="26488" y="10566"/>
                    <a:pt x="28102" y="10174"/>
                    <a:pt x="30544" y="10174"/>
                  </a:cubicBezTo>
                  <a:lnTo>
                    <a:pt x="35125" y="10174"/>
                  </a:lnTo>
                  <a:cubicBezTo>
                    <a:pt x="35465" y="10174"/>
                    <a:pt x="35806" y="10038"/>
                    <a:pt x="36146" y="9766"/>
                  </a:cubicBezTo>
                  <a:cubicBezTo>
                    <a:pt x="36483" y="9498"/>
                    <a:pt x="36651" y="9054"/>
                    <a:pt x="36651" y="8446"/>
                  </a:cubicBezTo>
                  <a:lnTo>
                    <a:pt x="36651" y="2445"/>
                  </a:lnTo>
                  <a:cubicBezTo>
                    <a:pt x="36651" y="1968"/>
                    <a:pt x="36450" y="1612"/>
                    <a:pt x="36042" y="1376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75" name="Freeform 74">
              <a:extLst>
                <a:ext uri="{FF2B5EF4-FFF2-40B4-BE49-F238E27FC236}">
                  <a16:creationId xmlns:a16="http://schemas.microsoft.com/office/drawing/2014/main" id="{86BC9A59-081A-36CF-4248-25BF87735D11}"/>
                </a:ext>
              </a:extLst>
            </p:cNvPr>
            <p:cNvSpPr/>
            <p:nvPr/>
          </p:nvSpPr>
          <p:spPr>
            <a:xfrm>
              <a:off x="10809836" y="6465190"/>
              <a:ext cx="13438" cy="57371"/>
            </a:xfrm>
            <a:custGeom>
              <a:avLst/>
              <a:gdLst>
                <a:gd name="connsiteX0" fmla="*/ 11404 w 13438"/>
                <a:gd name="connsiteY0" fmla="*/ 0 h 57371"/>
                <a:gd name="connsiteX1" fmla="*/ 2038 w 13438"/>
                <a:gd name="connsiteY1" fmla="*/ 0 h 57371"/>
                <a:gd name="connsiteX2" fmla="*/ 613 w 13438"/>
                <a:gd name="connsiteY2" fmla="*/ 608 h 57371"/>
                <a:gd name="connsiteX3" fmla="*/ 0 w 13438"/>
                <a:gd name="connsiteY3" fmla="*/ 2036 h 57371"/>
                <a:gd name="connsiteX4" fmla="*/ 0 w 13438"/>
                <a:gd name="connsiteY4" fmla="*/ 55235 h 57371"/>
                <a:gd name="connsiteX5" fmla="*/ 613 w 13438"/>
                <a:gd name="connsiteY5" fmla="*/ 56708 h 57371"/>
                <a:gd name="connsiteX6" fmla="*/ 2038 w 13438"/>
                <a:gd name="connsiteY6" fmla="*/ 57372 h 57371"/>
                <a:gd name="connsiteX7" fmla="*/ 11404 w 13438"/>
                <a:gd name="connsiteY7" fmla="*/ 57372 h 57371"/>
                <a:gd name="connsiteX8" fmla="*/ 12830 w 13438"/>
                <a:gd name="connsiteY8" fmla="*/ 56708 h 57371"/>
                <a:gd name="connsiteX9" fmla="*/ 13438 w 13438"/>
                <a:gd name="connsiteY9" fmla="*/ 55235 h 57371"/>
                <a:gd name="connsiteX10" fmla="*/ 13438 w 13438"/>
                <a:gd name="connsiteY10" fmla="*/ 2036 h 57371"/>
                <a:gd name="connsiteX11" fmla="*/ 12830 w 13438"/>
                <a:gd name="connsiteY11" fmla="*/ 608 h 57371"/>
                <a:gd name="connsiteX12" fmla="*/ 11404 w 13438"/>
                <a:gd name="connsiteY12" fmla="*/ 0 h 57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438" h="57371">
                  <a:moveTo>
                    <a:pt x="11404" y="0"/>
                  </a:moveTo>
                  <a:lnTo>
                    <a:pt x="2038" y="0"/>
                  </a:lnTo>
                  <a:cubicBezTo>
                    <a:pt x="1494" y="0"/>
                    <a:pt x="1021" y="204"/>
                    <a:pt x="613" y="608"/>
                  </a:cubicBezTo>
                  <a:cubicBezTo>
                    <a:pt x="204" y="1020"/>
                    <a:pt x="0" y="1492"/>
                    <a:pt x="0" y="2036"/>
                  </a:cubicBezTo>
                  <a:lnTo>
                    <a:pt x="0" y="55235"/>
                  </a:lnTo>
                  <a:cubicBezTo>
                    <a:pt x="0" y="55780"/>
                    <a:pt x="204" y="56268"/>
                    <a:pt x="613" y="56708"/>
                  </a:cubicBezTo>
                  <a:cubicBezTo>
                    <a:pt x="1021" y="57152"/>
                    <a:pt x="1494" y="57372"/>
                    <a:pt x="2038" y="57372"/>
                  </a:cubicBezTo>
                  <a:lnTo>
                    <a:pt x="11404" y="57372"/>
                  </a:lnTo>
                  <a:cubicBezTo>
                    <a:pt x="11945" y="57372"/>
                    <a:pt x="12421" y="57152"/>
                    <a:pt x="12830" y="56708"/>
                  </a:cubicBezTo>
                  <a:cubicBezTo>
                    <a:pt x="13234" y="56267"/>
                    <a:pt x="13438" y="55779"/>
                    <a:pt x="13438" y="55235"/>
                  </a:cubicBezTo>
                  <a:lnTo>
                    <a:pt x="13438" y="2036"/>
                  </a:lnTo>
                  <a:cubicBezTo>
                    <a:pt x="13438" y="1492"/>
                    <a:pt x="13234" y="1020"/>
                    <a:pt x="12830" y="608"/>
                  </a:cubicBezTo>
                  <a:cubicBezTo>
                    <a:pt x="12421" y="204"/>
                    <a:pt x="11945" y="0"/>
                    <a:pt x="11404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76" name="Freeform 75">
              <a:extLst>
                <a:ext uri="{FF2B5EF4-FFF2-40B4-BE49-F238E27FC236}">
                  <a16:creationId xmlns:a16="http://schemas.microsoft.com/office/drawing/2014/main" id="{5294179D-BC32-2E6E-D7D2-F94ABF5DABFF}"/>
                </a:ext>
              </a:extLst>
            </p:cNvPr>
            <p:cNvSpPr/>
            <p:nvPr/>
          </p:nvSpPr>
          <p:spPr>
            <a:xfrm>
              <a:off x="10809532" y="6444542"/>
              <a:ext cx="14050" cy="13022"/>
            </a:xfrm>
            <a:custGeom>
              <a:avLst/>
              <a:gdLst>
                <a:gd name="connsiteX0" fmla="*/ 12013 w 14050"/>
                <a:gd name="connsiteY0" fmla="*/ 0 h 13022"/>
                <a:gd name="connsiteX1" fmla="*/ 2138 w 14050"/>
                <a:gd name="connsiteY1" fmla="*/ 0 h 13022"/>
                <a:gd name="connsiteX2" fmla="*/ 661 w 14050"/>
                <a:gd name="connsiteY2" fmla="*/ 612 h 13022"/>
                <a:gd name="connsiteX3" fmla="*/ 0 w 14050"/>
                <a:gd name="connsiteY3" fmla="*/ 2036 h 13022"/>
                <a:gd name="connsiteX4" fmla="*/ 0 w 14050"/>
                <a:gd name="connsiteY4" fmla="*/ 10986 h 13022"/>
                <a:gd name="connsiteX5" fmla="*/ 661 w 14050"/>
                <a:gd name="connsiteY5" fmla="*/ 12411 h 13022"/>
                <a:gd name="connsiteX6" fmla="*/ 2138 w 14050"/>
                <a:gd name="connsiteY6" fmla="*/ 13023 h 13022"/>
                <a:gd name="connsiteX7" fmla="*/ 12013 w 14050"/>
                <a:gd name="connsiteY7" fmla="*/ 13023 h 13022"/>
                <a:gd name="connsiteX8" fmla="*/ 13438 w 14050"/>
                <a:gd name="connsiteY8" fmla="*/ 12411 h 13022"/>
                <a:gd name="connsiteX9" fmla="*/ 14051 w 14050"/>
                <a:gd name="connsiteY9" fmla="*/ 10986 h 13022"/>
                <a:gd name="connsiteX10" fmla="*/ 14051 w 14050"/>
                <a:gd name="connsiteY10" fmla="*/ 2036 h 13022"/>
                <a:gd name="connsiteX11" fmla="*/ 13438 w 14050"/>
                <a:gd name="connsiteY11" fmla="*/ 612 h 13022"/>
                <a:gd name="connsiteX12" fmla="*/ 12013 w 14050"/>
                <a:gd name="connsiteY12" fmla="*/ 0 h 13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050" h="13022">
                  <a:moveTo>
                    <a:pt x="12013" y="0"/>
                  </a:moveTo>
                  <a:lnTo>
                    <a:pt x="2138" y="0"/>
                  </a:lnTo>
                  <a:cubicBezTo>
                    <a:pt x="1594" y="0"/>
                    <a:pt x="1101" y="204"/>
                    <a:pt x="661" y="612"/>
                  </a:cubicBezTo>
                  <a:cubicBezTo>
                    <a:pt x="220" y="1016"/>
                    <a:pt x="0" y="1492"/>
                    <a:pt x="0" y="2036"/>
                  </a:cubicBezTo>
                  <a:lnTo>
                    <a:pt x="0" y="10986"/>
                  </a:lnTo>
                  <a:cubicBezTo>
                    <a:pt x="0" y="11531"/>
                    <a:pt x="220" y="12007"/>
                    <a:pt x="661" y="12411"/>
                  </a:cubicBezTo>
                  <a:cubicBezTo>
                    <a:pt x="1101" y="12819"/>
                    <a:pt x="1594" y="13023"/>
                    <a:pt x="2138" y="13023"/>
                  </a:cubicBezTo>
                  <a:lnTo>
                    <a:pt x="12013" y="13023"/>
                  </a:lnTo>
                  <a:cubicBezTo>
                    <a:pt x="12557" y="13023"/>
                    <a:pt x="13030" y="12819"/>
                    <a:pt x="13438" y="12411"/>
                  </a:cubicBezTo>
                  <a:cubicBezTo>
                    <a:pt x="13847" y="12007"/>
                    <a:pt x="14051" y="11531"/>
                    <a:pt x="14051" y="10986"/>
                  </a:cubicBezTo>
                  <a:lnTo>
                    <a:pt x="14051" y="2036"/>
                  </a:lnTo>
                  <a:cubicBezTo>
                    <a:pt x="14051" y="1492"/>
                    <a:pt x="13847" y="1016"/>
                    <a:pt x="13438" y="612"/>
                  </a:cubicBezTo>
                  <a:cubicBezTo>
                    <a:pt x="13030" y="204"/>
                    <a:pt x="12557" y="0"/>
                    <a:pt x="12013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77" name="Freeform 76">
              <a:extLst>
                <a:ext uri="{FF2B5EF4-FFF2-40B4-BE49-F238E27FC236}">
                  <a16:creationId xmlns:a16="http://schemas.microsoft.com/office/drawing/2014/main" id="{6AE27447-0945-850D-38EB-C47874BD33F2}"/>
                </a:ext>
              </a:extLst>
            </p:cNvPr>
            <p:cNvSpPr/>
            <p:nvPr/>
          </p:nvSpPr>
          <p:spPr>
            <a:xfrm>
              <a:off x="10832236" y="6453188"/>
              <a:ext cx="36650" cy="70190"/>
            </a:xfrm>
            <a:custGeom>
              <a:avLst/>
              <a:gdLst>
                <a:gd name="connsiteX0" fmla="*/ 34493 w 36650"/>
                <a:gd name="connsiteY0" fmla="*/ 59712 h 70190"/>
                <a:gd name="connsiteX1" fmla="*/ 29047 w 36650"/>
                <a:gd name="connsiteY1" fmla="*/ 59712 h 70190"/>
                <a:gd name="connsiteX2" fmla="*/ 26840 w 36650"/>
                <a:gd name="connsiteY2" fmla="*/ 59560 h 70190"/>
                <a:gd name="connsiteX3" fmla="*/ 25659 w 36650"/>
                <a:gd name="connsiteY3" fmla="*/ 58796 h 70190"/>
                <a:gd name="connsiteX4" fmla="*/ 25147 w 36650"/>
                <a:gd name="connsiteY4" fmla="*/ 57068 h 70190"/>
                <a:gd name="connsiteX5" fmla="*/ 25046 w 36650"/>
                <a:gd name="connsiteY5" fmla="*/ 54015 h 70190"/>
                <a:gd name="connsiteX6" fmla="*/ 25046 w 36650"/>
                <a:gd name="connsiteY6" fmla="*/ 22073 h 70190"/>
                <a:gd name="connsiteX7" fmla="*/ 34288 w 36650"/>
                <a:gd name="connsiteY7" fmla="*/ 22073 h 70190"/>
                <a:gd name="connsiteX8" fmla="*/ 35726 w 36650"/>
                <a:gd name="connsiteY8" fmla="*/ 21465 h 70190"/>
                <a:gd name="connsiteX9" fmla="*/ 36343 w 36650"/>
                <a:gd name="connsiteY9" fmla="*/ 20040 h 70190"/>
                <a:gd name="connsiteX10" fmla="*/ 36343 w 36650"/>
                <a:gd name="connsiteY10" fmla="*/ 14039 h 70190"/>
                <a:gd name="connsiteX11" fmla="*/ 35726 w 36650"/>
                <a:gd name="connsiteY11" fmla="*/ 12611 h 70190"/>
                <a:gd name="connsiteX12" fmla="*/ 34288 w 36650"/>
                <a:gd name="connsiteY12" fmla="*/ 12003 h 70190"/>
                <a:gd name="connsiteX13" fmla="*/ 25046 w 36650"/>
                <a:gd name="connsiteY13" fmla="*/ 12003 h 70190"/>
                <a:gd name="connsiteX14" fmla="*/ 25046 w 36650"/>
                <a:gd name="connsiteY14" fmla="*/ 1528 h 70190"/>
                <a:gd name="connsiteX15" fmla="*/ 23429 w 36650"/>
                <a:gd name="connsiteY15" fmla="*/ 0 h 70190"/>
                <a:gd name="connsiteX16" fmla="*/ 23024 w 36650"/>
                <a:gd name="connsiteY16" fmla="*/ 0 h 70190"/>
                <a:gd name="connsiteX17" fmla="*/ 13626 w 36650"/>
                <a:gd name="connsiteY17" fmla="*/ 1628 h 70190"/>
                <a:gd name="connsiteX18" fmla="*/ 12213 w 36650"/>
                <a:gd name="connsiteY18" fmla="*/ 2341 h 70190"/>
                <a:gd name="connsiteX19" fmla="*/ 11604 w 36650"/>
                <a:gd name="connsiteY19" fmla="*/ 3665 h 70190"/>
                <a:gd name="connsiteX20" fmla="*/ 11604 w 36650"/>
                <a:gd name="connsiteY20" fmla="*/ 12003 h 70190"/>
                <a:gd name="connsiteX21" fmla="*/ 2038 w 36650"/>
                <a:gd name="connsiteY21" fmla="*/ 12003 h 70190"/>
                <a:gd name="connsiteX22" fmla="*/ 609 w 36650"/>
                <a:gd name="connsiteY22" fmla="*/ 12611 h 70190"/>
                <a:gd name="connsiteX23" fmla="*/ 0 w 36650"/>
                <a:gd name="connsiteY23" fmla="*/ 14039 h 70190"/>
                <a:gd name="connsiteX24" fmla="*/ 0 w 36650"/>
                <a:gd name="connsiteY24" fmla="*/ 18616 h 70190"/>
                <a:gd name="connsiteX25" fmla="*/ 609 w 36650"/>
                <a:gd name="connsiteY25" fmla="*/ 19936 h 70190"/>
                <a:gd name="connsiteX26" fmla="*/ 2038 w 36650"/>
                <a:gd name="connsiteY26" fmla="*/ 20652 h 70190"/>
                <a:gd name="connsiteX27" fmla="*/ 11604 w 36650"/>
                <a:gd name="connsiteY27" fmla="*/ 22073 h 70190"/>
                <a:gd name="connsiteX28" fmla="*/ 11604 w 36650"/>
                <a:gd name="connsiteY28" fmla="*/ 54015 h 70190"/>
                <a:gd name="connsiteX29" fmla="*/ 12521 w 36650"/>
                <a:gd name="connsiteY29" fmla="*/ 62305 h 70190"/>
                <a:gd name="connsiteX30" fmla="*/ 15372 w 36650"/>
                <a:gd name="connsiteY30" fmla="*/ 67238 h 70190"/>
                <a:gd name="connsiteX31" fmla="*/ 20414 w 36650"/>
                <a:gd name="connsiteY31" fmla="*/ 69578 h 70190"/>
                <a:gd name="connsiteX32" fmla="*/ 27793 w 36650"/>
                <a:gd name="connsiteY32" fmla="*/ 70191 h 70190"/>
                <a:gd name="connsiteX33" fmla="*/ 31205 w 36650"/>
                <a:gd name="connsiteY33" fmla="*/ 69987 h 70190"/>
                <a:gd name="connsiteX34" fmla="*/ 34717 w 36650"/>
                <a:gd name="connsiteY34" fmla="*/ 69474 h 70190"/>
                <a:gd name="connsiteX35" fmla="*/ 36651 w 36650"/>
                <a:gd name="connsiteY35" fmla="*/ 67646 h 70190"/>
                <a:gd name="connsiteX36" fmla="*/ 36651 w 36650"/>
                <a:gd name="connsiteY36" fmla="*/ 61237 h 70190"/>
                <a:gd name="connsiteX37" fmla="*/ 34493 w 36650"/>
                <a:gd name="connsiteY37" fmla="*/ 59713 h 70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0" h="70190">
                  <a:moveTo>
                    <a:pt x="34493" y="59712"/>
                  </a:moveTo>
                  <a:lnTo>
                    <a:pt x="29047" y="59712"/>
                  </a:lnTo>
                  <a:cubicBezTo>
                    <a:pt x="28090" y="59712"/>
                    <a:pt x="27353" y="59660"/>
                    <a:pt x="26840" y="59560"/>
                  </a:cubicBezTo>
                  <a:cubicBezTo>
                    <a:pt x="26328" y="59456"/>
                    <a:pt x="25931" y="59204"/>
                    <a:pt x="25659" y="58796"/>
                  </a:cubicBezTo>
                  <a:cubicBezTo>
                    <a:pt x="25387" y="58388"/>
                    <a:pt x="25215" y="57812"/>
                    <a:pt x="25147" y="57068"/>
                  </a:cubicBezTo>
                  <a:cubicBezTo>
                    <a:pt x="25079" y="56320"/>
                    <a:pt x="25046" y="55303"/>
                    <a:pt x="25046" y="54015"/>
                  </a:cubicBezTo>
                  <a:lnTo>
                    <a:pt x="25046" y="22073"/>
                  </a:lnTo>
                  <a:lnTo>
                    <a:pt x="34288" y="22073"/>
                  </a:lnTo>
                  <a:cubicBezTo>
                    <a:pt x="34837" y="22073"/>
                    <a:pt x="35317" y="21868"/>
                    <a:pt x="35726" y="21465"/>
                  </a:cubicBezTo>
                  <a:cubicBezTo>
                    <a:pt x="36138" y="21056"/>
                    <a:pt x="36343" y="20584"/>
                    <a:pt x="36343" y="20040"/>
                  </a:cubicBezTo>
                  <a:lnTo>
                    <a:pt x="36343" y="14039"/>
                  </a:lnTo>
                  <a:cubicBezTo>
                    <a:pt x="36343" y="13499"/>
                    <a:pt x="36138" y="13023"/>
                    <a:pt x="35726" y="12611"/>
                  </a:cubicBezTo>
                  <a:cubicBezTo>
                    <a:pt x="35317" y="12206"/>
                    <a:pt x="34837" y="12003"/>
                    <a:pt x="34288" y="12003"/>
                  </a:cubicBezTo>
                  <a:lnTo>
                    <a:pt x="25046" y="12003"/>
                  </a:lnTo>
                  <a:lnTo>
                    <a:pt x="25046" y="1528"/>
                  </a:lnTo>
                  <a:cubicBezTo>
                    <a:pt x="25046" y="508"/>
                    <a:pt x="24506" y="0"/>
                    <a:pt x="23429" y="0"/>
                  </a:cubicBezTo>
                  <a:lnTo>
                    <a:pt x="23024" y="0"/>
                  </a:lnTo>
                  <a:lnTo>
                    <a:pt x="13626" y="1628"/>
                  </a:lnTo>
                  <a:cubicBezTo>
                    <a:pt x="13086" y="1768"/>
                    <a:pt x="12617" y="2000"/>
                    <a:pt x="12213" y="2341"/>
                  </a:cubicBezTo>
                  <a:cubicBezTo>
                    <a:pt x="11808" y="2681"/>
                    <a:pt x="11604" y="3121"/>
                    <a:pt x="11604" y="3665"/>
                  </a:cubicBezTo>
                  <a:lnTo>
                    <a:pt x="11604" y="12003"/>
                  </a:lnTo>
                  <a:lnTo>
                    <a:pt x="2038" y="12003"/>
                  </a:lnTo>
                  <a:cubicBezTo>
                    <a:pt x="1494" y="12003"/>
                    <a:pt x="1017" y="12206"/>
                    <a:pt x="609" y="12611"/>
                  </a:cubicBezTo>
                  <a:cubicBezTo>
                    <a:pt x="204" y="13023"/>
                    <a:pt x="0" y="13499"/>
                    <a:pt x="0" y="14039"/>
                  </a:cubicBezTo>
                  <a:lnTo>
                    <a:pt x="0" y="18616"/>
                  </a:lnTo>
                  <a:cubicBezTo>
                    <a:pt x="0" y="19156"/>
                    <a:pt x="204" y="19600"/>
                    <a:pt x="609" y="19936"/>
                  </a:cubicBezTo>
                  <a:cubicBezTo>
                    <a:pt x="1017" y="20276"/>
                    <a:pt x="1494" y="20512"/>
                    <a:pt x="2038" y="20652"/>
                  </a:cubicBezTo>
                  <a:lnTo>
                    <a:pt x="11604" y="22073"/>
                  </a:lnTo>
                  <a:lnTo>
                    <a:pt x="11604" y="54015"/>
                  </a:lnTo>
                  <a:cubicBezTo>
                    <a:pt x="11604" y="57404"/>
                    <a:pt x="11908" y="60168"/>
                    <a:pt x="12521" y="62305"/>
                  </a:cubicBezTo>
                  <a:cubicBezTo>
                    <a:pt x="13134" y="64441"/>
                    <a:pt x="14083" y="66086"/>
                    <a:pt x="15372" y="67238"/>
                  </a:cubicBezTo>
                  <a:cubicBezTo>
                    <a:pt x="16662" y="68394"/>
                    <a:pt x="18339" y="69170"/>
                    <a:pt x="20414" y="69578"/>
                  </a:cubicBezTo>
                  <a:cubicBezTo>
                    <a:pt x="22480" y="69987"/>
                    <a:pt x="24942" y="70191"/>
                    <a:pt x="27793" y="70191"/>
                  </a:cubicBezTo>
                  <a:cubicBezTo>
                    <a:pt x="28947" y="70191"/>
                    <a:pt x="30084" y="70123"/>
                    <a:pt x="31205" y="69987"/>
                  </a:cubicBezTo>
                  <a:cubicBezTo>
                    <a:pt x="32322" y="69851"/>
                    <a:pt x="33492" y="69679"/>
                    <a:pt x="34717" y="69474"/>
                  </a:cubicBezTo>
                  <a:cubicBezTo>
                    <a:pt x="36002" y="69275"/>
                    <a:pt x="36651" y="68662"/>
                    <a:pt x="36651" y="67646"/>
                  </a:cubicBezTo>
                  <a:lnTo>
                    <a:pt x="36651" y="61237"/>
                  </a:lnTo>
                  <a:cubicBezTo>
                    <a:pt x="36651" y="60221"/>
                    <a:pt x="35930" y="59713"/>
                    <a:pt x="34493" y="59713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78" name="Freeform 77">
              <a:extLst>
                <a:ext uri="{FF2B5EF4-FFF2-40B4-BE49-F238E27FC236}">
                  <a16:creationId xmlns:a16="http://schemas.microsoft.com/office/drawing/2014/main" id="{32336B0D-5DBB-89A9-FB3D-69DC19CF8C6C}"/>
                </a:ext>
              </a:extLst>
            </p:cNvPr>
            <p:cNvSpPr/>
            <p:nvPr/>
          </p:nvSpPr>
          <p:spPr>
            <a:xfrm>
              <a:off x="10903500" y="6446171"/>
              <a:ext cx="50909" cy="77203"/>
            </a:xfrm>
            <a:custGeom>
              <a:avLst/>
              <a:gdLst>
                <a:gd name="connsiteX0" fmla="*/ 48007 w 50909"/>
                <a:gd name="connsiteY0" fmla="*/ 44857 h 77203"/>
                <a:gd name="connsiteX1" fmla="*/ 43682 w 50909"/>
                <a:gd name="connsiteY1" fmla="*/ 39924 h 77203"/>
                <a:gd name="connsiteX2" fmla="*/ 36759 w 50909"/>
                <a:gd name="connsiteY2" fmla="*/ 35195 h 77203"/>
                <a:gd name="connsiteX3" fmla="*/ 22504 w 50909"/>
                <a:gd name="connsiteY3" fmla="*/ 28378 h 77203"/>
                <a:gd name="connsiteX4" fmla="*/ 18431 w 50909"/>
                <a:gd name="connsiteY4" fmla="*/ 25941 h 77203"/>
                <a:gd name="connsiteX5" fmla="*/ 15833 w 50909"/>
                <a:gd name="connsiteY5" fmla="*/ 23753 h 77203"/>
                <a:gd name="connsiteX6" fmla="*/ 14507 w 50909"/>
                <a:gd name="connsiteY6" fmla="*/ 21616 h 77203"/>
                <a:gd name="connsiteX7" fmla="*/ 14155 w 50909"/>
                <a:gd name="connsiteY7" fmla="*/ 19324 h 77203"/>
                <a:gd name="connsiteX8" fmla="*/ 16649 w 50909"/>
                <a:gd name="connsiteY8" fmla="*/ 13987 h 77203"/>
                <a:gd name="connsiteX9" fmla="*/ 24842 w 50909"/>
                <a:gd name="connsiteY9" fmla="*/ 12102 h 77203"/>
                <a:gd name="connsiteX10" fmla="*/ 36859 w 50909"/>
                <a:gd name="connsiteY10" fmla="*/ 12354 h 77203"/>
                <a:gd name="connsiteX11" fmla="*/ 46937 w 50909"/>
                <a:gd name="connsiteY11" fmla="*/ 13123 h 77203"/>
                <a:gd name="connsiteX12" fmla="*/ 47142 w 50909"/>
                <a:gd name="connsiteY12" fmla="*/ 13123 h 77203"/>
                <a:gd name="connsiteX13" fmla="*/ 48415 w 50909"/>
                <a:gd name="connsiteY13" fmla="*/ 12610 h 77203"/>
                <a:gd name="connsiteX14" fmla="*/ 48871 w 50909"/>
                <a:gd name="connsiteY14" fmla="*/ 11290 h 77203"/>
                <a:gd name="connsiteX15" fmla="*/ 48871 w 50909"/>
                <a:gd name="connsiteY15" fmla="*/ 3760 h 77203"/>
                <a:gd name="connsiteX16" fmla="*/ 48363 w 50909"/>
                <a:gd name="connsiteY16" fmla="*/ 2492 h 77203"/>
                <a:gd name="connsiteX17" fmla="*/ 47038 w 50909"/>
                <a:gd name="connsiteY17" fmla="*/ 1828 h 77203"/>
                <a:gd name="connsiteX18" fmla="*/ 43474 w 50909"/>
                <a:gd name="connsiteY18" fmla="*/ 1220 h 77203"/>
                <a:gd name="connsiteX19" fmla="*/ 38489 w 50909"/>
                <a:gd name="connsiteY19" fmla="*/ 608 h 77203"/>
                <a:gd name="connsiteX20" fmla="*/ 32891 w 50909"/>
                <a:gd name="connsiteY20" fmla="*/ 152 h 77203"/>
                <a:gd name="connsiteX21" fmla="*/ 25455 w 50909"/>
                <a:gd name="connsiteY21" fmla="*/ 0 h 77203"/>
                <a:gd name="connsiteX22" fmla="*/ 13490 w 50909"/>
                <a:gd name="connsiteY22" fmla="*/ 1424 h 77203"/>
                <a:gd name="connsiteX23" fmla="*/ 5650 w 50909"/>
                <a:gd name="connsiteY23" fmla="*/ 5441 h 77203"/>
                <a:gd name="connsiteX24" fmla="*/ 1325 w 50909"/>
                <a:gd name="connsiteY24" fmla="*/ 11594 h 77203"/>
                <a:gd name="connsiteX25" fmla="*/ 0 w 50909"/>
                <a:gd name="connsiteY25" fmla="*/ 19324 h 77203"/>
                <a:gd name="connsiteX26" fmla="*/ 561 w 50909"/>
                <a:gd name="connsiteY26" fmla="*/ 24465 h 77203"/>
                <a:gd name="connsiteX27" fmla="*/ 2495 w 50909"/>
                <a:gd name="connsiteY27" fmla="*/ 29242 h 77203"/>
                <a:gd name="connsiteX28" fmla="*/ 6163 w 50909"/>
                <a:gd name="connsiteY28" fmla="*/ 33667 h 77203"/>
                <a:gd name="connsiteX29" fmla="*/ 12017 w 50909"/>
                <a:gd name="connsiteY29" fmla="*/ 37940 h 77203"/>
                <a:gd name="connsiteX30" fmla="*/ 27489 w 50909"/>
                <a:gd name="connsiteY30" fmla="*/ 45977 h 77203"/>
                <a:gd name="connsiteX31" fmla="*/ 31670 w 50909"/>
                <a:gd name="connsiteY31" fmla="*/ 48674 h 77203"/>
                <a:gd name="connsiteX32" fmla="*/ 34312 w 50909"/>
                <a:gd name="connsiteY32" fmla="*/ 50959 h 77203"/>
                <a:gd name="connsiteX33" fmla="*/ 35742 w 50909"/>
                <a:gd name="connsiteY33" fmla="*/ 53251 h 77203"/>
                <a:gd name="connsiteX34" fmla="*/ 36146 w 50909"/>
                <a:gd name="connsiteY34" fmla="*/ 55947 h 77203"/>
                <a:gd name="connsiteX35" fmla="*/ 33652 w 50909"/>
                <a:gd name="connsiteY35" fmla="*/ 62761 h 77203"/>
                <a:gd name="connsiteX36" fmla="*/ 24334 w 50909"/>
                <a:gd name="connsiteY36" fmla="*/ 65101 h 77203"/>
                <a:gd name="connsiteX37" fmla="*/ 18479 w 50909"/>
                <a:gd name="connsiteY37" fmla="*/ 64997 h 77203"/>
                <a:gd name="connsiteX38" fmla="*/ 13442 w 50909"/>
                <a:gd name="connsiteY38" fmla="*/ 64745 h 77203"/>
                <a:gd name="connsiteX39" fmla="*/ 8301 w 50909"/>
                <a:gd name="connsiteY39" fmla="*/ 64441 h 77203"/>
                <a:gd name="connsiteX40" fmla="*/ 4276 w 50909"/>
                <a:gd name="connsiteY40" fmla="*/ 64081 h 77203"/>
                <a:gd name="connsiteX41" fmla="*/ 4072 w 50909"/>
                <a:gd name="connsiteY41" fmla="*/ 64081 h 77203"/>
                <a:gd name="connsiteX42" fmla="*/ 2699 w 50909"/>
                <a:gd name="connsiteY42" fmla="*/ 64641 h 77203"/>
                <a:gd name="connsiteX43" fmla="*/ 2138 w 50909"/>
                <a:gd name="connsiteY43" fmla="*/ 66017 h 77203"/>
                <a:gd name="connsiteX44" fmla="*/ 2138 w 50909"/>
                <a:gd name="connsiteY44" fmla="*/ 73339 h 77203"/>
                <a:gd name="connsiteX45" fmla="*/ 2699 w 50909"/>
                <a:gd name="connsiteY45" fmla="*/ 74663 h 77203"/>
                <a:gd name="connsiteX46" fmla="*/ 4072 w 50909"/>
                <a:gd name="connsiteY46" fmla="*/ 75372 h 77203"/>
                <a:gd name="connsiteX47" fmla="*/ 12017 w 50909"/>
                <a:gd name="connsiteY47" fmla="*/ 76696 h 77203"/>
                <a:gd name="connsiteX48" fmla="*/ 24134 w 50909"/>
                <a:gd name="connsiteY48" fmla="*/ 77204 h 77203"/>
                <a:gd name="connsiteX49" fmla="*/ 36907 w 50909"/>
                <a:gd name="connsiteY49" fmla="*/ 75323 h 77203"/>
                <a:gd name="connsiteX50" fmla="*/ 45156 w 50909"/>
                <a:gd name="connsiteY50" fmla="*/ 70439 h 77203"/>
                <a:gd name="connsiteX51" fmla="*/ 49585 w 50909"/>
                <a:gd name="connsiteY51" fmla="*/ 63625 h 77203"/>
                <a:gd name="connsiteX52" fmla="*/ 50910 w 50909"/>
                <a:gd name="connsiteY52" fmla="*/ 55948 h 77203"/>
                <a:gd name="connsiteX53" fmla="*/ 50245 w 50909"/>
                <a:gd name="connsiteY53" fmla="*/ 50147 h 77203"/>
                <a:gd name="connsiteX54" fmla="*/ 48007 w 50909"/>
                <a:gd name="connsiteY54" fmla="*/ 44857 h 77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50909" h="77203">
                  <a:moveTo>
                    <a:pt x="48007" y="44857"/>
                  </a:moveTo>
                  <a:cubicBezTo>
                    <a:pt x="46954" y="43161"/>
                    <a:pt x="45512" y="41516"/>
                    <a:pt x="43682" y="39924"/>
                  </a:cubicBezTo>
                  <a:cubicBezTo>
                    <a:pt x="41848" y="38332"/>
                    <a:pt x="39538" y="36755"/>
                    <a:pt x="36759" y="35195"/>
                  </a:cubicBezTo>
                  <a:lnTo>
                    <a:pt x="22504" y="28378"/>
                  </a:lnTo>
                  <a:cubicBezTo>
                    <a:pt x="20870" y="27497"/>
                    <a:pt x="19512" y="26685"/>
                    <a:pt x="18431" y="25941"/>
                  </a:cubicBezTo>
                  <a:cubicBezTo>
                    <a:pt x="17342" y="25193"/>
                    <a:pt x="16477" y="24465"/>
                    <a:pt x="15833" y="23753"/>
                  </a:cubicBezTo>
                  <a:cubicBezTo>
                    <a:pt x="15188" y="23036"/>
                    <a:pt x="14747" y="22328"/>
                    <a:pt x="14507" y="21616"/>
                  </a:cubicBezTo>
                  <a:cubicBezTo>
                    <a:pt x="14271" y="20904"/>
                    <a:pt x="14155" y="20140"/>
                    <a:pt x="14155" y="19324"/>
                  </a:cubicBezTo>
                  <a:cubicBezTo>
                    <a:pt x="14155" y="17019"/>
                    <a:pt x="14984" y="15243"/>
                    <a:pt x="16649" y="13987"/>
                  </a:cubicBezTo>
                  <a:cubicBezTo>
                    <a:pt x="18311" y="12731"/>
                    <a:pt x="21042" y="12102"/>
                    <a:pt x="24842" y="12102"/>
                  </a:cubicBezTo>
                  <a:cubicBezTo>
                    <a:pt x="28170" y="12102"/>
                    <a:pt x="33531" y="12186"/>
                    <a:pt x="36859" y="12354"/>
                  </a:cubicBezTo>
                  <a:cubicBezTo>
                    <a:pt x="40182" y="12527"/>
                    <a:pt x="43542" y="12783"/>
                    <a:pt x="46937" y="13123"/>
                  </a:cubicBezTo>
                  <a:lnTo>
                    <a:pt x="47142" y="13123"/>
                  </a:lnTo>
                  <a:cubicBezTo>
                    <a:pt x="47682" y="13123"/>
                    <a:pt x="48107" y="12950"/>
                    <a:pt x="48415" y="12610"/>
                  </a:cubicBezTo>
                  <a:cubicBezTo>
                    <a:pt x="48719" y="12274"/>
                    <a:pt x="48871" y="11834"/>
                    <a:pt x="48871" y="11290"/>
                  </a:cubicBezTo>
                  <a:lnTo>
                    <a:pt x="48871" y="3760"/>
                  </a:lnTo>
                  <a:cubicBezTo>
                    <a:pt x="48871" y="3216"/>
                    <a:pt x="48703" y="2796"/>
                    <a:pt x="48363" y="2492"/>
                  </a:cubicBezTo>
                  <a:cubicBezTo>
                    <a:pt x="48022" y="2184"/>
                    <a:pt x="47582" y="1964"/>
                    <a:pt x="47038" y="1828"/>
                  </a:cubicBezTo>
                  <a:cubicBezTo>
                    <a:pt x="46157" y="1624"/>
                    <a:pt x="44967" y="1424"/>
                    <a:pt x="43474" y="1220"/>
                  </a:cubicBezTo>
                  <a:cubicBezTo>
                    <a:pt x="41980" y="1016"/>
                    <a:pt x="40319" y="812"/>
                    <a:pt x="38489" y="608"/>
                  </a:cubicBezTo>
                  <a:cubicBezTo>
                    <a:pt x="36655" y="404"/>
                    <a:pt x="34789" y="252"/>
                    <a:pt x="32891" y="152"/>
                  </a:cubicBezTo>
                  <a:cubicBezTo>
                    <a:pt x="30989" y="48"/>
                    <a:pt x="27149" y="0"/>
                    <a:pt x="25455" y="0"/>
                  </a:cubicBezTo>
                  <a:cubicBezTo>
                    <a:pt x="20702" y="0"/>
                    <a:pt x="16714" y="472"/>
                    <a:pt x="13490" y="1424"/>
                  </a:cubicBezTo>
                  <a:cubicBezTo>
                    <a:pt x="10267" y="2373"/>
                    <a:pt x="7656" y="3713"/>
                    <a:pt x="5650" y="5441"/>
                  </a:cubicBezTo>
                  <a:cubicBezTo>
                    <a:pt x="3652" y="7169"/>
                    <a:pt x="2206" y="9222"/>
                    <a:pt x="1325" y="11594"/>
                  </a:cubicBezTo>
                  <a:cubicBezTo>
                    <a:pt x="444" y="13971"/>
                    <a:pt x="0" y="16547"/>
                    <a:pt x="0" y="19324"/>
                  </a:cubicBezTo>
                  <a:cubicBezTo>
                    <a:pt x="0" y="21088"/>
                    <a:pt x="188" y="22805"/>
                    <a:pt x="561" y="24465"/>
                  </a:cubicBezTo>
                  <a:cubicBezTo>
                    <a:pt x="933" y="26125"/>
                    <a:pt x="1578" y="27718"/>
                    <a:pt x="2495" y="29242"/>
                  </a:cubicBezTo>
                  <a:cubicBezTo>
                    <a:pt x="3412" y="30770"/>
                    <a:pt x="4633" y="32247"/>
                    <a:pt x="6163" y="33667"/>
                  </a:cubicBezTo>
                  <a:cubicBezTo>
                    <a:pt x="7688" y="35091"/>
                    <a:pt x="9638" y="36515"/>
                    <a:pt x="12017" y="37940"/>
                  </a:cubicBezTo>
                  <a:lnTo>
                    <a:pt x="27489" y="45977"/>
                  </a:lnTo>
                  <a:cubicBezTo>
                    <a:pt x="29187" y="46994"/>
                    <a:pt x="30580" y="47894"/>
                    <a:pt x="31670" y="48674"/>
                  </a:cubicBezTo>
                  <a:cubicBezTo>
                    <a:pt x="32750" y="49450"/>
                    <a:pt x="33636" y="50218"/>
                    <a:pt x="34312" y="50959"/>
                  </a:cubicBezTo>
                  <a:cubicBezTo>
                    <a:pt x="34989" y="51707"/>
                    <a:pt x="35465" y="52471"/>
                    <a:pt x="35742" y="53251"/>
                  </a:cubicBezTo>
                  <a:cubicBezTo>
                    <a:pt x="36006" y="54031"/>
                    <a:pt x="36146" y="54927"/>
                    <a:pt x="36146" y="55947"/>
                  </a:cubicBezTo>
                  <a:cubicBezTo>
                    <a:pt x="36146" y="58928"/>
                    <a:pt x="35313" y="61200"/>
                    <a:pt x="33652" y="62761"/>
                  </a:cubicBezTo>
                  <a:cubicBezTo>
                    <a:pt x="31986" y="64321"/>
                    <a:pt x="28883" y="65101"/>
                    <a:pt x="24334" y="65101"/>
                  </a:cubicBezTo>
                  <a:cubicBezTo>
                    <a:pt x="23385" y="65101"/>
                    <a:pt x="20073" y="65065"/>
                    <a:pt x="18479" y="64997"/>
                  </a:cubicBezTo>
                  <a:cubicBezTo>
                    <a:pt x="16886" y="64930"/>
                    <a:pt x="15204" y="64845"/>
                    <a:pt x="13442" y="64745"/>
                  </a:cubicBezTo>
                  <a:cubicBezTo>
                    <a:pt x="11676" y="64641"/>
                    <a:pt x="9963" y="64541"/>
                    <a:pt x="8301" y="64441"/>
                  </a:cubicBezTo>
                  <a:cubicBezTo>
                    <a:pt x="6635" y="64337"/>
                    <a:pt x="5298" y="64217"/>
                    <a:pt x="4276" y="64081"/>
                  </a:cubicBezTo>
                  <a:lnTo>
                    <a:pt x="4072" y="64081"/>
                  </a:lnTo>
                  <a:cubicBezTo>
                    <a:pt x="3532" y="64081"/>
                    <a:pt x="3071" y="64269"/>
                    <a:pt x="2699" y="64641"/>
                  </a:cubicBezTo>
                  <a:cubicBezTo>
                    <a:pt x="2326" y="65017"/>
                    <a:pt x="2138" y="65474"/>
                    <a:pt x="2138" y="66017"/>
                  </a:cubicBezTo>
                  <a:lnTo>
                    <a:pt x="2138" y="73339"/>
                  </a:lnTo>
                  <a:cubicBezTo>
                    <a:pt x="2138" y="73883"/>
                    <a:pt x="2326" y="74323"/>
                    <a:pt x="2699" y="74663"/>
                  </a:cubicBezTo>
                  <a:cubicBezTo>
                    <a:pt x="3071" y="75003"/>
                    <a:pt x="3531" y="75239"/>
                    <a:pt x="4072" y="75372"/>
                  </a:cubicBezTo>
                  <a:cubicBezTo>
                    <a:pt x="6519" y="75920"/>
                    <a:pt x="9166" y="76356"/>
                    <a:pt x="12017" y="76696"/>
                  </a:cubicBezTo>
                  <a:cubicBezTo>
                    <a:pt x="14864" y="77036"/>
                    <a:pt x="20265" y="77204"/>
                    <a:pt x="24134" y="77204"/>
                  </a:cubicBezTo>
                  <a:cubicBezTo>
                    <a:pt x="29223" y="77204"/>
                    <a:pt x="33480" y="76576"/>
                    <a:pt x="36907" y="75323"/>
                  </a:cubicBezTo>
                  <a:cubicBezTo>
                    <a:pt x="40335" y="74067"/>
                    <a:pt x="43086" y="72443"/>
                    <a:pt x="45156" y="70439"/>
                  </a:cubicBezTo>
                  <a:cubicBezTo>
                    <a:pt x="47226" y="68442"/>
                    <a:pt x="48703" y="66166"/>
                    <a:pt x="49585" y="63625"/>
                  </a:cubicBezTo>
                  <a:cubicBezTo>
                    <a:pt x="50465" y="61085"/>
                    <a:pt x="50910" y="58524"/>
                    <a:pt x="50910" y="55948"/>
                  </a:cubicBezTo>
                  <a:cubicBezTo>
                    <a:pt x="50910" y="53911"/>
                    <a:pt x="50686" y="51979"/>
                    <a:pt x="50245" y="50147"/>
                  </a:cubicBezTo>
                  <a:cubicBezTo>
                    <a:pt x="49805" y="48314"/>
                    <a:pt x="49056" y="46554"/>
                    <a:pt x="48007" y="44857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79" name="Freeform 78">
              <a:extLst>
                <a:ext uri="{FF2B5EF4-FFF2-40B4-BE49-F238E27FC236}">
                  <a16:creationId xmlns:a16="http://schemas.microsoft.com/office/drawing/2014/main" id="{00B72EF4-C2D8-8093-4AAF-03C818DFCBB4}"/>
                </a:ext>
              </a:extLst>
            </p:cNvPr>
            <p:cNvSpPr/>
            <p:nvPr/>
          </p:nvSpPr>
          <p:spPr>
            <a:xfrm>
              <a:off x="10963873" y="6464480"/>
              <a:ext cx="48563" cy="58896"/>
            </a:xfrm>
            <a:custGeom>
              <a:avLst/>
              <a:gdLst>
                <a:gd name="connsiteX0" fmla="*/ 42365 w 48563"/>
                <a:gd name="connsiteY0" fmla="*/ 7222 h 58896"/>
                <a:gd name="connsiteX1" fmla="*/ 34797 w 48563"/>
                <a:gd name="connsiteY1" fmla="*/ 1884 h 58896"/>
                <a:gd name="connsiteX2" fmla="*/ 24382 w 48563"/>
                <a:gd name="connsiteY2" fmla="*/ 0 h 58896"/>
                <a:gd name="connsiteX3" fmla="*/ 14019 w 48563"/>
                <a:gd name="connsiteY3" fmla="*/ 1828 h 58896"/>
                <a:gd name="connsiteX4" fmla="*/ 6351 w 48563"/>
                <a:gd name="connsiteY4" fmla="*/ 7022 h 58896"/>
                <a:gd name="connsiteX5" fmla="*/ 1626 w 48563"/>
                <a:gd name="connsiteY5" fmla="*/ 15159 h 58896"/>
                <a:gd name="connsiteX6" fmla="*/ 0 w 48563"/>
                <a:gd name="connsiteY6" fmla="*/ 25837 h 58896"/>
                <a:gd name="connsiteX7" fmla="*/ 0 w 48563"/>
                <a:gd name="connsiteY7" fmla="*/ 33363 h 58896"/>
                <a:gd name="connsiteX8" fmla="*/ 2395 w 48563"/>
                <a:gd name="connsiteY8" fmla="*/ 45826 h 58896"/>
                <a:gd name="connsiteX9" fmla="*/ 8453 w 48563"/>
                <a:gd name="connsiteY9" fmla="*/ 53659 h 58896"/>
                <a:gd name="connsiteX10" fmla="*/ 16445 w 48563"/>
                <a:gd name="connsiteY10" fmla="*/ 57728 h 58896"/>
                <a:gd name="connsiteX11" fmla="*/ 24638 w 48563"/>
                <a:gd name="connsiteY11" fmla="*/ 58896 h 58896"/>
                <a:gd name="connsiteX12" fmla="*/ 30697 w 48563"/>
                <a:gd name="connsiteY12" fmla="*/ 58792 h 58896"/>
                <a:gd name="connsiteX13" fmla="*/ 35482 w 48563"/>
                <a:gd name="connsiteY13" fmla="*/ 58488 h 58896"/>
                <a:gd name="connsiteX14" fmla="*/ 39806 w 48563"/>
                <a:gd name="connsiteY14" fmla="*/ 57980 h 58896"/>
                <a:gd name="connsiteX15" fmla="*/ 44391 w 48563"/>
                <a:gd name="connsiteY15" fmla="*/ 57164 h 58896"/>
                <a:gd name="connsiteX16" fmla="*/ 46169 w 48563"/>
                <a:gd name="connsiteY16" fmla="*/ 56352 h 58896"/>
                <a:gd name="connsiteX17" fmla="*/ 46529 w 48563"/>
                <a:gd name="connsiteY17" fmla="*/ 54523 h 58896"/>
                <a:gd name="connsiteX18" fmla="*/ 46529 w 48563"/>
                <a:gd name="connsiteY18" fmla="*/ 47806 h 58896"/>
                <a:gd name="connsiteX19" fmla="*/ 46021 w 48563"/>
                <a:gd name="connsiteY19" fmla="*/ 46638 h 58896"/>
                <a:gd name="connsiteX20" fmla="*/ 44696 w 48563"/>
                <a:gd name="connsiteY20" fmla="*/ 46282 h 58896"/>
                <a:gd name="connsiteX21" fmla="*/ 44391 w 48563"/>
                <a:gd name="connsiteY21" fmla="*/ 46282 h 58896"/>
                <a:gd name="connsiteX22" fmla="*/ 36195 w 48563"/>
                <a:gd name="connsiteY22" fmla="*/ 46946 h 58896"/>
                <a:gd name="connsiteX23" fmla="*/ 25655 w 48563"/>
                <a:gd name="connsiteY23" fmla="*/ 47298 h 58896"/>
                <a:gd name="connsiteX24" fmla="*/ 19601 w 48563"/>
                <a:gd name="connsiteY24" fmla="*/ 46129 h 58896"/>
                <a:gd name="connsiteX25" fmla="*/ 15833 w 48563"/>
                <a:gd name="connsiteY25" fmla="*/ 43077 h 58896"/>
                <a:gd name="connsiteX26" fmla="*/ 13947 w 48563"/>
                <a:gd name="connsiteY26" fmla="*/ 38908 h 58896"/>
                <a:gd name="connsiteX27" fmla="*/ 13443 w 48563"/>
                <a:gd name="connsiteY27" fmla="*/ 34379 h 58896"/>
                <a:gd name="connsiteX28" fmla="*/ 13443 w 48563"/>
                <a:gd name="connsiteY28" fmla="*/ 34075 h 58896"/>
                <a:gd name="connsiteX29" fmla="*/ 46534 w 48563"/>
                <a:gd name="connsiteY29" fmla="*/ 34075 h 58896"/>
                <a:gd name="connsiteX30" fmla="*/ 48564 w 48563"/>
                <a:gd name="connsiteY30" fmla="*/ 31535 h 58896"/>
                <a:gd name="connsiteX31" fmla="*/ 48564 w 48563"/>
                <a:gd name="connsiteY31" fmla="*/ 25838 h 58896"/>
                <a:gd name="connsiteX32" fmla="*/ 46990 w 48563"/>
                <a:gd name="connsiteY32" fmla="*/ 15412 h 58896"/>
                <a:gd name="connsiteX33" fmla="*/ 42365 w 48563"/>
                <a:gd name="connsiteY33" fmla="*/ 7222 h 58896"/>
                <a:gd name="connsiteX34" fmla="*/ 35126 w 48563"/>
                <a:gd name="connsiteY34" fmla="*/ 24513 h 58896"/>
                <a:gd name="connsiteX35" fmla="*/ 13543 w 48563"/>
                <a:gd name="connsiteY35" fmla="*/ 24513 h 58896"/>
                <a:gd name="connsiteX36" fmla="*/ 13543 w 48563"/>
                <a:gd name="connsiteY36" fmla="*/ 24109 h 58896"/>
                <a:gd name="connsiteX37" fmla="*/ 16598 w 48563"/>
                <a:gd name="connsiteY37" fmla="*/ 14803 h 58896"/>
                <a:gd name="connsiteX38" fmla="*/ 24438 w 48563"/>
                <a:gd name="connsiteY38" fmla="*/ 11595 h 58896"/>
                <a:gd name="connsiteX39" fmla="*/ 32174 w 48563"/>
                <a:gd name="connsiteY39" fmla="*/ 14851 h 58896"/>
                <a:gd name="connsiteX40" fmla="*/ 35126 w 48563"/>
                <a:gd name="connsiteY40" fmla="*/ 24109 h 58896"/>
                <a:gd name="connsiteX41" fmla="*/ 35126 w 48563"/>
                <a:gd name="connsiteY41" fmla="*/ 24513 h 5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8563" h="58896">
                  <a:moveTo>
                    <a:pt x="42365" y="7222"/>
                  </a:moveTo>
                  <a:cubicBezTo>
                    <a:pt x="40331" y="4917"/>
                    <a:pt x="37812" y="3137"/>
                    <a:pt x="34797" y="1884"/>
                  </a:cubicBezTo>
                  <a:cubicBezTo>
                    <a:pt x="31782" y="628"/>
                    <a:pt x="28314" y="0"/>
                    <a:pt x="24382" y="0"/>
                  </a:cubicBezTo>
                  <a:cubicBezTo>
                    <a:pt x="20522" y="0"/>
                    <a:pt x="17070" y="608"/>
                    <a:pt x="14019" y="1828"/>
                  </a:cubicBezTo>
                  <a:cubicBezTo>
                    <a:pt x="10976" y="3053"/>
                    <a:pt x="8417" y="4781"/>
                    <a:pt x="6351" y="7022"/>
                  </a:cubicBezTo>
                  <a:cubicBezTo>
                    <a:pt x="4285" y="9258"/>
                    <a:pt x="2711" y="11970"/>
                    <a:pt x="1626" y="15159"/>
                  </a:cubicBezTo>
                  <a:cubicBezTo>
                    <a:pt x="544" y="18344"/>
                    <a:pt x="0" y="21905"/>
                    <a:pt x="0" y="25837"/>
                  </a:cubicBezTo>
                  <a:lnTo>
                    <a:pt x="0" y="33363"/>
                  </a:lnTo>
                  <a:cubicBezTo>
                    <a:pt x="0" y="38384"/>
                    <a:pt x="801" y="42537"/>
                    <a:pt x="2395" y="45826"/>
                  </a:cubicBezTo>
                  <a:cubicBezTo>
                    <a:pt x="3988" y="49118"/>
                    <a:pt x="6006" y="51727"/>
                    <a:pt x="8453" y="53659"/>
                  </a:cubicBezTo>
                  <a:cubicBezTo>
                    <a:pt x="10896" y="55592"/>
                    <a:pt x="13558" y="56944"/>
                    <a:pt x="16445" y="57728"/>
                  </a:cubicBezTo>
                  <a:cubicBezTo>
                    <a:pt x="19329" y="58504"/>
                    <a:pt x="22059" y="58896"/>
                    <a:pt x="24638" y="58896"/>
                  </a:cubicBezTo>
                  <a:cubicBezTo>
                    <a:pt x="26945" y="58896"/>
                    <a:pt x="28967" y="58860"/>
                    <a:pt x="30697" y="58792"/>
                  </a:cubicBezTo>
                  <a:cubicBezTo>
                    <a:pt x="32427" y="58724"/>
                    <a:pt x="34020" y="58624"/>
                    <a:pt x="35482" y="58488"/>
                  </a:cubicBezTo>
                  <a:cubicBezTo>
                    <a:pt x="36939" y="58352"/>
                    <a:pt x="38385" y="58184"/>
                    <a:pt x="39806" y="57980"/>
                  </a:cubicBezTo>
                  <a:cubicBezTo>
                    <a:pt x="41236" y="57776"/>
                    <a:pt x="42761" y="57504"/>
                    <a:pt x="44391" y="57164"/>
                  </a:cubicBezTo>
                  <a:cubicBezTo>
                    <a:pt x="45340" y="57032"/>
                    <a:pt x="45933" y="56760"/>
                    <a:pt x="46169" y="56352"/>
                  </a:cubicBezTo>
                  <a:cubicBezTo>
                    <a:pt x="46409" y="55944"/>
                    <a:pt x="46529" y="55336"/>
                    <a:pt x="46529" y="54523"/>
                  </a:cubicBezTo>
                  <a:lnTo>
                    <a:pt x="46529" y="47806"/>
                  </a:lnTo>
                  <a:cubicBezTo>
                    <a:pt x="46529" y="47266"/>
                    <a:pt x="46357" y="46874"/>
                    <a:pt x="46021" y="46638"/>
                  </a:cubicBezTo>
                  <a:cubicBezTo>
                    <a:pt x="45677" y="46402"/>
                    <a:pt x="45236" y="46282"/>
                    <a:pt x="44696" y="46282"/>
                  </a:cubicBezTo>
                  <a:lnTo>
                    <a:pt x="44391" y="46282"/>
                  </a:lnTo>
                  <a:cubicBezTo>
                    <a:pt x="42221" y="46486"/>
                    <a:pt x="39486" y="46706"/>
                    <a:pt x="36195" y="46946"/>
                  </a:cubicBezTo>
                  <a:cubicBezTo>
                    <a:pt x="32899" y="47182"/>
                    <a:pt x="29387" y="47298"/>
                    <a:pt x="25655" y="47298"/>
                  </a:cubicBezTo>
                  <a:cubicBezTo>
                    <a:pt x="23217" y="47298"/>
                    <a:pt x="21195" y="46910"/>
                    <a:pt x="19601" y="46129"/>
                  </a:cubicBezTo>
                  <a:cubicBezTo>
                    <a:pt x="18004" y="45353"/>
                    <a:pt x="16750" y="44333"/>
                    <a:pt x="15833" y="43077"/>
                  </a:cubicBezTo>
                  <a:cubicBezTo>
                    <a:pt x="14916" y="41825"/>
                    <a:pt x="14288" y="40432"/>
                    <a:pt x="13947" y="38908"/>
                  </a:cubicBezTo>
                  <a:cubicBezTo>
                    <a:pt x="13607" y="37384"/>
                    <a:pt x="13443" y="35875"/>
                    <a:pt x="13443" y="34379"/>
                  </a:cubicBezTo>
                  <a:lnTo>
                    <a:pt x="13443" y="34075"/>
                  </a:lnTo>
                  <a:lnTo>
                    <a:pt x="46534" y="34075"/>
                  </a:lnTo>
                  <a:cubicBezTo>
                    <a:pt x="47887" y="34075"/>
                    <a:pt x="48564" y="33227"/>
                    <a:pt x="48564" y="31535"/>
                  </a:cubicBezTo>
                  <a:lnTo>
                    <a:pt x="48564" y="25838"/>
                  </a:lnTo>
                  <a:cubicBezTo>
                    <a:pt x="48564" y="22041"/>
                    <a:pt x="48039" y="18564"/>
                    <a:pt x="46990" y="15412"/>
                  </a:cubicBezTo>
                  <a:cubicBezTo>
                    <a:pt x="45941" y="12259"/>
                    <a:pt x="44399" y="9530"/>
                    <a:pt x="42365" y="7222"/>
                  </a:cubicBezTo>
                  <a:moveTo>
                    <a:pt x="35126" y="24513"/>
                  </a:moveTo>
                  <a:lnTo>
                    <a:pt x="13543" y="24513"/>
                  </a:lnTo>
                  <a:lnTo>
                    <a:pt x="13543" y="24109"/>
                  </a:lnTo>
                  <a:cubicBezTo>
                    <a:pt x="13543" y="20036"/>
                    <a:pt x="14559" y="16936"/>
                    <a:pt x="16598" y="14803"/>
                  </a:cubicBezTo>
                  <a:cubicBezTo>
                    <a:pt x="18632" y="12663"/>
                    <a:pt x="21243" y="11595"/>
                    <a:pt x="24438" y="11595"/>
                  </a:cubicBezTo>
                  <a:cubicBezTo>
                    <a:pt x="27625" y="11595"/>
                    <a:pt x="30204" y="12679"/>
                    <a:pt x="32174" y="14851"/>
                  </a:cubicBezTo>
                  <a:cubicBezTo>
                    <a:pt x="34140" y="17024"/>
                    <a:pt x="35126" y="20109"/>
                    <a:pt x="35126" y="24109"/>
                  </a:cubicBezTo>
                  <a:lnTo>
                    <a:pt x="35126" y="24513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0" name="Freeform 79">
              <a:extLst>
                <a:ext uri="{FF2B5EF4-FFF2-40B4-BE49-F238E27FC236}">
                  <a16:creationId xmlns:a16="http://schemas.microsoft.com/office/drawing/2014/main" id="{912773D1-F3B7-058B-4220-9F2789B51E7B}"/>
                </a:ext>
              </a:extLst>
            </p:cNvPr>
            <p:cNvSpPr/>
            <p:nvPr/>
          </p:nvSpPr>
          <p:spPr>
            <a:xfrm>
              <a:off x="11022005" y="6464480"/>
              <a:ext cx="38484" cy="58896"/>
            </a:xfrm>
            <a:custGeom>
              <a:avLst/>
              <a:gdLst>
                <a:gd name="connsiteX0" fmla="*/ 36347 w 38484"/>
                <a:gd name="connsiteY0" fmla="*/ 1320 h 58896"/>
                <a:gd name="connsiteX1" fmla="*/ 31257 w 38484"/>
                <a:gd name="connsiteY1" fmla="*/ 408 h 58896"/>
                <a:gd name="connsiteX2" fmla="*/ 23213 w 38484"/>
                <a:gd name="connsiteY2" fmla="*/ 0 h 58896"/>
                <a:gd name="connsiteX3" fmla="*/ 13999 w 38484"/>
                <a:gd name="connsiteY3" fmla="*/ 1528 h 58896"/>
                <a:gd name="connsiteX4" fmla="*/ 6671 w 38484"/>
                <a:gd name="connsiteY4" fmla="*/ 6153 h 58896"/>
                <a:gd name="connsiteX5" fmla="*/ 1786 w 38484"/>
                <a:gd name="connsiteY5" fmla="*/ 13883 h 58896"/>
                <a:gd name="connsiteX6" fmla="*/ 0 w 38484"/>
                <a:gd name="connsiteY6" fmla="*/ 24717 h 58896"/>
                <a:gd name="connsiteX7" fmla="*/ 0 w 38484"/>
                <a:gd name="connsiteY7" fmla="*/ 34179 h 58896"/>
                <a:gd name="connsiteX8" fmla="*/ 1786 w 38484"/>
                <a:gd name="connsiteY8" fmla="*/ 45009 h 58896"/>
                <a:gd name="connsiteX9" fmla="*/ 6671 w 38484"/>
                <a:gd name="connsiteY9" fmla="*/ 52743 h 58896"/>
                <a:gd name="connsiteX10" fmla="*/ 13999 w 38484"/>
                <a:gd name="connsiteY10" fmla="*/ 57372 h 58896"/>
                <a:gd name="connsiteX11" fmla="*/ 23213 w 38484"/>
                <a:gd name="connsiteY11" fmla="*/ 58896 h 58896"/>
                <a:gd name="connsiteX12" fmla="*/ 31257 w 38484"/>
                <a:gd name="connsiteY12" fmla="*/ 58488 h 58896"/>
                <a:gd name="connsiteX13" fmla="*/ 36347 w 38484"/>
                <a:gd name="connsiteY13" fmla="*/ 57572 h 58896"/>
                <a:gd name="connsiteX14" fmla="*/ 38076 w 38484"/>
                <a:gd name="connsiteY14" fmla="*/ 56707 h 58896"/>
                <a:gd name="connsiteX15" fmla="*/ 38485 w 38484"/>
                <a:gd name="connsiteY15" fmla="*/ 54927 h 58896"/>
                <a:gd name="connsiteX16" fmla="*/ 38485 w 38484"/>
                <a:gd name="connsiteY16" fmla="*/ 48318 h 58896"/>
                <a:gd name="connsiteX17" fmla="*/ 37976 w 38484"/>
                <a:gd name="connsiteY17" fmla="*/ 47145 h 58896"/>
                <a:gd name="connsiteX18" fmla="*/ 36651 w 38484"/>
                <a:gd name="connsiteY18" fmla="*/ 46789 h 58896"/>
                <a:gd name="connsiteX19" fmla="*/ 36347 w 38484"/>
                <a:gd name="connsiteY19" fmla="*/ 46789 h 58896"/>
                <a:gd name="connsiteX20" fmla="*/ 33496 w 38484"/>
                <a:gd name="connsiteY20" fmla="*/ 47145 h 58896"/>
                <a:gd name="connsiteX21" fmla="*/ 30749 w 38484"/>
                <a:gd name="connsiteY21" fmla="*/ 47349 h 58896"/>
                <a:gd name="connsiteX22" fmla="*/ 27489 w 38484"/>
                <a:gd name="connsiteY22" fmla="*/ 47453 h 58896"/>
                <a:gd name="connsiteX23" fmla="*/ 23213 w 38484"/>
                <a:gd name="connsiteY23" fmla="*/ 47501 h 58896"/>
                <a:gd name="connsiteX24" fmla="*/ 19653 w 38484"/>
                <a:gd name="connsiteY24" fmla="*/ 46893 h 58896"/>
                <a:gd name="connsiteX25" fmla="*/ 16546 w 38484"/>
                <a:gd name="connsiteY25" fmla="*/ 44809 h 58896"/>
                <a:gd name="connsiteX26" fmla="*/ 14307 w 38484"/>
                <a:gd name="connsiteY26" fmla="*/ 40740 h 58896"/>
                <a:gd name="connsiteX27" fmla="*/ 13439 w 38484"/>
                <a:gd name="connsiteY27" fmla="*/ 34179 h 58896"/>
                <a:gd name="connsiteX28" fmla="*/ 13439 w 38484"/>
                <a:gd name="connsiteY28" fmla="*/ 24717 h 58896"/>
                <a:gd name="connsiteX29" fmla="*/ 14307 w 38484"/>
                <a:gd name="connsiteY29" fmla="*/ 18155 h 58896"/>
                <a:gd name="connsiteX30" fmla="*/ 16546 w 38484"/>
                <a:gd name="connsiteY30" fmla="*/ 14091 h 58896"/>
                <a:gd name="connsiteX31" fmla="*/ 19653 w 38484"/>
                <a:gd name="connsiteY31" fmla="*/ 12002 h 58896"/>
                <a:gd name="connsiteX32" fmla="*/ 23213 w 38484"/>
                <a:gd name="connsiteY32" fmla="*/ 11390 h 58896"/>
                <a:gd name="connsiteX33" fmla="*/ 27489 w 38484"/>
                <a:gd name="connsiteY33" fmla="*/ 11442 h 58896"/>
                <a:gd name="connsiteX34" fmla="*/ 30749 w 38484"/>
                <a:gd name="connsiteY34" fmla="*/ 11546 h 58896"/>
                <a:gd name="connsiteX35" fmla="*/ 33496 w 38484"/>
                <a:gd name="connsiteY35" fmla="*/ 11750 h 58896"/>
                <a:gd name="connsiteX36" fmla="*/ 36347 w 38484"/>
                <a:gd name="connsiteY36" fmla="*/ 12102 h 58896"/>
                <a:gd name="connsiteX37" fmla="*/ 36651 w 38484"/>
                <a:gd name="connsiteY37" fmla="*/ 12102 h 58896"/>
                <a:gd name="connsiteX38" fmla="*/ 37976 w 38484"/>
                <a:gd name="connsiteY38" fmla="*/ 11750 h 58896"/>
                <a:gd name="connsiteX39" fmla="*/ 38485 w 38484"/>
                <a:gd name="connsiteY39" fmla="*/ 10578 h 58896"/>
                <a:gd name="connsiteX40" fmla="*/ 38485 w 38484"/>
                <a:gd name="connsiteY40" fmla="*/ 3964 h 58896"/>
                <a:gd name="connsiteX41" fmla="*/ 38076 w 38484"/>
                <a:gd name="connsiteY41" fmla="*/ 2188 h 58896"/>
                <a:gd name="connsiteX42" fmla="*/ 36347 w 38484"/>
                <a:gd name="connsiteY42" fmla="*/ 1320 h 5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8484" h="58896">
                  <a:moveTo>
                    <a:pt x="36347" y="1320"/>
                  </a:moveTo>
                  <a:cubicBezTo>
                    <a:pt x="35193" y="984"/>
                    <a:pt x="33495" y="680"/>
                    <a:pt x="31257" y="408"/>
                  </a:cubicBezTo>
                  <a:cubicBezTo>
                    <a:pt x="29015" y="136"/>
                    <a:pt x="26336" y="0"/>
                    <a:pt x="23213" y="0"/>
                  </a:cubicBezTo>
                  <a:cubicBezTo>
                    <a:pt x="19885" y="0"/>
                    <a:pt x="16818" y="508"/>
                    <a:pt x="13999" y="1528"/>
                  </a:cubicBezTo>
                  <a:cubicBezTo>
                    <a:pt x="11184" y="2541"/>
                    <a:pt x="8741" y="4085"/>
                    <a:pt x="6671" y="6153"/>
                  </a:cubicBezTo>
                  <a:cubicBezTo>
                    <a:pt x="4597" y="8222"/>
                    <a:pt x="2971" y="10798"/>
                    <a:pt x="1786" y="13883"/>
                  </a:cubicBezTo>
                  <a:cubicBezTo>
                    <a:pt x="596" y="16967"/>
                    <a:pt x="0" y="20580"/>
                    <a:pt x="0" y="24717"/>
                  </a:cubicBezTo>
                  <a:lnTo>
                    <a:pt x="0" y="34179"/>
                  </a:lnTo>
                  <a:cubicBezTo>
                    <a:pt x="0" y="38316"/>
                    <a:pt x="596" y="41925"/>
                    <a:pt x="1786" y="45009"/>
                  </a:cubicBezTo>
                  <a:cubicBezTo>
                    <a:pt x="2971" y="48098"/>
                    <a:pt x="4597" y="50674"/>
                    <a:pt x="6671" y="52743"/>
                  </a:cubicBezTo>
                  <a:cubicBezTo>
                    <a:pt x="8741" y="54811"/>
                    <a:pt x="11184" y="56352"/>
                    <a:pt x="13999" y="57372"/>
                  </a:cubicBezTo>
                  <a:cubicBezTo>
                    <a:pt x="16818" y="58388"/>
                    <a:pt x="19885" y="58896"/>
                    <a:pt x="23213" y="58896"/>
                  </a:cubicBezTo>
                  <a:cubicBezTo>
                    <a:pt x="26336" y="58896"/>
                    <a:pt x="29015" y="58760"/>
                    <a:pt x="31257" y="58488"/>
                  </a:cubicBezTo>
                  <a:cubicBezTo>
                    <a:pt x="33495" y="58220"/>
                    <a:pt x="35193" y="57912"/>
                    <a:pt x="36347" y="57572"/>
                  </a:cubicBezTo>
                  <a:cubicBezTo>
                    <a:pt x="37228" y="57372"/>
                    <a:pt x="37804" y="57079"/>
                    <a:pt x="38076" y="56707"/>
                  </a:cubicBezTo>
                  <a:cubicBezTo>
                    <a:pt x="38349" y="56335"/>
                    <a:pt x="38485" y="55739"/>
                    <a:pt x="38485" y="54927"/>
                  </a:cubicBezTo>
                  <a:lnTo>
                    <a:pt x="38485" y="48318"/>
                  </a:lnTo>
                  <a:cubicBezTo>
                    <a:pt x="38485" y="47773"/>
                    <a:pt x="38316" y="47385"/>
                    <a:pt x="37976" y="47145"/>
                  </a:cubicBezTo>
                  <a:cubicBezTo>
                    <a:pt x="37636" y="46909"/>
                    <a:pt x="37195" y="46789"/>
                    <a:pt x="36651" y="46789"/>
                  </a:cubicBezTo>
                  <a:lnTo>
                    <a:pt x="36347" y="46789"/>
                  </a:lnTo>
                  <a:cubicBezTo>
                    <a:pt x="35330" y="46925"/>
                    <a:pt x="34377" y="47045"/>
                    <a:pt x="33496" y="47145"/>
                  </a:cubicBezTo>
                  <a:cubicBezTo>
                    <a:pt x="32611" y="47245"/>
                    <a:pt x="31698" y="47318"/>
                    <a:pt x="30749" y="47349"/>
                  </a:cubicBezTo>
                  <a:cubicBezTo>
                    <a:pt x="29796" y="47385"/>
                    <a:pt x="28711" y="47417"/>
                    <a:pt x="27489" y="47453"/>
                  </a:cubicBezTo>
                  <a:cubicBezTo>
                    <a:pt x="26268" y="47485"/>
                    <a:pt x="24843" y="47501"/>
                    <a:pt x="23213" y="47501"/>
                  </a:cubicBezTo>
                  <a:cubicBezTo>
                    <a:pt x="21992" y="47501"/>
                    <a:pt x="20802" y="47297"/>
                    <a:pt x="19653" y="46893"/>
                  </a:cubicBezTo>
                  <a:cubicBezTo>
                    <a:pt x="18496" y="46489"/>
                    <a:pt x="17463" y="45789"/>
                    <a:pt x="16546" y="44809"/>
                  </a:cubicBezTo>
                  <a:cubicBezTo>
                    <a:pt x="15629" y="43825"/>
                    <a:pt x="14884" y="42465"/>
                    <a:pt x="14307" y="40740"/>
                  </a:cubicBezTo>
                  <a:cubicBezTo>
                    <a:pt x="13727" y="39008"/>
                    <a:pt x="13439" y="36819"/>
                    <a:pt x="13439" y="34179"/>
                  </a:cubicBezTo>
                  <a:lnTo>
                    <a:pt x="13439" y="24717"/>
                  </a:lnTo>
                  <a:cubicBezTo>
                    <a:pt x="13439" y="22072"/>
                    <a:pt x="13727" y="19884"/>
                    <a:pt x="14307" y="18155"/>
                  </a:cubicBezTo>
                  <a:cubicBezTo>
                    <a:pt x="14884" y="16427"/>
                    <a:pt x="15629" y="15071"/>
                    <a:pt x="16546" y="14091"/>
                  </a:cubicBezTo>
                  <a:cubicBezTo>
                    <a:pt x="17463" y="13106"/>
                    <a:pt x="18496" y="12410"/>
                    <a:pt x="19653" y="12002"/>
                  </a:cubicBezTo>
                  <a:cubicBezTo>
                    <a:pt x="20802" y="11594"/>
                    <a:pt x="21991" y="11390"/>
                    <a:pt x="23213" y="11390"/>
                  </a:cubicBezTo>
                  <a:cubicBezTo>
                    <a:pt x="24843" y="11390"/>
                    <a:pt x="26268" y="11410"/>
                    <a:pt x="27489" y="11442"/>
                  </a:cubicBezTo>
                  <a:cubicBezTo>
                    <a:pt x="28711" y="11478"/>
                    <a:pt x="29796" y="11510"/>
                    <a:pt x="30749" y="11546"/>
                  </a:cubicBezTo>
                  <a:cubicBezTo>
                    <a:pt x="31698" y="11578"/>
                    <a:pt x="32611" y="11646"/>
                    <a:pt x="33496" y="11750"/>
                  </a:cubicBezTo>
                  <a:cubicBezTo>
                    <a:pt x="34377" y="11850"/>
                    <a:pt x="35330" y="11966"/>
                    <a:pt x="36347" y="12102"/>
                  </a:cubicBezTo>
                  <a:lnTo>
                    <a:pt x="36651" y="12102"/>
                  </a:lnTo>
                  <a:cubicBezTo>
                    <a:pt x="37195" y="12102"/>
                    <a:pt x="37636" y="11986"/>
                    <a:pt x="37976" y="11750"/>
                  </a:cubicBezTo>
                  <a:cubicBezTo>
                    <a:pt x="38317" y="11510"/>
                    <a:pt x="38485" y="11122"/>
                    <a:pt x="38485" y="10578"/>
                  </a:cubicBezTo>
                  <a:lnTo>
                    <a:pt x="38485" y="3964"/>
                  </a:lnTo>
                  <a:cubicBezTo>
                    <a:pt x="38485" y="3152"/>
                    <a:pt x="38349" y="2560"/>
                    <a:pt x="38076" y="2188"/>
                  </a:cubicBezTo>
                  <a:cubicBezTo>
                    <a:pt x="37804" y="1812"/>
                    <a:pt x="37227" y="1528"/>
                    <a:pt x="36347" y="132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1" name="Freeform 80">
              <a:extLst>
                <a:ext uri="{FF2B5EF4-FFF2-40B4-BE49-F238E27FC236}">
                  <a16:creationId xmlns:a16="http://schemas.microsoft.com/office/drawing/2014/main" id="{BE7806B3-D1B1-A393-076B-FB460EFC6DF1}"/>
                </a:ext>
              </a:extLst>
            </p:cNvPr>
            <p:cNvSpPr/>
            <p:nvPr/>
          </p:nvSpPr>
          <p:spPr>
            <a:xfrm>
              <a:off x="11067107" y="6453188"/>
              <a:ext cx="36646" cy="70190"/>
            </a:xfrm>
            <a:custGeom>
              <a:avLst/>
              <a:gdLst>
                <a:gd name="connsiteX0" fmla="*/ 34492 w 36646"/>
                <a:gd name="connsiteY0" fmla="*/ 59712 h 70190"/>
                <a:gd name="connsiteX1" fmla="*/ 29046 w 36646"/>
                <a:gd name="connsiteY1" fmla="*/ 59712 h 70190"/>
                <a:gd name="connsiteX2" fmla="*/ 26840 w 36646"/>
                <a:gd name="connsiteY2" fmla="*/ 59560 h 70190"/>
                <a:gd name="connsiteX3" fmla="*/ 25659 w 36646"/>
                <a:gd name="connsiteY3" fmla="*/ 58796 h 70190"/>
                <a:gd name="connsiteX4" fmla="*/ 25142 w 36646"/>
                <a:gd name="connsiteY4" fmla="*/ 57068 h 70190"/>
                <a:gd name="connsiteX5" fmla="*/ 25046 w 36646"/>
                <a:gd name="connsiteY5" fmla="*/ 54015 h 70190"/>
                <a:gd name="connsiteX6" fmla="*/ 25046 w 36646"/>
                <a:gd name="connsiteY6" fmla="*/ 22073 h 70190"/>
                <a:gd name="connsiteX7" fmla="*/ 34288 w 36646"/>
                <a:gd name="connsiteY7" fmla="*/ 22073 h 70190"/>
                <a:gd name="connsiteX8" fmla="*/ 35726 w 36646"/>
                <a:gd name="connsiteY8" fmla="*/ 21465 h 70190"/>
                <a:gd name="connsiteX9" fmla="*/ 36342 w 36646"/>
                <a:gd name="connsiteY9" fmla="*/ 20040 h 70190"/>
                <a:gd name="connsiteX10" fmla="*/ 36342 w 36646"/>
                <a:gd name="connsiteY10" fmla="*/ 14039 h 70190"/>
                <a:gd name="connsiteX11" fmla="*/ 35726 w 36646"/>
                <a:gd name="connsiteY11" fmla="*/ 12611 h 70190"/>
                <a:gd name="connsiteX12" fmla="*/ 34288 w 36646"/>
                <a:gd name="connsiteY12" fmla="*/ 12003 h 70190"/>
                <a:gd name="connsiteX13" fmla="*/ 25046 w 36646"/>
                <a:gd name="connsiteY13" fmla="*/ 12003 h 70190"/>
                <a:gd name="connsiteX14" fmla="*/ 25046 w 36646"/>
                <a:gd name="connsiteY14" fmla="*/ 1528 h 70190"/>
                <a:gd name="connsiteX15" fmla="*/ 23429 w 36646"/>
                <a:gd name="connsiteY15" fmla="*/ 0 h 70190"/>
                <a:gd name="connsiteX16" fmla="*/ 23024 w 36646"/>
                <a:gd name="connsiteY16" fmla="*/ 0 h 70190"/>
                <a:gd name="connsiteX17" fmla="*/ 13626 w 36646"/>
                <a:gd name="connsiteY17" fmla="*/ 1628 h 70190"/>
                <a:gd name="connsiteX18" fmla="*/ 12209 w 36646"/>
                <a:gd name="connsiteY18" fmla="*/ 2341 h 70190"/>
                <a:gd name="connsiteX19" fmla="*/ 11604 w 36646"/>
                <a:gd name="connsiteY19" fmla="*/ 3665 h 70190"/>
                <a:gd name="connsiteX20" fmla="*/ 11604 w 36646"/>
                <a:gd name="connsiteY20" fmla="*/ 12003 h 70190"/>
                <a:gd name="connsiteX21" fmla="*/ 2034 w 36646"/>
                <a:gd name="connsiteY21" fmla="*/ 12003 h 70190"/>
                <a:gd name="connsiteX22" fmla="*/ 609 w 36646"/>
                <a:gd name="connsiteY22" fmla="*/ 12611 h 70190"/>
                <a:gd name="connsiteX23" fmla="*/ 0 w 36646"/>
                <a:gd name="connsiteY23" fmla="*/ 14039 h 70190"/>
                <a:gd name="connsiteX24" fmla="*/ 0 w 36646"/>
                <a:gd name="connsiteY24" fmla="*/ 18616 h 70190"/>
                <a:gd name="connsiteX25" fmla="*/ 609 w 36646"/>
                <a:gd name="connsiteY25" fmla="*/ 19936 h 70190"/>
                <a:gd name="connsiteX26" fmla="*/ 2034 w 36646"/>
                <a:gd name="connsiteY26" fmla="*/ 20652 h 70190"/>
                <a:gd name="connsiteX27" fmla="*/ 11604 w 36646"/>
                <a:gd name="connsiteY27" fmla="*/ 22073 h 70190"/>
                <a:gd name="connsiteX28" fmla="*/ 11604 w 36646"/>
                <a:gd name="connsiteY28" fmla="*/ 54015 h 70190"/>
                <a:gd name="connsiteX29" fmla="*/ 12521 w 36646"/>
                <a:gd name="connsiteY29" fmla="*/ 62305 h 70190"/>
                <a:gd name="connsiteX30" fmla="*/ 15372 w 36646"/>
                <a:gd name="connsiteY30" fmla="*/ 67238 h 70190"/>
                <a:gd name="connsiteX31" fmla="*/ 20410 w 36646"/>
                <a:gd name="connsiteY31" fmla="*/ 69578 h 70190"/>
                <a:gd name="connsiteX32" fmla="*/ 27793 w 36646"/>
                <a:gd name="connsiteY32" fmla="*/ 70191 h 70190"/>
                <a:gd name="connsiteX33" fmla="*/ 31201 w 36646"/>
                <a:gd name="connsiteY33" fmla="*/ 69987 h 70190"/>
                <a:gd name="connsiteX34" fmla="*/ 34713 w 36646"/>
                <a:gd name="connsiteY34" fmla="*/ 69474 h 70190"/>
                <a:gd name="connsiteX35" fmla="*/ 36647 w 36646"/>
                <a:gd name="connsiteY35" fmla="*/ 67646 h 70190"/>
                <a:gd name="connsiteX36" fmla="*/ 36647 w 36646"/>
                <a:gd name="connsiteY36" fmla="*/ 61237 h 70190"/>
                <a:gd name="connsiteX37" fmla="*/ 34492 w 36646"/>
                <a:gd name="connsiteY37" fmla="*/ 59713 h 70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46" h="70190">
                  <a:moveTo>
                    <a:pt x="34492" y="59712"/>
                  </a:moveTo>
                  <a:lnTo>
                    <a:pt x="29046" y="59712"/>
                  </a:lnTo>
                  <a:cubicBezTo>
                    <a:pt x="28085" y="59712"/>
                    <a:pt x="27353" y="59660"/>
                    <a:pt x="26840" y="59560"/>
                  </a:cubicBezTo>
                  <a:cubicBezTo>
                    <a:pt x="26328" y="59456"/>
                    <a:pt x="25931" y="59204"/>
                    <a:pt x="25659" y="58796"/>
                  </a:cubicBezTo>
                  <a:cubicBezTo>
                    <a:pt x="25386" y="58388"/>
                    <a:pt x="25214" y="57812"/>
                    <a:pt x="25142" y="57068"/>
                  </a:cubicBezTo>
                  <a:cubicBezTo>
                    <a:pt x="25078" y="56320"/>
                    <a:pt x="25046" y="55303"/>
                    <a:pt x="25046" y="54015"/>
                  </a:cubicBezTo>
                  <a:lnTo>
                    <a:pt x="25046" y="22073"/>
                  </a:lnTo>
                  <a:lnTo>
                    <a:pt x="34288" y="22073"/>
                  </a:lnTo>
                  <a:cubicBezTo>
                    <a:pt x="34837" y="22073"/>
                    <a:pt x="35313" y="21868"/>
                    <a:pt x="35726" y="21465"/>
                  </a:cubicBezTo>
                  <a:cubicBezTo>
                    <a:pt x="36138" y="21056"/>
                    <a:pt x="36342" y="20584"/>
                    <a:pt x="36342" y="20040"/>
                  </a:cubicBezTo>
                  <a:lnTo>
                    <a:pt x="36342" y="14039"/>
                  </a:lnTo>
                  <a:cubicBezTo>
                    <a:pt x="36342" y="13499"/>
                    <a:pt x="36138" y="13023"/>
                    <a:pt x="35726" y="12611"/>
                  </a:cubicBezTo>
                  <a:cubicBezTo>
                    <a:pt x="35313" y="12206"/>
                    <a:pt x="34837" y="12003"/>
                    <a:pt x="34288" y="12003"/>
                  </a:cubicBezTo>
                  <a:lnTo>
                    <a:pt x="25046" y="12003"/>
                  </a:lnTo>
                  <a:lnTo>
                    <a:pt x="25046" y="1528"/>
                  </a:lnTo>
                  <a:cubicBezTo>
                    <a:pt x="25046" y="508"/>
                    <a:pt x="24506" y="0"/>
                    <a:pt x="23429" y="0"/>
                  </a:cubicBezTo>
                  <a:lnTo>
                    <a:pt x="23024" y="0"/>
                  </a:lnTo>
                  <a:lnTo>
                    <a:pt x="13626" y="1628"/>
                  </a:lnTo>
                  <a:cubicBezTo>
                    <a:pt x="13086" y="1768"/>
                    <a:pt x="12617" y="2000"/>
                    <a:pt x="12209" y="2341"/>
                  </a:cubicBezTo>
                  <a:cubicBezTo>
                    <a:pt x="11808" y="2681"/>
                    <a:pt x="11604" y="3121"/>
                    <a:pt x="11604" y="3665"/>
                  </a:cubicBezTo>
                  <a:lnTo>
                    <a:pt x="11604" y="12003"/>
                  </a:lnTo>
                  <a:lnTo>
                    <a:pt x="2034" y="12003"/>
                  </a:lnTo>
                  <a:cubicBezTo>
                    <a:pt x="1490" y="12003"/>
                    <a:pt x="1013" y="12206"/>
                    <a:pt x="609" y="12611"/>
                  </a:cubicBezTo>
                  <a:cubicBezTo>
                    <a:pt x="200" y="13023"/>
                    <a:pt x="0" y="13499"/>
                    <a:pt x="0" y="14039"/>
                  </a:cubicBezTo>
                  <a:lnTo>
                    <a:pt x="0" y="18616"/>
                  </a:lnTo>
                  <a:cubicBezTo>
                    <a:pt x="0" y="19156"/>
                    <a:pt x="200" y="19600"/>
                    <a:pt x="609" y="19936"/>
                  </a:cubicBezTo>
                  <a:cubicBezTo>
                    <a:pt x="1013" y="20276"/>
                    <a:pt x="1490" y="20512"/>
                    <a:pt x="2034" y="20652"/>
                  </a:cubicBezTo>
                  <a:lnTo>
                    <a:pt x="11604" y="22073"/>
                  </a:lnTo>
                  <a:lnTo>
                    <a:pt x="11604" y="54015"/>
                  </a:lnTo>
                  <a:cubicBezTo>
                    <a:pt x="11604" y="57404"/>
                    <a:pt x="11908" y="60168"/>
                    <a:pt x="12521" y="62305"/>
                  </a:cubicBezTo>
                  <a:cubicBezTo>
                    <a:pt x="13130" y="64441"/>
                    <a:pt x="14079" y="66086"/>
                    <a:pt x="15372" y="67238"/>
                  </a:cubicBezTo>
                  <a:cubicBezTo>
                    <a:pt x="16658" y="68394"/>
                    <a:pt x="18339" y="69170"/>
                    <a:pt x="20410" y="69578"/>
                  </a:cubicBezTo>
                  <a:cubicBezTo>
                    <a:pt x="22480" y="69987"/>
                    <a:pt x="24942" y="70191"/>
                    <a:pt x="27793" y="70191"/>
                  </a:cubicBezTo>
                  <a:cubicBezTo>
                    <a:pt x="28942" y="70191"/>
                    <a:pt x="30084" y="70123"/>
                    <a:pt x="31201" y="69987"/>
                  </a:cubicBezTo>
                  <a:cubicBezTo>
                    <a:pt x="32322" y="69851"/>
                    <a:pt x="33491" y="69679"/>
                    <a:pt x="34713" y="69474"/>
                  </a:cubicBezTo>
                  <a:cubicBezTo>
                    <a:pt x="36002" y="69275"/>
                    <a:pt x="36647" y="68662"/>
                    <a:pt x="36647" y="67646"/>
                  </a:cubicBezTo>
                  <a:lnTo>
                    <a:pt x="36647" y="61237"/>
                  </a:lnTo>
                  <a:cubicBezTo>
                    <a:pt x="36647" y="60221"/>
                    <a:pt x="35930" y="59713"/>
                    <a:pt x="34492" y="59713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2" name="Freeform 81">
              <a:extLst>
                <a:ext uri="{FF2B5EF4-FFF2-40B4-BE49-F238E27FC236}">
                  <a16:creationId xmlns:a16="http://schemas.microsoft.com/office/drawing/2014/main" id="{A6B36C99-D8BE-609B-DBFF-AEA48C281EE6}"/>
                </a:ext>
              </a:extLst>
            </p:cNvPr>
            <p:cNvSpPr/>
            <p:nvPr/>
          </p:nvSpPr>
          <p:spPr>
            <a:xfrm>
              <a:off x="11110170" y="6464478"/>
              <a:ext cx="48663" cy="58900"/>
            </a:xfrm>
            <a:custGeom>
              <a:avLst/>
              <a:gdLst>
                <a:gd name="connsiteX0" fmla="*/ 42453 w 48663"/>
                <a:gd name="connsiteY0" fmla="*/ 7225 h 58900"/>
                <a:gd name="connsiteX1" fmla="*/ 34869 w 48663"/>
                <a:gd name="connsiteY1" fmla="*/ 1932 h 58900"/>
                <a:gd name="connsiteX2" fmla="*/ 24334 w 48663"/>
                <a:gd name="connsiteY2" fmla="*/ 0 h 58900"/>
                <a:gd name="connsiteX3" fmla="*/ 13795 w 48663"/>
                <a:gd name="connsiteY3" fmla="*/ 1932 h 58900"/>
                <a:gd name="connsiteX4" fmla="*/ 6211 w 48663"/>
                <a:gd name="connsiteY4" fmla="*/ 7225 h 58900"/>
                <a:gd name="connsiteX5" fmla="*/ 1578 w 48663"/>
                <a:gd name="connsiteY5" fmla="*/ 15207 h 58900"/>
                <a:gd name="connsiteX6" fmla="*/ 0 w 48663"/>
                <a:gd name="connsiteY6" fmla="*/ 25329 h 58900"/>
                <a:gd name="connsiteX7" fmla="*/ 0 w 48663"/>
                <a:gd name="connsiteY7" fmla="*/ 33571 h 58900"/>
                <a:gd name="connsiteX8" fmla="*/ 1578 w 48663"/>
                <a:gd name="connsiteY8" fmla="*/ 43689 h 58900"/>
                <a:gd name="connsiteX9" fmla="*/ 6211 w 48663"/>
                <a:gd name="connsiteY9" fmla="*/ 51675 h 58900"/>
                <a:gd name="connsiteX10" fmla="*/ 13795 w 48663"/>
                <a:gd name="connsiteY10" fmla="*/ 56964 h 58900"/>
                <a:gd name="connsiteX11" fmla="*/ 24334 w 48663"/>
                <a:gd name="connsiteY11" fmla="*/ 58900 h 58900"/>
                <a:gd name="connsiteX12" fmla="*/ 34869 w 48663"/>
                <a:gd name="connsiteY12" fmla="*/ 56964 h 58900"/>
                <a:gd name="connsiteX13" fmla="*/ 42453 w 48663"/>
                <a:gd name="connsiteY13" fmla="*/ 51675 h 58900"/>
                <a:gd name="connsiteX14" fmla="*/ 47086 w 48663"/>
                <a:gd name="connsiteY14" fmla="*/ 43689 h 58900"/>
                <a:gd name="connsiteX15" fmla="*/ 48664 w 48663"/>
                <a:gd name="connsiteY15" fmla="*/ 33571 h 58900"/>
                <a:gd name="connsiteX16" fmla="*/ 48664 w 48663"/>
                <a:gd name="connsiteY16" fmla="*/ 25329 h 58900"/>
                <a:gd name="connsiteX17" fmla="*/ 47086 w 48663"/>
                <a:gd name="connsiteY17" fmla="*/ 15207 h 58900"/>
                <a:gd name="connsiteX18" fmla="*/ 42453 w 48663"/>
                <a:gd name="connsiteY18" fmla="*/ 7225 h 58900"/>
                <a:gd name="connsiteX19" fmla="*/ 35226 w 48663"/>
                <a:gd name="connsiteY19" fmla="*/ 33571 h 58900"/>
                <a:gd name="connsiteX20" fmla="*/ 32479 w 48663"/>
                <a:gd name="connsiteY20" fmla="*/ 43589 h 58900"/>
                <a:gd name="connsiteX21" fmla="*/ 24334 w 48663"/>
                <a:gd name="connsiteY21" fmla="*/ 47302 h 58900"/>
                <a:gd name="connsiteX22" fmla="*/ 16190 w 48663"/>
                <a:gd name="connsiteY22" fmla="*/ 43589 h 58900"/>
                <a:gd name="connsiteX23" fmla="*/ 13439 w 48663"/>
                <a:gd name="connsiteY23" fmla="*/ 33571 h 58900"/>
                <a:gd name="connsiteX24" fmla="*/ 13439 w 48663"/>
                <a:gd name="connsiteY24" fmla="*/ 25329 h 58900"/>
                <a:gd name="connsiteX25" fmla="*/ 16190 w 48663"/>
                <a:gd name="connsiteY25" fmla="*/ 15311 h 58900"/>
                <a:gd name="connsiteX26" fmla="*/ 24334 w 48663"/>
                <a:gd name="connsiteY26" fmla="*/ 11598 h 58900"/>
                <a:gd name="connsiteX27" fmla="*/ 32479 w 48663"/>
                <a:gd name="connsiteY27" fmla="*/ 15311 h 58900"/>
                <a:gd name="connsiteX28" fmla="*/ 35226 w 48663"/>
                <a:gd name="connsiteY28" fmla="*/ 25329 h 58900"/>
                <a:gd name="connsiteX29" fmla="*/ 35226 w 48663"/>
                <a:gd name="connsiteY29" fmla="*/ 33571 h 5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900">
                  <a:moveTo>
                    <a:pt x="42453" y="7225"/>
                  </a:moveTo>
                  <a:cubicBezTo>
                    <a:pt x="40419" y="4989"/>
                    <a:pt x="37889" y="3225"/>
                    <a:pt x="34869" y="1932"/>
                  </a:cubicBezTo>
                  <a:cubicBezTo>
                    <a:pt x="31850" y="648"/>
                    <a:pt x="28338" y="0"/>
                    <a:pt x="24334" y="0"/>
                  </a:cubicBezTo>
                  <a:cubicBezTo>
                    <a:pt x="20326" y="0"/>
                    <a:pt x="16814" y="648"/>
                    <a:pt x="13795" y="1932"/>
                  </a:cubicBezTo>
                  <a:cubicBezTo>
                    <a:pt x="10776" y="3225"/>
                    <a:pt x="8245" y="4989"/>
                    <a:pt x="6211" y="7225"/>
                  </a:cubicBezTo>
                  <a:cubicBezTo>
                    <a:pt x="4173" y="9462"/>
                    <a:pt x="2627" y="12122"/>
                    <a:pt x="1578" y="15207"/>
                  </a:cubicBezTo>
                  <a:cubicBezTo>
                    <a:pt x="525" y="18296"/>
                    <a:pt x="0" y="21669"/>
                    <a:pt x="0" y="25329"/>
                  </a:cubicBezTo>
                  <a:lnTo>
                    <a:pt x="0" y="33571"/>
                  </a:lnTo>
                  <a:cubicBezTo>
                    <a:pt x="0" y="37232"/>
                    <a:pt x="525" y="40604"/>
                    <a:pt x="1578" y="43689"/>
                  </a:cubicBezTo>
                  <a:cubicBezTo>
                    <a:pt x="2627" y="46778"/>
                    <a:pt x="4173" y="49438"/>
                    <a:pt x="6211" y="51675"/>
                  </a:cubicBezTo>
                  <a:cubicBezTo>
                    <a:pt x="8245" y="53915"/>
                    <a:pt x="10776" y="55679"/>
                    <a:pt x="13795" y="56964"/>
                  </a:cubicBezTo>
                  <a:cubicBezTo>
                    <a:pt x="16814" y="58252"/>
                    <a:pt x="20326" y="58900"/>
                    <a:pt x="24334" y="58900"/>
                  </a:cubicBezTo>
                  <a:cubicBezTo>
                    <a:pt x="28338" y="58900"/>
                    <a:pt x="31850" y="58252"/>
                    <a:pt x="34869" y="56964"/>
                  </a:cubicBezTo>
                  <a:cubicBezTo>
                    <a:pt x="37889" y="55679"/>
                    <a:pt x="40419" y="53915"/>
                    <a:pt x="42453" y="51675"/>
                  </a:cubicBezTo>
                  <a:cubicBezTo>
                    <a:pt x="44491" y="49438"/>
                    <a:pt x="46033" y="46778"/>
                    <a:pt x="47086" y="43689"/>
                  </a:cubicBezTo>
                  <a:cubicBezTo>
                    <a:pt x="48136" y="40604"/>
                    <a:pt x="48664" y="37232"/>
                    <a:pt x="48664" y="33571"/>
                  </a:cubicBezTo>
                  <a:lnTo>
                    <a:pt x="48664" y="25329"/>
                  </a:lnTo>
                  <a:cubicBezTo>
                    <a:pt x="48664" y="21669"/>
                    <a:pt x="48136" y="18296"/>
                    <a:pt x="47086" y="15207"/>
                  </a:cubicBezTo>
                  <a:cubicBezTo>
                    <a:pt x="46033" y="12122"/>
                    <a:pt x="44492" y="9462"/>
                    <a:pt x="42453" y="7225"/>
                  </a:cubicBezTo>
                  <a:moveTo>
                    <a:pt x="35226" y="33571"/>
                  </a:moveTo>
                  <a:cubicBezTo>
                    <a:pt x="35226" y="37776"/>
                    <a:pt x="34313" y="41113"/>
                    <a:pt x="32479" y="43589"/>
                  </a:cubicBezTo>
                  <a:cubicBezTo>
                    <a:pt x="30645" y="46065"/>
                    <a:pt x="27930" y="47302"/>
                    <a:pt x="24334" y="47302"/>
                  </a:cubicBezTo>
                  <a:cubicBezTo>
                    <a:pt x="20735" y="47302"/>
                    <a:pt x="18024" y="46065"/>
                    <a:pt x="16190" y="43589"/>
                  </a:cubicBezTo>
                  <a:cubicBezTo>
                    <a:pt x="14356" y="41112"/>
                    <a:pt x="13439" y="37776"/>
                    <a:pt x="13439" y="33571"/>
                  </a:cubicBezTo>
                  <a:lnTo>
                    <a:pt x="13439" y="25329"/>
                  </a:lnTo>
                  <a:cubicBezTo>
                    <a:pt x="13439" y="21124"/>
                    <a:pt x="14356" y="17788"/>
                    <a:pt x="16190" y="15311"/>
                  </a:cubicBezTo>
                  <a:cubicBezTo>
                    <a:pt x="18024" y="12834"/>
                    <a:pt x="20735" y="11598"/>
                    <a:pt x="24334" y="11598"/>
                  </a:cubicBezTo>
                  <a:cubicBezTo>
                    <a:pt x="27930" y="11598"/>
                    <a:pt x="30645" y="12834"/>
                    <a:pt x="32479" y="15311"/>
                  </a:cubicBezTo>
                  <a:cubicBezTo>
                    <a:pt x="34313" y="17788"/>
                    <a:pt x="35226" y="21124"/>
                    <a:pt x="35226" y="25329"/>
                  </a:cubicBezTo>
                  <a:lnTo>
                    <a:pt x="35226" y="3357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3" name="Freeform 82">
              <a:extLst>
                <a:ext uri="{FF2B5EF4-FFF2-40B4-BE49-F238E27FC236}">
                  <a16:creationId xmlns:a16="http://schemas.microsoft.com/office/drawing/2014/main" id="{2DE9CE25-EACE-1C3E-73B2-A5E73D5AA1C6}"/>
                </a:ext>
              </a:extLst>
            </p:cNvPr>
            <p:cNvSpPr/>
            <p:nvPr/>
          </p:nvSpPr>
          <p:spPr>
            <a:xfrm>
              <a:off x="11170336" y="6464479"/>
              <a:ext cx="29527" cy="58083"/>
            </a:xfrm>
            <a:custGeom>
              <a:avLst/>
              <a:gdLst>
                <a:gd name="connsiteX0" fmla="*/ 27489 w 29527"/>
                <a:gd name="connsiteY0" fmla="*/ 0 h 58083"/>
                <a:gd name="connsiteX1" fmla="*/ 20566 w 29527"/>
                <a:gd name="connsiteY1" fmla="*/ 964 h 58083"/>
                <a:gd name="connsiteX2" fmla="*/ 12930 w 29527"/>
                <a:gd name="connsiteY2" fmla="*/ 4885 h 58083"/>
                <a:gd name="connsiteX3" fmla="*/ 12930 w 29527"/>
                <a:gd name="connsiteY3" fmla="*/ 2745 h 58083"/>
                <a:gd name="connsiteX4" fmla="*/ 12321 w 29527"/>
                <a:gd name="connsiteY4" fmla="*/ 1320 h 58083"/>
                <a:gd name="connsiteX5" fmla="*/ 10895 w 29527"/>
                <a:gd name="connsiteY5" fmla="*/ 712 h 58083"/>
                <a:gd name="connsiteX6" fmla="*/ 2038 w 29527"/>
                <a:gd name="connsiteY6" fmla="*/ 712 h 58083"/>
                <a:gd name="connsiteX7" fmla="*/ 613 w 29527"/>
                <a:gd name="connsiteY7" fmla="*/ 1320 h 58083"/>
                <a:gd name="connsiteX8" fmla="*/ 0 w 29527"/>
                <a:gd name="connsiteY8" fmla="*/ 2745 h 58083"/>
                <a:gd name="connsiteX9" fmla="*/ 0 w 29527"/>
                <a:gd name="connsiteY9" fmla="*/ 55948 h 58083"/>
                <a:gd name="connsiteX10" fmla="*/ 613 w 29527"/>
                <a:gd name="connsiteY10" fmla="*/ 57420 h 58083"/>
                <a:gd name="connsiteX11" fmla="*/ 2038 w 29527"/>
                <a:gd name="connsiteY11" fmla="*/ 58084 h 58083"/>
                <a:gd name="connsiteX12" fmla="*/ 11404 w 29527"/>
                <a:gd name="connsiteY12" fmla="*/ 58084 h 58083"/>
                <a:gd name="connsiteX13" fmla="*/ 12830 w 29527"/>
                <a:gd name="connsiteY13" fmla="*/ 57420 h 58083"/>
                <a:gd name="connsiteX14" fmla="*/ 13438 w 29527"/>
                <a:gd name="connsiteY14" fmla="*/ 55948 h 58083"/>
                <a:gd name="connsiteX15" fmla="*/ 13438 w 29527"/>
                <a:gd name="connsiteY15" fmla="*/ 15055 h 58083"/>
                <a:gd name="connsiteX16" fmla="*/ 20009 w 29527"/>
                <a:gd name="connsiteY16" fmla="*/ 12363 h 58083"/>
                <a:gd name="connsiteX17" fmla="*/ 27489 w 29527"/>
                <a:gd name="connsiteY17" fmla="*/ 11394 h 58083"/>
                <a:gd name="connsiteX18" fmla="*/ 28915 w 29527"/>
                <a:gd name="connsiteY18" fmla="*/ 10782 h 58083"/>
                <a:gd name="connsiteX19" fmla="*/ 29527 w 29527"/>
                <a:gd name="connsiteY19" fmla="*/ 9358 h 58083"/>
                <a:gd name="connsiteX20" fmla="*/ 29527 w 29527"/>
                <a:gd name="connsiteY20" fmla="*/ 2036 h 58083"/>
                <a:gd name="connsiteX21" fmla="*/ 28915 w 29527"/>
                <a:gd name="connsiteY21" fmla="*/ 608 h 58083"/>
                <a:gd name="connsiteX22" fmla="*/ 27489 w 29527"/>
                <a:gd name="connsiteY22" fmla="*/ 0 h 58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527" h="58083">
                  <a:moveTo>
                    <a:pt x="27489" y="0"/>
                  </a:moveTo>
                  <a:cubicBezTo>
                    <a:pt x="25455" y="0"/>
                    <a:pt x="23145" y="324"/>
                    <a:pt x="20566" y="964"/>
                  </a:cubicBezTo>
                  <a:cubicBezTo>
                    <a:pt x="17987" y="1613"/>
                    <a:pt x="15440" y="2917"/>
                    <a:pt x="12930" y="4885"/>
                  </a:cubicBezTo>
                  <a:lnTo>
                    <a:pt x="12930" y="2745"/>
                  </a:lnTo>
                  <a:cubicBezTo>
                    <a:pt x="12930" y="2209"/>
                    <a:pt x="12729" y="1728"/>
                    <a:pt x="12321" y="1320"/>
                  </a:cubicBezTo>
                  <a:cubicBezTo>
                    <a:pt x="11913" y="916"/>
                    <a:pt x="11436" y="712"/>
                    <a:pt x="10895" y="712"/>
                  </a:cubicBezTo>
                  <a:lnTo>
                    <a:pt x="2038" y="712"/>
                  </a:lnTo>
                  <a:cubicBezTo>
                    <a:pt x="1494" y="712"/>
                    <a:pt x="1021" y="916"/>
                    <a:pt x="613" y="1320"/>
                  </a:cubicBezTo>
                  <a:cubicBezTo>
                    <a:pt x="204" y="1728"/>
                    <a:pt x="0" y="2209"/>
                    <a:pt x="0" y="2745"/>
                  </a:cubicBezTo>
                  <a:lnTo>
                    <a:pt x="0" y="55948"/>
                  </a:lnTo>
                  <a:cubicBezTo>
                    <a:pt x="0" y="56492"/>
                    <a:pt x="204" y="56980"/>
                    <a:pt x="613" y="57420"/>
                  </a:cubicBezTo>
                  <a:cubicBezTo>
                    <a:pt x="1021" y="57864"/>
                    <a:pt x="1494" y="58084"/>
                    <a:pt x="2038" y="58084"/>
                  </a:cubicBezTo>
                  <a:lnTo>
                    <a:pt x="11404" y="58084"/>
                  </a:lnTo>
                  <a:cubicBezTo>
                    <a:pt x="11945" y="58084"/>
                    <a:pt x="12421" y="57864"/>
                    <a:pt x="12830" y="57420"/>
                  </a:cubicBezTo>
                  <a:cubicBezTo>
                    <a:pt x="13238" y="56980"/>
                    <a:pt x="13438" y="56492"/>
                    <a:pt x="13438" y="55948"/>
                  </a:cubicBezTo>
                  <a:lnTo>
                    <a:pt x="13438" y="15055"/>
                  </a:lnTo>
                  <a:cubicBezTo>
                    <a:pt x="15608" y="13903"/>
                    <a:pt x="17799" y="13003"/>
                    <a:pt x="20009" y="12363"/>
                  </a:cubicBezTo>
                  <a:cubicBezTo>
                    <a:pt x="22211" y="11715"/>
                    <a:pt x="24706" y="11394"/>
                    <a:pt x="27489" y="11394"/>
                  </a:cubicBezTo>
                  <a:cubicBezTo>
                    <a:pt x="28034" y="11394"/>
                    <a:pt x="28510" y="11190"/>
                    <a:pt x="28915" y="10782"/>
                  </a:cubicBezTo>
                  <a:cubicBezTo>
                    <a:pt x="29323" y="10374"/>
                    <a:pt x="29527" y="9902"/>
                    <a:pt x="29527" y="9358"/>
                  </a:cubicBezTo>
                  <a:lnTo>
                    <a:pt x="29527" y="2036"/>
                  </a:lnTo>
                  <a:cubicBezTo>
                    <a:pt x="29527" y="1492"/>
                    <a:pt x="29323" y="1020"/>
                    <a:pt x="28915" y="608"/>
                  </a:cubicBezTo>
                  <a:cubicBezTo>
                    <a:pt x="28510" y="204"/>
                    <a:pt x="28034" y="0"/>
                    <a:pt x="27489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066719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716E018E-53C6-6574-8BF9-22A57443F2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6043" y="0"/>
            <a:ext cx="12265155" cy="6890084"/>
          </a:xfrm>
          <a:prstGeom prst="rect">
            <a:avLst/>
          </a:prstGeom>
        </p:spPr>
      </p:pic>
      <p:pic>
        <p:nvPicPr>
          <p:cNvPr id="75" name="Graphic 74">
            <a:extLst>
              <a:ext uri="{FF2B5EF4-FFF2-40B4-BE49-F238E27FC236}">
                <a16:creationId xmlns:a16="http://schemas.microsoft.com/office/drawing/2014/main" id="{7AD2C285-72EE-37F3-29DA-CBA01229A70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337180" y="5944462"/>
            <a:ext cx="1344620" cy="581534"/>
          </a:xfrm>
          <a:prstGeom prst="rect">
            <a:avLst/>
          </a:prstGeom>
        </p:spPr>
      </p:pic>
      <p:sp>
        <p:nvSpPr>
          <p:cNvPr id="79" name="Slide Number Placeholder 5">
            <a:extLst>
              <a:ext uri="{FF2B5EF4-FFF2-40B4-BE49-F238E27FC236}">
                <a16:creationId xmlns:a16="http://schemas.microsoft.com/office/drawing/2014/main" id="{266FC505-C847-5D9E-5752-C60EA71DE059}"/>
              </a:ext>
            </a:extLst>
          </p:cNvPr>
          <p:cNvSpPr txBox="1">
            <a:spLocks/>
          </p:cNvSpPr>
          <p:nvPr userDrawn="1"/>
        </p:nvSpPr>
        <p:spPr>
          <a:xfrm>
            <a:off x="265862" y="628191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S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AEA212-6E8F-0F4F-A350-773C3E3199A0}" type="slidenum">
              <a:rPr lang="en-SA" sz="1400" smtClean="0">
                <a:solidFill>
                  <a:schemeClr val="bg1"/>
                </a:solidFill>
                <a:latin typeface="NeoSansArabic" panose="020B0504030504040204" pitchFamily="34" charset="-78"/>
                <a:cs typeface="NeoSansArabic" panose="020B0504030504040204" pitchFamily="34" charset="-78"/>
              </a:rPr>
              <a:pPr/>
              <a:t>‹#›</a:t>
            </a:fld>
            <a:endParaRPr lang="en-SA" sz="1400" dirty="0">
              <a:solidFill>
                <a:schemeClr val="bg1"/>
              </a:solidFill>
              <a:latin typeface="NeoSansArabic" panose="020B0504030504040204" pitchFamily="34" charset="-78"/>
              <a:cs typeface="NeoSansArabic" panose="020B0504030504040204" pitchFamily="34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1355279-A2F2-E71C-3992-332B3EAC2E48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87197" y="5941232"/>
            <a:ext cx="1271203" cy="681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0492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F0F9D077-B6F8-10CA-5262-0D580C2B7C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8227040" cy="1025271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970B40FA-C52A-0125-AD85-5360B815BBC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337180" y="5944462"/>
            <a:ext cx="1344620" cy="581534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984CABF6-52A1-0284-5A4E-931D5AD8E5A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8CBA179-CA8D-64BB-9FE4-DE949E86EDBD}"/>
              </a:ext>
            </a:extLst>
          </p:cNvPr>
          <p:cNvSpPr txBox="1">
            <a:spLocks/>
          </p:cNvSpPr>
          <p:nvPr userDrawn="1"/>
        </p:nvSpPr>
        <p:spPr>
          <a:xfrm>
            <a:off x="265862" y="628191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S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AEA212-6E8F-0F4F-A350-773C3E3199A0}" type="slidenum">
              <a:rPr lang="en-SA" sz="1400" smtClean="0">
                <a:solidFill>
                  <a:srgbClr val="155464"/>
                </a:solidFill>
                <a:latin typeface="NeoSansArabic" panose="020B0504030504040204" pitchFamily="34" charset="-78"/>
                <a:cs typeface="NeoSansArabic" panose="020B0504030504040204" pitchFamily="34" charset="-78"/>
              </a:rPr>
              <a:pPr/>
              <a:t>‹#›</a:t>
            </a:fld>
            <a:endParaRPr lang="en-SA" sz="1400" dirty="0">
              <a:solidFill>
                <a:srgbClr val="155464"/>
              </a:solidFill>
              <a:latin typeface="NeoSansArabic" panose="020B0504030504040204" pitchFamily="34" charset="-78"/>
              <a:cs typeface="NeoSansArabic" panose="020B050403050404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658187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Rectangle 185">
            <a:extLst>
              <a:ext uri="{FF2B5EF4-FFF2-40B4-BE49-F238E27FC236}">
                <a16:creationId xmlns:a16="http://schemas.microsoft.com/office/drawing/2014/main" id="{7034728A-EA14-EF3E-279A-7DFA5213E08D}"/>
              </a:ext>
            </a:extLst>
          </p:cNvPr>
          <p:cNvSpPr/>
          <p:nvPr userDrawn="1"/>
        </p:nvSpPr>
        <p:spPr>
          <a:xfrm>
            <a:off x="-58994" y="-52685"/>
            <a:ext cx="12309987" cy="6926727"/>
          </a:xfrm>
          <a:prstGeom prst="rect">
            <a:avLst/>
          </a:prstGeom>
          <a:solidFill>
            <a:srgbClr val="15546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SA"/>
          </a:p>
        </p:txBody>
      </p:sp>
      <p:pic>
        <p:nvPicPr>
          <p:cNvPr id="188" name="Graphic 187">
            <a:extLst>
              <a:ext uri="{FF2B5EF4-FFF2-40B4-BE49-F238E27FC236}">
                <a16:creationId xmlns:a16="http://schemas.microsoft.com/office/drawing/2014/main" id="{967CD2D8-439E-8BFD-EA4A-A3D4EE8DAC1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58994" y="-68727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C065767-CB69-ECC9-30D0-0B0B5B4F061C}"/>
              </a:ext>
            </a:extLst>
          </p:cNvPr>
          <p:cNvSpPr txBox="1"/>
          <p:nvPr userDrawn="1"/>
        </p:nvSpPr>
        <p:spPr>
          <a:xfrm>
            <a:off x="6096000" y="3737113"/>
            <a:ext cx="55526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5400" dirty="0">
                <a:solidFill>
                  <a:srgbClr val="34BAA1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شكراً لكم</a:t>
            </a:r>
            <a:endParaRPr lang="en-SA" sz="5400" dirty="0">
              <a:solidFill>
                <a:schemeClr val="bg1"/>
              </a:solidFill>
              <a:latin typeface="Neo Sans Arabic Medium" panose="020B0504030504040204" pitchFamily="34" charset="-78"/>
              <a:cs typeface="Neo Sans Arabic Medium" panose="020B050403050404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320860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Rectangle 185">
            <a:extLst>
              <a:ext uri="{FF2B5EF4-FFF2-40B4-BE49-F238E27FC236}">
                <a16:creationId xmlns:a16="http://schemas.microsoft.com/office/drawing/2014/main" id="{7034728A-EA14-EF3E-279A-7DFA5213E08D}"/>
              </a:ext>
            </a:extLst>
          </p:cNvPr>
          <p:cNvSpPr/>
          <p:nvPr userDrawn="1"/>
        </p:nvSpPr>
        <p:spPr>
          <a:xfrm>
            <a:off x="0" y="-8357"/>
            <a:ext cx="12309987" cy="6926727"/>
          </a:xfrm>
          <a:prstGeom prst="rect">
            <a:avLst/>
          </a:prstGeom>
          <a:solidFill>
            <a:srgbClr val="15546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SA"/>
          </a:p>
        </p:txBody>
      </p:sp>
      <p:grpSp>
        <p:nvGrpSpPr>
          <p:cNvPr id="139" name="Graphic 174">
            <a:extLst>
              <a:ext uri="{FF2B5EF4-FFF2-40B4-BE49-F238E27FC236}">
                <a16:creationId xmlns:a16="http://schemas.microsoft.com/office/drawing/2014/main" id="{A8A79D4D-DD5F-ED5B-9869-DE2AB083822E}"/>
              </a:ext>
            </a:extLst>
          </p:cNvPr>
          <p:cNvGrpSpPr/>
          <p:nvPr userDrawn="1"/>
        </p:nvGrpSpPr>
        <p:grpSpPr>
          <a:xfrm>
            <a:off x="6489550" y="2560189"/>
            <a:ext cx="4189411" cy="1921108"/>
            <a:chOff x="9079044" y="455765"/>
            <a:chExt cx="2607940" cy="1125421"/>
          </a:xfrm>
          <a:solidFill>
            <a:schemeClr val="bg1"/>
          </a:solidFill>
        </p:grpSpPr>
        <p:sp>
          <p:nvSpPr>
            <p:cNvPr id="140" name="Freeform 3">
              <a:extLst>
                <a:ext uri="{FF2B5EF4-FFF2-40B4-BE49-F238E27FC236}">
                  <a16:creationId xmlns:a16="http://schemas.microsoft.com/office/drawing/2014/main" id="{F8B26D99-78C2-7D83-F7C3-FF2F80AED13A}"/>
                </a:ext>
              </a:extLst>
            </p:cNvPr>
            <p:cNvSpPr/>
            <p:nvPr/>
          </p:nvSpPr>
          <p:spPr>
            <a:xfrm>
              <a:off x="10886090" y="705310"/>
              <a:ext cx="361391" cy="466290"/>
            </a:xfrm>
            <a:custGeom>
              <a:avLst/>
              <a:gdLst>
                <a:gd name="connsiteX0" fmla="*/ 336593 w 361391"/>
                <a:gd name="connsiteY0" fmla="*/ 201225 h 466290"/>
                <a:gd name="connsiteX1" fmla="*/ 336438 w 361391"/>
                <a:gd name="connsiteY1" fmla="*/ 201109 h 466290"/>
                <a:gd name="connsiteX2" fmla="*/ 67347 w 361391"/>
                <a:gd name="connsiteY2" fmla="*/ 7061 h 466290"/>
                <a:gd name="connsiteX3" fmla="*/ 18960 w 361391"/>
                <a:gd name="connsiteY3" fmla="*/ 11008 h 466290"/>
                <a:gd name="connsiteX4" fmla="*/ 19099 w 361391"/>
                <a:gd name="connsiteY4" fmla="*/ 63843 h 466290"/>
                <a:gd name="connsiteX5" fmla="*/ 201492 w 361391"/>
                <a:gd name="connsiteY5" fmla="*/ 245049 h 466290"/>
                <a:gd name="connsiteX6" fmla="*/ 13589 w 361391"/>
                <a:gd name="connsiteY6" fmla="*/ 400104 h 466290"/>
                <a:gd name="connsiteX7" fmla="*/ 5058 w 361391"/>
                <a:gd name="connsiteY7" fmla="*/ 447689 h 466290"/>
                <a:gd name="connsiteX8" fmla="*/ 56185 w 361391"/>
                <a:gd name="connsiteY8" fmla="*/ 461221 h 466290"/>
                <a:gd name="connsiteX9" fmla="*/ 331633 w 361391"/>
                <a:gd name="connsiteY9" fmla="*/ 301320 h 466290"/>
                <a:gd name="connsiteX10" fmla="*/ 350083 w 361391"/>
                <a:gd name="connsiteY10" fmla="*/ 284638 h 466290"/>
                <a:gd name="connsiteX11" fmla="*/ 336593 w 361391"/>
                <a:gd name="connsiteY11" fmla="*/ 201225 h 46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61391" h="466290">
                  <a:moveTo>
                    <a:pt x="336593" y="201225"/>
                  </a:moveTo>
                  <a:lnTo>
                    <a:pt x="336438" y="201109"/>
                  </a:lnTo>
                  <a:lnTo>
                    <a:pt x="67347" y="7061"/>
                  </a:lnTo>
                  <a:cubicBezTo>
                    <a:pt x="52700" y="-3525"/>
                    <a:pt x="32109" y="-2207"/>
                    <a:pt x="18960" y="11008"/>
                  </a:cubicBezTo>
                  <a:cubicBezTo>
                    <a:pt x="4391" y="25634"/>
                    <a:pt x="4461" y="49295"/>
                    <a:pt x="19099" y="63843"/>
                  </a:cubicBezTo>
                  <a:lnTo>
                    <a:pt x="201492" y="245049"/>
                  </a:lnTo>
                  <a:lnTo>
                    <a:pt x="13589" y="400104"/>
                  </a:lnTo>
                  <a:cubicBezTo>
                    <a:pt x="-289" y="411535"/>
                    <a:pt x="-4263" y="431643"/>
                    <a:pt x="5058" y="447689"/>
                  </a:cubicBezTo>
                  <a:cubicBezTo>
                    <a:pt x="15436" y="465533"/>
                    <a:pt x="38325" y="471598"/>
                    <a:pt x="56185" y="461221"/>
                  </a:cubicBezTo>
                  <a:lnTo>
                    <a:pt x="331633" y="301320"/>
                  </a:lnTo>
                  <a:cubicBezTo>
                    <a:pt x="338580" y="297248"/>
                    <a:pt x="345069" y="291571"/>
                    <a:pt x="350083" y="284638"/>
                  </a:cubicBezTo>
                  <a:cubicBezTo>
                    <a:pt x="369401" y="257876"/>
                    <a:pt x="363363" y="220535"/>
                    <a:pt x="336593" y="20122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41" name="Freeform 4">
              <a:extLst>
                <a:ext uri="{FF2B5EF4-FFF2-40B4-BE49-F238E27FC236}">
                  <a16:creationId xmlns:a16="http://schemas.microsoft.com/office/drawing/2014/main" id="{C306F447-BE2B-9D8E-FD29-5D8C78D9A5D4}"/>
                </a:ext>
              </a:extLst>
            </p:cNvPr>
            <p:cNvSpPr/>
            <p:nvPr/>
          </p:nvSpPr>
          <p:spPr>
            <a:xfrm>
              <a:off x="11290519" y="999433"/>
              <a:ext cx="381688" cy="581753"/>
            </a:xfrm>
            <a:custGeom>
              <a:avLst/>
              <a:gdLst>
                <a:gd name="connsiteX0" fmla="*/ 363303 w 381688"/>
                <a:gd name="connsiteY0" fmla="*/ 172121 h 581753"/>
                <a:gd name="connsiteX1" fmla="*/ 85782 w 381688"/>
                <a:gd name="connsiteY1" fmla="*/ 8389 h 581753"/>
                <a:gd name="connsiteX2" fmla="*/ 52384 w 381688"/>
                <a:gd name="connsiteY2" fmla="*/ 60 h 581753"/>
                <a:gd name="connsiteX3" fmla="*/ 0 w 381688"/>
                <a:gd name="connsiteY3" fmla="*/ 57719 h 581753"/>
                <a:gd name="connsiteX4" fmla="*/ 435 w 381688"/>
                <a:gd name="connsiteY4" fmla="*/ 546095 h 581753"/>
                <a:gd name="connsiteX5" fmla="*/ 35323 w 381688"/>
                <a:gd name="connsiteY5" fmla="*/ 581676 h 581753"/>
                <a:gd name="connsiteX6" fmla="*/ 74978 w 381688"/>
                <a:gd name="connsiteY6" fmla="*/ 546848 h 581753"/>
                <a:gd name="connsiteX7" fmla="*/ 112902 w 381688"/>
                <a:gd name="connsiteY7" fmla="*/ 154371 h 581753"/>
                <a:gd name="connsiteX8" fmla="*/ 330719 w 381688"/>
                <a:gd name="connsiteY8" fmla="*/ 239110 h 581753"/>
                <a:gd name="connsiteX9" fmla="*/ 376490 w 381688"/>
                <a:gd name="connsiteY9" fmla="*/ 223290 h 581753"/>
                <a:gd name="connsiteX10" fmla="*/ 363303 w 381688"/>
                <a:gd name="connsiteY10" fmla="*/ 172121 h 581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1688" h="581753">
                  <a:moveTo>
                    <a:pt x="363303" y="172121"/>
                  </a:moveTo>
                  <a:lnTo>
                    <a:pt x="85782" y="8389"/>
                  </a:lnTo>
                  <a:cubicBezTo>
                    <a:pt x="76018" y="2611"/>
                    <a:pt x="64562" y="-475"/>
                    <a:pt x="52384" y="60"/>
                  </a:cubicBezTo>
                  <a:cubicBezTo>
                    <a:pt x="19032" y="1525"/>
                    <a:pt x="0" y="22417"/>
                    <a:pt x="0" y="57719"/>
                  </a:cubicBezTo>
                  <a:cubicBezTo>
                    <a:pt x="0" y="179815"/>
                    <a:pt x="435" y="421928"/>
                    <a:pt x="435" y="546095"/>
                  </a:cubicBezTo>
                  <a:cubicBezTo>
                    <a:pt x="435" y="564823"/>
                    <a:pt x="16183" y="580442"/>
                    <a:pt x="35323" y="581676"/>
                  </a:cubicBezTo>
                  <a:cubicBezTo>
                    <a:pt x="55908" y="582994"/>
                    <a:pt x="73650" y="567398"/>
                    <a:pt x="74978" y="546848"/>
                  </a:cubicBezTo>
                  <a:lnTo>
                    <a:pt x="112902" y="154371"/>
                  </a:lnTo>
                  <a:lnTo>
                    <a:pt x="330719" y="239110"/>
                  </a:lnTo>
                  <a:cubicBezTo>
                    <a:pt x="347500" y="245663"/>
                    <a:pt x="367036" y="239289"/>
                    <a:pt x="376490" y="223290"/>
                  </a:cubicBezTo>
                  <a:cubicBezTo>
                    <a:pt x="386983" y="205523"/>
                    <a:pt x="381093" y="182615"/>
                    <a:pt x="363303" y="172121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42" name="Freeform 5">
              <a:extLst>
                <a:ext uri="{FF2B5EF4-FFF2-40B4-BE49-F238E27FC236}">
                  <a16:creationId xmlns:a16="http://schemas.microsoft.com/office/drawing/2014/main" id="{A26E34D0-9C3F-3365-E8A3-8D52A2EC7B6F}"/>
                </a:ext>
              </a:extLst>
            </p:cNvPr>
            <p:cNvSpPr/>
            <p:nvPr/>
          </p:nvSpPr>
          <p:spPr>
            <a:xfrm>
              <a:off x="11290947" y="455765"/>
              <a:ext cx="396037" cy="451975"/>
            </a:xfrm>
            <a:custGeom>
              <a:avLst/>
              <a:gdLst>
                <a:gd name="connsiteX0" fmla="*/ 394677 w 396037"/>
                <a:gd name="connsiteY0" fmla="*/ 268424 h 451975"/>
                <a:gd name="connsiteX1" fmla="*/ 348681 w 396037"/>
                <a:gd name="connsiteY1" fmla="*/ 242359 h 451975"/>
                <a:gd name="connsiteX2" fmla="*/ 110901 w 396037"/>
                <a:gd name="connsiteY2" fmla="*/ 307982 h 451975"/>
                <a:gd name="connsiteX3" fmla="*/ 74257 w 396037"/>
                <a:gd name="connsiteY3" fmla="*/ 31289 h 451975"/>
                <a:gd name="connsiteX4" fmla="*/ 36776 w 396037"/>
                <a:gd name="connsiteY4" fmla="*/ 5 h 451975"/>
                <a:gd name="connsiteX5" fmla="*/ 1 w 396037"/>
                <a:gd name="connsiteY5" fmla="*/ 37943 h 451975"/>
                <a:gd name="connsiteX6" fmla="*/ 1 w 396037"/>
                <a:gd name="connsiteY6" fmla="*/ 393800 h 451975"/>
                <a:gd name="connsiteX7" fmla="*/ 79388 w 396037"/>
                <a:gd name="connsiteY7" fmla="*/ 447620 h 451975"/>
                <a:gd name="connsiteX8" fmla="*/ 374239 w 396037"/>
                <a:gd name="connsiteY8" fmla="*/ 312317 h 451975"/>
                <a:gd name="connsiteX9" fmla="*/ 394677 w 396037"/>
                <a:gd name="connsiteY9" fmla="*/ 268424 h 45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6037" h="451975">
                  <a:moveTo>
                    <a:pt x="394677" y="268424"/>
                  </a:moveTo>
                  <a:cubicBezTo>
                    <a:pt x="389181" y="248532"/>
                    <a:pt x="368589" y="236860"/>
                    <a:pt x="348681" y="242359"/>
                  </a:cubicBezTo>
                  <a:lnTo>
                    <a:pt x="110901" y="307982"/>
                  </a:lnTo>
                  <a:lnTo>
                    <a:pt x="74257" y="31289"/>
                  </a:lnTo>
                  <a:cubicBezTo>
                    <a:pt x="71323" y="13305"/>
                    <a:pt x="55552" y="-290"/>
                    <a:pt x="36776" y="5"/>
                  </a:cubicBezTo>
                  <a:cubicBezTo>
                    <a:pt x="16138" y="338"/>
                    <a:pt x="-162" y="17322"/>
                    <a:pt x="1" y="37943"/>
                  </a:cubicBezTo>
                  <a:cubicBezTo>
                    <a:pt x="722" y="126901"/>
                    <a:pt x="1" y="304834"/>
                    <a:pt x="1" y="393800"/>
                  </a:cubicBezTo>
                  <a:cubicBezTo>
                    <a:pt x="1" y="442215"/>
                    <a:pt x="49342" y="461401"/>
                    <a:pt x="79388" y="447620"/>
                  </a:cubicBezTo>
                  <a:lnTo>
                    <a:pt x="374239" y="312317"/>
                  </a:lnTo>
                  <a:cubicBezTo>
                    <a:pt x="390632" y="304826"/>
                    <a:pt x="399636" y="286345"/>
                    <a:pt x="394677" y="268424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43" name="Freeform 6">
              <a:extLst>
                <a:ext uri="{FF2B5EF4-FFF2-40B4-BE49-F238E27FC236}">
                  <a16:creationId xmlns:a16="http://schemas.microsoft.com/office/drawing/2014/main" id="{0D18D89E-2F70-5089-FBF4-9152710D4F9A}"/>
                </a:ext>
              </a:extLst>
            </p:cNvPr>
            <p:cNvSpPr/>
            <p:nvPr/>
          </p:nvSpPr>
          <p:spPr>
            <a:xfrm>
              <a:off x="9093653" y="719028"/>
              <a:ext cx="23285" cy="24250"/>
            </a:xfrm>
            <a:custGeom>
              <a:avLst/>
              <a:gdLst>
                <a:gd name="connsiteX0" fmla="*/ 4735 w 23285"/>
                <a:gd name="connsiteY0" fmla="*/ 24250 h 24250"/>
                <a:gd name="connsiteX1" fmla="*/ 18349 w 23285"/>
                <a:gd name="connsiteY1" fmla="*/ 24250 h 24250"/>
                <a:gd name="connsiteX2" fmla="*/ 21702 w 23285"/>
                <a:gd name="connsiteY2" fmla="*/ 22971 h 24250"/>
                <a:gd name="connsiteX3" fmla="*/ 23286 w 23285"/>
                <a:gd name="connsiteY3" fmla="*/ 19915 h 24250"/>
                <a:gd name="connsiteX4" fmla="*/ 23286 w 23285"/>
                <a:gd name="connsiteY4" fmla="*/ 4529 h 24250"/>
                <a:gd name="connsiteX5" fmla="*/ 21803 w 23285"/>
                <a:gd name="connsiteY5" fmla="*/ 1280 h 24250"/>
                <a:gd name="connsiteX6" fmla="*/ 18349 w 23285"/>
                <a:gd name="connsiteY6" fmla="*/ 0 h 24250"/>
                <a:gd name="connsiteX7" fmla="*/ 4735 w 23285"/>
                <a:gd name="connsiteY7" fmla="*/ 0 h 24250"/>
                <a:gd name="connsiteX8" fmla="*/ 1382 w 23285"/>
                <a:gd name="connsiteY8" fmla="*/ 1280 h 24250"/>
                <a:gd name="connsiteX9" fmla="*/ 0 w 23285"/>
                <a:gd name="connsiteY9" fmla="*/ 4529 h 24250"/>
                <a:gd name="connsiteX10" fmla="*/ 0 w 23285"/>
                <a:gd name="connsiteY10" fmla="*/ 19915 h 24250"/>
                <a:gd name="connsiteX11" fmla="*/ 1382 w 23285"/>
                <a:gd name="connsiteY11" fmla="*/ 22971 h 24250"/>
                <a:gd name="connsiteX12" fmla="*/ 4735 w 23285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85" h="24250">
                  <a:moveTo>
                    <a:pt x="4735" y="24250"/>
                  </a:moveTo>
                  <a:lnTo>
                    <a:pt x="18349" y="24250"/>
                  </a:lnTo>
                  <a:cubicBezTo>
                    <a:pt x="19537" y="24250"/>
                    <a:pt x="20655" y="23831"/>
                    <a:pt x="21702" y="22971"/>
                  </a:cubicBezTo>
                  <a:cubicBezTo>
                    <a:pt x="22758" y="22118"/>
                    <a:pt x="23286" y="21094"/>
                    <a:pt x="23286" y="19915"/>
                  </a:cubicBezTo>
                  <a:lnTo>
                    <a:pt x="23286" y="4529"/>
                  </a:lnTo>
                  <a:cubicBezTo>
                    <a:pt x="23286" y="3226"/>
                    <a:pt x="22789" y="2133"/>
                    <a:pt x="21803" y="1280"/>
                  </a:cubicBezTo>
                  <a:cubicBezTo>
                    <a:pt x="20817" y="427"/>
                    <a:pt x="19661" y="0"/>
                    <a:pt x="18349" y="0"/>
                  </a:cubicBezTo>
                  <a:lnTo>
                    <a:pt x="4735" y="0"/>
                  </a:lnTo>
                  <a:cubicBezTo>
                    <a:pt x="3415" y="0"/>
                    <a:pt x="2298" y="427"/>
                    <a:pt x="1382" y="1280"/>
                  </a:cubicBezTo>
                  <a:cubicBezTo>
                    <a:pt x="458" y="2133"/>
                    <a:pt x="0" y="3226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58" y="22118"/>
                    <a:pt x="1382" y="22971"/>
                  </a:cubicBezTo>
                  <a:cubicBezTo>
                    <a:pt x="2298" y="23831"/>
                    <a:pt x="3415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44" name="Freeform 7">
              <a:extLst>
                <a:ext uri="{FF2B5EF4-FFF2-40B4-BE49-F238E27FC236}">
                  <a16:creationId xmlns:a16="http://schemas.microsoft.com/office/drawing/2014/main" id="{9B52B7AD-5232-7372-E75C-D79179ECAF91}"/>
                </a:ext>
              </a:extLst>
            </p:cNvPr>
            <p:cNvSpPr/>
            <p:nvPr/>
          </p:nvSpPr>
          <p:spPr>
            <a:xfrm>
              <a:off x="9079044" y="708581"/>
              <a:ext cx="452897" cy="154574"/>
            </a:xfrm>
            <a:custGeom>
              <a:avLst/>
              <a:gdLst>
                <a:gd name="connsiteX0" fmla="*/ 11744 w 452897"/>
                <a:gd name="connsiteY0" fmla="*/ 137622 h 154574"/>
                <a:gd name="connsiteX1" fmla="*/ 24474 w 452897"/>
                <a:gd name="connsiteY1" fmla="*/ 144819 h 154574"/>
                <a:gd name="connsiteX2" fmla="*/ 40067 w 452897"/>
                <a:gd name="connsiteY2" fmla="*/ 147091 h 154574"/>
                <a:gd name="connsiteX3" fmla="*/ 42628 w 452897"/>
                <a:gd name="connsiteY3" fmla="*/ 147091 h 154574"/>
                <a:gd name="connsiteX4" fmla="*/ 56149 w 452897"/>
                <a:gd name="connsiteY4" fmla="*/ 145013 h 154574"/>
                <a:gd name="connsiteX5" fmla="*/ 66705 w 452897"/>
                <a:gd name="connsiteY5" fmla="*/ 139003 h 154574"/>
                <a:gd name="connsiteX6" fmla="*/ 76570 w 452897"/>
                <a:gd name="connsiteY6" fmla="*/ 147487 h 154574"/>
                <a:gd name="connsiteX7" fmla="*/ 93343 w 452897"/>
                <a:gd name="connsiteY7" fmla="*/ 150046 h 154574"/>
                <a:gd name="connsiteX8" fmla="*/ 106368 w 452897"/>
                <a:gd name="connsiteY8" fmla="*/ 150046 h 154574"/>
                <a:gd name="connsiteX9" fmla="*/ 113175 w 452897"/>
                <a:gd name="connsiteY9" fmla="*/ 149751 h 154574"/>
                <a:gd name="connsiteX10" fmla="*/ 120479 w 452897"/>
                <a:gd name="connsiteY10" fmla="*/ 148665 h 154574"/>
                <a:gd name="connsiteX11" fmla="*/ 127487 w 452897"/>
                <a:gd name="connsiteY11" fmla="*/ 146595 h 154574"/>
                <a:gd name="connsiteX12" fmla="*/ 133603 w 452897"/>
                <a:gd name="connsiteY12" fmla="*/ 143345 h 154574"/>
                <a:gd name="connsiteX13" fmla="*/ 146434 w 452897"/>
                <a:gd name="connsiteY13" fmla="*/ 148766 h 154574"/>
                <a:gd name="connsiteX14" fmla="*/ 161623 w 452897"/>
                <a:gd name="connsiteY14" fmla="*/ 150046 h 154574"/>
                <a:gd name="connsiteX15" fmla="*/ 167740 w 452897"/>
                <a:gd name="connsiteY15" fmla="*/ 150046 h 154574"/>
                <a:gd name="connsiteX16" fmla="*/ 180570 w 452897"/>
                <a:gd name="connsiteY16" fmla="*/ 148665 h 154574"/>
                <a:gd name="connsiteX17" fmla="*/ 190830 w 452897"/>
                <a:gd name="connsiteY17" fmla="*/ 143345 h 154574"/>
                <a:gd name="connsiteX18" fmla="*/ 204941 w 452897"/>
                <a:gd name="connsiteY18" fmla="*/ 151821 h 154574"/>
                <a:gd name="connsiteX19" fmla="*/ 224376 w 452897"/>
                <a:gd name="connsiteY19" fmla="*/ 154574 h 154574"/>
                <a:gd name="connsiteX20" fmla="*/ 242430 w 452897"/>
                <a:gd name="connsiteY20" fmla="*/ 151821 h 154574"/>
                <a:gd name="connsiteX21" fmla="*/ 255555 w 452897"/>
                <a:gd name="connsiteY21" fmla="*/ 143345 h 154574"/>
                <a:gd name="connsiteX22" fmla="*/ 267198 w 452897"/>
                <a:gd name="connsiteY22" fmla="*/ 148471 h 154574"/>
                <a:gd name="connsiteX23" fmla="*/ 280424 w 452897"/>
                <a:gd name="connsiteY23" fmla="*/ 150046 h 154574"/>
                <a:gd name="connsiteX24" fmla="*/ 288310 w 452897"/>
                <a:gd name="connsiteY24" fmla="*/ 150046 h 154574"/>
                <a:gd name="connsiteX25" fmla="*/ 295117 w 452897"/>
                <a:gd name="connsiteY25" fmla="*/ 149751 h 154574"/>
                <a:gd name="connsiteX26" fmla="*/ 302421 w 452897"/>
                <a:gd name="connsiteY26" fmla="*/ 148665 h 154574"/>
                <a:gd name="connsiteX27" fmla="*/ 309429 w 452897"/>
                <a:gd name="connsiteY27" fmla="*/ 146594 h 154574"/>
                <a:gd name="connsiteX28" fmla="*/ 315545 w 452897"/>
                <a:gd name="connsiteY28" fmla="*/ 143345 h 154574"/>
                <a:gd name="connsiteX29" fmla="*/ 328376 w 452897"/>
                <a:gd name="connsiteY29" fmla="*/ 148766 h 154574"/>
                <a:gd name="connsiteX30" fmla="*/ 343573 w 452897"/>
                <a:gd name="connsiteY30" fmla="*/ 150046 h 154574"/>
                <a:gd name="connsiteX31" fmla="*/ 349883 w 452897"/>
                <a:gd name="connsiteY31" fmla="*/ 150046 h 154574"/>
                <a:gd name="connsiteX32" fmla="*/ 356690 w 452897"/>
                <a:gd name="connsiteY32" fmla="*/ 149751 h 154574"/>
                <a:gd name="connsiteX33" fmla="*/ 363994 w 452897"/>
                <a:gd name="connsiteY33" fmla="*/ 148665 h 154574"/>
                <a:gd name="connsiteX34" fmla="*/ 370995 w 452897"/>
                <a:gd name="connsiteY34" fmla="*/ 146594 h 154574"/>
                <a:gd name="connsiteX35" fmla="*/ 377111 w 452897"/>
                <a:gd name="connsiteY35" fmla="*/ 143345 h 154574"/>
                <a:gd name="connsiteX36" fmla="*/ 389942 w 452897"/>
                <a:gd name="connsiteY36" fmla="*/ 148766 h 154574"/>
                <a:gd name="connsiteX37" fmla="*/ 405139 w 452897"/>
                <a:gd name="connsiteY37" fmla="*/ 150046 h 154574"/>
                <a:gd name="connsiteX38" fmla="*/ 414810 w 452897"/>
                <a:gd name="connsiteY38" fmla="*/ 150046 h 154574"/>
                <a:gd name="connsiteX39" fmla="*/ 423589 w 452897"/>
                <a:gd name="connsiteY39" fmla="*/ 149945 h 154574"/>
                <a:gd name="connsiteX40" fmla="*/ 432965 w 452897"/>
                <a:gd name="connsiteY40" fmla="*/ 149549 h 154574"/>
                <a:gd name="connsiteX41" fmla="*/ 441348 w 452897"/>
                <a:gd name="connsiteY41" fmla="*/ 148859 h 154574"/>
                <a:gd name="connsiteX42" fmla="*/ 447371 w 452897"/>
                <a:gd name="connsiteY42" fmla="*/ 147874 h 154574"/>
                <a:gd name="connsiteX43" fmla="*/ 450623 w 452897"/>
                <a:gd name="connsiteY43" fmla="*/ 145508 h 154574"/>
                <a:gd name="connsiteX44" fmla="*/ 451911 w 452897"/>
                <a:gd name="connsiteY44" fmla="*/ 142158 h 154574"/>
                <a:gd name="connsiteX45" fmla="*/ 452703 w 452897"/>
                <a:gd name="connsiteY45" fmla="*/ 130425 h 154574"/>
                <a:gd name="connsiteX46" fmla="*/ 452898 w 452897"/>
                <a:gd name="connsiteY46" fmla="*/ 118691 h 154574"/>
                <a:gd name="connsiteX47" fmla="*/ 452898 w 452897"/>
                <a:gd name="connsiteY47" fmla="*/ 4133 h 154574"/>
                <a:gd name="connsiteX48" fmla="*/ 451811 w 452897"/>
                <a:gd name="connsiteY48" fmla="*/ 1179 h 154574"/>
                <a:gd name="connsiteX49" fmla="*/ 449141 w 452897"/>
                <a:gd name="connsiteY49" fmla="*/ 0 h 154574"/>
                <a:gd name="connsiteX50" fmla="*/ 431188 w 452897"/>
                <a:gd name="connsiteY50" fmla="*/ 0 h 154574"/>
                <a:gd name="connsiteX51" fmla="*/ 428425 w 452897"/>
                <a:gd name="connsiteY51" fmla="*/ 1179 h 154574"/>
                <a:gd name="connsiteX52" fmla="*/ 427238 w 452897"/>
                <a:gd name="connsiteY52" fmla="*/ 4133 h 154574"/>
                <a:gd name="connsiteX53" fmla="*/ 427238 w 452897"/>
                <a:gd name="connsiteY53" fmla="*/ 118303 h 154574"/>
                <a:gd name="connsiteX54" fmla="*/ 425763 w 452897"/>
                <a:gd name="connsiteY54" fmla="*/ 123918 h 154574"/>
                <a:gd name="connsiteX55" fmla="*/ 419546 w 452897"/>
                <a:gd name="connsiteY55" fmla="*/ 124802 h 154574"/>
                <a:gd name="connsiteX56" fmla="*/ 402765 w 452897"/>
                <a:gd name="connsiteY56" fmla="*/ 124802 h 154574"/>
                <a:gd name="connsiteX57" fmla="*/ 399513 w 452897"/>
                <a:gd name="connsiteY57" fmla="*/ 124709 h 154574"/>
                <a:gd name="connsiteX58" fmla="*/ 395663 w 452897"/>
                <a:gd name="connsiteY58" fmla="*/ 124213 h 154574"/>
                <a:gd name="connsiteX59" fmla="*/ 392116 w 452897"/>
                <a:gd name="connsiteY59" fmla="*/ 123135 h 154574"/>
                <a:gd name="connsiteX60" fmla="*/ 389942 w 452897"/>
                <a:gd name="connsiteY60" fmla="*/ 121452 h 154574"/>
                <a:gd name="connsiteX61" fmla="*/ 389942 w 452897"/>
                <a:gd name="connsiteY61" fmla="*/ 69004 h 154574"/>
                <a:gd name="connsiteX62" fmla="*/ 388856 w 452897"/>
                <a:gd name="connsiteY62" fmla="*/ 66344 h 154574"/>
                <a:gd name="connsiteX63" fmla="*/ 386193 w 452897"/>
                <a:gd name="connsiteY63" fmla="*/ 65258 h 154574"/>
                <a:gd name="connsiteX64" fmla="*/ 369025 w 452897"/>
                <a:gd name="connsiteY64" fmla="*/ 65258 h 154574"/>
                <a:gd name="connsiteX65" fmla="*/ 366161 w 452897"/>
                <a:gd name="connsiteY65" fmla="*/ 66344 h 154574"/>
                <a:gd name="connsiteX66" fmla="*/ 365082 w 452897"/>
                <a:gd name="connsiteY66" fmla="*/ 69004 h 154574"/>
                <a:gd name="connsiteX67" fmla="*/ 365082 w 452897"/>
                <a:gd name="connsiteY67" fmla="*/ 118101 h 154574"/>
                <a:gd name="connsiteX68" fmla="*/ 363894 w 452897"/>
                <a:gd name="connsiteY68" fmla="*/ 121746 h 154574"/>
                <a:gd name="connsiteX69" fmla="*/ 361030 w 452897"/>
                <a:gd name="connsiteY69" fmla="*/ 123724 h 154574"/>
                <a:gd name="connsiteX70" fmla="*/ 357382 w 452897"/>
                <a:gd name="connsiteY70" fmla="*/ 124608 h 154574"/>
                <a:gd name="connsiteX71" fmla="*/ 353633 w 452897"/>
                <a:gd name="connsiteY71" fmla="*/ 124802 h 154574"/>
                <a:gd name="connsiteX72" fmla="*/ 341207 w 452897"/>
                <a:gd name="connsiteY72" fmla="*/ 124802 h 154574"/>
                <a:gd name="connsiteX73" fmla="*/ 337947 w 452897"/>
                <a:gd name="connsiteY73" fmla="*/ 124709 h 154574"/>
                <a:gd name="connsiteX74" fmla="*/ 334097 w 452897"/>
                <a:gd name="connsiteY74" fmla="*/ 124212 h 154574"/>
                <a:gd name="connsiteX75" fmla="*/ 330542 w 452897"/>
                <a:gd name="connsiteY75" fmla="*/ 123134 h 154574"/>
                <a:gd name="connsiteX76" fmla="*/ 328376 w 452897"/>
                <a:gd name="connsiteY76" fmla="*/ 121451 h 154574"/>
                <a:gd name="connsiteX77" fmla="*/ 328376 w 452897"/>
                <a:gd name="connsiteY77" fmla="*/ 69004 h 154574"/>
                <a:gd name="connsiteX78" fmla="*/ 327290 w 452897"/>
                <a:gd name="connsiteY78" fmla="*/ 66344 h 154574"/>
                <a:gd name="connsiteX79" fmla="*/ 324627 w 452897"/>
                <a:gd name="connsiteY79" fmla="*/ 65258 h 154574"/>
                <a:gd name="connsiteX80" fmla="*/ 307458 w 452897"/>
                <a:gd name="connsiteY80" fmla="*/ 65258 h 154574"/>
                <a:gd name="connsiteX81" fmla="*/ 304594 w 452897"/>
                <a:gd name="connsiteY81" fmla="*/ 66344 h 154574"/>
                <a:gd name="connsiteX82" fmla="*/ 303508 w 452897"/>
                <a:gd name="connsiteY82" fmla="*/ 69004 h 154574"/>
                <a:gd name="connsiteX83" fmla="*/ 303508 w 452897"/>
                <a:gd name="connsiteY83" fmla="*/ 118101 h 154574"/>
                <a:gd name="connsiteX84" fmla="*/ 302328 w 452897"/>
                <a:gd name="connsiteY84" fmla="*/ 121746 h 154574"/>
                <a:gd name="connsiteX85" fmla="*/ 299464 w 452897"/>
                <a:gd name="connsiteY85" fmla="*/ 123724 h 154574"/>
                <a:gd name="connsiteX86" fmla="*/ 295816 w 452897"/>
                <a:gd name="connsiteY86" fmla="*/ 124608 h 154574"/>
                <a:gd name="connsiteX87" fmla="*/ 292067 w 452897"/>
                <a:gd name="connsiteY87" fmla="*/ 124801 h 154574"/>
                <a:gd name="connsiteX88" fmla="*/ 279827 w 452897"/>
                <a:gd name="connsiteY88" fmla="*/ 124801 h 154574"/>
                <a:gd name="connsiteX89" fmla="*/ 276676 w 452897"/>
                <a:gd name="connsiteY89" fmla="*/ 124507 h 154574"/>
                <a:gd name="connsiteX90" fmla="*/ 272919 w 452897"/>
                <a:gd name="connsiteY90" fmla="*/ 123522 h 154574"/>
                <a:gd name="connsiteX91" fmla="*/ 269666 w 452897"/>
                <a:gd name="connsiteY91" fmla="*/ 121653 h 154574"/>
                <a:gd name="connsiteX92" fmla="*/ 267796 w 452897"/>
                <a:gd name="connsiteY92" fmla="*/ 118497 h 154574"/>
                <a:gd name="connsiteX93" fmla="*/ 268184 w 452897"/>
                <a:gd name="connsiteY93" fmla="*/ 114449 h 154574"/>
                <a:gd name="connsiteX94" fmla="*/ 268184 w 452897"/>
                <a:gd name="connsiteY94" fmla="*/ 98776 h 154574"/>
                <a:gd name="connsiteX95" fmla="*/ 256541 w 452897"/>
                <a:gd name="connsiteY95" fmla="*/ 65948 h 154574"/>
                <a:gd name="connsiteX96" fmla="*/ 224773 w 452897"/>
                <a:gd name="connsiteY96" fmla="*/ 55006 h 154574"/>
                <a:gd name="connsiteX97" fmla="*/ 192406 w 452897"/>
                <a:gd name="connsiteY97" fmla="*/ 66150 h 154574"/>
                <a:gd name="connsiteX98" fmla="*/ 180368 w 452897"/>
                <a:gd name="connsiteY98" fmla="*/ 98977 h 154574"/>
                <a:gd name="connsiteX99" fmla="*/ 180368 w 452897"/>
                <a:gd name="connsiteY99" fmla="*/ 115534 h 154574"/>
                <a:gd name="connsiteX100" fmla="*/ 179778 w 452897"/>
                <a:gd name="connsiteY100" fmla="*/ 120273 h 154574"/>
                <a:gd name="connsiteX101" fmla="*/ 178202 w 452897"/>
                <a:gd name="connsiteY101" fmla="*/ 122832 h 154574"/>
                <a:gd name="connsiteX102" fmla="*/ 175338 w 452897"/>
                <a:gd name="connsiteY102" fmla="*/ 124212 h 154574"/>
                <a:gd name="connsiteX103" fmla="*/ 171791 w 452897"/>
                <a:gd name="connsiteY103" fmla="*/ 124709 h 154574"/>
                <a:gd name="connsiteX104" fmla="*/ 168531 w 452897"/>
                <a:gd name="connsiteY104" fmla="*/ 124802 h 154574"/>
                <a:gd name="connsiteX105" fmla="*/ 159255 w 452897"/>
                <a:gd name="connsiteY105" fmla="*/ 124802 h 154574"/>
                <a:gd name="connsiteX106" fmla="*/ 156003 w 452897"/>
                <a:gd name="connsiteY106" fmla="*/ 124709 h 154574"/>
                <a:gd name="connsiteX107" fmla="*/ 152153 w 452897"/>
                <a:gd name="connsiteY107" fmla="*/ 124212 h 154574"/>
                <a:gd name="connsiteX108" fmla="*/ 148598 w 452897"/>
                <a:gd name="connsiteY108" fmla="*/ 123134 h 154574"/>
                <a:gd name="connsiteX109" fmla="*/ 146433 w 452897"/>
                <a:gd name="connsiteY109" fmla="*/ 121451 h 154574"/>
                <a:gd name="connsiteX110" fmla="*/ 146433 w 452897"/>
                <a:gd name="connsiteY110" fmla="*/ 69004 h 154574"/>
                <a:gd name="connsiteX111" fmla="*/ 145338 w 452897"/>
                <a:gd name="connsiteY111" fmla="*/ 66344 h 154574"/>
                <a:gd name="connsiteX112" fmla="*/ 142676 w 452897"/>
                <a:gd name="connsiteY112" fmla="*/ 65258 h 154574"/>
                <a:gd name="connsiteX113" fmla="*/ 125515 w 452897"/>
                <a:gd name="connsiteY113" fmla="*/ 65258 h 154574"/>
                <a:gd name="connsiteX114" fmla="*/ 122651 w 452897"/>
                <a:gd name="connsiteY114" fmla="*/ 66344 h 154574"/>
                <a:gd name="connsiteX115" fmla="*/ 121564 w 452897"/>
                <a:gd name="connsiteY115" fmla="*/ 69004 h 154574"/>
                <a:gd name="connsiteX116" fmla="*/ 121564 w 452897"/>
                <a:gd name="connsiteY116" fmla="*/ 118101 h 154574"/>
                <a:gd name="connsiteX117" fmla="*/ 120384 w 452897"/>
                <a:gd name="connsiteY117" fmla="*/ 121746 h 154574"/>
                <a:gd name="connsiteX118" fmla="*/ 117520 w 452897"/>
                <a:gd name="connsiteY118" fmla="*/ 123724 h 154574"/>
                <a:gd name="connsiteX119" fmla="*/ 113864 w 452897"/>
                <a:gd name="connsiteY119" fmla="*/ 124608 h 154574"/>
                <a:gd name="connsiteX120" fmla="*/ 110123 w 452897"/>
                <a:gd name="connsiteY120" fmla="*/ 124801 h 154574"/>
                <a:gd name="connsiteX121" fmla="*/ 97099 w 452897"/>
                <a:gd name="connsiteY121" fmla="*/ 124801 h 154574"/>
                <a:gd name="connsiteX122" fmla="*/ 87622 w 452897"/>
                <a:gd name="connsiteY122" fmla="*/ 122832 h 154574"/>
                <a:gd name="connsiteX123" fmla="*/ 84665 w 452897"/>
                <a:gd name="connsiteY123" fmla="*/ 114355 h 154574"/>
                <a:gd name="connsiteX124" fmla="*/ 84665 w 452897"/>
                <a:gd name="connsiteY124" fmla="*/ 60333 h 154574"/>
                <a:gd name="connsiteX125" fmla="*/ 84067 w 452897"/>
                <a:gd name="connsiteY125" fmla="*/ 57961 h 154574"/>
                <a:gd name="connsiteX126" fmla="*/ 81312 w 452897"/>
                <a:gd name="connsiteY126" fmla="*/ 56588 h 154574"/>
                <a:gd name="connsiteX127" fmla="*/ 68776 w 452897"/>
                <a:gd name="connsiteY127" fmla="*/ 54408 h 154574"/>
                <a:gd name="connsiteX128" fmla="*/ 53090 w 452897"/>
                <a:gd name="connsiteY128" fmla="*/ 53625 h 154574"/>
                <a:gd name="connsiteX129" fmla="*/ 13521 w 452897"/>
                <a:gd name="connsiteY129" fmla="*/ 66545 h 154574"/>
                <a:gd name="connsiteX130" fmla="*/ 0 w 452897"/>
                <a:gd name="connsiteY130" fmla="*/ 102723 h 154574"/>
                <a:gd name="connsiteX131" fmla="*/ 0 w 452897"/>
                <a:gd name="connsiteY131" fmla="*/ 106670 h 154574"/>
                <a:gd name="connsiteX132" fmla="*/ 3159 w 452897"/>
                <a:gd name="connsiteY132" fmla="*/ 125003 h 154574"/>
                <a:gd name="connsiteX133" fmla="*/ 11743 w 452897"/>
                <a:gd name="connsiteY133" fmla="*/ 137621 h 154574"/>
                <a:gd name="connsiteX134" fmla="*/ 205235 w 452897"/>
                <a:gd name="connsiteY134" fmla="*/ 100668 h 154574"/>
                <a:gd name="connsiteX135" fmla="*/ 209776 w 452897"/>
                <a:gd name="connsiteY135" fmla="*/ 83289 h 154574"/>
                <a:gd name="connsiteX136" fmla="*/ 224376 w 452897"/>
                <a:gd name="connsiteY136" fmla="*/ 77883 h 154574"/>
                <a:gd name="connsiteX137" fmla="*/ 238882 w 452897"/>
                <a:gd name="connsiteY137" fmla="*/ 83289 h 154574"/>
                <a:gd name="connsiteX138" fmla="*/ 243322 w 452897"/>
                <a:gd name="connsiteY138" fmla="*/ 100668 h 154574"/>
                <a:gd name="connsiteX139" fmla="*/ 243322 w 452897"/>
                <a:gd name="connsiteY139" fmla="*/ 109113 h 154574"/>
                <a:gd name="connsiteX140" fmla="*/ 238781 w 452897"/>
                <a:gd name="connsiteY140" fmla="*/ 125911 h 154574"/>
                <a:gd name="connsiteX141" fmla="*/ 224376 w 452897"/>
                <a:gd name="connsiteY141" fmla="*/ 131114 h 154574"/>
                <a:gd name="connsiteX142" fmla="*/ 212143 w 452897"/>
                <a:gd name="connsiteY142" fmla="*/ 128075 h 154574"/>
                <a:gd name="connsiteX143" fmla="*/ 205825 w 452897"/>
                <a:gd name="connsiteY143" fmla="*/ 117954 h 154574"/>
                <a:gd name="connsiteX144" fmla="*/ 205235 w 452897"/>
                <a:gd name="connsiteY144" fmla="*/ 109113 h 154574"/>
                <a:gd name="connsiteX145" fmla="*/ 205235 w 452897"/>
                <a:gd name="connsiteY145" fmla="*/ 100668 h 154574"/>
                <a:gd name="connsiteX146" fmla="*/ 24868 w 452897"/>
                <a:gd name="connsiteY146" fmla="*/ 99171 h 154574"/>
                <a:gd name="connsiteX147" fmla="*/ 31575 w 452897"/>
                <a:gd name="connsiteY147" fmla="*/ 82117 h 154574"/>
                <a:gd name="connsiteX148" fmla="*/ 50327 w 452897"/>
                <a:gd name="connsiteY148" fmla="*/ 76495 h 154574"/>
                <a:gd name="connsiteX149" fmla="*/ 55356 w 452897"/>
                <a:gd name="connsiteY149" fmla="*/ 76603 h 154574"/>
                <a:gd name="connsiteX150" fmla="*/ 59796 w 452897"/>
                <a:gd name="connsiteY150" fmla="*/ 76890 h 154574"/>
                <a:gd name="connsiteX151" fmla="*/ 59796 w 452897"/>
                <a:gd name="connsiteY151" fmla="*/ 113758 h 154574"/>
                <a:gd name="connsiteX152" fmla="*/ 56047 w 452897"/>
                <a:gd name="connsiteY152" fmla="*/ 120466 h 154574"/>
                <a:gd name="connsiteX153" fmla="*/ 45592 w 452897"/>
                <a:gd name="connsiteY153" fmla="*/ 122637 h 154574"/>
                <a:gd name="connsiteX154" fmla="*/ 42627 w 452897"/>
                <a:gd name="connsiteY154" fmla="*/ 122637 h 154574"/>
                <a:gd name="connsiteX155" fmla="*/ 29215 w 452897"/>
                <a:gd name="connsiteY155" fmla="*/ 117899 h 154574"/>
                <a:gd name="connsiteX156" fmla="*/ 24868 w 452897"/>
                <a:gd name="connsiteY156" fmla="*/ 101931 h 154574"/>
                <a:gd name="connsiteX157" fmla="*/ 24868 w 452897"/>
                <a:gd name="connsiteY157" fmla="*/ 99171 h 154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</a:cxnLst>
              <a:rect l="l" t="t" r="r" b="b"/>
              <a:pathLst>
                <a:path w="452897" h="154574">
                  <a:moveTo>
                    <a:pt x="11744" y="137622"/>
                  </a:moveTo>
                  <a:cubicBezTo>
                    <a:pt x="15361" y="140910"/>
                    <a:pt x="19607" y="143315"/>
                    <a:pt x="24474" y="144819"/>
                  </a:cubicBezTo>
                  <a:cubicBezTo>
                    <a:pt x="29340" y="146339"/>
                    <a:pt x="34540" y="147091"/>
                    <a:pt x="40067" y="147091"/>
                  </a:cubicBezTo>
                  <a:lnTo>
                    <a:pt x="42628" y="147091"/>
                  </a:lnTo>
                  <a:cubicBezTo>
                    <a:pt x="47239" y="147091"/>
                    <a:pt x="51740" y="146401"/>
                    <a:pt x="56149" y="145013"/>
                  </a:cubicBezTo>
                  <a:cubicBezTo>
                    <a:pt x="60558" y="143632"/>
                    <a:pt x="64074" y="141639"/>
                    <a:pt x="66705" y="139003"/>
                  </a:cubicBezTo>
                  <a:cubicBezTo>
                    <a:pt x="68941" y="142942"/>
                    <a:pt x="72232" y="145773"/>
                    <a:pt x="76570" y="147487"/>
                  </a:cubicBezTo>
                  <a:cubicBezTo>
                    <a:pt x="80917" y="149185"/>
                    <a:pt x="86506" y="150046"/>
                    <a:pt x="93343" y="150046"/>
                  </a:cubicBezTo>
                  <a:lnTo>
                    <a:pt x="106368" y="150046"/>
                  </a:lnTo>
                  <a:cubicBezTo>
                    <a:pt x="108471" y="150046"/>
                    <a:pt x="110745" y="149945"/>
                    <a:pt x="113175" y="149751"/>
                  </a:cubicBezTo>
                  <a:cubicBezTo>
                    <a:pt x="115612" y="149549"/>
                    <a:pt x="118041" y="149185"/>
                    <a:pt x="120479" y="148665"/>
                  </a:cubicBezTo>
                  <a:cubicBezTo>
                    <a:pt x="122916" y="148146"/>
                    <a:pt x="125252" y="147448"/>
                    <a:pt x="127487" y="146595"/>
                  </a:cubicBezTo>
                  <a:cubicBezTo>
                    <a:pt x="129723" y="145742"/>
                    <a:pt x="131756" y="144656"/>
                    <a:pt x="133603" y="143345"/>
                  </a:cubicBezTo>
                  <a:cubicBezTo>
                    <a:pt x="137026" y="146098"/>
                    <a:pt x="141303" y="147905"/>
                    <a:pt x="146434" y="148766"/>
                  </a:cubicBezTo>
                  <a:cubicBezTo>
                    <a:pt x="151564" y="149619"/>
                    <a:pt x="156625" y="150046"/>
                    <a:pt x="161623" y="150046"/>
                  </a:cubicBezTo>
                  <a:lnTo>
                    <a:pt x="167740" y="150046"/>
                  </a:lnTo>
                  <a:cubicBezTo>
                    <a:pt x="172078" y="150046"/>
                    <a:pt x="176355" y="149588"/>
                    <a:pt x="180570" y="148665"/>
                  </a:cubicBezTo>
                  <a:cubicBezTo>
                    <a:pt x="184776" y="147750"/>
                    <a:pt x="188199" y="145967"/>
                    <a:pt x="190830" y="143345"/>
                  </a:cubicBezTo>
                  <a:cubicBezTo>
                    <a:pt x="193982" y="147153"/>
                    <a:pt x="198685" y="149983"/>
                    <a:pt x="204941" y="151821"/>
                  </a:cubicBezTo>
                  <a:cubicBezTo>
                    <a:pt x="211182" y="153659"/>
                    <a:pt x="217670" y="154574"/>
                    <a:pt x="224376" y="154574"/>
                  </a:cubicBezTo>
                  <a:cubicBezTo>
                    <a:pt x="231090" y="154574"/>
                    <a:pt x="237106" y="153659"/>
                    <a:pt x="242430" y="151821"/>
                  </a:cubicBezTo>
                  <a:cubicBezTo>
                    <a:pt x="247763" y="149983"/>
                    <a:pt x="252132" y="147153"/>
                    <a:pt x="255555" y="143345"/>
                  </a:cubicBezTo>
                  <a:cubicBezTo>
                    <a:pt x="258970" y="145710"/>
                    <a:pt x="262859" y="147416"/>
                    <a:pt x="267198" y="148471"/>
                  </a:cubicBezTo>
                  <a:cubicBezTo>
                    <a:pt x="271544" y="149518"/>
                    <a:pt x="275946" y="150046"/>
                    <a:pt x="280424" y="150046"/>
                  </a:cubicBezTo>
                  <a:lnTo>
                    <a:pt x="288310" y="150046"/>
                  </a:lnTo>
                  <a:cubicBezTo>
                    <a:pt x="290421" y="150046"/>
                    <a:pt x="292688" y="149945"/>
                    <a:pt x="295117" y="149751"/>
                  </a:cubicBezTo>
                  <a:cubicBezTo>
                    <a:pt x="297554" y="149549"/>
                    <a:pt x="299983" y="149185"/>
                    <a:pt x="302421" y="148665"/>
                  </a:cubicBezTo>
                  <a:cubicBezTo>
                    <a:pt x="304858" y="148145"/>
                    <a:pt x="307194" y="147447"/>
                    <a:pt x="309429" y="146594"/>
                  </a:cubicBezTo>
                  <a:cubicBezTo>
                    <a:pt x="311665" y="145741"/>
                    <a:pt x="313706" y="144655"/>
                    <a:pt x="315545" y="143345"/>
                  </a:cubicBezTo>
                  <a:cubicBezTo>
                    <a:pt x="318968" y="146098"/>
                    <a:pt x="323245" y="147905"/>
                    <a:pt x="328376" y="148766"/>
                  </a:cubicBezTo>
                  <a:cubicBezTo>
                    <a:pt x="333506" y="149619"/>
                    <a:pt x="338567" y="150046"/>
                    <a:pt x="343573" y="150046"/>
                  </a:cubicBezTo>
                  <a:lnTo>
                    <a:pt x="349883" y="150046"/>
                  </a:lnTo>
                  <a:cubicBezTo>
                    <a:pt x="351979" y="150046"/>
                    <a:pt x="354253" y="149945"/>
                    <a:pt x="356690" y="149751"/>
                  </a:cubicBezTo>
                  <a:cubicBezTo>
                    <a:pt x="359120" y="149549"/>
                    <a:pt x="361557" y="149185"/>
                    <a:pt x="363994" y="148665"/>
                  </a:cubicBezTo>
                  <a:cubicBezTo>
                    <a:pt x="366424" y="148145"/>
                    <a:pt x="368760" y="147447"/>
                    <a:pt x="370995" y="146594"/>
                  </a:cubicBezTo>
                  <a:cubicBezTo>
                    <a:pt x="373231" y="145741"/>
                    <a:pt x="375272" y="144655"/>
                    <a:pt x="377111" y="143345"/>
                  </a:cubicBezTo>
                  <a:cubicBezTo>
                    <a:pt x="380534" y="146098"/>
                    <a:pt x="384811" y="147905"/>
                    <a:pt x="389942" y="148766"/>
                  </a:cubicBezTo>
                  <a:cubicBezTo>
                    <a:pt x="395072" y="149619"/>
                    <a:pt x="400133" y="150046"/>
                    <a:pt x="405139" y="150046"/>
                  </a:cubicBezTo>
                  <a:lnTo>
                    <a:pt x="414810" y="150046"/>
                  </a:lnTo>
                  <a:cubicBezTo>
                    <a:pt x="417441" y="150046"/>
                    <a:pt x="420360" y="150015"/>
                    <a:pt x="423589" y="149945"/>
                  </a:cubicBezTo>
                  <a:cubicBezTo>
                    <a:pt x="426818" y="149875"/>
                    <a:pt x="429938" y="149751"/>
                    <a:pt x="432965" y="149549"/>
                  </a:cubicBezTo>
                  <a:cubicBezTo>
                    <a:pt x="435992" y="149355"/>
                    <a:pt x="438786" y="149130"/>
                    <a:pt x="441348" y="148859"/>
                  </a:cubicBezTo>
                  <a:cubicBezTo>
                    <a:pt x="443916" y="148595"/>
                    <a:pt x="445919" y="148270"/>
                    <a:pt x="447371" y="147874"/>
                  </a:cubicBezTo>
                  <a:cubicBezTo>
                    <a:pt x="448946" y="147222"/>
                    <a:pt x="450033" y="146431"/>
                    <a:pt x="450623" y="145508"/>
                  </a:cubicBezTo>
                  <a:cubicBezTo>
                    <a:pt x="451220" y="144593"/>
                    <a:pt x="451640" y="143476"/>
                    <a:pt x="451911" y="142158"/>
                  </a:cubicBezTo>
                  <a:cubicBezTo>
                    <a:pt x="452300" y="138606"/>
                    <a:pt x="452564" y="134698"/>
                    <a:pt x="452703" y="130425"/>
                  </a:cubicBezTo>
                  <a:cubicBezTo>
                    <a:pt x="452828" y="126159"/>
                    <a:pt x="452898" y="122243"/>
                    <a:pt x="452898" y="118691"/>
                  </a:cubicBezTo>
                  <a:lnTo>
                    <a:pt x="452898" y="4133"/>
                  </a:lnTo>
                  <a:cubicBezTo>
                    <a:pt x="452898" y="2955"/>
                    <a:pt x="452533" y="1962"/>
                    <a:pt x="451811" y="1179"/>
                  </a:cubicBezTo>
                  <a:cubicBezTo>
                    <a:pt x="451081" y="395"/>
                    <a:pt x="450196" y="0"/>
                    <a:pt x="449141" y="0"/>
                  </a:cubicBezTo>
                  <a:lnTo>
                    <a:pt x="431188" y="0"/>
                  </a:lnTo>
                  <a:cubicBezTo>
                    <a:pt x="430133" y="0"/>
                    <a:pt x="429217" y="395"/>
                    <a:pt x="428425" y="1179"/>
                  </a:cubicBezTo>
                  <a:cubicBezTo>
                    <a:pt x="427641" y="1962"/>
                    <a:pt x="427238" y="2955"/>
                    <a:pt x="427238" y="4133"/>
                  </a:cubicBezTo>
                  <a:lnTo>
                    <a:pt x="427238" y="118303"/>
                  </a:lnTo>
                  <a:cubicBezTo>
                    <a:pt x="427238" y="121452"/>
                    <a:pt x="426749" y="123329"/>
                    <a:pt x="425763" y="123918"/>
                  </a:cubicBezTo>
                  <a:cubicBezTo>
                    <a:pt x="424777" y="124508"/>
                    <a:pt x="422705" y="124802"/>
                    <a:pt x="419546" y="124802"/>
                  </a:cubicBezTo>
                  <a:lnTo>
                    <a:pt x="402765" y="124802"/>
                  </a:lnTo>
                  <a:cubicBezTo>
                    <a:pt x="401849" y="124802"/>
                    <a:pt x="400763" y="124779"/>
                    <a:pt x="399513" y="124709"/>
                  </a:cubicBezTo>
                  <a:cubicBezTo>
                    <a:pt x="398263" y="124639"/>
                    <a:pt x="396975" y="124476"/>
                    <a:pt x="395663" y="124213"/>
                  </a:cubicBezTo>
                  <a:cubicBezTo>
                    <a:pt x="394351" y="123957"/>
                    <a:pt x="393163" y="123592"/>
                    <a:pt x="392116" y="123135"/>
                  </a:cubicBezTo>
                  <a:cubicBezTo>
                    <a:pt x="391060" y="122670"/>
                    <a:pt x="390338" y="122111"/>
                    <a:pt x="389942" y="121452"/>
                  </a:cubicBezTo>
                  <a:lnTo>
                    <a:pt x="389942" y="69004"/>
                  </a:lnTo>
                  <a:cubicBezTo>
                    <a:pt x="389942" y="67957"/>
                    <a:pt x="389578" y="67065"/>
                    <a:pt x="388856" y="66344"/>
                  </a:cubicBezTo>
                  <a:cubicBezTo>
                    <a:pt x="388126" y="65623"/>
                    <a:pt x="387241" y="65258"/>
                    <a:pt x="386193" y="65258"/>
                  </a:cubicBezTo>
                  <a:lnTo>
                    <a:pt x="369025" y="65258"/>
                  </a:lnTo>
                  <a:cubicBezTo>
                    <a:pt x="367837" y="65258"/>
                    <a:pt x="366882" y="65623"/>
                    <a:pt x="366161" y="66344"/>
                  </a:cubicBezTo>
                  <a:cubicBezTo>
                    <a:pt x="365439" y="67065"/>
                    <a:pt x="365082" y="67957"/>
                    <a:pt x="365082" y="69004"/>
                  </a:cubicBezTo>
                  <a:lnTo>
                    <a:pt x="365082" y="118101"/>
                  </a:lnTo>
                  <a:cubicBezTo>
                    <a:pt x="365082" y="119684"/>
                    <a:pt x="364678" y="120894"/>
                    <a:pt x="363894" y="121746"/>
                  </a:cubicBezTo>
                  <a:cubicBezTo>
                    <a:pt x="363110" y="122607"/>
                    <a:pt x="362148" y="123267"/>
                    <a:pt x="361030" y="123724"/>
                  </a:cubicBezTo>
                  <a:cubicBezTo>
                    <a:pt x="359912" y="124181"/>
                    <a:pt x="358693" y="124476"/>
                    <a:pt x="357382" y="124608"/>
                  </a:cubicBezTo>
                  <a:cubicBezTo>
                    <a:pt x="356062" y="124740"/>
                    <a:pt x="354813" y="124802"/>
                    <a:pt x="353633" y="124802"/>
                  </a:cubicBezTo>
                  <a:lnTo>
                    <a:pt x="341207" y="124802"/>
                  </a:lnTo>
                  <a:cubicBezTo>
                    <a:pt x="340275" y="124802"/>
                    <a:pt x="339196" y="124778"/>
                    <a:pt x="337947" y="124709"/>
                  </a:cubicBezTo>
                  <a:cubicBezTo>
                    <a:pt x="336689" y="124639"/>
                    <a:pt x="335408" y="124476"/>
                    <a:pt x="334097" y="124212"/>
                  </a:cubicBezTo>
                  <a:cubicBezTo>
                    <a:pt x="332777" y="123956"/>
                    <a:pt x="331598" y="123592"/>
                    <a:pt x="330542" y="123134"/>
                  </a:cubicBezTo>
                  <a:cubicBezTo>
                    <a:pt x="329494" y="122669"/>
                    <a:pt x="328764" y="122110"/>
                    <a:pt x="328376" y="121451"/>
                  </a:cubicBezTo>
                  <a:lnTo>
                    <a:pt x="328376" y="69004"/>
                  </a:lnTo>
                  <a:cubicBezTo>
                    <a:pt x="328376" y="67957"/>
                    <a:pt x="328012" y="67065"/>
                    <a:pt x="327290" y="66344"/>
                  </a:cubicBezTo>
                  <a:cubicBezTo>
                    <a:pt x="326568" y="65622"/>
                    <a:pt x="325675" y="65258"/>
                    <a:pt x="324627" y="65258"/>
                  </a:cubicBezTo>
                  <a:lnTo>
                    <a:pt x="307458" y="65258"/>
                  </a:lnTo>
                  <a:cubicBezTo>
                    <a:pt x="306271" y="65258"/>
                    <a:pt x="305316" y="65622"/>
                    <a:pt x="304594" y="66344"/>
                  </a:cubicBezTo>
                  <a:cubicBezTo>
                    <a:pt x="303872" y="67065"/>
                    <a:pt x="303508" y="67956"/>
                    <a:pt x="303508" y="69004"/>
                  </a:cubicBezTo>
                  <a:lnTo>
                    <a:pt x="303508" y="118101"/>
                  </a:lnTo>
                  <a:cubicBezTo>
                    <a:pt x="303508" y="119683"/>
                    <a:pt x="303112" y="120893"/>
                    <a:pt x="302328" y="121746"/>
                  </a:cubicBezTo>
                  <a:cubicBezTo>
                    <a:pt x="301536" y="122607"/>
                    <a:pt x="300581" y="123266"/>
                    <a:pt x="299464" y="123724"/>
                  </a:cubicBezTo>
                  <a:cubicBezTo>
                    <a:pt x="298346" y="124181"/>
                    <a:pt x="297128" y="124476"/>
                    <a:pt x="295816" y="124608"/>
                  </a:cubicBezTo>
                  <a:cubicBezTo>
                    <a:pt x="294496" y="124739"/>
                    <a:pt x="293247" y="124801"/>
                    <a:pt x="292067" y="124801"/>
                  </a:cubicBezTo>
                  <a:lnTo>
                    <a:pt x="279827" y="124801"/>
                  </a:lnTo>
                  <a:cubicBezTo>
                    <a:pt x="279043" y="124801"/>
                    <a:pt x="277987" y="124708"/>
                    <a:pt x="276676" y="124507"/>
                  </a:cubicBezTo>
                  <a:cubicBezTo>
                    <a:pt x="275356" y="124313"/>
                    <a:pt x="274107" y="123987"/>
                    <a:pt x="272919" y="123522"/>
                  </a:cubicBezTo>
                  <a:cubicBezTo>
                    <a:pt x="271739" y="123065"/>
                    <a:pt x="270653" y="122444"/>
                    <a:pt x="269666" y="121653"/>
                  </a:cubicBezTo>
                  <a:cubicBezTo>
                    <a:pt x="268681" y="120862"/>
                    <a:pt x="268052" y="119807"/>
                    <a:pt x="267796" y="118497"/>
                  </a:cubicBezTo>
                  <a:cubicBezTo>
                    <a:pt x="268052" y="117179"/>
                    <a:pt x="268184" y="115837"/>
                    <a:pt x="268184" y="114449"/>
                  </a:cubicBezTo>
                  <a:lnTo>
                    <a:pt x="268184" y="98776"/>
                  </a:lnTo>
                  <a:cubicBezTo>
                    <a:pt x="268184" y="84188"/>
                    <a:pt x="264303" y="73246"/>
                    <a:pt x="256541" y="65948"/>
                  </a:cubicBezTo>
                  <a:cubicBezTo>
                    <a:pt x="248780" y="58651"/>
                    <a:pt x="238193" y="55006"/>
                    <a:pt x="224773" y="55006"/>
                  </a:cubicBezTo>
                  <a:cubicBezTo>
                    <a:pt x="211221" y="55006"/>
                    <a:pt x="200432" y="58721"/>
                    <a:pt x="192406" y="66150"/>
                  </a:cubicBezTo>
                  <a:cubicBezTo>
                    <a:pt x="184381" y="73571"/>
                    <a:pt x="180368" y="84522"/>
                    <a:pt x="180368" y="98977"/>
                  </a:cubicBezTo>
                  <a:lnTo>
                    <a:pt x="180368" y="115534"/>
                  </a:lnTo>
                  <a:cubicBezTo>
                    <a:pt x="180368" y="117512"/>
                    <a:pt x="180174" y="119086"/>
                    <a:pt x="179778" y="120273"/>
                  </a:cubicBezTo>
                  <a:cubicBezTo>
                    <a:pt x="179514" y="121328"/>
                    <a:pt x="178986" y="122180"/>
                    <a:pt x="178202" y="122832"/>
                  </a:cubicBezTo>
                  <a:cubicBezTo>
                    <a:pt x="177410" y="123491"/>
                    <a:pt x="176456" y="123956"/>
                    <a:pt x="175338" y="124212"/>
                  </a:cubicBezTo>
                  <a:cubicBezTo>
                    <a:pt x="174220" y="124476"/>
                    <a:pt x="173033" y="124639"/>
                    <a:pt x="171791" y="124709"/>
                  </a:cubicBezTo>
                  <a:cubicBezTo>
                    <a:pt x="170533" y="124778"/>
                    <a:pt x="169447" y="124802"/>
                    <a:pt x="168531" y="124802"/>
                  </a:cubicBezTo>
                  <a:lnTo>
                    <a:pt x="159255" y="124802"/>
                  </a:lnTo>
                  <a:cubicBezTo>
                    <a:pt x="158331" y="124802"/>
                    <a:pt x="157253" y="124778"/>
                    <a:pt x="156003" y="124709"/>
                  </a:cubicBezTo>
                  <a:cubicBezTo>
                    <a:pt x="154746" y="124639"/>
                    <a:pt x="153465" y="124476"/>
                    <a:pt x="152153" y="124212"/>
                  </a:cubicBezTo>
                  <a:cubicBezTo>
                    <a:pt x="150834" y="123956"/>
                    <a:pt x="149654" y="123592"/>
                    <a:pt x="148598" y="123134"/>
                  </a:cubicBezTo>
                  <a:cubicBezTo>
                    <a:pt x="147543" y="122669"/>
                    <a:pt x="146821" y="122110"/>
                    <a:pt x="146433" y="121451"/>
                  </a:cubicBezTo>
                  <a:lnTo>
                    <a:pt x="146433" y="69004"/>
                  </a:lnTo>
                  <a:cubicBezTo>
                    <a:pt x="146433" y="67957"/>
                    <a:pt x="146068" y="67065"/>
                    <a:pt x="145338" y="66344"/>
                  </a:cubicBezTo>
                  <a:cubicBezTo>
                    <a:pt x="144617" y="65622"/>
                    <a:pt x="143732" y="65258"/>
                    <a:pt x="142676" y="65258"/>
                  </a:cubicBezTo>
                  <a:lnTo>
                    <a:pt x="125515" y="65258"/>
                  </a:lnTo>
                  <a:cubicBezTo>
                    <a:pt x="124327" y="65258"/>
                    <a:pt x="123372" y="65622"/>
                    <a:pt x="122651" y="66344"/>
                  </a:cubicBezTo>
                  <a:cubicBezTo>
                    <a:pt x="121921" y="67065"/>
                    <a:pt x="121564" y="67956"/>
                    <a:pt x="121564" y="69004"/>
                  </a:cubicBezTo>
                  <a:lnTo>
                    <a:pt x="121564" y="118101"/>
                  </a:lnTo>
                  <a:cubicBezTo>
                    <a:pt x="121564" y="119683"/>
                    <a:pt x="121168" y="120893"/>
                    <a:pt x="120384" y="121746"/>
                  </a:cubicBezTo>
                  <a:cubicBezTo>
                    <a:pt x="119585" y="122607"/>
                    <a:pt x="118638" y="123266"/>
                    <a:pt x="117520" y="123724"/>
                  </a:cubicBezTo>
                  <a:cubicBezTo>
                    <a:pt x="116403" y="124181"/>
                    <a:pt x="115184" y="124476"/>
                    <a:pt x="113864" y="124608"/>
                  </a:cubicBezTo>
                  <a:cubicBezTo>
                    <a:pt x="112553" y="124739"/>
                    <a:pt x="111303" y="124801"/>
                    <a:pt x="110123" y="124801"/>
                  </a:cubicBezTo>
                  <a:lnTo>
                    <a:pt x="97099" y="124801"/>
                  </a:lnTo>
                  <a:cubicBezTo>
                    <a:pt x="92752" y="124801"/>
                    <a:pt x="89593" y="124142"/>
                    <a:pt x="87622" y="122832"/>
                  </a:cubicBezTo>
                  <a:cubicBezTo>
                    <a:pt x="85650" y="121521"/>
                    <a:pt x="84665" y="118691"/>
                    <a:pt x="84665" y="114355"/>
                  </a:cubicBezTo>
                  <a:lnTo>
                    <a:pt x="84665" y="60333"/>
                  </a:lnTo>
                  <a:cubicBezTo>
                    <a:pt x="84665" y="59279"/>
                    <a:pt x="84463" y="58495"/>
                    <a:pt x="84067" y="57961"/>
                  </a:cubicBezTo>
                  <a:cubicBezTo>
                    <a:pt x="83679" y="57441"/>
                    <a:pt x="82755" y="56976"/>
                    <a:pt x="81312" y="56588"/>
                  </a:cubicBezTo>
                  <a:cubicBezTo>
                    <a:pt x="78277" y="55665"/>
                    <a:pt x="74101" y="54944"/>
                    <a:pt x="68776" y="54408"/>
                  </a:cubicBezTo>
                  <a:cubicBezTo>
                    <a:pt x="63452" y="53889"/>
                    <a:pt x="58220" y="53625"/>
                    <a:pt x="53090" y="53625"/>
                  </a:cubicBezTo>
                  <a:cubicBezTo>
                    <a:pt x="35719" y="53625"/>
                    <a:pt x="22532" y="57937"/>
                    <a:pt x="13521" y="66545"/>
                  </a:cubicBezTo>
                  <a:cubicBezTo>
                    <a:pt x="4509" y="75153"/>
                    <a:pt x="0" y="87220"/>
                    <a:pt x="0" y="102723"/>
                  </a:cubicBezTo>
                  <a:lnTo>
                    <a:pt x="0" y="106670"/>
                  </a:lnTo>
                  <a:cubicBezTo>
                    <a:pt x="0" y="113758"/>
                    <a:pt x="1055" y="119877"/>
                    <a:pt x="3159" y="125003"/>
                  </a:cubicBezTo>
                  <a:cubicBezTo>
                    <a:pt x="5263" y="130129"/>
                    <a:pt x="8127" y="134340"/>
                    <a:pt x="11743" y="137621"/>
                  </a:cubicBezTo>
                  <a:moveTo>
                    <a:pt x="205235" y="100668"/>
                  </a:moveTo>
                  <a:cubicBezTo>
                    <a:pt x="205235" y="92680"/>
                    <a:pt x="206749" y="86887"/>
                    <a:pt x="209776" y="83289"/>
                  </a:cubicBezTo>
                  <a:cubicBezTo>
                    <a:pt x="212795" y="79683"/>
                    <a:pt x="217669" y="77883"/>
                    <a:pt x="224376" y="77883"/>
                  </a:cubicBezTo>
                  <a:cubicBezTo>
                    <a:pt x="231090" y="77883"/>
                    <a:pt x="235925" y="79683"/>
                    <a:pt x="238882" y="83289"/>
                  </a:cubicBezTo>
                  <a:cubicBezTo>
                    <a:pt x="241840" y="86887"/>
                    <a:pt x="243322" y="92680"/>
                    <a:pt x="243322" y="100668"/>
                  </a:cubicBezTo>
                  <a:lnTo>
                    <a:pt x="243322" y="109113"/>
                  </a:lnTo>
                  <a:cubicBezTo>
                    <a:pt x="243322" y="116837"/>
                    <a:pt x="241800" y="122444"/>
                    <a:pt x="238781" y="125911"/>
                  </a:cubicBezTo>
                  <a:cubicBezTo>
                    <a:pt x="235754" y="129377"/>
                    <a:pt x="230950" y="131114"/>
                    <a:pt x="224376" y="131114"/>
                  </a:cubicBezTo>
                  <a:cubicBezTo>
                    <a:pt x="219377" y="131114"/>
                    <a:pt x="215302" y="130098"/>
                    <a:pt x="212143" y="128075"/>
                  </a:cubicBezTo>
                  <a:cubicBezTo>
                    <a:pt x="208984" y="126043"/>
                    <a:pt x="206873" y="122669"/>
                    <a:pt x="205825" y="117954"/>
                  </a:cubicBezTo>
                  <a:cubicBezTo>
                    <a:pt x="205430" y="115201"/>
                    <a:pt x="205235" y="112262"/>
                    <a:pt x="205235" y="109113"/>
                  </a:cubicBezTo>
                  <a:lnTo>
                    <a:pt x="205235" y="100668"/>
                  </a:lnTo>
                  <a:close/>
                  <a:moveTo>
                    <a:pt x="24868" y="99171"/>
                  </a:moveTo>
                  <a:cubicBezTo>
                    <a:pt x="24868" y="91555"/>
                    <a:pt x="27104" y="85870"/>
                    <a:pt x="31575" y="82117"/>
                  </a:cubicBezTo>
                  <a:cubicBezTo>
                    <a:pt x="36053" y="78372"/>
                    <a:pt x="42301" y="76495"/>
                    <a:pt x="50327" y="76495"/>
                  </a:cubicBezTo>
                  <a:cubicBezTo>
                    <a:pt x="51507" y="76495"/>
                    <a:pt x="53183" y="76533"/>
                    <a:pt x="55356" y="76603"/>
                  </a:cubicBezTo>
                  <a:cubicBezTo>
                    <a:pt x="57530" y="76666"/>
                    <a:pt x="59004" y="76766"/>
                    <a:pt x="59796" y="76890"/>
                  </a:cubicBezTo>
                  <a:lnTo>
                    <a:pt x="59796" y="113758"/>
                  </a:lnTo>
                  <a:cubicBezTo>
                    <a:pt x="59796" y="116790"/>
                    <a:pt x="58547" y="119024"/>
                    <a:pt x="56047" y="120466"/>
                  </a:cubicBezTo>
                  <a:cubicBezTo>
                    <a:pt x="53548" y="121916"/>
                    <a:pt x="50063" y="122637"/>
                    <a:pt x="45592" y="122637"/>
                  </a:cubicBezTo>
                  <a:lnTo>
                    <a:pt x="42627" y="122637"/>
                  </a:lnTo>
                  <a:cubicBezTo>
                    <a:pt x="36581" y="122637"/>
                    <a:pt x="32102" y="121056"/>
                    <a:pt x="29215" y="117899"/>
                  </a:cubicBezTo>
                  <a:cubicBezTo>
                    <a:pt x="26312" y="114751"/>
                    <a:pt x="24868" y="109423"/>
                    <a:pt x="24868" y="101931"/>
                  </a:cubicBezTo>
                  <a:lnTo>
                    <a:pt x="24868" y="99171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45" name="Freeform 8">
              <a:extLst>
                <a:ext uri="{FF2B5EF4-FFF2-40B4-BE49-F238E27FC236}">
                  <a16:creationId xmlns:a16="http://schemas.microsoft.com/office/drawing/2014/main" id="{DE71B7FC-E5A7-B5AB-1F71-6D9238655E73}"/>
                </a:ext>
              </a:extLst>
            </p:cNvPr>
            <p:cNvSpPr/>
            <p:nvPr/>
          </p:nvSpPr>
          <p:spPr>
            <a:xfrm>
              <a:off x="9130160" y="719028"/>
              <a:ext cx="23091" cy="24250"/>
            </a:xfrm>
            <a:custGeom>
              <a:avLst/>
              <a:gdLst>
                <a:gd name="connsiteX0" fmla="*/ 4735 w 23091"/>
                <a:gd name="connsiteY0" fmla="*/ 24250 h 24250"/>
                <a:gd name="connsiteX1" fmla="*/ 18551 w 23091"/>
                <a:gd name="connsiteY1" fmla="*/ 24250 h 24250"/>
                <a:gd name="connsiteX2" fmla="*/ 21803 w 23091"/>
                <a:gd name="connsiteY2" fmla="*/ 22971 h 24250"/>
                <a:gd name="connsiteX3" fmla="*/ 23091 w 23091"/>
                <a:gd name="connsiteY3" fmla="*/ 19915 h 24250"/>
                <a:gd name="connsiteX4" fmla="*/ 23091 w 23091"/>
                <a:gd name="connsiteY4" fmla="*/ 4529 h 24250"/>
                <a:gd name="connsiteX5" fmla="*/ 21803 w 23091"/>
                <a:gd name="connsiteY5" fmla="*/ 1280 h 24250"/>
                <a:gd name="connsiteX6" fmla="*/ 18551 w 23091"/>
                <a:gd name="connsiteY6" fmla="*/ 0 h 24250"/>
                <a:gd name="connsiteX7" fmla="*/ 4735 w 23091"/>
                <a:gd name="connsiteY7" fmla="*/ 0 h 24250"/>
                <a:gd name="connsiteX8" fmla="*/ 1483 w 23091"/>
                <a:gd name="connsiteY8" fmla="*/ 1280 h 24250"/>
                <a:gd name="connsiteX9" fmla="*/ 0 w 23091"/>
                <a:gd name="connsiteY9" fmla="*/ 4529 h 24250"/>
                <a:gd name="connsiteX10" fmla="*/ 0 w 23091"/>
                <a:gd name="connsiteY10" fmla="*/ 19915 h 24250"/>
                <a:gd name="connsiteX11" fmla="*/ 1483 w 23091"/>
                <a:gd name="connsiteY11" fmla="*/ 22971 h 24250"/>
                <a:gd name="connsiteX12" fmla="*/ 4735 w 23091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1" h="24250">
                  <a:moveTo>
                    <a:pt x="4735" y="24250"/>
                  </a:moveTo>
                  <a:lnTo>
                    <a:pt x="18551" y="24250"/>
                  </a:lnTo>
                  <a:cubicBezTo>
                    <a:pt x="19862" y="24250"/>
                    <a:pt x="20949" y="23831"/>
                    <a:pt x="21803" y="22971"/>
                  </a:cubicBezTo>
                  <a:cubicBezTo>
                    <a:pt x="22657" y="22118"/>
                    <a:pt x="23091" y="21094"/>
                    <a:pt x="23091" y="19915"/>
                  </a:cubicBezTo>
                  <a:lnTo>
                    <a:pt x="23091" y="4529"/>
                  </a:lnTo>
                  <a:cubicBezTo>
                    <a:pt x="23091" y="3226"/>
                    <a:pt x="22656" y="2133"/>
                    <a:pt x="21803" y="1280"/>
                  </a:cubicBezTo>
                  <a:cubicBezTo>
                    <a:pt x="20949" y="427"/>
                    <a:pt x="19862" y="0"/>
                    <a:pt x="18551" y="0"/>
                  </a:cubicBezTo>
                  <a:lnTo>
                    <a:pt x="4735" y="0"/>
                  </a:lnTo>
                  <a:cubicBezTo>
                    <a:pt x="3555" y="0"/>
                    <a:pt x="2468" y="427"/>
                    <a:pt x="1483" y="1280"/>
                  </a:cubicBezTo>
                  <a:cubicBezTo>
                    <a:pt x="497" y="2133"/>
                    <a:pt x="0" y="3226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97" y="22118"/>
                    <a:pt x="1483" y="22971"/>
                  </a:cubicBezTo>
                  <a:cubicBezTo>
                    <a:pt x="2468" y="23831"/>
                    <a:pt x="3555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46" name="Freeform 9">
              <a:extLst>
                <a:ext uri="{FF2B5EF4-FFF2-40B4-BE49-F238E27FC236}">
                  <a16:creationId xmlns:a16="http://schemas.microsoft.com/office/drawing/2014/main" id="{B9965883-8BFD-EFF5-C918-063359FEEC6C}"/>
                </a:ext>
              </a:extLst>
            </p:cNvPr>
            <p:cNvSpPr/>
            <p:nvPr/>
          </p:nvSpPr>
          <p:spPr>
            <a:xfrm>
              <a:off x="9180481" y="875781"/>
              <a:ext cx="23285" cy="24444"/>
            </a:xfrm>
            <a:custGeom>
              <a:avLst/>
              <a:gdLst>
                <a:gd name="connsiteX0" fmla="*/ 4735 w 23285"/>
                <a:gd name="connsiteY0" fmla="*/ 0 h 24444"/>
                <a:gd name="connsiteX1" fmla="*/ 1382 w 23285"/>
                <a:gd name="connsiteY1" fmla="*/ 1280 h 24444"/>
                <a:gd name="connsiteX2" fmla="*/ 0 w 23285"/>
                <a:gd name="connsiteY2" fmla="*/ 4537 h 24444"/>
                <a:gd name="connsiteX3" fmla="*/ 0 w 23285"/>
                <a:gd name="connsiteY3" fmla="*/ 20311 h 24444"/>
                <a:gd name="connsiteX4" fmla="*/ 1382 w 23285"/>
                <a:gd name="connsiteY4" fmla="*/ 23165 h 24444"/>
                <a:gd name="connsiteX5" fmla="*/ 4735 w 23285"/>
                <a:gd name="connsiteY5" fmla="*/ 24444 h 24444"/>
                <a:gd name="connsiteX6" fmla="*/ 18349 w 23285"/>
                <a:gd name="connsiteY6" fmla="*/ 24444 h 24444"/>
                <a:gd name="connsiteX7" fmla="*/ 21702 w 23285"/>
                <a:gd name="connsiteY7" fmla="*/ 23165 h 24444"/>
                <a:gd name="connsiteX8" fmla="*/ 23286 w 23285"/>
                <a:gd name="connsiteY8" fmla="*/ 20311 h 24444"/>
                <a:gd name="connsiteX9" fmla="*/ 23286 w 23285"/>
                <a:gd name="connsiteY9" fmla="*/ 4537 h 24444"/>
                <a:gd name="connsiteX10" fmla="*/ 21803 w 23285"/>
                <a:gd name="connsiteY10" fmla="*/ 1280 h 24444"/>
                <a:gd name="connsiteX11" fmla="*/ 18349 w 23285"/>
                <a:gd name="connsiteY11" fmla="*/ 0 h 24444"/>
                <a:gd name="connsiteX12" fmla="*/ 4735 w 23285"/>
                <a:gd name="connsiteY12" fmla="*/ 0 h 24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85" h="24444">
                  <a:moveTo>
                    <a:pt x="4735" y="0"/>
                  </a:moveTo>
                  <a:cubicBezTo>
                    <a:pt x="3415" y="0"/>
                    <a:pt x="2298" y="419"/>
                    <a:pt x="1382" y="1280"/>
                  </a:cubicBezTo>
                  <a:cubicBezTo>
                    <a:pt x="458" y="2133"/>
                    <a:pt x="0" y="3219"/>
                    <a:pt x="0" y="4537"/>
                  </a:cubicBezTo>
                  <a:lnTo>
                    <a:pt x="0" y="20311"/>
                  </a:lnTo>
                  <a:cubicBezTo>
                    <a:pt x="0" y="21358"/>
                    <a:pt x="458" y="22312"/>
                    <a:pt x="1382" y="23165"/>
                  </a:cubicBezTo>
                  <a:cubicBezTo>
                    <a:pt x="2298" y="24018"/>
                    <a:pt x="3415" y="24444"/>
                    <a:pt x="4735" y="24444"/>
                  </a:cubicBezTo>
                  <a:lnTo>
                    <a:pt x="18349" y="24444"/>
                  </a:lnTo>
                  <a:cubicBezTo>
                    <a:pt x="19537" y="24444"/>
                    <a:pt x="20655" y="24018"/>
                    <a:pt x="21702" y="23165"/>
                  </a:cubicBezTo>
                  <a:cubicBezTo>
                    <a:pt x="22758" y="22312"/>
                    <a:pt x="23286" y="21358"/>
                    <a:pt x="23286" y="20311"/>
                  </a:cubicBezTo>
                  <a:lnTo>
                    <a:pt x="23286" y="4537"/>
                  </a:lnTo>
                  <a:cubicBezTo>
                    <a:pt x="23286" y="3219"/>
                    <a:pt x="22789" y="2133"/>
                    <a:pt x="21803" y="1280"/>
                  </a:cubicBezTo>
                  <a:cubicBezTo>
                    <a:pt x="20817" y="419"/>
                    <a:pt x="19661" y="0"/>
                    <a:pt x="18349" y="0"/>
                  </a:cubicBezTo>
                  <a:lnTo>
                    <a:pt x="4735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47" name="Freeform 10">
              <a:extLst>
                <a:ext uri="{FF2B5EF4-FFF2-40B4-BE49-F238E27FC236}">
                  <a16:creationId xmlns:a16="http://schemas.microsoft.com/office/drawing/2014/main" id="{72B2EF55-C3EB-565E-B427-93CAEA4CC8EB}"/>
                </a:ext>
              </a:extLst>
            </p:cNvPr>
            <p:cNvSpPr/>
            <p:nvPr/>
          </p:nvSpPr>
          <p:spPr>
            <a:xfrm>
              <a:off x="9216987" y="875781"/>
              <a:ext cx="23091" cy="24444"/>
            </a:xfrm>
            <a:custGeom>
              <a:avLst/>
              <a:gdLst>
                <a:gd name="connsiteX0" fmla="*/ 4735 w 23091"/>
                <a:gd name="connsiteY0" fmla="*/ 0 h 24444"/>
                <a:gd name="connsiteX1" fmla="*/ 1483 w 23091"/>
                <a:gd name="connsiteY1" fmla="*/ 1280 h 24444"/>
                <a:gd name="connsiteX2" fmla="*/ 0 w 23091"/>
                <a:gd name="connsiteY2" fmla="*/ 4537 h 24444"/>
                <a:gd name="connsiteX3" fmla="*/ 0 w 23091"/>
                <a:gd name="connsiteY3" fmla="*/ 20311 h 24444"/>
                <a:gd name="connsiteX4" fmla="*/ 1483 w 23091"/>
                <a:gd name="connsiteY4" fmla="*/ 23165 h 24444"/>
                <a:gd name="connsiteX5" fmla="*/ 4735 w 23091"/>
                <a:gd name="connsiteY5" fmla="*/ 24444 h 24444"/>
                <a:gd name="connsiteX6" fmla="*/ 18551 w 23091"/>
                <a:gd name="connsiteY6" fmla="*/ 24444 h 24444"/>
                <a:gd name="connsiteX7" fmla="*/ 21803 w 23091"/>
                <a:gd name="connsiteY7" fmla="*/ 23165 h 24444"/>
                <a:gd name="connsiteX8" fmla="*/ 23091 w 23091"/>
                <a:gd name="connsiteY8" fmla="*/ 20311 h 24444"/>
                <a:gd name="connsiteX9" fmla="*/ 23091 w 23091"/>
                <a:gd name="connsiteY9" fmla="*/ 4537 h 24444"/>
                <a:gd name="connsiteX10" fmla="*/ 21803 w 23091"/>
                <a:gd name="connsiteY10" fmla="*/ 1280 h 24444"/>
                <a:gd name="connsiteX11" fmla="*/ 18551 w 23091"/>
                <a:gd name="connsiteY11" fmla="*/ 0 h 24444"/>
                <a:gd name="connsiteX12" fmla="*/ 4735 w 23091"/>
                <a:gd name="connsiteY12" fmla="*/ 0 h 24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1" h="24444">
                  <a:moveTo>
                    <a:pt x="4735" y="0"/>
                  </a:moveTo>
                  <a:cubicBezTo>
                    <a:pt x="3555" y="0"/>
                    <a:pt x="2468" y="419"/>
                    <a:pt x="1483" y="1280"/>
                  </a:cubicBezTo>
                  <a:cubicBezTo>
                    <a:pt x="497" y="2133"/>
                    <a:pt x="0" y="3219"/>
                    <a:pt x="0" y="4537"/>
                  </a:cubicBezTo>
                  <a:lnTo>
                    <a:pt x="0" y="20311"/>
                  </a:lnTo>
                  <a:cubicBezTo>
                    <a:pt x="0" y="21358"/>
                    <a:pt x="497" y="22312"/>
                    <a:pt x="1483" y="23165"/>
                  </a:cubicBezTo>
                  <a:cubicBezTo>
                    <a:pt x="2468" y="24018"/>
                    <a:pt x="3555" y="24444"/>
                    <a:pt x="4735" y="24444"/>
                  </a:cubicBezTo>
                  <a:lnTo>
                    <a:pt x="18551" y="24444"/>
                  </a:lnTo>
                  <a:cubicBezTo>
                    <a:pt x="19862" y="24444"/>
                    <a:pt x="20949" y="24018"/>
                    <a:pt x="21803" y="23165"/>
                  </a:cubicBezTo>
                  <a:cubicBezTo>
                    <a:pt x="22665" y="22312"/>
                    <a:pt x="23091" y="21358"/>
                    <a:pt x="23091" y="20311"/>
                  </a:cubicBezTo>
                  <a:lnTo>
                    <a:pt x="23091" y="4537"/>
                  </a:lnTo>
                  <a:cubicBezTo>
                    <a:pt x="23091" y="3219"/>
                    <a:pt x="22664" y="2133"/>
                    <a:pt x="21803" y="1280"/>
                  </a:cubicBezTo>
                  <a:cubicBezTo>
                    <a:pt x="20949" y="419"/>
                    <a:pt x="19862" y="0"/>
                    <a:pt x="18551" y="0"/>
                  </a:cubicBezTo>
                  <a:lnTo>
                    <a:pt x="4735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48" name="Freeform 11">
              <a:extLst>
                <a:ext uri="{FF2B5EF4-FFF2-40B4-BE49-F238E27FC236}">
                  <a16:creationId xmlns:a16="http://schemas.microsoft.com/office/drawing/2014/main" id="{97314C9B-DDC2-0B66-34CF-D6905A93EF1C}"/>
                </a:ext>
              </a:extLst>
            </p:cNvPr>
            <p:cNvSpPr/>
            <p:nvPr/>
          </p:nvSpPr>
          <p:spPr>
            <a:xfrm>
              <a:off x="9382555" y="727705"/>
              <a:ext cx="24666" cy="24250"/>
            </a:xfrm>
            <a:custGeom>
              <a:avLst/>
              <a:gdLst>
                <a:gd name="connsiteX0" fmla="*/ 4735 w 24666"/>
                <a:gd name="connsiteY0" fmla="*/ 24250 h 24250"/>
                <a:gd name="connsiteX1" fmla="*/ 20126 w 24666"/>
                <a:gd name="connsiteY1" fmla="*/ 24250 h 24250"/>
                <a:gd name="connsiteX2" fmla="*/ 23378 w 24666"/>
                <a:gd name="connsiteY2" fmla="*/ 22971 h 24250"/>
                <a:gd name="connsiteX3" fmla="*/ 24667 w 24666"/>
                <a:gd name="connsiteY3" fmla="*/ 19915 h 24250"/>
                <a:gd name="connsiteX4" fmla="*/ 24667 w 24666"/>
                <a:gd name="connsiteY4" fmla="*/ 4529 h 24250"/>
                <a:gd name="connsiteX5" fmla="*/ 23378 w 24666"/>
                <a:gd name="connsiteY5" fmla="*/ 1280 h 24250"/>
                <a:gd name="connsiteX6" fmla="*/ 20328 w 24666"/>
                <a:gd name="connsiteY6" fmla="*/ 0 h 24250"/>
                <a:gd name="connsiteX7" fmla="*/ 4735 w 24666"/>
                <a:gd name="connsiteY7" fmla="*/ 0 h 24250"/>
                <a:gd name="connsiteX8" fmla="*/ 1382 w 24666"/>
                <a:gd name="connsiteY8" fmla="*/ 1280 h 24250"/>
                <a:gd name="connsiteX9" fmla="*/ 0 w 24666"/>
                <a:gd name="connsiteY9" fmla="*/ 4529 h 24250"/>
                <a:gd name="connsiteX10" fmla="*/ 0 w 24666"/>
                <a:gd name="connsiteY10" fmla="*/ 19915 h 24250"/>
                <a:gd name="connsiteX11" fmla="*/ 1281 w 24666"/>
                <a:gd name="connsiteY11" fmla="*/ 22971 h 24250"/>
                <a:gd name="connsiteX12" fmla="*/ 4735 w 24666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66" h="24250">
                  <a:moveTo>
                    <a:pt x="4735" y="24250"/>
                  </a:moveTo>
                  <a:lnTo>
                    <a:pt x="20126" y="24250"/>
                  </a:lnTo>
                  <a:cubicBezTo>
                    <a:pt x="21438" y="24250"/>
                    <a:pt x="22524" y="23831"/>
                    <a:pt x="23378" y="22971"/>
                  </a:cubicBezTo>
                  <a:cubicBezTo>
                    <a:pt x="24232" y="22118"/>
                    <a:pt x="24667" y="21094"/>
                    <a:pt x="24667" y="19915"/>
                  </a:cubicBezTo>
                  <a:lnTo>
                    <a:pt x="24667" y="4529"/>
                  </a:lnTo>
                  <a:cubicBezTo>
                    <a:pt x="24667" y="3219"/>
                    <a:pt x="24232" y="2133"/>
                    <a:pt x="23378" y="1280"/>
                  </a:cubicBezTo>
                  <a:cubicBezTo>
                    <a:pt x="22525" y="427"/>
                    <a:pt x="21508" y="0"/>
                    <a:pt x="20328" y="0"/>
                  </a:cubicBezTo>
                  <a:lnTo>
                    <a:pt x="4735" y="0"/>
                  </a:lnTo>
                  <a:cubicBezTo>
                    <a:pt x="3415" y="0"/>
                    <a:pt x="2298" y="427"/>
                    <a:pt x="1382" y="1280"/>
                  </a:cubicBezTo>
                  <a:cubicBezTo>
                    <a:pt x="458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19" y="22118"/>
                    <a:pt x="1281" y="22971"/>
                  </a:cubicBezTo>
                  <a:cubicBezTo>
                    <a:pt x="2134" y="23831"/>
                    <a:pt x="3283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49" name="Freeform 12">
              <a:extLst>
                <a:ext uri="{FF2B5EF4-FFF2-40B4-BE49-F238E27FC236}">
                  <a16:creationId xmlns:a16="http://schemas.microsoft.com/office/drawing/2014/main" id="{1597C570-4A7A-19F3-6245-DED6D9B84A51}"/>
                </a:ext>
              </a:extLst>
            </p:cNvPr>
            <p:cNvSpPr/>
            <p:nvPr/>
          </p:nvSpPr>
          <p:spPr>
            <a:xfrm>
              <a:off x="9426361" y="727705"/>
              <a:ext cx="23285" cy="24250"/>
            </a:xfrm>
            <a:custGeom>
              <a:avLst/>
              <a:gdLst>
                <a:gd name="connsiteX0" fmla="*/ 4735 w 23285"/>
                <a:gd name="connsiteY0" fmla="*/ 24250 h 24250"/>
                <a:gd name="connsiteX1" fmla="*/ 18349 w 23285"/>
                <a:gd name="connsiteY1" fmla="*/ 24250 h 24250"/>
                <a:gd name="connsiteX2" fmla="*/ 21702 w 23285"/>
                <a:gd name="connsiteY2" fmla="*/ 22971 h 24250"/>
                <a:gd name="connsiteX3" fmla="*/ 23286 w 23285"/>
                <a:gd name="connsiteY3" fmla="*/ 19915 h 24250"/>
                <a:gd name="connsiteX4" fmla="*/ 23286 w 23285"/>
                <a:gd name="connsiteY4" fmla="*/ 4529 h 24250"/>
                <a:gd name="connsiteX5" fmla="*/ 21803 w 23285"/>
                <a:gd name="connsiteY5" fmla="*/ 1280 h 24250"/>
                <a:gd name="connsiteX6" fmla="*/ 18349 w 23285"/>
                <a:gd name="connsiteY6" fmla="*/ 0 h 24250"/>
                <a:gd name="connsiteX7" fmla="*/ 4735 w 23285"/>
                <a:gd name="connsiteY7" fmla="*/ 0 h 24250"/>
                <a:gd name="connsiteX8" fmla="*/ 1382 w 23285"/>
                <a:gd name="connsiteY8" fmla="*/ 1280 h 24250"/>
                <a:gd name="connsiteX9" fmla="*/ 0 w 23285"/>
                <a:gd name="connsiteY9" fmla="*/ 4529 h 24250"/>
                <a:gd name="connsiteX10" fmla="*/ 0 w 23285"/>
                <a:gd name="connsiteY10" fmla="*/ 19915 h 24250"/>
                <a:gd name="connsiteX11" fmla="*/ 1382 w 23285"/>
                <a:gd name="connsiteY11" fmla="*/ 22971 h 24250"/>
                <a:gd name="connsiteX12" fmla="*/ 4735 w 23285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85" h="24250">
                  <a:moveTo>
                    <a:pt x="4735" y="24250"/>
                  </a:moveTo>
                  <a:lnTo>
                    <a:pt x="18349" y="24250"/>
                  </a:lnTo>
                  <a:cubicBezTo>
                    <a:pt x="19537" y="24250"/>
                    <a:pt x="20655" y="23831"/>
                    <a:pt x="21702" y="22971"/>
                  </a:cubicBezTo>
                  <a:cubicBezTo>
                    <a:pt x="22758" y="22118"/>
                    <a:pt x="23286" y="21094"/>
                    <a:pt x="23286" y="19915"/>
                  </a:cubicBezTo>
                  <a:lnTo>
                    <a:pt x="23286" y="4529"/>
                  </a:lnTo>
                  <a:cubicBezTo>
                    <a:pt x="23286" y="3219"/>
                    <a:pt x="22797" y="2133"/>
                    <a:pt x="21803" y="1280"/>
                  </a:cubicBezTo>
                  <a:cubicBezTo>
                    <a:pt x="20817" y="427"/>
                    <a:pt x="19668" y="0"/>
                    <a:pt x="18349" y="0"/>
                  </a:cubicBezTo>
                  <a:lnTo>
                    <a:pt x="4735" y="0"/>
                  </a:lnTo>
                  <a:cubicBezTo>
                    <a:pt x="3415" y="0"/>
                    <a:pt x="2298" y="427"/>
                    <a:pt x="1382" y="1280"/>
                  </a:cubicBezTo>
                  <a:cubicBezTo>
                    <a:pt x="458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58" y="22118"/>
                    <a:pt x="1382" y="22971"/>
                  </a:cubicBezTo>
                  <a:cubicBezTo>
                    <a:pt x="2298" y="23831"/>
                    <a:pt x="3415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50" name="Freeform 13">
              <a:extLst>
                <a:ext uri="{FF2B5EF4-FFF2-40B4-BE49-F238E27FC236}">
                  <a16:creationId xmlns:a16="http://schemas.microsoft.com/office/drawing/2014/main" id="{C271E333-E080-768B-337C-07267B26E462}"/>
                </a:ext>
              </a:extLst>
            </p:cNvPr>
            <p:cNvSpPr/>
            <p:nvPr/>
          </p:nvSpPr>
          <p:spPr>
            <a:xfrm>
              <a:off x="9462870" y="727705"/>
              <a:ext cx="23091" cy="24250"/>
            </a:xfrm>
            <a:custGeom>
              <a:avLst/>
              <a:gdLst>
                <a:gd name="connsiteX0" fmla="*/ 4735 w 23091"/>
                <a:gd name="connsiteY0" fmla="*/ 24250 h 24250"/>
                <a:gd name="connsiteX1" fmla="*/ 18551 w 23091"/>
                <a:gd name="connsiteY1" fmla="*/ 24250 h 24250"/>
                <a:gd name="connsiteX2" fmla="*/ 21803 w 23091"/>
                <a:gd name="connsiteY2" fmla="*/ 22971 h 24250"/>
                <a:gd name="connsiteX3" fmla="*/ 23091 w 23091"/>
                <a:gd name="connsiteY3" fmla="*/ 19915 h 24250"/>
                <a:gd name="connsiteX4" fmla="*/ 23091 w 23091"/>
                <a:gd name="connsiteY4" fmla="*/ 4529 h 24250"/>
                <a:gd name="connsiteX5" fmla="*/ 21803 w 23091"/>
                <a:gd name="connsiteY5" fmla="*/ 1280 h 24250"/>
                <a:gd name="connsiteX6" fmla="*/ 18551 w 23091"/>
                <a:gd name="connsiteY6" fmla="*/ 0 h 24250"/>
                <a:gd name="connsiteX7" fmla="*/ 4735 w 23091"/>
                <a:gd name="connsiteY7" fmla="*/ 0 h 24250"/>
                <a:gd name="connsiteX8" fmla="*/ 1483 w 23091"/>
                <a:gd name="connsiteY8" fmla="*/ 1280 h 24250"/>
                <a:gd name="connsiteX9" fmla="*/ 0 w 23091"/>
                <a:gd name="connsiteY9" fmla="*/ 4529 h 24250"/>
                <a:gd name="connsiteX10" fmla="*/ 0 w 23091"/>
                <a:gd name="connsiteY10" fmla="*/ 19915 h 24250"/>
                <a:gd name="connsiteX11" fmla="*/ 1483 w 23091"/>
                <a:gd name="connsiteY11" fmla="*/ 22971 h 24250"/>
                <a:gd name="connsiteX12" fmla="*/ 4735 w 23091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1" h="24250">
                  <a:moveTo>
                    <a:pt x="4735" y="24250"/>
                  </a:moveTo>
                  <a:lnTo>
                    <a:pt x="18551" y="24250"/>
                  </a:lnTo>
                  <a:cubicBezTo>
                    <a:pt x="19862" y="24250"/>
                    <a:pt x="20949" y="23831"/>
                    <a:pt x="21803" y="22971"/>
                  </a:cubicBezTo>
                  <a:cubicBezTo>
                    <a:pt x="22657" y="22118"/>
                    <a:pt x="23091" y="21094"/>
                    <a:pt x="23091" y="19915"/>
                  </a:cubicBezTo>
                  <a:lnTo>
                    <a:pt x="23091" y="4529"/>
                  </a:lnTo>
                  <a:cubicBezTo>
                    <a:pt x="23091" y="3219"/>
                    <a:pt x="22656" y="2133"/>
                    <a:pt x="21803" y="1280"/>
                  </a:cubicBezTo>
                  <a:cubicBezTo>
                    <a:pt x="20949" y="427"/>
                    <a:pt x="19862" y="0"/>
                    <a:pt x="18551" y="0"/>
                  </a:cubicBezTo>
                  <a:lnTo>
                    <a:pt x="4735" y="0"/>
                  </a:lnTo>
                  <a:cubicBezTo>
                    <a:pt x="3555" y="0"/>
                    <a:pt x="2461" y="427"/>
                    <a:pt x="1483" y="1280"/>
                  </a:cubicBezTo>
                  <a:cubicBezTo>
                    <a:pt x="497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97" y="22118"/>
                    <a:pt x="1483" y="22971"/>
                  </a:cubicBezTo>
                  <a:cubicBezTo>
                    <a:pt x="2461" y="23831"/>
                    <a:pt x="3555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51" name="Freeform 14">
              <a:extLst>
                <a:ext uri="{FF2B5EF4-FFF2-40B4-BE49-F238E27FC236}">
                  <a16:creationId xmlns:a16="http://schemas.microsoft.com/office/drawing/2014/main" id="{E2806368-DDD8-7478-4F3C-5FF6879B7115}"/>
                </a:ext>
              </a:extLst>
            </p:cNvPr>
            <p:cNvSpPr/>
            <p:nvPr/>
          </p:nvSpPr>
          <p:spPr>
            <a:xfrm>
              <a:off x="10248634" y="708578"/>
              <a:ext cx="193584" cy="196971"/>
            </a:xfrm>
            <a:custGeom>
              <a:avLst/>
              <a:gdLst>
                <a:gd name="connsiteX0" fmla="*/ 2763 w 193584"/>
                <a:gd name="connsiteY0" fmla="*/ 196382 h 196971"/>
                <a:gd name="connsiteX1" fmla="*/ 9469 w 193584"/>
                <a:gd name="connsiteY1" fmla="*/ 196879 h 196971"/>
                <a:gd name="connsiteX2" fmla="*/ 15198 w 193584"/>
                <a:gd name="connsiteY2" fmla="*/ 196972 h 196971"/>
                <a:gd name="connsiteX3" fmla="*/ 35525 w 193584"/>
                <a:gd name="connsiteY3" fmla="*/ 193528 h 196971"/>
                <a:gd name="connsiteX4" fmla="*/ 47952 w 193584"/>
                <a:gd name="connsiteY4" fmla="*/ 181593 h 196971"/>
                <a:gd name="connsiteX5" fmla="*/ 51010 w 193584"/>
                <a:gd name="connsiteY5" fmla="*/ 171736 h 196971"/>
                <a:gd name="connsiteX6" fmla="*/ 51903 w 193584"/>
                <a:gd name="connsiteY6" fmla="*/ 159313 h 196971"/>
                <a:gd name="connsiteX7" fmla="*/ 51903 w 193584"/>
                <a:gd name="connsiteY7" fmla="*/ 150053 h 196971"/>
                <a:gd name="connsiteX8" fmla="*/ 155405 w 193584"/>
                <a:gd name="connsiteY8" fmla="*/ 150053 h 196971"/>
                <a:gd name="connsiteX9" fmla="*/ 167738 w 193584"/>
                <a:gd name="connsiteY9" fmla="*/ 149851 h 196971"/>
                <a:gd name="connsiteX10" fmla="*/ 178985 w 193584"/>
                <a:gd name="connsiteY10" fmla="*/ 149557 h 196971"/>
                <a:gd name="connsiteX11" fmla="*/ 187469 w 193584"/>
                <a:gd name="connsiteY11" fmla="*/ 149061 h 196971"/>
                <a:gd name="connsiteX12" fmla="*/ 192204 w 193584"/>
                <a:gd name="connsiteY12" fmla="*/ 145315 h 196971"/>
                <a:gd name="connsiteX13" fmla="*/ 192700 w 193584"/>
                <a:gd name="connsiteY13" fmla="*/ 139599 h 196971"/>
                <a:gd name="connsiteX14" fmla="*/ 193197 w 193584"/>
                <a:gd name="connsiteY14" fmla="*/ 132201 h 196971"/>
                <a:gd name="connsiteX15" fmla="*/ 193484 w 193584"/>
                <a:gd name="connsiteY15" fmla="*/ 124810 h 196971"/>
                <a:gd name="connsiteX16" fmla="*/ 193585 w 193584"/>
                <a:gd name="connsiteY16" fmla="*/ 119087 h 196971"/>
                <a:gd name="connsiteX17" fmla="*/ 193585 w 193584"/>
                <a:gd name="connsiteY17" fmla="*/ 114163 h 196971"/>
                <a:gd name="connsiteX18" fmla="*/ 190232 w 193584"/>
                <a:gd name="connsiteY18" fmla="*/ 89021 h 196971"/>
                <a:gd name="connsiteX19" fmla="*/ 179575 w 193584"/>
                <a:gd name="connsiteY19" fmla="*/ 70781 h 196971"/>
                <a:gd name="connsiteX20" fmla="*/ 160629 w 193584"/>
                <a:gd name="connsiteY20" fmla="*/ 59738 h 196971"/>
                <a:gd name="connsiteX21" fmla="*/ 132213 w 193584"/>
                <a:gd name="connsiteY21" fmla="*/ 55992 h 196971"/>
                <a:gd name="connsiteX22" fmla="*/ 123038 w 193584"/>
                <a:gd name="connsiteY22" fmla="*/ 56194 h 196971"/>
                <a:gd name="connsiteX23" fmla="*/ 109517 w 193584"/>
                <a:gd name="connsiteY23" fmla="*/ 56790 h 196971"/>
                <a:gd name="connsiteX24" fmla="*/ 110208 w 193584"/>
                <a:gd name="connsiteY24" fmla="*/ 53921 h 196971"/>
                <a:gd name="connsiteX25" fmla="*/ 111885 w 193584"/>
                <a:gd name="connsiteY25" fmla="*/ 49485 h 196971"/>
                <a:gd name="connsiteX26" fmla="*/ 114066 w 193584"/>
                <a:gd name="connsiteY26" fmla="*/ 44561 h 196971"/>
                <a:gd name="connsiteX27" fmla="*/ 116426 w 193584"/>
                <a:gd name="connsiteY27" fmla="*/ 39830 h 196971"/>
                <a:gd name="connsiteX28" fmla="*/ 134976 w 193584"/>
                <a:gd name="connsiteY28" fmla="*/ 4537 h 196971"/>
                <a:gd name="connsiteX29" fmla="*/ 135574 w 193584"/>
                <a:gd name="connsiteY29" fmla="*/ 2366 h 196971"/>
                <a:gd name="connsiteX30" fmla="*/ 134976 w 193584"/>
                <a:gd name="connsiteY30" fmla="*/ 690 h 196971"/>
                <a:gd name="connsiteX31" fmla="*/ 132803 w 193584"/>
                <a:gd name="connsiteY31" fmla="*/ 0 h 196971"/>
                <a:gd name="connsiteX32" fmla="*/ 115043 w 193584"/>
                <a:gd name="connsiteY32" fmla="*/ 0 h 196971"/>
                <a:gd name="connsiteX33" fmla="*/ 111792 w 193584"/>
                <a:gd name="connsiteY33" fmla="*/ 1186 h 196971"/>
                <a:gd name="connsiteX34" fmla="*/ 109517 w 193584"/>
                <a:gd name="connsiteY34" fmla="*/ 3947 h 196971"/>
                <a:gd name="connsiteX35" fmla="*/ 94716 w 193584"/>
                <a:gd name="connsiteY35" fmla="*/ 31548 h 196971"/>
                <a:gd name="connsiteX36" fmla="*/ 89197 w 193584"/>
                <a:gd name="connsiteY36" fmla="*/ 42196 h 196971"/>
                <a:gd name="connsiteX37" fmla="*/ 85145 w 193584"/>
                <a:gd name="connsiteY37" fmla="*/ 51657 h 196971"/>
                <a:gd name="connsiteX38" fmla="*/ 82677 w 193584"/>
                <a:gd name="connsiteY38" fmla="*/ 60730 h 196971"/>
                <a:gd name="connsiteX39" fmla="*/ 81893 w 193584"/>
                <a:gd name="connsiteY39" fmla="*/ 70192 h 196971"/>
                <a:gd name="connsiteX40" fmla="*/ 81893 w 193584"/>
                <a:gd name="connsiteY40" fmla="*/ 71378 h 196971"/>
                <a:gd name="connsiteX41" fmla="*/ 81994 w 193584"/>
                <a:gd name="connsiteY41" fmla="*/ 73441 h 196971"/>
                <a:gd name="connsiteX42" fmla="*/ 82188 w 193584"/>
                <a:gd name="connsiteY42" fmla="*/ 75519 h 196971"/>
                <a:gd name="connsiteX43" fmla="*/ 82289 w 193584"/>
                <a:gd name="connsiteY43" fmla="*/ 76900 h 196971"/>
                <a:gd name="connsiteX44" fmla="*/ 86822 w 193584"/>
                <a:gd name="connsiteY44" fmla="*/ 80048 h 196971"/>
                <a:gd name="connsiteX45" fmla="*/ 128859 w 193584"/>
                <a:gd name="connsiteY45" fmla="*/ 80048 h 196971"/>
                <a:gd name="connsiteX46" fmla="*/ 145338 w 193584"/>
                <a:gd name="connsiteY46" fmla="*/ 81630 h 196971"/>
                <a:gd name="connsiteX47" fmla="*/ 157570 w 193584"/>
                <a:gd name="connsiteY47" fmla="*/ 86756 h 196971"/>
                <a:gd name="connsiteX48" fmla="*/ 165269 w 193584"/>
                <a:gd name="connsiteY48" fmla="*/ 96117 h 196971"/>
                <a:gd name="connsiteX49" fmla="*/ 167932 w 193584"/>
                <a:gd name="connsiteY49" fmla="*/ 110611 h 196971"/>
                <a:gd name="connsiteX50" fmla="*/ 167831 w 193584"/>
                <a:gd name="connsiteY50" fmla="*/ 117412 h 196971"/>
                <a:gd name="connsiteX51" fmla="*/ 167536 w 193584"/>
                <a:gd name="connsiteY51" fmla="*/ 124415 h 196971"/>
                <a:gd name="connsiteX52" fmla="*/ 162204 w 193584"/>
                <a:gd name="connsiteY52" fmla="*/ 124710 h 196971"/>
                <a:gd name="connsiteX53" fmla="*/ 154217 w 193584"/>
                <a:gd name="connsiteY53" fmla="*/ 124811 h 196971"/>
                <a:gd name="connsiteX54" fmla="*/ 52492 w 193584"/>
                <a:gd name="connsiteY54" fmla="*/ 124811 h 196971"/>
                <a:gd name="connsiteX55" fmla="*/ 52492 w 193584"/>
                <a:gd name="connsiteY55" fmla="*/ 69005 h 196971"/>
                <a:gd name="connsiteX56" fmla="*/ 51406 w 193584"/>
                <a:gd name="connsiteY56" fmla="*/ 66353 h 196971"/>
                <a:gd name="connsiteX57" fmla="*/ 48743 w 193584"/>
                <a:gd name="connsiteY57" fmla="*/ 65260 h 196971"/>
                <a:gd name="connsiteX58" fmla="*/ 31575 w 193584"/>
                <a:gd name="connsiteY58" fmla="*/ 65260 h 196971"/>
                <a:gd name="connsiteX59" fmla="*/ 28710 w 193584"/>
                <a:gd name="connsiteY59" fmla="*/ 66353 h 196971"/>
                <a:gd name="connsiteX60" fmla="*/ 27624 w 193584"/>
                <a:gd name="connsiteY60" fmla="*/ 69005 h 196971"/>
                <a:gd name="connsiteX61" fmla="*/ 27624 w 193584"/>
                <a:gd name="connsiteY61" fmla="*/ 157538 h 196971"/>
                <a:gd name="connsiteX62" fmla="*/ 26538 w 193584"/>
                <a:gd name="connsiteY62" fmla="*/ 167107 h 196971"/>
                <a:gd name="connsiteX63" fmla="*/ 23091 w 193584"/>
                <a:gd name="connsiteY63" fmla="*/ 172326 h 196971"/>
                <a:gd name="connsiteX64" fmla="*/ 16874 w 193584"/>
                <a:gd name="connsiteY64" fmla="*/ 174599 h 196971"/>
                <a:gd name="connsiteX65" fmla="*/ 7498 w 193584"/>
                <a:gd name="connsiteY65" fmla="*/ 175095 h 196971"/>
                <a:gd name="connsiteX66" fmla="*/ 3353 w 193584"/>
                <a:gd name="connsiteY66" fmla="*/ 175095 h 196971"/>
                <a:gd name="connsiteX67" fmla="*/ 0 w 193584"/>
                <a:gd name="connsiteY67" fmla="*/ 178042 h 196971"/>
                <a:gd name="connsiteX68" fmla="*/ 0 w 193584"/>
                <a:gd name="connsiteY68" fmla="*/ 192637 h 196971"/>
                <a:gd name="connsiteX69" fmla="*/ 2763 w 193584"/>
                <a:gd name="connsiteY69" fmla="*/ 196382 h 196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93584" h="196971">
                  <a:moveTo>
                    <a:pt x="2763" y="196382"/>
                  </a:moveTo>
                  <a:cubicBezTo>
                    <a:pt x="4471" y="196646"/>
                    <a:pt x="6706" y="196809"/>
                    <a:pt x="9469" y="196879"/>
                  </a:cubicBezTo>
                  <a:cubicBezTo>
                    <a:pt x="12233" y="196941"/>
                    <a:pt x="14142" y="196972"/>
                    <a:pt x="15198" y="196972"/>
                  </a:cubicBezTo>
                  <a:cubicBezTo>
                    <a:pt x="23487" y="196972"/>
                    <a:pt x="30255" y="195824"/>
                    <a:pt x="35525" y="193528"/>
                  </a:cubicBezTo>
                  <a:cubicBezTo>
                    <a:pt x="40780" y="191225"/>
                    <a:pt x="44925" y="187247"/>
                    <a:pt x="47952" y="181593"/>
                  </a:cubicBezTo>
                  <a:cubicBezTo>
                    <a:pt x="49403" y="178840"/>
                    <a:pt x="50420" y="175544"/>
                    <a:pt x="51010" y="171736"/>
                  </a:cubicBezTo>
                  <a:cubicBezTo>
                    <a:pt x="51600" y="167921"/>
                    <a:pt x="51903" y="163780"/>
                    <a:pt x="51903" y="159313"/>
                  </a:cubicBezTo>
                  <a:lnTo>
                    <a:pt x="51903" y="150053"/>
                  </a:lnTo>
                  <a:lnTo>
                    <a:pt x="155405" y="150053"/>
                  </a:lnTo>
                  <a:cubicBezTo>
                    <a:pt x="159542" y="150053"/>
                    <a:pt x="163664" y="149983"/>
                    <a:pt x="167738" y="149851"/>
                  </a:cubicBezTo>
                  <a:cubicBezTo>
                    <a:pt x="171813" y="149720"/>
                    <a:pt x="175562" y="149619"/>
                    <a:pt x="178985" y="149557"/>
                  </a:cubicBezTo>
                  <a:cubicBezTo>
                    <a:pt x="182400" y="149487"/>
                    <a:pt x="185234" y="149324"/>
                    <a:pt x="187469" y="149061"/>
                  </a:cubicBezTo>
                  <a:cubicBezTo>
                    <a:pt x="190232" y="148929"/>
                    <a:pt x="191815" y="147688"/>
                    <a:pt x="192204" y="145315"/>
                  </a:cubicBezTo>
                  <a:cubicBezTo>
                    <a:pt x="192335" y="143873"/>
                    <a:pt x="192506" y="141964"/>
                    <a:pt x="192700" y="139599"/>
                  </a:cubicBezTo>
                  <a:cubicBezTo>
                    <a:pt x="192895" y="137234"/>
                    <a:pt x="193058" y="134768"/>
                    <a:pt x="193197" y="132201"/>
                  </a:cubicBezTo>
                  <a:cubicBezTo>
                    <a:pt x="193321" y="129642"/>
                    <a:pt x="193422" y="127176"/>
                    <a:pt x="193484" y="124810"/>
                  </a:cubicBezTo>
                  <a:cubicBezTo>
                    <a:pt x="193546" y="122445"/>
                    <a:pt x="193585" y="120537"/>
                    <a:pt x="193585" y="119087"/>
                  </a:cubicBezTo>
                  <a:lnTo>
                    <a:pt x="193585" y="114163"/>
                  </a:lnTo>
                  <a:cubicBezTo>
                    <a:pt x="193585" y="104694"/>
                    <a:pt x="192475" y="96318"/>
                    <a:pt x="190232" y="89021"/>
                  </a:cubicBezTo>
                  <a:cubicBezTo>
                    <a:pt x="187989" y="81723"/>
                    <a:pt x="184449" y="75651"/>
                    <a:pt x="179575" y="70781"/>
                  </a:cubicBezTo>
                  <a:cubicBezTo>
                    <a:pt x="174708" y="65918"/>
                    <a:pt x="168398" y="62242"/>
                    <a:pt x="160629" y="59738"/>
                  </a:cubicBezTo>
                  <a:cubicBezTo>
                    <a:pt x="152867" y="57248"/>
                    <a:pt x="143390" y="55992"/>
                    <a:pt x="132213" y="55992"/>
                  </a:cubicBezTo>
                  <a:cubicBezTo>
                    <a:pt x="129450" y="55992"/>
                    <a:pt x="126399" y="56062"/>
                    <a:pt x="123038" y="56194"/>
                  </a:cubicBezTo>
                  <a:cubicBezTo>
                    <a:pt x="119685" y="56325"/>
                    <a:pt x="115176" y="56527"/>
                    <a:pt x="109517" y="56790"/>
                  </a:cubicBezTo>
                  <a:cubicBezTo>
                    <a:pt x="109517" y="56263"/>
                    <a:pt x="109743" y="55309"/>
                    <a:pt x="110208" y="53921"/>
                  </a:cubicBezTo>
                  <a:cubicBezTo>
                    <a:pt x="110667" y="52548"/>
                    <a:pt x="111225" y="51067"/>
                    <a:pt x="111885" y="49485"/>
                  </a:cubicBezTo>
                  <a:cubicBezTo>
                    <a:pt x="112545" y="47911"/>
                    <a:pt x="113267" y="46267"/>
                    <a:pt x="114066" y="44561"/>
                  </a:cubicBezTo>
                  <a:cubicBezTo>
                    <a:pt x="114850" y="42855"/>
                    <a:pt x="115634" y="41280"/>
                    <a:pt x="116426" y="39830"/>
                  </a:cubicBezTo>
                  <a:lnTo>
                    <a:pt x="134976" y="4537"/>
                  </a:lnTo>
                  <a:cubicBezTo>
                    <a:pt x="135372" y="3746"/>
                    <a:pt x="135574" y="3025"/>
                    <a:pt x="135574" y="2366"/>
                  </a:cubicBezTo>
                  <a:cubicBezTo>
                    <a:pt x="135574" y="1706"/>
                    <a:pt x="135372" y="1156"/>
                    <a:pt x="134976" y="690"/>
                  </a:cubicBezTo>
                  <a:cubicBezTo>
                    <a:pt x="134580" y="225"/>
                    <a:pt x="133858" y="0"/>
                    <a:pt x="132803" y="0"/>
                  </a:cubicBezTo>
                  <a:lnTo>
                    <a:pt x="115043" y="0"/>
                  </a:lnTo>
                  <a:cubicBezTo>
                    <a:pt x="113732" y="0"/>
                    <a:pt x="112637" y="396"/>
                    <a:pt x="111792" y="1186"/>
                  </a:cubicBezTo>
                  <a:cubicBezTo>
                    <a:pt x="110930" y="1970"/>
                    <a:pt x="110177" y="2893"/>
                    <a:pt x="109517" y="3947"/>
                  </a:cubicBezTo>
                  <a:lnTo>
                    <a:pt x="94716" y="31548"/>
                  </a:lnTo>
                  <a:cubicBezTo>
                    <a:pt x="92613" y="35356"/>
                    <a:pt x="90773" y="38907"/>
                    <a:pt x="89197" y="42196"/>
                  </a:cubicBezTo>
                  <a:cubicBezTo>
                    <a:pt x="87614" y="45484"/>
                    <a:pt x="86263" y="48640"/>
                    <a:pt x="85145" y="51657"/>
                  </a:cubicBezTo>
                  <a:cubicBezTo>
                    <a:pt x="84028" y="54682"/>
                    <a:pt x="83205" y="57706"/>
                    <a:pt x="82677" y="60730"/>
                  </a:cubicBezTo>
                  <a:cubicBezTo>
                    <a:pt x="82157" y="63755"/>
                    <a:pt x="81893" y="66911"/>
                    <a:pt x="81893" y="70192"/>
                  </a:cubicBezTo>
                  <a:lnTo>
                    <a:pt x="81893" y="71378"/>
                  </a:lnTo>
                  <a:cubicBezTo>
                    <a:pt x="81893" y="72037"/>
                    <a:pt x="81924" y="72728"/>
                    <a:pt x="81994" y="73441"/>
                  </a:cubicBezTo>
                  <a:cubicBezTo>
                    <a:pt x="82056" y="74178"/>
                    <a:pt x="82119" y="74860"/>
                    <a:pt x="82188" y="75519"/>
                  </a:cubicBezTo>
                  <a:cubicBezTo>
                    <a:pt x="82251" y="76178"/>
                    <a:pt x="82289" y="76636"/>
                    <a:pt x="82289" y="76900"/>
                  </a:cubicBezTo>
                  <a:cubicBezTo>
                    <a:pt x="82421" y="79001"/>
                    <a:pt x="83927" y="80048"/>
                    <a:pt x="86822" y="80048"/>
                  </a:cubicBezTo>
                  <a:lnTo>
                    <a:pt x="128859" y="80048"/>
                  </a:lnTo>
                  <a:cubicBezTo>
                    <a:pt x="135038" y="80048"/>
                    <a:pt x="140533" y="80576"/>
                    <a:pt x="145338" y="81630"/>
                  </a:cubicBezTo>
                  <a:cubicBezTo>
                    <a:pt x="150134" y="82677"/>
                    <a:pt x="154217" y="84391"/>
                    <a:pt x="157570" y="86756"/>
                  </a:cubicBezTo>
                  <a:cubicBezTo>
                    <a:pt x="160923" y="89121"/>
                    <a:pt x="163492" y="92247"/>
                    <a:pt x="165269" y="96117"/>
                  </a:cubicBezTo>
                  <a:cubicBezTo>
                    <a:pt x="167047" y="100002"/>
                    <a:pt x="167932" y="104833"/>
                    <a:pt x="167932" y="110611"/>
                  </a:cubicBezTo>
                  <a:cubicBezTo>
                    <a:pt x="167932" y="112720"/>
                    <a:pt x="167901" y="114985"/>
                    <a:pt x="167831" y="117412"/>
                  </a:cubicBezTo>
                  <a:cubicBezTo>
                    <a:pt x="167769" y="119847"/>
                    <a:pt x="167668" y="122182"/>
                    <a:pt x="167536" y="124415"/>
                  </a:cubicBezTo>
                  <a:cubicBezTo>
                    <a:pt x="166480" y="124547"/>
                    <a:pt x="164703" y="124648"/>
                    <a:pt x="162204" y="124710"/>
                  </a:cubicBezTo>
                  <a:cubicBezTo>
                    <a:pt x="159705" y="124780"/>
                    <a:pt x="157042" y="124811"/>
                    <a:pt x="154217" y="124811"/>
                  </a:cubicBezTo>
                  <a:lnTo>
                    <a:pt x="52492" y="124811"/>
                  </a:lnTo>
                  <a:lnTo>
                    <a:pt x="52492" y="69005"/>
                  </a:lnTo>
                  <a:cubicBezTo>
                    <a:pt x="52492" y="67958"/>
                    <a:pt x="52127" y="67074"/>
                    <a:pt x="51406" y="66353"/>
                  </a:cubicBezTo>
                  <a:cubicBezTo>
                    <a:pt x="50684" y="65632"/>
                    <a:pt x="49791" y="65260"/>
                    <a:pt x="48743" y="65260"/>
                  </a:cubicBezTo>
                  <a:lnTo>
                    <a:pt x="31575" y="65260"/>
                  </a:lnTo>
                  <a:cubicBezTo>
                    <a:pt x="30395" y="65260"/>
                    <a:pt x="29432" y="65632"/>
                    <a:pt x="28710" y="66353"/>
                  </a:cubicBezTo>
                  <a:cubicBezTo>
                    <a:pt x="27989" y="67074"/>
                    <a:pt x="27624" y="67958"/>
                    <a:pt x="27624" y="69005"/>
                  </a:cubicBezTo>
                  <a:lnTo>
                    <a:pt x="27624" y="157538"/>
                  </a:lnTo>
                  <a:cubicBezTo>
                    <a:pt x="27624" y="161617"/>
                    <a:pt x="27267" y="164804"/>
                    <a:pt x="26538" y="167107"/>
                  </a:cubicBezTo>
                  <a:cubicBezTo>
                    <a:pt x="25816" y="169403"/>
                    <a:pt x="24667" y="171147"/>
                    <a:pt x="23091" y="172326"/>
                  </a:cubicBezTo>
                  <a:cubicBezTo>
                    <a:pt x="21508" y="173513"/>
                    <a:pt x="19435" y="174265"/>
                    <a:pt x="16874" y="174599"/>
                  </a:cubicBezTo>
                  <a:cubicBezTo>
                    <a:pt x="14305" y="174924"/>
                    <a:pt x="11177" y="175095"/>
                    <a:pt x="7498" y="175095"/>
                  </a:cubicBezTo>
                  <a:lnTo>
                    <a:pt x="3353" y="175095"/>
                  </a:lnTo>
                  <a:cubicBezTo>
                    <a:pt x="1118" y="175095"/>
                    <a:pt x="0" y="176072"/>
                    <a:pt x="0" y="178042"/>
                  </a:cubicBezTo>
                  <a:lnTo>
                    <a:pt x="0" y="192637"/>
                  </a:lnTo>
                  <a:cubicBezTo>
                    <a:pt x="0" y="194738"/>
                    <a:pt x="924" y="195987"/>
                    <a:pt x="2763" y="196382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52" name="Freeform 15">
              <a:extLst>
                <a:ext uri="{FF2B5EF4-FFF2-40B4-BE49-F238E27FC236}">
                  <a16:creationId xmlns:a16="http://schemas.microsoft.com/office/drawing/2014/main" id="{2D005C41-C857-C45B-4340-892AF786E1DA}"/>
                </a:ext>
              </a:extLst>
            </p:cNvPr>
            <p:cNvSpPr/>
            <p:nvPr/>
          </p:nvSpPr>
          <p:spPr>
            <a:xfrm>
              <a:off x="10276459" y="727705"/>
              <a:ext cx="24667" cy="24250"/>
            </a:xfrm>
            <a:custGeom>
              <a:avLst/>
              <a:gdLst>
                <a:gd name="connsiteX0" fmla="*/ 4735 w 24667"/>
                <a:gd name="connsiteY0" fmla="*/ 24250 h 24250"/>
                <a:gd name="connsiteX1" fmla="*/ 20126 w 24667"/>
                <a:gd name="connsiteY1" fmla="*/ 24250 h 24250"/>
                <a:gd name="connsiteX2" fmla="*/ 23386 w 24667"/>
                <a:gd name="connsiteY2" fmla="*/ 22971 h 24250"/>
                <a:gd name="connsiteX3" fmla="*/ 24667 w 24667"/>
                <a:gd name="connsiteY3" fmla="*/ 19915 h 24250"/>
                <a:gd name="connsiteX4" fmla="*/ 24667 w 24667"/>
                <a:gd name="connsiteY4" fmla="*/ 4529 h 24250"/>
                <a:gd name="connsiteX5" fmla="*/ 23386 w 24667"/>
                <a:gd name="connsiteY5" fmla="*/ 1280 h 24250"/>
                <a:gd name="connsiteX6" fmla="*/ 20328 w 24667"/>
                <a:gd name="connsiteY6" fmla="*/ 0 h 24250"/>
                <a:gd name="connsiteX7" fmla="*/ 4735 w 24667"/>
                <a:gd name="connsiteY7" fmla="*/ 0 h 24250"/>
                <a:gd name="connsiteX8" fmla="*/ 1382 w 24667"/>
                <a:gd name="connsiteY8" fmla="*/ 1280 h 24250"/>
                <a:gd name="connsiteX9" fmla="*/ 0 w 24667"/>
                <a:gd name="connsiteY9" fmla="*/ 4529 h 24250"/>
                <a:gd name="connsiteX10" fmla="*/ 0 w 24667"/>
                <a:gd name="connsiteY10" fmla="*/ 19915 h 24250"/>
                <a:gd name="connsiteX11" fmla="*/ 1281 w 24667"/>
                <a:gd name="connsiteY11" fmla="*/ 22971 h 24250"/>
                <a:gd name="connsiteX12" fmla="*/ 4735 w 24667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67" h="24250">
                  <a:moveTo>
                    <a:pt x="4735" y="24250"/>
                  </a:moveTo>
                  <a:lnTo>
                    <a:pt x="20126" y="24250"/>
                  </a:lnTo>
                  <a:cubicBezTo>
                    <a:pt x="21446" y="24250"/>
                    <a:pt x="22525" y="23831"/>
                    <a:pt x="23386" y="22971"/>
                  </a:cubicBezTo>
                  <a:cubicBezTo>
                    <a:pt x="24240" y="22118"/>
                    <a:pt x="24667" y="21094"/>
                    <a:pt x="24667" y="19915"/>
                  </a:cubicBezTo>
                  <a:lnTo>
                    <a:pt x="24667" y="4529"/>
                  </a:lnTo>
                  <a:cubicBezTo>
                    <a:pt x="24667" y="3219"/>
                    <a:pt x="24240" y="2133"/>
                    <a:pt x="23386" y="1280"/>
                  </a:cubicBezTo>
                  <a:cubicBezTo>
                    <a:pt x="22525" y="427"/>
                    <a:pt x="21508" y="0"/>
                    <a:pt x="20328" y="0"/>
                  </a:cubicBezTo>
                  <a:lnTo>
                    <a:pt x="4735" y="0"/>
                  </a:lnTo>
                  <a:cubicBezTo>
                    <a:pt x="3415" y="0"/>
                    <a:pt x="2298" y="427"/>
                    <a:pt x="1382" y="1280"/>
                  </a:cubicBezTo>
                  <a:cubicBezTo>
                    <a:pt x="458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27" y="22118"/>
                    <a:pt x="1281" y="22971"/>
                  </a:cubicBezTo>
                  <a:cubicBezTo>
                    <a:pt x="2135" y="23831"/>
                    <a:pt x="3283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53" name="Freeform 16">
              <a:extLst>
                <a:ext uri="{FF2B5EF4-FFF2-40B4-BE49-F238E27FC236}">
                  <a16:creationId xmlns:a16="http://schemas.microsoft.com/office/drawing/2014/main" id="{CDB39FC5-5D15-5975-7A13-1C1D8F4E844E}"/>
                </a:ext>
              </a:extLst>
            </p:cNvPr>
            <p:cNvSpPr/>
            <p:nvPr/>
          </p:nvSpPr>
          <p:spPr>
            <a:xfrm>
              <a:off x="10447544" y="708578"/>
              <a:ext cx="235823" cy="196971"/>
            </a:xfrm>
            <a:custGeom>
              <a:avLst/>
              <a:gdLst>
                <a:gd name="connsiteX0" fmla="*/ 232076 w 235823"/>
                <a:gd name="connsiteY0" fmla="*/ 0 h 196971"/>
                <a:gd name="connsiteX1" fmla="*/ 214115 w 235823"/>
                <a:gd name="connsiteY1" fmla="*/ 0 h 196971"/>
                <a:gd name="connsiteX2" fmla="*/ 211352 w 235823"/>
                <a:gd name="connsiteY2" fmla="*/ 1186 h 196971"/>
                <a:gd name="connsiteX3" fmla="*/ 210172 w 235823"/>
                <a:gd name="connsiteY3" fmla="*/ 4141 h 196971"/>
                <a:gd name="connsiteX4" fmla="*/ 210172 w 235823"/>
                <a:gd name="connsiteY4" fmla="*/ 118304 h 196971"/>
                <a:gd name="connsiteX5" fmla="*/ 208690 w 235823"/>
                <a:gd name="connsiteY5" fmla="*/ 123919 h 196971"/>
                <a:gd name="connsiteX6" fmla="*/ 202473 w 235823"/>
                <a:gd name="connsiteY6" fmla="*/ 124810 h 196971"/>
                <a:gd name="connsiteX7" fmla="*/ 185901 w 235823"/>
                <a:gd name="connsiteY7" fmla="*/ 124810 h 196971"/>
                <a:gd name="connsiteX8" fmla="*/ 182735 w 235823"/>
                <a:gd name="connsiteY8" fmla="*/ 124516 h 196971"/>
                <a:gd name="connsiteX9" fmla="*/ 178993 w 235823"/>
                <a:gd name="connsiteY9" fmla="*/ 123523 h 196971"/>
                <a:gd name="connsiteX10" fmla="*/ 175734 w 235823"/>
                <a:gd name="connsiteY10" fmla="*/ 121654 h 196971"/>
                <a:gd name="connsiteX11" fmla="*/ 173863 w 235823"/>
                <a:gd name="connsiteY11" fmla="*/ 118498 h 196971"/>
                <a:gd name="connsiteX12" fmla="*/ 174250 w 235823"/>
                <a:gd name="connsiteY12" fmla="*/ 114458 h 196971"/>
                <a:gd name="connsiteX13" fmla="*/ 174250 w 235823"/>
                <a:gd name="connsiteY13" fmla="*/ 98785 h 196971"/>
                <a:gd name="connsiteX14" fmla="*/ 162608 w 235823"/>
                <a:gd name="connsiteY14" fmla="*/ 65949 h 196971"/>
                <a:gd name="connsiteX15" fmla="*/ 130839 w 235823"/>
                <a:gd name="connsiteY15" fmla="*/ 55015 h 196971"/>
                <a:gd name="connsiteX16" fmla="*/ 98473 w 235823"/>
                <a:gd name="connsiteY16" fmla="*/ 66151 h 196971"/>
                <a:gd name="connsiteX17" fmla="*/ 86434 w 235823"/>
                <a:gd name="connsiteY17" fmla="*/ 98979 h 196971"/>
                <a:gd name="connsiteX18" fmla="*/ 86434 w 235823"/>
                <a:gd name="connsiteY18" fmla="*/ 115544 h 196971"/>
                <a:gd name="connsiteX19" fmla="*/ 85845 w 235823"/>
                <a:gd name="connsiteY19" fmla="*/ 120274 h 196971"/>
                <a:gd name="connsiteX20" fmla="*/ 84269 w 235823"/>
                <a:gd name="connsiteY20" fmla="*/ 122841 h 196971"/>
                <a:gd name="connsiteX21" fmla="*/ 81405 w 235823"/>
                <a:gd name="connsiteY21" fmla="*/ 124214 h 196971"/>
                <a:gd name="connsiteX22" fmla="*/ 77858 w 235823"/>
                <a:gd name="connsiteY22" fmla="*/ 124710 h 196971"/>
                <a:gd name="connsiteX23" fmla="*/ 74598 w 235823"/>
                <a:gd name="connsiteY23" fmla="*/ 124811 h 196971"/>
                <a:gd name="connsiteX24" fmla="*/ 52493 w 235823"/>
                <a:gd name="connsiteY24" fmla="*/ 124811 h 196971"/>
                <a:gd name="connsiteX25" fmla="*/ 52493 w 235823"/>
                <a:gd name="connsiteY25" fmla="*/ 69013 h 196971"/>
                <a:gd name="connsiteX26" fmla="*/ 51413 w 235823"/>
                <a:gd name="connsiteY26" fmla="*/ 66346 h 196971"/>
                <a:gd name="connsiteX27" fmla="*/ 48744 w 235823"/>
                <a:gd name="connsiteY27" fmla="*/ 65268 h 196971"/>
                <a:gd name="connsiteX28" fmla="*/ 31575 w 235823"/>
                <a:gd name="connsiteY28" fmla="*/ 65268 h 196971"/>
                <a:gd name="connsiteX29" fmla="*/ 28718 w 235823"/>
                <a:gd name="connsiteY29" fmla="*/ 66346 h 196971"/>
                <a:gd name="connsiteX30" fmla="*/ 27632 w 235823"/>
                <a:gd name="connsiteY30" fmla="*/ 69013 h 196971"/>
                <a:gd name="connsiteX31" fmla="*/ 27632 w 235823"/>
                <a:gd name="connsiteY31" fmla="*/ 157538 h 196971"/>
                <a:gd name="connsiteX32" fmla="*/ 26545 w 235823"/>
                <a:gd name="connsiteY32" fmla="*/ 167100 h 196971"/>
                <a:gd name="connsiteX33" fmla="*/ 23091 w 235823"/>
                <a:gd name="connsiteY33" fmla="*/ 172326 h 196971"/>
                <a:gd name="connsiteX34" fmla="*/ 16874 w 235823"/>
                <a:gd name="connsiteY34" fmla="*/ 174599 h 196971"/>
                <a:gd name="connsiteX35" fmla="*/ 7498 w 235823"/>
                <a:gd name="connsiteY35" fmla="*/ 175087 h 196971"/>
                <a:gd name="connsiteX36" fmla="*/ 3361 w 235823"/>
                <a:gd name="connsiteY36" fmla="*/ 175087 h 196971"/>
                <a:gd name="connsiteX37" fmla="*/ 0 w 235823"/>
                <a:gd name="connsiteY37" fmla="*/ 178042 h 196971"/>
                <a:gd name="connsiteX38" fmla="*/ 0 w 235823"/>
                <a:gd name="connsiteY38" fmla="*/ 192637 h 196971"/>
                <a:gd name="connsiteX39" fmla="*/ 2771 w 235823"/>
                <a:gd name="connsiteY39" fmla="*/ 196383 h 196971"/>
                <a:gd name="connsiteX40" fmla="*/ 9477 w 235823"/>
                <a:gd name="connsiteY40" fmla="*/ 196879 h 196971"/>
                <a:gd name="connsiteX41" fmla="*/ 15198 w 235823"/>
                <a:gd name="connsiteY41" fmla="*/ 196972 h 196971"/>
                <a:gd name="connsiteX42" fmla="*/ 35525 w 235823"/>
                <a:gd name="connsiteY42" fmla="*/ 193529 h 196971"/>
                <a:gd name="connsiteX43" fmla="*/ 47959 w 235823"/>
                <a:gd name="connsiteY43" fmla="*/ 181594 h 196971"/>
                <a:gd name="connsiteX44" fmla="*/ 51018 w 235823"/>
                <a:gd name="connsiteY44" fmla="*/ 171737 h 196971"/>
                <a:gd name="connsiteX45" fmla="*/ 51902 w 235823"/>
                <a:gd name="connsiteY45" fmla="*/ 159314 h 196971"/>
                <a:gd name="connsiteX46" fmla="*/ 51902 w 235823"/>
                <a:gd name="connsiteY46" fmla="*/ 150046 h 196971"/>
                <a:gd name="connsiteX47" fmla="*/ 73806 w 235823"/>
                <a:gd name="connsiteY47" fmla="*/ 150046 h 196971"/>
                <a:gd name="connsiteX48" fmla="*/ 86636 w 235823"/>
                <a:gd name="connsiteY48" fmla="*/ 148673 h 196971"/>
                <a:gd name="connsiteX49" fmla="*/ 96897 w 235823"/>
                <a:gd name="connsiteY49" fmla="*/ 143345 h 196971"/>
                <a:gd name="connsiteX50" fmla="*/ 111008 w 235823"/>
                <a:gd name="connsiteY50" fmla="*/ 151822 h 196971"/>
                <a:gd name="connsiteX51" fmla="*/ 130443 w 235823"/>
                <a:gd name="connsiteY51" fmla="*/ 154582 h 196971"/>
                <a:gd name="connsiteX52" fmla="*/ 148496 w 235823"/>
                <a:gd name="connsiteY52" fmla="*/ 151822 h 196971"/>
                <a:gd name="connsiteX53" fmla="*/ 161622 w 235823"/>
                <a:gd name="connsiteY53" fmla="*/ 143345 h 196971"/>
                <a:gd name="connsiteX54" fmla="*/ 173264 w 235823"/>
                <a:gd name="connsiteY54" fmla="*/ 148471 h 196971"/>
                <a:gd name="connsiteX55" fmla="*/ 186490 w 235823"/>
                <a:gd name="connsiteY55" fmla="*/ 150046 h 196971"/>
                <a:gd name="connsiteX56" fmla="*/ 197737 w 235823"/>
                <a:gd name="connsiteY56" fmla="*/ 150046 h 196971"/>
                <a:gd name="connsiteX57" fmla="*/ 206523 w 235823"/>
                <a:gd name="connsiteY57" fmla="*/ 149945 h 196971"/>
                <a:gd name="connsiteX58" fmla="*/ 215892 w 235823"/>
                <a:gd name="connsiteY58" fmla="*/ 149557 h 196971"/>
                <a:gd name="connsiteX59" fmla="*/ 224282 w 235823"/>
                <a:gd name="connsiteY59" fmla="*/ 148867 h 196971"/>
                <a:gd name="connsiteX60" fmla="*/ 230297 w 235823"/>
                <a:gd name="connsiteY60" fmla="*/ 147882 h 196971"/>
                <a:gd name="connsiteX61" fmla="*/ 233549 w 235823"/>
                <a:gd name="connsiteY61" fmla="*/ 145509 h 196971"/>
                <a:gd name="connsiteX62" fmla="*/ 234838 w 235823"/>
                <a:gd name="connsiteY62" fmla="*/ 142166 h 196971"/>
                <a:gd name="connsiteX63" fmla="*/ 235622 w 235823"/>
                <a:gd name="connsiteY63" fmla="*/ 130425 h 196971"/>
                <a:gd name="connsiteX64" fmla="*/ 235823 w 235823"/>
                <a:gd name="connsiteY64" fmla="*/ 118700 h 196971"/>
                <a:gd name="connsiteX65" fmla="*/ 235823 w 235823"/>
                <a:gd name="connsiteY65" fmla="*/ 4142 h 196971"/>
                <a:gd name="connsiteX66" fmla="*/ 234737 w 235823"/>
                <a:gd name="connsiteY66" fmla="*/ 1187 h 196971"/>
                <a:gd name="connsiteX67" fmla="*/ 232074 w 235823"/>
                <a:gd name="connsiteY67" fmla="*/ 0 h 196971"/>
                <a:gd name="connsiteX68" fmla="*/ 149389 w 235823"/>
                <a:gd name="connsiteY68" fmla="*/ 109114 h 196971"/>
                <a:gd name="connsiteX69" fmla="*/ 144848 w 235823"/>
                <a:gd name="connsiteY69" fmla="*/ 125920 h 196971"/>
                <a:gd name="connsiteX70" fmla="*/ 130442 w 235823"/>
                <a:gd name="connsiteY70" fmla="*/ 131116 h 196971"/>
                <a:gd name="connsiteX71" fmla="*/ 118210 w 235823"/>
                <a:gd name="connsiteY71" fmla="*/ 128076 h 196971"/>
                <a:gd name="connsiteX72" fmla="*/ 111892 w 235823"/>
                <a:gd name="connsiteY72" fmla="*/ 117964 h 196971"/>
                <a:gd name="connsiteX73" fmla="*/ 111302 w 235823"/>
                <a:gd name="connsiteY73" fmla="*/ 109115 h 196971"/>
                <a:gd name="connsiteX74" fmla="*/ 111302 w 235823"/>
                <a:gd name="connsiteY74" fmla="*/ 100678 h 196971"/>
                <a:gd name="connsiteX75" fmla="*/ 115843 w 235823"/>
                <a:gd name="connsiteY75" fmla="*/ 83291 h 196971"/>
                <a:gd name="connsiteX76" fmla="*/ 130443 w 235823"/>
                <a:gd name="connsiteY76" fmla="*/ 77885 h 196971"/>
                <a:gd name="connsiteX77" fmla="*/ 144942 w 235823"/>
                <a:gd name="connsiteY77" fmla="*/ 83291 h 196971"/>
                <a:gd name="connsiteX78" fmla="*/ 149390 w 235823"/>
                <a:gd name="connsiteY78" fmla="*/ 100678 h 196971"/>
                <a:gd name="connsiteX79" fmla="*/ 149390 w 235823"/>
                <a:gd name="connsiteY79" fmla="*/ 109115 h 196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235823" h="196971">
                  <a:moveTo>
                    <a:pt x="232076" y="0"/>
                  </a:moveTo>
                  <a:lnTo>
                    <a:pt x="214115" y="0"/>
                  </a:lnTo>
                  <a:cubicBezTo>
                    <a:pt x="213059" y="0"/>
                    <a:pt x="212136" y="395"/>
                    <a:pt x="211352" y="1186"/>
                  </a:cubicBezTo>
                  <a:cubicBezTo>
                    <a:pt x="210560" y="1970"/>
                    <a:pt x="210172" y="2955"/>
                    <a:pt x="210172" y="4141"/>
                  </a:cubicBezTo>
                  <a:lnTo>
                    <a:pt x="210172" y="118304"/>
                  </a:lnTo>
                  <a:cubicBezTo>
                    <a:pt x="210172" y="121460"/>
                    <a:pt x="209675" y="123337"/>
                    <a:pt x="208690" y="123919"/>
                  </a:cubicBezTo>
                  <a:cubicBezTo>
                    <a:pt x="207704" y="124516"/>
                    <a:pt x="205631" y="124810"/>
                    <a:pt x="202473" y="124810"/>
                  </a:cubicBezTo>
                  <a:lnTo>
                    <a:pt x="185901" y="124810"/>
                  </a:lnTo>
                  <a:cubicBezTo>
                    <a:pt x="185109" y="124810"/>
                    <a:pt x="184054" y="124710"/>
                    <a:pt x="182735" y="124516"/>
                  </a:cubicBezTo>
                  <a:cubicBezTo>
                    <a:pt x="181423" y="124314"/>
                    <a:pt x="180173" y="123996"/>
                    <a:pt x="178993" y="123523"/>
                  </a:cubicBezTo>
                  <a:cubicBezTo>
                    <a:pt x="177806" y="123066"/>
                    <a:pt x="176719" y="122445"/>
                    <a:pt x="175734" y="121654"/>
                  </a:cubicBezTo>
                  <a:cubicBezTo>
                    <a:pt x="174748" y="120871"/>
                    <a:pt x="174127" y="119816"/>
                    <a:pt x="173863" y="118498"/>
                  </a:cubicBezTo>
                  <a:cubicBezTo>
                    <a:pt x="174127" y="117187"/>
                    <a:pt x="174250" y="115838"/>
                    <a:pt x="174250" y="114458"/>
                  </a:cubicBezTo>
                  <a:lnTo>
                    <a:pt x="174250" y="98785"/>
                  </a:lnTo>
                  <a:cubicBezTo>
                    <a:pt x="174250" y="84197"/>
                    <a:pt x="170370" y="73255"/>
                    <a:pt x="162608" y="65949"/>
                  </a:cubicBezTo>
                  <a:cubicBezTo>
                    <a:pt x="154846" y="58659"/>
                    <a:pt x="144260" y="55015"/>
                    <a:pt x="130839" y="55015"/>
                  </a:cubicBezTo>
                  <a:cubicBezTo>
                    <a:pt x="117287" y="55015"/>
                    <a:pt x="106499" y="58722"/>
                    <a:pt x="98473" y="66151"/>
                  </a:cubicBezTo>
                  <a:cubicBezTo>
                    <a:pt x="90447" y="73581"/>
                    <a:pt x="86434" y="84523"/>
                    <a:pt x="86434" y="98979"/>
                  </a:cubicBezTo>
                  <a:lnTo>
                    <a:pt x="86434" y="115544"/>
                  </a:lnTo>
                  <a:cubicBezTo>
                    <a:pt x="86434" y="117514"/>
                    <a:pt x="86240" y="119096"/>
                    <a:pt x="85845" y="120274"/>
                  </a:cubicBezTo>
                  <a:cubicBezTo>
                    <a:pt x="85581" y="121329"/>
                    <a:pt x="85053" y="122182"/>
                    <a:pt x="84269" y="122841"/>
                  </a:cubicBezTo>
                  <a:cubicBezTo>
                    <a:pt x="83477" y="123500"/>
                    <a:pt x="82522" y="123958"/>
                    <a:pt x="81405" y="124214"/>
                  </a:cubicBezTo>
                  <a:cubicBezTo>
                    <a:pt x="80287" y="124485"/>
                    <a:pt x="79099" y="124648"/>
                    <a:pt x="77858" y="124710"/>
                  </a:cubicBezTo>
                  <a:cubicBezTo>
                    <a:pt x="76600" y="124780"/>
                    <a:pt x="75521" y="124811"/>
                    <a:pt x="74598" y="124811"/>
                  </a:cubicBezTo>
                  <a:lnTo>
                    <a:pt x="52493" y="124811"/>
                  </a:lnTo>
                  <a:lnTo>
                    <a:pt x="52493" y="69013"/>
                  </a:lnTo>
                  <a:cubicBezTo>
                    <a:pt x="52493" y="67959"/>
                    <a:pt x="52135" y="67074"/>
                    <a:pt x="51413" y="66346"/>
                  </a:cubicBezTo>
                  <a:cubicBezTo>
                    <a:pt x="50692" y="65624"/>
                    <a:pt x="49799" y="65268"/>
                    <a:pt x="48744" y="65268"/>
                  </a:cubicBezTo>
                  <a:lnTo>
                    <a:pt x="31575" y="65268"/>
                  </a:lnTo>
                  <a:cubicBezTo>
                    <a:pt x="30395" y="65268"/>
                    <a:pt x="29440" y="65625"/>
                    <a:pt x="28718" y="66346"/>
                  </a:cubicBezTo>
                  <a:cubicBezTo>
                    <a:pt x="27997" y="67075"/>
                    <a:pt x="27632" y="67959"/>
                    <a:pt x="27632" y="69013"/>
                  </a:cubicBezTo>
                  <a:lnTo>
                    <a:pt x="27632" y="157538"/>
                  </a:lnTo>
                  <a:cubicBezTo>
                    <a:pt x="27632" y="161609"/>
                    <a:pt x="27267" y="164804"/>
                    <a:pt x="26545" y="167100"/>
                  </a:cubicBezTo>
                  <a:cubicBezTo>
                    <a:pt x="25816" y="169403"/>
                    <a:pt x="24674" y="171148"/>
                    <a:pt x="23091" y="172326"/>
                  </a:cubicBezTo>
                  <a:cubicBezTo>
                    <a:pt x="21516" y="173513"/>
                    <a:pt x="19444" y="174265"/>
                    <a:pt x="16874" y="174599"/>
                  </a:cubicBezTo>
                  <a:cubicBezTo>
                    <a:pt x="14313" y="174924"/>
                    <a:pt x="11177" y="175087"/>
                    <a:pt x="7498" y="175087"/>
                  </a:cubicBezTo>
                  <a:lnTo>
                    <a:pt x="3361" y="175087"/>
                  </a:lnTo>
                  <a:cubicBezTo>
                    <a:pt x="1125" y="175087"/>
                    <a:pt x="0" y="176072"/>
                    <a:pt x="0" y="178042"/>
                  </a:cubicBezTo>
                  <a:lnTo>
                    <a:pt x="0" y="192637"/>
                  </a:lnTo>
                  <a:cubicBezTo>
                    <a:pt x="0" y="194739"/>
                    <a:pt x="923" y="195995"/>
                    <a:pt x="2771" y="196383"/>
                  </a:cubicBezTo>
                  <a:cubicBezTo>
                    <a:pt x="4478" y="196647"/>
                    <a:pt x="6714" y="196809"/>
                    <a:pt x="9477" y="196879"/>
                  </a:cubicBezTo>
                  <a:cubicBezTo>
                    <a:pt x="12240" y="196941"/>
                    <a:pt x="14141" y="196972"/>
                    <a:pt x="15198" y="196972"/>
                  </a:cubicBezTo>
                  <a:cubicBezTo>
                    <a:pt x="23487" y="196972"/>
                    <a:pt x="30263" y="195824"/>
                    <a:pt x="35525" y="193529"/>
                  </a:cubicBezTo>
                  <a:cubicBezTo>
                    <a:pt x="40788" y="191225"/>
                    <a:pt x="44933" y="187239"/>
                    <a:pt x="47959" y="181594"/>
                  </a:cubicBezTo>
                  <a:cubicBezTo>
                    <a:pt x="49403" y="178840"/>
                    <a:pt x="50428" y="175545"/>
                    <a:pt x="51018" y="171737"/>
                  </a:cubicBezTo>
                  <a:cubicBezTo>
                    <a:pt x="51607" y="167921"/>
                    <a:pt x="51902" y="163788"/>
                    <a:pt x="51902" y="159314"/>
                  </a:cubicBezTo>
                  <a:lnTo>
                    <a:pt x="51902" y="150046"/>
                  </a:lnTo>
                  <a:lnTo>
                    <a:pt x="73806" y="150046"/>
                  </a:lnTo>
                  <a:cubicBezTo>
                    <a:pt x="78152" y="150046"/>
                    <a:pt x="82421" y="149589"/>
                    <a:pt x="86636" y="148673"/>
                  </a:cubicBezTo>
                  <a:cubicBezTo>
                    <a:pt x="90843" y="147750"/>
                    <a:pt x="94266" y="145974"/>
                    <a:pt x="96897" y="143345"/>
                  </a:cubicBezTo>
                  <a:cubicBezTo>
                    <a:pt x="100056" y="147161"/>
                    <a:pt x="104760" y="149983"/>
                    <a:pt x="111008" y="151822"/>
                  </a:cubicBezTo>
                  <a:cubicBezTo>
                    <a:pt x="117256" y="153660"/>
                    <a:pt x="123737" y="154582"/>
                    <a:pt x="130443" y="154582"/>
                  </a:cubicBezTo>
                  <a:cubicBezTo>
                    <a:pt x="137149" y="154582"/>
                    <a:pt x="143172" y="153660"/>
                    <a:pt x="148496" y="151822"/>
                  </a:cubicBezTo>
                  <a:cubicBezTo>
                    <a:pt x="153829" y="149983"/>
                    <a:pt x="158198" y="147161"/>
                    <a:pt x="161622" y="143345"/>
                  </a:cubicBezTo>
                  <a:cubicBezTo>
                    <a:pt x="165045" y="145711"/>
                    <a:pt x="168925" y="147417"/>
                    <a:pt x="173264" y="148471"/>
                  </a:cubicBezTo>
                  <a:cubicBezTo>
                    <a:pt x="177611" y="149526"/>
                    <a:pt x="182019" y="150046"/>
                    <a:pt x="186490" y="150046"/>
                  </a:cubicBezTo>
                  <a:lnTo>
                    <a:pt x="197737" y="150046"/>
                  </a:lnTo>
                  <a:cubicBezTo>
                    <a:pt x="200368" y="150046"/>
                    <a:pt x="203294" y="150015"/>
                    <a:pt x="206523" y="149945"/>
                  </a:cubicBezTo>
                  <a:cubicBezTo>
                    <a:pt x="209736" y="149883"/>
                    <a:pt x="212856" y="149751"/>
                    <a:pt x="215892" y="149557"/>
                  </a:cubicBezTo>
                  <a:cubicBezTo>
                    <a:pt x="218918" y="149356"/>
                    <a:pt x="221713" y="149131"/>
                    <a:pt x="224282" y="148867"/>
                  </a:cubicBezTo>
                  <a:cubicBezTo>
                    <a:pt x="226843" y="148603"/>
                    <a:pt x="228846" y="148270"/>
                    <a:pt x="230297" y="147882"/>
                  </a:cubicBezTo>
                  <a:cubicBezTo>
                    <a:pt x="231873" y="147223"/>
                    <a:pt x="232959" y="146432"/>
                    <a:pt x="233549" y="145509"/>
                  </a:cubicBezTo>
                  <a:cubicBezTo>
                    <a:pt x="234147" y="144594"/>
                    <a:pt x="234574" y="143477"/>
                    <a:pt x="234838" y="142166"/>
                  </a:cubicBezTo>
                  <a:cubicBezTo>
                    <a:pt x="235234" y="138614"/>
                    <a:pt x="235490" y="134706"/>
                    <a:pt x="235622" y="130425"/>
                  </a:cubicBezTo>
                  <a:cubicBezTo>
                    <a:pt x="235753" y="126160"/>
                    <a:pt x="235823" y="122244"/>
                    <a:pt x="235823" y="118700"/>
                  </a:cubicBezTo>
                  <a:lnTo>
                    <a:pt x="235823" y="4142"/>
                  </a:lnTo>
                  <a:cubicBezTo>
                    <a:pt x="235823" y="2955"/>
                    <a:pt x="235459" y="1970"/>
                    <a:pt x="234737" y="1187"/>
                  </a:cubicBezTo>
                  <a:cubicBezTo>
                    <a:pt x="234015" y="396"/>
                    <a:pt x="233122" y="0"/>
                    <a:pt x="232074" y="0"/>
                  </a:cubicBezTo>
                  <a:moveTo>
                    <a:pt x="149389" y="109114"/>
                  </a:moveTo>
                  <a:cubicBezTo>
                    <a:pt x="149389" y="116846"/>
                    <a:pt x="147876" y="122446"/>
                    <a:pt x="144848" y="125920"/>
                  </a:cubicBezTo>
                  <a:cubicBezTo>
                    <a:pt x="141821" y="129386"/>
                    <a:pt x="137016" y="131116"/>
                    <a:pt x="130442" y="131116"/>
                  </a:cubicBezTo>
                  <a:cubicBezTo>
                    <a:pt x="125436" y="131116"/>
                    <a:pt x="121369" y="130108"/>
                    <a:pt x="118210" y="128076"/>
                  </a:cubicBezTo>
                  <a:cubicBezTo>
                    <a:pt x="115051" y="126044"/>
                    <a:pt x="112948" y="122679"/>
                    <a:pt x="111892" y="117964"/>
                  </a:cubicBezTo>
                  <a:cubicBezTo>
                    <a:pt x="111496" y="115211"/>
                    <a:pt x="111302" y="112264"/>
                    <a:pt x="111302" y="109115"/>
                  </a:cubicBezTo>
                  <a:lnTo>
                    <a:pt x="111302" y="100678"/>
                  </a:lnTo>
                  <a:cubicBezTo>
                    <a:pt x="111302" y="92682"/>
                    <a:pt x="112816" y="86889"/>
                    <a:pt x="115843" y="83291"/>
                  </a:cubicBezTo>
                  <a:cubicBezTo>
                    <a:pt x="118870" y="79685"/>
                    <a:pt x="123736" y="77885"/>
                    <a:pt x="130443" y="77885"/>
                  </a:cubicBezTo>
                  <a:cubicBezTo>
                    <a:pt x="137149" y="77885"/>
                    <a:pt x="141985" y="79684"/>
                    <a:pt x="144942" y="83291"/>
                  </a:cubicBezTo>
                  <a:cubicBezTo>
                    <a:pt x="147907" y="86889"/>
                    <a:pt x="149390" y="92682"/>
                    <a:pt x="149390" y="100678"/>
                  </a:cubicBezTo>
                  <a:lnTo>
                    <a:pt x="149390" y="109115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54" name="Freeform 17">
              <a:extLst>
                <a:ext uri="{FF2B5EF4-FFF2-40B4-BE49-F238E27FC236}">
                  <a16:creationId xmlns:a16="http://schemas.microsoft.com/office/drawing/2014/main" id="{ACA14CF4-4CB8-4388-EB01-2D26ECDA7E38}"/>
                </a:ext>
              </a:extLst>
            </p:cNvPr>
            <p:cNvSpPr/>
            <p:nvPr/>
          </p:nvSpPr>
          <p:spPr>
            <a:xfrm>
              <a:off x="10713754" y="708582"/>
              <a:ext cx="25659" cy="150045"/>
            </a:xfrm>
            <a:custGeom>
              <a:avLst/>
              <a:gdLst>
                <a:gd name="connsiteX0" fmla="*/ 3951 w 25659"/>
                <a:gd name="connsiteY0" fmla="*/ 150045 h 150045"/>
                <a:gd name="connsiteX1" fmla="*/ 21709 w 25659"/>
                <a:gd name="connsiteY1" fmla="*/ 150045 h 150045"/>
                <a:gd name="connsiteX2" fmla="*/ 24573 w 25659"/>
                <a:gd name="connsiteY2" fmla="*/ 148758 h 150045"/>
                <a:gd name="connsiteX3" fmla="*/ 25660 w 25659"/>
                <a:gd name="connsiteY3" fmla="*/ 145904 h 150045"/>
                <a:gd name="connsiteX4" fmla="*/ 25660 w 25659"/>
                <a:gd name="connsiteY4" fmla="*/ 3940 h 150045"/>
                <a:gd name="connsiteX5" fmla="*/ 24573 w 25659"/>
                <a:gd name="connsiteY5" fmla="*/ 1179 h 150045"/>
                <a:gd name="connsiteX6" fmla="*/ 21709 w 25659"/>
                <a:gd name="connsiteY6" fmla="*/ 0 h 150045"/>
                <a:gd name="connsiteX7" fmla="*/ 3951 w 25659"/>
                <a:gd name="connsiteY7" fmla="*/ 0 h 150045"/>
                <a:gd name="connsiteX8" fmla="*/ 1087 w 25659"/>
                <a:gd name="connsiteY8" fmla="*/ 1179 h 150045"/>
                <a:gd name="connsiteX9" fmla="*/ 0 w 25659"/>
                <a:gd name="connsiteY9" fmla="*/ 3940 h 150045"/>
                <a:gd name="connsiteX10" fmla="*/ 0 w 25659"/>
                <a:gd name="connsiteY10" fmla="*/ 145904 h 150045"/>
                <a:gd name="connsiteX11" fmla="*/ 1087 w 25659"/>
                <a:gd name="connsiteY11" fmla="*/ 148758 h 150045"/>
                <a:gd name="connsiteX12" fmla="*/ 3951 w 25659"/>
                <a:gd name="connsiteY12" fmla="*/ 150045 h 15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659" h="150045">
                  <a:moveTo>
                    <a:pt x="3951" y="150045"/>
                  </a:moveTo>
                  <a:lnTo>
                    <a:pt x="21709" y="150045"/>
                  </a:lnTo>
                  <a:cubicBezTo>
                    <a:pt x="22889" y="150045"/>
                    <a:pt x="23844" y="149619"/>
                    <a:pt x="24573" y="148758"/>
                  </a:cubicBezTo>
                  <a:cubicBezTo>
                    <a:pt x="25295" y="147905"/>
                    <a:pt x="25660" y="146959"/>
                    <a:pt x="25660" y="145904"/>
                  </a:cubicBezTo>
                  <a:lnTo>
                    <a:pt x="25660" y="3940"/>
                  </a:lnTo>
                  <a:cubicBezTo>
                    <a:pt x="25660" y="2885"/>
                    <a:pt x="25295" y="1962"/>
                    <a:pt x="24573" y="1179"/>
                  </a:cubicBezTo>
                  <a:cubicBezTo>
                    <a:pt x="23844" y="388"/>
                    <a:pt x="22889" y="0"/>
                    <a:pt x="21709" y="0"/>
                  </a:cubicBezTo>
                  <a:lnTo>
                    <a:pt x="3951" y="0"/>
                  </a:lnTo>
                  <a:cubicBezTo>
                    <a:pt x="2763" y="0"/>
                    <a:pt x="1808" y="388"/>
                    <a:pt x="1087" y="1179"/>
                  </a:cubicBezTo>
                  <a:cubicBezTo>
                    <a:pt x="365" y="1962"/>
                    <a:pt x="0" y="2885"/>
                    <a:pt x="0" y="3940"/>
                  </a:cubicBezTo>
                  <a:lnTo>
                    <a:pt x="0" y="145904"/>
                  </a:lnTo>
                  <a:cubicBezTo>
                    <a:pt x="0" y="146959"/>
                    <a:pt x="365" y="147905"/>
                    <a:pt x="1087" y="148758"/>
                  </a:cubicBezTo>
                  <a:cubicBezTo>
                    <a:pt x="1808" y="149619"/>
                    <a:pt x="2763" y="150045"/>
                    <a:pt x="3951" y="15004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55" name="Freeform 18">
              <a:extLst>
                <a:ext uri="{FF2B5EF4-FFF2-40B4-BE49-F238E27FC236}">
                  <a16:creationId xmlns:a16="http://schemas.microsoft.com/office/drawing/2014/main" id="{786C5EC7-0FE9-0BE0-2B7E-E8B57B163515}"/>
                </a:ext>
              </a:extLst>
            </p:cNvPr>
            <p:cNvSpPr/>
            <p:nvPr/>
          </p:nvSpPr>
          <p:spPr>
            <a:xfrm>
              <a:off x="9080986" y="999604"/>
              <a:ext cx="419379" cy="113355"/>
            </a:xfrm>
            <a:custGeom>
              <a:avLst/>
              <a:gdLst>
                <a:gd name="connsiteX0" fmla="*/ 140307 w 419379"/>
                <a:gd name="connsiteY0" fmla="*/ 36084 h 113355"/>
                <a:gd name="connsiteX1" fmla="*/ 140307 w 419379"/>
                <a:gd name="connsiteY1" fmla="*/ 70781 h 113355"/>
                <a:gd name="connsiteX2" fmla="*/ 142084 w 419379"/>
                <a:gd name="connsiteY2" fmla="*/ 83305 h 113355"/>
                <a:gd name="connsiteX3" fmla="*/ 147316 w 419379"/>
                <a:gd name="connsiteY3" fmla="*/ 90897 h 113355"/>
                <a:gd name="connsiteX4" fmla="*/ 155901 w 419379"/>
                <a:gd name="connsiteY4" fmla="*/ 94643 h 113355"/>
                <a:gd name="connsiteX5" fmla="*/ 167939 w 419379"/>
                <a:gd name="connsiteY5" fmla="*/ 95628 h 113355"/>
                <a:gd name="connsiteX6" fmla="*/ 382279 w 419379"/>
                <a:gd name="connsiteY6" fmla="*/ 95628 h 113355"/>
                <a:gd name="connsiteX7" fmla="*/ 390956 w 419379"/>
                <a:gd name="connsiteY7" fmla="*/ 95527 h 113355"/>
                <a:gd name="connsiteX8" fmla="*/ 400131 w 419379"/>
                <a:gd name="connsiteY8" fmla="*/ 95132 h 113355"/>
                <a:gd name="connsiteX9" fmla="*/ 408226 w 419379"/>
                <a:gd name="connsiteY9" fmla="*/ 94442 h 113355"/>
                <a:gd name="connsiteX10" fmla="*/ 414047 w 419379"/>
                <a:gd name="connsiteY10" fmla="*/ 93457 h 113355"/>
                <a:gd name="connsiteX11" fmla="*/ 417300 w 419379"/>
                <a:gd name="connsiteY11" fmla="*/ 91099 h 113355"/>
                <a:gd name="connsiteX12" fmla="*/ 418588 w 419379"/>
                <a:gd name="connsiteY12" fmla="*/ 87741 h 113355"/>
                <a:gd name="connsiteX13" fmla="*/ 419279 w 419379"/>
                <a:gd name="connsiteY13" fmla="*/ 73844 h 113355"/>
                <a:gd name="connsiteX14" fmla="*/ 419380 w 419379"/>
                <a:gd name="connsiteY14" fmla="*/ 52642 h 113355"/>
                <a:gd name="connsiteX15" fmla="*/ 419380 w 419379"/>
                <a:gd name="connsiteY15" fmla="*/ 34308 h 113355"/>
                <a:gd name="connsiteX16" fmla="*/ 419279 w 419379"/>
                <a:gd name="connsiteY16" fmla="*/ 25142 h 113355"/>
                <a:gd name="connsiteX17" fmla="*/ 418984 w 419379"/>
                <a:gd name="connsiteY17" fmla="*/ 13997 h 113355"/>
                <a:gd name="connsiteX18" fmla="*/ 417797 w 419379"/>
                <a:gd name="connsiteY18" fmla="*/ 11337 h 113355"/>
                <a:gd name="connsiteX19" fmla="*/ 414638 w 419379"/>
                <a:gd name="connsiteY19" fmla="*/ 10252 h 113355"/>
                <a:gd name="connsiteX20" fmla="*/ 398067 w 419379"/>
                <a:gd name="connsiteY20" fmla="*/ 10252 h 113355"/>
                <a:gd name="connsiteX21" fmla="*/ 395202 w 419379"/>
                <a:gd name="connsiteY21" fmla="*/ 11337 h 113355"/>
                <a:gd name="connsiteX22" fmla="*/ 394116 w 419379"/>
                <a:gd name="connsiteY22" fmla="*/ 13997 h 113355"/>
                <a:gd name="connsiteX23" fmla="*/ 394512 w 419379"/>
                <a:gd name="connsiteY23" fmla="*/ 40419 h 113355"/>
                <a:gd name="connsiteX24" fmla="*/ 394512 w 419379"/>
                <a:gd name="connsiteY24" fmla="*/ 63886 h 113355"/>
                <a:gd name="connsiteX25" fmla="*/ 392936 w 419379"/>
                <a:gd name="connsiteY25" fmla="*/ 69501 h 113355"/>
                <a:gd name="connsiteX26" fmla="*/ 386618 w 419379"/>
                <a:gd name="connsiteY26" fmla="*/ 70393 h 113355"/>
                <a:gd name="connsiteX27" fmla="*/ 373594 w 419379"/>
                <a:gd name="connsiteY27" fmla="*/ 70393 h 113355"/>
                <a:gd name="connsiteX28" fmla="*/ 371032 w 419379"/>
                <a:gd name="connsiteY28" fmla="*/ 69803 h 113355"/>
                <a:gd name="connsiteX29" fmla="*/ 369061 w 419379"/>
                <a:gd name="connsiteY29" fmla="*/ 67632 h 113355"/>
                <a:gd name="connsiteX30" fmla="*/ 367679 w 419379"/>
                <a:gd name="connsiteY30" fmla="*/ 64871 h 113355"/>
                <a:gd name="connsiteX31" fmla="*/ 365902 w 419379"/>
                <a:gd name="connsiteY31" fmla="*/ 60629 h 113355"/>
                <a:gd name="connsiteX32" fmla="*/ 363923 w 419379"/>
                <a:gd name="connsiteY32" fmla="*/ 56101 h 113355"/>
                <a:gd name="connsiteX33" fmla="*/ 362355 w 419379"/>
                <a:gd name="connsiteY33" fmla="*/ 52254 h 113355"/>
                <a:gd name="connsiteX34" fmla="*/ 359786 w 419379"/>
                <a:gd name="connsiteY34" fmla="*/ 46732 h 113355"/>
                <a:gd name="connsiteX35" fmla="*/ 346956 w 419379"/>
                <a:gd name="connsiteY35" fmla="*/ 24351 h 113355"/>
                <a:gd name="connsiteX36" fmla="*/ 331960 w 419379"/>
                <a:gd name="connsiteY36" fmla="*/ 9957 h 113355"/>
                <a:gd name="connsiteX37" fmla="*/ 314589 w 419379"/>
                <a:gd name="connsiteY37" fmla="*/ 2264 h 113355"/>
                <a:gd name="connsiteX38" fmla="*/ 294464 w 419379"/>
                <a:gd name="connsiteY38" fmla="*/ 0 h 113355"/>
                <a:gd name="connsiteX39" fmla="*/ 284699 w 419379"/>
                <a:gd name="connsiteY39" fmla="*/ 395 h 113355"/>
                <a:gd name="connsiteX40" fmla="*/ 275129 w 419379"/>
                <a:gd name="connsiteY40" fmla="*/ 1776 h 113355"/>
                <a:gd name="connsiteX41" fmla="*/ 271178 w 419379"/>
                <a:gd name="connsiteY41" fmla="*/ 5522 h 113355"/>
                <a:gd name="connsiteX42" fmla="*/ 271178 w 419379"/>
                <a:gd name="connsiteY42" fmla="*/ 20109 h 113355"/>
                <a:gd name="connsiteX43" fmla="*/ 275323 w 419379"/>
                <a:gd name="connsiteY43" fmla="*/ 23265 h 113355"/>
                <a:gd name="connsiteX44" fmla="*/ 281051 w 419379"/>
                <a:gd name="connsiteY44" fmla="*/ 22971 h 113355"/>
                <a:gd name="connsiteX45" fmla="*/ 285980 w 419379"/>
                <a:gd name="connsiteY45" fmla="*/ 22870 h 113355"/>
                <a:gd name="connsiteX46" fmla="*/ 315576 w 419379"/>
                <a:gd name="connsiteY46" fmla="*/ 30074 h 113355"/>
                <a:gd name="connsiteX47" fmla="*/ 332155 w 419379"/>
                <a:gd name="connsiteY47" fmla="*/ 49881 h 113355"/>
                <a:gd name="connsiteX48" fmla="*/ 336105 w 419379"/>
                <a:gd name="connsiteY48" fmla="*/ 58171 h 113355"/>
                <a:gd name="connsiteX49" fmla="*/ 341430 w 419379"/>
                <a:gd name="connsiteY49" fmla="*/ 70393 h 113355"/>
                <a:gd name="connsiteX50" fmla="*/ 174444 w 419379"/>
                <a:gd name="connsiteY50" fmla="*/ 70393 h 113355"/>
                <a:gd name="connsiteX51" fmla="*/ 167343 w 419379"/>
                <a:gd name="connsiteY51" fmla="*/ 69106 h 113355"/>
                <a:gd name="connsiteX52" fmla="*/ 165371 w 419379"/>
                <a:gd name="connsiteY52" fmla="*/ 63491 h 113355"/>
                <a:gd name="connsiteX53" fmla="*/ 165371 w 419379"/>
                <a:gd name="connsiteY53" fmla="*/ 18736 h 113355"/>
                <a:gd name="connsiteX54" fmla="*/ 164478 w 419379"/>
                <a:gd name="connsiteY54" fmla="*/ 15975 h 113355"/>
                <a:gd name="connsiteX55" fmla="*/ 162018 w 419379"/>
                <a:gd name="connsiteY55" fmla="*/ 14789 h 113355"/>
                <a:gd name="connsiteX56" fmla="*/ 149188 w 419379"/>
                <a:gd name="connsiteY56" fmla="*/ 13021 h 113355"/>
                <a:gd name="connsiteX57" fmla="*/ 133603 w 419379"/>
                <a:gd name="connsiteY57" fmla="*/ 12222 h 113355"/>
                <a:gd name="connsiteX58" fmla="*/ 96005 w 419379"/>
                <a:gd name="connsiteY58" fmla="*/ 22870 h 113355"/>
                <a:gd name="connsiteX59" fmla="*/ 82880 w 419379"/>
                <a:gd name="connsiteY59" fmla="*/ 55999 h 113355"/>
                <a:gd name="connsiteX60" fmla="*/ 82880 w 419379"/>
                <a:gd name="connsiteY60" fmla="*/ 57558 h 113355"/>
                <a:gd name="connsiteX61" fmla="*/ 82290 w 419379"/>
                <a:gd name="connsiteY61" fmla="*/ 87531 h 113355"/>
                <a:gd name="connsiteX62" fmla="*/ 73706 w 419379"/>
                <a:gd name="connsiteY62" fmla="*/ 88415 h 113355"/>
                <a:gd name="connsiteX63" fmla="*/ 63941 w 419379"/>
                <a:gd name="connsiteY63" fmla="*/ 88710 h 113355"/>
                <a:gd name="connsiteX64" fmla="*/ 42821 w 419379"/>
                <a:gd name="connsiteY64" fmla="*/ 85065 h 113355"/>
                <a:gd name="connsiteX65" fmla="*/ 30783 w 419379"/>
                <a:gd name="connsiteY65" fmla="*/ 75007 h 113355"/>
                <a:gd name="connsiteX66" fmla="*/ 25358 w 419379"/>
                <a:gd name="connsiteY66" fmla="*/ 59822 h 113355"/>
                <a:gd name="connsiteX67" fmla="*/ 24077 w 419379"/>
                <a:gd name="connsiteY67" fmla="*/ 40799 h 113355"/>
                <a:gd name="connsiteX68" fmla="*/ 24372 w 419379"/>
                <a:gd name="connsiteY68" fmla="*/ 33594 h 113355"/>
                <a:gd name="connsiteX69" fmla="*/ 25063 w 419379"/>
                <a:gd name="connsiteY69" fmla="*/ 24831 h 113355"/>
                <a:gd name="connsiteX70" fmla="*/ 21709 w 419379"/>
                <a:gd name="connsiteY70" fmla="*/ 21085 h 113355"/>
                <a:gd name="connsiteX71" fmla="*/ 6512 w 419379"/>
                <a:gd name="connsiteY71" fmla="*/ 21085 h 113355"/>
                <a:gd name="connsiteX72" fmla="*/ 2561 w 419379"/>
                <a:gd name="connsiteY72" fmla="*/ 25025 h 113355"/>
                <a:gd name="connsiteX73" fmla="*/ 1483 w 419379"/>
                <a:gd name="connsiteY73" fmla="*/ 31826 h 113355"/>
                <a:gd name="connsiteX74" fmla="*/ 691 w 419379"/>
                <a:gd name="connsiteY74" fmla="*/ 39023 h 113355"/>
                <a:gd name="connsiteX75" fmla="*/ 194 w 419379"/>
                <a:gd name="connsiteY75" fmla="*/ 45724 h 113355"/>
                <a:gd name="connsiteX76" fmla="*/ 0 w 419379"/>
                <a:gd name="connsiteY76" fmla="*/ 51052 h 113355"/>
                <a:gd name="connsiteX77" fmla="*/ 3555 w 419379"/>
                <a:gd name="connsiteY77" fmla="*/ 78063 h 113355"/>
                <a:gd name="connsiteX78" fmla="*/ 14701 w 419379"/>
                <a:gd name="connsiteY78" fmla="*/ 97481 h 113355"/>
                <a:gd name="connsiteX79" fmla="*/ 34338 w 419379"/>
                <a:gd name="connsiteY79" fmla="*/ 109316 h 113355"/>
                <a:gd name="connsiteX80" fmla="*/ 63352 w 419379"/>
                <a:gd name="connsiteY80" fmla="*/ 113356 h 113355"/>
                <a:gd name="connsiteX81" fmla="*/ 84363 w 419379"/>
                <a:gd name="connsiteY81" fmla="*/ 112573 h 113355"/>
                <a:gd name="connsiteX82" fmla="*/ 102812 w 419379"/>
                <a:gd name="connsiteY82" fmla="*/ 110401 h 113355"/>
                <a:gd name="connsiteX83" fmla="*/ 107159 w 419379"/>
                <a:gd name="connsiteY83" fmla="*/ 106066 h 113355"/>
                <a:gd name="connsiteX84" fmla="*/ 107943 w 419379"/>
                <a:gd name="connsiteY84" fmla="*/ 58365 h 113355"/>
                <a:gd name="connsiteX85" fmla="*/ 113671 w 419379"/>
                <a:gd name="connsiteY85" fmla="*/ 40319 h 113355"/>
                <a:gd name="connsiteX86" fmla="*/ 130638 w 419379"/>
                <a:gd name="connsiteY86" fmla="*/ 35294 h 113355"/>
                <a:gd name="connsiteX87" fmla="*/ 135373 w 419379"/>
                <a:gd name="connsiteY87" fmla="*/ 35495 h 113355"/>
                <a:gd name="connsiteX88" fmla="*/ 140310 w 419379"/>
                <a:gd name="connsiteY88" fmla="*/ 36085 h 113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419379" h="113355">
                  <a:moveTo>
                    <a:pt x="140307" y="36084"/>
                  </a:moveTo>
                  <a:lnTo>
                    <a:pt x="140307" y="70781"/>
                  </a:lnTo>
                  <a:cubicBezTo>
                    <a:pt x="140307" y="75914"/>
                    <a:pt x="140897" y="80078"/>
                    <a:pt x="142084" y="83305"/>
                  </a:cubicBezTo>
                  <a:cubicBezTo>
                    <a:pt x="143264" y="86531"/>
                    <a:pt x="145011" y="89051"/>
                    <a:pt x="147316" y="90897"/>
                  </a:cubicBezTo>
                  <a:cubicBezTo>
                    <a:pt x="149614" y="92736"/>
                    <a:pt x="152478" y="93984"/>
                    <a:pt x="155901" y="94643"/>
                  </a:cubicBezTo>
                  <a:cubicBezTo>
                    <a:pt x="159323" y="95302"/>
                    <a:pt x="163328" y="95628"/>
                    <a:pt x="167939" y="95628"/>
                  </a:cubicBezTo>
                  <a:lnTo>
                    <a:pt x="382279" y="95628"/>
                  </a:lnTo>
                  <a:cubicBezTo>
                    <a:pt x="384903" y="95628"/>
                    <a:pt x="387805" y="95597"/>
                    <a:pt x="390956" y="95527"/>
                  </a:cubicBezTo>
                  <a:cubicBezTo>
                    <a:pt x="394115" y="95465"/>
                    <a:pt x="397181" y="95334"/>
                    <a:pt x="400131" y="95132"/>
                  </a:cubicBezTo>
                  <a:cubicBezTo>
                    <a:pt x="403096" y="94938"/>
                    <a:pt x="405797" y="94705"/>
                    <a:pt x="408226" y="94442"/>
                  </a:cubicBezTo>
                  <a:cubicBezTo>
                    <a:pt x="410664" y="94186"/>
                    <a:pt x="412596" y="93860"/>
                    <a:pt x="414047" y="93457"/>
                  </a:cubicBezTo>
                  <a:cubicBezTo>
                    <a:pt x="415631" y="92798"/>
                    <a:pt x="416710" y="92014"/>
                    <a:pt x="417300" y="91099"/>
                  </a:cubicBezTo>
                  <a:cubicBezTo>
                    <a:pt x="417897" y="90176"/>
                    <a:pt x="418325" y="89052"/>
                    <a:pt x="418588" y="87741"/>
                  </a:cubicBezTo>
                  <a:cubicBezTo>
                    <a:pt x="418984" y="84189"/>
                    <a:pt x="419209" y="79560"/>
                    <a:pt x="419279" y="73844"/>
                  </a:cubicBezTo>
                  <a:cubicBezTo>
                    <a:pt x="419341" y="68129"/>
                    <a:pt x="419380" y="61056"/>
                    <a:pt x="419380" y="52642"/>
                  </a:cubicBezTo>
                  <a:lnTo>
                    <a:pt x="419380" y="34308"/>
                  </a:lnTo>
                  <a:cubicBezTo>
                    <a:pt x="419380" y="31423"/>
                    <a:pt x="419341" y="28361"/>
                    <a:pt x="419279" y="25142"/>
                  </a:cubicBezTo>
                  <a:cubicBezTo>
                    <a:pt x="419209" y="21916"/>
                    <a:pt x="419108" y="18208"/>
                    <a:pt x="418984" y="13997"/>
                  </a:cubicBezTo>
                  <a:cubicBezTo>
                    <a:pt x="418852" y="12951"/>
                    <a:pt x="418449" y="12066"/>
                    <a:pt x="417797" y="11337"/>
                  </a:cubicBezTo>
                  <a:cubicBezTo>
                    <a:pt x="417137" y="10616"/>
                    <a:pt x="416081" y="10252"/>
                    <a:pt x="414638" y="10252"/>
                  </a:cubicBezTo>
                  <a:lnTo>
                    <a:pt x="398067" y="10252"/>
                  </a:lnTo>
                  <a:cubicBezTo>
                    <a:pt x="396879" y="10252"/>
                    <a:pt x="395924" y="10616"/>
                    <a:pt x="395202" y="11337"/>
                  </a:cubicBezTo>
                  <a:cubicBezTo>
                    <a:pt x="394481" y="12066"/>
                    <a:pt x="394116" y="12950"/>
                    <a:pt x="394116" y="13997"/>
                  </a:cubicBezTo>
                  <a:cubicBezTo>
                    <a:pt x="394380" y="23467"/>
                    <a:pt x="394512" y="32268"/>
                    <a:pt x="394512" y="40419"/>
                  </a:cubicBezTo>
                  <a:lnTo>
                    <a:pt x="394512" y="63886"/>
                  </a:lnTo>
                  <a:cubicBezTo>
                    <a:pt x="394512" y="67034"/>
                    <a:pt x="393984" y="68911"/>
                    <a:pt x="392936" y="69501"/>
                  </a:cubicBezTo>
                  <a:cubicBezTo>
                    <a:pt x="391880" y="70090"/>
                    <a:pt x="389777" y="70393"/>
                    <a:pt x="386618" y="70393"/>
                  </a:cubicBezTo>
                  <a:lnTo>
                    <a:pt x="373594" y="70393"/>
                  </a:lnTo>
                  <a:cubicBezTo>
                    <a:pt x="372538" y="70393"/>
                    <a:pt x="371692" y="70191"/>
                    <a:pt x="371032" y="69803"/>
                  </a:cubicBezTo>
                  <a:cubicBezTo>
                    <a:pt x="370373" y="69400"/>
                    <a:pt x="369713" y="68686"/>
                    <a:pt x="369061" y="67632"/>
                  </a:cubicBezTo>
                  <a:cubicBezTo>
                    <a:pt x="368665" y="67105"/>
                    <a:pt x="368200" y="66190"/>
                    <a:pt x="367679" y="64871"/>
                  </a:cubicBezTo>
                  <a:cubicBezTo>
                    <a:pt x="367151" y="63553"/>
                    <a:pt x="366554" y="62142"/>
                    <a:pt x="365902" y="60629"/>
                  </a:cubicBezTo>
                  <a:cubicBezTo>
                    <a:pt x="365242" y="59117"/>
                    <a:pt x="364582" y="57612"/>
                    <a:pt x="363923" y="56101"/>
                  </a:cubicBezTo>
                  <a:cubicBezTo>
                    <a:pt x="363263" y="54588"/>
                    <a:pt x="362743" y="53301"/>
                    <a:pt x="362355" y="52254"/>
                  </a:cubicBezTo>
                  <a:lnTo>
                    <a:pt x="359786" y="46732"/>
                  </a:lnTo>
                  <a:cubicBezTo>
                    <a:pt x="355835" y="37791"/>
                    <a:pt x="351558" y="30330"/>
                    <a:pt x="346956" y="24351"/>
                  </a:cubicBezTo>
                  <a:cubicBezTo>
                    <a:pt x="342345" y="18372"/>
                    <a:pt x="337355" y="13571"/>
                    <a:pt x="331960" y="9957"/>
                  </a:cubicBezTo>
                  <a:cubicBezTo>
                    <a:pt x="326558" y="6344"/>
                    <a:pt x="320776" y="3784"/>
                    <a:pt x="314589" y="2264"/>
                  </a:cubicBezTo>
                  <a:cubicBezTo>
                    <a:pt x="308403" y="760"/>
                    <a:pt x="301698" y="0"/>
                    <a:pt x="294464" y="0"/>
                  </a:cubicBezTo>
                  <a:cubicBezTo>
                    <a:pt x="291041" y="0"/>
                    <a:pt x="287788" y="132"/>
                    <a:pt x="284699" y="395"/>
                  </a:cubicBezTo>
                  <a:cubicBezTo>
                    <a:pt x="281602" y="667"/>
                    <a:pt x="278412" y="1117"/>
                    <a:pt x="275129" y="1776"/>
                  </a:cubicBezTo>
                  <a:cubicBezTo>
                    <a:pt x="272490" y="2303"/>
                    <a:pt x="271178" y="3544"/>
                    <a:pt x="271178" y="5522"/>
                  </a:cubicBezTo>
                  <a:lnTo>
                    <a:pt x="271178" y="20109"/>
                  </a:lnTo>
                  <a:cubicBezTo>
                    <a:pt x="271178" y="22482"/>
                    <a:pt x="272560" y="23529"/>
                    <a:pt x="275323" y="23265"/>
                  </a:cubicBezTo>
                  <a:cubicBezTo>
                    <a:pt x="276767" y="23142"/>
                    <a:pt x="278676" y="23040"/>
                    <a:pt x="281051" y="22971"/>
                  </a:cubicBezTo>
                  <a:cubicBezTo>
                    <a:pt x="283411" y="22909"/>
                    <a:pt x="285056" y="22870"/>
                    <a:pt x="285980" y="22870"/>
                  </a:cubicBezTo>
                  <a:cubicBezTo>
                    <a:pt x="298476" y="22870"/>
                    <a:pt x="308342" y="25274"/>
                    <a:pt x="315576" y="30074"/>
                  </a:cubicBezTo>
                  <a:cubicBezTo>
                    <a:pt x="322817" y="34867"/>
                    <a:pt x="328336" y="41474"/>
                    <a:pt x="332155" y="49881"/>
                  </a:cubicBezTo>
                  <a:lnTo>
                    <a:pt x="336105" y="58171"/>
                  </a:lnTo>
                  <a:lnTo>
                    <a:pt x="341430" y="70393"/>
                  </a:lnTo>
                  <a:lnTo>
                    <a:pt x="174444" y="70393"/>
                  </a:lnTo>
                  <a:cubicBezTo>
                    <a:pt x="171029" y="70393"/>
                    <a:pt x="168654" y="69966"/>
                    <a:pt x="167343" y="69106"/>
                  </a:cubicBezTo>
                  <a:cubicBezTo>
                    <a:pt x="166031" y="68252"/>
                    <a:pt x="165371" y="66383"/>
                    <a:pt x="165371" y="63491"/>
                  </a:cubicBezTo>
                  <a:lnTo>
                    <a:pt x="165371" y="18736"/>
                  </a:lnTo>
                  <a:cubicBezTo>
                    <a:pt x="165371" y="17418"/>
                    <a:pt x="165076" y="16495"/>
                    <a:pt x="164478" y="15975"/>
                  </a:cubicBezTo>
                  <a:cubicBezTo>
                    <a:pt x="163889" y="15448"/>
                    <a:pt x="163066" y="15053"/>
                    <a:pt x="162018" y="14789"/>
                  </a:cubicBezTo>
                  <a:cubicBezTo>
                    <a:pt x="158595" y="14137"/>
                    <a:pt x="154319" y="13540"/>
                    <a:pt x="149188" y="13021"/>
                  </a:cubicBezTo>
                  <a:cubicBezTo>
                    <a:pt x="144058" y="12493"/>
                    <a:pt x="138857" y="12222"/>
                    <a:pt x="133603" y="12222"/>
                  </a:cubicBezTo>
                  <a:cubicBezTo>
                    <a:pt x="117288" y="12222"/>
                    <a:pt x="104752" y="15774"/>
                    <a:pt x="96005" y="22870"/>
                  </a:cubicBezTo>
                  <a:cubicBezTo>
                    <a:pt x="87257" y="29965"/>
                    <a:pt x="82880" y="41016"/>
                    <a:pt x="82880" y="55999"/>
                  </a:cubicBezTo>
                  <a:lnTo>
                    <a:pt x="82880" y="57558"/>
                  </a:lnTo>
                  <a:cubicBezTo>
                    <a:pt x="82880" y="60195"/>
                    <a:pt x="82422" y="84243"/>
                    <a:pt x="82290" y="87531"/>
                  </a:cubicBezTo>
                  <a:cubicBezTo>
                    <a:pt x="79527" y="87919"/>
                    <a:pt x="76663" y="88222"/>
                    <a:pt x="73706" y="88415"/>
                  </a:cubicBezTo>
                  <a:cubicBezTo>
                    <a:pt x="70748" y="88609"/>
                    <a:pt x="67489" y="88710"/>
                    <a:pt x="63941" y="88710"/>
                  </a:cubicBezTo>
                  <a:cubicBezTo>
                    <a:pt x="55124" y="88710"/>
                    <a:pt x="48084" y="87493"/>
                    <a:pt x="42821" y="85065"/>
                  </a:cubicBezTo>
                  <a:cubicBezTo>
                    <a:pt x="37559" y="82630"/>
                    <a:pt x="33546" y="79280"/>
                    <a:pt x="30783" y="75007"/>
                  </a:cubicBezTo>
                  <a:cubicBezTo>
                    <a:pt x="28020" y="70734"/>
                    <a:pt x="26212" y="65678"/>
                    <a:pt x="25358" y="59822"/>
                  </a:cubicBezTo>
                  <a:cubicBezTo>
                    <a:pt x="24504" y="53975"/>
                    <a:pt x="24077" y="47631"/>
                    <a:pt x="24077" y="40799"/>
                  </a:cubicBezTo>
                  <a:cubicBezTo>
                    <a:pt x="24077" y="38953"/>
                    <a:pt x="24178" y="36557"/>
                    <a:pt x="24372" y="33594"/>
                  </a:cubicBezTo>
                  <a:cubicBezTo>
                    <a:pt x="24566" y="30640"/>
                    <a:pt x="24799" y="27724"/>
                    <a:pt x="25063" y="24831"/>
                  </a:cubicBezTo>
                  <a:cubicBezTo>
                    <a:pt x="25327" y="22334"/>
                    <a:pt x="24201" y="21085"/>
                    <a:pt x="21709" y="21085"/>
                  </a:cubicBezTo>
                  <a:lnTo>
                    <a:pt x="6512" y="21085"/>
                  </a:lnTo>
                  <a:cubicBezTo>
                    <a:pt x="4269" y="21085"/>
                    <a:pt x="2957" y="22396"/>
                    <a:pt x="2561" y="25025"/>
                  </a:cubicBezTo>
                  <a:cubicBezTo>
                    <a:pt x="2173" y="27134"/>
                    <a:pt x="1808" y="29399"/>
                    <a:pt x="1483" y="31826"/>
                  </a:cubicBezTo>
                  <a:cubicBezTo>
                    <a:pt x="1149" y="34253"/>
                    <a:pt x="893" y="36650"/>
                    <a:pt x="691" y="39023"/>
                  </a:cubicBezTo>
                  <a:cubicBezTo>
                    <a:pt x="497" y="41388"/>
                    <a:pt x="326" y="43630"/>
                    <a:pt x="194" y="45724"/>
                  </a:cubicBezTo>
                  <a:cubicBezTo>
                    <a:pt x="63" y="47833"/>
                    <a:pt x="0" y="49609"/>
                    <a:pt x="0" y="51052"/>
                  </a:cubicBezTo>
                  <a:cubicBezTo>
                    <a:pt x="0" y="61304"/>
                    <a:pt x="1180" y="70307"/>
                    <a:pt x="3555" y="78063"/>
                  </a:cubicBezTo>
                  <a:cubicBezTo>
                    <a:pt x="5922" y="85818"/>
                    <a:pt x="9632" y="92285"/>
                    <a:pt x="14701" y="97481"/>
                  </a:cubicBezTo>
                  <a:cubicBezTo>
                    <a:pt x="19762" y="102677"/>
                    <a:pt x="26313" y="106625"/>
                    <a:pt x="34338" y="109316"/>
                  </a:cubicBezTo>
                  <a:cubicBezTo>
                    <a:pt x="42356" y="112007"/>
                    <a:pt x="52027" y="113356"/>
                    <a:pt x="63352" y="113356"/>
                  </a:cubicBezTo>
                  <a:cubicBezTo>
                    <a:pt x="70586" y="113356"/>
                    <a:pt x="77587" y="113092"/>
                    <a:pt x="84363" y="112573"/>
                  </a:cubicBezTo>
                  <a:cubicBezTo>
                    <a:pt x="91139" y="112045"/>
                    <a:pt x="97286" y="111316"/>
                    <a:pt x="102812" y="110401"/>
                  </a:cubicBezTo>
                  <a:cubicBezTo>
                    <a:pt x="105708" y="109874"/>
                    <a:pt x="107159" y="108432"/>
                    <a:pt x="107159" y="106066"/>
                  </a:cubicBezTo>
                  <a:cubicBezTo>
                    <a:pt x="107423" y="101460"/>
                    <a:pt x="107943" y="58365"/>
                    <a:pt x="107943" y="58365"/>
                  </a:cubicBezTo>
                  <a:cubicBezTo>
                    <a:pt x="107943" y="49687"/>
                    <a:pt x="109852" y="43669"/>
                    <a:pt x="113671" y="40319"/>
                  </a:cubicBezTo>
                  <a:cubicBezTo>
                    <a:pt x="117482" y="36969"/>
                    <a:pt x="123141" y="35294"/>
                    <a:pt x="130638" y="35294"/>
                  </a:cubicBezTo>
                  <a:cubicBezTo>
                    <a:pt x="132486" y="35294"/>
                    <a:pt x="134054" y="35356"/>
                    <a:pt x="135373" y="35495"/>
                  </a:cubicBezTo>
                  <a:cubicBezTo>
                    <a:pt x="136693" y="35627"/>
                    <a:pt x="138338" y="35821"/>
                    <a:pt x="140310" y="3608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56" name="Freeform 19">
              <a:extLst>
                <a:ext uri="{FF2B5EF4-FFF2-40B4-BE49-F238E27FC236}">
                  <a16:creationId xmlns:a16="http://schemas.microsoft.com/office/drawing/2014/main" id="{A19772BF-6F5E-2CCB-6280-9A5D7DA91B5C}"/>
                </a:ext>
              </a:extLst>
            </p:cNvPr>
            <p:cNvSpPr/>
            <p:nvPr/>
          </p:nvSpPr>
          <p:spPr>
            <a:xfrm>
              <a:off x="9106832" y="1126565"/>
              <a:ext cx="22307" cy="22086"/>
            </a:xfrm>
            <a:custGeom>
              <a:avLst/>
              <a:gdLst>
                <a:gd name="connsiteX0" fmla="*/ 17767 w 22307"/>
                <a:gd name="connsiteY0" fmla="*/ 22087 h 22086"/>
                <a:gd name="connsiteX1" fmla="*/ 20825 w 22307"/>
                <a:gd name="connsiteY1" fmla="*/ 20900 h 22086"/>
                <a:gd name="connsiteX2" fmla="*/ 22307 w 22307"/>
                <a:gd name="connsiteY2" fmla="*/ 18139 h 22086"/>
                <a:gd name="connsiteX3" fmla="*/ 22307 w 22307"/>
                <a:gd name="connsiteY3" fmla="*/ 4141 h 22086"/>
                <a:gd name="connsiteX4" fmla="*/ 20925 w 22307"/>
                <a:gd name="connsiteY4" fmla="*/ 1086 h 22086"/>
                <a:gd name="connsiteX5" fmla="*/ 17767 w 22307"/>
                <a:gd name="connsiteY5" fmla="*/ 0 h 22086"/>
                <a:gd name="connsiteX6" fmla="*/ 4540 w 22307"/>
                <a:gd name="connsiteY6" fmla="*/ 0 h 22086"/>
                <a:gd name="connsiteX7" fmla="*/ 1389 w 22307"/>
                <a:gd name="connsiteY7" fmla="*/ 1086 h 22086"/>
                <a:gd name="connsiteX8" fmla="*/ 0 w 22307"/>
                <a:gd name="connsiteY8" fmla="*/ 4141 h 22086"/>
                <a:gd name="connsiteX9" fmla="*/ 0 w 22307"/>
                <a:gd name="connsiteY9" fmla="*/ 18139 h 22086"/>
                <a:gd name="connsiteX10" fmla="*/ 1389 w 22307"/>
                <a:gd name="connsiteY10" fmla="*/ 20900 h 22086"/>
                <a:gd name="connsiteX11" fmla="*/ 4540 w 22307"/>
                <a:gd name="connsiteY11" fmla="*/ 22087 h 22086"/>
                <a:gd name="connsiteX12" fmla="*/ 17767 w 22307"/>
                <a:gd name="connsiteY12" fmla="*/ 22087 h 22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307" h="22086">
                  <a:moveTo>
                    <a:pt x="17767" y="22087"/>
                  </a:moveTo>
                  <a:cubicBezTo>
                    <a:pt x="18814" y="22087"/>
                    <a:pt x="19839" y="21691"/>
                    <a:pt x="20825" y="20900"/>
                  </a:cubicBezTo>
                  <a:cubicBezTo>
                    <a:pt x="21810" y="20109"/>
                    <a:pt x="22307" y="19194"/>
                    <a:pt x="22307" y="18139"/>
                  </a:cubicBezTo>
                  <a:lnTo>
                    <a:pt x="22307" y="4141"/>
                  </a:lnTo>
                  <a:cubicBezTo>
                    <a:pt x="22307" y="2823"/>
                    <a:pt x="21842" y="1807"/>
                    <a:pt x="20925" y="1086"/>
                  </a:cubicBezTo>
                  <a:cubicBezTo>
                    <a:pt x="20002" y="365"/>
                    <a:pt x="18946" y="0"/>
                    <a:pt x="17767" y="0"/>
                  </a:cubicBezTo>
                  <a:lnTo>
                    <a:pt x="4540" y="0"/>
                  </a:lnTo>
                  <a:cubicBezTo>
                    <a:pt x="3361" y="0"/>
                    <a:pt x="2305" y="365"/>
                    <a:pt x="1389" y="1086"/>
                  </a:cubicBezTo>
                  <a:cubicBezTo>
                    <a:pt x="466" y="1807"/>
                    <a:pt x="0" y="2823"/>
                    <a:pt x="0" y="4141"/>
                  </a:cubicBezTo>
                  <a:lnTo>
                    <a:pt x="0" y="18139"/>
                  </a:lnTo>
                  <a:cubicBezTo>
                    <a:pt x="0" y="19194"/>
                    <a:pt x="466" y="20109"/>
                    <a:pt x="1389" y="20900"/>
                  </a:cubicBezTo>
                  <a:cubicBezTo>
                    <a:pt x="2305" y="21691"/>
                    <a:pt x="3361" y="22087"/>
                    <a:pt x="4540" y="22087"/>
                  </a:cubicBezTo>
                  <a:lnTo>
                    <a:pt x="17767" y="22087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57" name="Freeform 20">
              <a:extLst>
                <a:ext uri="{FF2B5EF4-FFF2-40B4-BE49-F238E27FC236}">
                  <a16:creationId xmlns:a16="http://schemas.microsoft.com/office/drawing/2014/main" id="{E5C07D8D-B367-F918-20E9-4DEC081B33EE}"/>
                </a:ext>
              </a:extLst>
            </p:cNvPr>
            <p:cNvSpPr/>
            <p:nvPr/>
          </p:nvSpPr>
          <p:spPr>
            <a:xfrm>
              <a:off x="9143543" y="1126565"/>
              <a:ext cx="22105" cy="22086"/>
            </a:xfrm>
            <a:custGeom>
              <a:avLst/>
              <a:gdLst>
                <a:gd name="connsiteX0" fmla="*/ 17759 w 22105"/>
                <a:gd name="connsiteY0" fmla="*/ 22087 h 22086"/>
                <a:gd name="connsiteX1" fmla="*/ 20716 w 22105"/>
                <a:gd name="connsiteY1" fmla="*/ 20900 h 22086"/>
                <a:gd name="connsiteX2" fmla="*/ 22106 w 22105"/>
                <a:gd name="connsiteY2" fmla="*/ 18139 h 22086"/>
                <a:gd name="connsiteX3" fmla="*/ 22106 w 22105"/>
                <a:gd name="connsiteY3" fmla="*/ 4141 h 22086"/>
                <a:gd name="connsiteX4" fmla="*/ 20716 w 22105"/>
                <a:gd name="connsiteY4" fmla="*/ 1086 h 22086"/>
                <a:gd name="connsiteX5" fmla="*/ 17759 w 22105"/>
                <a:gd name="connsiteY5" fmla="*/ 0 h 22086"/>
                <a:gd name="connsiteX6" fmla="*/ 4339 w 22105"/>
                <a:gd name="connsiteY6" fmla="*/ 0 h 22086"/>
                <a:gd name="connsiteX7" fmla="*/ 1382 w 22105"/>
                <a:gd name="connsiteY7" fmla="*/ 1086 h 22086"/>
                <a:gd name="connsiteX8" fmla="*/ 0 w 22105"/>
                <a:gd name="connsiteY8" fmla="*/ 4141 h 22086"/>
                <a:gd name="connsiteX9" fmla="*/ 0 w 22105"/>
                <a:gd name="connsiteY9" fmla="*/ 18139 h 22086"/>
                <a:gd name="connsiteX10" fmla="*/ 1382 w 22105"/>
                <a:gd name="connsiteY10" fmla="*/ 20900 h 22086"/>
                <a:gd name="connsiteX11" fmla="*/ 4339 w 22105"/>
                <a:gd name="connsiteY11" fmla="*/ 22087 h 22086"/>
                <a:gd name="connsiteX12" fmla="*/ 17759 w 22105"/>
                <a:gd name="connsiteY12" fmla="*/ 22087 h 22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105" h="22086">
                  <a:moveTo>
                    <a:pt x="17759" y="22087"/>
                  </a:moveTo>
                  <a:cubicBezTo>
                    <a:pt x="18814" y="22087"/>
                    <a:pt x="19800" y="21691"/>
                    <a:pt x="20716" y="20900"/>
                  </a:cubicBezTo>
                  <a:cubicBezTo>
                    <a:pt x="21640" y="20109"/>
                    <a:pt x="22106" y="19194"/>
                    <a:pt x="22106" y="18139"/>
                  </a:cubicBezTo>
                  <a:lnTo>
                    <a:pt x="22106" y="4141"/>
                  </a:lnTo>
                  <a:cubicBezTo>
                    <a:pt x="22106" y="2823"/>
                    <a:pt x="21640" y="1807"/>
                    <a:pt x="20716" y="1086"/>
                  </a:cubicBezTo>
                  <a:cubicBezTo>
                    <a:pt x="19800" y="365"/>
                    <a:pt x="18815" y="0"/>
                    <a:pt x="17759" y="0"/>
                  </a:cubicBezTo>
                  <a:lnTo>
                    <a:pt x="4339" y="0"/>
                  </a:lnTo>
                  <a:cubicBezTo>
                    <a:pt x="3283" y="0"/>
                    <a:pt x="2298" y="365"/>
                    <a:pt x="1382" y="1086"/>
                  </a:cubicBezTo>
                  <a:cubicBezTo>
                    <a:pt x="458" y="1807"/>
                    <a:pt x="0" y="2823"/>
                    <a:pt x="0" y="4141"/>
                  </a:cubicBezTo>
                  <a:lnTo>
                    <a:pt x="0" y="18139"/>
                  </a:lnTo>
                  <a:cubicBezTo>
                    <a:pt x="0" y="19194"/>
                    <a:pt x="458" y="20109"/>
                    <a:pt x="1382" y="20900"/>
                  </a:cubicBezTo>
                  <a:cubicBezTo>
                    <a:pt x="2298" y="21691"/>
                    <a:pt x="3283" y="22087"/>
                    <a:pt x="4339" y="22087"/>
                  </a:cubicBezTo>
                  <a:lnTo>
                    <a:pt x="17759" y="22087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58" name="Freeform 21">
              <a:extLst>
                <a:ext uri="{FF2B5EF4-FFF2-40B4-BE49-F238E27FC236}">
                  <a16:creationId xmlns:a16="http://schemas.microsoft.com/office/drawing/2014/main" id="{FF8BE9DC-9FD3-4C6E-E102-E7A987DD2ADD}"/>
                </a:ext>
              </a:extLst>
            </p:cNvPr>
            <p:cNvSpPr/>
            <p:nvPr/>
          </p:nvSpPr>
          <p:spPr>
            <a:xfrm>
              <a:off x="9460892" y="1112384"/>
              <a:ext cx="24667" cy="24452"/>
            </a:xfrm>
            <a:custGeom>
              <a:avLst/>
              <a:gdLst>
                <a:gd name="connsiteX0" fmla="*/ 4541 w 24667"/>
                <a:gd name="connsiteY0" fmla="*/ 0 h 24452"/>
                <a:gd name="connsiteX1" fmla="*/ 1382 w 24667"/>
                <a:gd name="connsiteY1" fmla="*/ 1280 h 24452"/>
                <a:gd name="connsiteX2" fmla="*/ 0 w 24667"/>
                <a:gd name="connsiteY2" fmla="*/ 4537 h 24452"/>
                <a:gd name="connsiteX3" fmla="*/ 0 w 24667"/>
                <a:gd name="connsiteY3" fmla="*/ 20311 h 24452"/>
                <a:gd name="connsiteX4" fmla="*/ 1382 w 24667"/>
                <a:gd name="connsiteY4" fmla="*/ 23165 h 24452"/>
                <a:gd name="connsiteX5" fmla="*/ 4541 w 24667"/>
                <a:gd name="connsiteY5" fmla="*/ 24452 h 24452"/>
                <a:gd name="connsiteX6" fmla="*/ 19738 w 24667"/>
                <a:gd name="connsiteY6" fmla="*/ 24452 h 24452"/>
                <a:gd name="connsiteX7" fmla="*/ 23192 w 24667"/>
                <a:gd name="connsiteY7" fmla="*/ 23165 h 24452"/>
                <a:gd name="connsiteX8" fmla="*/ 24667 w 24667"/>
                <a:gd name="connsiteY8" fmla="*/ 20311 h 24452"/>
                <a:gd name="connsiteX9" fmla="*/ 24667 w 24667"/>
                <a:gd name="connsiteY9" fmla="*/ 4537 h 24452"/>
                <a:gd name="connsiteX10" fmla="*/ 23192 w 24667"/>
                <a:gd name="connsiteY10" fmla="*/ 1280 h 24452"/>
                <a:gd name="connsiteX11" fmla="*/ 19738 w 24667"/>
                <a:gd name="connsiteY11" fmla="*/ 0 h 24452"/>
                <a:gd name="connsiteX12" fmla="*/ 4541 w 24667"/>
                <a:gd name="connsiteY12" fmla="*/ 0 h 24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67" h="24452">
                  <a:moveTo>
                    <a:pt x="4541" y="0"/>
                  </a:moveTo>
                  <a:cubicBezTo>
                    <a:pt x="3361" y="0"/>
                    <a:pt x="2305" y="419"/>
                    <a:pt x="1382" y="1280"/>
                  </a:cubicBezTo>
                  <a:cubicBezTo>
                    <a:pt x="466" y="2140"/>
                    <a:pt x="0" y="3219"/>
                    <a:pt x="0" y="4537"/>
                  </a:cubicBezTo>
                  <a:lnTo>
                    <a:pt x="0" y="20311"/>
                  </a:lnTo>
                  <a:cubicBezTo>
                    <a:pt x="0" y="21358"/>
                    <a:pt x="466" y="22312"/>
                    <a:pt x="1382" y="23165"/>
                  </a:cubicBezTo>
                  <a:cubicBezTo>
                    <a:pt x="2305" y="24018"/>
                    <a:pt x="3361" y="24452"/>
                    <a:pt x="4541" y="24452"/>
                  </a:cubicBezTo>
                  <a:lnTo>
                    <a:pt x="19738" y="24452"/>
                  </a:lnTo>
                  <a:cubicBezTo>
                    <a:pt x="21050" y="24452"/>
                    <a:pt x="22199" y="24018"/>
                    <a:pt x="23192" y="23165"/>
                  </a:cubicBezTo>
                  <a:cubicBezTo>
                    <a:pt x="24178" y="22312"/>
                    <a:pt x="24667" y="21358"/>
                    <a:pt x="24667" y="20311"/>
                  </a:cubicBezTo>
                  <a:lnTo>
                    <a:pt x="24667" y="4537"/>
                  </a:lnTo>
                  <a:cubicBezTo>
                    <a:pt x="24667" y="3219"/>
                    <a:pt x="24178" y="2141"/>
                    <a:pt x="23192" y="1280"/>
                  </a:cubicBezTo>
                  <a:cubicBezTo>
                    <a:pt x="22199" y="419"/>
                    <a:pt x="21050" y="0"/>
                    <a:pt x="19738" y="0"/>
                  </a:cubicBezTo>
                  <a:lnTo>
                    <a:pt x="4541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59" name="Freeform 22">
              <a:extLst>
                <a:ext uri="{FF2B5EF4-FFF2-40B4-BE49-F238E27FC236}">
                  <a16:creationId xmlns:a16="http://schemas.microsoft.com/office/drawing/2014/main" id="{FC7C4457-8ADD-DD7D-99F2-C3BA851FE2AD}"/>
                </a:ext>
              </a:extLst>
            </p:cNvPr>
            <p:cNvSpPr/>
            <p:nvPr/>
          </p:nvSpPr>
          <p:spPr>
            <a:xfrm>
              <a:off x="9507663" y="945188"/>
              <a:ext cx="115441" cy="196971"/>
            </a:xfrm>
            <a:custGeom>
              <a:avLst/>
              <a:gdLst>
                <a:gd name="connsiteX0" fmla="*/ 16874 w 115441"/>
                <a:gd name="connsiteY0" fmla="*/ 174590 h 196971"/>
                <a:gd name="connsiteX1" fmla="*/ 7498 w 115441"/>
                <a:gd name="connsiteY1" fmla="*/ 175087 h 196971"/>
                <a:gd name="connsiteX2" fmla="*/ 3353 w 115441"/>
                <a:gd name="connsiteY2" fmla="*/ 175087 h 196971"/>
                <a:gd name="connsiteX3" fmla="*/ 0 w 115441"/>
                <a:gd name="connsiteY3" fmla="*/ 178041 h 196971"/>
                <a:gd name="connsiteX4" fmla="*/ 0 w 115441"/>
                <a:gd name="connsiteY4" fmla="*/ 192628 h 196971"/>
                <a:gd name="connsiteX5" fmla="*/ 2763 w 115441"/>
                <a:gd name="connsiteY5" fmla="*/ 196382 h 196971"/>
                <a:gd name="connsiteX6" fmla="*/ 9469 w 115441"/>
                <a:gd name="connsiteY6" fmla="*/ 196870 h 196971"/>
                <a:gd name="connsiteX7" fmla="*/ 15198 w 115441"/>
                <a:gd name="connsiteY7" fmla="*/ 196971 h 196971"/>
                <a:gd name="connsiteX8" fmla="*/ 35518 w 115441"/>
                <a:gd name="connsiteY8" fmla="*/ 193520 h 196971"/>
                <a:gd name="connsiteX9" fmla="*/ 47952 w 115441"/>
                <a:gd name="connsiteY9" fmla="*/ 181593 h 196971"/>
                <a:gd name="connsiteX10" fmla="*/ 51010 w 115441"/>
                <a:gd name="connsiteY10" fmla="*/ 171736 h 196971"/>
                <a:gd name="connsiteX11" fmla="*/ 51903 w 115441"/>
                <a:gd name="connsiteY11" fmla="*/ 159313 h 196971"/>
                <a:gd name="connsiteX12" fmla="*/ 51903 w 115441"/>
                <a:gd name="connsiteY12" fmla="*/ 150045 h 196971"/>
                <a:gd name="connsiteX13" fmla="*/ 77354 w 115441"/>
                <a:gd name="connsiteY13" fmla="*/ 150045 h 196971"/>
                <a:gd name="connsiteX14" fmla="*/ 86140 w 115441"/>
                <a:gd name="connsiteY14" fmla="*/ 149944 h 196971"/>
                <a:gd name="connsiteX15" fmla="*/ 95509 w 115441"/>
                <a:gd name="connsiteY15" fmla="*/ 149549 h 196971"/>
                <a:gd name="connsiteX16" fmla="*/ 103899 w 115441"/>
                <a:gd name="connsiteY16" fmla="*/ 148859 h 196971"/>
                <a:gd name="connsiteX17" fmla="*/ 109915 w 115441"/>
                <a:gd name="connsiteY17" fmla="*/ 147874 h 196971"/>
                <a:gd name="connsiteX18" fmla="*/ 113175 w 115441"/>
                <a:gd name="connsiteY18" fmla="*/ 145508 h 196971"/>
                <a:gd name="connsiteX19" fmla="*/ 114456 w 115441"/>
                <a:gd name="connsiteY19" fmla="*/ 142150 h 196971"/>
                <a:gd name="connsiteX20" fmla="*/ 115247 w 115441"/>
                <a:gd name="connsiteY20" fmla="*/ 130425 h 196971"/>
                <a:gd name="connsiteX21" fmla="*/ 115441 w 115441"/>
                <a:gd name="connsiteY21" fmla="*/ 118691 h 196971"/>
                <a:gd name="connsiteX22" fmla="*/ 115441 w 115441"/>
                <a:gd name="connsiteY22" fmla="*/ 4141 h 196971"/>
                <a:gd name="connsiteX23" fmla="*/ 114355 w 115441"/>
                <a:gd name="connsiteY23" fmla="*/ 1179 h 196971"/>
                <a:gd name="connsiteX24" fmla="*/ 111692 w 115441"/>
                <a:gd name="connsiteY24" fmla="*/ 0 h 196971"/>
                <a:gd name="connsiteX25" fmla="*/ 93732 w 115441"/>
                <a:gd name="connsiteY25" fmla="*/ 0 h 196971"/>
                <a:gd name="connsiteX26" fmla="*/ 90976 w 115441"/>
                <a:gd name="connsiteY26" fmla="*/ 1179 h 196971"/>
                <a:gd name="connsiteX27" fmla="*/ 89789 w 115441"/>
                <a:gd name="connsiteY27" fmla="*/ 4141 h 196971"/>
                <a:gd name="connsiteX28" fmla="*/ 89789 w 115441"/>
                <a:gd name="connsiteY28" fmla="*/ 118296 h 196971"/>
                <a:gd name="connsiteX29" fmla="*/ 88306 w 115441"/>
                <a:gd name="connsiteY29" fmla="*/ 123926 h 196971"/>
                <a:gd name="connsiteX30" fmla="*/ 82089 w 115441"/>
                <a:gd name="connsiteY30" fmla="*/ 124802 h 196971"/>
                <a:gd name="connsiteX31" fmla="*/ 52494 w 115441"/>
                <a:gd name="connsiteY31" fmla="*/ 124802 h 196971"/>
                <a:gd name="connsiteX32" fmla="*/ 52494 w 115441"/>
                <a:gd name="connsiteY32" fmla="*/ 69004 h 196971"/>
                <a:gd name="connsiteX33" fmla="*/ 51407 w 115441"/>
                <a:gd name="connsiteY33" fmla="*/ 66344 h 196971"/>
                <a:gd name="connsiteX34" fmla="*/ 48745 w 115441"/>
                <a:gd name="connsiteY34" fmla="*/ 65259 h 196971"/>
                <a:gd name="connsiteX35" fmla="*/ 31576 w 115441"/>
                <a:gd name="connsiteY35" fmla="*/ 65259 h 196971"/>
                <a:gd name="connsiteX36" fmla="*/ 28712 w 115441"/>
                <a:gd name="connsiteY36" fmla="*/ 66344 h 196971"/>
                <a:gd name="connsiteX37" fmla="*/ 27625 w 115441"/>
                <a:gd name="connsiteY37" fmla="*/ 69004 h 196971"/>
                <a:gd name="connsiteX38" fmla="*/ 27625 w 115441"/>
                <a:gd name="connsiteY38" fmla="*/ 157537 h 196971"/>
                <a:gd name="connsiteX39" fmla="*/ 26538 w 115441"/>
                <a:gd name="connsiteY39" fmla="*/ 167099 h 196971"/>
                <a:gd name="connsiteX40" fmla="*/ 23092 w 115441"/>
                <a:gd name="connsiteY40" fmla="*/ 172326 h 196971"/>
                <a:gd name="connsiteX41" fmla="*/ 16875 w 115441"/>
                <a:gd name="connsiteY41" fmla="*/ 174590 h 196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15441" h="196971">
                  <a:moveTo>
                    <a:pt x="16874" y="174590"/>
                  </a:moveTo>
                  <a:cubicBezTo>
                    <a:pt x="14305" y="174916"/>
                    <a:pt x="11177" y="175087"/>
                    <a:pt x="7498" y="175087"/>
                  </a:cubicBezTo>
                  <a:lnTo>
                    <a:pt x="3353" y="175087"/>
                  </a:lnTo>
                  <a:cubicBezTo>
                    <a:pt x="1118" y="175087"/>
                    <a:pt x="0" y="176071"/>
                    <a:pt x="0" y="178041"/>
                  </a:cubicBezTo>
                  <a:lnTo>
                    <a:pt x="0" y="192628"/>
                  </a:lnTo>
                  <a:cubicBezTo>
                    <a:pt x="0" y="194730"/>
                    <a:pt x="924" y="195979"/>
                    <a:pt x="2763" y="196382"/>
                  </a:cubicBezTo>
                  <a:cubicBezTo>
                    <a:pt x="4471" y="196638"/>
                    <a:pt x="6706" y="196801"/>
                    <a:pt x="9469" y="196870"/>
                  </a:cubicBezTo>
                  <a:cubicBezTo>
                    <a:pt x="12233" y="196940"/>
                    <a:pt x="14142" y="196971"/>
                    <a:pt x="15198" y="196971"/>
                  </a:cubicBezTo>
                  <a:cubicBezTo>
                    <a:pt x="23479" y="196971"/>
                    <a:pt x="30255" y="195816"/>
                    <a:pt x="35518" y="193520"/>
                  </a:cubicBezTo>
                  <a:cubicBezTo>
                    <a:pt x="40788" y="191217"/>
                    <a:pt x="44925" y="187238"/>
                    <a:pt x="47952" y="181593"/>
                  </a:cubicBezTo>
                  <a:cubicBezTo>
                    <a:pt x="49404" y="178832"/>
                    <a:pt x="50420" y="175544"/>
                    <a:pt x="51010" y="171736"/>
                  </a:cubicBezTo>
                  <a:cubicBezTo>
                    <a:pt x="51600" y="167920"/>
                    <a:pt x="51903" y="163779"/>
                    <a:pt x="51903" y="159313"/>
                  </a:cubicBezTo>
                  <a:lnTo>
                    <a:pt x="51903" y="150045"/>
                  </a:lnTo>
                  <a:lnTo>
                    <a:pt x="77354" y="150045"/>
                  </a:lnTo>
                  <a:cubicBezTo>
                    <a:pt x="79985" y="150045"/>
                    <a:pt x="82911" y="150014"/>
                    <a:pt x="86140" y="149944"/>
                  </a:cubicBezTo>
                  <a:cubicBezTo>
                    <a:pt x="89361" y="149882"/>
                    <a:pt x="92482" y="149751"/>
                    <a:pt x="95509" y="149549"/>
                  </a:cubicBezTo>
                  <a:cubicBezTo>
                    <a:pt x="98536" y="149355"/>
                    <a:pt x="101338" y="149130"/>
                    <a:pt x="103899" y="148859"/>
                  </a:cubicBezTo>
                  <a:cubicBezTo>
                    <a:pt x="106461" y="148603"/>
                    <a:pt x="108463" y="148270"/>
                    <a:pt x="109915" y="147874"/>
                  </a:cubicBezTo>
                  <a:cubicBezTo>
                    <a:pt x="111498" y="147214"/>
                    <a:pt x="112577" y="146431"/>
                    <a:pt x="113175" y="145508"/>
                  </a:cubicBezTo>
                  <a:cubicBezTo>
                    <a:pt x="113764" y="144593"/>
                    <a:pt x="114192" y="143469"/>
                    <a:pt x="114456" y="142150"/>
                  </a:cubicBezTo>
                  <a:cubicBezTo>
                    <a:pt x="114851" y="138606"/>
                    <a:pt x="115115" y="134698"/>
                    <a:pt x="115247" y="130425"/>
                  </a:cubicBezTo>
                  <a:cubicBezTo>
                    <a:pt x="115379" y="126152"/>
                    <a:pt x="115441" y="122243"/>
                    <a:pt x="115441" y="118691"/>
                  </a:cubicBezTo>
                  <a:lnTo>
                    <a:pt x="115441" y="4141"/>
                  </a:lnTo>
                  <a:cubicBezTo>
                    <a:pt x="115441" y="2962"/>
                    <a:pt x="115076" y="1970"/>
                    <a:pt x="114355" y="1179"/>
                  </a:cubicBezTo>
                  <a:cubicBezTo>
                    <a:pt x="113633" y="388"/>
                    <a:pt x="112740" y="0"/>
                    <a:pt x="111692" y="0"/>
                  </a:cubicBezTo>
                  <a:lnTo>
                    <a:pt x="93732" y="0"/>
                  </a:lnTo>
                  <a:cubicBezTo>
                    <a:pt x="92676" y="0"/>
                    <a:pt x="91760" y="388"/>
                    <a:pt x="90976" y="1179"/>
                  </a:cubicBezTo>
                  <a:cubicBezTo>
                    <a:pt x="90185" y="1970"/>
                    <a:pt x="89789" y="2962"/>
                    <a:pt x="89789" y="4141"/>
                  </a:cubicBezTo>
                  <a:lnTo>
                    <a:pt x="89789" y="118296"/>
                  </a:lnTo>
                  <a:cubicBezTo>
                    <a:pt x="89789" y="121452"/>
                    <a:pt x="89292" y="123329"/>
                    <a:pt x="88306" y="123926"/>
                  </a:cubicBezTo>
                  <a:cubicBezTo>
                    <a:pt x="87320" y="124508"/>
                    <a:pt x="85248" y="124802"/>
                    <a:pt x="82089" y="124802"/>
                  </a:cubicBezTo>
                  <a:lnTo>
                    <a:pt x="52494" y="124802"/>
                  </a:lnTo>
                  <a:lnTo>
                    <a:pt x="52494" y="69004"/>
                  </a:lnTo>
                  <a:cubicBezTo>
                    <a:pt x="52494" y="67957"/>
                    <a:pt x="52129" y="67066"/>
                    <a:pt x="51407" y="66344"/>
                  </a:cubicBezTo>
                  <a:cubicBezTo>
                    <a:pt x="50685" y="65623"/>
                    <a:pt x="49793" y="65259"/>
                    <a:pt x="48745" y="65259"/>
                  </a:cubicBezTo>
                  <a:lnTo>
                    <a:pt x="31576" y="65259"/>
                  </a:lnTo>
                  <a:cubicBezTo>
                    <a:pt x="30388" y="65259"/>
                    <a:pt x="29433" y="65623"/>
                    <a:pt x="28712" y="66344"/>
                  </a:cubicBezTo>
                  <a:cubicBezTo>
                    <a:pt x="27990" y="67066"/>
                    <a:pt x="27625" y="67957"/>
                    <a:pt x="27625" y="69004"/>
                  </a:cubicBezTo>
                  <a:lnTo>
                    <a:pt x="27625" y="157537"/>
                  </a:lnTo>
                  <a:cubicBezTo>
                    <a:pt x="27625" y="161608"/>
                    <a:pt x="27268" y="164795"/>
                    <a:pt x="26538" y="167099"/>
                  </a:cubicBezTo>
                  <a:cubicBezTo>
                    <a:pt x="25817" y="169402"/>
                    <a:pt x="24668" y="171139"/>
                    <a:pt x="23092" y="172326"/>
                  </a:cubicBezTo>
                  <a:cubicBezTo>
                    <a:pt x="21509" y="173512"/>
                    <a:pt x="19436" y="174265"/>
                    <a:pt x="16875" y="17459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0" name="Freeform 23">
              <a:extLst>
                <a:ext uri="{FF2B5EF4-FFF2-40B4-BE49-F238E27FC236}">
                  <a16:creationId xmlns:a16="http://schemas.microsoft.com/office/drawing/2014/main" id="{D1558113-F04D-D46B-AF5D-F93439ABCB56}"/>
                </a:ext>
              </a:extLst>
            </p:cNvPr>
            <p:cNvSpPr/>
            <p:nvPr/>
          </p:nvSpPr>
          <p:spPr>
            <a:xfrm>
              <a:off x="9653495" y="945185"/>
              <a:ext cx="25652" cy="150045"/>
            </a:xfrm>
            <a:custGeom>
              <a:avLst/>
              <a:gdLst>
                <a:gd name="connsiteX0" fmla="*/ 0 w 25652"/>
                <a:gd name="connsiteY0" fmla="*/ 145904 h 150045"/>
                <a:gd name="connsiteX1" fmla="*/ 1087 w 25652"/>
                <a:gd name="connsiteY1" fmla="*/ 148766 h 150045"/>
                <a:gd name="connsiteX2" fmla="*/ 3943 w 25652"/>
                <a:gd name="connsiteY2" fmla="*/ 150046 h 150045"/>
                <a:gd name="connsiteX3" fmla="*/ 21709 w 25652"/>
                <a:gd name="connsiteY3" fmla="*/ 150046 h 150045"/>
                <a:gd name="connsiteX4" fmla="*/ 24574 w 25652"/>
                <a:gd name="connsiteY4" fmla="*/ 148766 h 150045"/>
                <a:gd name="connsiteX5" fmla="*/ 25652 w 25652"/>
                <a:gd name="connsiteY5" fmla="*/ 145904 h 150045"/>
                <a:gd name="connsiteX6" fmla="*/ 25652 w 25652"/>
                <a:gd name="connsiteY6" fmla="*/ 3940 h 150045"/>
                <a:gd name="connsiteX7" fmla="*/ 24574 w 25652"/>
                <a:gd name="connsiteY7" fmla="*/ 1179 h 150045"/>
                <a:gd name="connsiteX8" fmla="*/ 21709 w 25652"/>
                <a:gd name="connsiteY8" fmla="*/ 0 h 150045"/>
                <a:gd name="connsiteX9" fmla="*/ 3943 w 25652"/>
                <a:gd name="connsiteY9" fmla="*/ 0 h 150045"/>
                <a:gd name="connsiteX10" fmla="*/ 1087 w 25652"/>
                <a:gd name="connsiteY10" fmla="*/ 1179 h 150045"/>
                <a:gd name="connsiteX11" fmla="*/ 0 w 25652"/>
                <a:gd name="connsiteY11" fmla="*/ 3940 h 150045"/>
                <a:gd name="connsiteX12" fmla="*/ 0 w 25652"/>
                <a:gd name="connsiteY12" fmla="*/ 145904 h 15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652" h="150045">
                  <a:moveTo>
                    <a:pt x="0" y="145904"/>
                  </a:moveTo>
                  <a:cubicBezTo>
                    <a:pt x="0" y="146959"/>
                    <a:pt x="357" y="147912"/>
                    <a:pt x="1087" y="148766"/>
                  </a:cubicBezTo>
                  <a:cubicBezTo>
                    <a:pt x="1808" y="149626"/>
                    <a:pt x="2763" y="150046"/>
                    <a:pt x="3943" y="150046"/>
                  </a:cubicBezTo>
                  <a:lnTo>
                    <a:pt x="21709" y="150046"/>
                  </a:lnTo>
                  <a:cubicBezTo>
                    <a:pt x="22889" y="150046"/>
                    <a:pt x="23844" y="149627"/>
                    <a:pt x="24574" y="148766"/>
                  </a:cubicBezTo>
                  <a:cubicBezTo>
                    <a:pt x="25288" y="147912"/>
                    <a:pt x="25652" y="146959"/>
                    <a:pt x="25652" y="145904"/>
                  </a:cubicBezTo>
                  <a:lnTo>
                    <a:pt x="25652" y="3940"/>
                  </a:lnTo>
                  <a:cubicBezTo>
                    <a:pt x="25652" y="2893"/>
                    <a:pt x="25288" y="1970"/>
                    <a:pt x="24574" y="1179"/>
                  </a:cubicBezTo>
                  <a:cubicBezTo>
                    <a:pt x="23844" y="395"/>
                    <a:pt x="22889" y="0"/>
                    <a:pt x="21709" y="0"/>
                  </a:cubicBezTo>
                  <a:lnTo>
                    <a:pt x="3943" y="0"/>
                  </a:lnTo>
                  <a:cubicBezTo>
                    <a:pt x="2763" y="0"/>
                    <a:pt x="1808" y="395"/>
                    <a:pt x="1087" y="1179"/>
                  </a:cubicBezTo>
                  <a:cubicBezTo>
                    <a:pt x="357" y="1970"/>
                    <a:pt x="0" y="2893"/>
                    <a:pt x="0" y="3940"/>
                  </a:cubicBezTo>
                  <a:lnTo>
                    <a:pt x="0" y="145904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1" name="Freeform 24">
              <a:extLst>
                <a:ext uri="{FF2B5EF4-FFF2-40B4-BE49-F238E27FC236}">
                  <a16:creationId xmlns:a16="http://schemas.microsoft.com/office/drawing/2014/main" id="{42161962-62D0-5231-5EC5-54E969AEA1F8}"/>
                </a:ext>
              </a:extLst>
            </p:cNvPr>
            <p:cNvSpPr/>
            <p:nvPr/>
          </p:nvSpPr>
          <p:spPr>
            <a:xfrm>
              <a:off x="9859929" y="1112389"/>
              <a:ext cx="23091" cy="24444"/>
            </a:xfrm>
            <a:custGeom>
              <a:avLst/>
              <a:gdLst>
                <a:gd name="connsiteX0" fmla="*/ 21803 w 23091"/>
                <a:gd name="connsiteY0" fmla="*/ 23165 h 24444"/>
                <a:gd name="connsiteX1" fmla="*/ 23092 w 23091"/>
                <a:gd name="connsiteY1" fmla="*/ 20303 h 24444"/>
                <a:gd name="connsiteX2" fmla="*/ 23092 w 23091"/>
                <a:gd name="connsiteY2" fmla="*/ 4529 h 24444"/>
                <a:gd name="connsiteX3" fmla="*/ 21803 w 23091"/>
                <a:gd name="connsiteY3" fmla="*/ 1280 h 24444"/>
                <a:gd name="connsiteX4" fmla="*/ 18543 w 23091"/>
                <a:gd name="connsiteY4" fmla="*/ 0 h 24444"/>
                <a:gd name="connsiteX5" fmla="*/ 4735 w 23091"/>
                <a:gd name="connsiteY5" fmla="*/ 0 h 24444"/>
                <a:gd name="connsiteX6" fmla="*/ 1475 w 23091"/>
                <a:gd name="connsiteY6" fmla="*/ 1280 h 24444"/>
                <a:gd name="connsiteX7" fmla="*/ 0 w 23091"/>
                <a:gd name="connsiteY7" fmla="*/ 4529 h 24444"/>
                <a:gd name="connsiteX8" fmla="*/ 0 w 23091"/>
                <a:gd name="connsiteY8" fmla="*/ 20303 h 24444"/>
                <a:gd name="connsiteX9" fmla="*/ 1475 w 23091"/>
                <a:gd name="connsiteY9" fmla="*/ 23165 h 24444"/>
                <a:gd name="connsiteX10" fmla="*/ 4735 w 23091"/>
                <a:gd name="connsiteY10" fmla="*/ 24445 h 24444"/>
                <a:gd name="connsiteX11" fmla="*/ 18543 w 23091"/>
                <a:gd name="connsiteY11" fmla="*/ 24445 h 24444"/>
                <a:gd name="connsiteX12" fmla="*/ 21803 w 23091"/>
                <a:gd name="connsiteY12" fmla="*/ 23165 h 24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1" h="24444">
                  <a:moveTo>
                    <a:pt x="21803" y="23165"/>
                  </a:moveTo>
                  <a:cubicBezTo>
                    <a:pt x="22657" y="22304"/>
                    <a:pt x="23092" y="21358"/>
                    <a:pt x="23092" y="20303"/>
                  </a:cubicBezTo>
                  <a:lnTo>
                    <a:pt x="23092" y="4529"/>
                  </a:lnTo>
                  <a:cubicBezTo>
                    <a:pt x="23092" y="3219"/>
                    <a:pt x="22657" y="2133"/>
                    <a:pt x="21803" y="1280"/>
                  </a:cubicBezTo>
                  <a:cubicBezTo>
                    <a:pt x="20949" y="419"/>
                    <a:pt x="19855" y="0"/>
                    <a:pt x="18543" y="0"/>
                  </a:cubicBezTo>
                  <a:lnTo>
                    <a:pt x="4735" y="0"/>
                  </a:lnTo>
                  <a:cubicBezTo>
                    <a:pt x="3548" y="0"/>
                    <a:pt x="2461" y="419"/>
                    <a:pt x="1475" y="1280"/>
                  </a:cubicBezTo>
                  <a:cubicBezTo>
                    <a:pt x="489" y="2133"/>
                    <a:pt x="0" y="3219"/>
                    <a:pt x="0" y="4529"/>
                  </a:cubicBezTo>
                  <a:lnTo>
                    <a:pt x="0" y="20303"/>
                  </a:lnTo>
                  <a:cubicBezTo>
                    <a:pt x="0" y="21358"/>
                    <a:pt x="489" y="22304"/>
                    <a:pt x="1475" y="23165"/>
                  </a:cubicBezTo>
                  <a:cubicBezTo>
                    <a:pt x="2461" y="24018"/>
                    <a:pt x="3547" y="24445"/>
                    <a:pt x="4735" y="24445"/>
                  </a:cubicBezTo>
                  <a:lnTo>
                    <a:pt x="18543" y="24445"/>
                  </a:lnTo>
                  <a:cubicBezTo>
                    <a:pt x="19855" y="24445"/>
                    <a:pt x="20949" y="24018"/>
                    <a:pt x="21803" y="2316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2" name="Freeform 25">
              <a:extLst>
                <a:ext uri="{FF2B5EF4-FFF2-40B4-BE49-F238E27FC236}">
                  <a16:creationId xmlns:a16="http://schemas.microsoft.com/office/drawing/2014/main" id="{8184967E-CE34-E8CD-BD21-C4E52DD706D7}"/>
                </a:ext>
              </a:extLst>
            </p:cNvPr>
            <p:cNvSpPr/>
            <p:nvPr/>
          </p:nvSpPr>
          <p:spPr>
            <a:xfrm>
              <a:off x="9823418" y="1112384"/>
              <a:ext cx="23285" cy="24452"/>
            </a:xfrm>
            <a:custGeom>
              <a:avLst/>
              <a:gdLst>
                <a:gd name="connsiteX0" fmla="*/ 4735 w 23285"/>
                <a:gd name="connsiteY0" fmla="*/ 0 h 24452"/>
                <a:gd name="connsiteX1" fmla="*/ 1382 w 23285"/>
                <a:gd name="connsiteY1" fmla="*/ 1280 h 24452"/>
                <a:gd name="connsiteX2" fmla="*/ 0 w 23285"/>
                <a:gd name="connsiteY2" fmla="*/ 4537 h 24452"/>
                <a:gd name="connsiteX3" fmla="*/ 0 w 23285"/>
                <a:gd name="connsiteY3" fmla="*/ 20311 h 24452"/>
                <a:gd name="connsiteX4" fmla="*/ 1382 w 23285"/>
                <a:gd name="connsiteY4" fmla="*/ 23165 h 24452"/>
                <a:gd name="connsiteX5" fmla="*/ 4735 w 23285"/>
                <a:gd name="connsiteY5" fmla="*/ 24452 h 24452"/>
                <a:gd name="connsiteX6" fmla="*/ 18349 w 23285"/>
                <a:gd name="connsiteY6" fmla="*/ 24452 h 24452"/>
                <a:gd name="connsiteX7" fmla="*/ 21702 w 23285"/>
                <a:gd name="connsiteY7" fmla="*/ 23165 h 24452"/>
                <a:gd name="connsiteX8" fmla="*/ 23286 w 23285"/>
                <a:gd name="connsiteY8" fmla="*/ 20311 h 24452"/>
                <a:gd name="connsiteX9" fmla="*/ 23286 w 23285"/>
                <a:gd name="connsiteY9" fmla="*/ 4537 h 24452"/>
                <a:gd name="connsiteX10" fmla="*/ 21803 w 23285"/>
                <a:gd name="connsiteY10" fmla="*/ 1280 h 24452"/>
                <a:gd name="connsiteX11" fmla="*/ 18349 w 23285"/>
                <a:gd name="connsiteY11" fmla="*/ 0 h 24452"/>
                <a:gd name="connsiteX12" fmla="*/ 4735 w 23285"/>
                <a:gd name="connsiteY12" fmla="*/ 0 h 24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85" h="24452">
                  <a:moveTo>
                    <a:pt x="4735" y="0"/>
                  </a:moveTo>
                  <a:cubicBezTo>
                    <a:pt x="3415" y="0"/>
                    <a:pt x="2298" y="419"/>
                    <a:pt x="1382" y="1280"/>
                  </a:cubicBezTo>
                  <a:cubicBezTo>
                    <a:pt x="466" y="2140"/>
                    <a:pt x="0" y="3219"/>
                    <a:pt x="0" y="4537"/>
                  </a:cubicBezTo>
                  <a:lnTo>
                    <a:pt x="0" y="20311"/>
                  </a:lnTo>
                  <a:cubicBezTo>
                    <a:pt x="0" y="21358"/>
                    <a:pt x="466" y="22312"/>
                    <a:pt x="1382" y="23165"/>
                  </a:cubicBezTo>
                  <a:cubicBezTo>
                    <a:pt x="2298" y="24018"/>
                    <a:pt x="3415" y="24452"/>
                    <a:pt x="4735" y="24452"/>
                  </a:cubicBezTo>
                  <a:lnTo>
                    <a:pt x="18349" y="24452"/>
                  </a:lnTo>
                  <a:cubicBezTo>
                    <a:pt x="19537" y="24452"/>
                    <a:pt x="20655" y="24018"/>
                    <a:pt x="21702" y="23165"/>
                  </a:cubicBezTo>
                  <a:cubicBezTo>
                    <a:pt x="22758" y="22312"/>
                    <a:pt x="23286" y="21358"/>
                    <a:pt x="23286" y="20311"/>
                  </a:cubicBezTo>
                  <a:lnTo>
                    <a:pt x="23286" y="4537"/>
                  </a:lnTo>
                  <a:cubicBezTo>
                    <a:pt x="23286" y="3219"/>
                    <a:pt x="22789" y="2141"/>
                    <a:pt x="21803" y="1280"/>
                  </a:cubicBezTo>
                  <a:cubicBezTo>
                    <a:pt x="20817" y="419"/>
                    <a:pt x="19668" y="0"/>
                    <a:pt x="18349" y="0"/>
                  </a:cubicBezTo>
                  <a:lnTo>
                    <a:pt x="4735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3" name="Freeform 26">
              <a:extLst>
                <a:ext uri="{FF2B5EF4-FFF2-40B4-BE49-F238E27FC236}">
                  <a16:creationId xmlns:a16="http://schemas.microsoft.com/office/drawing/2014/main" id="{49104297-A685-B17C-9A39-C175FBC2C076}"/>
                </a:ext>
              </a:extLst>
            </p:cNvPr>
            <p:cNvSpPr/>
            <p:nvPr/>
          </p:nvSpPr>
          <p:spPr>
            <a:xfrm>
              <a:off x="10016109" y="954650"/>
              <a:ext cx="24667" cy="24251"/>
            </a:xfrm>
            <a:custGeom>
              <a:avLst/>
              <a:gdLst>
                <a:gd name="connsiteX0" fmla="*/ 4735 w 24667"/>
                <a:gd name="connsiteY0" fmla="*/ 0 h 24251"/>
                <a:gd name="connsiteX1" fmla="*/ 1382 w 24667"/>
                <a:gd name="connsiteY1" fmla="*/ 1280 h 24251"/>
                <a:gd name="connsiteX2" fmla="*/ 0 w 24667"/>
                <a:gd name="connsiteY2" fmla="*/ 4537 h 24251"/>
                <a:gd name="connsiteX3" fmla="*/ 0 w 24667"/>
                <a:gd name="connsiteY3" fmla="*/ 19916 h 24251"/>
                <a:gd name="connsiteX4" fmla="*/ 1281 w 24667"/>
                <a:gd name="connsiteY4" fmla="*/ 22971 h 24251"/>
                <a:gd name="connsiteX5" fmla="*/ 4735 w 24667"/>
                <a:gd name="connsiteY5" fmla="*/ 24251 h 24251"/>
                <a:gd name="connsiteX6" fmla="*/ 20126 w 24667"/>
                <a:gd name="connsiteY6" fmla="*/ 24251 h 24251"/>
                <a:gd name="connsiteX7" fmla="*/ 23379 w 24667"/>
                <a:gd name="connsiteY7" fmla="*/ 22971 h 24251"/>
                <a:gd name="connsiteX8" fmla="*/ 24667 w 24667"/>
                <a:gd name="connsiteY8" fmla="*/ 19916 h 24251"/>
                <a:gd name="connsiteX9" fmla="*/ 24667 w 24667"/>
                <a:gd name="connsiteY9" fmla="*/ 4537 h 24251"/>
                <a:gd name="connsiteX10" fmla="*/ 23379 w 24667"/>
                <a:gd name="connsiteY10" fmla="*/ 1280 h 24251"/>
                <a:gd name="connsiteX11" fmla="*/ 20321 w 24667"/>
                <a:gd name="connsiteY11" fmla="*/ 0 h 24251"/>
                <a:gd name="connsiteX12" fmla="*/ 4735 w 24667"/>
                <a:gd name="connsiteY12" fmla="*/ 0 h 24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67" h="24251">
                  <a:moveTo>
                    <a:pt x="4735" y="0"/>
                  </a:moveTo>
                  <a:cubicBezTo>
                    <a:pt x="3415" y="0"/>
                    <a:pt x="2298" y="427"/>
                    <a:pt x="1382" y="1280"/>
                  </a:cubicBezTo>
                  <a:cubicBezTo>
                    <a:pt x="450" y="2133"/>
                    <a:pt x="0" y="3227"/>
                    <a:pt x="0" y="4537"/>
                  </a:cubicBezTo>
                  <a:lnTo>
                    <a:pt x="0" y="19916"/>
                  </a:lnTo>
                  <a:cubicBezTo>
                    <a:pt x="0" y="21094"/>
                    <a:pt x="419" y="22118"/>
                    <a:pt x="1281" y="22971"/>
                  </a:cubicBezTo>
                  <a:cubicBezTo>
                    <a:pt x="2135" y="23824"/>
                    <a:pt x="3283" y="24251"/>
                    <a:pt x="4735" y="24251"/>
                  </a:cubicBezTo>
                  <a:lnTo>
                    <a:pt x="20126" y="24251"/>
                  </a:lnTo>
                  <a:cubicBezTo>
                    <a:pt x="21438" y="24251"/>
                    <a:pt x="22525" y="23824"/>
                    <a:pt x="23379" y="22971"/>
                  </a:cubicBezTo>
                  <a:cubicBezTo>
                    <a:pt x="24240" y="22118"/>
                    <a:pt x="24667" y="21094"/>
                    <a:pt x="24667" y="19916"/>
                  </a:cubicBezTo>
                  <a:lnTo>
                    <a:pt x="24667" y="4537"/>
                  </a:lnTo>
                  <a:cubicBezTo>
                    <a:pt x="24667" y="3227"/>
                    <a:pt x="24240" y="2133"/>
                    <a:pt x="23379" y="1280"/>
                  </a:cubicBezTo>
                  <a:cubicBezTo>
                    <a:pt x="22525" y="427"/>
                    <a:pt x="21508" y="0"/>
                    <a:pt x="20321" y="0"/>
                  </a:cubicBezTo>
                  <a:lnTo>
                    <a:pt x="4735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4" name="Freeform 27">
              <a:extLst>
                <a:ext uri="{FF2B5EF4-FFF2-40B4-BE49-F238E27FC236}">
                  <a16:creationId xmlns:a16="http://schemas.microsoft.com/office/drawing/2014/main" id="{C86271A8-D953-3AE5-2B6D-D0DE489C5AB0}"/>
                </a:ext>
              </a:extLst>
            </p:cNvPr>
            <p:cNvSpPr/>
            <p:nvPr/>
          </p:nvSpPr>
          <p:spPr>
            <a:xfrm>
              <a:off x="9726697" y="998817"/>
              <a:ext cx="339139" cy="143343"/>
            </a:xfrm>
            <a:custGeom>
              <a:avLst/>
              <a:gdLst>
                <a:gd name="connsiteX0" fmla="*/ 264939 w 339139"/>
                <a:gd name="connsiteY0" fmla="*/ 71175 h 143343"/>
                <a:gd name="connsiteX1" fmla="*/ 154544 w 339139"/>
                <a:gd name="connsiteY1" fmla="*/ 71175 h 143343"/>
                <a:gd name="connsiteX2" fmla="*/ 151284 w 339139"/>
                <a:gd name="connsiteY2" fmla="*/ 71075 h 143343"/>
                <a:gd name="connsiteX3" fmla="*/ 147434 w 339139"/>
                <a:gd name="connsiteY3" fmla="*/ 70586 h 143343"/>
                <a:gd name="connsiteX4" fmla="*/ 143887 w 339139"/>
                <a:gd name="connsiteY4" fmla="*/ 69501 h 143343"/>
                <a:gd name="connsiteX5" fmla="*/ 141714 w 339139"/>
                <a:gd name="connsiteY5" fmla="*/ 67825 h 143343"/>
                <a:gd name="connsiteX6" fmla="*/ 141714 w 339139"/>
                <a:gd name="connsiteY6" fmla="*/ 15378 h 143343"/>
                <a:gd name="connsiteX7" fmla="*/ 140627 w 339139"/>
                <a:gd name="connsiteY7" fmla="*/ 12717 h 143343"/>
                <a:gd name="connsiteX8" fmla="*/ 137965 w 339139"/>
                <a:gd name="connsiteY8" fmla="*/ 11632 h 143343"/>
                <a:gd name="connsiteX9" fmla="*/ 120796 w 339139"/>
                <a:gd name="connsiteY9" fmla="*/ 11632 h 143343"/>
                <a:gd name="connsiteX10" fmla="*/ 117931 w 339139"/>
                <a:gd name="connsiteY10" fmla="*/ 12717 h 143343"/>
                <a:gd name="connsiteX11" fmla="*/ 116845 w 339139"/>
                <a:gd name="connsiteY11" fmla="*/ 15378 h 143343"/>
                <a:gd name="connsiteX12" fmla="*/ 116845 w 339139"/>
                <a:gd name="connsiteY12" fmla="*/ 64475 h 143343"/>
                <a:gd name="connsiteX13" fmla="*/ 115665 w 339139"/>
                <a:gd name="connsiteY13" fmla="*/ 68120 h 143343"/>
                <a:gd name="connsiteX14" fmla="*/ 112801 w 339139"/>
                <a:gd name="connsiteY14" fmla="*/ 70098 h 143343"/>
                <a:gd name="connsiteX15" fmla="*/ 109153 w 339139"/>
                <a:gd name="connsiteY15" fmla="*/ 70982 h 143343"/>
                <a:gd name="connsiteX16" fmla="*/ 105404 w 339139"/>
                <a:gd name="connsiteY16" fmla="*/ 71175 h 143343"/>
                <a:gd name="connsiteX17" fmla="*/ 52493 w 339139"/>
                <a:gd name="connsiteY17" fmla="*/ 71175 h 143343"/>
                <a:gd name="connsiteX18" fmla="*/ 52493 w 339139"/>
                <a:gd name="connsiteY18" fmla="*/ 15378 h 143343"/>
                <a:gd name="connsiteX19" fmla="*/ 51406 w 339139"/>
                <a:gd name="connsiteY19" fmla="*/ 12717 h 143343"/>
                <a:gd name="connsiteX20" fmla="*/ 48744 w 339139"/>
                <a:gd name="connsiteY20" fmla="*/ 11632 h 143343"/>
                <a:gd name="connsiteX21" fmla="*/ 31575 w 339139"/>
                <a:gd name="connsiteY21" fmla="*/ 11632 h 143343"/>
                <a:gd name="connsiteX22" fmla="*/ 28710 w 339139"/>
                <a:gd name="connsiteY22" fmla="*/ 12717 h 143343"/>
                <a:gd name="connsiteX23" fmla="*/ 27624 w 339139"/>
                <a:gd name="connsiteY23" fmla="*/ 15378 h 143343"/>
                <a:gd name="connsiteX24" fmla="*/ 27624 w 339139"/>
                <a:gd name="connsiteY24" fmla="*/ 103909 h 143343"/>
                <a:gd name="connsiteX25" fmla="*/ 26537 w 339139"/>
                <a:gd name="connsiteY25" fmla="*/ 113472 h 143343"/>
                <a:gd name="connsiteX26" fmla="*/ 23091 w 339139"/>
                <a:gd name="connsiteY26" fmla="*/ 118699 h 143343"/>
                <a:gd name="connsiteX27" fmla="*/ 16874 w 339139"/>
                <a:gd name="connsiteY27" fmla="*/ 120963 h 143343"/>
                <a:gd name="connsiteX28" fmla="*/ 7498 w 339139"/>
                <a:gd name="connsiteY28" fmla="*/ 121459 h 143343"/>
                <a:gd name="connsiteX29" fmla="*/ 3353 w 339139"/>
                <a:gd name="connsiteY29" fmla="*/ 121459 h 143343"/>
                <a:gd name="connsiteX30" fmla="*/ 0 w 339139"/>
                <a:gd name="connsiteY30" fmla="*/ 124414 h 143343"/>
                <a:gd name="connsiteX31" fmla="*/ 0 w 339139"/>
                <a:gd name="connsiteY31" fmla="*/ 139001 h 143343"/>
                <a:gd name="connsiteX32" fmla="*/ 2763 w 339139"/>
                <a:gd name="connsiteY32" fmla="*/ 142755 h 143343"/>
                <a:gd name="connsiteX33" fmla="*/ 9469 w 339139"/>
                <a:gd name="connsiteY33" fmla="*/ 143244 h 143343"/>
                <a:gd name="connsiteX34" fmla="*/ 15190 w 339139"/>
                <a:gd name="connsiteY34" fmla="*/ 143344 h 143343"/>
                <a:gd name="connsiteX35" fmla="*/ 35518 w 339139"/>
                <a:gd name="connsiteY35" fmla="*/ 139885 h 143343"/>
                <a:gd name="connsiteX36" fmla="*/ 47952 w 339139"/>
                <a:gd name="connsiteY36" fmla="*/ 127958 h 143343"/>
                <a:gd name="connsiteX37" fmla="*/ 51010 w 339139"/>
                <a:gd name="connsiteY37" fmla="*/ 118101 h 143343"/>
                <a:gd name="connsiteX38" fmla="*/ 51903 w 339139"/>
                <a:gd name="connsiteY38" fmla="*/ 105685 h 143343"/>
                <a:gd name="connsiteX39" fmla="*/ 51903 w 339139"/>
                <a:gd name="connsiteY39" fmla="*/ 96418 h 143343"/>
                <a:gd name="connsiteX40" fmla="*/ 101655 w 339139"/>
                <a:gd name="connsiteY40" fmla="*/ 96418 h 143343"/>
                <a:gd name="connsiteX41" fmla="*/ 108462 w 339139"/>
                <a:gd name="connsiteY41" fmla="*/ 96116 h 143343"/>
                <a:gd name="connsiteX42" fmla="*/ 115766 w 339139"/>
                <a:gd name="connsiteY42" fmla="*/ 95038 h 143343"/>
                <a:gd name="connsiteX43" fmla="*/ 122767 w 339139"/>
                <a:gd name="connsiteY43" fmla="*/ 92967 h 143343"/>
                <a:gd name="connsiteX44" fmla="*/ 128883 w 339139"/>
                <a:gd name="connsiteY44" fmla="*/ 89710 h 143343"/>
                <a:gd name="connsiteX45" fmla="*/ 141713 w 339139"/>
                <a:gd name="connsiteY45" fmla="*/ 95138 h 143343"/>
                <a:gd name="connsiteX46" fmla="*/ 156910 w 339139"/>
                <a:gd name="connsiteY46" fmla="*/ 96418 h 143343"/>
                <a:gd name="connsiteX47" fmla="*/ 335189 w 339139"/>
                <a:gd name="connsiteY47" fmla="*/ 96418 h 143343"/>
                <a:gd name="connsiteX48" fmla="*/ 337952 w 339139"/>
                <a:gd name="connsiteY48" fmla="*/ 95526 h 143343"/>
                <a:gd name="connsiteX49" fmla="*/ 339140 w 339139"/>
                <a:gd name="connsiteY49" fmla="*/ 93060 h 143343"/>
                <a:gd name="connsiteX50" fmla="*/ 339140 w 339139"/>
                <a:gd name="connsiteY50" fmla="*/ 74727 h 143343"/>
                <a:gd name="connsiteX51" fmla="*/ 337952 w 339139"/>
                <a:gd name="connsiteY51" fmla="*/ 72160 h 143343"/>
                <a:gd name="connsiteX52" fmla="*/ 335189 w 339139"/>
                <a:gd name="connsiteY52" fmla="*/ 71175 h 143343"/>
                <a:gd name="connsiteX53" fmla="*/ 293951 w 339139"/>
                <a:gd name="connsiteY53" fmla="*/ 71175 h 143343"/>
                <a:gd name="connsiteX54" fmla="*/ 285855 w 339139"/>
                <a:gd name="connsiteY54" fmla="*/ 62800 h 143343"/>
                <a:gd name="connsiteX55" fmla="*/ 282308 w 339139"/>
                <a:gd name="connsiteY55" fmla="*/ 47910 h 143343"/>
                <a:gd name="connsiteX56" fmla="*/ 282308 w 339139"/>
                <a:gd name="connsiteY56" fmla="*/ 45739 h 143343"/>
                <a:gd name="connsiteX57" fmla="*/ 289705 w 339139"/>
                <a:gd name="connsiteY57" fmla="*/ 28096 h 143343"/>
                <a:gd name="connsiteX58" fmla="*/ 310724 w 339139"/>
                <a:gd name="connsiteY58" fmla="*/ 22870 h 143343"/>
                <a:gd name="connsiteX59" fmla="*/ 316352 w 339139"/>
                <a:gd name="connsiteY59" fmla="*/ 22970 h 143343"/>
                <a:gd name="connsiteX60" fmla="*/ 321079 w 339139"/>
                <a:gd name="connsiteY60" fmla="*/ 23164 h 143343"/>
                <a:gd name="connsiteX61" fmla="*/ 325821 w 339139"/>
                <a:gd name="connsiteY61" fmla="*/ 23459 h 143343"/>
                <a:gd name="connsiteX62" fmla="*/ 331441 w 339139"/>
                <a:gd name="connsiteY62" fmla="*/ 23854 h 143343"/>
                <a:gd name="connsiteX63" fmla="*/ 335585 w 339139"/>
                <a:gd name="connsiteY63" fmla="*/ 20310 h 143343"/>
                <a:gd name="connsiteX64" fmla="*/ 335585 w 339139"/>
                <a:gd name="connsiteY64" fmla="*/ 5917 h 143343"/>
                <a:gd name="connsiteX65" fmla="*/ 334406 w 339139"/>
                <a:gd name="connsiteY65" fmla="*/ 3249 h 143343"/>
                <a:gd name="connsiteX66" fmla="*/ 331052 w 339139"/>
                <a:gd name="connsiteY66" fmla="*/ 2171 h 143343"/>
                <a:gd name="connsiteX67" fmla="*/ 319301 w 339139"/>
                <a:gd name="connsiteY67" fmla="*/ 496 h 143343"/>
                <a:gd name="connsiteX68" fmla="*/ 306976 w 339139"/>
                <a:gd name="connsiteY68" fmla="*/ 0 h 143343"/>
                <a:gd name="connsiteX69" fmla="*/ 287928 w 339139"/>
                <a:gd name="connsiteY69" fmla="*/ 2365 h 143343"/>
                <a:gd name="connsiteX70" fmla="*/ 272141 w 339139"/>
                <a:gd name="connsiteY70" fmla="*/ 9857 h 143343"/>
                <a:gd name="connsiteX71" fmla="*/ 261391 w 339139"/>
                <a:gd name="connsiteY71" fmla="*/ 22971 h 143343"/>
                <a:gd name="connsiteX72" fmla="*/ 257440 w 339139"/>
                <a:gd name="connsiteY72" fmla="*/ 42390 h 143343"/>
                <a:gd name="connsiteX73" fmla="*/ 257440 w 339139"/>
                <a:gd name="connsiteY73" fmla="*/ 44561 h 143343"/>
                <a:gd name="connsiteX74" fmla="*/ 259513 w 339139"/>
                <a:gd name="connsiteY74" fmla="*/ 60234 h 143343"/>
                <a:gd name="connsiteX75" fmla="*/ 264938 w 339139"/>
                <a:gd name="connsiteY75" fmla="*/ 71176 h 14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339139" h="143343">
                  <a:moveTo>
                    <a:pt x="264939" y="71175"/>
                  </a:moveTo>
                  <a:lnTo>
                    <a:pt x="154544" y="71175"/>
                  </a:lnTo>
                  <a:cubicBezTo>
                    <a:pt x="153620" y="71175"/>
                    <a:pt x="152534" y="71145"/>
                    <a:pt x="151284" y="71075"/>
                  </a:cubicBezTo>
                  <a:cubicBezTo>
                    <a:pt x="150034" y="71013"/>
                    <a:pt x="148753" y="70850"/>
                    <a:pt x="147434" y="70586"/>
                  </a:cubicBezTo>
                  <a:cubicBezTo>
                    <a:pt x="146122" y="70323"/>
                    <a:pt x="144935" y="69966"/>
                    <a:pt x="143887" y="69501"/>
                  </a:cubicBezTo>
                  <a:cubicBezTo>
                    <a:pt x="142831" y="69043"/>
                    <a:pt x="142109" y="68484"/>
                    <a:pt x="141714" y="67825"/>
                  </a:cubicBezTo>
                  <a:lnTo>
                    <a:pt x="141714" y="15378"/>
                  </a:lnTo>
                  <a:cubicBezTo>
                    <a:pt x="141714" y="14323"/>
                    <a:pt x="141349" y="13439"/>
                    <a:pt x="140627" y="12717"/>
                  </a:cubicBezTo>
                  <a:cubicBezTo>
                    <a:pt x="139905" y="11996"/>
                    <a:pt x="139020" y="11632"/>
                    <a:pt x="137965" y="11632"/>
                  </a:cubicBezTo>
                  <a:lnTo>
                    <a:pt x="120796" y="11632"/>
                  </a:lnTo>
                  <a:cubicBezTo>
                    <a:pt x="119616" y="11632"/>
                    <a:pt x="118653" y="11996"/>
                    <a:pt x="117931" y="12717"/>
                  </a:cubicBezTo>
                  <a:cubicBezTo>
                    <a:pt x="117210" y="13439"/>
                    <a:pt x="116845" y="14323"/>
                    <a:pt x="116845" y="15378"/>
                  </a:cubicBezTo>
                  <a:lnTo>
                    <a:pt x="116845" y="64475"/>
                  </a:lnTo>
                  <a:cubicBezTo>
                    <a:pt x="116845" y="66049"/>
                    <a:pt x="116457" y="67267"/>
                    <a:pt x="115665" y="68120"/>
                  </a:cubicBezTo>
                  <a:cubicBezTo>
                    <a:pt x="114873" y="68981"/>
                    <a:pt x="113919" y="69632"/>
                    <a:pt x="112801" y="70098"/>
                  </a:cubicBezTo>
                  <a:cubicBezTo>
                    <a:pt x="111683" y="70547"/>
                    <a:pt x="110465" y="70850"/>
                    <a:pt x="109153" y="70982"/>
                  </a:cubicBezTo>
                  <a:cubicBezTo>
                    <a:pt x="107841" y="71106"/>
                    <a:pt x="106592" y="71175"/>
                    <a:pt x="105404" y="71175"/>
                  </a:cubicBezTo>
                  <a:lnTo>
                    <a:pt x="52493" y="71175"/>
                  </a:lnTo>
                  <a:lnTo>
                    <a:pt x="52493" y="15378"/>
                  </a:lnTo>
                  <a:cubicBezTo>
                    <a:pt x="52493" y="14323"/>
                    <a:pt x="52128" y="13439"/>
                    <a:pt x="51406" y="12717"/>
                  </a:cubicBezTo>
                  <a:cubicBezTo>
                    <a:pt x="50684" y="11996"/>
                    <a:pt x="49792" y="11632"/>
                    <a:pt x="48744" y="11632"/>
                  </a:cubicBezTo>
                  <a:lnTo>
                    <a:pt x="31575" y="11632"/>
                  </a:lnTo>
                  <a:cubicBezTo>
                    <a:pt x="30387" y="11632"/>
                    <a:pt x="29432" y="11996"/>
                    <a:pt x="28710" y="12717"/>
                  </a:cubicBezTo>
                  <a:cubicBezTo>
                    <a:pt x="27989" y="13439"/>
                    <a:pt x="27624" y="14323"/>
                    <a:pt x="27624" y="15378"/>
                  </a:cubicBezTo>
                  <a:lnTo>
                    <a:pt x="27624" y="103909"/>
                  </a:lnTo>
                  <a:cubicBezTo>
                    <a:pt x="27624" y="107981"/>
                    <a:pt x="27267" y="111168"/>
                    <a:pt x="26537" y="113472"/>
                  </a:cubicBezTo>
                  <a:cubicBezTo>
                    <a:pt x="25815" y="115767"/>
                    <a:pt x="24667" y="117512"/>
                    <a:pt x="23091" y="118699"/>
                  </a:cubicBezTo>
                  <a:cubicBezTo>
                    <a:pt x="21508" y="119877"/>
                    <a:pt x="19435" y="120630"/>
                    <a:pt x="16874" y="120963"/>
                  </a:cubicBezTo>
                  <a:cubicBezTo>
                    <a:pt x="14305" y="121289"/>
                    <a:pt x="11177" y="121459"/>
                    <a:pt x="7498" y="121459"/>
                  </a:cubicBezTo>
                  <a:lnTo>
                    <a:pt x="3353" y="121459"/>
                  </a:lnTo>
                  <a:cubicBezTo>
                    <a:pt x="1117" y="121459"/>
                    <a:pt x="0" y="122444"/>
                    <a:pt x="0" y="124414"/>
                  </a:cubicBezTo>
                  <a:lnTo>
                    <a:pt x="0" y="139001"/>
                  </a:lnTo>
                  <a:cubicBezTo>
                    <a:pt x="0" y="141103"/>
                    <a:pt x="924" y="142352"/>
                    <a:pt x="2763" y="142755"/>
                  </a:cubicBezTo>
                  <a:cubicBezTo>
                    <a:pt x="4471" y="143011"/>
                    <a:pt x="6706" y="143174"/>
                    <a:pt x="9469" y="143244"/>
                  </a:cubicBezTo>
                  <a:cubicBezTo>
                    <a:pt x="12233" y="143306"/>
                    <a:pt x="14134" y="143344"/>
                    <a:pt x="15190" y="143344"/>
                  </a:cubicBezTo>
                  <a:cubicBezTo>
                    <a:pt x="23487" y="143344"/>
                    <a:pt x="30255" y="142189"/>
                    <a:pt x="35518" y="139885"/>
                  </a:cubicBezTo>
                  <a:cubicBezTo>
                    <a:pt x="40780" y="137590"/>
                    <a:pt x="44925" y="133611"/>
                    <a:pt x="47952" y="127958"/>
                  </a:cubicBezTo>
                  <a:cubicBezTo>
                    <a:pt x="49395" y="125205"/>
                    <a:pt x="50420" y="121917"/>
                    <a:pt x="51010" y="118101"/>
                  </a:cubicBezTo>
                  <a:cubicBezTo>
                    <a:pt x="51600" y="114286"/>
                    <a:pt x="51903" y="110145"/>
                    <a:pt x="51903" y="105685"/>
                  </a:cubicBezTo>
                  <a:lnTo>
                    <a:pt x="51903" y="96418"/>
                  </a:lnTo>
                  <a:lnTo>
                    <a:pt x="101655" y="96418"/>
                  </a:lnTo>
                  <a:cubicBezTo>
                    <a:pt x="103758" y="96418"/>
                    <a:pt x="106025" y="96317"/>
                    <a:pt x="108462" y="96116"/>
                  </a:cubicBezTo>
                  <a:cubicBezTo>
                    <a:pt x="110899" y="95922"/>
                    <a:pt x="113329" y="95557"/>
                    <a:pt x="115766" y="95038"/>
                  </a:cubicBezTo>
                  <a:cubicBezTo>
                    <a:pt x="118203" y="94510"/>
                    <a:pt x="120532" y="93820"/>
                    <a:pt x="122767" y="92967"/>
                  </a:cubicBezTo>
                  <a:cubicBezTo>
                    <a:pt x="125002" y="92114"/>
                    <a:pt x="127043" y="91028"/>
                    <a:pt x="128883" y="89710"/>
                  </a:cubicBezTo>
                  <a:cubicBezTo>
                    <a:pt x="132306" y="92471"/>
                    <a:pt x="136582" y="94277"/>
                    <a:pt x="141713" y="95138"/>
                  </a:cubicBezTo>
                  <a:cubicBezTo>
                    <a:pt x="146843" y="95991"/>
                    <a:pt x="151912" y="96418"/>
                    <a:pt x="156910" y="96418"/>
                  </a:cubicBezTo>
                  <a:lnTo>
                    <a:pt x="335189" y="96418"/>
                  </a:lnTo>
                  <a:cubicBezTo>
                    <a:pt x="336244" y="96418"/>
                    <a:pt x="337168" y="96116"/>
                    <a:pt x="337952" y="95526"/>
                  </a:cubicBezTo>
                  <a:cubicBezTo>
                    <a:pt x="338744" y="94929"/>
                    <a:pt x="339140" y="94114"/>
                    <a:pt x="339140" y="93060"/>
                  </a:cubicBezTo>
                  <a:lnTo>
                    <a:pt x="339140" y="74727"/>
                  </a:lnTo>
                  <a:cubicBezTo>
                    <a:pt x="339140" y="73680"/>
                    <a:pt x="338744" y="72819"/>
                    <a:pt x="337952" y="72160"/>
                  </a:cubicBezTo>
                  <a:cubicBezTo>
                    <a:pt x="337168" y="71501"/>
                    <a:pt x="336245" y="71175"/>
                    <a:pt x="335189" y="71175"/>
                  </a:cubicBezTo>
                  <a:lnTo>
                    <a:pt x="293951" y="71175"/>
                  </a:lnTo>
                  <a:cubicBezTo>
                    <a:pt x="290924" y="69997"/>
                    <a:pt x="288223" y="67197"/>
                    <a:pt x="285855" y="62800"/>
                  </a:cubicBezTo>
                  <a:cubicBezTo>
                    <a:pt x="283488" y="58395"/>
                    <a:pt x="282308" y="53424"/>
                    <a:pt x="282308" y="47910"/>
                  </a:cubicBezTo>
                  <a:lnTo>
                    <a:pt x="282308" y="45739"/>
                  </a:lnTo>
                  <a:cubicBezTo>
                    <a:pt x="282308" y="37457"/>
                    <a:pt x="284769" y="31586"/>
                    <a:pt x="289705" y="28096"/>
                  </a:cubicBezTo>
                  <a:cubicBezTo>
                    <a:pt x="294634" y="24614"/>
                    <a:pt x="301643" y="22870"/>
                    <a:pt x="310724" y="22870"/>
                  </a:cubicBezTo>
                  <a:cubicBezTo>
                    <a:pt x="312828" y="22870"/>
                    <a:pt x="314698" y="22908"/>
                    <a:pt x="316352" y="22970"/>
                  </a:cubicBezTo>
                  <a:cubicBezTo>
                    <a:pt x="317989" y="23040"/>
                    <a:pt x="319573" y="23102"/>
                    <a:pt x="321079" y="23164"/>
                  </a:cubicBezTo>
                  <a:cubicBezTo>
                    <a:pt x="322592" y="23234"/>
                    <a:pt x="324168" y="23327"/>
                    <a:pt x="325821" y="23459"/>
                  </a:cubicBezTo>
                  <a:cubicBezTo>
                    <a:pt x="327459" y="23598"/>
                    <a:pt x="329337" y="23730"/>
                    <a:pt x="331441" y="23854"/>
                  </a:cubicBezTo>
                  <a:cubicBezTo>
                    <a:pt x="334204" y="24118"/>
                    <a:pt x="335585" y="22939"/>
                    <a:pt x="335585" y="20310"/>
                  </a:cubicBezTo>
                  <a:lnTo>
                    <a:pt x="335585" y="5917"/>
                  </a:lnTo>
                  <a:cubicBezTo>
                    <a:pt x="335585" y="4598"/>
                    <a:pt x="335190" y="3714"/>
                    <a:pt x="334406" y="3249"/>
                  </a:cubicBezTo>
                  <a:cubicBezTo>
                    <a:pt x="333614" y="2799"/>
                    <a:pt x="332496" y="2435"/>
                    <a:pt x="331052" y="2171"/>
                  </a:cubicBezTo>
                  <a:cubicBezTo>
                    <a:pt x="326706" y="1372"/>
                    <a:pt x="322794" y="822"/>
                    <a:pt x="319301" y="496"/>
                  </a:cubicBezTo>
                  <a:cubicBezTo>
                    <a:pt x="315816" y="163"/>
                    <a:pt x="311710" y="0"/>
                    <a:pt x="306976" y="0"/>
                  </a:cubicBezTo>
                  <a:cubicBezTo>
                    <a:pt x="300262" y="0"/>
                    <a:pt x="293913" y="791"/>
                    <a:pt x="287928" y="2365"/>
                  </a:cubicBezTo>
                  <a:cubicBezTo>
                    <a:pt x="281944" y="3947"/>
                    <a:pt x="276681" y="6444"/>
                    <a:pt x="272141" y="9857"/>
                  </a:cubicBezTo>
                  <a:cubicBezTo>
                    <a:pt x="267601" y="13277"/>
                    <a:pt x="264014" y="17643"/>
                    <a:pt x="261391" y="22971"/>
                  </a:cubicBezTo>
                  <a:cubicBezTo>
                    <a:pt x="258752" y="28291"/>
                    <a:pt x="257440" y="34766"/>
                    <a:pt x="257440" y="42390"/>
                  </a:cubicBezTo>
                  <a:lnTo>
                    <a:pt x="257440" y="44561"/>
                  </a:lnTo>
                  <a:cubicBezTo>
                    <a:pt x="257440" y="50346"/>
                    <a:pt x="258131" y="55573"/>
                    <a:pt x="259513" y="60234"/>
                  </a:cubicBezTo>
                  <a:cubicBezTo>
                    <a:pt x="260894" y="64902"/>
                    <a:pt x="262702" y="68547"/>
                    <a:pt x="264938" y="71176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5" name="Freeform 28">
              <a:extLst>
                <a:ext uri="{FF2B5EF4-FFF2-40B4-BE49-F238E27FC236}">
                  <a16:creationId xmlns:a16="http://schemas.microsoft.com/office/drawing/2014/main" id="{3B8BD229-E9EC-0025-3EE5-4B382E3A432B}"/>
                </a:ext>
              </a:extLst>
            </p:cNvPr>
            <p:cNvSpPr/>
            <p:nvPr/>
          </p:nvSpPr>
          <p:spPr>
            <a:xfrm>
              <a:off x="10122061" y="998817"/>
              <a:ext cx="98084" cy="147680"/>
            </a:xfrm>
            <a:custGeom>
              <a:avLst/>
              <a:gdLst>
                <a:gd name="connsiteX0" fmla="*/ 15198 w 98084"/>
                <a:gd name="connsiteY0" fmla="*/ 42195 h 147680"/>
                <a:gd name="connsiteX1" fmla="*/ 15198 w 98084"/>
                <a:gd name="connsiteY1" fmla="*/ 45545 h 147680"/>
                <a:gd name="connsiteX2" fmla="*/ 17472 w 98084"/>
                <a:gd name="connsiteY2" fmla="*/ 61025 h 147680"/>
                <a:gd name="connsiteX3" fmla="*/ 23091 w 98084"/>
                <a:gd name="connsiteY3" fmla="*/ 72363 h 147680"/>
                <a:gd name="connsiteX4" fmla="*/ 19241 w 98084"/>
                <a:gd name="connsiteY4" fmla="*/ 72363 h 147680"/>
                <a:gd name="connsiteX5" fmla="*/ 13816 w 98084"/>
                <a:gd name="connsiteY5" fmla="*/ 72456 h 147680"/>
                <a:gd name="connsiteX6" fmla="*/ 8786 w 98084"/>
                <a:gd name="connsiteY6" fmla="*/ 72657 h 147680"/>
                <a:gd name="connsiteX7" fmla="*/ 6124 w 98084"/>
                <a:gd name="connsiteY7" fmla="*/ 72750 h 147680"/>
                <a:gd name="connsiteX8" fmla="*/ 1389 w 98084"/>
                <a:gd name="connsiteY8" fmla="*/ 76892 h 147680"/>
                <a:gd name="connsiteX9" fmla="*/ 497 w 98084"/>
                <a:gd name="connsiteY9" fmla="*/ 87152 h 147680"/>
                <a:gd name="connsiteX10" fmla="*/ 0 w 98084"/>
                <a:gd name="connsiteY10" fmla="*/ 98784 h 147680"/>
                <a:gd name="connsiteX11" fmla="*/ 12139 w 98084"/>
                <a:gd name="connsiteY11" fmla="*/ 135753 h 147680"/>
                <a:gd name="connsiteX12" fmla="*/ 53486 w 98084"/>
                <a:gd name="connsiteY12" fmla="*/ 147680 h 147680"/>
                <a:gd name="connsiteX13" fmla="*/ 55162 w 98084"/>
                <a:gd name="connsiteY13" fmla="*/ 147680 h 147680"/>
                <a:gd name="connsiteX14" fmla="*/ 58027 w 98084"/>
                <a:gd name="connsiteY14" fmla="*/ 147486 h 147680"/>
                <a:gd name="connsiteX15" fmla="*/ 58019 w 98084"/>
                <a:gd name="connsiteY15" fmla="*/ 143306 h 147680"/>
                <a:gd name="connsiteX16" fmla="*/ 58019 w 98084"/>
                <a:gd name="connsiteY16" fmla="*/ 128781 h 147680"/>
                <a:gd name="connsiteX17" fmla="*/ 53874 w 98084"/>
                <a:gd name="connsiteY17" fmla="*/ 125198 h 147680"/>
                <a:gd name="connsiteX18" fmla="*/ 51507 w 98084"/>
                <a:gd name="connsiteY18" fmla="*/ 125198 h 147680"/>
                <a:gd name="connsiteX19" fmla="*/ 31777 w 98084"/>
                <a:gd name="connsiteY19" fmla="*/ 119428 h 147680"/>
                <a:gd name="connsiteX20" fmla="*/ 25063 w 98084"/>
                <a:gd name="connsiteY20" fmla="*/ 102483 h 147680"/>
                <a:gd name="connsiteX21" fmla="*/ 25164 w 98084"/>
                <a:gd name="connsiteY21" fmla="*/ 99552 h 147680"/>
                <a:gd name="connsiteX22" fmla="*/ 25264 w 98084"/>
                <a:gd name="connsiteY22" fmla="*/ 96613 h 147680"/>
                <a:gd name="connsiteX23" fmla="*/ 28617 w 98084"/>
                <a:gd name="connsiteY23" fmla="*/ 96512 h 147680"/>
                <a:gd name="connsiteX24" fmla="*/ 32662 w 98084"/>
                <a:gd name="connsiteY24" fmla="*/ 96419 h 147680"/>
                <a:gd name="connsiteX25" fmla="*/ 94134 w 98084"/>
                <a:gd name="connsiteY25" fmla="*/ 96419 h 147680"/>
                <a:gd name="connsiteX26" fmla="*/ 96998 w 98084"/>
                <a:gd name="connsiteY26" fmla="*/ 95333 h 147680"/>
                <a:gd name="connsiteX27" fmla="*/ 98085 w 98084"/>
                <a:gd name="connsiteY27" fmla="*/ 92673 h 147680"/>
                <a:gd name="connsiteX28" fmla="*/ 98085 w 98084"/>
                <a:gd name="connsiteY28" fmla="*/ 74728 h 147680"/>
                <a:gd name="connsiteX29" fmla="*/ 96998 w 98084"/>
                <a:gd name="connsiteY29" fmla="*/ 72169 h 147680"/>
                <a:gd name="connsiteX30" fmla="*/ 94134 w 98084"/>
                <a:gd name="connsiteY30" fmla="*/ 71176 h 147680"/>
                <a:gd name="connsiteX31" fmla="*/ 52888 w 98084"/>
                <a:gd name="connsiteY31" fmla="*/ 71176 h 147680"/>
                <a:gd name="connsiteX32" fmla="*/ 48254 w 98084"/>
                <a:gd name="connsiteY32" fmla="*/ 68222 h 147680"/>
                <a:gd name="connsiteX33" fmla="*/ 44211 w 98084"/>
                <a:gd name="connsiteY33" fmla="*/ 62994 h 147680"/>
                <a:gd name="connsiteX34" fmla="*/ 41246 w 98084"/>
                <a:gd name="connsiteY34" fmla="*/ 56092 h 147680"/>
                <a:gd name="connsiteX35" fmla="*/ 40066 w 98084"/>
                <a:gd name="connsiteY35" fmla="*/ 47717 h 147680"/>
                <a:gd name="connsiteX36" fmla="*/ 40066 w 98084"/>
                <a:gd name="connsiteY36" fmla="*/ 45739 h 147680"/>
                <a:gd name="connsiteX37" fmla="*/ 47564 w 98084"/>
                <a:gd name="connsiteY37" fmla="*/ 27996 h 147680"/>
                <a:gd name="connsiteX38" fmla="*/ 69072 w 98084"/>
                <a:gd name="connsiteY38" fmla="*/ 22870 h 147680"/>
                <a:gd name="connsiteX39" fmla="*/ 79830 w 98084"/>
                <a:gd name="connsiteY39" fmla="*/ 23164 h 147680"/>
                <a:gd name="connsiteX40" fmla="*/ 90587 w 98084"/>
                <a:gd name="connsiteY40" fmla="*/ 23854 h 147680"/>
                <a:gd name="connsiteX41" fmla="*/ 95120 w 98084"/>
                <a:gd name="connsiteY41" fmla="*/ 20310 h 147680"/>
                <a:gd name="connsiteX42" fmla="*/ 95120 w 98084"/>
                <a:gd name="connsiteY42" fmla="*/ 5917 h 147680"/>
                <a:gd name="connsiteX43" fmla="*/ 93839 w 98084"/>
                <a:gd name="connsiteY43" fmla="*/ 3257 h 147680"/>
                <a:gd name="connsiteX44" fmla="*/ 90385 w 98084"/>
                <a:gd name="connsiteY44" fmla="*/ 2171 h 147680"/>
                <a:gd name="connsiteX45" fmla="*/ 78347 w 98084"/>
                <a:gd name="connsiteY45" fmla="*/ 488 h 147680"/>
                <a:gd name="connsiteX46" fmla="*/ 65913 w 98084"/>
                <a:gd name="connsiteY46" fmla="*/ 0 h 147680"/>
                <a:gd name="connsiteX47" fmla="*/ 46477 w 98084"/>
                <a:gd name="connsiteY47" fmla="*/ 2365 h 147680"/>
                <a:gd name="connsiteX48" fmla="*/ 30294 w 98084"/>
                <a:gd name="connsiteY48" fmla="*/ 9756 h 147680"/>
                <a:gd name="connsiteX49" fmla="*/ 19241 w 98084"/>
                <a:gd name="connsiteY49" fmla="*/ 22769 h 147680"/>
                <a:gd name="connsiteX50" fmla="*/ 15198 w 98084"/>
                <a:gd name="connsiteY50" fmla="*/ 42195 h 147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98084" h="147680">
                  <a:moveTo>
                    <a:pt x="15198" y="42195"/>
                  </a:moveTo>
                  <a:lnTo>
                    <a:pt x="15198" y="45545"/>
                  </a:lnTo>
                  <a:cubicBezTo>
                    <a:pt x="15198" y="51331"/>
                    <a:pt x="15958" y="56488"/>
                    <a:pt x="17472" y="61025"/>
                  </a:cubicBezTo>
                  <a:cubicBezTo>
                    <a:pt x="18978" y="65554"/>
                    <a:pt x="20855" y="69338"/>
                    <a:pt x="23091" y="72363"/>
                  </a:cubicBezTo>
                  <a:lnTo>
                    <a:pt x="19241" y="72363"/>
                  </a:lnTo>
                  <a:cubicBezTo>
                    <a:pt x="17472" y="72363"/>
                    <a:pt x="15656" y="72394"/>
                    <a:pt x="13816" y="72456"/>
                  </a:cubicBezTo>
                  <a:cubicBezTo>
                    <a:pt x="11976" y="72526"/>
                    <a:pt x="10292" y="72595"/>
                    <a:pt x="8786" y="72657"/>
                  </a:cubicBezTo>
                  <a:cubicBezTo>
                    <a:pt x="7273" y="72719"/>
                    <a:pt x="6380" y="72750"/>
                    <a:pt x="6124" y="72750"/>
                  </a:cubicBezTo>
                  <a:cubicBezTo>
                    <a:pt x="3361" y="72750"/>
                    <a:pt x="1778" y="74139"/>
                    <a:pt x="1389" y="76892"/>
                  </a:cubicBezTo>
                  <a:cubicBezTo>
                    <a:pt x="1118" y="79528"/>
                    <a:pt x="823" y="82941"/>
                    <a:pt x="497" y="87152"/>
                  </a:cubicBezTo>
                  <a:cubicBezTo>
                    <a:pt x="163" y="91363"/>
                    <a:pt x="0" y="95232"/>
                    <a:pt x="0" y="98784"/>
                  </a:cubicBezTo>
                  <a:cubicBezTo>
                    <a:pt x="0" y="115473"/>
                    <a:pt x="4052" y="127803"/>
                    <a:pt x="12139" y="135753"/>
                  </a:cubicBezTo>
                  <a:cubicBezTo>
                    <a:pt x="20235" y="143702"/>
                    <a:pt x="36643" y="147680"/>
                    <a:pt x="53486" y="147680"/>
                  </a:cubicBezTo>
                  <a:lnTo>
                    <a:pt x="55162" y="147680"/>
                  </a:lnTo>
                  <a:cubicBezTo>
                    <a:pt x="56016" y="147680"/>
                    <a:pt x="56971" y="147610"/>
                    <a:pt x="58027" y="147486"/>
                  </a:cubicBezTo>
                  <a:cubicBezTo>
                    <a:pt x="60658" y="147215"/>
                    <a:pt x="58019" y="145827"/>
                    <a:pt x="58019" y="143306"/>
                  </a:cubicBezTo>
                  <a:lnTo>
                    <a:pt x="58019" y="128781"/>
                  </a:lnTo>
                  <a:cubicBezTo>
                    <a:pt x="58019" y="126392"/>
                    <a:pt x="56637" y="125198"/>
                    <a:pt x="53874" y="125198"/>
                  </a:cubicBezTo>
                  <a:lnTo>
                    <a:pt x="51507" y="125198"/>
                  </a:lnTo>
                  <a:cubicBezTo>
                    <a:pt x="42558" y="125198"/>
                    <a:pt x="35984" y="123275"/>
                    <a:pt x="31777" y="119428"/>
                  </a:cubicBezTo>
                  <a:cubicBezTo>
                    <a:pt x="27562" y="115574"/>
                    <a:pt x="25327" y="109920"/>
                    <a:pt x="25063" y="102483"/>
                  </a:cubicBezTo>
                  <a:cubicBezTo>
                    <a:pt x="25063" y="101832"/>
                    <a:pt x="25094" y="100855"/>
                    <a:pt x="25164" y="99552"/>
                  </a:cubicBezTo>
                  <a:cubicBezTo>
                    <a:pt x="25226" y="98241"/>
                    <a:pt x="25264" y="97264"/>
                    <a:pt x="25264" y="96613"/>
                  </a:cubicBezTo>
                  <a:cubicBezTo>
                    <a:pt x="26180" y="96613"/>
                    <a:pt x="27298" y="96582"/>
                    <a:pt x="28617" y="96512"/>
                  </a:cubicBezTo>
                  <a:cubicBezTo>
                    <a:pt x="29929" y="96442"/>
                    <a:pt x="31280" y="96419"/>
                    <a:pt x="32662" y="96419"/>
                  </a:cubicBezTo>
                  <a:lnTo>
                    <a:pt x="94134" y="96419"/>
                  </a:lnTo>
                  <a:cubicBezTo>
                    <a:pt x="95314" y="96419"/>
                    <a:pt x="96269" y="96054"/>
                    <a:pt x="96998" y="95333"/>
                  </a:cubicBezTo>
                  <a:cubicBezTo>
                    <a:pt x="97720" y="94612"/>
                    <a:pt x="98085" y="93720"/>
                    <a:pt x="98085" y="92673"/>
                  </a:cubicBezTo>
                  <a:lnTo>
                    <a:pt x="98085" y="74728"/>
                  </a:lnTo>
                  <a:cubicBezTo>
                    <a:pt x="98085" y="73673"/>
                    <a:pt x="97720" y="72828"/>
                    <a:pt x="96998" y="72169"/>
                  </a:cubicBezTo>
                  <a:cubicBezTo>
                    <a:pt x="96269" y="71502"/>
                    <a:pt x="95314" y="71176"/>
                    <a:pt x="94134" y="71176"/>
                  </a:cubicBezTo>
                  <a:lnTo>
                    <a:pt x="52888" y="71176"/>
                  </a:lnTo>
                  <a:cubicBezTo>
                    <a:pt x="51313" y="70657"/>
                    <a:pt x="49768" y="69664"/>
                    <a:pt x="48254" y="68222"/>
                  </a:cubicBezTo>
                  <a:cubicBezTo>
                    <a:pt x="46741" y="66779"/>
                    <a:pt x="45390" y="65034"/>
                    <a:pt x="44211" y="62994"/>
                  </a:cubicBezTo>
                  <a:cubicBezTo>
                    <a:pt x="43023" y="60962"/>
                    <a:pt x="42038" y="58659"/>
                    <a:pt x="41246" y="56092"/>
                  </a:cubicBezTo>
                  <a:cubicBezTo>
                    <a:pt x="40462" y="53526"/>
                    <a:pt x="40066" y="50741"/>
                    <a:pt x="40066" y="47717"/>
                  </a:cubicBezTo>
                  <a:lnTo>
                    <a:pt x="40066" y="45739"/>
                  </a:lnTo>
                  <a:cubicBezTo>
                    <a:pt x="40066" y="37333"/>
                    <a:pt x="42558" y="31416"/>
                    <a:pt x="47564" y="27996"/>
                  </a:cubicBezTo>
                  <a:cubicBezTo>
                    <a:pt x="52563" y="24583"/>
                    <a:pt x="59727" y="22870"/>
                    <a:pt x="69072" y="22870"/>
                  </a:cubicBezTo>
                  <a:cubicBezTo>
                    <a:pt x="73146" y="22870"/>
                    <a:pt x="76733" y="22970"/>
                    <a:pt x="79830" y="23164"/>
                  </a:cubicBezTo>
                  <a:cubicBezTo>
                    <a:pt x="82918" y="23366"/>
                    <a:pt x="86504" y="23591"/>
                    <a:pt x="90587" y="23854"/>
                  </a:cubicBezTo>
                  <a:cubicBezTo>
                    <a:pt x="93607" y="24118"/>
                    <a:pt x="95120" y="22940"/>
                    <a:pt x="95120" y="20310"/>
                  </a:cubicBezTo>
                  <a:lnTo>
                    <a:pt x="95120" y="5917"/>
                  </a:lnTo>
                  <a:cubicBezTo>
                    <a:pt x="95120" y="4599"/>
                    <a:pt x="94693" y="3715"/>
                    <a:pt x="93839" y="3257"/>
                  </a:cubicBezTo>
                  <a:cubicBezTo>
                    <a:pt x="92985" y="2792"/>
                    <a:pt x="91829" y="2435"/>
                    <a:pt x="90385" y="2171"/>
                  </a:cubicBezTo>
                  <a:cubicBezTo>
                    <a:pt x="86046" y="1380"/>
                    <a:pt x="82034" y="822"/>
                    <a:pt x="78347" y="488"/>
                  </a:cubicBezTo>
                  <a:cubicBezTo>
                    <a:pt x="74668" y="163"/>
                    <a:pt x="70523" y="0"/>
                    <a:pt x="65913" y="0"/>
                  </a:cubicBezTo>
                  <a:cubicBezTo>
                    <a:pt x="59074" y="0"/>
                    <a:pt x="52593" y="791"/>
                    <a:pt x="46477" y="2365"/>
                  </a:cubicBezTo>
                  <a:cubicBezTo>
                    <a:pt x="40361" y="3940"/>
                    <a:pt x="34967" y="6405"/>
                    <a:pt x="30294" y="9756"/>
                  </a:cubicBezTo>
                  <a:cubicBezTo>
                    <a:pt x="25621" y="13114"/>
                    <a:pt x="21935" y="17449"/>
                    <a:pt x="19241" y="22769"/>
                  </a:cubicBezTo>
                  <a:cubicBezTo>
                    <a:pt x="16548" y="28096"/>
                    <a:pt x="15198" y="34572"/>
                    <a:pt x="15198" y="4219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6" name="Freeform 29">
              <a:extLst>
                <a:ext uri="{FF2B5EF4-FFF2-40B4-BE49-F238E27FC236}">
                  <a16:creationId xmlns:a16="http://schemas.microsoft.com/office/drawing/2014/main" id="{70F194B7-08EF-A64A-CF12-52C602EB6F4C}"/>
                </a:ext>
              </a:extLst>
            </p:cNvPr>
            <p:cNvSpPr/>
            <p:nvPr/>
          </p:nvSpPr>
          <p:spPr>
            <a:xfrm>
              <a:off x="10550158" y="954652"/>
              <a:ext cx="23285" cy="24250"/>
            </a:xfrm>
            <a:custGeom>
              <a:avLst/>
              <a:gdLst>
                <a:gd name="connsiteX0" fmla="*/ 18357 w 23285"/>
                <a:gd name="connsiteY0" fmla="*/ 24250 h 24250"/>
                <a:gd name="connsiteX1" fmla="*/ 21710 w 23285"/>
                <a:gd name="connsiteY1" fmla="*/ 22971 h 24250"/>
                <a:gd name="connsiteX2" fmla="*/ 23285 w 23285"/>
                <a:gd name="connsiteY2" fmla="*/ 19915 h 24250"/>
                <a:gd name="connsiteX3" fmla="*/ 23285 w 23285"/>
                <a:gd name="connsiteY3" fmla="*/ 4529 h 24250"/>
                <a:gd name="connsiteX4" fmla="*/ 21810 w 23285"/>
                <a:gd name="connsiteY4" fmla="*/ 1280 h 24250"/>
                <a:gd name="connsiteX5" fmla="*/ 18357 w 23285"/>
                <a:gd name="connsiteY5" fmla="*/ 0 h 24250"/>
                <a:gd name="connsiteX6" fmla="*/ 4743 w 23285"/>
                <a:gd name="connsiteY6" fmla="*/ 0 h 24250"/>
                <a:gd name="connsiteX7" fmla="*/ 1382 w 23285"/>
                <a:gd name="connsiteY7" fmla="*/ 1280 h 24250"/>
                <a:gd name="connsiteX8" fmla="*/ 0 w 23285"/>
                <a:gd name="connsiteY8" fmla="*/ 4529 h 24250"/>
                <a:gd name="connsiteX9" fmla="*/ 0 w 23285"/>
                <a:gd name="connsiteY9" fmla="*/ 19915 h 24250"/>
                <a:gd name="connsiteX10" fmla="*/ 1382 w 23285"/>
                <a:gd name="connsiteY10" fmla="*/ 22971 h 24250"/>
                <a:gd name="connsiteX11" fmla="*/ 4743 w 23285"/>
                <a:gd name="connsiteY11" fmla="*/ 24250 h 24250"/>
                <a:gd name="connsiteX12" fmla="*/ 18357 w 23285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85" h="24250">
                  <a:moveTo>
                    <a:pt x="18357" y="24250"/>
                  </a:moveTo>
                  <a:cubicBezTo>
                    <a:pt x="19537" y="24250"/>
                    <a:pt x="20654" y="23824"/>
                    <a:pt x="21710" y="22971"/>
                  </a:cubicBezTo>
                  <a:cubicBezTo>
                    <a:pt x="22766" y="22110"/>
                    <a:pt x="23285" y="21094"/>
                    <a:pt x="23285" y="19915"/>
                  </a:cubicBezTo>
                  <a:lnTo>
                    <a:pt x="23285" y="4529"/>
                  </a:lnTo>
                  <a:cubicBezTo>
                    <a:pt x="23285" y="3219"/>
                    <a:pt x="22796" y="2133"/>
                    <a:pt x="21810" y="1280"/>
                  </a:cubicBezTo>
                  <a:cubicBezTo>
                    <a:pt x="20825" y="427"/>
                    <a:pt x="19676" y="0"/>
                    <a:pt x="18357" y="0"/>
                  </a:cubicBezTo>
                  <a:lnTo>
                    <a:pt x="4743" y="0"/>
                  </a:lnTo>
                  <a:cubicBezTo>
                    <a:pt x="3423" y="0"/>
                    <a:pt x="2305" y="427"/>
                    <a:pt x="1382" y="1280"/>
                  </a:cubicBezTo>
                  <a:cubicBezTo>
                    <a:pt x="458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58" y="22110"/>
                    <a:pt x="1382" y="22971"/>
                  </a:cubicBezTo>
                  <a:cubicBezTo>
                    <a:pt x="2305" y="23824"/>
                    <a:pt x="3423" y="24250"/>
                    <a:pt x="4743" y="24250"/>
                  </a:cubicBezTo>
                  <a:lnTo>
                    <a:pt x="18357" y="2425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7" name="Freeform 30">
              <a:extLst>
                <a:ext uri="{FF2B5EF4-FFF2-40B4-BE49-F238E27FC236}">
                  <a16:creationId xmlns:a16="http://schemas.microsoft.com/office/drawing/2014/main" id="{490F6C49-D612-C2B0-B82C-70D327ED0CBC}"/>
                </a:ext>
              </a:extLst>
            </p:cNvPr>
            <p:cNvSpPr/>
            <p:nvPr/>
          </p:nvSpPr>
          <p:spPr>
            <a:xfrm>
              <a:off x="10586668" y="954652"/>
              <a:ext cx="23090" cy="24250"/>
            </a:xfrm>
            <a:custGeom>
              <a:avLst/>
              <a:gdLst>
                <a:gd name="connsiteX0" fmla="*/ 18551 w 23090"/>
                <a:gd name="connsiteY0" fmla="*/ 24250 h 24250"/>
                <a:gd name="connsiteX1" fmla="*/ 21810 w 23090"/>
                <a:gd name="connsiteY1" fmla="*/ 22971 h 24250"/>
                <a:gd name="connsiteX2" fmla="*/ 23091 w 23090"/>
                <a:gd name="connsiteY2" fmla="*/ 19915 h 24250"/>
                <a:gd name="connsiteX3" fmla="*/ 23091 w 23090"/>
                <a:gd name="connsiteY3" fmla="*/ 4529 h 24250"/>
                <a:gd name="connsiteX4" fmla="*/ 21810 w 23090"/>
                <a:gd name="connsiteY4" fmla="*/ 1280 h 24250"/>
                <a:gd name="connsiteX5" fmla="*/ 18551 w 23090"/>
                <a:gd name="connsiteY5" fmla="*/ 0 h 24250"/>
                <a:gd name="connsiteX6" fmla="*/ 4742 w 23090"/>
                <a:gd name="connsiteY6" fmla="*/ 0 h 24250"/>
                <a:gd name="connsiteX7" fmla="*/ 1482 w 23090"/>
                <a:gd name="connsiteY7" fmla="*/ 1280 h 24250"/>
                <a:gd name="connsiteX8" fmla="*/ 0 w 23090"/>
                <a:gd name="connsiteY8" fmla="*/ 4529 h 24250"/>
                <a:gd name="connsiteX9" fmla="*/ 0 w 23090"/>
                <a:gd name="connsiteY9" fmla="*/ 19915 h 24250"/>
                <a:gd name="connsiteX10" fmla="*/ 1482 w 23090"/>
                <a:gd name="connsiteY10" fmla="*/ 22971 h 24250"/>
                <a:gd name="connsiteX11" fmla="*/ 4742 w 23090"/>
                <a:gd name="connsiteY11" fmla="*/ 24250 h 24250"/>
                <a:gd name="connsiteX12" fmla="*/ 18551 w 23090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0" h="24250">
                  <a:moveTo>
                    <a:pt x="18551" y="24250"/>
                  </a:moveTo>
                  <a:cubicBezTo>
                    <a:pt x="19862" y="24250"/>
                    <a:pt x="20949" y="23824"/>
                    <a:pt x="21810" y="22971"/>
                  </a:cubicBezTo>
                  <a:cubicBezTo>
                    <a:pt x="22664" y="22110"/>
                    <a:pt x="23091" y="21094"/>
                    <a:pt x="23091" y="19915"/>
                  </a:cubicBezTo>
                  <a:lnTo>
                    <a:pt x="23091" y="4529"/>
                  </a:lnTo>
                  <a:cubicBezTo>
                    <a:pt x="23091" y="3219"/>
                    <a:pt x="22664" y="2133"/>
                    <a:pt x="21810" y="1280"/>
                  </a:cubicBezTo>
                  <a:cubicBezTo>
                    <a:pt x="20949" y="427"/>
                    <a:pt x="19862" y="0"/>
                    <a:pt x="18551" y="0"/>
                  </a:cubicBezTo>
                  <a:lnTo>
                    <a:pt x="4742" y="0"/>
                  </a:lnTo>
                  <a:cubicBezTo>
                    <a:pt x="3555" y="0"/>
                    <a:pt x="2468" y="427"/>
                    <a:pt x="1482" y="1280"/>
                  </a:cubicBezTo>
                  <a:cubicBezTo>
                    <a:pt x="497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97" y="22110"/>
                    <a:pt x="1482" y="22971"/>
                  </a:cubicBezTo>
                  <a:cubicBezTo>
                    <a:pt x="2468" y="23824"/>
                    <a:pt x="3555" y="24250"/>
                    <a:pt x="4742" y="24250"/>
                  </a:cubicBezTo>
                  <a:lnTo>
                    <a:pt x="18551" y="2425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8" name="Freeform 31">
              <a:extLst>
                <a:ext uri="{FF2B5EF4-FFF2-40B4-BE49-F238E27FC236}">
                  <a16:creationId xmlns:a16="http://schemas.microsoft.com/office/drawing/2014/main" id="{C08230C6-57EE-1D4C-D929-0F41A8DAC338}"/>
                </a:ext>
              </a:extLst>
            </p:cNvPr>
            <p:cNvSpPr/>
            <p:nvPr/>
          </p:nvSpPr>
          <p:spPr>
            <a:xfrm>
              <a:off x="10246189" y="945181"/>
              <a:ext cx="437171" cy="150053"/>
            </a:xfrm>
            <a:custGeom>
              <a:avLst/>
              <a:gdLst>
                <a:gd name="connsiteX0" fmla="*/ 433429 w 437171"/>
                <a:gd name="connsiteY0" fmla="*/ 0 h 150053"/>
                <a:gd name="connsiteX1" fmla="*/ 415468 w 437171"/>
                <a:gd name="connsiteY1" fmla="*/ 0 h 150053"/>
                <a:gd name="connsiteX2" fmla="*/ 412705 w 437171"/>
                <a:gd name="connsiteY2" fmla="*/ 1186 h 150053"/>
                <a:gd name="connsiteX3" fmla="*/ 411518 w 437171"/>
                <a:gd name="connsiteY3" fmla="*/ 4149 h 150053"/>
                <a:gd name="connsiteX4" fmla="*/ 411518 w 437171"/>
                <a:gd name="connsiteY4" fmla="*/ 118312 h 150053"/>
                <a:gd name="connsiteX5" fmla="*/ 410043 w 437171"/>
                <a:gd name="connsiteY5" fmla="*/ 123926 h 150053"/>
                <a:gd name="connsiteX6" fmla="*/ 403825 w 437171"/>
                <a:gd name="connsiteY6" fmla="*/ 124810 h 150053"/>
                <a:gd name="connsiteX7" fmla="*/ 374618 w 437171"/>
                <a:gd name="connsiteY7" fmla="*/ 124810 h 150053"/>
                <a:gd name="connsiteX8" fmla="*/ 374618 w 437171"/>
                <a:gd name="connsiteY8" fmla="*/ 59947 h 150053"/>
                <a:gd name="connsiteX9" fmla="*/ 374028 w 437171"/>
                <a:gd name="connsiteY9" fmla="*/ 57481 h 150053"/>
                <a:gd name="connsiteX10" fmla="*/ 371265 w 437171"/>
                <a:gd name="connsiteY10" fmla="*/ 56000 h 150053"/>
                <a:gd name="connsiteX11" fmla="*/ 364947 w 437171"/>
                <a:gd name="connsiteY11" fmla="*/ 54821 h 150053"/>
                <a:gd name="connsiteX12" fmla="*/ 356960 w 437171"/>
                <a:gd name="connsiteY12" fmla="*/ 53735 h 150053"/>
                <a:gd name="connsiteX13" fmla="*/ 348182 w 437171"/>
                <a:gd name="connsiteY13" fmla="*/ 53045 h 150053"/>
                <a:gd name="connsiteX14" fmla="*/ 339497 w 437171"/>
                <a:gd name="connsiteY14" fmla="*/ 52844 h 150053"/>
                <a:gd name="connsiteX15" fmla="*/ 318680 w 437171"/>
                <a:gd name="connsiteY15" fmla="*/ 55705 h 150053"/>
                <a:gd name="connsiteX16" fmla="*/ 302590 w 437171"/>
                <a:gd name="connsiteY16" fmla="*/ 64088 h 150053"/>
                <a:gd name="connsiteX17" fmla="*/ 292228 w 437171"/>
                <a:gd name="connsiteY17" fmla="*/ 77884 h 150053"/>
                <a:gd name="connsiteX18" fmla="*/ 288580 w 437171"/>
                <a:gd name="connsiteY18" fmla="*/ 97016 h 150053"/>
                <a:gd name="connsiteX19" fmla="*/ 288580 w 437171"/>
                <a:gd name="connsiteY19" fmla="*/ 100754 h 150053"/>
                <a:gd name="connsiteX20" fmla="*/ 290652 w 437171"/>
                <a:gd name="connsiteY20" fmla="*/ 115257 h 150053"/>
                <a:gd name="connsiteX21" fmla="*/ 296474 w 437171"/>
                <a:gd name="connsiteY21" fmla="*/ 124811 h 150053"/>
                <a:gd name="connsiteX22" fmla="*/ 259970 w 437171"/>
                <a:gd name="connsiteY22" fmla="*/ 124811 h 150053"/>
                <a:gd name="connsiteX23" fmla="*/ 260662 w 437171"/>
                <a:gd name="connsiteY23" fmla="*/ 122058 h 150053"/>
                <a:gd name="connsiteX24" fmla="*/ 261050 w 437171"/>
                <a:gd name="connsiteY24" fmla="*/ 118203 h 150053"/>
                <a:gd name="connsiteX25" fmla="*/ 261251 w 437171"/>
                <a:gd name="connsiteY25" fmla="*/ 114163 h 150053"/>
                <a:gd name="connsiteX26" fmla="*/ 261344 w 437171"/>
                <a:gd name="connsiteY26" fmla="*/ 110813 h 150053"/>
                <a:gd name="connsiteX27" fmla="*/ 261344 w 437171"/>
                <a:gd name="connsiteY27" fmla="*/ 106478 h 150053"/>
                <a:gd name="connsiteX28" fmla="*/ 257410 w 437171"/>
                <a:gd name="connsiteY28" fmla="*/ 81731 h 150053"/>
                <a:gd name="connsiteX29" fmla="*/ 246248 w 437171"/>
                <a:gd name="connsiteY29" fmla="*/ 65361 h 150053"/>
                <a:gd name="connsiteX30" fmla="*/ 228792 w 437171"/>
                <a:gd name="connsiteY30" fmla="*/ 56396 h 150053"/>
                <a:gd name="connsiteX31" fmla="*/ 205895 w 437171"/>
                <a:gd name="connsiteY31" fmla="*/ 53635 h 150053"/>
                <a:gd name="connsiteX32" fmla="*/ 197217 w 437171"/>
                <a:gd name="connsiteY32" fmla="*/ 53930 h 150053"/>
                <a:gd name="connsiteX33" fmla="*/ 185870 w 437171"/>
                <a:gd name="connsiteY33" fmla="*/ 55310 h 150053"/>
                <a:gd name="connsiteX34" fmla="*/ 173730 w 437171"/>
                <a:gd name="connsiteY34" fmla="*/ 58568 h 150053"/>
                <a:gd name="connsiteX35" fmla="*/ 162484 w 437171"/>
                <a:gd name="connsiteY35" fmla="*/ 64283 h 150053"/>
                <a:gd name="connsiteX36" fmla="*/ 162484 w 437171"/>
                <a:gd name="connsiteY36" fmla="*/ 4150 h 150053"/>
                <a:gd name="connsiteX37" fmla="*/ 161296 w 437171"/>
                <a:gd name="connsiteY37" fmla="*/ 1188 h 150053"/>
                <a:gd name="connsiteX38" fmla="*/ 158533 w 437171"/>
                <a:gd name="connsiteY38" fmla="*/ 1 h 150053"/>
                <a:gd name="connsiteX39" fmla="*/ 140774 w 437171"/>
                <a:gd name="connsiteY39" fmla="*/ 1 h 150053"/>
                <a:gd name="connsiteX40" fmla="*/ 138011 w 437171"/>
                <a:gd name="connsiteY40" fmla="*/ 1188 h 150053"/>
                <a:gd name="connsiteX41" fmla="*/ 136824 w 437171"/>
                <a:gd name="connsiteY41" fmla="*/ 4150 h 150053"/>
                <a:gd name="connsiteX42" fmla="*/ 136824 w 437171"/>
                <a:gd name="connsiteY42" fmla="*/ 124811 h 150053"/>
                <a:gd name="connsiteX43" fmla="*/ 36705 w 437171"/>
                <a:gd name="connsiteY43" fmla="*/ 124811 h 150053"/>
                <a:gd name="connsiteX44" fmla="*/ 28416 w 437171"/>
                <a:gd name="connsiteY44" fmla="*/ 123136 h 150053"/>
                <a:gd name="connsiteX45" fmla="*/ 25660 w 437171"/>
                <a:gd name="connsiteY45" fmla="*/ 114761 h 150053"/>
                <a:gd name="connsiteX46" fmla="*/ 25660 w 437171"/>
                <a:gd name="connsiteY46" fmla="*/ 3949 h 150053"/>
                <a:gd name="connsiteX47" fmla="*/ 24667 w 437171"/>
                <a:gd name="connsiteY47" fmla="*/ 1188 h 150053"/>
                <a:gd name="connsiteX48" fmla="*/ 21709 w 437171"/>
                <a:gd name="connsiteY48" fmla="*/ 1 h 150053"/>
                <a:gd name="connsiteX49" fmla="*/ 4145 w 437171"/>
                <a:gd name="connsiteY49" fmla="*/ 1 h 150053"/>
                <a:gd name="connsiteX50" fmla="*/ 1187 w 437171"/>
                <a:gd name="connsiteY50" fmla="*/ 1188 h 150053"/>
                <a:gd name="connsiteX51" fmla="*/ 0 w 437171"/>
                <a:gd name="connsiteY51" fmla="*/ 3949 h 150053"/>
                <a:gd name="connsiteX52" fmla="*/ 0 w 437171"/>
                <a:gd name="connsiteY52" fmla="*/ 122252 h 150053"/>
                <a:gd name="connsiteX53" fmla="*/ 2072 w 437171"/>
                <a:gd name="connsiteY53" fmla="*/ 136351 h 150053"/>
                <a:gd name="connsiteX54" fmla="*/ 7994 w 437171"/>
                <a:gd name="connsiteY54" fmla="*/ 144827 h 150053"/>
                <a:gd name="connsiteX55" fmla="*/ 17270 w 437171"/>
                <a:gd name="connsiteY55" fmla="*/ 148968 h 150053"/>
                <a:gd name="connsiteX56" fmla="*/ 29409 w 437171"/>
                <a:gd name="connsiteY56" fmla="*/ 150054 h 150053"/>
                <a:gd name="connsiteX57" fmla="*/ 399092 w 437171"/>
                <a:gd name="connsiteY57" fmla="*/ 150054 h 150053"/>
                <a:gd name="connsiteX58" fmla="*/ 407871 w 437171"/>
                <a:gd name="connsiteY58" fmla="*/ 149953 h 150053"/>
                <a:gd name="connsiteX59" fmla="*/ 417247 w 437171"/>
                <a:gd name="connsiteY59" fmla="*/ 149558 h 150053"/>
                <a:gd name="connsiteX60" fmla="*/ 425637 w 437171"/>
                <a:gd name="connsiteY60" fmla="*/ 148867 h 150053"/>
                <a:gd name="connsiteX61" fmla="*/ 431652 w 437171"/>
                <a:gd name="connsiteY61" fmla="*/ 147882 h 150053"/>
                <a:gd name="connsiteX62" fmla="*/ 434905 w 437171"/>
                <a:gd name="connsiteY62" fmla="*/ 145517 h 150053"/>
                <a:gd name="connsiteX63" fmla="*/ 436193 w 437171"/>
                <a:gd name="connsiteY63" fmla="*/ 142167 h 150053"/>
                <a:gd name="connsiteX64" fmla="*/ 436977 w 437171"/>
                <a:gd name="connsiteY64" fmla="*/ 130433 h 150053"/>
                <a:gd name="connsiteX65" fmla="*/ 437171 w 437171"/>
                <a:gd name="connsiteY65" fmla="*/ 118700 h 150053"/>
                <a:gd name="connsiteX66" fmla="*/ 437171 w 437171"/>
                <a:gd name="connsiteY66" fmla="*/ 4150 h 150053"/>
                <a:gd name="connsiteX67" fmla="*/ 436092 w 437171"/>
                <a:gd name="connsiteY67" fmla="*/ 1187 h 150053"/>
                <a:gd name="connsiteX68" fmla="*/ 433430 w 437171"/>
                <a:gd name="connsiteY68" fmla="*/ 1 h 150053"/>
                <a:gd name="connsiteX69" fmla="*/ 236484 w 437171"/>
                <a:gd name="connsiteY69" fmla="*/ 112388 h 150053"/>
                <a:gd name="connsiteX70" fmla="*/ 235398 w 437171"/>
                <a:gd name="connsiteY70" fmla="*/ 122841 h 150053"/>
                <a:gd name="connsiteX71" fmla="*/ 231750 w 437171"/>
                <a:gd name="connsiteY71" fmla="*/ 125400 h 150053"/>
                <a:gd name="connsiteX72" fmla="*/ 185179 w 437171"/>
                <a:gd name="connsiteY72" fmla="*/ 125400 h 150053"/>
                <a:gd name="connsiteX73" fmla="*/ 172248 w 437171"/>
                <a:gd name="connsiteY73" fmla="*/ 125307 h 150053"/>
                <a:gd name="connsiteX74" fmla="*/ 162484 w 437171"/>
                <a:gd name="connsiteY74" fmla="*/ 125012 h 150053"/>
                <a:gd name="connsiteX75" fmla="*/ 162484 w 437171"/>
                <a:gd name="connsiteY75" fmla="*/ 86175 h 150053"/>
                <a:gd name="connsiteX76" fmla="*/ 171162 w 437171"/>
                <a:gd name="connsiteY76" fmla="*/ 81731 h 150053"/>
                <a:gd name="connsiteX77" fmla="*/ 181330 w 437171"/>
                <a:gd name="connsiteY77" fmla="*/ 79172 h 150053"/>
                <a:gd name="connsiteX78" fmla="*/ 191296 w 437171"/>
                <a:gd name="connsiteY78" fmla="*/ 77986 h 150053"/>
                <a:gd name="connsiteX79" fmla="*/ 199383 w 437171"/>
                <a:gd name="connsiteY79" fmla="*/ 77691 h 150053"/>
                <a:gd name="connsiteX80" fmla="*/ 216063 w 437171"/>
                <a:gd name="connsiteY80" fmla="*/ 79273 h 150053"/>
                <a:gd name="connsiteX81" fmla="*/ 227605 w 437171"/>
                <a:gd name="connsiteY81" fmla="*/ 84593 h 150053"/>
                <a:gd name="connsiteX82" fmla="*/ 234319 w 437171"/>
                <a:gd name="connsiteY82" fmla="*/ 94349 h 150053"/>
                <a:gd name="connsiteX83" fmla="*/ 236484 w 437171"/>
                <a:gd name="connsiteY83" fmla="*/ 109433 h 150053"/>
                <a:gd name="connsiteX84" fmla="*/ 236484 w 437171"/>
                <a:gd name="connsiteY84" fmla="*/ 112388 h 150053"/>
                <a:gd name="connsiteX85" fmla="*/ 349759 w 437171"/>
                <a:gd name="connsiteY85" fmla="*/ 125602 h 150053"/>
                <a:gd name="connsiteX86" fmla="*/ 334763 w 437171"/>
                <a:gd name="connsiteY86" fmla="*/ 125602 h 150053"/>
                <a:gd name="connsiteX87" fmla="*/ 318479 w 437171"/>
                <a:gd name="connsiteY87" fmla="*/ 119491 h 150053"/>
                <a:gd name="connsiteX88" fmla="*/ 313442 w 437171"/>
                <a:gd name="connsiteY88" fmla="*/ 101740 h 150053"/>
                <a:gd name="connsiteX89" fmla="*/ 313442 w 437171"/>
                <a:gd name="connsiteY89" fmla="*/ 98203 h 150053"/>
                <a:gd name="connsiteX90" fmla="*/ 336929 w 437171"/>
                <a:gd name="connsiteY90" fmla="*/ 75326 h 150053"/>
                <a:gd name="connsiteX91" fmla="*/ 349759 w 437171"/>
                <a:gd name="connsiteY91" fmla="*/ 75915 h 150053"/>
                <a:gd name="connsiteX92" fmla="*/ 349759 w 437171"/>
                <a:gd name="connsiteY92" fmla="*/ 125602 h 150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437171" h="150053">
                  <a:moveTo>
                    <a:pt x="433429" y="0"/>
                  </a:moveTo>
                  <a:lnTo>
                    <a:pt x="415468" y="0"/>
                  </a:lnTo>
                  <a:cubicBezTo>
                    <a:pt x="414413" y="0"/>
                    <a:pt x="413489" y="403"/>
                    <a:pt x="412705" y="1186"/>
                  </a:cubicBezTo>
                  <a:cubicBezTo>
                    <a:pt x="411913" y="1978"/>
                    <a:pt x="411518" y="2962"/>
                    <a:pt x="411518" y="4149"/>
                  </a:cubicBezTo>
                  <a:lnTo>
                    <a:pt x="411518" y="118312"/>
                  </a:lnTo>
                  <a:cubicBezTo>
                    <a:pt x="411518" y="121460"/>
                    <a:pt x="411029" y="123337"/>
                    <a:pt x="410043" y="123926"/>
                  </a:cubicBezTo>
                  <a:cubicBezTo>
                    <a:pt x="409057" y="124515"/>
                    <a:pt x="406985" y="124810"/>
                    <a:pt x="403825" y="124810"/>
                  </a:cubicBezTo>
                  <a:lnTo>
                    <a:pt x="374618" y="124810"/>
                  </a:lnTo>
                  <a:lnTo>
                    <a:pt x="374618" y="59947"/>
                  </a:lnTo>
                  <a:cubicBezTo>
                    <a:pt x="374618" y="58892"/>
                    <a:pt x="374424" y="58070"/>
                    <a:pt x="374028" y="57481"/>
                  </a:cubicBezTo>
                  <a:cubicBezTo>
                    <a:pt x="373633" y="56892"/>
                    <a:pt x="372709" y="56395"/>
                    <a:pt x="371265" y="56000"/>
                  </a:cubicBezTo>
                  <a:cubicBezTo>
                    <a:pt x="369557" y="55604"/>
                    <a:pt x="367446" y="55209"/>
                    <a:pt x="364947" y="54821"/>
                  </a:cubicBezTo>
                  <a:cubicBezTo>
                    <a:pt x="362448" y="54426"/>
                    <a:pt x="359786" y="54061"/>
                    <a:pt x="356960" y="53735"/>
                  </a:cubicBezTo>
                  <a:cubicBezTo>
                    <a:pt x="354128" y="53410"/>
                    <a:pt x="351201" y="53177"/>
                    <a:pt x="348182" y="53045"/>
                  </a:cubicBezTo>
                  <a:cubicBezTo>
                    <a:pt x="345147" y="52913"/>
                    <a:pt x="342252" y="52844"/>
                    <a:pt x="339497" y="52844"/>
                  </a:cubicBezTo>
                  <a:cubicBezTo>
                    <a:pt x="331859" y="52844"/>
                    <a:pt x="324920" y="53805"/>
                    <a:pt x="318680" y="55705"/>
                  </a:cubicBezTo>
                  <a:cubicBezTo>
                    <a:pt x="312424" y="57613"/>
                    <a:pt x="307060" y="60412"/>
                    <a:pt x="302590" y="64088"/>
                  </a:cubicBezTo>
                  <a:cubicBezTo>
                    <a:pt x="298119" y="67772"/>
                    <a:pt x="294665" y="72363"/>
                    <a:pt x="292228" y="77884"/>
                  </a:cubicBezTo>
                  <a:cubicBezTo>
                    <a:pt x="289791" y="83406"/>
                    <a:pt x="288580" y="89781"/>
                    <a:pt x="288580" y="97016"/>
                  </a:cubicBezTo>
                  <a:lnTo>
                    <a:pt x="288580" y="100754"/>
                  </a:lnTo>
                  <a:cubicBezTo>
                    <a:pt x="288580" y="106408"/>
                    <a:pt x="289278" y="111239"/>
                    <a:pt x="290652" y="115257"/>
                  </a:cubicBezTo>
                  <a:cubicBezTo>
                    <a:pt x="292034" y="119266"/>
                    <a:pt x="293975" y="122446"/>
                    <a:pt x="296474" y="124811"/>
                  </a:cubicBezTo>
                  <a:lnTo>
                    <a:pt x="259970" y="124811"/>
                  </a:lnTo>
                  <a:cubicBezTo>
                    <a:pt x="260227" y="124160"/>
                    <a:pt x="260460" y="123244"/>
                    <a:pt x="260662" y="122058"/>
                  </a:cubicBezTo>
                  <a:cubicBezTo>
                    <a:pt x="260856" y="120871"/>
                    <a:pt x="260988" y="119591"/>
                    <a:pt x="261050" y="118203"/>
                  </a:cubicBezTo>
                  <a:cubicBezTo>
                    <a:pt x="261119" y="116823"/>
                    <a:pt x="261181" y="115481"/>
                    <a:pt x="261251" y="114163"/>
                  </a:cubicBezTo>
                  <a:cubicBezTo>
                    <a:pt x="261314" y="112852"/>
                    <a:pt x="261344" y="111735"/>
                    <a:pt x="261344" y="110813"/>
                  </a:cubicBezTo>
                  <a:lnTo>
                    <a:pt x="261344" y="106478"/>
                  </a:lnTo>
                  <a:cubicBezTo>
                    <a:pt x="261344" y="96745"/>
                    <a:pt x="260033" y="88509"/>
                    <a:pt x="257410" y="81731"/>
                  </a:cubicBezTo>
                  <a:cubicBezTo>
                    <a:pt x="254770" y="74961"/>
                    <a:pt x="251061" y="69510"/>
                    <a:pt x="246248" y="65361"/>
                  </a:cubicBezTo>
                  <a:cubicBezTo>
                    <a:pt x="241452" y="61227"/>
                    <a:pt x="235623" y="58234"/>
                    <a:pt x="228792" y="56396"/>
                  </a:cubicBezTo>
                  <a:cubicBezTo>
                    <a:pt x="221946" y="54558"/>
                    <a:pt x="214317" y="53635"/>
                    <a:pt x="205895" y="53635"/>
                  </a:cubicBezTo>
                  <a:cubicBezTo>
                    <a:pt x="203660" y="53635"/>
                    <a:pt x="200765" y="53736"/>
                    <a:pt x="197217" y="53930"/>
                  </a:cubicBezTo>
                  <a:cubicBezTo>
                    <a:pt x="193662" y="54132"/>
                    <a:pt x="189874" y="54589"/>
                    <a:pt x="185870" y="55310"/>
                  </a:cubicBezTo>
                  <a:cubicBezTo>
                    <a:pt x="181857" y="56039"/>
                    <a:pt x="177805" y="57117"/>
                    <a:pt x="173730" y="58568"/>
                  </a:cubicBezTo>
                  <a:cubicBezTo>
                    <a:pt x="169648" y="60010"/>
                    <a:pt x="165907" y="61918"/>
                    <a:pt x="162484" y="64283"/>
                  </a:cubicBezTo>
                  <a:lnTo>
                    <a:pt x="162484" y="4150"/>
                  </a:lnTo>
                  <a:cubicBezTo>
                    <a:pt x="162484" y="2964"/>
                    <a:pt x="162088" y="1979"/>
                    <a:pt x="161296" y="1188"/>
                  </a:cubicBezTo>
                  <a:cubicBezTo>
                    <a:pt x="160512" y="404"/>
                    <a:pt x="159589" y="1"/>
                    <a:pt x="158533" y="1"/>
                  </a:cubicBezTo>
                  <a:lnTo>
                    <a:pt x="140774" y="1"/>
                  </a:lnTo>
                  <a:cubicBezTo>
                    <a:pt x="139726" y="1"/>
                    <a:pt x="138795" y="404"/>
                    <a:pt x="138011" y="1188"/>
                  </a:cubicBezTo>
                  <a:cubicBezTo>
                    <a:pt x="137219" y="1979"/>
                    <a:pt x="136824" y="2964"/>
                    <a:pt x="136824" y="4150"/>
                  </a:cubicBezTo>
                  <a:lnTo>
                    <a:pt x="136824" y="124811"/>
                  </a:lnTo>
                  <a:lnTo>
                    <a:pt x="36705" y="124811"/>
                  </a:lnTo>
                  <a:cubicBezTo>
                    <a:pt x="33026" y="124811"/>
                    <a:pt x="30255" y="124253"/>
                    <a:pt x="28416" y="123136"/>
                  </a:cubicBezTo>
                  <a:cubicBezTo>
                    <a:pt x="26576" y="122027"/>
                    <a:pt x="25660" y="119227"/>
                    <a:pt x="25660" y="114761"/>
                  </a:cubicBezTo>
                  <a:lnTo>
                    <a:pt x="25660" y="3949"/>
                  </a:lnTo>
                  <a:cubicBezTo>
                    <a:pt x="25660" y="2902"/>
                    <a:pt x="25327" y="1979"/>
                    <a:pt x="24667" y="1188"/>
                  </a:cubicBezTo>
                  <a:cubicBezTo>
                    <a:pt x="24007" y="404"/>
                    <a:pt x="23021" y="1"/>
                    <a:pt x="21709" y="1"/>
                  </a:cubicBezTo>
                  <a:lnTo>
                    <a:pt x="4145" y="1"/>
                  </a:lnTo>
                  <a:cubicBezTo>
                    <a:pt x="2957" y="1"/>
                    <a:pt x="1971" y="404"/>
                    <a:pt x="1187" y="1188"/>
                  </a:cubicBezTo>
                  <a:cubicBezTo>
                    <a:pt x="396" y="1979"/>
                    <a:pt x="0" y="2902"/>
                    <a:pt x="0" y="3949"/>
                  </a:cubicBezTo>
                  <a:lnTo>
                    <a:pt x="0" y="122252"/>
                  </a:lnTo>
                  <a:cubicBezTo>
                    <a:pt x="0" y="128038"/>
                    <a:pt x="691" y="132737"/>
                    <a:pt x="2072" y="136351"/>
                  </a:cubicBezTo>
                  <a:cubicBezTo>
                    <a:pt x="3454" y="139965"/>
                    <a:pt x="5426" y="142788"/>
                    <a:pt x="7994" y="144827"/>
                  </a:cubicBezTo>
                  <a:cubicBezTo>
                    <a:pt x="10556" y="146867"/>
                    <a:pt x="13645" y="148247"/>
                    <a:pt x="17270" y="148968"/>
                  </a:cubicBezTo>
                  <a:cubicBezTo>
                    <a:pt x="20887" y="149689"/>
                    <a:pt x="24930" y="150054"/>
                    <a:pt x="29409" y="150054"/>
                  </a:cubicBezTo>
                  <a:lnTo>
                    <a:pt x="399092" y="150054"/>
                  </a:lnTo>
                  <a:cubicBezTo>
                    <a:pt x="401715" y="150054"/>
                    <a:pt x="404649" y="150023"/>
                    <a:pt x="407871" y="149953"/>
                  </a:cubicBezTo>
                  <a:cubicBezTo>
                    <a:pt x="411092" y="149891"/>
                    <a:pt x="414212" y="149751"/>
                    <a:pt x="417247" y="149558"/>
                  </a:cubicBezTo>
                  <a:cubicBezTo>
                    <a:pt x="420274" y="149364"/>
                    <a:pt x="423068" y="149131"/>
                    <a:pt x="425637" y="148867"/>
                  </a:cubicBezTo>
                  <a:cubicBezTo>
                    <a:pt x="428198" y="148611"/>
                    <a:pt x="430201" y="148286"/>
                    <a:pt x="431652" y="147882"/>
                  </a:cubicBezTo>
                  <a:cubicBezTo>
                    <a:pt x="433228" y="147223"/>
                    <a:pt x="434315" y="146440"/>
                    <a:pt x="434905" y="145517"/>
                  </a:cubicBezTo>
                  <a:cubicBezTo>
                    <a:pt x="435503" y="144602"/>
                    <a:pt x="435922" y="143478"/>
                    <a:pt x="436193" y="142167"/>
                  </a:cubicBezTo>
                  <a:cubicBezTo>
                    <a:pt x="436581" y="138615"/>
                    <a:pt x="436845" y="134707"/>
                    <a:pt x="436977" y="130433"/>
                  </a:cubicBezTo>
                  <a:cubicBezTo>
                    <a:pt x="437109" y="126160"/>
                    <a:pt x="437171" y="122252"/>
                    <a:pt x="437171" y="118700"/>
                  </a:cubicBezTo>
                  <a:lnTo>
                    <a:pt x="437171" y="4150"/>
                  </a:lnTo>
                  <a:cubicBezTo>
                    <a:pt x="437171" y="2963"/>
                    <a:pt x="436814" y="1978"/>
                    <a:pt x="436092" y="1187"/>
                  </a:cubicBezTo>
                  <a:cubicBezTo>
                    <a:pt x="435363" y="404"/>
                    <a:pt x="434478" y="1"/>
                    <a:pt x="433430" y="1"/>
                  </a:cubicBezTo>
                  <a:moveTo>
                    <a:pt x="236484" y="112388"/>
                  </a:moveTo>
                  <a:cubicBezTo>
                    <a:pt x="236484" y="117653"/>
                    <a:pt x="236119" y="121135"/>
                    <a:pt x="235398" y="122841"/>
                  </a:cubicBezTo>
                  <a:cubicBezTo>
                    <a:pt x="234676" y="124555"/>
                    <a:pt x="233457" y="125400"/>
                    <a:pt x="231750" y="125400"/>
                  </a:cubicBezTo>
                  <a:lnTo>
                    <a:pt x="185179" y="125400"/>
                  </a:lnTo>
                  <a:cubicBezTo>
                    <a:pt x="180049" y="125400"/>
                    <a:pt x="175733" y="125369"/>
                    <a:pt x="172248" y="125307"/>
                  </a:cubicBezTo>
                  <a:cubicBezTo>
                    <a:pt x="168756" y="125245"/>
                    <a:pt x="165504" y="125144"/>
                    <a:pt x="162484" y="125012"/>
                  </a:cubicBezTo>
                  <a:lnTo>
                    <a:pt x="162484" y="86175"/>
                  </a:lnTo>
                  <a:cubicBezTo>
                    <a:pt x="164976" y="84329"/>
                    <a:pt x="167878" y="82856"/>
                    <a:pt x="171162" y="81731"/>
                  </a:cubicBezTo>
                  <a:cubicBezTo>
                    <a:pt x="174453" y="80622"/>
                    <a:pt x="177837" y="79762"/>
                    <a:pt x="181330" y="79172"/>
                  </a:cubicBezTo>
                  <a:cubicBezTo>
                    <a:pt x="184814" y="78583"/>
                    <a:pt x="188136" y="78187"/>
                    <a:pt x="191296" y="77986"/>
                  </a:cubicBezTo>
                  <a:cubicBezTo>
                    <a:pt x="194455" y="77792"/>
                    <a:pt x="197148" y="77691"/>
                    <a:pt x="199383" y="77691"/>
                  </a:cubicBezTo>
                  <a:cubicBezTo>
                    <a:pt x="205825" y="77691"/>
                    <a:pt x="211391" y="78218"/>
                    <a:pt x="216063" y="79273"/>
                  </a:cubicBezTo>
                  <a:cubicBezTo>
                    <a:pt x="220728" y="80320"/>
                    <a:pt x="224578" y="82096"/>
                    <a:pt x="227605" y="84593"/>
                  </a:cubicBezTo>
                  <a:cubicBezTo>
                    <a:pt x="230632" y="87090"/>
                    <a:pt x="232860" y="90347"/>
                    <a:pt x="234319" y="94349"/>
                  </a:cubicBezTo>
                  <a:cubicBezTo>
                    <a:pt x="235763" y="98366"/>
                    <a:pt x="236484" y="103391"/>
                    <a:pt x="236484" y="109433"/>
                  </a:cubicBezTo>
                  <a:lnTo>
                    <a:pt x="236484" y="112388"/>
                  </a:lnTo>
                  <a:close/>
                  <a:moveTo>
                    <a:pt x="349759" y="125602"/>
                  </a:moveTo>
                  <a:lnTo>
                    <a:pt x="334763" y="125602"/>
                  </a:lnTo>
                  <a:cubicBezTo>
                    <a:pt x="327258" y="125602"/>
                    <a:pt x="321832" y="123570"/>
                    <a:pt x="318479" y="119491"/>
                  </a:cubicBezTo>
                  <a:cubicBezTo>
                    <a:pt x="315126" y="115420"/>
                    <a:pt x="313442" y="109503"/>
                    <a:pt x="313442" y="101740"/>
                  </a:cubicBezTo>
                  <a:lnTo>
                    <a:pt x="313442" y="98203"/>
                  </a:lnTo>
                  <a:cubicBezTo>
                    <a:pt x="313442" y="82949"/>
                    <a:pt x="321273" y="75326"/>
                    <a:pt x="336929" y="75326"/>
                  </a:cubicBezTo>
                  <a:cubicBezTo>
                    <a:pt x="341531" y="75326"/>
                    <a:pt x="345808" y="75528"/>
                    <a:pt x="349759" y="75915"/>
                  </a:cubicBezTo>
                  <a:lnTo>
                    <a:pt x="349759" y="125602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9" name="Freeform 32">
              <a:extLst>
                <a:ext uri="{FF2B5EF4-FFF2-40B4-BE49-F238E27FC236}">
                  <a16:creationId xmlns:a16="http://schemas.microsoft.com/office/drawing/2014/main" id="{4CE449C1-0F12-73CA-A250-5257DDA5177B}"/>
                </a:ext>
              </a:extLst>
            </p:cNvPr>
            <p:cNvSpPr/>
            <p:nvPr/>
          </p:nvSpPr>
          <p:spPr>
            <a:xfrm>
              <a:off x="10713749" y="945187"/>
              <a:ext cx="25660" cy="150045"/>
            </a:xfrm>
            <a:custGeom>
              <a:avLst/>
              <a:gdLst>
                <a:gd name="connsiteX0" fmla="*/ 3951 w 25660"/>
                <a:gd name="connsiteY0" fmla="*/ 150045 h 150045"/>
                <a:gd name="connsiteX1" fmla="*/ 21709 w 25660"/>
                <a:gd name="connsiteY1" fmla="*/ 150045 h 150045"/>
                <a:gd name="connsiteX2" fmla="*/ 24565 w 25660"/>
                <a:gd name="connsiteY2" fmla="*/ 148766 h 150045"/>
                <a:gd name="connsiteX3" fmla="*/ 25660 w 25660"/>
                <a:gd name="connsiteY3" fmla="*/ 145904 h 150045"/>
                <a:gd name="connsiteX4" fmla="*/ 25660 w 25660"/>
                <a:gd name="connsiteY4" fmla="*/ 3940 h 150045"/>
                <a:gd name="connsiteX5" fmla="*/ 24565 w 25660"/>
                <a:gd name="connsiteY5" fmla="*/ 1179 h 150045"/>
                <a:gd name="connsiteX6" fmla="*/ 21709 w 25660"/>
                <a:gd name="connsiteY6" fmla="*/ 0 h 150045"/>
                <a:gd name="connsiteX7" fmla="*/ 3951 w 25660"/>
                <a:gd name="connsiteY7" fmla="*/ 0 h 150045"/>
                <a:gd name="connsiteX8" fmla="*/ 1087 w 25660"/>
                <a:gd name="connsiteY8" fmla="*/ 1179 h 150045"/>
                <a:gd name="connsiteX9" fmla="*/ 0 w 25660"/>
                <a:gd name="connsiteY9" fmla="*/ 3940 h 150045"/>
                <a:gd name="connsiteX10" fmla="*/ 0 w 25660"/>
                <a:gd name="connsiteY10" fmla="*/ 145904 h 150045"/>
                <a:gd name="connsiteX11" fmla="*/ 1087 w 25660"/>
                <a:gd name="connsiteY11" fmla="*/ 148766 h 150045"/>
                <a:gd name="connsiteX12" fmla="*/ 3951 w 25660"/>
                <a:gd name="connsiteY12" fmla="*/ 150045 h 15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660" h="150045">
                  <a:moveTo>
                    <a:pt x="3951" y="150045"/>
                  </a:moveTo>
                  <a:lnTo>
                    <a:pt x="21709" y="150045"/>
                  </a:lnTo>
                  <a:cubicBezTo>
                    <a:pt x="22889" y="150045"/>
                    <a:pt x="23844" y="149626"/>
                    <a:pt x="24565" y="148766"/>
                  </a:cubicBezTo>
                  <a:cubicBezTo>
                    <a:pt x="25295" y="147905"/>
                    <a:pt x="25660" y="146959"/>
                    <a:pt x="25660" y="145904"/>
                  </a:cubicBezTo>
                  <a:lnTo>
                    <a:pt x="25660" y="3940"/>
                  </a:lnTo>
                  <a:cubicBezTo>
                    <a:pt x="25660" y="2893"/>
                    <a:pt x="25295" y="1970"/>
                    <a:pt x="24565" y="1179"/>
                  </a:cubicBezTo>
                  <a:cubicBezTo>
                    <a:pt x="23844" y="395"/>
                    <a:pt x="22889" y="0"/>
                    <a:pt x="21709" y="0"/>
                  </a:cubicBezTo>
                  <a:lnTo>
                    <a:pt x="3951" y="0"/>
                  </a:lnTo>
                  <a:cubicBezTo>
                    <a:pt x="2763" y="0"/>
                    <a:pt x="1808" y="395"/>
                    <a:pt x="1087" y="1179"/>
                  </a:cubicBezTo>
                  <a:cubicBezTo>
                    <a:pt x="365" y="1970"/>
                    <a:pt x="0" y="2893"/>
                    <a:pt x="0" y="3940"/>
                  </a:cubicBezTo>
                  <a:lnTo>
                    <a:pt x="0" y="145904"/>
                  </a:lnTo>
                  <a:cubicBezTo>
                    <a:pt x="0" y="146959"/>
                    <a:pt x="365" y="147905"/>
                    <a:pt x="1087" y="148766"/>
                  </a:cubicBezTo>
                  <a:cubicBezTo>
                    <a:pt x="1808" y="149626"/>
                    <a:pt x="2763" y="150045"/>
                    <a:pt x="3951" y="15004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70" name="Freeform 33">
              <a:extLst>
                <a:ext uri="{FF2B5EF4-FFF2-40B4-BE49-F238E27FC236}">
                  <a16:creationId xmlns:a16="http://schemas.microsoft.com/office/drawing/2014/main" id="{BAEA2E6B-39E6-395C-0D29-8DE4C44CC69F}"/>
                </a:ext>
              </a:extLst>
            </p:cNvPr>
            <p:cNvSpPr/>
            <p:nvPr/>
          </p:nvSpPr>
          <p:spPr>
            <a:xfrm>
              <a:off x="9080058" y="1199157"/>
              <a:ext cx="110907" cy="146493"/>
            </a:xfrm>
            <a:custGeom>
              <a:avLst/>
              <a:gdLst>
                <a:gd name="connsiteX0" fmla="*/ 107158 w 110907"/>
                <a:gd name="connsiteY0" fmla="*/ 0 h 146493"/>
                <a:gd name="connsiteX1" fmla="*/ 90191 w 110907"/>
                <a:gd name="connsiteY1" fmla="*/ 0 h 146493"/>
                <a:gd name="connsiteX2" fmla="*/ 86442 w 110907"/>
                <a:gd name="connsiteY2" fmla="*/ 3746 h 146493"/>
                <a:gd name="connsiteX3" fmla="*/ 86442 w 110907"/>
                <a:gd name="connsiteY3" fmla="*/ 107454 h 146493"/>
                <a:gd name="connsiteX4" fmla="*/ 85449 w 110907"/>
                <a:gd name="connsiteY4" fmla="*/ 109230 h 146493"/>
                <a:gd name="connsiteX5" fmla="*/ 83873 w 110907"/>
                <a:gd name="connsiteY5" fmla="*/ 107656 h 146493"/>
                <a:gd name="connsiteX6" fmla="*/ 37893 w 110907"/>
                <a:gd name="connsiteY6" fmla="*/ 6313 h 146493"/>
                <a:gd name="connsiteX7" fmla="*/ 34237 w 110907"/>
                <a:gd name="connsiteY7" fmla="*/ 1179 h 146493"/>
                <a:gd name="connsiteX8" fmla="*/ 29207 w 110907"/>
                <a:gd name="connsiteY8" fmla="*/ 0 h 146493"/>
                <a:gd name="connsiteX9" fmla="*/ 7894 w 110907"/>
                <a:gd name="connsiteY9" fmla="*/ 0 h 146493"/>
                <a:gd name="connsiteX10" fmla="*/ 2274 w 110907"/>
                <a:gd name="connsiteY10" fmla="*/ 2265 h 146493"/>
                <a:gd name="connsiteX11" fmla="*/ 0 w 110907"/>
                <a:gd name="connsiteY11" fmla="*/ 7887 h 146493"/>
                <a:gd name="connsiteX12" fmla="*/ 0 w 110907"/>
                <a:gd name="connsiteY12" fmla="*/ 142554 h 146493"/>
                <a:gd name="connsiteX13" fmla="*/ 1187 w 110907"/>
                <a:gd name="connsiteY13" fmla="*/ 145315 h 146493"/>
                <a:gd name="connsiteX14" fmla="*/ 3951 w 110907"/>
                <a:gd name="connsiteY14" fmla="*/ 146494 h 146493"/>
                <a:gd name="connsiteX15" fmla="*/ 20724 w 110907"/>
                <a:gd name="connsiteY15" fmla="*/ 146494 h 146493"/>
                <a:gd name="connsiteX16" fmla="*/ 23386 w 110907"/>
                <a:gd name="connsiteY16" fmla="*/ 145315 h 146493"/>
                <a:gd name="connsiteX17" fmla="*/ 24473 w 110907"/>
                <a:gd name="connsiteY17" fmla="*/ 142554 h 146493"/>
                <a:gd name="connsiteX18" fmla="*/ 24473 w 110907"/>
                <a:gd name="connsiteY18" fmla="*/ 43383 h 146493"/>
                <a:gd name="connsiteX19" fmla="*/ 25458 w 110907"/>
                <a:gd name="connsiteY19" fmla="*/ 41800 h 146493"/>
                <a:gd name="connsiteX20" fmla="*/ 27236 w 110907"/>
                <a:gd name="connsiteY20" fmla="*/ 43383 h 146493"/>
                <a:gd name="connsiteX21" fmla="*/ 71043 w 110907"/>
                <a:gd name="connsiteY21" fmla="*/ 139406 h 146493"/>
                <a:gd name="connsiteX22" fmla="*/ 76468 w 110907"/>
                <a:gd name="connsiteY22" fmla="*/ 145610 h 146493"/>
                <a:gd name="connsiteX23" fmla="*/ 83081 w 110907"/>
                <a:gd name="connsiteY23" fmla="*/ 146494 h 146493"/>
                <a:gd name="connsiteX24" fmla="*/ 103013 w 110907"/>
                <a:gd name="connsiteY24" fmla="*/ 146494 h 146493"/>
                <a:gd name="connsiteX25" fmla="*/ 108641 w 110907"/>
                <a:gd name="connsiteY25" fmla="*/ 144238 h 146493"/>
                <a:gd name="connsiteX26" fmla="*/ 110907 w 110907"/>
                <a:gd name="connsiteY26" fmla="*/ 138615 h 146493"/>
                <a:gd name="connsiteX27" fmla="*/ 110907 w 110907"/>
                <a:gd name="connsiteY27" fmla="*/ 3746 h 146493"/>
                <a:gd name="connsiteX28" fmla="*/ 107158 w 110907"/>
                <a:gd name="connsiteY28" fmla="*/ 0 h 14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10907" h="146493">
                  <a:moveTo>
                    <a:pt x="107158" y="0"/>
                  </a:moveTo>
                  <a:lnTo>
                    <a:pt x="90191" y="0"/>
                  </a:lnTo>
                  <a:cubicBezTo>
                    <a:pt x="87692" y="0"/>
                    <a:pt x="86442" y="1249"/>
                    <a:pt x="86442" y="3746"/>
                  </a:cubicBezTo>
                  <a:lnTo>
                    <a:pt x="86442" y="107454"/>
                  </a:lnTo>
                  <a:cubicBezTo>
                    <a:pt x="86442" y="108641"/>
                    <a:pt x="86108" y="109230"/>
                    <a:pt x="85449" y="109230"/>
                  </a:cubicBezTo>
                  <a:cubicBezTo>
                    <a:pt x="84789" y="109230"/>
                    <a:pt x="84269" y="108703"/>
                    <a:pt x="83873" y="107656"/>
                  </a:cubicBezTo>
                  <a:lnTo>
                    <a:pt x="37893" y="6313"/>
                  </a:lnTo>
                  <a:cubicBezTo>
                    <a:pt x="36705" y="3683"/>
                    <a:pt x="35487" y="1970"/>
                    <a:pt x="34237" y="1179"/>
                  </a:cubicBezTo>
                  <a:cubicBezTo>
                    <a:pt x="32987" y="395"/>
                    <a:pt x="31311" y="0"/>
                    <a:pt x="29207" y="0"/>
                  </a:cubicBezTo>
                  <a:lnTo>
                    <a:pt x="7894" y="0"/>
                  </a:lnTo>
                  <a:cubicBezTo>
                    <a:pt x="5658" y="0"/>
                    <a:pt x="3780" y="752"/>
                    <a:pt x="2274" y="2265"/>
                  </a:cubicBezTo>
                  <a:cubicBezTo>
                    <a:pt x="761" y="3777"/>
                    <a:pt x="0" y="5653"/>
                    <a:pt x="0" y="7887"/>
                  </a:cubicBezTo>
                  <a:lnTo>
                    <a:pt x="0" y="142554"/>
                  </a:lnTo>
                  <a:cubicBezTo>
                    <a:pt x="0" y="143609"/>
                    <a:pt x="396" y="144524"/>
                    <a:pt x="1187" y="145315"/>
                  </a:cubicBezTo>
                  <a:cubicBezTo>
                    <a:pt x="1979" y="146106"/>
                    <a:pt x="2895" y="146494"/>
                    <a:pt x="3951" y="146494"/>
                  </a:cubicBezTo>
                  <a:lnTo>
                    <a:pt x="20724" y="146494"/>
                  </a:lnTo>
                  <a:cubicBezTo>
                    <a:pt x="21772" y="146494"/>
                    <a:pt x="22664" y="146106"/>
                    <a:pt x="23386" y="145315"/>
                  </a:cubicBezTo>
                  <a:cubicBezTo>
                    <a:pt x="24108" y="144524"/>
                    <a:pt x="24473" y="143609"/>
                    <a:pt x="24473" y="142554"/>
                  </a:cubicBezTo>
                  <a:lnTo>
                    <a:pt x="24473" y="43383"/>
                  </a:lnTo>
                  <a:cubicBezTo>
                    <a:pt x="24473" y="42328"/>
                    <a:pt x="24799" y="41800"/>
                    <a:pt x="25458" y="41800"/>
                  </a:cubicBezTo>
                  <a:cubicBezTo>
                    <a:pt x="26118" y="41800"/>
                    <a:pt x="26708" y="42328"/>
                    <a:pt x="27236" y="43383"/>
                  </a:cubicBezTo>
                  <a:lnTo>
                    <a:pt x="71043" y="139406"/>
                  </a:lnTo>
                  <a:cubicBezTo>
                    <a:pt x="72626" y="142950"/>
                    <a:pt x="74427" y="145021"/>
                    <a:pt x="76468" y="145610"/>
                  </a:cubicBezTo>
                  <a:cubicBezTo>
                    <a:pt x="78510" y="146199"/>
                    <a:pt x="80714" y="146494"/>
                    <a:pt x="83081" y="146494"/>
                  </a:cubicBezTo>
                  <a:lnTo>
                    <a:pt x="103013" y="146494"/>
                  </a:lnTo>
                  <a:cubicBezTo>
                    <a:pt x="105249" y="146494"/>
                    <a:pt x="107119" y="145742"/>
                    <a:pt x="108641" y="144238"/>
                  </a:cubicBezTo>
                  <a:cubicBezTo>
                    <a:pt x="110147" y="142717"/>
                    <a:pt x="110907" y="140848"/>
                    <a:pt x="110907" y="138615"/>
                  </a:cubicBezTo>
                  <a:lnTo>
                    <a:pt x="110907" y="3746"/>
                  </a:lnTo>
                  <a:cubicBezTo>
                    <a:pt x="110907" y="1249"/>
                    <a:pt x="109657" y="0"/>
                    <a:pt x="107158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71" name="Freeform 34">
              <a:extLst>
                <a:ext uri="{FF2B5EF4-FFF2-40B4-BE49-F238E27FC236}">
                  <a16:creationId xmlns:a16="http://schemas.microsoft.com/office/drawing/2014/main" id="{28B42D83-332E-822A-2E69-A71BE4AEB915}"/>
                </a:ext>
              </a:extLst>
            </p:cNvPr>
            <p:cNvSpPr/>
            <p:nvPr/>
          </p:nvSpPr>
          <p:spPr>
            <a:xfrm>
              <a:off x="9214444" y="1233074"/>
              <a:ext cx="86635" cy="114154"/>
            </a:xfrm>
            <a:custGeom>
              <a:avLst/>
              <a:gdLst>
                <a:gd name="connsiteX0" fmla="*/ 63157 w 86635"/>
                <a:gd name="connsiteY0" fmla="*/ 111402 h 114154"/>
                <a:gd name="connsiteX1" fmla="*/ 65912 w 86635"/>
                <a:gd name="connsiteY1" fmla="*/ 112580 h 114154"/>
                <a:gd name="connsiteX2" fmla="*/ 82693 w 86635"/>
                <a:gd name="connsiteY2" fmla="*/ 112580 h 114154"/>
                <a:gd name="connsiteX3" fmla="*/ 85456 w 86635"/>
                <a:gd name="connsiteY3" fmla="*/ 111402 h 114154"/>
                <a:gd name="connsiteX4" fmla="*/ 86636 w 86635"/>
                <a:gd name="connsiteY4" fmla="*/ 108641 h 114154"/>
                <a:gd name="connsiteX5" fmla="*/ 86636 w 86635"/>
                <a:gd name="connsiteY5" fmla="*/ 37651 h 114154"/>
                <a:gd name="connsiteX6" fmla="*/ 75490 w 86635"/>
                <a:gd name="connsiteY6" fmla="*/ 9268 h 114154"/>
                <a:gd name="connsiteX7" fmla="*/ 43224 w 86635"/>
                <a:gd name="connsiteY7" fmla="*/ 0 h 114154"/>
                <a:gd name="connsiteX8" fmla="*/ 24573 w 86635"/>
                <a:gd name="connsiteY8" fmla="*/ 969 h 114154"/>
                <a:gd name="connsiteX9" fmla="*/ 10268 w 86635"/>
                <a:gd name="connsiteY9" fmla="*/ 3125 h 114154"/>
                <a:gd name="connsiteX10" fmla="*/ 6519 w 86635"/>
                <a:gd name="connsiteY10" fmla="*/ 7220 h 114154"/>
                <a:gd name="connsiteX11" fmla="*/ 6519 w 86635"/>
                <a:gd name="connsiteY11" fmla="*/ 19729 h 114154"/>
                <a:gd name="connsiteX12" fmla="*/ 7505 w 86635"/>
                <a:gd name="connsiteY12" fmla="*/ 22474 h 114154"/>
                <a:gd name="connsiteX13" fmla="*/ 10066 w 86635"/>
                <a:gd name="connsiteY13" fmla="*/ 23063 h 114154"/>
                <a:gd name="connsiteX14" fmla="*/ 11052 w 86635"/>
                <a:gd name="connsiteY14" fmla="*/ 23063 h 114154"/>
                <a:gd name="connsiteX15" fmla="*/ 24868 w 86635"/>
                <a:gd name="connsiteY15" fmla="*/ 21985 h 114154"/>
                <a:gd name="connsiteX16" fmla="*/ 43224 w 86635"/>
                <a:gd name="connsiteY16" fmla="*/ 21489 h 114154"/>
                <a:gd name="connsiteX17" fmla="*/ 56350 w 86635"/>
                <a:gd name="connsiteY17" fmla="*/ 24669 h 114154"/>
                <a:gd name="connsiteX18" fmla="*/ 60588 w 86635"/>
                <a:gd name="connsiteY18" fmla="*/ 37589 h 114154"/>
                <a:gd name="connsiteX19" fmla="*/ 60588 w 86635"/>
                <a:gd name="connsiteY19" fmla="*/ 46329 h 114154"/>
                <a:gd name="connsiteX20" fmla="*/ 48153 w 86635"/>
                <a:gd name="connsiteY20" fmla="*/ 46329 h 114154"/>
                <a:gd name="connsiteX21" fmla="*/ 26149 w 86635"/>
                <a:gd name="connsiteY21" fmla="*/ 48500 h 114154"/>
                <a:gd name="connsiteX22" fmla="*/ 11153 w 86635"/>
                <a:gd name="connsiteY22" fmla="*/ 55007 h 114154"/>
                <a:gd name="connsiteX23" fmla="*/ 2670 w 86635"/>
                <a:gd name="connsiteY23" fmla="*/ 65654 h 114154"/>
                <a:gd name="connsiteX24" fmla="*/ 0 w 86635"/>
                <a:gd name="connsiteY24" fmla="*/ 80443 h 114154"/>
                <a:gd name="connsiteX25" fmla="*/ 0 w 86635"/>
                <a:gd name="connsiteY25" fmla="*/ 81234 h 114154"/>
                <a:gd name="connsiteX26" fmla="*/ 3058 w 86635"/>
                <a:gd name="connsiteY26" fmla="*/ 97597 h 114154"/>
                <a:gd name="connsiteX27" fmla="*/ 10952 w 86635"/>
                <a:gd name="connsiteY27" fmla="*/ 107656 h 114154"/>
                <a:gd name="connsiteX28" fmla="*/ 21911 w 86635"/>
                <a:gd name="connsiteY28" fmla="*/ 112774 h 114154"/>
                <a:gd name="connsiteX29" fmla="*/ 34143 w 86635"/>
                <a:gd name="connsiteY29" fmla="*/ 114155 h 114154"/>
                <a:gd name="connsiteX30" fmla="*/ 48153 w 86635"/>
                <a:gd name="connsiteY30" fmla="*/ 111891 h 114154"/>
                <a:gd name="connsiteX31" fmla="*/ 61969 w 86635"/>
                <a:gd name="connsiteY31" fmla="*/ 105485 h 114154"/>
                <a:gd name="connsiteX32" fmla="*/ 61969 w 86635"/>
                <a:gd name="connsiteY32" fmla="*/ 108641 h 114154"/>
                <a:gd name="connsiteX33" fmla="*/ 63157 w 86635"/>
                <a:gd name="connsiteY33" fmla="*/ 111402 h 114154"/>
                <a:gd name="connsiteX34" fmla="*/ 60588 w 86635"/>
                <a:gd name="connsiteY34" fmla="*/ 87935 h 114154"/>
                <a:gd name="connsiteX35" fmla="*/ 50963 w 86635"/>
                <a:gd name="connsiteY35" fmla="*/ 91875 h 114154"/>
                <a:gd name="connsiteX36" fmla="*/ 40337 w 86635"/>
                <a:gd name="connsiteY36" fmla="*/ 93457 h 114154"/>
                <a:gd name="connsiteX37" fmla="*/ 29424 w 86635"/>
                <a:gd name="connsiteY37" fmla="*/ 90991 h 114154"/>
                <a:gd name="connsiteX38" fmla="*/ 26056 w 86635"/>
                <a:gd name="connsiteY38" fmla="*/ 81235 h 114154"/>
                <a:gd name="connsiteX39" fmla="*/ 26056 w 86635"/>
                <a:gd name="connsiteY39" fmla="*/ 80444 h 114154"/>
                <a:gd name="connsiteX40" fmla="*/ 26941 w 86635"/>
                <a:gd name="connsiteY40" fmla="*/ 73146 h 114154"/>
                <a:gd name="connsiteX41" fmla="*/ 30317 w 86635"/>
                <a:gd name="connsiteY41" fmla="*/ 67927 h 114154"/>
                <a:gd name="connsiteX42" fmla="*/ 37070 w 86635"/>
                <a:gd name="connsiteY42" fmla="*/ 64770 h 114154"/>
                <a:gd name="connsiteX43" fmla="*/ 48084 w 86635"/>
                <a:gd name="connsiteY43" fmla="*/ 63685 h 114154"/>
                <a:gd name="connsiteX44" fmla="*/ 60588 w 86635"/>
                <a:gd name="connsiteY44" fmla="*/ 63685 h 114154"/>
                <a:gd name="connsiteX45" fmla="*/ 60588 w 86635"/>
                <a:gd name="connsiteY45" fmla="*/ 87935 h 114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86635" h="114154">
                  <a:moveTo>
                    <a:pt x="63157" y="111402"/>
                  </a:moveTo>
                  <a:cubicBezTo>
                    <a:pt x="63940" y="112185"/>
                    <a:pt x="64864" y="112580"/>
                    <a:pt x="65912" y="112580"/>
                  </a:cubicBezTo>
                  <a:lnTo>
                    <a:pt x="82693" y="112580"/>
                  </a:lnTo>
                  <a:cubicBezTo>
                    <a:pt x="83740" y="112580"/>
                    <a:pt x="84664" y="112185"/>
                    <a:pt x="85456" y="111402"/>
                  </a:cubicBezTo>
                  <a:cubicBezTo>
                    <a:pt x="86240" y="110611"/>
                    <a:pt x="86636" y="109688"/>
                    <a:pt x="86636" y="108641"/>
                  </a:cubicBezTo>
                  <a:lnTo>
                    <a:pt x="86636" y="37651"/>
                  </a:lnTo>
                  <a:cubicBezTo>
                    <a:pt x="86636" y="24909"/>
                    <a:pt x="82918" y="15448"/>
                    <a:pt x="75490" y="9268"/>
                  </a:cubicBezTo>
                  <a:cubicBezTo>
                    <a:pt x="68054" y="3087"/>
                    <a:pt x="57296" y="0"/>
                    <a:pt x="43224" y="0"/>
                  </a:cubicBezTo>
                  <a:cubicBezTo>
                    <a:pt x="36378" y="0"/>
                    <a:pt x="30161" y="318"/>
                    <a:pt x="24573" y="969"/>
                  </a:cubicBezTo>
                  <a:cubicBezTo>
                    <a:pt x="18977" y="1621"/>
                    <a:pt x="14211" y="2334"/>
                    <a:pt x="10268" y="3125"/>
                  </a:cubicBezTo>
                  <a:cubicBezTo>
                    <a:pt x="7761" y="3645"/>
                    <a:pt x="6519" y="5010"/>
                    <a:pt x="6519" y="7220"/>
                  </a:cubicBezTo>
                  <a:lnTo>
                    <a:pt x="6519" y="19729"/>
                  </a:lnTo>
                  <a:cubicBezTo>
                    <a:pt x="6519" y="21164"/>
                    <a:pt x="6845" y="22079"/>
                    <a:pt x="7505" y="22474"/>
                  </a:cubicBezTo>
                  <a:cubicBezTo>
                    <a:pt x="8165" y="22870"/>
                    <a:pt x="9011" y="23063"/>
                    <a:pt x="10066" y="23063"/>
                  </a:cubicBezTo>
                  <a:lnTo>
                    <a:pt x="11052" y="23063"/>
                  </a:lnTo>
                  <a:cubicBezTo>
                    <a:pt x="14343" y="22668"/>
                    <a:pt x="18946" y="22311"/>
                    <a:pt x="24868" y="21985"/>
                  </a:cubicBezTo>
                  <a:cubicBezTo>
                    <a:pt x="30790" y="21652"/>
                    <a:pt x="36906" y="21489"/>
                    <a:pt x="43224" y="21489"/>
                  </a:cubicBezTo>
                  <a:cubicBezTo>
                    <a:pt x="49146" y="21489"/>
                    <a:pt x="53516" y="22552"/>
                    <a:pt x="56350" y="24669"/>
                  </a:cubicBezTo>
                  <a:cubicBezTo>
                    <a:pt x="59175" y="26786"/>
                    <a:pt x="60588" y="31098"/>
                    <a:pt x="60588" y="37589"/>
                  </a:cubicBezTo>
                  <a:lnTo>
                    <a:pt x="60588" y="46329"/>
                  </a:lnTo>
                  <a:lnTo>
                    <a:pt x="48153" y="46329"/>
                  </a:lnTo>
                  <a:cubicBezTo>
                    <a:pt x="39600" y="46329"/>
                    <a:pt x="32273" y="47058"/>
                    <a:pt x="26149" y="48500"/>
                  </a:cubicBezTo>
                  <a:cubicBezTo>
                    <a:pt x="20033" y="49950"/>
                    <a:pt x="15034" y="52114"/>
                    <a:pt x="11153" y="55007"/>
                  </a:cubicBezTo>
                  <a:cubicBezTo>
                    <a:pt x="7273" y="57899"/>
                    <a:pt x="4447" y="61443"/>
                    <a:pt x="2670" y="65654"/>
                  </a:cubicBezTo>
                  <a:cubicBezTo>
                    <a:pt x="893" y="69858"/>
                    <a:pt x="0" y="74790"/>
                    <a:pt x="0" y="80443"/>
                  </a:cubicBezTo>
                  <a:lnTo>
                    <a:pt x="0" y="81234"/>
                  </a:lnTo>
                  <a:cubicBezTo>
                    <a:pt x="0" y="87935"/>
                    <a:pt x="1025" y="93387"/>
                    <a:pt x="3058" y="97597"/>
                  </a:cubicBezTo>
                  <a:cubicBezTo>
                    <a:pt x="5100" y="101801"/>
                    <a:pt x="7731" y="105158"/>
                    <a:pt x="10952" y="107656"/>
                  </a:cubicBezTo>
                  <a:cubicBezTo>
                    <a:pt x="14181" y="110145"/>
                    <a:pt x="17836" y="111859"/>
                    <a:pt x="21911" y="112774"/>
                  </a:cubicBezTo>
                  <a:cubicBezTo>
                    <a:pt x="25986" y="113697"/>
                    <a:pt x="30069" y="114155"/>
                    <a:pt x="34143" y="114155"/>
                  </a:cubicBezTo>
                  <a:cubicBezTo>
                    <a:pt x="38878" y="114155"/>
                    <a:pt x="43551" y="113403"/>
                    <a:pt x="48153" y="111891"/>
                  </a:cubicBezTo>
                  <a:cubicBezTo>
                    <a:pt x="52764" y="110378"/>
                    <a:pt x="57359" y="108246"/>
                    <a:pt x="61969" y="105485"/>
                  </a:cubicBezTo>
                  <a:lnTo>
                    <a:pt x="61969" y="108641"/>
                  </a:lnTo>
                  <a:cubicBezTo>
                    <a:pt x="61969" y="109688"/>
                    <a:pt x="62365" y="110611"/>
                    <a:pt x="63157" y="111402"/>
                  </a:cubicBezTo>
                  <a:moveTo>
                    <a:pt x="60588" y="87935"/>
                  </a:moveTo>
                  <a:cubicBezTo>
                    <a:pt x="57677" y="89509"/>
                    <a:pt x="54464" y="90828"/>
                    <a:pt x="50963" y="91875"/>
                  </a:cubicBezTo>
                  <a:cubicBezTo>
                    <a:pt x="47455" y="92937"/>
                    <a:pt x="43915" y="93457"/>
                    <a:pt x="40337" y="93457"/>
                  </a:cubicBezTo>
                  <a:cubicBezTo>
                    <a:pt x="35316" y="93457"/>
                    <a:pt x="31675" y="92635"/>
                    <a:pt x="29424" y="90991"/>
                  </a:cubicBezTo>
                  <a:cubicBezTo>
                    <a:pt x="27173" y="89347"/>
                    <a:pt x="26056" y="86097"/>
                    <a:pt x="26056" y="81235"/>
                  </a:cubicBezTo>
                  <a:lnTo>
                    <a:pt x="26056" y="80444"/>
                  </a:lnTo>
                  <a:cubicBezTo>
                    <a:pt x="26056" y="77683"/>
                    <a:pt x="26351" y="75256"/>
                    <a:pt x="26941" y="73146"/>
                  </a:cubicBezTo>
                  <a:cubicBezTo>
                    <a:pt x="27538" y="71045"/>
                    <a:pt x="28664" y="69307"/>
                    <a:pt x="30317" y="67927"/>
                  </a:cubicBezTo>
                  <a:cubicBezTo>
                    <a:pt x="31978" y="66546"/>
                    <a:pt x="34221" y="65492"/>
                    <a:pt x="37070" y="64770"/>
                  </a:cubicBezTo>
                  <a:cubicBezTo>
                    <a:pt x="39911" y="64041"/>
                    <a:pt x="43582" y="63685"/>
                    <a:pt x="48084" y="63685"/>
                  </a:cubicBezTo>
                  <a:lnTo>
                    <a:pt x="60588" y="63685"/>
                  </a:lnTo>
                  <a:lnTo>
                    <a:pt x="60588" y="87935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72" name="Freeform 35">
              <a:extLst>
                <a:ext uri="{FF2B5EF4-FFF2-40B4-BE49-F238E27FC236}">
                  <a16:creationId xmlns:a16="http://schemas.microsoft.com/office/drawing/2014/main" id="{02E30C03-3A3B-C7CF-4E4C-EBED6DAE86E8}"/>
                </a:ext>
              </a:extLst>
            </p:cNvPr>
            <p:cNvSpPr/>
            <p:nvPr/>
          </p:nvSpPr>
          <p:spPr>
            <a:xfrm>
              <a:off x="9312329" y="1211186"/>
              <a:ext cx="71043" cy="136047"/>
            </a:xfrm>
            <a:custGeom>
              <a:avLst/>
              <a:gdLst>
                <a:gd name="connsiteX0" fmla="*/ 22494 w 71043"/>
                <a:gd name="connsiteY0" fmla="*/ 104694 h 136047"/>
                <a:gd name="connsiteX1" fmla="*/ 24271 w 71043"/>
                <a:gd name="connsiteY1" fmla="*/ 120763 h 136047"/>
                <a:gd name="connsiteX2" fmla="*/ 29797 w 71043"/>
                <a:gd name="connsiteY2" fmla="*/ 130325 h 136047"/>
                <a:gd name="connsiteX3" fmla="*/ 39562 w 71043"/>
                <a:gd name="connsiteY3" fmla="*/ 134861 h 136047"/>
                <a:gd name="connsiteX4" fmla="*/ 53874 w 71043"/>
                <a:gd name="connsiteY4" fmla="*/ 136048 h 136047"/>
                <a:gd name="connsiteX5" fmla="*/ 60488 w 71043"/>
                <a:gd name="connsiteY5" fmla="*/ 135652 h 136047"/>
                <a:gd name="connsiteX6" fmla="*/ 67295 w 71043"/>
                <a:gd name="connsiteY6" fmla="*/ 134667 h 136047"/>
                <a:gd name="connsiteX7" fmla="*/ 71044 w 71043"/>
                <a:gd name="connsiteY7" fmla="*/ 131115 h 136047"/>
                <a:gd name="connsiteX8" fmla="*/ 71044 w 71043"/>
                <a:gd name="connsiteY8" fmla="*/ 118692 h 136047"/>
                <a:gd name="connsiteX9" fmla="*/ 66860 w 71043"/>
                <a:gd name="connsiteY9" fmla="*/ 115737 h 136047"/>
                <a:gd name="connsiteX10" fmla="*/ 56304 w 71043"/>
                <a:gd name="connsiteY10" fmla="*/ 115737 h 136047"/>
                <a:gd name="connsiteX11" fmla="*/ 52027 w 71043"/>
                <a:gd name="connsiteY11" fmla="*/ 115443 h 136047"/>
                <a:gd name="connsiteX12" fmla="*/ 49737 w 71043"/>
                <a:gd name="connsiteY12" fmla="*/ 113961 h 136047"/>
                <a:gd name="connsiteX13" fmla="*/ 48736 w 71043"/>
                <a:gd name="connsiteY13" fmla="*/ 110611 h 136047"/>
                <a:gd name="connsiteX14" fmla="*/ 48542 w 71043"/>
                <a:gd name="connsiteY14" fmla="*/ 104694 h 136047"/>
                <a:gd name="connsiteX15" fmla="*/ 48542 w 71043"/>
                <a:gd name="connsiteY15" fmla="*/ 42785 h 136047"/>
                <a:gd name="connsiteX16" fmla="*/ 66464 w 71043"/>
                <a:gd name="connsiteY16" fmla="*/ 42785 h 136047"/>
                <a:gd name="connsiteX17" fmla="*/ 69250 w 71043"/>
                <a:gd name="connsiteY17" fmla="*/ 41598 h 136047"/>
                <a:gd name="connsiteX18" fmla="*/ 70446 w 71043"/>
                <a:gd name="connsiteY18" fmla="*/ 38838 h 136047"/>
                <a:gd name="connsiteX19" fmla="*/ 70446 w 71043"/>
                <a:gd name="connsiteY19" fmla="*/ 27213 h 136047"/>
                <a:gd name="connsiteX20" fmla="*/ 69250 w 71043"/>
                <a:gd name="connsiteY20" fmla="*/ 24452 h 136047"/>
                <a:gd name="connsiteX21" fmla="*/ 66464 w 71043"/>
                <a:gd name="connsiteY21" fmla="*/ 23265 h 136047"/>
                <a:gd name="connsiteX22" fmla="*/ 48542 w 71043"/>
                <a:gd name="connsiteY22" fmla="*/ 23265 h 136047"/>
                <a:gd name="connsiteX23" fmla="*/ 48542 w 71043"/>
                <a:gd name="connsiteY23" fmla="*/ 2955 h 136047"/>
                <a:gd name="connsiteX24" fmla="*/ 45414 w 71043"/>
                <a:gd name="connsiteY24" fmla="*/ 0 h 136047"/>
                <a:gd name="connsiteX25" fmla="*/ 44630 w 71043"/>
                <a:gd name="connsiteY25" fmla="*/ 0 h 136047"/>
                <a:gd name="connsiteX26" fmla="*/ 26405 w 71043"/>
                <a:gd name="connsiteY26" fmla="*/ 3148 h 136047"/>
                <a:gd name="connsiteX27" fmla="*/ 23665 w 71043"/>
                <a:gd name="connsiteY27" fmla="*/ 4529 h 136047"/>
                <a:gd name="connsiteX28" fmla="*/ 22493 w 71043"/>
                <a:gd name="connsiteY28" fmla="*/ 7096 h 136047"/>
                <a:gd name="connsiteX29" fmla="*/ 22493 w 71043"/>
                <a:gd name="connsiteY29" fmla="*/ 23265 h 136047"/>
                <a:gd name="connsiteX30" fmla="*/ 3943 w 71043"/>
                <a:gd name="connsiteY30" fmla="*/ 23265 h 136047"/>
                <a:gd name="connsiteX31" fmla="*/ 1180 w 71043"/>
                <a:gd name="connsiteY31" fmla="*/ 24451 h 136047"/>
                <a:gd name="connsiteX32" fmla="*/ 0 w 71043"/>
                <a:gd name="connsiteY32" fmla="*/ 27212 h 136047"/>
                <a:gd name="connsiteX33" fmla="*/ 0 w 71043"/>
                <a:gd name="connsiteY33" fmla="*/ 36076 h 136047"/>
                <a:gd name="connsiteX34" fmla="*/ 1180 w 71043"/>
                <a:gd name="connsiteY34" fmla="*/ 38643 h 136047"/>
                <a:gd name="connsiteX35" fmla="*/ 3943 w 71043"/>
                <a:gd name="connsiteY35" fmla="*/ 40024 h 136047"/>
                <a:gd name="connsiteX36" fmla="*/ 22493 w 71043"/>
                <a:gd name="connsiteY36" fmla="*/ 42785 h 136047"/>
                <a:gd name="connsiteX37" fmla="*/ 22493 w 71043"/>
                <a:gd name="connsiteY37" fmla="*/ 104693 h 136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43" h="136047">
                  <a:moveTo>
                    <a:pt x="22494" y="104694"/>
                  </a:moveTo>
                  <a:cubicBezTo>
                    <a:pt x="22494" y="111271"/>
                    <a:pt x="23083" y="116629"/>
                    <a:pt x="24271" y="120763"/>
                  </a:cubicBezTo>
                  <a:cubicBezTo>
                    <a:pt x="25451" y="124912"/>
                    <a:pt x="27290" y="128091"/>
                    <a:pt x="29797" y="130325"/>
                  </a:cubicBezTo>
                  <a:cubicBezTo>
                    <a:pt x="32297" y="132566"/>
                    <a:pt x="35549" y="134078"/>
                    <a:pt x="39562" y="134861"/>
                  </a:cubicBezTo>
                  <a:cubicBezTo>
                    <a:pt x="43575" y="135652"/>
                    <a:pt x="48348" y="136048"/>
                    <a:pt x="53874" y="136048"/>
                  </a:cubicBezTo>
                  <a:cubicBezTo>
                    <a:pt x="56102" y="136048"/>
                    <a:pt x="58306" y="135916"/>
                    <a:pt x="60488" y="135652"/>
                  </a:cubicBezTo>
                  <a:cubicBezTo>
                    <a:pt x="62653" y="135388"/>
                    <a:pt x="64919" y="135055"/>
                    <a:pt x="67295" y="134667"/>
                  </a:cubicBezTo>
                  <a:cubicBezTo>
                    <a:pt x="69786" y="134272"/>
                    <a:pt x="71044" y="133085"/>
                    <a:pt x="71044" y="131115"/>
                  </a:cubicBezTo>
                  <a:lnTo>
                    <a:pt x="71044" y="118692"/>
                  </a:lnTo>
                  <a:cubicBezTo>
                    <a:pt x="71044" y="116722"/>
                    <a:pt x="69647" y="115737"/>
                    <a:pt x="66860" y="115737"/>
                  </a:cubicBezTo>
                  <a:lnTo>
                    <a:pt x="56304" y="115737"/>
                  </a:lnTo>
                  <a:cubicBezTo>
                    <a:pt x="54448" y="115737"/>
                    <a:pt x="53021" y="115636"/>
                    <a:pt x="52027" y="115443"/>
                  </a:cubicBezTo>
                  <a:cubicBezTo>
                    <a:pt x="51033" y="115249"/>
                    <a:pt x="50265" y="114752"/>
                    <a:pt x="49737" y="113961"/>
                  </a:cubicBezTo>
                  <a:cubicBezTo>
                    <a:pt x="49202" y="113178"/>
                    <a:pt x="48876" y="112061"/>
                    <a:pt x="48736" y="110611"/>
                  </a:cubicBezTo>
                  <a:cubicBezTo>
                    <a:pt x="48604" y="109168"/>
                    <a:pt x="48542" y="107199"/>
                    <a:pt x="48542" y="104694"/>
                  </a:cubicBezTo>
                  <a:lnTo>
                    <a:pt x="48542" y="42785"/>
                  </a:lnTo>
                  <a:lnTo>
                    <a:pt x="66464" y="42785"/>
                  </a:lnTo>
                  <a:cubicBezTo>
                    <a:pt x="67519" y="42785"/>
                    <a:pt x="68459" y="42389"/>
                    <a:pt x="69250" y="41598"/>
                  </a:cubicBezTo>
                  <a:cubicBezTo>
                    <a:pt x="70042" y="40815"/>
                    <a:pt x="70446" y="39892"/>
                    <a:pt x="70446" y="38838"/>
                  </a:cubicBezTo>
                  <a:lnTo>
                    <a:pt x="70446" y="27213"/>
                  </a:lnTo>
                  <a:cubicBezTo>
                    <a:pt x="70446" y="26158"/>
                    <a:pt x="70042" y="25236"/>
                    <a:pt x="69250" y="24452"/>
                  </a:cubicBezTo>
                  <a:cubicBezTo>
                    <a:pt x="68459" y="23661"/>
                    <a:pt x="67519" y="23265"/>
                    <a:pt x="66464" y="23265"/>
                  </a:cubicBezTo>
                  <a:lnTo>
                    <a:pt x="48542" y="23265"/>
                  </a:lnTo>
                  <a:lnTo>
                    <a:pt x="48542" y="2955"/>
                  </a:lnTo>
                  <a:cubicBezTo>
                    <a:pt x="48542" y="985"/>
                    <a:pt x="47494" y="0"/>
                    <a:pt x="45414" y="0"/>
                  </a:cubicBezTo>
                  <a:lnTo>
                    <a:pt x="44630" y="0"/>
                  </a:lnTo>
                  <a:lnTo>
                    <a:pt x="26405" y="3148"/>
                  </a:lnTo>
                  <a:cubicBezTo>
                    <a:pt x="25365" y="3420"/>
                    <a:pt x="24449" y="3877"/>
                    <a:pt x="23665" y="4529"/>
                  </a:cubicBezTo>
                  <a:cubicBezTo>
                    <a:pt x="22881" y="5188"/>
                    <a:pt x="22493" y="6049"/>
                    <a:pt x="22493" y="7096"/>
                  </a:cubicBezTo>
                  <a:lnTo>
                    <a:pt x="22493" y="23265"/>
                  </a:lnTo>
                  <a:lnTo>
                    <a:pt x="3943" y="23265"/>
                  </a:lnTo>
                  <a:cubicBezTo>
                    <a:pt x="2888" y="23265"/>
                    <a:pt x="1971" y="23661"/>
                    <a:pt x="1180" y="24451"/>
                  </a:cubicBezTo>
                  <a:cubicBezTo>
                    <a:pt x="388" y="25235"/>
                    <a:pt x="0" y="26157"/>
                    <a:pt x="0" y="27212"/>
                  </a:cubicBezTo>
                  <a:lnTo>
                    <a:pt x="0" y="36076"/>
                  </a:lnTo>
                  <a:cubicBezTo>
                    <a:pt x="0" y="37138"/>
                    <a:pt x="388" y="37984"/>
                    <a:pt x="1180" y="38643"/>
                  </a:cubicBezTo>
                  <a:cubicBezTo>
                    <a:pt x="1971" y="39302"/>
                    <a:pt x="2887" y="39760"/>
                    <a:pt x="3943" y="40024"/>
                  </a:cubicBezTo>
                  <a:lnTo>
                    <a:pt x="22493" y="42785"/>
                  </a:lnTo>
                  <a:lnTo>
                    <a:pt x="22493" y="104693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73" name="Freeform 36">
              <a:extLst>
                <a:ext uri="{FF2B5EF4-FFF2-40B4-BE49-F238E27FC236}">
                  <a16:creationId xmlns:a16="http://schemas.microsoft.com/office/drawing/2014/main" id="{3E0BD2AA-3E12-62DF-0507-43BDCB37E191}"/>
                </a:ext>
              </a:extLst>
            </p:cNvPr>
            <p:cNvSpPr/>
            <p:nvPr/>
          </p:nvSpPr>
          <p:spPr>
            <a:xfrm>
              <a:off x="9401717" y="1234454"/>
              <a:ext cx="26056" cy="111200"/>
            </a:xfrm>
            <a:custGeom>
              <a:avLst/>
              <a:gdLst>
                <a:gd name="connsiteX0" fmla="*/ 22106 w 26056"/>
                <a:gd name="connsiteY0" fmla="*/ 0 h 111200"/>
                <a:gd name="connsiteX1" fmla="*/ 3951 w 26056"/>
                <a:gd name="connsiteY1" fmla="*/ 0 h 111200"/>
                <a:gd name="connsiteX2" fmla="*/ 1187 w 26056"/>
                <a:gd name="connsiteY2" fmla="*/ 1179 h 111200"/>
                <a:gd name="connsiteX3" fmla="*/ 0 w 26056"/>
                <a:gd name="connsiteY3" fmla="*/ 3940 h 111200"/>
                <a:gd name="connsiteX4" fmla="*/ 0 w 26056"/>
                <a:gd name="connsiteY4" fmla="*/ 107066 h 111200"/>
                <a:gd name="connsiteX5" fmla="*/ 1187 w 26056"/>
                <a:gd name="connsiteY5" fmla="*/ 109920 h 111200"/>
                <a:gd name="connsiteX6" fmla="*/ 3951 w 26056"/>
                <a:gd name="connsiteY6" fmla="*/ 111200 h 111200"/>
                <a:gd name="connsiteX7" fmla="*/ 22106 w 26056"/>
                <a:gd name="connsiteY7" fmla="*/ 111200 h 111200"/>
                <a:gd name="connsiteX8" fmla="*/ 24869 w 26056"/>
                <a:gd name="connsiteY8" fmla="*/ 109920 h 111200"/>
                <a:gd name="connsiteX9" fmla="*/ 26056 w 26056"/>
                <a:gd name="connsiteY9" fmla="*/ 107066 h 111200"/>
                <a:gd name="connsiteX10" fmla="*/ 26056 w 26056"/>
                <a:gd name="connsiteY10" fmla="*/ 3940 h 111200"/>
                <a:gd name="connsiteX11" fmla="*/ 24869 w 26056"/>
                <a:gd name="connsiteY11" fmla="*/ 1179 h 111200"/>
                <a:gd name="connsiteX12" fmla="*/ 22106 w 26056"/>
                <a:gd name="connsiteY12" fmla="*/ 0 h 11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056" h="111200">
                  <a:moveTo>
                    <a:pt x="22106" y="0"/>
                  </a:moveTo>
                  <a:lnTo>
                    <a:pt x="3951" y="0"/>
                  </a:lnTo>
                  <a:cubicBezTo>
                    <a:pt x="2895" y="0"/>
                    <a:pt x="1979" y="396"/>
                    <a:pt x="1187" y="1179"/>
                  </a:cubicBezTo>
                  <a:cubicBezTo>
                    <a:pt x="396" y="1970"/>
                    <a:pt x="0" y="2885"/>
                    <a:pt x="0" y="3940"/>
                  </a:cubicBezTo>
                  <a:lnTo>
                    <a:pt x="0" y="107066"/>
                  </a:lnTo>
                  <a:cubicBezTo>
                    <a:pt x="0" y="108113"/>
                    <a:pt x="396" y="109067"/>
                    <a:pt x="1187" y="109920"/>
                  </a:cubicBezTo>
                  <a:cubicBezTo>
                    <a:pt x="1979" y="110781"/>
                    <a:pt x="2895" y="111200"/>
                    <a:pt x="3951" y="111200"/>
                  </a:cubicBezTo>
                  <a:lnTo>
                    <a:pt x="22106" y="111200"/>
                  </a:lnTo>
                  <a:cubicBezTo>
                    <a:pt x="23153" y="111200"/>
                    <a:pt x="24077" y="110781"/>
                    <a:pt x="24869" y="109920"/>
                  </a:cubicBezTo>
                  <a:cubicBezTo>
                    <a:pt x="25653" y="109067"/>
                    <a:pt x="26056" y="108113"/>
                    <a:pt x="26056" y="107066"/>
                  </a:cubicBezTo>
                  <a:lnTo>
                    <a:pt x="26056" y="3940"/>
                  </a:lnTo>
                  <a:cubicBezTo>
                    <a:pt x="26056" y="2885"/>
                    <a:pt x="25653" y="1970"/>
                    <a:pt x="24869" y="1179"/>
                  </a:cubicBezTo>
                  <a:cubicBezTo>
                    <a:pt x="24077" y="395"/>
                    <a:pt x="23153" y="0"/>
                    <a:pt x="22106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74" name="Freeform 37">
              <a:extLst>
                <a:ext uri="{FF2B5EF4-FFF2-40B4-BE49-F238E27FC236}">
                  <a16:creationId xmlns:a16="http://schemas.microsoft.com/office/drawing/2014/main" id="{247B01B0-9183-FF14-96CD-9869EF16402F}"/>
                </a:ext>
              </a:extLst>
            </p:cNvPr>
            <p:cNvSpPr/>
            <p:nvPr/>
          </p:nvSpPr>
          <p:spPr>
            <a:xfrm>
              <a:off x="9401123" y="1194424"/>
              <a:ext cx="27235" cy="25235"/>
            </a:xfrm>
            <a:custGeom>
              <a:avLst/>
              <a:gdLst>
                <a:gd name="connsiteX0" fmla="*/ 23293 w 27235"/>
                <a:gd name="connsiteY0" fmla="*/ 0 h 25235"/>
                <a:gd name="connsiteX1" fmla="*/ 4152 w 27235"/>
                <a:gd name="connsiteY1" fmla="*/ 0 h 25235"/>
                <a:gd name="connsiteX2" fmla="*/ 1288 w 27235"/>
                <a:gd name="connsiteY2" fmla="*/ 1179 h 25235"/>
                <a:gd name="connsiteX3" fmla="*/ 0 w 27235"/>
                <a:gd name="connsiteY3" fmla="*/ 3947 h 25235"/>
                <a:gd name="connsiteX4" fmla="*/ 0 w 27235"/>
                <a:gd name="connsiteY4" fmla="*/ 21288 h 25235"/>
                <a:gd name="connsiteX5" fmla="*/ 1288 w 27235"/>
                <a:gd name="connsiteY5" fmla="*/ 24056 h 25235"/>
                <a:gd name="connsiteX6" fmla="*/ 4152 w 27235"/>
                <a:gd name="connsiteY6" fmla="*/ 25235 h 25235"/>
                <a:gd name="connsiteX7" fmla="*/ 23293 w 27235"/>
                <a:gd name="connsiteY7" fmla="*/ 25235 h 25235"/>
                <a:gd name="connsiteX8" fmla="*/ 26056 w 27235"/>
                <a:gd name="connsiteY8" fmla="*/ 24056 h 25235"/>
                <a:gd name="connsiteX9" fmla="*/ 27236 w 27235"/>
                <a:gd name="connsiteY9" fmla="*/ 21288 h 25235"/>
                <a:gd name="connsiteX10" fmla="*/ 27236 w 27235"/>
                <a:gd name="connsiteY10" fmla="*/ 3947 h 25235"/>
                <a:gd name="connsiteX11" fmla="*/ 26056 w 27235"/>
                <a:gd name="connsiteY11" fmla="*/ 1179 h 25235"/>
                <a:gd name="connsiteX12" fmla="*/ 23293 w 27235"/>
                <a:gd name="connsiteY12" fmla="*/ 0 h 25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235" h="25235">
                  <a:moveTo>
                    <a:pt x="23293" y="0"/>
                  </a:moveTo>
                  <a:lnTo>
                    <a:pt x="4152" y="0"/>
                  </a:lnTo>
                  <a:cubicBezTo>
                    <a:pt x="3097" y="0"/>
                    <a:pt x="2142" y="396"/>
                    <a:pt x="1288" y="1179"/>
                  </a:cubicBezTo>
                  <a:cubicBezTo>
                    <a:pt x="427" y="1978"/>
                    <a:pt x="0" y="2893"/>
                    <a:pt x="0" y="3947"/>
                  </a:cubicBezTo>
                  <a:lnTo>
                    <a:pt x="0" y="21288"/>
                  </a:lnTo>
                  <a:cubicBezTo>
                    <a:pt x="0" y="22350"/>
                    <a:pt x="427" y="23265"/>
                    <a:pt x="1288" y="24056"/>
                  </a:cubicBezTo>
                  <a:cubicBezTo>
                    <a:pt x="2142" y="24840"/>
                    <a:pt x="3097" y="25235"/>
                    <a:pt x="4152" y="25235"/>
                  </a:cubicBezTo>
                  <a:lnTo>
                    <a:pt x="23293" y="25235"/>
                  </a:lnTo>
                  <a:cubicBezTo>
                    <a:pt x="24341" y="25235"/>
                    <a:pt x="25265" y="24839"/>
                    <a:pt x="26056" y="24056"/>
                  </a:cubicBezTo>
                  <a:cubicBezTo>
                    <a:pt x="26840" y="23265"/>
                    <a:pt x="27236" y="22350"/>
                    <a:pt x="27236" y="21288"/>
                  </a:cubicBezTo>
                  <a:lnTo>
                    <a:pt x="27236" y="3947"/>
                  </a:lnTo>
                  <a:cubicBezTo>
                    <a:pt x="27236" y="2893"/>
                    <a:pt x="26840" y="1978"/>
                    <a:pt x="26056" y="1179"/>
                  </a:cubicBezTo>
                  <a:cubicBezTo>
                    <a:pt x="25265" y="395"/>
                    <a:pt x="24341" y="0"/>
                    <a:pt x="23293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75" name="Freeform 38">
              <a:extLst>
                <a:ext uri="{FF2B5EF4-FFF2-40B4-BE49-F238E27FC236}">
                  <a16:creationId xmlns:a16="http://schemas.microsoft.com/office/drawing/2014/main" id="{2E9C16E4-3793-5B43-9AC9-FA31FAFE53BE}"/>
                </a:ext>
              </a:extLst>
            </p:cNvPr>
            <p:cNvSpPr/>
            <p:nvPr/>
          </p:nvSpPr>
          <p:spPr>
            <a:xfrm>
              <a:off x="9450661" y="1233067"/>
              <a:ext cx="94327" cy="114162"/>
            </a:xfrm>
            <a:custGeom>
              <a:avLst/>
              <a:gdLst>
                <a:gd name="connsiteX0" fmla="*/ 12038 w 94327"/>
                <a:gd name="connsiteY0" fmla="*/ 100165 h 114162"/>
                <a:gd name="connsiteX1" fmla="*/ 26739 w 94327"/>
                <a:gd name="connsiteY1" fmla="*/ 110417 h 114162"/>
                <a:gd name="connsiteX2" fmla="*/ 47168 w 94327"/>
                <a:gd name="connsiteY2" fmla="*/ 114163 h 114162"/>
                <a:gd name="connsiteX3" fmla="*/ 67589 w 94327"/>
                <a:gd name="connsiteY3" fmla="*/ 110417 h 114162"/>
                <a:gd name="connsiteX4" fmla="*/ 82290 w 94327"/>
                <a:gd name="connsiteY4" fmla="*/ 100165 h 114162"/>
                <a:gd name="connsiteX5" fmla="*/ 91270 w 94327"/>
                <a:gd name="connsiteY5" fmla="*/ 84686 h 114162"/>
                <a:gd name="connsiteX6" fmla="*/ 94328 w 94327"/>
                <a:gd name="connsiteY6" fmla="*/ 65073 h 114162"/>
                <a:gd name="connsiteX7" fmla="*/ 94328 w 94327"/>
                <a:gd name="connsiteY7" fmla="*/ 49097 h 114162"/>
                <a:gd name="connsiteX8" fmla="*/ 91270 w 94327"/>
                <a:gd name="connsiteY8" fmla="*/ 29477 h 114162"/>
                <a:gd name="connsiteX9" fmla="*/ 82290 w 94327"/>
                <a:gd name="connsiteY9" fmla="*/ 13998 h 114162"/>
                <a:gd name="connsiteX10" fmla="*/ 67589 w 94327"/>
                <a:gd name="connsiteY10" fmla="*/ 3746 h 114162"/>
                <a:gd name="connsiteX11" fmla="*/ 47168 w 94327"/>
                <a:gd name="connsiteY11" fmla="*/ 0 h 114162"/>
                <a:gd name="connsiteX12" fmla="*/ 26739 w 94327"/>
                <a:gd name="connsiteY12" fmla="*/ 3746 h 114162"/>
                <a:gd name="connsiteX13" fmla="*/ 12038 w 94327"/>
                <a:gd name="connsiteY13" fmla="*/ 13998 h 114162"/>
                <a:gd name="connsiteX14" fmla="*/ 3058 w 94327"/>
                <a:gd name="connsiteY14" fmla="*/ 29477 h 114162"/>
                <a:gd name="connsiteX15" fmla="*/ 0 w 94327"/>
                <a:gd name="connsiteY15" fmla="*/ 49097 h 114162"/>
                <a:gd name="connsiteX16" fmla="*/ 0 w 94327"/>
                <a:gd name="connsiteY16" fmla="*/ 65073 h 114162"/>
                <a:gd name="connsiteX17" fmla="*/ 3058 w 94327"/>
                <a:gd name="connsiteY17" fmla="*/ 84686 h 114162"/>
                <a:gd name="connsiteX18" fmla="*/ 12038 w 94327"/>
                <a:gd name="connsiteY18" fmla="*/ 100165 h 114162"/>
                <a:gd name="connsiteX19" fmla="*/ 26048 w 94327"/>
                <a:gd name="connsiteY19" fmla="*/ 49097 h 114162"/>
                <a:gd name="connsiteX20" fmla="*/ 31373 w 94327"/>
                <a:gd name="connsiteY20" fmla="*/ 29679 h 114162"/>
                <a:gd name="connsiteX21" fmla="*/ 47168 w 94327"/>
                <a:gd name="connsiteY21" fmla="*/ 22482 h 114162"/>
                <a:gd name="connsiteX22" fmla="*/ 62955 w 94327"/>
                <a:gd name="connsiteY22" fmla="*/ 29679 h 114162"/>
                <a:gd name="connsiteX23" fmla="*/ 68280 w 94327"/>
                <a:gd name="connsiteY23" fmla="*/ 49097 h 114162"/>
                <a:gd name="connsiteX24" fmla="*/ 68280 w 94327"/>
                <a:gd name="connsiteY24" fmla="*/ 65073 h 114162"/>
                <a:gd name="connsiteX25" fmla="*/ 62955 w 94327"/>
                <a:gd name="connsiteY25" fmla="*/ 84484 h 114162"/>
                <a:gd name="connsiteX26" fmla="*/ 47168 w 94327"/>
                <a:gd name="connsiteY26" fmla="*/ 91688 h 114162"/>
                <a:gd name="connsiteX27" fmla="*/ 31373 w 94327"/>
                <a:gd name="connsiteY27" fmla="*/ 84484 h 114162"/>
                <a:gd name="connsiteX28" fmla="*/ 26048 w 94327"/>
                <a:gd name="connsiteY28" fmla="*/ 65073 h 114162"/>
                <a:gd name="connsiteX29" fmla="*/ 26048 w 94327"/>
                <a:gd name="connsiteY29" fmla="*/ 49097 h 11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4327" h="114162">
                  <a:moveTo>
                    <a:pt x="12038" y="100165"/>
                  </a:moveTo>
                  <a:cubicBezTo>
                    <a:pt x="15981" y="104500"/>
                    <a:pt x="20887" y="107920"/>
                    <a:pt x="26739" y="110417"/>
                  </a:cubicBezTo>
                  <a:cubicBezTo>
                    <a:pt x="32591" y="112914"/>
                    <a:pt x="39398" y="114163"/>
                    <a:pt x="47168" y="114163"/>
                  </a:cubicBezTo>
                  <a:cubicBezTo>
                    <a:pt x="54930" y="114163"/>
                    <a:pt x="61737" y="112914"/>
                    <a:pt x="67589" y="110417"/>
                  </a:cubicBezTo>
                  <a:cubicBezTo>
                    <a:pt x="73441" y="107920"/>
                    <a:pt x="78347" y="104500"/>
                    <a:pt x="82290" y="100165"/>
                  </a:cubicBezTo>
                  <a:cubicBezTo>
                    <a:pt x="86240" y="95830"/>
                    <a:pt x="89229" y="90673"/>
                    <a:pt x="91270" y="84686"/>
                  </a:cubicBezTo>
                  <a:cubicBezTo>
                    <a:pt x="93304" y="78706"/>
                    <a:pt x="94328" y="72161"/>
                    <a:pt x="94328" y="65073"/>
                  </a:cubicBezTo>
                  <a:lnTo>
                    <a:pt x="94328" y="49097"/>
                  </a:lnTo>
                  <a:cubicBezTo>
                    <a:pt x="94328" y="42002"/>
                    <a:pt x="93303" y="35464"/>
                    <a:pt x="91270" y="29477"/>
                  </a:cubicBezTo>
                  <a:cubicBezTo>
                    <a:pt x="89228" y="23498"/>
                    <a:pt x="86240" y="18333"/>
                    <a:pt x="82290" y="13998"/>
                  </a:cubicBezTo>
                  <a:cubicBezTo>
                    <a:pt x="78347" y="9663"/>
                    <a:pt x="73442" y="6251"/>
                    <a:pt x="67589" y="3746"/>
                  </a:cubicBezTo>
                  <a:cubicBezTo>
                    <a:pt x="61737" y="1249"/>
                    <a:pt x="54929" y="0"/>
                    <a:pt x="47168" y="0"/>
                  </a:cubicBezTo>
                  <a:cubicBezTo>
                    <a:pt x="39398" y="0"/>
                    <a:pt x="32592" y="1249"/>
                    <a:pt x="26739" y="3746"/>
                  </a:cubicBezTo>
                  <a:cubicBezTo>
                    <a:pt x="20887" y="6251"/>
                    <a:pt x="15981" y="9663"/>
                    <a:pt x="12038" y="13998"/>
                  </a:cubicBezTo>
                  <a:cubicBezTo>
                    <a:pt x="8088" y="18333"/>
                    <a:pt x="5100" y="23498"/>
                    <a:pt x="3058" y="29477"/>
                  </a:cubicBezTo>
                  <a:cubicBezTo>
                    <a:pt x="1017" y="35464"/>
                    <a:pt x="0" y="42002"/>
                    <a:pt x="0" y="49097"/>
                  </a:cubicBezTo>
                  <a:lnTo>
                    <a:pt x="0" y="65073"/>
                  </a:lnTo>
                  <a:cubicBezTo>
                    <a:pt x="0" y="72161"/>
                    <a:pt x="1017" y="78706"/>
                    <a:pt x="3058" y="84686"/>
                  </a:cubicBezTo>
                  <a:cubicBezTo>
                    <a:pt x="5100" y="90673"/>
                    <a:pt x="8088" y="95830"/>
                    <a:pt x="12038" y="100165"/>
                  </a:cubicBezTo>
                  <a:moveTo>
                    <a:pt x="26048" y="49097"/>
                  </a:moveTo>
                  <a:cubicBezTo>
                    <a:pt x="26048" y="40947"/>
                    <a:pt x="27826" y="34479"/>
                    <a:pt x="31373" y="29679"/>
                  </a:cubicBezTo>
                  <a:cubicBezTo>
                    <a:pt x="34928" y="24878"/>
                    <a:pt x="40190" y="22482"/>
                    <a:pt x="47168" y="22482"/>
                  </a:cubicBezTo>
                  <a:cubicBezTo>
                    <a:pt x="54130" y="22482"/>
                    <a:pt x="59401" y="24878"/>
                    <a:pt x="62955" y="29679"/>
                  </a:cubicBezTo>
                  <a:cubicBezTo>
                    <a:pt x="66502" y="34479"/>
                    <a:pt x="68280" y="40947"/>
                    <a:pt x="68280" y="49097"/>
                  </a:cubicBezTo>
                  <a:lnTo>
                    <a:pt x="68280" y="65073"/>
                  </a:lnTo>
                  <a:cubicBezTo>
                    <a:pt x="68280" y="73224"/>
                    <a:pt x="66502" y="79699"/>
                    <a:pt x="62955" y="84484"/>
                  </a:cubicBezTo>
                  <a:cubicBezTo>
                    <a:pt x="59401" y="89292"/>
                    <a:pt x="54130" y="91688"/>
                    <a:pt x="47168" y="91688"/>
                  </a:cubicBezTo>
                  <a:cubicBezTo>
                    <a:pt x="40190" y="91688"/>
                    <a:pt x="34928" y="89292"/>
                    <a:pt x="31373" y="84484"/>
                  </a:cubicBezTo>
                  <a:cubicBezTo>
                    <a:pt x="27826" y="79699"/>
                    <a:pt x="26048" y="73224"/>
                    <a:pt x="26048" y="65073"/>
                  </a:cubicBezTo>
                  <a:lnTo>
                    <a:pt x="26048" y="49097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76" name="Freeform 39">
              <a:extLst>
                <a:ext uri="{FF2B5EF4-FFF2-40B4-BE49-F238E27FC236}">
                  <a16:creationId xmlns:a16="http://schemas.microsoft.com/office/drawing/2014/main" id="{DC58419F-AF05-24CD-C69B-A5C8BF5F5941}"/>
                </a:ext>
              </a:extLst>
            </p:cNvPr>
            <p:cNvSpPr/>
            <p:nvPr/>
          </p:nvSpPr>
          <p:spPr>
            <a:xfrm>
              <a:off x="9567284" y="1233075"/>
              <a:ext cx="91177" cy="112581"/>
            </a:xfrm>
            <a:custGeom>
              <a:avLst/>
              <a:gdLst>
                <a:gd name="connsiteX0" fmla="*/ 57430 w 91177"/>
                <a:gd name="connsiteY0" fmla="*/ 23165 h 112581"/>
                <a:gd name="connsiteX1" fmla="*/ 62459 w 91177"/>
                <a:gd name="connsiteY1" fmla="*/ 26709 h 112581"/>
                <a:gd name="connsiteX2" fmla="*/ 64633 w 91177"/>
                <a:gd name="connsiteY2" fmla="*/ 33409 h 112581"/>
                <a:gd name="connsiteX3" fmla="*/ 65122 w 91177"/>
                <a:gd name="connsiteY3" fmla="*/ 44166 h 112581"/>
                <a:gd name="connsiteX4" fmla="*/ 65122 w 91177"/>
                <a:gd name="connsiteY4" fmla="*/ 108440 h 112581"/>
                <a:gd name="connsiteX5" fmla="*/ 66309 w 91177"/>
                <a:gd name="connsiteY5" fmla="*/ 111301 h 112581"/>
                <a:gd name="connsiteX6" fmla="*/ 69073 w 91177"/>
                <a:gd name="connsiteY6" fmla="*/ 112581 h 112581"/>
                <a:gd name="connsiteX7" fmla="*/ 87227 w 91177"/>
                <a:gd name="connsiteY7" fmla="*/ 112581 h 112581"/>
                <a:gd name="connsiteX8" fmla="*/ 89990 w 91177"/>
                <a:gd name="connsiteY8" fmla="*/ 111301 h 112581"/>
                <a:gd name="connsiteX9" fmla="*/ 91178 w 91177"/>
                <a:gd name="connsiteY9" fmla="*/ 108440 h 112581"/>
                <a:gd name="connsiteX10" fmla="*/ 91178 w 91177"/>
                <a:gd name="connsiteY10" fmla="*/ 44166 h 112581"/>
                <a:gd name="connsiteX11" fmla="*/ 89788 w 91177"/>
                <a:gd name="connsiteY11" fmla="*/ 26616 h 112581"/>
                <a:gd name="connsiteX12" fmla="*/ 84759 w 91177"/>
                <a:gd name="connsiteY12" fmla="*/ 12610 h 112581"/>
                <a:gd name="connsiteX13" fmla="*/ 74396 w 91177"/>
                <a:gd name="connsiteY13" fmla="*/ 3343 h 112581"/>
                <a:gd name="connsiteX14" fmla="*/ 57033 w 91177"/>
                <a:gd name="connsiteY14" fmla="*/ 0 h 112581"/>
                <a:gd name="connsiteX15" fmla="*/ 48154 w 91177"/>
                <a:gd name="connsiteY15" fmla="*/ 481 h 112581"/>
                <a:gd name="connsiteX16" fmla="*/ 40454 w 91177"/>
                <a:gd name="connsiteY16" fmla="*/ 2071 h 112581"/>
                <a:gd name="connsiteX17" fmla="*/ 33057 w 91177"/>
                <a:gd name="connsiteY17" fmla="*/ 4925 h 112581"/>
                <a:gd name="connsiteX18" fmla="*/ 25063 w 91177"/>
                <a:gd name="connsiteY18" fmla="*/ 9461 h 112581"/>
                <a:gd name="connsiteX19" fmla="*/ 25063 w 91177"/>
                <a:gd name="connsiteY19" fmla="*/ 5320 h 112581"/>
                <a:gd name="connsiteX20" fmla="*/ 23883 w 91177"/>
                <a:gd name="connsiteY20" fmla="*/ 2559 h 112581"/>
                <a:gd name="connsiteX21" fmla="*/ 21112 w 91177"/>
                <a:gd name="connsiteY21" fmla="*/ 1381 h 112581"/>
                <a:gd name="connsiteX22" fmla="*/ 3951 w 91177"/>
                <a:gd name="connsiteY22" fmla="*/ 1381 h 112581"/>
                <a:gd name="connsiteX23" fmla="*/ 1188 w 91177"/>
                <a:gd name="connsiteY23" fmla="*/ 2559 h 112581"/>
                <a:gd name="connsiteX24" fmla="*/ 0 w 91177"/>
                <a:gd name="connsiteY24" fmla="*/ 5320 h 112581"/>
                <a:gd name="connsiteX25" fmla="*/ 0 w 91177"/>
                <a:gd name="connsiteY25" fmla="*/ 108439 h 112581"/>
                <a:gd name="connsiteX26" fmla="*/ 1188 w 91177"/>
                <a:gd name="connsiteY26" fmla="*/ 111301 h 112581"/>
                <a:gd name="connsiteX27" fmla="*/ 3951 w 91177"/>
                <a:gd name="connsiteY27" fmla="*/ 112581 h 112581"/>
                <a:gd name="connsiteX28" fmla="*/ 22105 w 91177"/>
                <a:gd name="connsiteY28" fmla="*/ 112581 h 112581"/>
                <a:gd name="connsiteX29" fmla="*/ 24868 w 91177"/>
                <a:gd name="connsiteY29" fmla="*/ 111301 h 112581"/>
                <a:gd name="connsiteX30" fmla="*/ 26048 w 91177"/>
                <a:gd name="connsiteY30" fmla="*/ 108439 h 112581"/>
                <a:gd name="connsiteX31" fmla="*/ 26048 w 91177"/>
                <a:gd name="connsiteY31" fmla="*/ 29175 h 112581"/>
                <a:gd name="connsiteX32" fmla="*/ 37792 w 91177"/>
                <a:gd name="connsiteY32" fmla="*/ 23947 h 112581"/>
                <a:gd name="connsiteX33" fmla="*/ 48348 w 91177"/>
                <a:gd name="connsiteY33" fmla="*/ 22078 h 112581"/>
                <a:gd name="connsiteX34" fmla="*/ 57429 w 91177"/>
                <a:gd name="connsiteY34" fmla="*/ 23164 h 112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1177" h="112581">
                  <a:moveTo>
                    <a:pt x="57430" y="23165"/>
                  </a:moveTo>
                  <a:cubicBezTo>
                    <a:pt x="59665" y="23886"/>
                    <a:pt x="61342" y="25065"/>
                    <a:pt x="62459" y="26709"/>
                  </a:cubicBezTo>
                  <a:cubicBezTo>
                    <a:pt x="63577" y="28353"/>
                    <a:pt x="64299" y="30594"/>
                    <a:pt x="64633" y="33409"/>
                  </a:cubicBezTo>
                  <a:cubicBezTo>
                    <a:pt x="64959" y="36247"/>
                    <a:pt x="65122" y="39830"/>
                    <a:pt x="65122" y="44166"/>
                  </a:cubicBezTo>
                  <a:lnTo>
                    <a:pt x="65122" y="108440"/>
                  </a:lnTo>
                  <a:cubicBezTo>
                    <a:pt x="65122" y="109495"/>
                    <a:pt x="65518" y="110441"/>
                    <a:pt x="66309" y="111301"/>
                  </a:cubicBezTo>
                  <a:cubicBezTo>
                    <a:pt x="67093" y="112154"/>
                    <a:pt x="68017" y="112581"/>
                    <a:pt x="69073" y="112581"/>
                  </a:cubicBezTo>
                  <a:lnTo>
                    <a:pt x="87227" y="112581"/>
                  </a:lnTo>
                  <a:cubicBezTo>
                    <a:pt x="88275" y="112581"/>
                    <a:pt x="89198" y="112155"/>
                    <a:pt x="89990" y="111301"/>
                  </a:cubicBezTo>
                  <a:cubicBezTo>
                    <a:pt x="90782" y="110441"/>
                    <a:pt x="91178" y="109495"/>
                    <a:pt x="91178" y="108440"/>
                  </a:cubicBezTo>
                  <a:lnTo>
                    <a:pt x="91178" y="44166"/>
                  </a:lnTo>
                  <a:cubicBezTo>
                    <a:pt x="91178" y="37853"/>
                    <a:pt x="90712" y="32005"/>
                    <a:pt x="89788" y="26616"/>
                  </a:cubicBezTo>
                  <a:cubicBezTo>
                    <a:pt x="88872" y="21226"/>
                    <a:pt x="87196" y="16558"/>
                    <a:pt x="84759" y="12610"/>
                  </a:cubicBezTo>
                  <a:cubicBezTo>
                    <a:pt x="82321" y="8671"/>
                    <a:pt x="78875" y="5584"/>
                    <a:pt x="74396" y="3343"/>
                  </a:cubicBezTo>
                  <a:cubicBezTo>
                    <a:pt x="69926" y="1117"/>
                    <a:pt x="64143" y="0"/>
                    <a:pt x="57033" y="0"/>
                  </a:cubicBezTo>
                  <a:cubicBezTo>
                    <a:pt x="53743" y="0"/>
                    <a:pt x="50785" y="163"/>
                    <a:pt x="48154" y="481"/>
                  </a:cubicBezTo>
                  <a:cubicBezTo>
                    <a:pt x="45515" y="815"/>
                    <a:pt x="42954" y="1342"/>
                    <a:pt x="40454" y="2071"/>
                  </a:cubicBezTo>
                  <a:cubicBezTo>
                    <a:pt x="37955" y="2784"/>
                    <a:pt x="35487" y="3738"/>
                    <a:pt x="33057" y="4925"/>
                  </a:cubicBezTo>
                  <a:cubicBezTo>
                    <a:pt x="30620" y="6111"/>
                    <a:pt x="27958" y="7624"/>
                    <a:pt x="25063" y="9461"/>
                  </a:cubicBezTo>
                  <a:lnTo>
                    <a:pt x="25063" y="5320"/>
                  </a:lnTo>
                  <a:cubicBezTo>
                    <a:pt x="25063" y="4266"/>
                    <a:pt x="24667" y="3343"/>
                    <a:pt x="23883" y="2559"/>
                  </a:cubicBezTo>
                  <a:cubicBezTo>
                    <a:pt x="23091" y="1768"/>
                    <a:pt x="22168" y="1381"/>
                    <a:pt x="21112" y="1381"/>
                  </a:cubicBezTo>
                  <a:lnTo>
                    <a:pt x="3951" y="1381"/>
                  </a:lnTo>
                  <a:cubicBezTo>
                    <a:pt x="2895" y="1381"/>
                    <a:pt x="1971" y="1769"/>
                    <a:pt x="1188" y="2559"/>
                  </a:cubicBezTo>
                  <a:cubicBezTo>
                    <a:pt x="396" y="3343"/>
                    <a:pt x="0" y="4265"/>
                    <a:pt x="0" y="5320"/>
                  </a:cubicBezTo>
                  <a:lnTo>
                    <a:pt x="0" y="108439"/>
                  </a:lnTo>
                  <a:cubicBezTo>
                    <a:pt x="0" y="109494"/>
                    <a:pt x="396" y="110440"/>
                    <a:pt x="1188" y="111301"/>
                  </a:cubicBezTo>
                  <a:cubicBezTo>
                    <a:pt x="1971" y="112154"/>
                    <a:pt x="2895" y="112581"/>
                    <a:pt x="3951" y="112581"/>
                  </a:cubicBezTo>
                  <a:lnTo>
                    <a:pt x="22105" y="112581"/>
                  </a:lnTo>
                  <a:cubicBezTo>
                    <a:pt x="23153" y="112581"/>
                    <a:pt x="24077" y="112154"/>
                    <a:pt x="24868" y="111301"/>
                  </a:cubicBezTo>
                  <a:cubicBezTo>
                    <a:pt x="25660" y="110440"/>
                    <a:pt x="26048" y="109494"/>
                    <a:pt x="26048" y="108439"/>
                  </a:cubicBezTo>
                  <a:lnTo>
                    <a:pt x="26048" y="29175"/>
                  </a:lnTo>
                  <a:cubicBezTo>
                    <a:pt x="30255" y="26941"/>
                    <a:pt x="34167" y="25204"/>
                    <a:pt x="37792" y="23947"/>
                  </a:cubicBezTo>
                  <a:cubicBezTo>
                    <a:pt x="41408" y="22707"/>
                    <a:pt x="44925" y="22078"/>
                    <a:pt x="48348" y="22078"/>
                  </a:cubicBezTo>
                  <a:cubicBezTo>
                    <a:pt x="52167" y="22078"/>
                    <a:pt x="55186" y="22443"/>
                    <a:pt x="57429" y="23164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77" name="Freeform 40">
              <a:extLst>
                <a:ext uri="{FF2B5EF4-FFF2-40B4-BE49-F238E27FC236}">
                  <a16:creationId xmlns:a16="http://schemas.microsoft.com/office/drawing/2014/main" id="{594CC188-76A5-2245-0047-A51BA78FC494}"/>
                </a:ext>
              </a:extLst>
            </p:cNvPr>
            <p:cNvSpPr/>
            <p:nvPr/>
          </p:nvSpPr>
          <p:spPr>
            <a:xfrm>
              <a:off x="9679962" y="1233074"/>
              <a:ext cx="86635" cy="114154"/>
            </a:xfrm>
            <a:custGeom>
              <a:avLst/>
              <a:gdLst>
                <a:gd name="connsiteX0" fmla="*/ 61969 w 86635"/>
                <a:gd name="connsiteY0" fmla="*/ 108641 h 114154"/>
                <a:gd name="connsiteX1" fmla="*/ 63157 w 86635"/>
                <a:gd name="connsiteY1" fmla="*/ 111402 h 114154"/>
                <a:gd name="connsiteX2" fmla="*/ 65912 w 86635"/>
                <a:gd name="connsiteY2" fmla="*/ 112580 h 114154"/>
                <a:gd name="connsiteX3" fmla="*/ 82693 w 86635"/>
                <a:gd name="connsiteY3" fmla="*/ 112580 h 114154"/>
                <a:gd name="connsiteX4" fmla="*/ 85456 w 86635"/>
                <a:gd name="connsiteY4" fmla="*/ 111402 h 114154"/>
                <a:gd name="connsiteX5" fmla="*/ 86636 w 86635"/>
                <a:gd name="connsiteY5" fmla="*/ 108641 h 114154"/>
                <a:gd name="connsiteX6" fmla="*/ 86636 w 86635"/>
                <a:gd name="connsiteY6" fmla="*/ 37651 h 114154"/>
                <a:gd name="connsiteX7" fmla="*/ 75490 w 86635"/>
                <a:gd name="connsiteY7" fmla="*/ 9268 h 114154"/>
                <a:gd name="connsiteX8" fmla="*/ 43224 w 86635"/>
                <a:gd name="connsiteY8" fmla="*/ 0 h 114154"/>
                <a:gd name="connsiteX9" fmla="*/ 24573 w 86635"/>
                <a:gd name="connsiteY9" fmla="*/ 969 h 114154"/>
                <a:gd name="connsiteX10" fmla="*/ 10268 w 86635"/>
                <a:gd name="connsiteY10" fmla="*/ 3125 h 114154"/>
                <a:gd name="connsiteX11" fmla="*/ 6519 w 86635"/>
                <a:gd name="connsiteY11" fmla="*/ 7220 h 114154"/>
                <a:gd name="connsiteX12" fmla="*/ 6519 w 86635"/>
                <a:gd name="connsiteY12" fmla="*/ 19729 h 114154"/>
                <a:gd name="connsiteX13" fmla="*/ 7505 w 86635"/>
                <a:gd name="connsiteY13" fmla="*/ 22474 h 114154"/>
                <a:gd name="connsiteX14" fmla="*/ 10066 w 86635"/>
                <a:gd name="connsiteY14" fmla="*/ 23063 h 114154"/>
                <a:gd name="connsiteX15" fmla="*/ 11052 w 86635"/>
                <a:gd name="connsiteY15" fmla="*/ 23063 h 114154"/>
                <a:gd name="connsiteX16" fmla="*/ 24868 w 86635"/>
                <a:gd name="connsiteY16" fmla="*/ 21985 h 114154"/>
                <a:gd name="connsiteX17" fmla="*/ 43224 w 86635"/>
                <a:gd name="connsiteY17" fmla="*/ 21489 h 114154"/>
                <a:gd name="connsiteX18" fmla="*/ 56350 w 86635"/>
                <a:gd name="connsiteY18" fmla="*/ 24669 h 114154"/>
                <a:gd name="connsiteX19" fmla="*/ 60588 w 86635"/>
                <a:gd name="connsiteY19" fmla="*/ 37589 h 114154"/>
                <a:gd name="connsiteX20" fmla="*/ 60588 w 86635"/>
                <a:gd name="connsiteY20" fmla="*/ 46329 h 114154"/>
                <a:gd name="connsiteX21" fmla="*/ 48153 w 86635"/>
                <a:gd name="connsiteY21" fmla="*/ 46329 h 114154"/>
                <a:gd name="connsiteX22" fmla="*/ 26157 w 86635"/>
                <a:gd name="connsiteY22" fmla="*/ 48500 h 114154"/>
                <a:gd name="connsiteX23" fmla="*/ 11153 w 86635"/>
                <a:gd name="connsiteY23" fmla="*/ 55007 h 114154"/>
                <a:gd name="connsiteX24" fmla="*/ 2670 w 86635"/>
                <a:gd name="connsiteY24" fmla="*/ 65654 h 114154"/>
                <a:gd name="connsiteX25" fmla="*/ 0 w 86635"/>
                <a:gd name="connsiteY25" fmla="*/ 80443 h 114154"/>
                <a:gd name="connsiteX26" fmla="*/ 0 w 86635"/>
                <a:gd name="connsiteY26" fmla="*/ 81234 h 114154"/>
                <a:gd name="connsiteX27" fmla="*/ 3058 w 86635"/>
                <a:gd name="connsiteY27" fmla="*/ 97597 h 114154"/>
                <a:gd name="connsiteX28" fmla="*/ 10960 w 86635"/>
                <a:gd name="connsiteY28" fmla="*/ 107656 h 114154"/>
                <a:gd name="connsiteX29" fmla="*/ 21911 w 86635"/>
                <a:gd name="connsiteY29" fmla="*/ 112774 h 114154"/>
                <a:gd name="connsiteX30" fmla="*/ 34143 w 86635"/>
                <a:gd name="connsiteY30" fmla="*/ 114155 h 114154"/>
                <a:gd name="connsiteX31" fmla="*/ 48153 w 86635"/>
                <a:gd name="connsiteY31" fmla="*/ 111891 h 114154"/>
                <a:gd name="connsiteX32" fmla="*/ 61969 w 86635"/>
                <a:gd name="connsiteY32" fmla="*/ 105485 h 114154"/>
                <a:gd name="connsiteX33" fmla="*/ 61969 w 86635"/>
                <a:gd name="connsiteY33" fmla="*/ 108641 h 114154"/>
                <a:gd name="connsiteX34" fmla="*/ 60588 w 86635"/>
                <a:gd name="connsiteY34" fmla="*/ 87935 h 114154"/>
                <a:gd name="connsiteX35" fmla="*/ 50963 w 86635"/>
                <a:gd name="connsiteY35" fmla="*/ 91875 h 114154"/>
                <a:gd name="connsiteX36" fmla="*/ 40337 w 86635"/>
                <a:gd name="connsiteY36" fmla="*/ 93457 h 114154"/>
                <a:gd name="connsiteX37" fmla="*/ 29424 w 86635"/>
                <a:gd name="connsiteY37" fmla="*/ 90991 h 114154"/>
                <a:gd name="connsiteX38" fmla="*/ 26056 w 86635"/>
                <a:gd name="connsiteY38" fmla="*/ 81235 h 114154"/>
                <a:gd name="connsiteX39" fmla="*/ 26056 w 86635"/>
                <a:gd name="connsiteY39" fmla="*/ 80444 h 114154"/>
                <a:gd name="connsiteX40" fmla="*/ 26941 w 86635"/>
                <a:gd name="connsiteY40" fmla="*/ 73146 h 114154"/>
                <a:gd name="connsiteX41" fmla="*/ 30317 w 86635"/>
                <a:gd name="connsiteY41" fmla="*/ 67927 h 114154"/>
                <a:gd name="connsiteX42" fmla="*/ 37070 w 86635"/>
                <a:gd name="connsiteY42" fmla="*/ 64770 h 114154"/>
                <a:gd name="connsiteX43" fmla="*/ 48084 w 86635"/>
                <a:gd name="connsiteY43" fmla="*/ 63685 h 114154"/>
                <a:gd name="connsiteX44" fmla="*/ 60588 w 86635"/>
                <a:gd name="connsiteY44" fmla="*/ 63685 h 114154"/>
                <a:gd name="connsiteX45" fmla="*/ 60588 w 86635"/>
                <a:gd name="connsiteY45" fmla="*/ 87935 h 114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86635" h="114154">
                  <a:moveTo>
                    <a:pt x="61969" y="108641"/>
                  </a:moveTo>
                  <a:cubicBezTo>
                    <a:pt x="61969" y="109688"/>
                    <a:pt x="62365" y="110611"/>
                    <a:pt x="63157" y="111402"/>
                  </a:cubicBezTo>
                  <a:cubicBezTo>
                    <a:pt x="63941" y="112185"/>
                    <a:pt x="64856" y="112580"/>
                    <a:pt x="65912" y="112580"/>
                  </a:cubicBezTo>
                  <a:lnTo>
                    <a:pt x="82693" y="112580"/>
                  </a:lnTo>
                  <a:cubicBezTo>
                    <a:pt x="83740" y="112580"/>
                    <a:pt x="84664" y="112185"/>
                    <a:pt x="85456" y="111402"/>
                  </a:cubicBezTo>
                  <a:cubicBezTo>
                    <a:pt x="86240" y="110611"/>
                    <a:pt x="86636" y="109688"/>
                    <a:pt x="86636" y="108641"/>
                  </a:cubicBezTo>
                  <a:lnTo>
                    <a:pt x="86636" y="37651"/>
                  </a:lnTo>
                  <a:cubicBezTo>
                    <a:pt x="86636" y="24909"/>
                    <a:pt x="82918" y="15448"/>
                    <a:pt x="75490" y="9268"/>
                  </a:cubicBezTo>
                  <a:cubicBezTo>
                    <a:pt x="68054" y="3087"/>
                    <a:pt x="57296" y="0"/>
                    <a:pt x="43224" y="0"/>
                  </a:cubicBezTo>
                  <a:cubicBezTo>
                    <a:pt x="36378" y="0"/>
                    <a:pt x="30161" y="318"/>
                    <a:pt x="24573" y="969"/>
                  </a:cubicBezTo>
                  <a:cubicBezTo>
                    <a:pt x="18977" y="1621"/>
                    <a:pt x="14211" y="2334"/>
                    <a:pt x="10268" y="3125"/>
                  </a:cubicBezTo>
                  <a:cubicBezTo>
                    <a:pt x="7769" y="3645"/>
                    <a:pt x="6519" y="5010"/>
                    <a:pt x="6519" y="7220"/>
                  </a:cubicBezTo>
                  <a:lnTo>
                    <a:pt x="6519" y="19729"/>
                  </a:lnTo>
                  <a:cubicBezTo>
                    <a:pt x="6519" y="21164"/>
                    <a:pt x="6845" y="22079"/>
                    <a:pt x="7505" y="22474"/>
                  </a:cubicBezTo>
                  <a:cubicBezTo>
                    <a:pt x="8165" y="22870"/>
                    <a:pt x="9011" y="23063"/>
                    <a:pt x="10066" y="23063"/>
                  </a:cubicBezTo>
                  <a:lnTo>
                    <a:pt x="11052" y="23063"/>
                  </a:lnTo>
                  <a:cubicBezTo>
                    <a:pt x="14343" y="22668"/>
                    <a:pt x="18946" y="22311"/>
                    <a:pt x="24868" y="21985"/>
                  </a:cubicBezTo>
                  <a:cubicBezTo>
                    <a:pt x="30790" y="21652"/>
                    <a:pt x="36906" y="21489"/>
                    <a:pt x="43224" y="21489"/>
                  </a:cubicBezTo>
                  <a:cubicBezTo>
                    <a:pt x="49146" y="21489"/>
                    <a:pt x="53516" y="22552"/>
                    <a:pt x="56350" y="24669"/>
                  </a:cubicBezTo>
                  <a:cubicBezTo>
                    <a:pt x="59175" y="26786"/>
                    <a:pt x="60588" y="31098"/>
                    <a:pt x="60588" y="37589"/>
                  </a:cubicBezTo>
                  <a:lnTo>
                    <a:pt x="60588" y="46329"/>
                  </a:lnTo>
                  <a:lnTo>
                    <a:pt x="48153" y="46329"/>
                  </a:lnTo>
                  <a:cubicBezTo>
                    <a:pt x="39600" y="46329"/>
                    <a:pt x="32273" y="47058"/>
                    <a:pt x="26157" y="48500"/>
                  </a:cubicBezTo>
                  <a:cubicBezTo>
                    <a:pt x="20033" y="49950"/>
                    <a:pt x="15034" y="52114"/>
                    <a:pt x="11153" y="55007"/>
                  </a:cubicBezTo>
                  <a:cubicBezTo>
                    <a:pt x="7273" y="57899"/>
                    <a:pt x="4447" y="61443"/>
                    <a:pt x="2670" y="65654"/>
                  </a:cubicBezTo>
                  <a:cubicBezTo>
                    <a:pt x="893" y="69858"/>
                    <a:pt x="0" y="74790"/>
                    <a:pt x="0" y="80443"/>
                  </a:cubicBezTo>
                  <a:lnTo>
                    <a:pt x="0" y="81234"/>
                  </a:lnTo>
                  <a:cubicBezTo>
                    <a:pt x="0" y="87935"/>
                    <a:pt x="1025" y="93387"/>
                    <a:pt x="3058" y="97597"/>
                  </a:cubicBezTo>
                  <a:cubicBezTo>
                    <a:pt x="5100" y="101801"/>
                    <a:pt x="7731" y="105158"/>
                    <a:pt x="10960" y="107656"/>
                  </a:cubicBezTo>
                  <a:cubicBezTo>
                    <a:pt x="14181" y="110145"/>
                    <a:pt x="17836" y="111859"/>
                    <a:pt x="21911" y="112774"/>
                  </a:cubicBezTo>
                  <a:cubicBezTo>
                    <a:pt x="25986" y="113697"/>
                    <a:pt x="30069" y="114155"/>
                    <a:pt x="34143" y="114155"/>
                  </a:cubicBezTo>
                  <a:cubicBezTo>
                    <a:pt x="38878" y="114155"/>
                    <a:pt x="43551" y="113403"/>
                    <a:pt x="48153" y="111891"/>
                  </a:cubicBezTo>
                  <a:cubicBezTo>
                    <a:pt x="52764" y="110378"/>
                    <a:pt x="57359" y="108246"/>
                    <a:pt x="61969" y="105485"/>
                  </a:cubicBezTo>
                  <a:lnTo>
                    <a:pt x="61969" y="108641"/>
                  </a:lnTo>
                  <a:close/>
                  <a:moveTo>
                    <a:pt x="60588" y="87935"/>
                  </a:moveTo>
                  <a:cubicBezTo>
                    <a:pt x="57677" y="89509"/>
                    <a:pt x="54464" y="90828"/>
                    <a:pt x="50963" y="91875"/>
                  </a:cubicBezTo>
                  <a:cubicBezTo>
                    <a:pt x="47455" y="92937"/>
                    <a:pt x="43916" y="93457"/>
                    <a:pt x="40337" y="93457"/>
                  </a:cubicBezTo>
                  <a:cubicBezTo>
                    <a:pt x="35316" y="93457"/>
                    <a:pt x="31675" y="92635"/>
                    <a:pt x="29424" y="90991"/>
                  </a:cubicBezTo>
                  <a:cubicBezTo>
                    <a:pt x="27173" y="89347"/>
                    <a:pt x="26056" y="86097"/>
                    <a:pt x="26056" y="81235"/>
                  </a:cubicBezTo>
                  <a:lnTo>
                    <a:pt x="26056" y="80444"/>
                  </a:lnTo>
                  <a:cubicBezTo>
                    <a:pt x="26056" y="77683"/>
                    <a:pt x="26351" y="75256"/>
                    <a:pt x="26941" y="73146"/>
                  </a:cubicBezTo>
                  <a:cubicBezTo>
                    <a:pt x="27538" y="71045"/>
                    <a:pt x="28664" y="69307"/>
                    <a:pt x="30317" y="67927"/>
                  </a:cubicBezTo>
                  <a:cubicBezTo>
                    <a:pt x="31978" y="66546"/>
                    <a:pt x="34221" y="65492"/>
                    <a:pt x="37070" y="64770"/>
                  </a:cubicBezTo>
                  <a:cubicBezTo>
                    <a:pt x="39911" y="64041"/>
                    <a:pt x="43582" y="63685"/>
                    <a:pt x="48084" y="63685"/>
                  </a:cubicBezTo>
                  <a:lnTo>
                    <a:pt x="60588" y="63685"/>
                  </a:lnTo>
                  <a:lnTo>
                    <a:pt x="60588" y="87935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78" name="Freeform 41">
              <a:extLst>
                <a:ext uri="{FF2B5EF4-FFF2-40B4-BE49-F238E27FC236}">
                  <a16:creationId xmlns:a16="http://schemas.microsoft.com/office/drawing/2014/main" id="{8CA6F821-ECF2-CCB9-AEDA-528338B5DE81}"/>
                </a:ext>
              </a:extLst>
            </p:cNvPr>
            <p:cNvSpPr/>
            <p:nvPr/>
          </p:nvSpPr>
          <p:spPr>
            <a:xfrm>
              <a:off x="9789285" y="1195606"/>
              <a:ext cx="26055" cy="150045"/>
            </a:xfrm>
            <a:custGeom>
              <a:avLst/>
              <a:gdLst>
                <a:gd name="connsiteX0" fmla="*/ 3951 w 26055"/>
                <a:gd name="connsiteY0" fmla="*/ 0 h 150045"/>
                <a:gd name="connsiteX1" fmla="*/ 1187 w 26055"/>
                <a:gd name="connsiteY1" fmla="*/ 1186 h 150045"/>
                <a:gd name="connsiteX2" fmla="*/ 0 w 26055"/>
                <a:gd name="connsiteY2" fmla="*/ 3947 h 150045"/>
                <a:gd name="connsiteX3" fmla="*/ 0 w 26055"/>
                <a:gd name="connsiteY3" fmla="*/ 145912 h 150045"/>
                <a:gd name="connsiteX4" fmla="*/ 1187 w 26055"/>
                <a:gd name="connsiteY4" fmla="*/ 148774 h 150045"/>
                <a:gd name="connsiteX5" fmla="*/ 3951 w 26055"/>
                <a:gd name="connsiteY5" fmla="*/ 150046 h 150045"/>
                <a:gd name="connsiteX6" fmla="*/ 22307 w 26055"/>
                <a:gd name="connsiteY6" fmla="*/ 150046 h 150045"/>
                <a:gd name="connsiteX7" fmla="*/ 24969 w 26055"/>
                <a:gd name="connsiteY7" fmla="*/ 148774 h 150045"/>
                <a:gd name="connsiteX8" fmla="*/ 26056 w 26055"/>
                <a:gd name="connsiteY8" fmla="*/ 145912 h 150045"/>
                <a:gd name="connsiteX9" fmla="*/ 26056 w 26055"/>
                <a:gd name="connsiteY9" fmla="*/ 3947 h 150045"/>
                <a:gd name="connsiteX10" fmla="*/ 24969 w 26055"/>
                <a:gd name="connsiteY10" fmla="*/ 1186 h 150045"/>
                <a:gd name="connsiteX11" fmla="*/ 22307 w 26055"/>
                <a:gd name="connsiteY11" fmla="*/ 0 h 150045"/>
                <a:gd name="connsiteX12" fmla="*/ 3951 w 26055"/>
                <a:gd name="connsiteY12" fmla="*/ 0 h 15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055" h="150045">
                  <a:moveTo>
                    <a:pt x="3951" y="0"/>
                  </a:moveTo>
                  <a:cubicBezTo>
                    <a:pt x="2895" y="0"/>
                    <a:pt x="1979" y="396"/>
                    <a:pt x="1187" y="1186"/>
                  </a:cubicBezTo>
                  <a:cubicBezTo>
                    <a:pt x="396" y="1977"/>
                    <a:pt x="0" y="2893"/>
                    <a:pt x="0" y="3947"/>
                  </a:cubicBezTo>
                  <a:lnTo>
                    <a:pt x="0" y="145912"/>
                  </a:lnTo>
                  <a:cubicBezTo>
                    <a:pt x="0" y="146959"/>
                    <a:pt x="396" y="147913"/>
                    <a:pt x="1187" y="148774"/>
                  </a:cubicBezTo>
                  <a:cubicBezTo>
                    <a:pt x="1979" y="149626"/>
                    <a:pt x="2895" y="150046"/>
                    <a:pt x="3951" y="150046"/>
                  </a:cubicBezTo>
                  <a:lnTo>
                    <a:pt x="22307" y="150046"/>
                  </a:lnTo>
                  <a:cubicBezTo>
                    <a:pt x="23355" y="150046"/>
                    <a:pt x="24240" y="149627"/>
                    <a:pt x="24969" y="148774"/>
                  </a:cubicBezTo>
                  <a:cubicBezTo>
                    <a:pt x="25691" y="147913"/>
                    <a:pt x="26056" y="146959"/>
                    <a:pt x="26056" y="145912"/>
                  </a:cubicBezTo>
                  <a:lnTo>
                    <a:pt x="26056" y="3947"/>
                  </a:lnTo>
                  <a:cubicBezTo>
                    <a:pt x="26056" y="2893"/>
                    <a:pt x="25691" y="1978"/>
                    <a:pt x="24969" y="1186"/>
                  </a:cubicBezTo>
                  <a:cubicBezTo>
                    <a:pt x="24240" y="395"/>
                    <a:pt x="23355" y="0"/>
                    <a:pt x="22307" y="0"/>
                  </a:cubicBezTo>
                  <a:lnTo>
                    <a:pt x="3951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79" name="Freeform 42">
              <a:extLst>
                <a:ext uri="{FF2B5EF4-FFF2-40B4-BE49-F238E27FC236}">
                  <a16:creationId xmlns:a16="http://schemas.microsoft.com/office/drawing/2014/main" id="{5922F19E-3DED-1282-6E0A-6BF1D73A927E}"/>
                </a:ext>
              </a:extLst>
            </p:cNvPr>
            <p:cNvSpPr/>
            <p:nvPr/>
          </p:nvSpPr>
          <p:spPr>
            <a:xfrm>
              <a:off x="9873531" y="1197578"/>
              <a:ext cx="91176" cy="149650"/>
            </a:xfrm>
            <a:custGeom>
              <a:avLst/>
              <a:gdLst>
                <a:gd name="connsiteX0" fmla="*/ 29604 w 91176"/>
                <a:gd name="connsiteY0" fmla="*/ 42785 h 149650"/>
                <a:gd name="connsiteX1" fmla="*/ 35526 w 91176"/>
                <a:gd name="connsiteY1" fmla="*/ 31448 h 149650"/>
                <a:gd name="connsiteX2" fmla="*/ 44506 w 91176"/>
                <a:gd name="connsiteY2" fmla="*/ 25336 h 149650"/>
                <a:gd name="connsiteX3" fmla="*/ 56048 w 91176"/>
                <a:gd name="connsiteY3" fmla="*/ 23460 h 149650"/>
                <a:gd name="connsiteX4" fmla="*/ 64337 w 91176"/>
                <a:gd name="connsiteY4" fmla="*/ 23661 h 149650"/>
                <a:gd name="connsiteX5" fmla="*/ 72821 w 91176"/>
                <a:gd name="connsiteY5" fmla="*/ 24057 h 149650"/>
                <a:gd name="connsiteX6" fmla="*/ 80621 w 91176"/>
                <a:gd name="connsiteY6" fmla="*/ 24553 h 149650"/>
                <a:gd name="connsiteX7" fmla="*/ 86830 w 91176"/>
                <a:gd name="connsiteY7" fmla="*/ 25041 h 149650"/>
                <a:gd name="connsiteX8" fmla="*/ 87226 w 91176"/>
                <a:gd name="connsiteY8" fmla="*/ 25041 h 149650"/>
                <a:gd name="connsiteX9" fmla="*/ 90284 w 91176"/>
                <a:gd name="connsiteY9" fmla="*/ 23863 h 149650"/>
                <a:gd name="connsiteX10" fmla="*/ 91177 w 91176"/>
                <a:gd name="connsiteY10" fmla="*/ 20908 h 149650"/>
                <a:gd name="connsiteX11" fmla="*/ 91177 w 91176"/>
                <a:gd name="connsiteY11" fmla="*/ 7686 h 149650"/>
                <a:gd name="connsiteX12" fmla="*/ 89989 w 91176"/>
                <a:gd name="connsiteY12" fmla="*/ 4638 h 149650"/>
                <a:gd name="connsiteX13" fmla="*/ 86830 w 91176"/>
                <a:gd name="connsiteY13" fmla="*/ 3157 h 149650"/>
                <a:gd name="connsiteX14" fmla="*/ 82787 w 91176"/>
                <a:gd name="connsiteY14" fmla="*/ 2366 h 149650"/>
                <a:gd name="connsiteX15" fmla="*/ 75778 w 91176"/>
                <a:gd name="connsiteY15" fmla="*/ 1280 h 149650"/>
                <a:gd name="connsiteX16" fmla="*/ 66510 w 91176"/>
                <a:gd name="connsiteY16" fmla="*/ 396 h 149650"/>
                <a:gd name="connsiteX17" fmla="*/ 55652 w 91176"/>
                <a:gd name="connsiteY17" fmla="*/ 0 h 149650"/>
                <a:gd name="connsiteX18" fmla="*/ 36907 w 91176"/>
                <a:gd name="connsiteY18" fmla="*/ 2466 h 149650"/>
                <a:gd name="connsiteX19" fmla="*/ 18908 w 91176"/>
                <a:gd name="connsiteY19" fmla="*/ 11633 h 149650"/>
                <a:gd name="connsiteX20" fmla="*/ 5387 w 91176"/>
                <a:gd name="connsiteY20" fmla="*/ 30067 h 149650"/>
                <a:gd name="connsiteX21" fmla="*/ 0 w 91176"/>
                <a:gd name="connsiteY21" fmla="*/ 60335 h 149650"/>
                <a:gd name="connsiteX22" fmla="*/ 0 w 91176"/>
                <a:gd name="connsiteY22" fmla="*/ 89316 h 149650"/>
                <a:gd name="connsiteX23" fmla="*/ 5387 w 91176"/>
                <a:gd name="connsiteY23" fmla="*/ 119289 h 149650"/>
                <a:gd name="connsiteX24" fmla="*/ 18908 w 91176"/>
                <a:gd name="connsiteY24" fmla="*/ 137723 h 149650"/>
                <a:gd name="connsiteX25" fmla="*/ 36907 w 91176"/>
                <a:gd name="connsiteY25" fmla="*/ 147091 h 149650"/>
                <a:gd name="connsiteX26" fmla="*/ 55652 w 91176"/>
                <a:gd name="connsiteY26" fmla="*/ 149651 h 149650"/>
                <a:gd name="connsiteX27" fmla="*/ 66510 w 91176"/>
                <a:gd name="connsiteY27" fmla="*/ 149263 h 149650"/>
                <a:gd name="connsiteX28" fmla="*/ 75778 w 91176"/>
                <a:gd name="connsiteY28" fmla="*/ 148371 h 149650"/>
                <a:gd name="connsiteX29" fmla="*/ 82787 w 91176"/>
                <a:gd name="connsiteY29" fmla="*/ 147386 h 149650"/>
                <a:gd name="connsiteX30" fmla="*/ 86830 w 91176"/>
                <a:gd name="connsiteY30" fmla="*/ 146502 h 149650"/>
                <a:gd name="connsiteX31" fmla="*/ 89989 w 91176"/>
                <a:gd name="connsiteY31" fmla="*/ 145020 h 149650"/>
                <a:gd name="connsiteX32" fmla="*/ 91177 w 91176"/>
                <a:gd name="connsiteY32" fmla="*/ 141965 h 149650"/>
                <a:gd name="connsiteX33" fmla="*/ 91177 w 91176"/>
                <a:gd name="connsiteY33" fmla="*/ 128750 h 149650"/>
                <a:gd name="connsiteX34" fmla="*/ 90284 w 91176"/>
                <a:gd name="connsiteY34" fmla="*/ 125796 h 149650"/>
                <a:gd name="connsiteX35" fmla="*/ 87226 w 91176"/>
                <a:gd name="connsiteY35" fmla="*/ 124609 h 149650"/>
                <a:gd name="connsiteX36" fmla="*/ 86830 w 91176"/>
                <a:gd name="connsiteY36" fmla="*/ 124609 h 149650"/>
                <a:gd name="connsiteX37" fmla="*/ 80621 w 91176"/>
                <a:gd name="connsiteY37" fmla="*/ 125105 h 149650"/>
                <a:gd name="connsiteX38" fmla="*/ 72821 w 91176"/>
                <a:gd name="connsiteY38" fmla="*/ 125602 h 149650"/>
                <a:gd name="connsiteX39" fmla="*/ 64337 w 91176"/>
                <a:gd name="connsiteY39" fmla="*/ 125989 h 149650"/>
                <a:gd name="connsiteX40" fmla="*/ 56048 w 91176"/>
                <a:gd name="connsiteY40" fmla="*/ 126191 h 149650"/>
                <a:gd name="connsiteX41" fmla="*/ 44506 w 91176"/>
                <a:gd name="connsiteY41" fmla="*/ 124314 h 149650"/>
                <a:gd name="connsiteX42" fmla="*/ 35526 w 91176"/>
                <a:gd name="connsiteY42" fmla="*/ 118110 h 149650"/>
                <a:gd name="connsiteX43" fmla="*/ 29604 w 91176"/>
                <a:gd name="connsiteY43" fmla="*/ 106671 h 149650"/>
                <a:gd name="connsiteX44" fmla="*/ 27430 w 91176"/>
                <a:gd name="connsiteY44" fmla="*/ 89315 h 149650"/>
                <a:gd name="connsiteX45" fmla="*/ 27430 w 91176"/>
                <a:gd name="connsiteY45" fmla="*/ 60334 h 149650"/>
                <a:gd name="connsiteX46" fmla="*/ 29604 w 91176"/>
                <a:gd name="connsiteY46" fmla="*/ 42784 h 14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91176" h="149650">
                  <a:moveTo>
                    <a:pt x="29604" y="42785"/>
                  </a:moveTo>
                  <a:cubicBezTo>
                    <a:pt x="31055" y="38055"/>
                    <a:pt x="33019" y="34278"/>
                    <a:pt x="35526" y="31448"/>
                  </a:cubicBezTo>
                  <a:cubicBezTo>
                    <a:pt x="38017" y="28625"/>
                    <a:pt x="41013" y="26593"/>
                    <a:pt x="44506" y="25336"/>
                  </a:cubicBezTo>
                  <a:cubicBezTo>
                    <a:pt x="47991" y="24088"/>
                    <a:pt x="51833" y="23460"/>
                    <a:pt x="56048" y="23460"/>
                  </a:cubicBezTo>
                  <a:cubicBezTo>
                    <a:pt x="58679" y="23460"/>
                    <a:pt x="61442" y="23530"/>
                    <a:pt x="64337" y="23661"/>
                  </a:cubicBezTo>
                  <a:cubicBezTo>
                    <a:pt x="67225" y="23793"/>
                    <a:pt x="70057" y="23925"/>
                    <a:pt x="72821" y="24057"/>
                  </a:cubicBezTo>
                  <a:cubicBezTo>
                    <a:pt x="75584" y="24188"/>
                    <a:pt x="78184" y="24351"/>
                    <a:pt x="80621" y="24553"/>
                  </a:cubicBezTo>
                  <a:cubicBezTo>
                    <a:pt x="83051" y="24747"/>
                    <a:pt x="85123" y="24910"/>
                    <a:pt x="86830" y="25041"/>
                  </a:cubicBezTo>
                  <a:lnTo>
                    <a:pt x="87226" y="25041"/>
                  </a:lnTo>
                  <a:cubicBezTo>
                    <a:pt x="88670" y="25041"/>
                    <a:pt x="89694" y="24646"/>
                    <a:pt x="90284" y="23863"/>
                  </a:cubicBezTo>
                  <a:cubicBezTo>
                    <a:pt x="90874" y="23064"/>
                    <a:pt x="91177" y="22079"/>
                    <a:pt x="91177" y="20908"/>
                  </a:cubicBezTo>
                  <a:lnTo>
                    <a:pt x="91177" y="7686"/>
                  </a:lnTo>
                  <a:cubicBezTo>
                    <a:pt x="91177" y="6251"/>
                    <a:pt x="90781" y="5227"/>
                    <a:pt x="89989" y="4638"/>
                  </a:cubicBezTo>
                  <a:cubicBezTo>
                    <a:pt x="89198" y="4041"/>
                    <a:pt x="88142" y="3545"/>
                    <a:pt x="86830" y="3157"/>
                  </a:cubicBezTo>
                  <a:cubicBezTo>
                    <a:pt x="86047" y="3025"/>
                    <a:pt x="84696" y="2761"/>
                    <a:pt x="82787" y="2366"/>
                  </a:cubicBezTo>
                  <a:cubicBezTo>
                    <a:pt x="80877" y="1970"/>
                    <a:pt x="78549" y="1613"/>
                    <a:pt x="75778" y="1280"/>
                  </a:cubicBezTo>
                  <a:cubicBezTo>
                    <a:pt x="73022" y="954"/>
                    <a:pt x="69926" y="659"/>
                    <a:pt x="66510" y="396"/>
                  </a:cubicBezTo>
                  <a:cubicBezTo>
                    <a:pt x="63080" y="132"/>
                    <a:pt x="59463" y="0"/>
                    <a:pt x="55652" y="0"/>
                  </a:cubicBezTo>
                  <a:cubicBezTo>
                    <a:pt x="49729" y="0"/>
                    <a:pt x="43481" y="822"/>
                    <a:pt x="36907" y="2466"/>
                  </a:cubicBezTo>
                  <a:cubicBezTo>
                    <a:pt x="30333" y="4110"/>
                    <a:pt x="24333" y="7166"/>
                    <a:pt x="18908" y="11633"/>
                  </a:cubicBezTo>
                  <a:cubicBezTo>
                    <a:pt x="13490" y="16100"/>
                    <a:pt x="8980" y="22250"/>
                    <a:pt x="5387" y="30067"/>
                  </a:cubicBezTo>
                  <a:cubicBezTo>
                    <a:pt x="1801" y="37891"/>
                    <a:pt x="0" y="47981"/>
                    <a:pt x="0" y="60335"/>
                  </a:cubicBezTo>
                  <a:lnTo>
                    <a:pt x="0" y="89316"/>
                  </a:lnTo>
                  <a:cubicBezTo>
                    <a:pt x="0" y="101546"/>
                    <a:pt x="1801" y="111534"/>
                    <a:pt x="5387" y="119289"/>
                  </a:cubicBezTo>
                  <a:cubicBezTo>
                    <a:pt x="8980" y="127044"/>
                    <a:pt x="13490" y="133186"/>
                    <a:pt x="18908" y="137723"/>
                  </a:cubicBezTo>
                  <a:cubicBezTo>
                    <a:pt x="24333" y="142260"/>
                    <a:pt x="30333" y="145377"/>
                    <a:pt x="36907" y="147091"/>
                  </a:cubicBezTo>
                  <a:cubicBezTo>
                    <a:pt x="43482" y="148797"/>
                    <a:pt x="49729" y="149651"/>
                    <a:pt x="55652" y="149651"/>
                  </a:cubicBezTo>
                  <a:cubicBezTo>
                    <a:pt x="59463" y="149651"/>
                    <a:pt x="63080" y="149526"/>
                    <a:pt x="66510" y="149263"/>
                  </a:cubicBezTo>
                  <a:cubicBezTo>
                    <a:pt x="69925" y="148991"/>
                    <a:pt x="73022" y="148697"/>
                    <a:pt x="75778" y="148371"/>
                  </a:cubicBezTo>
                  <a:cubicBezTo>
                    <a:pt x="78549" y="148045"/>
                    <a:pt x="80877" y="147712"/>
                    <a:pt x="82787" y="147386"/>
                  </a:cubicBezTo>
                  <a:cubicBezTo>
                    <a:pt x="84696" y="147060"/>
                    <a:pt x="86047" y="146765"/>
                    <a:pt x="86830" y="146502"/>
                  </a:cubicBezTo>
                  <a:cubicBezTo>
                    <a:pt x="88142" y="146106"/>
                    <a:pt x="89198" y="145618"/>
                    <a:pt x="89989" y="145020"/>
                  </a:cubicBezTo>
                  <a:cubicBezTo>
                    <a:pt x="90781" y="144431"/>
                    <a:pt x="91177" y="143407"/>
                    <a:pt x="91177" y="141965"/>
                  </a:cubicBezTo>
                  <a:lnTo>
                    <a:pt x="91177" y="128750"/>
                  </a:lnTo>
                  <a:cubicBezTo>
                    <a:pt x="91177" y="127572"/>
                    <a:pt x="90874" y="126586"/>
                    <a:pt x="90284" y="125796"/>
                  </a:cubicBezTo>
                  <a:cubicBezTo>
                    <a:pt x="89694" y="125005"/>
                    <a:pt x="88670" y="124609"/>
                    <a:pt x="87226" y="124609"/>
                  </a:cubicBezTo>
                  <a:lnTo>
                    <a:pt x="86830" y="124609"/>
                  </a:lnTo>
                  <a:cubicBezTo>
                    <a:pt x="85123" y="124749"/>
                    <a:pt x="83051" y="124912"/>
                    <a:pt x="80621" y="125105"/>
                  </a:cubicBezTo>
                  <a:cubicBezTo>
                    <a:pt x="78184" y="125307"/>
                    <a:pt x="75584" y="125470"/>
                    <a:pt x="72821" y="125602"/>
                  </a:cubicBezTo>
                  <a:cubicBezTo>
                    <a:pt x="70057" y="125725"/>
                    <a:pt x="67225" y="125865"/>
                    <a:pt x="64337" y="125989"/>
                  </a:cubicBezTo>
                  <a:cubicBezTo>
                    <a:pt x="61442" y="126129"/>
                    <a:pt x="58679" y="126191"/>
                    <a:pt x="56048" y="126191"/>
                  </a:cubicBezTo>
                  <a:cubicBezTo>
                    <a:pt x="51833" y="126191"/>
                    <a:pt x="47991" y="125570"/>
                    <a:pt x="44506" y="124314"/>
                  </a:cubicBezTo>
                  <a:cubicBezTo>
                    <a:pt x="41013" y="123073"/>
                    <a:pt x="38017" y="121003"/>
                    <a:pt x="35526" y="118110"/>
                  </a:cubicBezTo>
                  <a:cubicBezTo>
                    <a:pt x="33019" y="115217"/>
                    <a:pt x="31055" y="111402"/>
                    <a:pt x="29604" y="106671"/>
                  </a:cubicBezTo>
                  <a:cubicBezTo>
                    <a:pt x="28153" y="101933"/>
                    <a:pt x="27430" y="96155"/>
                    <a:pt x="27430" y="89315"/>
                  </a:cubicBezTo>
                  <a:lnTo>
                    <a:pt x="27430" y="60334"/>
                  </a:lnTo>
                  <a:cubicBezTo>
                    <a:pt x="27430" y="53371"/>
                    <a:pt x="28152" y="47515"/>
                    <a:pt x="29604" y="42784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80" name="Freeform 43">
              <a:extLst>
                <a:ext uri="{FF2B5EF4-FFF2-40B4-BE49-F238E27FC236}">
                  <a16:creationId xmlns:a16="http://schemas.microsoft.com/office/drawing/2014/main" id="{846F844B-CB5F-0466-1F06-C1AF886FDA56}"/>
                </a:ext>
              </a:extLst>
            </p:cNvPr>
            <p:cNvSpPr/>
            <p:nvPr/>
          </p:nvSpPr>
          <p:spPr>
            <a:xfrm>
              <a:off x="9979306" y="1233067"/>
              <a:ext cx="94126" cy="114161"/>
            </a:xfrm>
            <a:custGeom>
              <a:avLst/>
              <a:gdLst>
                <a:gd name="connsiteX0" fmla="*/ 68768 w 94126"/>
                <a:gd name="connsiteY0" fmla="*/ 113379 h 114161"/>
                <a:gd name="connsiteX1" fmla="*/ 77159 w 94126"/>
                <a:gd name="connsiteY1" fmla="*/ 112394 h 114161"/>
                <a:gd name="connsiteX2" fmla="*/ 86038 w 94126"/>
                <a:gd name="connsiteY2" fmla="*/ 110812 h 114161"/>
                <a:gd name="connsiteX3" fmla="*/ 89492 w 94126"/>
                <a:gd name="connsiteY3" fmla="*/ 109238 h 114161"/>
                <a:gd name="connsiteX4" fmla="*/ 90183 w 94126"/>
                <a:gd name="connsiteY4" fmla="*/ 105686 h 114161"/>
                <a:gd name="connsiteX5" fmla="*/ 90183 w 94126"/>
                <a:gd name="connsiteY5" fmla="*/ 92673 h 114161"/>
                <a:gd name="connsiteX6" fmla="*/ 89197 w 94126"/>
                <a:gd name="connsiteY6" fmla="*/ 90409 h 114161"/>
                <a:gd name="connsiteX7" fmla="*/ 86628 w 94126"/>
                <a:gd name="connsiteY7" fmla="*/ 89718 h 114161"/>
                <a:gd name="connsiteX8" fmla="*/ 86038 w 94126"/>
                <a:gd name="connsiteY8" fmla="*/ 89718 h 114161"/>
                <a:gd name="connsiteX9" fmla="*/ 70150 w 94126"/>
                <a:gd name="connsiteY9" fmla="*/ 90998 h 114161"/>
                <a:gd name="connsiteX10" fmla="*/ 49729 w 94126"/>
                <a:gd name="connsiteY10" fmla="*/ 91688 h 114161"/>
                <a:gd name="connsiteX11" fmla="*/ 37986 w 94126"/>
                <a:gd name="connsiteY11" fmla="*/ 89416 h 114161"/>
                <a:gd name="connsiteX12" fmla="*/ 30682 w 94126"/>
                <a:gd name="connsiteY12" fmla="*/ 83506 h 114161"/>
                <a:gd name="connsiteX13" fmla="*/ 27034 w 94126"/>
                <a:gd name="connsiteY13" fmla="*/ 75418 h 114161"/>
                <a:gd name="connsiteX14" fmla="*/ 26048 w 94126"/>
                <a:gd name="connsiteY14" fmla="*/ 66647 h 114161"/>
                <a:gd name="connsiteX15" fmla="*/ 26048 w 94126"/>
                <a:gd name="connsiteY15" fmla="*/ 66057 h 114161"/>
                <a:gd name="connsiteX16" fmla="*/ 90199 w 94126"/>
                <a:gd name="connsiteY16" fmla="*/ 66057 h 114161"/>
                <a:gd name="connsiteX17" fmla="*/ 94126 w 94126"/>
                <a:gd name="connsiteY17" fmla="*/ 61125 h 114161"/>
                <a:gd name="connsiteX18" fmla="*/ 94126 w 94126"/>
                <a:gd name="connsiteY18" fmla="*/ 50082 h 114161"/>
                <a:gd name="connsiteX19" fmla="*/ 91076 w 94126"/>
                <a:gd name="connsiteY19" fmla="*/ 29880 h 114161"/>
                <a:gd name="connsiteX20" fmla="*/ 82119 w 94126"/>
                <a:gd name="connsiteY20" fmla="*/ 13998 h 114161"/>
                <a:gd name="connsiteX21" fmla="*/ 67442 w 94126"/>
                <a:gd name="connsiteY21" fmla="*/ 3652 h 114161"/>
                <a:gd name="connsiteX22" fmla="*/ 47261 w 94126"/>
                <a:gd name="connsiteY22" fmla="*/ 0 h 114161"/>
                <a:gd name="connsiteX23" fmla="*/ 27174 w 94126"/>
                <a:gd name="connsiteY23" fmla="*/ 3552 h 114161"/>
                <a:gd name="connsiteX24" fmla="*/ 12310 w 94126"/>
                <a:gd name="connsiteY24" fmla="*/ 13610 h 114161"/>
                <a:gd name="connsiteX25" fmla="*/ 3151 w 94126"/>
                <a:gd name="connsiteY25" fmla="*/ 29384 h 114161"/>
                <a:gd name="connsiteX26" fmla="*/ 0 w 94126"/>
                <a:gd name="connsiteY26" fmla="*/ 50082 h 114161"/>
                <a:gd name="connsiteX27" fmla="*/ 0 w 94126"/>
                <a:gd name="connsiteY27" fmla="*/ 64677 h 114161"/>
                <a:gd name="connsiteX28" fmla="*/ 4634 w 94126"/>
                <a:gd name="connsiteY28" fmla="*/ 88826 h 114161"/>
                <a:gd name="connsiteX29" fmla="*/ 16377 w 94126"/>
                <a:gd name="connsiteY29" fmla="*/ 104011 h 114161"/>
                <a:gd name="connsiteX30" fmla="*/ 31870 w 94126"/>
                <a:gd name="connsiteY30" fmla="*/ 111898 h 114161"/>
                <a:gd name="connsiteX31" fmla="*/ 47758 w 94126"/>
                <a:gd name="connsiteY31" fmla="*/ 114162 h 114161"/>
                <a:gd name="connsiteX32" fmla="*/ 59494 w 94126"/>
                <a:gd name="connsiteY32" fmla="*/ 113968 h 114161"/>
                <a:gd name="connsiteX33" fmla="*/ 68769 w 94126"/>
                <a:gd name="connsiteY33" fmla="*/ 113379 h 114161"/>
                <a:gd name="connsiteX34" fmla="*/ 26243 w 94126"/>
                <a:gd name="connsiteY34" fmla="*/ 46731 h 114161"/>
                <a:gd name="connsiteX35" fmla="*/ 32165 w 94126"/>
                <a:gd name="connsiteY35" fmla="*/ 28693 h 114161"/>
                <a:gd name="connsiteX36" fmla="*/ 47362 w 94126"/>
                <a:gd name="connsiteY36" fmla="*/ 22482 h 114161"/>
                <a:gd name="connsiteX37" fmla="*/ 62358 w 94126"/>
                <a:gd name="connsiteY37" fmla="*/ 28786 h 114161"/>
                <a:gd name="connsiteX38" fmla="*/ 68078 w 94126"/>
                <a:gd name="connsiteY38" fmla="*/ 46731 h 114161"/>
                <a:gd name="connsiteX39" fmla="*/ 68078 w 94126"/>
                <a:gd name="connsiteY39" fmla="*/ 47523 h 114161"/>
                <a:gd name="connsiteX40" fmla="*/ 26243 w 94126"/>
                <a:gd name="connsiteY40" fmla="*/ 47523 h 114161"/>
                <a:gd name="connsiteX41" fmla="*/ 26243 w 94126"/>
                <a:gd name="connsiteY41" fmla="*/ 46731 h 114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4126" h="114161">
                  <a:moveTo>
                    <a:pt x="68768" y="113379"/>
                  </a:moveTo>
                  <a:cubicBezTo>
                    <a:pt x="71601" y="113115"/>
                    <a:pt x="74395" y="112789"/>
                    <a:pt x="77159" y="112394"/>
                  </a:cubicBezTo>
                  <a:cubicBezTo>
                    <a:pt x="79922" y="111999"/>
                    <a:pt x="82879" y="111471"/>
                    <a:pt x="86038" y="110812"/>
                  </a:cubicBezTo>
                  <a:cubicBezTo>
                    <a:pt x="87878" y="110548"/>
                    <a:pt x="89026" y="110029"/>
                    <a:pt x="89492" y="109238"/>
                  </a:cubicBezTo>
                  <a:cubicBezTo>
                    <a:pt x="89950" y="108447"/>
                    <a:pt x="90183" y="107268"/>
                    <a:pt x="90183" y="105686"/>
                  </a:cubicBezTo>
                  <a:lnTo>
                    <a:pt x="90183" y="92673"/>
                  </a:lnTo>
                  <a:cubicBezTo>
                    <a:pt x="90183" y="91626"/>
                    <a:pt x="89849" y="90874"/>
                    <a:pt x="89197" y="90409"/>
                  </a:cubicBezTo>
                  <a:cubicBezTo>
                    <a:pt x="88537" y="89951"/>
                    <a:pt x="87684" y="89718"/>
                    <a:pt x="86628" y="89718"/>
                  </a:cubicBezTo>
                  <a:lnTo>
                    <a:pt x="86038" y="89718"/>
                  </a:lnTo>
                  <a:cubicBezTo>
                    <a:pt x="81824" y="90114"/>
                    <a:pt x="76530" y="90540"/>
                    <a:pt x="70150" y="90998"/>
                  </a:cubicBezTo>
                  <a:cubicBezTo>
                    <a:pt x="63770" y="91463"/>
                    <a:pt x="56963" y="91688"/>
                    <a:pt x="49729" y="91688"/>
                  </a:cubicBezTo>
                  <a:cubicBezTo>
                    <a:pt x="44994" y="91688"/>
                    <a:pt x="41075" y="90936"/>
                    <a:pt x="37986" y="89416"/>
                  </a:cubicBezTo>
                  <a:cubicBezTo>
                    <a:pt x="34897" y="87911"/>
                    <a:pt x="32459" y="85942"/>
                    <a:pt x="30682" y="83506"/>
                  </a:cubicBezTo>
                  <a:cubicBezTo>
                    <a:pt x="28904" y="81079"/>
                    <a:pt x="27693" y="78380"/>
                    <a:pt x="27034" y="75418"/>
                  </a:cubicBezTo>
                  <a:cubicBezTo>
                    <a:pt x="26374" y="72463"/>
                    <a:pt x="26048" y="69547"/>
                    <a:pt x="26048" y="66647"/>
                  </a:cubicBezTo>
                  <a:lnTo>
                    <a:pt x="26048" y="66057"/>
                  </a:lnTo>
                  <a:lnTo>
                    <a:pt x="90199" y="66057"/>
                  </a:lnTo>
                  <a:cubicBezTo>
                    <a:pt x="92815" y="66057"/>
                    <a:pt x="94126" y="64413"/>
                    <a:pt x="94126" y="61125"/>
                  </a:cubicBezTo>
                  <a:lnTo>
                    <a:pt x="94126" y="50082"/>
                  </a:lnTo>
                  <a:cubicBezTo>
                    <a:pt x="94126" y="42722"/>
                    <a:pt x="93110" y="35983"/>
                    <a:pt x="91076" y="29880"/>
                  </a:cubicBezTo>
                  <a:cubicBezTo>
                    <a:pt x="89042" y="23761"/>
                    <a:pt x="86054" y="18473"/>
                    <a:pt x="82119" y="13998"/>
                  </a:cubicBezTo>
                  <a:cubicBezTo>
                    <a:pt x="78176" y="9539"/>
                    <a:pt x="73286" y="6087"/>
                    <a:pt x="67442" y="3652"/>
                  </a:cubicBezTo>
                  <a:cubicBezTo>
                    <a:pt x="61597" y="1217"/>
                    <a:pt x="54875" y="0"/>
                    <a:pt x="47261" y="0"/>
                  </a:cubicBezTo>
                  <a:cubicBezTo>
                    <a:pt x="39771" y="0"/>
                    <a:pt x="33080" y="1186"/>
                    <a:pt x="27174" y="3552"/>
                  </a:cubicBezTo>
                  <a:cubicBezTo>
                    <a:pt x="21267" y="5917"/>
                    <a:pt x="16307" y="9267"/>
                    <a:pt x="12310" y="13610"/>
                  </a:cubicBezTo>
                  <a:cubicBezTo>
                    <a:pt x="8297" y="17945"/>
                    <a:pt x="5247" y="23203"/>
                    <a:pt x="3151" y="29384"/>
                  </a:cubicBezTo>
                  <a:cubicBezTo>
                    <a:pt x="1048" y="35564"/>
                    <a:pt x="0" y="42459"/>
                    <a:pt x="0" y="50082"/>
                  </a:cubicBezTo>
                  <a:lnTo>
                    <a:pt x="0" y="64677"/>
                  </a:lnTo>
                  <a:cubicBezTo>
                    <a:pt x="0" y="74409"/>
                    <a:pt x="1544" y="82451"/>
                    <a:pt x="4634" y="88826"/>
                  </a:cubicBezTo>
                  <a:cubicBezTo>
                    <a:pt x="7723" y="95208"/>
                    <a:pt x="11643" y="100265"/>
                    <a:pt x="16377" y="104011"/>
                  </a:cubicBezTo>
                  <a:cubicBezTo>
                    <a:pt x="21112" y="107756"/>
                    <a:pt x="26274" y="110385"/>
                    <a:pt x="31870" y="111898"/>
                  </a:cubicBezTo>
                  <a:cubicBezTo>
                    <a:pt x="37458" y="113410"/>
                    <a:pt x="42752" y="114162"/>
                    <a:pt x="47758" y="114162"/>
                  </a:cubicBezTo>
                  <a:cubicBezTo>
                    <a:pt x="52221" y="114162"/>
                    <a:pt x="56141" y="114100"/>
                    <a:pt x="59494" y="113968"/>
                  </a:cubicBezTo>
                  <a:cubicBezTo>
                    <a:pt x="62847" y="113836"/>
                    <a:pt x="65936" y="113642"/>
                    <a:pt x="68769" y="113379"/>
                  </a:cubicBezTo>
                  <a:moveTo>
                    <a:pt x="26243" y="46731"/>
                  </a:moveTo>
                  <a:cubicBezTo>
                    <a:pt x="26243" y="38844"/>
                    <a:pt x="28214" y="32834"/>
                    <a:pt x="32165" y="28693"/>
                  </a:cubicBezTo>
                  <a:cubicBezTo>
                    <a:pt x="36108" y="24552"/>
                    <a:pt x="41176" y="22482"/>
                    <a:pt x="47362" y="22482"/>
                  </a:cubicBezTo>
                  <a:cubicBezTo>
                    <a:pt x="53541" y="22482"/>
                    <a:pt x="58539" y="24583"/>
                    <a:pt x="62358" y="28786"/>
                  </a:cubicBezTo>
                  <a:cubicBezTo>
                    <a:pt x="66169" y="32997"/>
                    <a:pt x="68078" y="38977"/>
                    <a:pt x="68078" y="46731"/>
                  </a:cubicBezTo>
                  <a:lnTo>
                    <a:pt x="68078" y="47523"/>
                  </a:lnTo>
                  <a:lnTo>
                    <a:pt x="26243" y="47523"/>
                  </a:lnTo>
                  <a:lnTo>
                    <a:pt x="26243" y="46731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81" name="Freeform 44">
              <a:extLst>
                <a:ext uri="{FF2B5EF4-FFF2-40B4-BE49-F238E27FC236}">
                  <a16:creationId xmlns:a16="http://schemas.microsoft.com/office/drawing/2014/main" id="{B2B4CF52-F2DE-F2CE-16DF-87009C4A015C}"/>
                </a:ext>
              </a:extLst>
            </p:cNvPr>
            <p:cNvSpPr/>
            <p:nvPr/>
          </p:nvSpPr>
          <p:spPr>
            <a:xfrm>
              <a:off x="10095928" y="1233068"/>
              <a:ext cx="91169" cy="112588"/>
            </a:xfrm>
            <a:custGeom>
              <a:avLst/>
              <a:gdLst>
                <a:gd name="connsiteX0" fmla="*/ 89990 w 91169"/>
                <a:gd name="connsiteY0" fmla="*/ 111309 h 112588"/>
                <a:gd name="connsiteX1" fmla="*/ 91169 w 91169"/>
                <a:gd name="connsiteY1" fmla="*/ 108448 h 112588"/>
                <a:gd name="connsiteX2" fmla="*/ 91169 w 91169"/>
                <a:gd name="connsiteY2" fmla="*/ 44173 h 112588"/>
                <a:gd name="connsiteX3" fmla="*/ 89795 w 91169"/>
                <a:gd name="connsiteY3" fmla="*/ 26624 h 112588"/>
                <a:gd name="connsiteX4" fmla="*/ 84758 w 91169"/>
                <a:gd name="connsiteY4" fmla="*/ 12618 h 112588"/>
                <a:gd name="connsiteX5" fmla="*/ 74396 w 91169"/>
                <a:gd name="connsiteY5" fmla="*/ 3350 h 112588"/>
                <a:gd name="connsiteX6" fmla="*/ 57033 w 91169"/>
                <a:gd name="connsiteY6" fmla="*/ 0 h 112588"/>
                <a:gd name="connsiteX7" fmla="*/ 48154 w 91169"/>
                <a:gd name="connsiteY7" fmla="*/ 497 h 112588"/>
                <a:gd name="connsiteX8" fmla="*/ 40454 w 91169"/>
                <a:gd name="connsiteY8" fmla="*/ 2078 h 112588"/>
                <a:gd name="connsiteX9" fmla="*/ 33057 w 91169"/>
                <a:gd name="connsiteY9" fmla="*/ 4924 h 112588"/>
                <a:gd name="connsiteX10" fmla="*/ 25063 w 91169"/>
                <a:gd name="connsiteY10" fmla="*/ 9469 h 112588"/>
                <a:gd name="connsiteX11" fmla="*/ 25063 w 91169"/>
                <a:gd name="connsiteY11" fmla="*/ 5328 h 112588"/>
                <a:gd name="connsiteX12" fmla="*/ 23883 w 91169"/>
                <a:gd name="connsiteY12" fmla="*/ 2567 h 112588"/>
                <a:gd name="connsiteX13" fmla="*/ 21120 w 91169"/>
                <a:gd name="connsiteY13" fmla="*/ 1388 h 112588"/>
                <a:gd name="connsiteX14" fmla="*/ 3951 w 91169"/>
                <a:gd name="connsiteY14" fmla="*/ 1388 h 112588"/>
                <a:gd name="connsiteX15" fmla="*/ 1188 w 91169"/>
                <a:gd name="connsiteY15" fmla="*/ 2567 h 112588"/>
                <a:gd name="connsiteX16" fmla="*/ 0 w 91169"/>
                <a:gd name="connsiteY16" fmla="*/ 5328 h 112588"/>
                <a:gd name="connsiteX17" fmla="*/ 0 w 91169"/>
                <a:gd name="connsiteY17" fmla="*/ 108447 h 112588"/>
                <a:gd name="connsiteX18" fmla="*/ 1188 w 91169"/>
                <a:gd name="connsiteY18" fmla="*/ 111308 h 112588"/>
                <a:gd name="connsiteX19" fmla="*/ 3951 w 91169"/>
                <a:gd name="connsiteY19" fmla="*/ 112588 h 112588"/>
                <a:gd name="connsiteX20" fmla="*/ 22106 w 91169"/>
                <a:gd name="connsiteY20" fmla="*/ 112588 h 112588"/>
                <a:gd name="connsiteX21" fmla="*/ 24869 w 91169"/>
                <a:gd name="connsiteY21" fmla="*/ 111308 h 112588"/>
                <a:gd name="connsiteX22" fmla="*/ 26049 w 91169"/>
                <a:gd name="connsiteY22" fmla="*/ 108447 h 112588"/>
                <a:gd name="connsiteX23" fmla="*/ 26049 w 91169"/>
                <a:gd name="connsiteY23" fmla="*/ 29182 h 112588"/>
                <a:gd name="connsiteX24" fmla="*/ 37792 w 91169"/>
                <a:gd name="connsiteY24" fmla="*/ 23955 h 112588"/>
                <a:gd name="connsiteX25" fmla="*/ 48348 w 91169"/>
                <a:gd name="connsiteY25" fmla="*/ 22086 h 112588"/>
                <a:gd name="connsiteX26" fmla="*/ 57429 w 91169"/>
                <a:gd name="connsiteY26" fmla="*/ 23172 h 112588"/>
                <a:gd name="connsiteX27" fmla="*/ 62459 w 91169"/>
                <a:gd name="connsiteY27" fmla="*/ 26716 h 112588"/>
                <a:gd name="connsiteX28" fmla="*/ 64632 w 91169"/>
                <a:gd name="connsiteY28" fmla="*/ 33417 h 112588"/>
                <a:gd name="connsiteX29" fmla="*/ 65121 w 91169"/>
                <a:gd name="connsiteY29" fmla="*/ 44173 h 112588"/>
                <a:gd name="connsiteX30" fmla="*/ 65121 w 91169"/>
                <a:gd name="connsiteY30" fmla="*/ 108447 h 112588"/>
                <a:gd name="connsiteX31" fmla="*/ 66308 w 91169"/>
                <a:gd name="connsiteY31" fmla="*/ 111309 h 112588"/>
                <a:gd name="connsiteX32" fmla="*/ 69072 w 91169"/>
                <a:gd name="connsiteY32" fmla="*/ 112589 h 112588"/>
                <a:gd name="connsiteX33" fmla="*/ 87226 w 91169"/>
                <a:gd name="connsiteY33" fmla="*/ 112589 h 112588"/>
                <a:gd name="connsiteX34" fmla="*/ 89989 w 91169"/>
                <a:gd name="connsiteY34" fmla="*/ 111309 h 112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1169" h="112588">
                  <a:moveTo>
                    <a:pt x="89990" y="111309"/>
                  </a:moveTo>
                  <a:cubicBezTo>
                    <a:pt x="90782" y="110449"/>
                    <a:pt x="91169" y="109502"/>
                    <a:pt x="91169" y="108448"/>
                  </a:cubicBezTo>
                  <a:lnTo>
                    <a:pt x="91169" y="44173"/>
                  </a:lnTo>
                  <a:cubicBezTo>
                    <a:pt x="91169" y="37861"/>
                    <a:pt x="90712" y="32013"/>
                    <a:pt x="89795" y="26624"/>
                  </a:cubicBezTo>
                  <a:cubicBezTo>
                    <a:pt x="88872" y="21234"/>
                    <a:pt x="87195" y="16565"/>
                    <a:pt x="84758" y="12618"/>
                  </a:cubicBezTo>
                  <a:cubicBezTo>
                    <a:pt x="82321" y="8678"/>
                    <a:pt x="78867" y="5584"/>
                    <a:pt x="74396" y="3350"/>
                  </a:cubicBezTo>
                  <a:cubicBezTo>
                    <a:pt x="69926" y="1125"/>
                    <a:pt x="64135" y="0"/>
                    <a:pt x="57033" y="0"/>
                  </a:cubicBezTo>
                  <a:cubicBezTo>
                    <a:pt x="53742" y="0"/>
                    <a:pt x="50785" y="171"/>
                    <a:pt x="48154" y="497"/>
                  </a:cubicBezTo>
                  <a:cubicBezTo>
                    <a:pt x="45523" y="830"/>
                    <a:pt x="42961" y="1349"/>
                    <a:pt x="40454" y="2078"/>
                  </a:cubicBezTo>
                  <a:cubicBezTo>
                    <a:pt x="37955" y="2792"/>
                    <a:pt x="35487" y="3746"/>
                    <a:pt x="33057" y="4924"/>
                  </a:cubicBezTo>
                  <a:cubicBezTo>
                    <a:pt x="30620" y="6111"/>
                    <a:pt x="27958" y="7631"/>
                    <a:pt x="25063" y="9469"/>
                  </a:cubicBezTo>
                  <a:lnTo>
                    <a:pt x="25063" y="5328"/>
                  </a:lnTo>
                  <a:cubicBezTo>
                    <a:pt x="25063" y="4273"/>
                    <a:pt x="24667" y="3350"/>
                    <a:pt x="23883" y="2567"/>
                  </a:cubicBezTo>
                  <a:cubicBezTo>
                    <a:pt x="23091" y="1776"/>
                    <a:pt x="22176" y="1388"/>
                    <a:pt x="21120" y="1388"/>
                  </a:cubicBezTo>
                  <a:lnTo>
                    <a:pt x="3951" y="1388"/>
                  </a:lnTo>
                  <a:cubicBezTo>
                    <a:pt x="2895" y="1388"/>
                    <a:pt x="1979" y="1776"/>
                    <a:pt x="1188" y="2567"/>
                  </a:cubicBezTo>
                  <a:cubicBezTo>
                    <a:pt x="396" y="3350"/>
                    <a:pt x="0" y="4273"/>
                    <a:pt x="0" y="5328"/>
                  </a:cubicBezTo>
                  <a:lnTo>
                    <a:pt x="0" y="108447"/>
                  </a:lnTo>
                  <a:cubicBezTo>
                    <a:pt x="0" y="109502"/>
                    <a:pt x="396" y="110447"/>
                    <a:pt x="1188" y="111308"/>
                  </a:cubicBezTo>
                  <a:cubicBezTo>
                    <a:pt x="1979" y="112162"/>
                    <a:pt x="2895" y="112588"/>
                    <a:pt x="3951" y="112588"/>
                  </a:cubicBezTo>
                  <a:lnTo>
                    <a:pt x="22106" y="112588"/>
                  </a:lnTo>
                  <a:cubicBezTo>
                    <a:pt x="23153" y="112588"/>
                    <a:pt x="24077" y="112162"/>
                    <a:pt x="24869" y="111308"/>
                  </a:cubicBezTo>
                  <a:cubicBezTo>
                    <a:pt x="25653" y="110448"/>
                    <a:pt x="26049" y="109502"/>
                    <a:pt x="26049" y="108447"/>
                  </a:cubicBezTo>
                  <a:lnTo>
                    <a:pt x="26049" y="29182"/>
                  </a:lnTo>
                  <a:cubicBezTo>
                    <a:pt x="30263" y="26949"/>
                    <a:pt x="34167" y="25212"/>
                    <a:pt x="37792" y="23955"/>
                  </a:cubicBezTo>
                  <a:cubicBezTo>
                    <a:pt x="41409" y="22714"/>
                    <a:pt x="44933" y="22086"/>
                    <a:pt x="48348" y="22086"/>
                  </a:cubicBezTo>
                  <a:cubicBezTo>
                    <a:pt x="52167" y="22086"/>
                    <a:pt x="55194" y="22451"/>
                    <a:pt x="57429" y="23172"/>
                  </a:cubicBezTo>
                  <a:cubicBezTo>
                    <a:pt x="59665" y="23893"/>
                    <a:pt x="61341" y="25072"/>
                    <a:pt x="62459" y="26716"/>
                  </a:cubicBezTo>
                  <a:cubicBezTo>
                    <a:pt x="63577" y="28360"/>
                    <a:pt x="64298" y="30594"/>
                    <a:pt x="64632" y="33417"/>
                  </a:cubicBezTo>
                  <a:cubicBezTo>
                    <a:pt x="64958" y="36255"/>
                    <a:pt x="65121" y="39838"/>
                    <a:pt x="65121" y="44173"/>
                  </a:cubicBezTo>
                  <a:lnTo>
                    <a:pt x="65121" y="108447"/>
                  </a:lnTo>
                  <a:cubicBezTo>
                    <a:pt x="65121" y="109502"/>
                    <a:pt x="65517" y="110448"/>
                    <a:pt x="66308" y="111309"/>
                  </a:cubicBezTo>
                  <a:cubicBezTo>
                    <a:pt x="67100" y="112162"/>
                    <a:pt x="68024" y="112589"/>
                    <a:pt x="69072" y="112589"/>
                  </a:cubicBezTo>
                  <a:lnTo>
                    <a:pt x="87226" y="112589"/>
                  </a:lnTo>
                  <a:cubicBezTo>
                    <a:pt x="88282" y="112589"/>
                    <a:pt x="89198" y="112162"/>
                    <a:pt x="89989" y="111309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82" name="Freeform 45">
              <a:extLst>
                <a:ext uri="{FF2B5EF4-FFF2-40B4-BE49-F238E27FC236}">
                  <a16:creationId xmlns:a16="http://schemas.microsoft.com/office/drawing/2014/main" id="{3F3762B7-31C7-E74A-D9BF-C420EDF07438}"/>
                </a:ext>
              </a:extLst>
            </p:cNvPr>
            <p:cNvSpPr/>
            <p:nvPr/>
          </p:nvSpPr>
          <p:spPr>
            <a:xfrm>
              <a:off x="10199933" y="1211184"/>
              <a:ext cx="71042" cy="136046"/>
            </a:xfrm>
            <a:custGeom>
              <a:avLst/>
              <a:gdLst>
                <a:gd name="connsiteX0" fmla="*/ 1180 w 71042"/>
                <a:gd name="connsiteY0" fmla="*/ 24451 h 136046"/>
                <a:gd name="connsiteX1" fmla="*/ 0 w 71042"/>
                <a:gd name="connsiteY1" fmla="*/ 27212 h 136046"/>
                <a:gd name="connsiteX2" fmla="*/ 0 w 71042"/>
                <a:gd name="connsiteY2" fmla="*/ 36084 h 136046"/>
                <a:gd name="connsiteX3" fmla="*/ 1180 w 71042"/>
                <a:gd name="connsiteY3" fmla="*/ 38651 h 136046"/>
                <a:gd name="connsiteX4" fmla="*/ 3943 w 71042"/>
                <a:gd name="connsiteY4" fmla="*/ 40024 h 136046"/>
                <a:gd name="connsiteX5" fmla="*/ 22493 w 71042"/>
                <a:gd name="connsiteY5" fmla="*/ 42784 h 136046"/>
                <a:gd name="connsiteX6" fmla="*/ 22493 w 71042"/>
                <a:gd name="connsiteY6" fmla="*/ 104693 h 136046"/>
                <a:gd name="connsiteX7" fmla="*/ 24271 w 71042"/>
                <a:gd name="connsiteY7" fmla="*/ 120769 h 136046"/>
                <a:gd name="connsiteX8" fmla="*/ 29790 w 71042"/>
                <a:gd name="connsiteY8" fmla="*/ 130331 h 136046"/>
                <a:gd name="connsiteX9" fmla="*/ 39562 w 71042"/>
                <a:gd name="connsiteY9" fmla="*/ 134868 h 136046"/>
                <a:gd name="connsiteX10" fmla="*/ 53874 w 71042"/>
                <a:gd name="connsiteY10" fmla="*/ 136047 h 136046"/>
                <a:gd name="connsiteX11" fmla="*/ 60479 w 71042"/>
                <a:gd name="connsiteY11" fmla="*/ 135651 h 136046"/>
                <a:gd name="connsiteX12" fmla="*/ 67286 w 71042"/>
                <a:gd name="connsiteY12" fmla="*/ 134666 h 136046"/>
                <a:gd name="connsiteX13" fmla="*/ 71043 w 71042"/>
                <a:gd name="connsiteY13" fmla="*/ 131115 h 136046"/>
                <a:gd name="connsiteX14" fmla="*/ 71043 w 71042"/>
                <a:gd name="connsiteY14" fmla="*/ 118699 h 136046"/>
                <a:gd name="connsiteX15" fmla="*/ 66859 w 71042"/>
                <a:gd name="connsiteY15" fmla="*/ 115744 h 136046"/>
                <a:gd name="connsiteX16" fmla="*/ 56303 w 71042"/>
                <a:gd name="connsiteY16" fmla="*/ 115744 h 136046"/>
                <a:gd name="connsiteX17" fmla="*/ 52027 w 71042"/>
                <a:gd name="connsiteY17" fmla="*/ 115442 h 136046"/>
                <a:gd name="connsiteX18" fmla="*/ 49737 w 71042"/>
                <a:gd name="connsiteY18" fmla="*/ 113961 h 136046"/>
                <a:gd name="connsiteX19" fmla="*/ 48735 w 71042"/>
                <a:gd name="connsiteY19" fmla="*/ 110618 h 136046"/>
                <a:gd name="connsiteX20" fmla="*/ 48541 w 71042"/>
                <a:gd name="connsiteY20" fmla="*/ 104693 h 136046"/>
                <a:gd name="connsiteX21" fmla="*/ 48541 w 71042"/>
                <a:gd name="connsiteY21" fmla="*/ 42784 h 136046"/>
                <a:gd name="connsiteX22" fmla="*/ 66463 w 71042"/>
                <a:gd name="connsiteY22" fmla="*/ 42784 h 136046"/>
                <a:gd name="connsiteX23" fmla="*/ 69250 w 71042"/>
                <a:gd name="connsiteY23" fmla="*/ 41606 h 136046"/>
                <a:gd name="connsiteX24" fmla="*/ 70445 w 71042"/>
                <a:gd name="connsiteY24" fmla="*/ 38845 h 136046"/>
                <a:gd name="connsiteX25" fmla="*/ 70445 w 71042"/>
                <a:gd name="connsiteY25" fmla="*/ 27212 h 136046"/>
                <a:gd name="connsiteX26" fmla="*/ 69250 w 71042"/>
                <a:gd name="connsiteY26" fmla="*/ 24451 h 136046"/>
                <a:gd name="connsiteX27" fmla="*/ 66463 w 71042"/>
                <a:gd name="connsiteY27" fmla="*/ 23273 h 136046"/>
                <a:gd name="connsiteX28" fmla="*/ 48541 w 71042"/>
                <a:gd name="connsiteY28" fmla="*/ 23273 h 136046"/>
                <a:gd name="connsiteX29" fmla="*/ 48541 w 71042"/>
                <a:gd name="connsiteY29" fmla="*/ 2955 h 136046"/>
                <a:gd name="connsiteX30" fmla="*/ 45413 w 71042"/>
                <a:gd name="connsiteY30" fmla="*/ 0 h 136046"/>
                <a:gd name="connsiteX31" fmla="*/ 44629 w 71042"/>
                <a:gd name="connsiteY31" fmla="*/ 0 h 136046"/>
                <a:gd name="connsiteX32" fmla="*/ 26405 w 71042"/>
                <a:gd name="connsiteY32" fmla="*/ 3156 h 136046"/>
                <a:gd name="connsiteX33" fmla="*/ 23665 w 71042"/>
                <a:gd name="connsiteY33" fmla="*/ 4536 h 136046"/>
                <a:gd name="connsiteX34" fmla="*/ 22493 w 71042"/>
                <a:gd name="connsiteY34" fmla="*/ 7096 h 136046"/>
                <a:gd name="connsiteX35" fmla="*/ 22493 w 71042"/>
                <a:gd name="connsiteY35" fmla="*/ 23273 h 136046"/>
                <a:gd name="connsiteX36" fmla="*/ 3942 w 71042"/>
                <a:gd name="connsiteY36" fmla="*/ 23273 h 136046"/>
                <a:gd name="connsiteX37" fmla="*/ 1179 w 71042"/>
                <a:gd name="connsiteY37" fmla="*/ 24451 h 136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42" h="136046">
                  <a:moveTo>
                    <a:pt x="1180" y="24451"/>
                  </a:moveTo>
                  <a:cubicBezTo>
                    <a:pt x="388" y="25234"/>
                    <a:pt x="0" y="26157"/>
                    <a:pt x="0" y="27212"/>
                  </a:cubicBezTo>
                  <a:lnTo>
                    <a:pt x="0" y="36084"/>
                  </a:lnTo>
                  <a:cubicBezTo>
                    <a:pt x="0" y="37138"/>
                    <a:pt x="388" y="37991"/>
                    <a:pt x="1180" y="38651"/>
                  </a:cubicBezTo>
                  <a:cubicBezTo>
                    <a:pt x="1971" y="39310"/>
                    <a:pt x="2887" y="39767"/>
                    <a:pt x="3943" y="40024"/>
                  </a:cubicBezTo>
                  <a:lnTo>
                    <a:pt x="22493" y="42784"/>
                  </a:lnTo>
                  <a:lnTo>
                    <a:pt x="22493" y="104693"/>
                  </a:lnTo>
                  <a:cubicBezTo>
                    <a:pt x="22493" y="111277"/>
                    <a:pt x="23083" y="116628"/>
                    <a:pt x="24271" y="120769"/>
                  </a:cubicBezTo>
                  <a:cubicBezTo>
                    <a:pt x="25451" y="124910"/>
                    <a:pt x="27290" y="128098"/>
                    <a:pt x="29790" y="130331"/>
                  </a:cubicBezTo>
                  <a:cubicBezTo>
                    <a:pt x="32289" y="132565"/>
                    <a:pt x="35549" y="134077"/>
                    <a:pt x="39562" y="134868"/>
                  </a:cubicBezTo>
                  <a:cubicBezTo>
                    <a:pt x="43575" y="135651"/>
                    <a:pt x="48348" y="136047"/>
                    <a:pt x="53874" y="136047"/>
                  </a:cubicBezTo>
                  <a:cubicBezTo>
                    <a:pt x="56102" y="136047"/>
                    <a:pt x="58306" y="135915"/>
                    <a:pt x="60479" y="135651"/>
                  </a:cubicBezTo>
                  <a:cubicBezTo>
                    <a:pt x="62652" y="135387"/>
                    <a:pt x="64919" y="135062"/>
                    <a:pt x="67286" y="134666"/>
                  </a:cubicBezTo>
                  <a:cubicBezTo>
                    <a:pt x="69785" y="134279"/>
                    <a:pt x="71043" y="133092"/>
                    <a:pt x="71043" y="131115"/>
                  </a:cubicBezTo>
                  <a:lnTo>
                    <a:pt x="71043" y="118699"/>
                  </a:lnTo>
                  <a:cubicBezTo>
                    <a:pt x="71043" y="116721"/>
                    <a:pt x="69638" y="115744"/>
                    <a:pt x="66859" y="115744"/>
                  </a:cubicBezTo>
                  <a:lnTo>
                    <a:pt x="56303" y="115744"/>
                  </a:lnTo>
                  <a:cubicBezTo>
                    <a:pt x="54448" y="115744"/>
                    <a:pt x="53020" y="115643"/>
                    <a:pt x="52027" y="115442"/>
                  </a:cubicBezTo>
                  <a:cubicBezTo>
                    <a:pt x="51033" y="115248"/>
                    <a:pt x="50265" y="114751"/>
                    <a:pt x="49737" y="113961"/>
                  </a:cubicBezTo>
                  <a:cubicBezTo>
                    <a:pt x="49201" y="113177"/>
                    <a:pt x="48868" y="112061"/>
                    <a:pt x="48735" y="110618"/>
                  </a:cubicBezTo>
                  <a:cubicBezTo>
                    <a:pt x="48604" y="109168"/>
                    <a:pt x="48541" y="107198"/>
                    <a:pt x="48541" y="104693"/>
                  </a:cubicBezTo>
                  <a:lnTo>
                    <a:pt x="48541" y="42784"/>
                  </a:lnTo>
                  <a:lnTo>
                    <a:pt x="66463" y="42784"/>
                  </a:lnTo>
                  <a:cubicBezTo>
                    <a:pt x="67519" y="42784"/>
                    <a:pt x="68450" y="42397"/>
                    <a:pt x="69250" y="41606"/>
                  </a:cubicBezTo>
                  <a:cubicBezTo>
                    <a:pt x="70042" y="40815"/>
                    <a:pt x="70445" y="39900"/>
                    <a:pt x="70445" y="38845"/>
                  </a:cubicBezTo>
                  <a:lnTo>
                    <a:pt x="70445" y="27212"/>
                  </a:lnTo>
                  <a:cubicBezTo>
                    <a:pt x="70445" y="26157"/>
                    <a:pt x="70042" y="25235"/>
                    <a:pt x="69250" y="24451"/>
                  </a:cubicBezTo>
                  <a:cubicBezTo>
                    <a:pt x="68450" y="23660"/>
                    <a:pt x="67519" y="23273"/>
                    <a:pt x="66463" y="23273"/>
                  </a:cubicBezTo>
                  <a:lnTo>
                    <a:pt x="48541" y="23273"/>
                  </a:lnTo>
                  <a:lnTo>
                    <a:pt x="48541" y="2955"/>
                  </a:lnTo>
                  <a:cubicBezTo>
                    <a:pt x="48541" y="985"/>
                    <a:pt x="47494" y="0"/>
                    <a:pt x="45413" y="0"/>
                  </a:cubicBezTo>
                  <a:lnTo>
                    <a:pt x="44629" y="0"/>
                  </a:lnTo>
                  <a:lnTo>
                    <a:pt x="26405" y="3156"/>
                  </a:lnTo>
                  <a:cubicBezTo>
                    <a:pt x="25365" y="3420"/>
                    <a:pt x="24449" y="3877"/>
                    <a:pt x="23665" y="4536"/>
                  </a:cubicBezTo>
                  <a:cubicBezTo>
                    <a:pt x="22881" y="5188"/>
                    <a:pt x="22493" y="6049"/>
                    <a:pt x="22493" y="7096"/>
                  </a:cubicBezTo>
                  <a:lnTo>
                    <a:pt x="22493" y="23273"/>
                  </a:lnTo>
                  <a:lnTo>
                    <a:pt x="3942" y="23273"/>
                  </a:lnTo>
                  <a:cubicBezTo>
                    <a:pt x="2887" y="23273"/>
                    <a:pt x="1971" y="23660"/>
                    <a:pt x="1179" y="24451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83" name="Freeform 46">
              <a:extLst>
                <a:ext uri="{FF2B5EF4-FFF2-40B4-BE49-F238E27FC236}">
                  <a16:creationId xmlns:a16="http://schemas.microsoft.com/office/drawing/2014/main" id="{05E1A2D4-F27E-51FC-E5AA-92C247DD8F0C}"/>
                </a:ext>
              </a:extLst>
            </p:cNvPr>
            <p:cNvSpPr/>
            <p:nvPr/>
          </p:nvSpPr>
          <p:spPr>
            <a:xfrm>
              <a:off x="10285380" y="1233068"/>
              <a:ext cx="94125" cy="114161"/>
            </a:xfrm>
            <a:custGeom>
              <a:avLst/>
              <a:gdLst>
                <a:gd name="connsiteX0" fmla="*/ 16375 w 94125"/>
                <a:gd name="connsiteY0" fmla="*/ 104011 h 114161"/>
                <a:gd name="connsiteX1" fmla="*/ 31868 w 94125"/>
                <a:gd name="connsiteY1" fmla="*/ 111898 h 114161"/>
                <a:gd name="connsiteX2" fmla="*/ 47756 w 94125"/>
                <a:gd name="connsiteY2" fmla="*/ 114162 h 114161"/>
                <a:gd name="connsiteX3" fmla="*/ 59492 w 94125"/>
                <a:gd name="connsiteY3" fmla="*/ 113968 h 114161"/>
                <a:gd name="connsiteX4" fmla="*/ 68767 w 94125"/>
                <a:gd name="connsiteY4" fmla="*/ 113379 h 114161"/>
                <a:gd name="connsiteX5" fmla="*/ 77158 w 94125"/>
                <a:gd name="connsiteY5" fmla="*/ 112394 h 114161"/>
                <a:gd name="connsiteX6" fmla="*/ 86037 w 94125"/>
                <a:gd name="connsiteY6" fmla="*/ 110812 h 114161"/>
                <a:gd name="connsiteX7" fmla="*/ 89491 w 94125"/>
                <a:gd name="connsiteY7" fmla="*/ 109238 h 114161"/>
                <a:gd name="connsiteX8" fmla="*/ 90182 w 94125"/>
                <a:gd name="connsiteY8" fmla="*/ 105686 h 114161"/>
                <a:gd name="connsiteX9" fmla="*/ 90182 w 94125"/>
                <a:gd name="connsiteY9" fmla="*/ 92673 h 114161"/>
                <a:gd name="connsiteX10" fmla="*/ 89196 w 94125"/>
                <a:gd name="connsiteY10" fmla="*/ 90409 h 114161"/>
                <a:gd name="connsiteX11" fmla="*/ 86627 w 94125"/>
                <a:gd name="connsiteY11" fmla="*/ 89718 h 114161"/>
                <a:gd name="connsiteX12" fmla="*/ 86038 w 94125"/>
                <a:gd name="connsiteY12" fmla="*/ 89718 h 114161"/>
                <a:gd name="connsiteX13" fmla="*/ 70150 w 94125"/>
                <a:gd name="connsiteY13" fmla="*/ 90998 h 114161"/>
                <a:gd name="connsiteX14" fmla="*/ 49728 w 94125"/>
                <a:gd name="connsiteY14" fmla="*/ 91688 h 114161"/>
                <a:gd name="connsiteX15" fmla="*/ 37985 w 94125"/>
                <a:gd name="connsiteY15" fmla="*/ 89416 h 114161"/>
                <a:gd name="connsiteX16" fmla="*/ 30681 w 94125"/>
                <a:gd name="connsiteY16" fmla="*/ 83506 h 114161"/>
                <a:gd name="connsiteX17" fmla="*/ 27033 w 94125"/>
                <a:gd name="connsiteY17" fmla="*/ 75418 h 114161"/>
                <a:gd name="connsiteX18" fmla="*/ 26048 w 94125"/>
                <a:gd name="connsiteY18" fmla="*/ 66647 h 114161"/>
                <a:gd name="connsiteX19" fmla="*/ 26048 w 94125"/>
                <a:gd name="connsiteY19" fmla="*/ 66057 h 114161"/>
                <a:gd name="connsiteX20" fmla="*/ 90199 w 94125"/>
                <a:gd name="connsiteY20" fmla="*/ 66057 h 114161"/>
                <a:gd name="connsiteX21" fmla="*/ 94126 w 94125"/>
                <a:gd name="connsiteY21" fmla="*/ 61125 h 114161"/>
                <a:gd name="connsiteX22" fmla="*/ 94126 w 94125"/>
                <a:gd name="connsiteY22" fmla="*/ 50082 h 114161"/>
                <a:gd name="connsiteX23" fmla="*/ 91076 w 94125"/>
                <a:gd name="connsiteY23" fmla="*/ 29880 h 114161"/>
                <a:gd name="connsiteX24" fmla="*/ 82119 w 94125"/>
                <a:gd name="connsiteY24" fmla="*/ 13998 h 114161"/>
                <a:gd name="connsiteX25" fmla="*/ 67442 w 94125"/>
                <a:gd name="connsiteY25" fmla="*/ 3652 h 114161"/>
                <a:gd name="connsiteX26" fmla="*/ 47261 w 94125"/>
                <a:gd name="connsiteY26" fmla="*/ 0 h 114161"/>
                <a:gd name="connsiteX27" fmla="*/ 27174 w 94125"/>
                <a:gd name="connsiteY27" fmla="*/ 3552 h 114161"/>
                <a:gd name="connsiteX28" fmla="*/ 12310 w 94125"/>
                <a:gd name="connsiteY28" fmla="*/ 13610 h 114161"/>
                <a:gd name="connsiteX29" fmla="*/ 3151 w 94125"/>
                <a:gd name="connsiteY29" fmla="*/ 29384 h 114161"/>
                <a:gd name="connsiteX30" fmla="*/ 0 w 94125"/>
                <a:gd name="connsiteY30" fmla="*/ 50082 h 114161"/>
                <a:gd name="connsiteX31" fmla="*/ 0 w 94125"/>
                <a:gd name="connsiteY31" fmla="*/ 64677 h 114161"/>
                <a:gd name="connsiteX32" fmla="*/ 4634 w 94125"/>
                <a:gd name="connsiteY32" fmla="*/ 88826 h 114161"/>
                <a:gd name="connsiteX33" fmla="*/ 16377 w 94125"/>
                <a:gd name="connsiteY33" fmla="*/ 104011 h 114161"/>
                <a:gd name="connsiteX34" fmla="*/ 26243 w 94125"/>
                <a:gd name="connsiteY34" fmla="*/ 46731 h 114161"/>
                <a:gd name="connsiteX35" fmla="*/ 32165 w 94125"/>
                <a:gd name="connsiteY35" fmla="*/ 28693 h 114161"/>
                <a:gd name="connsiteX36" fmla="*/ 47355 w 94125"/>
                <a:gd name="connsiteY36" fmla="*/ 22482 h 114161"/>
                <a:gd name="connsiteX37" fmla="*/ 62358 w 94125"/>
                <a:gd name="connsiteY37" fmla="*/ 28786 h 114161"/>
                <a:gd name="connsiteX38" fmla="*/ 68078 w 94125"/>
                <a:gd name="connsiteY38" fmla="*/ 46731 h 114161"/>
                <a:gd name="connsiteX39" fmla="*/ 68078 w 94125"/>
                <a:gd name="connsiteY39" fmla="*/ 47523 h 114161"/>
                <a:gd name="connsiteX40" fmla="*/ 26243 w 94125"/>
                <a:gd name="connsiteY40" fmla="*/ 47523 h 114161"/>
                <a:gd name="connsiteX41" fmla="*/ 26243 w 94125"/>
                <a:gd name="connsiteY41" fmla="*/ 46731 h 114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4125" h="114161">
                  <a:moveTo>
                    <a:pt x="16375" y="104011"/>
                  </a:moveTo>
                  <a:cubicBezTo>
                    <a:pt x="21110" y="107756"/>
                    <a:pt x="26272" y="110385"/>
                    <a:pt x="31868" y="111898"/>
                  </a:cubicBezTo>
                  <a:cubicBezTo>
                    <a:pt x="37456" y="113410"/>
                    <a:pt x="42749" y="114162"/>
                    <a:pt x="47756" y="114162"/>
                  </a:cubicBezTo>
                  <a:cubicBezTo>
                    <a:pt x="52219" y="114162"/>
                    <a:pt x="56139" y="114100"/>
                    <a:pt x="59492" y="113968"/>
                  </a:cubicBezTo>
                  <a:cubicBezTo>
                    <a:pt x="62844" y="113836"/>
                    <a:pt x="65934" y="113642"/>
                    <a:pt x="68767" y="113379"/>
                  </a:cubicBezTo>
                  <a:cubicBezTo>
                    <a:pt x="71600" y="113115"/>
                    <a:pt x="74394" y="112790"/>
                    <a:pt x="77158" y="112394"/>
                  </a:cubicBezTo>
                  <a:cubicBezTo>
                    <a:pt x="79920" y="111999"/>
                    <a:pt x="82878" y="111471"/>
                    <a:pt x="86037" y="110812"/>
                  </a:cubicBezTo>
                  <a:cubicBezTo>
                    <a:pt x="87877" y="110548"/>
                    <a:pt x="89026" y="110029"/>
                    <a:pt x="89491" y="109238"/>
                  </a:cubicBezTo>
                  <a:cubicBezTo>
                    <a:pt x="89949" y="108447"/>
                    <a:pt x="90182" y="107268"/>
                    <a:pt x="90182" y="105686"/>
                  </a:cubicBezTo>
                  <a:lnTo>
                    <a:pt x="90182" y="92673"/>
                  </a:lnTo>
                  <a:cubicBezTo>
                    <a:pt x="90182" y="91626"/>
                    <a:pt x="89848" y="90874"/>
                    <a:pt x="89196" y="90409"/>
                  </a:cubicBezTo>
                  <a:cubicBezTo>
                    <a:pt x="88536" y="89951"/>
                    <a:pt x="87683" y="89718"/>
                    <a:pt x="86627" y="89718"/>
                  </a:cubicBezTo>
                  <a:lnTo>
                    <a:pt x="86038" y="89718"/>
                  </a:lnTo>
                  <a:cubicBezTo>
                    <a:pt x="81823" y="90114"/>
                    <a:pt x="76529" y="90540"/>
                    <a:pt x="70150" y="90998"/>
                  </a:cubicBezTo>
                  <a:cubicBezTo>
                    <a:pt x="63769" y="91463"/>
                    <a:pt x="56962" y="91688"/>
                    <a:pt x="49728" y="91688"/>
                  </a:cubicBezTo>
                  <a:cubicBezTo>
                    <a:pt x="44986" y="91688"/>
                    <a:pt x="41074" y="90936"/>
                    <a:pt x="37985" y="89416"/>
                  </a:cubicBezTo>
                  <a:cubicBezTo>
                    <a:pt x="34896" y="87911"/>
                    <a:pt x="32459" y="85942"/>
                    <a:pt x="30681" y="83506"/>
                  </a:cubicBezTo>
                  <a:cubicBezTo>
                    <a:pt x="28904" y="81079"/>
                    <a:pt x="27693" y="78380"/>
                    <a:pt x="27033" y="75418"/>
                  </a:cubicBezTo>
                  <a:cubicBezTo>
                    <a:pt x="26373" y="72463"/>
                    <a:pt x="26048" y="69547"/>
                    <a:pt x="26048" y="66647"/>
                  </a:cubicBezTo>
                  <a:lnTo>
                    <a:pt x="26048" y="66057"/>
                  </a:lnTo>
                  <a:lnTo>
                    <a:pt x="90199" y="66057"/>
                  </a:lnTo>
                  <a:cubicBezTo>
                    <a:pt x="92814" y="66057"/>
                    <a:pt x="94126" y="64413"/>
                    <a:pt x="94126" y="61125"/>
                  </a:cubicBezTo>
                  <a:lnTo>
                    <a:pt x="94126" y="50082"/>
                  </a:lnTo>
                  <a:cubicBezTo>
                    <a:pt x="94126" y="42722"/>
                    <a:pt x="93109" y="35983"/>
                    <a:pt x="91076" y="29880"/>
                  </a:cubicBezTo>
                  <a:cubicBezTo>
                    <a:pt x="89042" y="23761"/>
                    <a:pt x="86054" y="18473"/>
                    <a:pt x="82119" y="13998"/>
                  </a:cubicBezTo>
                  <a:cubicBezTo>
                    <a:pt x="78168" y="9539"/>
                    <a:pt x="73279" y="6087"/>
                    <a:pt x="67442" y="3652"/>
                  </a:cubicBezTo>
                  <a:cubicBezTo>
                    <a:pt x="61597" y="1217"/>
                    <a:pt x="54876" y="0"/>
                    <a:pt x="47261" y="0"/>
                  </a:cubicBezTo>
                  <a:cubicBezTo>
                    <a:pt x="39771" y="0"/>
                    <a:pt x="33081" y="1186"/>
                    <a:pt x="27174" y="3552"/>
                  </a:cubicBezTo>
                  <a:cubicBezTo>
                    <a:pt x="21259" y="5917"/>
                    <a:pt x="16308" y="9267"/>
                    <a:pt x="12310" y="13610"/>
                  </a:cubicBezTo>
                  <a:cubicBezTo>
                    <a:pt x="8298" y="17945"/>
                    <a:pt x="5247" y="23203"/>
                    <a:pt x="3151" y="29384"/>
                  </a:cubicBezTo>
                  <a:cubicBezTo>
                    <a:pt x="1040" y="35564"/>
                    <a:pt x="0" y="42459"/>
                    <a:pt x="0" y="50082"/>
                  </a:cubicBezTo>
                  <a:lnTo>
                    <a:pt x="0" y="64677"/>
                  </a:lnTo>
                  <a:cubicBezTo>
                    <a:pt x="0" y="74409"/>
                    <a:pt x="1537" y="82451"/>
                    <a:pt x="4634" y="88826"/>
                  </a:cubicBezTo>
                  <a:cubicBezTo>
                    <a:pt x="7723" y="95208"/>
                    <a:pt x="11643" y="100265"/>
                    <a:pt x="16377" y="104011"/>
                  </a:cubicBezTo>
                  <a:moveTo>
                    <a:pt x="26243" y="46731"/>
                  </a:moveTo>
                  <a:cubicBezTo>
                    <a:pt x="26243" y="38845"/>
                    <a:pt x="28214" y="32834"/>
                    <a:pt x="32165" y="28693"/>
                  </a:cubicBezTo>
                  <a:cubicBezTo>
                    <a:pt x="36108" y="24552"/>
                    <a:pt x="41176" y="22482"/>
                    <a:pt x="47355" y="22482"/>
                  </a:cubicBezTo>
                  <a:cubicBezTo>
                    <a:pt x="53541" y="22482"/>
                    <a:pt x="58539" y="24583"/>
                    <a:pt x="62358" y="28786"/>
                  </a:cubicBezTo>
                  <a:cubicBezTo>
                    <a:pt x="66169" y="32997"/>
                    <a:pt x="68078" y="38977"/>
                    <a:pt x="68078" y="46731"/>
                  </a:cubicBezTo>
                  <a:lnTo>
                    <a:pt x="68078" y="47523"/>
                  </a:lnTo>
                  <a:lnTo>
                    <a:pt x="26243" y="47523"/>
                  </a:lnTo>
                  <a:lnTo>
                    <a:pt x="26243" y="46731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84" name="Freeform 47">
              <a:extLst>
                <a:ext uri="{FF2B5EF4-FFF2-40B4-BE49-F238E27FC236}">
                  <a16:creationId xmlns:a16="http://schemas.microsoft.com/office/drawing/2014/main" id="{42A89417-17F8-4CEB-567C-129783F42188}"/>
                </a:ext>
              </a:extLst>
            </p:cNvPr>
            <p:cNvSpPr/>
            <p:nvPr/>
          </p:nvSpPr>
          <p:spPr>
            <a:xfrm>
              <a:off x="10402006" y="1233068"/>
              <a:ext cx="57218" cy="112588"/>
            </a:xfrm>
            <a:custGeom>
              <a:avLst/>
              <a:gdLst>
                <a:gd name="connsiteX0" fmla="*/ 24860 w 57218"/>
                <a:gd name="connsiteY0" fmla="*/ 111309 h 112588"/>
                <a:gd name="connsiteX1" fmla="*/ 26040 w 57218"/>
                <a:gd name="connsiteY1" fmla="*/ 108447 h 112588"/>
                <a:gd name="connsiteX2" fmla="*/ 26040 w 57218"/>
                <a:gd name="connsiteY2" fmla="*/ 29182 h 112588"/>
                <a:gd name="connsiteX3" fmla="*/ 38777 w 57218"/>
                <a:gd name="connsiteY3" fmla="*/ 23956 h 112588"/>
                <a:gd name="connsiteX4" fmla="*/ 53276 w 57218"/>
                <a:gd name="connsiteY4" fmla="*/ 22087 h 112588"/>
                <a:gd name="connsiteX5" fmla="*/ 56039 w 57218"/>
                <a:gd name="connsiteY5" fmla="*/ 20900 h 112588"/>
                <a:gd name="connsiteX6" fmla="*/ 57219 w 57218"/>
                <a:gd name="connsiteY6" fmla="*/ 18139 h 112588"/>
                <a:gd name="connsiteX7" fmla="*/ 57219 w 57218"/>
                <a:gd name="connsiteY7" fmla="*/ 3947 h 112588"/>
                <a:gd name="connsiteX8" fmla="*/ 56039 w 57218"/>
                <a:gd name="connsiteY8" fmla="*/ 1179 h 112588"/>
                <a:gd name="connsiteX9" fmla="*/ 53276 w 57218"/>
                <a:gd name="connsiteY9" fmla="*/ 0 h 112588"/>
                <a:gd name="connsiteX10" fmla="*/ 39864 w 57218"/>
                <a:gd name="connsiteY10" fmla="*/ 1869 h 112588"/>
                <a:gd name="connsiteX11" fmla="*/ 25062 w 57218"/>
                <a:gd name="connsiteY11" fmla="*/ 9469 h 112588"/>
                <a:gd name="connsiteX12" fmla="*/ 25062 w 57218"/>
                <a:gd name="connsiteY12" fmla="*/ 5328 h 112588"/>
                <a:gd name="connsiteX13" fmla="*/ 23875 w 57218"/>
                <a:gd name="connsiteY13" fmla="*/ 2567 h 112588"/>
                <a:gd name="connsiteX14" fmla="*/ 21112 w 57218"/>
                <a:gd name="connsiteY14" fmla="*/ 1388 h 112588"/>
                <a:gd name="connsiteX15" fmla="*/ 3943 w 57218"/>
                <a:gd name="connsiteY15" fmla="*/ 1388 h 112588"/>
                <a:gd name="connsiteX16" fmla="*/ 1180 w 57218"/>
                <a:gd name="connsiteY16" fmla="*/ 2567 h 112588"/>
                <a:gd name="connsiteX17" fmla="*/ 0 w 57218"/>
                <a:gd name="connsiteY17" fmla="*/ 5328 h 112588"/>
                <a:gd name="connsiteX18" fmla="*/ 0 w 57218"/>
                <a:gd name="connsiteY18" fmla="*/ 108447 h 112588"/>
                <a:gd name="connsiteX19" fmla="*/ 1180 w 57218"/>
                <a:gd name="connsiteY19" fmla="*/ 111309 h 112588"/>
                <a:gd name="connsiteX20" fmla="*/ 3943 w 57218"/>
                <a:gd name="connsiteY20" fmla="*/ 112589 h 112588"/>
                <a:gd name="connsiteX21" fmla="*/ 22097 w 57218"/>
                <a:gd name="connsiteY21" fmla="*/ 112589 h 112588"/>
                <a:gd name="connsiteX22" fmla="*/ 24861 w 57218"/>
                <a:gd name="connsiteY22" fmla="*/ 111309 h 112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7218" h="112588">
                  <a:moveTo>
                    <a:pt x="24860" y="111309"/>
                  </a:moveTo>
                  <a:cubicBezTo>
                    <a:pt x="25644" y="110448"/>
                    <a:pt x="26040" y="109502"/>
                    <a:pt x="26040" y="108447"/>
                  </a:cubicBezTo>
                  <a:lnTo>
                    <a:pt x="26040" y="29182"/>
                  </a:lnTo>
                  <a:cubicBezTo>
                    <a:pt x="30254" y="26949"/>
                    <a:pt x="34500" y="25212"/>
                    <a:pt x="38777" y="23956"/>
                  </a:cubicBezTo>
                  <a:cubicBezTo>
                    <a:pt x="43046" y="22715"/>
                    <a:pt x="47881" y="22087"/>
                    <a:pt x="53276" y="22087"/>
                  </a:cubicBezTo>
                  <a:cubicBezTo>
                    <a:pt x="54332" y="22087"/>
                    <a:pt x="55255" y="21691"/>
                    <a:pt x="56039" y="20900"/>
                  </a:cubicBezTo>
                  <a:cubicBezTo>
                    <a:pt x="56831" y="20117"/>
                    <a:pt x="57219" y="19202"/>
                    <a:pt x="57219" y="18139"/>
                  </a:cubicBezTo>
                  <a:lnTo>
                    <a:pt x="57219" y="3947"/>
                  </a:lnTo>
                  <a:cubicBezTo>
                    <a:pt x="57219" y="2893"/>
                    <a:pt x="56831" y="1970"/>
                    <a:pt x="56039" y="1179"/>
                  </a:cubicBezTo>
                  <a:cubicBezTo>
                    <a:pt x="55255" y="395"/>
                    <a:pt x="54331" y="0"/>
                    <a:pt x="53276" y="0"/>
                  </a:cubicBezTo>
                  <a:cubicBezTo>
                    <a:pt x="49325" y="0"/>
                    <a:pt x="44855" y="628"/>
                    <a:pt x="39864" y="1869"/>
                  </a:cubicBezTo>
                  <a:cubicBezTo>
                    <a:pt x="34865" y="3125"/>
                    <a:pt x="29921" y="5653"/>
                    <a:pt x="25062" y="9469"/>
                  </a:cubicBezTo>
                  <a:lnTo>
                    <a:pt x="25062" y="5328"/>
                  </a:lnTo>
                  <a:cubicBezTo>
                    <a:pt x="25062" y="4274"/>
                    <a:pt x="24659" y="3350"/>
                    <a:pt x="23875" y="2567"/>
                  </a:cubicBezTo>
                  <a:cubicBezTo>
                    <a:pt x="23083" y="1776"/>
                    <a:pt x="22160" y="1388"/>
                    <a:pt x="21112" y="1388"/>
                  </a:cubicBezTo>
                  <a:lnTo>
                    <a:pt x="3943" y="1388"/>
                  </a:lnTo>
                  <a:cubicBezTo>
                    <a:pt x="2887" y="1388"/>
                    <a:pt x="1971" y="1776"/>
                    <a:pt x="1180" y="2567"/>
                  </a:cubicBezTo>
                  <a:cubicBezTo>
                    <a:pt x="388" y="3350"/>
                    <a:pt x="0" y="4273"/>
                    <a:pt x="0" y="5328"/>
                  </a:cubicBezTo>
                  <a:lnTo>
                    <a:pt x="0" y="108447"/>
                  </a:lnTo>
                  <a:cubicBezTo>
                    <a:pt x="0" y="109502"/>
                    <a:pt x="388" y="110448"/>
                    <a:pt x="1180" y="111309"/>
                  </a:cubicBezTo>
                  <a:cubicBezTo>
                    <a:pt x="1971" y="112162"/>
                    <a:pt x="2887" y="112589"/>
                    <a:pt x="3943" y="112589"/>
                  </a:cubicBezTo>
                  <a:lnTo>
                    <a:pt x="22097" y="112589"/>
                  </a:lnTo>
                  <a:cubicBezTo>
                    <a:pt x="23153" y="112589"/>
                    <a:pt x="24077" y="112162"/>
                    <a:pt x="24861" y="111309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85" name="Freeform 48">
              <a:extLst>
                <a:ext uri="{FF2B5EF4-FFF2-40B4-BE49-F238E27FC236}">
                  <a16:creationId xmlns:a16="http://schemas.microsoft.com/office/drawing/2014/main" id="{A2887F93-61BC-3DC8-6699-F7CB45D6FA2A}"/>
                </a:ext>
              </a:extLst>
            </p:cNvPr>
            <p:cNvSpPr/>
            <p:nvPr/>
          </p:nvSpPr>
          <p:spPr>
            <a:xfrm>
              <a:off x="9794383" y="727705"/>
              <a:ext cx="24666" cy="24250"/>
            </a:xfrm>
            <a:custGeom>
              <a:avLst/>
              <a:gdLst>
                <a:gd name="connsiteX0" fmla="*/ 4735 w 24666"/>
                <a:gd name="connsiteY0" fmla="*/ 24250 h 24250"/>
                <a:gd name="connsiteX1" fmla="*/ 20126 w 24666"/>
                <a:gd name="connsiteY1" fmla="*/ 24250 h 24250"/>
                <a:gd name="connsiteX2" fmla="*/ 23378 w 24666"/>
                <a:gd name="connsiteY2" fmla="*/ 22971 h 24250"/>
                <a:gd name="connsiteX3" fmla="*/ 24667 w 24666"/>
                <a:gd name="connsiteY3" fmla="*/ 19915 h 24250"/>
                <a:gd name="connsiteX4" fmla="*/ 24667 w 24666"/>
                <a:gd name="connsiteY4" fmla="*/ 4529 h 24250"/>
                <a:gd name="connsiteX5" fmla="*/ 23378 w 24666"/>
                <a:gd name="connsiteY5" fmla="*/ 1280 h 24250"/>
                <a:gd name="connsiteX6" fmla="*/ 20328 w 24666"/>
                <a:gd name="connsiteY6" fmla="*/ 0 h 24250"/>
                <a:gd name="connsiteX7" fmla="*/ 4735 w 24666"/>
                <a:gd name="connsiteY7" fmla="*/ 0 h 24250"/>
                <a:gd name="connsiteX8" fmla="*/ 1382 w 24666"/>
                <a:gd name="connsiteY8" fmla="*/ 1280 h 24250"/>
                <a:gd name="connsiteX9" fmla="*/ 0 w 24666"/>
                <a:gd name="connsiteY9" fmla="*/ 4529 h 24250"/>
                <a:gd name="connsiteX10" fmla="*/ 0 w 24666"/>
                <a:gd name="connsiteY10" fmla="*/ 19915 h 24250"/>
                <a:gd name="connsiteX11" fmla="*/ 1281 w 24666"/>
                <a:gd name="connsiteY11" fmla="*/ 22971 h 24250"/>
                <a:gd name="connsiteX12" fmla="*/ 4735 w 24666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66" h="24250">
                  <a:moveTo>
                    <a:pt x="4735" y="24250"/>
                  </a:moveTo>
                  <a:lnTo>
                    <a:pt x="20126" y="24250"/>
                  </a:lnTo>
                  <a:cubicBezTo>
                    <a:pt x="21438" y="24250"/>
                    <a:pt x="22524" y="23831"/>
                    <a:pt x="23378" y="22971"/>
                  </a:cubicBezTo>
                  <a:cubicBezTo>
                    <a:pt x="24232" y="22118"/>
                    <a:pt x="24667" y="21094"/>
                    <a:pt x="24667" y="19915"/>
                  </a:cubicBezTo>
                  <a:lnTo>
                    <a:pt x="24667" y="4529"/>
                  </a:lnTo>
                  <a:cubicBezTo>
                    <a:pt x="24667" y="3219"/>
                    <a:pt x="24232" y="2133"/>
                    <a:pt x="23378" y="1280"/>
                  </a:cubicBezTo>
                  <a:cubicBezTo>
                    <a:pt x="22525" y="427"/>
                    <a:pt x="21508" y="0"/>
                    <a:pt x="20328" y="0"/>
                  </a:cubicBezTo>
                  <a:lnTo>
                    <a:pt x="4735" y="0"/>
                  </a:lnTo>
                  <a:cubicBezTo>
                    <a:pt x="3415" y="0"/>
                    <a:pt x="2298" y="427"/>
                    <a:pt x="1382" y="1280"/>
                  </a:cubicBezTo>
                  <a:cubicBezTo>
                    <a:pt x="458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19" y="22118"/>
                    <a:pt x="1281" y="22971"/>
                  </a:cubicBezTo>
                  <a:cubicBezTo>
                    <a:pt x="2135" y="23831"/>
                    <a:pt x="3283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87" name="Freeform 49">
              <a:extLst>
                <a:ext uri="{FF2B5EF4-FFF2-40B4-BE49-F238E27FC236}">
                  <a16:creationId xmlns:a16="http://schemas.microsoft.com/office/drawing/2014/main" id="{31E3DFCB-A9AE-D6EB-35B8-A284F1D907A4}"/>
                </a:ext>
              </a:extLst>
            </p:cNvPr>
            <p:cNvSpPr/>
            <p:nvPr/>
          </p:nvSpPr>
          <p:spPr>
            <a:xfrm>
              <a:off x="10002576" y="708581"/>
              <a:ext cx="142070" cy="196971"/>
            </a:xfrm>
            <a:custGeom>
              <a:avLst/>
              <a:gdLst>
                <a:gd name="connsiteX0" fmla="*/ 45778 w 142070"/>
                <a:gd name="connsiteY0" fmla="*/ 150046 h 196971"/>
                <a:gd name="connsiteX1" fmla="*/ 60184 w 142070"/>
                <a:gd name="connsiteY1" fmla="*/ 150046 h 196971"/>
                <a:gd name="connsiteX2" fmla="*/ 60184 w 142070"/>
                <a:gd name="connsiteY2" fmla="*/ 155963 h 196971"/>
                <a:gd name="connsiteX3" fmla="*/ 58213 w 142070"/>
                <a:gd name="connsiteY3" fmla="*/ 165230 h 196971"/>
                <a:gd name="connsiteX4" fmla="*/ 52190 w 142070"/>
                <a:gd name="connsiteY4" fmla="*/ 170845 h 196971"/>
                <a:gd name="connsiteX5" fmla="*/ 42324 w 142070"/>
                <a:gd name="connsiteY5" fmla="*/ 173714 h 196971"/>
                <a:gd name="connsiteX6" fmla="*/ 28811 w 142070"/>
                <a:gd name="connsiteY6" fmla="*/ 174497 h 196971"/>
                <a:gd name="connsiteX7" fmla="*/ 10851 w 142070"/>
                <a:gd name="connsiteY7" fmla="*/ 174497 h 196971"/>
                <a:gd name="connsiteX8" fmla="*/ 7296 w 142070"/>
                <a:gd name="connsiteY8" fmla="*/ 177848 h 196971"/>
                <a:gd name="connsiteX9" fmla="*/ 7296 w 142070"/>
                <a:gd name="connsiteY9" fmla="*/ 192241 h 196971"/>
                <a:gd name="connsiteX10" fmla="*/ 7894 w 142070"/>
                <a:gd name="connsiteY10" fmla="*/ 194699 h 196971"/>
                <a:gd name="connsiteX11" fmla="*/ 10455 w 142070"/>
                <a:gd name="connsiteY11" fmla="*/ 195987 h 196971"/>
                <a:gd name="connsiteX12" fmla="*/ 14793 w 142070"/>
                <a:gd name="connsiteY12" fmla="*/ 196475 h 196971"/>
                <a:gd name="connsiteX13" fmla="*/ 21701 w 142070"/>
                <a:gd name="connsiteY13" fmla="*/ 196778 h 196971"/>
                <a:gd name="connsiteX14" fmla="*/ 28904 w 142070"/>
                <a:gd name="connsiteY14" fmla="*/ 196972 h 196971"/>
                <a:gd name="connsiteX15" fmla="*/ 34136 w 142070"/>
                <a:gd name="connsiteY15" fmla="*/ 196972 h 196971"/>
                <a:gd name="connsiteX16" fmla="*/ 53082 w 142070"/>
                <a:gd name="connsiteY16" fmla="*/ 195196 h 196971"/>
                <a:gd name="connsiteX17" fmla="*/ 68668 w 142070"/>
                <a:gd name="connsiteY17" fmla="*/ 188992 h 196971"/>
                <a:gd name="connsiteX18" fmla="*/ 79619 w 142070"/>
                <a:gd name="connsiteY18" fmla="*/ 176770 h 196971"/>
                <a:gd name="connsiteX19" fmla="*/ 84851 w 142070"/>
                <a:gd name="connsiteY19" fmla="*/ 156754 h 196971"/>
                <a:gd name="connsiteX20" fmla="*/ 84851 w 142070"/>
                <a:gd name="connsiteY20" fmla="*/ 150046 h 196971"/>
                <a:gd name="connsiteX21" fmla="*/ 103983 w 142070"/>
                <a:gd name="connsiteY21" fmla="*/ 150046 h 196971"/>
                <a:gd name="connsiteX22" fmla="*/ 112762 w 142070"/>
                <a:gd name="connsiteY22" fmla="*/ 149945 h 196971"/>
                <a:gd name="connsiteX23" fmla="*/ 122146 w 142070"/>
                <a:gd name="connsiteY23" fmla="*/ 149549 h 196971"/>
                <a:gd name="connsiteX24" fmla="*/ 130528 w 142070"/>
                <a:gd name="connsiteY24" fmla="*/ 148859 h 196971"/>
                <a:gd name="connsiteX25" fmla="*/ 136544 w 142070"/>
                <a:gd name="connsiteY25" fmla="*/ 147874 h 196971"/>
                <a:gd name="connsiteX26" fmla="*/ 139804 w 142070"/>
                <a:gd name="connsiteY26" fmla="*/ 145509 h 196971"/>
                <a:gd name="connsiteX27" fmla="*/ 141085 w 142070"/>
                <a:gd name="connsiteY27" fmla="*/ 142159 h 196971"/>
                <a:gd name="connsiteX28" fmla="*/ 141877 w 142070"/>
                <a:gd name="connsiteY28" fmla="*/ 130425 h 196971"/>
                <a:gd name="connsiteX29" fmla="*/ 142071 w 142070"/>
                <a:gd name="connsiteY29" fmla="*/ 118699 h 196971"/>
                <a:gd name="connsiteX30" fmla="*/ 142071 w 142070"/>
                <a:gd name="connsiteY30" fmla="*/ 4133 h 196971"/>
                <a:gd name="connsiteX31" fmla="*/ 140984 w 142070"/>
                <a:gd name="connsiteY31" fmla="*/ 1179 h 196971"/>
                <a:gd name="connsiteX32" fmla="*/ 138322 w 142070"/>
                <a:gd name="connsiteY32" fmla="*/ 0 h 196971"/>
                <a:gd name="connsiteX33" fmla="*/ 120369 w 142070"/>
                <a:gd name="connsiteY33" fmla="*/ 0 h 196971"/>
                <a:gd name="connsiteX34" fmla="*/ 117606 w 142070"/>
                <a:gd name="connsiteY34" fmla="*/ 1179 h 196971"/>
                <a:gd name="connsiteX35" fmla="*/ 116418 w 142070"/>
                <a:gd name="connsiteY35" fmla="*/ 4133 h 196971"/>
                <a:gd name="connsiteX36" fmla="*/ 116418 w 142070"/>
                <a:gd name="connsiteY36" fmla="*/ 118303 h 196971"/>
                <a:gd name="connsiteX37" fmla="*/ 114936 w 142070"/>
                <a:gd name="connsiteY37" fmla="*/ 123918 h 196971"/>
                <a:gd name="connsiteX38" fmla="*/ 108726 w 142070"/>
                <a:gd name="connsiteY38" fmla="*/ 124810 h 196971"/>
                <a:gd name="connsiteX39" fmla="*/ 85247 w 142070"/>
                <a:gd name="connsiteY39" fmla="*/ 124810 h 196971"/>
                <a:gd name="connsiteX40" fmla="*/ 85247 w 142070"/>
                <a:gd name="connsiteY40" fmla="*/ 61118 h 196971"/>
                <a:gd name="connsiteX41" fmla="*/ 84556 w 142070"/>
                <a:gd name="connsiteY41" fmla="*/ 58853 h 196971"/>
                <a:gd name="connsiteX42" fmla="*/ 81894 w 142070"/>
                <a:gd name="connsiteY42" fmla="*/ 57372 h 196971"/>
                <a:gd name="connsiteX43" fmla="*/ 76367 w 142070"/>
                <a:gd name="connsiteY43" fmla="*/ 55991 h 196971"/>
                <a:gd name="connsiteX44" fmla="*/ 69063 w 142070"/>
                <a:gd name="connsiteY44" fmla="*/ 55006 h 196971"/>
                <a:gd name="connsiteX45" fmla="*/ 60875 w 142070"/>
                <a:gd name="connsiteY45" fmla="*/ 54316 h 196971"/>
                <a:gd name="connsiteX46" fmla="*/ 52880 w 142070"/>
                <a:gd name="connsiteY46" fmla="*/ 54021 h 196971"/>
                <a:gd name="connsiteX47" fmla="*/ 13715 w 142070"/>
                <a:gd name="connsiteY47" fmla="*/ 66739 h 196971"/>
                <a:gd name="connsiteX48" fmla="*/ 0 w 142070"/>
                <a:gd name="connsiteY48" fmla="*/ 102723 h 196971"/>
                <a:gd name="connsiteX49" fmla="*/ 0 w 142070"/>
                <a:gd name="connsiteY49" fmla="*/ 106670 h 196971"/>
                <a:gd name="connsiteX50" fmla="*/ 12131 w 142070"/>
                <a:gd name="connsiteY50" fmla="*/ 139102 h 196971"/>
                <a:gd name="connsiteX51" fmla="*/ 45778 w 142070"/>
                <a:gd name="connsiteY51" fmla="*/ 150044 h 196971"/>
                <a:gd name="connsiteX52" fmla="*/ 24861 w 142070"/>
                <a:gd name="connsiteY52" fmla="*/ 100946 h 196971"/>
                <a:gd name="connsiteX53" fmla="*/ 31078 w 142070"/>
                <a:gd name="connsiteY53" fmla="*/ 83203 h 196971"/>
                <a:gd name="connsiteX54" fmla="*/ 48541 w 142070"/>
                <a:gd name="connsiteY54" fmla="*/ 76890 h 196971"/>
                <a:gd name="connsiteX55" fmla="*/ 60580 w 142070"/>
                <a:gd name="connsiteY55" fmla="*/ 77487 h 196971"/>
                <a:gd name="connsiteX56" fmla="*/ 60580 w 142070"/>
                <a:gd name="connsiteY56" fmla="*/ 125592 h 196971"/>
                <a:gd name="connsiteX57" fmla="*/ 45778 w 142070"/>
                <a:gd name="connsiteY57" fmla="*/ 125592 h 196971"/>
                <a:gd name="connsiteX58" fmla="*/ 29797 w 142070"/>
                <a:gd name="connsiteY58" fmla="*/ 120171 h 196971"/>
                <a:gd name="connsiteX59" fmla="*/ 24861 w 142070"/>
                <a:gd name="connsiteY59" fmla="*/ 103505 h 196971"/>
                <a:gd name="connsiteX60" fmla="*/ 24861 w 142070"/>
                <a:gd name="connsiteY60" fmla="*/ 100946 h 196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42070" h="196971">
                  <a:moveTo>
                    <a:pt x="45778" y="150046"/>
                  </a:moveTo>
                  <a:lnTo>
                    <a:pt x="60184" y="150046"/>
                  </a:lnTo>
                  <a:lnTo>
                    <a:pt x="60184" y="155963"/>
                  </a:lnTo>
                  <a:cubicBezTo>
                    <a:pt x="60184" y="159771"/>
                    <a:pt x="59524" y="162857"/>
                    <a:pt x="58213" y="165230"/>
                  </a:cubicBezTo>
                  <a:cubicBezTo>
                    <a:pt x="56893" y="167595"/>
                    <a:pt x="54891" y="169472"/>
                    <a:pt x="52190" y="170845"/>
                  </a:cubicBezTo>
                  <a:cubicBezTo>
                    <a:pt x="49496" y="172225"/>
                    <a:pt x="46205" y="173179"/>
                    <a:pt x="42324" y="173714"/>
                  </a:cubicBezTo>
                  <a:cubicBezTo>
                    <a:pt x="38444" y="174226"/>
                    <a:pt x="33942" y="174497"/>
                    <a:pt x="28811" y="174497"/>
                  </a:cubicBezTo>
                  <a:lnTo>
                    <a:pt x="10851" y="174497"/>
                  </a:lnTo>
                  <a:cubicBezTo>
                    <a:pt x="8484" y="174497"/>
                    <a:pt x="7296" y="175614"/>
                    <a:pt x="7296" y="177848"/>
                  </a:cubicBezTo>
                  <a:lnTo>
                    <a:pt x="7296" y="192241"/>
                  </a:lnTo>
                  <a:cubicBezTo>
                    <a:pt x="7296" y="193288"/>
                    <a:pt x="7498" y="194118"/>
                    <a:pt x="7894" y="194699"/>
                  </a:cubicBezTo>
                  <a:cubicBezTo>
                    <a:pt x="8281" y="195296"/>
                    <a:pt x="9135" y="195723"/>
                    <a:pt x="10455" y="195987"/>
                  </a:cubicBezTo>
                  <a:cubicBezTo>
                    <a:pt x="11247" y="196250"/>
                    <a:pt x="12690" y="196413"/>
                    <a:pt x="14793" y="196475"/>
                  </a:cubicBezTo>
                  <a:cubicBezTo>
                    <a:pt x="16897" y="196545"/>
                    <a:pt x="19202" y="196638"/>
                    <a:pt x="21701" y="196778"/>
                  </a:cubicBezTo>
                  <a:cubicBezTo>
                    <a:pt x="24200" y="196909"/>
                    <a:pt x="26599" y="196972"/>
                    <a:pt x="28904" y="196972"/>
                  </a:cubicBezTo>
                  <a:lnTo>
                    <a:pt x="34136" y="196972"/>
                  </a:lnTo>
                  <a:cubicBezTo>
                    <a:pt x="40850" y="196972"/>
                    <a:pt x="47160" y="196382"/>
                    <a:pt x="53082" y="195196"/>
                  </a:cubicBezTo>
                  <a:cubicBezTo>
                    <a:pt x="58997" y="194017"/>
                    <a:pt x="64197" y="191938"/>
                    <a:pt x="68668" y="188992"/>
                  </a:cubicBezTo>
                  <a:cubicBezTo>
                    <a:pt x="73139" y="186029"/>
                    <a:pt x="76794" y="181950"/>
                    <a:pt x="79619" y="176770"/>
                  </a:cubicBezTo>
                  <a:cubicBezTo>
                    <a:pt x="82452" y="171566"/>
                    <a:pt x="84191" y="164897"/>
                    <a:pt x="84851" y="156754"/>
                  </a:cubicBezTo>
                  <a:lnTo>
                    <a:pt x="84851" y="150046"/>
                  </a:lnTo>
                  <a:lnTo>
                    <a:pt x="103983" y="150046"/>
                  </a:lnTo>
                  <a:cubicBezTo>
                    <a:pt x="106615" y="150046"/>
                    <a:pt x="109541" y="150015"/>
                    <a:pt x="112762" y="149945"/>
                  </a:cubicBezTo>
                  <a:cubicBezTo>
                    <a:pt x="115991" y="149883"/>
                    <a:pt x="119111" y="149751"/>
                    <a:pt x="122146" y="149549"/>
                  </a:cubicBezTo>
                  <a:cubicBezTo>
                    <a:pt x="125165" y="149355"/>
                    <a:pt x="127960" y="149131"/>
                    <a:pt x="130528" y="148859"/>
                  </a:cubicBezTo>
                  <a:cubicBezTo>
                    <a:pt x="133090" y="148603"/>
                    <a:pt x="135100" y="148270"/>
                    <a:pt x="136544" y="147874"/>
                  </a:cubicBezTo>
                  <a:cubicBezTo>
                    <a:pt x="138127" y="147215"/>
                    <a:pt x="139206" y="146432"/>
                    <a:pt x="139804" y="145509"/>
                  </a:cubicBezTo>
                  <a:cubicBezTo>
                    <a:pt x="140394" y="144594"/>
                    <a:pt x="140821" y="143469"/>
                    <a:pt x="141085" y="142159"/>
                  </a:cubicBezTo>
                  <a:cubicBezTo>
                    <a:pt x="141481" y="138607"/>
                    <a:pt x="141745" y="134698"/>
                    <a:pt x="141877" y="130425"/>
                  </a:cubicBezTo>
                  <a:cubicBezTo>
                    <a:pt x="142008" y="126160"/>
                    <a:pt x="142071" y="122243"/>
                    <a:pt x="142071" y="118699"/>
                  </a:cubicBezTo>
                  <a:lnTo>
                    <a:pt x="142071" y="4133"/>
                  </a:lnTo>
                  <a:cubicBezTo>
                    <a:pt x="142071" y="2955"/>
                    <a:pt x="141706" y="1970"/>
                    <a:pt x="140984" y="1179"/>
                  </a:cubicBezTo>
                  <a:cubicBezTo>
                    <a:pt x="140262" y="388"/>
                    <a:pt x="139377" y="0"/>
                    <a:pt x="138322" y="0"/>
                  </a:cubicBezTo>
                  <a:lnTo>
                    <a:pt x="120369" y="0"/>
                  </a:lnTo>
                  <a:cubicBezTo>
                    <a:pt x="119313" y="0"/>
                    <a:pt x="118390" y="388"/>
                    <a:pt x="117606" y="1179"/>
                  </a:cubicBezTo>
                  <a:cubicBezTo>
                    <a:pt x="116814" y="1970"/>
                    <a:pt x="116418" y="2955"/>
                    <a:pt x="116418" y="4133"/>
                  </a:cubicBezTo>
                  <a:lnTo>
                    <a:pt x="116418" y="118303"/>
                  </a:lnTo>
                  <a:cubicBezTo>
                    <a:pt x="116418" y="121452"/>
                    <a:pt x="115922" y="123329"/>
                    <a:pt x="114936" y="123918"/>
                  </a:cubicBezTo>
                  <a:cubicBezTo>
                    <a:pt x="113950" y="124508"/>
                    <a:pt x="111878" y="124810"/>
                    <a:pt x="108726" y="124810"/>
                  </a:cubicBezTo>
                  <a:lnTo>
                    <a:pt x="85247" y="124810"/>
                  </a:lnTo>
                  <a:lnTo>
                    <a:pt x="85247" y="61118"/>
                  </a:lnTo>
                  <a:cubicBezTo>
                    <a:pt x="85247" y="60071"/>
                    <a:pt x="85015" y="59311"/>
                    <a:pt x="84556" y="58853"/>
                  </a:cubicBezTo>
                  <a:cubicBezTo>
                    <a:pt x="84098" y="58395"/>
                    <a:pt x="83206" y="57899"/>
                    <a:pt x="81894" y="57372"/>
                  </a:cubicBezTo>
                  <a:cubicBezTo>
                    <a:pt x="80443" y="56852"/>
                    <a:pt x="78603" y="56387"/>
                    <a:pt x="76367" y="55991"/>
                  </a:cubicBezTo>
                  <a:cubicBezTo>
                    <a:pt x="74132" y="55596"/>
                    <a:pt x="71695" y="55270"/>
                    <a:pt x="69063" y="55006"/>
                  </a:cubicBezTo>
                  <a:cubicBezTo>
                    <a:pt x="66432" y="54743"/>
                    <a:pt x="63700" y="54518"/>
                    <a:pt x="60875" y="54316"/>
                  </a:cubicBezTo>
                  <a:cubicBezTo>
                    <a:pt x="58050" y="54122"/>
                    <a:pt x="55380" y="54021"/>
                    <a:pt x="52880" y="54021"/>
                  </a:cubicBezTo>
                  <a:cubicBezTo>
                    <a:pt x="35913" y="54021"/>
                    <a:pt x="22850" y="58263"/>
                    <a:pt x="13715" y="66739"/>
                  </a:cubicBezTo>
                  <a:cubicBezTo>
                    <a:pt x="4564" y="75215"/>
                    <a:pt x="0" y="87212"/>
                    <a:pt x="0" y="102723"/>
                  </a:cubicBezTo>
                  <a:lnTo>
                    <a:pt x="0" y="106670"/>
                  </a:lnTo>
                  <a:cubicBezTo>
                    <a:pt x="0" y="120994"/>
                    <a:pt x="4036" y="131804"/>
                    <a:pt x="12131" y="139102"/>
                  </a:cubicBezTo>
                  <a:cubicBezTo>
                    <a:pt x="20227" y="146392"/>
                    <a:pt x="31435" y="150044"/>
                    <a:pt x="45778" y="150044"/>
                  </a:cubicBezTo>
                  <a:moveTo>
                    <a:pt x="24861" y="100946"/>
                  </a:moveTo>
                  <a:cubicBezTo>
                    <a:pt x="24861" y="93323"/>
                    <a:pt x="26933" y="87406"/>
                    <a:pt x="31078" y="83203"/>
                  </a:cubicBezTo>
                  <a:cubicBezTo>
                    <a:pt x="35222" y="78999"/>
                    <a:pt x="41044" y="76890"/>
                    <a:pt x="48541" y="76890"/>
                  </a:cubicBezTo>
                  <a:cubicBezTo>
                    <a:pt x="52748" y="76890"/>
                    <a:pt x="56761" y="77084"/>
                    <a:pt x="60580" y="77487"/>
                  </a:cubicBezTo>
                  <a:lnTo>
                    <a:pt x="60580" y="125592"/>
                  </a:lnTo>
                  <a:lnTo>
                    <a:pt x="45778" y="125592"/>
                  </a:lnTo>
                  <a:cubicBezTo>
                    <a:pt x="38412" y="125592"/>
                    <a:pt x="33080" y="123793"/>
                    <a:pt x="29797" y="120171"/>
                  </a:cubicBezTo>
                  <a:cubicBezTo>
                    <a:pt x="26506" y="116557"/>
                    <a:pt x="24861" y="111004"/>
                    <a:pt x="24861" y="103505"/>
                  </a:cubicBezTo>
                  <a:lnTo>
                    <a:pt x="24861" y="100946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89" name="Freeform 50">
              <a:extLst>
                <a:ext uri="{FF2B5EF4-FFF2-40B4-BE49-F238E27FC236}">
                  <a16:creationId xmlns:a16="http://schemas.microsoft.com/office/drawing/2014/main" id="{BA7AB530-2822-5B9D-691F-E26D2FA9F17F}"/>
                </a:ext>
              </a:extLst>
            </p:cNvPr>
            <p:cNvSpPr/>
            <p:nvPr/>
          </p:nvSpPr>
          <p:spPr>
            <a:xfrm>
              <a:off x="10175034" y="708582"/>
              <a:ext cx="25660" cy="150045"/>
            </a:xfrm>
            <a:custGeom>
              <a:avLst/>
              <a:gdLst>
                <a:gd name="connsiteX0" fmla="*/ 3951 w 25660"/>
                <a:gd name="connsiteY0" fmla="*/ 150045 h 150045"/>
                <a:gd name="connsiteX1" fmla="*/ 21710 w 25660"/>
                <a:gd name="connsiteY1" fmla="*/ 150045 h 150045"/>
                <a:gd name="connsiteX2" fmla="*/ 24574 w 25660"/>
                <a:gd name="connsiteY2" fmla="*/ 148758 h 150045"/>
                <a:gd name="connsiteX3" fmla="*/ 25660 w 25660"/>
                <a:gd name="connsiteY3" fmla="*/ 145904 h 150045"/>
                <a:gd name="connsiteX4" fmla="*/ 25660 w 25660"/>
                <a:gd name="connsiteY4" fmla="*/ 3940 h 150045"/>
                <a:gd name="connsiteX5" fmla="*/ 24574 w 25660"/>
                <a:gd name="connsiteY5" fmla="*/ 1179 h 150045"/>
                <a:gd name="connsiteX6" fmla="*/ 21710 w 25660"/>
                <a:gd name="connsiteY6" fmla="*/ 0 h 150045"/>
                <a:gd name="connsiteX7" fmla="*/ 3951 w 25660"/>
                <a:gd name="connsiteY7" fmla="*/ 0 h 150045"/>
                <a:gd name="connsiteX8" fmla="*/ 1094 w 25660"/>
                <a:gd name="connsiteY8" fmla="*/ 1179 h 150045"/>
                <a:gd name="connsiteX9" fmla="*/ 0 w 25660"/>
                <a:gd name="connsiteY9" fmla="*/ 3940 h 150045"/>
                <a:gd name="connsiteX10" fmla="*/ 0 w 25660"/>
                <a:gd name="connsiteY10" fmla="*/ 145904 h 150045"/>
                <a:gd name="connsiteX11" fmla="*/ 1094 w 25660"/>
                <a:gd name="connsiteY11" fmla="*/ 148758 h 150045"/>
                <a:gd name="connsiteX12" fmla="*/ 3951 w 25660"/>
                <a:gd name="connsiteY12" fmla="*/ 150045 h 15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660" h="150045">
                  <a:moveTo>
                    <a:pt x="3951" y="150045"/>
                  </a:moveTo>
                  <a:lnTo>
                    <a:pt x="21710" y="150045"/>
                  </a:lnTo>
                  <a:cubicBezTo>
                    <a:pt x="22897" y="150045"/>
                    <a:pt x="23852" y="149619"/>
                    <a:pt x="24574" y="148758"/>
                  </a:cubicBezTo>
                  <a:cubicBezTo>
                    <a:pt x="25288" y="147905"/>
                    <a:pt x="25660" y="146959"/>
                    <a:pt x="25660" y="145904"/>
                  </a:cubicBezTo>
                  <a:lnTo>
                    <a:pt x="25660" y="3940"/>
                  </a:lnTo>
                  <a:cubicBezTo>
                    <a:pt x="25660" y="2885"/>
                    <a:pt x="25288" y="1962"/>
                    <a:pt x="24574" y="1179"/>
                  </a:cubicBezTo>
                  <a:cubicBezTo>
                    <a:pt x="23852" y="388"/>
                    <a:pt x="22897" y="0"/>
                    <a:pt x="21710" y="0"/>
                  </a:cubicBezTo>
                  <a:lnTo>
                    <a:pt x="3951" y="0"/>
                  </a:lnTo>
                  <a:cubicBezTo>
                    <a:pt x="2771" y="0"/>
                    <a:pt x="1808" y="388"/>
                    <a:pt x="1094" y="1179"/>
                  </a:cubicBezTo>
                  <a:cubicBezTo>
                    <a:pt x="365" y="1962"/>
                    <a:pt x="0" y="2885"/>
                    <a:pt x="0" y="3940"/>
                  </a:cubicBezTo>
                  <a:lnTo>
                    <a:pt x="0" y="145904"/>
                  </a:lnTo>
                  <a:cubicBezTo>
                    <a:pt x="0" y="146959"/>
                    <a:pt x="365" y="147905"/>
                    <a:pt x="1094" y="148758"/>
                  </a:cubicBezTo>
                  <a:cubicBezTo>
                    <a:pt x="1808" y="149619"/>
                    <a:pt x="2771" y="150045"/>
                    <a:pt x="3951" y="15004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90" name="Freeform 51">
              <a:extLst>
                <a:ext uri="{FF2B5EF4-FFF2-40B4-BE49-F238E27FC236}">
                  <a16:creationId xmlns:a16="http://schemas.microsoft.com/office/drawing/2014/main" id="{CDDF44D9-6614-0209-0688-D907B08076C1}"/>
                </a:ext>
              </a:extLst>
            </p:cNvPr>
            <p:cNvSpPr/>
            <p:nvPr/>
          </p:nvSpPr>
          <p:spPr>
            <a:xfrm>
              <a:off x="9654273" y="889958"/>
              <a:ext cx="22105" cy="22086"/>
            </a:xfrm>
            <a:custGeom>
              <a:avLst/>
              <a:gdLst>
                <a:gd name="connsiteX0" fmla="*/ 4339 w 22105"/>
                <a:gd name="connsiteY0" fmla="*/ 22087 h 22086"/>
                <a:gd name="connsiteX1" fmla="*/ 17759 w 22105"/>
                <a:gd name="connsiteY1" fmla="*/ 22087 h 22086"/>
                <a:gd name="connsiteX2" fmla="*/ 20716 w 22105"/>
                <a:gd name="connsiteY2" fmla="*/ 20900 h 22086"/>
                <a:gd name="connsiteX3" fmla="*/ 22105 w 22105"/>
                <a:gd name="connsiteY3" fmla="*/ 18139 h 22086"/>
                <a:gd name="connsiteX4" fmla="*/ 22105 w 22105"/>
                <a:gd name="connsiteY4" fmla="*/ 4141 h 22086"/>
                <a:gd name="connsiteX5" fmla="*/ 20716 w 22105"/>
                <a:gd name="connsiteY5" fmla="*/ 1086 h 22086"/>
                <a:gd name="connsiteX6" fmla="*/ 17759 w 22105"/>
                <a:gd name="connsiteY6" fmla="*/ 0 h 22086"/>
                <a:gd name="connsiteX7" fmla="*/ 4339 w 22105"/>
                <a:gd name="connsiteY7" fmla="*/ 0 h 22086"/>
                <a:gd name="connsiteX8" fmla="*/ 1382 w 22105"/>
                <a:gd name="connsiteY8" fmla="*/ 1086 h 22086"/>
                <a:gd name="connsiteX9" fmla="*/ 0 w 22105"/>
                <a:gd name="connsiteY9" fmla="*/ 4141 h 22086"/>
                <a:gd name="connsiteX10" fmla="*/ 0 w 22105"/>
                <a:gd name="connsiteY10" fmla="*/ 18139 h 22086"/>
                <a:gd name="connsiteX11" fmla="*/ 1382 w 22105"/>
                <a:gd name="connsiteY11" fmla="*/ 20900 h 22086"/>
                <a:gd name="connsiteX12" fmla="*/ 4339 w 22105"/>
                <a:gd name="connsiteY12" fmla="*/ 22087 h 22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105" h="22086">
                  <a:moveTo>
                    <a:pt x="4339" y="22087"/>
                  </a:moveTo>
                  <a:lnTo>
                    <a:pt x="17759" y="22087"/>
                  </a:lnTo>
                  <a:cubicBezTo>
                    <a:pt x="18814" y="22087"/>
                    <a:pt x="19800" y="21684"/>
                    <a:pt x="20716" y="20900"/>
                  </a:cubicBezTo>
                  <a:cubicBezTo>
                    <a:pt x="21640" y="20109"/>
                    <a:pt x="22105" y="19194"/>
                    <a:pt x="22105" y="18139"/>
                  </a:cubicBezTo>
                  <a:lnTo>
                    <a:pt x="22105" y="4141"/>
                  </a:lnTo>
                  <a:cubicBezTo>
                    <a:pt x="22105" y="2823"/>
                    <a:pt x="21640" y="1807"/>
                    <a:pt x="20716" y="1086"/>
                  </a:cubicBezTo>
                  <a:cubicBezTo>
                    <a:pt x="19800" y="364"/>
                    <a:pt x="18814" y="0"/>
                    <a:pt x="17759" y="0"/>
                  </a:cubicBezTo>
                  <a:lnTo>
                    <a:pt x="4339" y="0"/>
                  </a:lnTo>
                  <a:cubicBezTo>
                    <a:pt x="3283" y="0"/>
                    <a:pt x="2298" y="364"/>
                    <a:pt x="1382" y="1086"/>
                  </a:cubicBezTo>
                  <a:cubicBezTo>
                    <a:pt x="458" y="1807"/>
                    <a:pt x="0" y="2823"/>
                    <a:pt x="0" y="4141"/>
                  </a:cubicBezTo>
                  <a:lnTo>
                    <a:pt x="0" y="18139"/>
                  </a:lnTo>
                  <a:cubicBezTo>
                    <a:pt x="0" y="19194"/>
                    <a:pt x="458" y="20109"/>
                    <a:pt x="1382" y="20900"/>
                  </a:cubicBezTo>
                  <a:cubicBezTo>
                    <a:pt x="2298" y="21684"/>
                    <a:pt x="3283" y="22087"/>
                    <a:pt x="4339" y="22087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91" name="Freeform 52">
              <a:extLst>
                <a:ext uri="{FF2B5EF4-FFF2-40B4-BE49-F238E27FC236}">
                  <a16:creationId xmlns:a16="http://schemas.microsoft.com/office/drawing/2014/main" id="{8B00A22D-63B4-0027-297E-9A92D7539408}"/>
                </a:ext>
              </a:extLst>
            </p:cNvPr>
            <p:cNvSpPr/>
            <p:nvPr/>
          </p:nvSpPr>
          <p:spPr>
            <a:xfrm>
              <a:off x="9591719" y="708583"/>
              <a:ext cx="388558" cy="167771"/>
            </a:xfrm>
            <a:custGeom>
              <a:avLst/>
              <a:gdLst>
                <a:gd name="connsiteX0" fmla="*/ 14699 w 388558"/>
                <a:gd name="connsiteY0" fmla="*/ 151896 h 167771"/>
                <a:gd name="connsiteX1" fmla="*/ 34337 w 388558"/>
                <a:gd name="connsiteY1" fmla="*/ 163731 h 167771"/>
                <a:gd name="connsiteX2" fmla="*/ 63342 w 388558"/>
                <a:gd name="connsiteY2" fmla="*/ 167771 h 167771"/>
                <a:gd name="connsiteX3" fmla="*/ 84361 w 388558"/>
                <a:gd name="connsiteY3" fmla="*/ 166980 h 167771"/>
                <a:gd name="connsiteX4" fmla="*/ 102811 w 388558"/>
                <a:gd name="connsiteY4" fmla="*/ 164809 h 167771"/>
                <a:gd name="connsiteX5" fmla="*/ 107150 w 388558"/>
                <a:gd name="connsiteY5" fmla="*/ 160473 h 167771"/>
                <a:gd name="connsiteX6" fmla="*/ 107942 w 388558"/>
                <a:gd name="connsiteY6" fmla="*/ 112772 h 167771"/>
                <a:gd name="connsiteX7" fmla="*/ 113670 w 388558"/>
                <a:gd name="connsiteY7" fmla="*/ 94734 h 167771"/>
                <a:gd name="connsiteX8" fmla="*/ 130637 w 388558"/>
                <a:gd name="connsiteY8" fmla="*/ 89701 h 167771"/>
                <a:gd name="connsiteX9" fmla="*/ 135372 w 388558"/>
                <a:gd name="connsiteY9" fmla="*/ 89910 h 167771"/>
                <a:gd name="connsiteX10" fmla="*/ 140301 w 388558"/>
                <a:gd name="connsiteY10" fmla="*/ 90492 h 167771"/>
                <a:gd name="connsiteX11" fmla="*/ 140301 w 388558"/>
                <a:gd name="connsiteY11" fmla="*/ 125196 h 167771"/>
                <a:gd name="connsiteX12" fmla="*/ 142086 w 388558"/>
                <a:gd name="connsiteY12" fmla="*/ 137721 h 167771"/>
                <a:gd name="connsiteX13" fmla="*/ 147309 w 388558"/>
                <a:gd name="connsiteY13" fmla="*/ 145305 h 167771"/>
                <a:gd name="connsiteX14" fmla="*/ 155902 w 388558"/>
                <a:gd name="connsiteY14" fmla="*/ 149051 h 167771"/>
                <a:gd name="connsiteX15" fmla="*/ 167932 w 388558"/>
                <a:gd name="connsiteY15" fmla="*/ 150044 h 167771"/>
                <a:gd name="connsiteX16" fmla="*/ 187468 w 388558"/>
                <a:gd name="connsiteY16" fmla="*/ 150044 h 167771"/>
                <a:gd name="connsiteX17" fmla="*/ 194276 w 388558"/>
                <a:gd name="connsiteY17" fmla="*/ 149749 h 167771"/>
                <a:gd name="connsiteX18" fmla="*/ 201580 w 388558"/>
                <a:gd name="connsiteY18" fmla="*/ 148671 h 167771"/>
                <a:gd name="connsiteX19" fmla="*/ 208588 w 388558"/>
                <a:gd name="connsiteY19" fmla="*/ 146593 h 167771"/>
                <a:gd name="connsiteX20" fmla="*/ 214704 w 388558"/>
                <a:gd name="connsiteY20" fmla="*/ 143344 h 167771"/>
                <a:gd name="connsiteX21" fmla="*/ 227527 w 388558"/>
                <a:gd name="connsiteY21" fmla="*/ 148764 h 167771"/>
                <a:gd name="connsiteX22" fmla="*/ 240745 w 388558"/>
                <a:gd name="connsiteY22" fmla="*/ 150044 h 167771"/>
                <a:gd name="connsiteX23" fmla="*/ 342578 w 388558"/>
                <a:gd name="connsiteY23" fmla="*/ 150044 h 167771"/>
                <a:gd name="connsiteX24" fmla="*/ 356782 w 388558"/>
                <a:gd name="connsiteY24" fmla="*/ 149850 h 167771"/>
                <a:gd name="connsiteX25" fmla="*/ 370404 w 388558"/>
                <a:gd name="connsiteY25" fmla="*/ 149548 h 167771"/>
                <a:gd name="connsiteX26" fmla="*/ 379477 w 388558"/>
                <a:gd name="connsiteY26" fmla="*/ 149059 h 167771"/>
                <a:gd name="connsiteX27" fmla="*/ 384018 w 388558"/>
                <a:gd name="connsiteY27" fmla="*/ 146989 h 167771"/>
                <a:gd name="connsiteX28" fmla="*/ 385795 w 388558"/>
                <a:gd name="connsiteY28" fmla="*/ 143344 h 167771"/>
                <a:gd name="connsiteX29" fmla="*/ 387868 w 388558"/>
                <a:gd name="connsiteY29" fmla="*/ 129238 h 167771"/>
                <a:gd name="connsiteX30" fmla="*/ 388558 w 388558"/>
                <a:gd name="connsiteY30" fmla="*/ 114549 h 167771"/>
                <a:gd name="connsiteX31" fmla="*/ 388558 w 388558"/>
                <a:gd name="connsiteY31" fmla="*/ 106469 h 167771"/>
                <a:gd name="connsiteX32" fmla="*/ 384616 w 388558"/>
                <a:gd name="connsiteY32" fmla="*/ 81722 h 167771"/>
                <a:gd name="connsiteX33" fmla="*/ 373462 w 388558"/>
                <a:gd name="connsiteY33" fmla="*/ 65359 h 167771"/>
                <a:gd name="connsiteX34" fmla="*/ 355998 w 388558"/>
                <a:gd name="connsiteY34" fmla="*/ 56387 h 167771"/>
                <a:gd name="connsiteX35" fmla="*/ 333109 w 388558"/>
                <a:gd name="connsiteY35" fmla="*/ 53626 h 167771"/>
                <a:gd name="connsiteX36" fmla="*/ 324423 w 388558"/>
                <a:gd name="connsiteY36" fmla="*/ 53921 h 167771"/>
                <a:gd name="connsiteX37" fmla="*/ 313075 w 388558"/>
                <a:gd name="connsiteY37" fmla="*/ 55301 h 167771"/>
                <a:gd name="connsiteX38" fmla="*/ 300936 w 388558"/>
                <a:gd name="connsiteY38" fmla="*/ 58558 h 167771"/>
                <a:gd name="connsiteX39" fmla="*/ 289690 w 388558"/>
                <a:gd name="connsiteY39" fmla="*/ 64282 h 167771"/>
                <a:gd name="connsiteX40" fmla="*/ 289690 w 388558"/>
                <a:gd name="connsiteY40" fmla="*/ 4133 h 167771"/>
                <a:gd name="connsiteX41" fmla="*/ 288510 w 388558"/>
                <a:gd name="connsiteY41" fmla="*/ 1179 h 167771"/>
                <a:gd name="connsiteX42" fmla="*/ 285739 w 388558"/>
                <a:gd name="connsiteY42" fmla="*/ 0 h 167771"/>
                <a:gd name="connsiteX43" fmla="*/ 267786 w 388558"/>
                <a:gd name="connsiteY43" fmla="*/ 0 h 167771"/>
                <a:gd name="connsiteX44" fmla="*/ 265116 w 388558"/>
                <a:gd name="connsiteY44" fmla="*/ 1179 h 167771"/>
                <a:gd name="connsiteX45" fmla="*/ 264037 w 388558"/>
                <a:gd name="connsiteY45" fmla="*/ 4133 h 167771"/>
                <a:gd name="connsiteX46" fmla="*/ 264037 w 388558"/>
                <a:gd name="connsiteY46" fmla="*/ 124810 h 167771"/>
                <a:gd name="connsiteX47" fmla="*/ 238385 w 388558"/>
                <a:gd name="connsiteY47" fmla="*/ 124810 h 167771"/>
                <a:gd name="connsiteX48" fmla="*/ 235125 w 388558"/>
                <a:gd name="connsiteY48" fmla="*/ 124709 h 167771"/>
                <a:gd name="connsiteX49" fmla="*/ 231275 w 388558"/>
                <a:gd name="connsiteY49" fmla="*/ 124213 h 167771"/>
                <a:gd name="connsiteX50" fmla="*/ 229700 w 388558"/>
                <a:gd name="connsiteY50" fmla="*/ 123135 h 167771"/>
                <a:gd name="connsiteX51" fmla="*/ 227526 w 388558"/>
                <a:gd name="connsiteY51" fmla="*/ 121453 h 167771"/>
                <a:gd name="connsiteX52" fmla="*/ 227526 w 388558"/>
                <a:gd name="connsiteY52" fmla="*/ 69005 h 167771"/>
                <a:gd name="connsiteX53" fmla="*/ 226448 w 388558"/>
                <a:gd name="connsiteY53" fmla="*/ 66345 h 167771"/>
                <a:gd name="connsiteX54" fmla="*/ 223785 w 388558"/>
                <a:gd name="connsiteY54" fmla="*/ 65259 h 167771"/>
                <a:gd name="connsiteX55" fmla="*/ 206616 w 388558"/>
                <a:gd name="connsiteY55" fmla="*/ 65259 h 167771"/>
                <a:gd name="connsiteX56" fmla="*/ 203752 w 388558"/>
                <a:gd name="connsiteY56" fmla="*/ 66345 h 167771"/>
                <a:gd name="connsiteX57" fmla="*/ 202666 w 388558"/>
                <a:gd name="connsiteY57" fmla="*/ 69005 h 167771"/>
                <a:gd name="connsiteX58" fmla="*/ 202666 w 388558"/>
                <a:gd name="connsiteY58" fmla="*/ 118110 h 167771"/>
                <a:gd name="connsiteX59" fmla="*/ 201478 w 388558"/>
                <a:gd name="connsiteY59" fmla="*/ 121755 h 167771"/>
                <a:gd name="connsiteX60" fmla="*/ 198622 w 388558"/>
                <a:gd name="connsiteY60" fmla="*/ 123725 h 167771"/>
                <a:gd name="connsiteX61" fmla="*/ 194966 w 388558"/>
                <a:gd name="connsiteY61" fmla="*/ 124609 h 167771"/>
                <a:gd name="connsiteX62" fmla="*/ 191217 w 388558"/>
                <a:gd name="connsiteY62" fmla="*/ 124810 h 167771"/>
                <a:gd name="connsiteX63" fmla="*/ 183525 w 388558"/>
                <a:gd name="connsiteY63" fmla="*/ 124810 h 167771"/>
                <a:gd name="connsiteX64" fmla="*/ 183525 w 388558"/>
                <a:gd name="connsiteY64" fmla="*/ 124803 h 167771"/>
                <a:gd name="connsiteX65" fmla="*/ 174444 w 388558"/>
                <a:gd name="connsiteY65" fmla="*/ 124803 h 167771"/>
                <a:gd name="connsiteX66" fmla="*/ 167342 w 388558"/>
                <a:gd name="connsiteY66" fmla="*/ 123523 h 167771"/>
                <a:gd name="connsiteX67" fmla="*/ 165363 w 388558"/>
                <a:gd name="connsiteY67" fmla="*/ 117901 h 167771"/>
                <a:gd name="connsiteX68" fmla="*/ 165363 w 388558"/>
                <a:gd name="connsiteY68" fmla="*/ 73146 h 167771"/>
                <a:gd name="connsiteX69" fmla="*/ 164478 w 388558"/>
                <a:gd name="connsiteY69" fmla="*/ 70385 h 167771"/>
                <a:gd name="connsiteX70" fmla="*/ 162018 w 388558"/>
                <a:gd name="connsiteY70" fmla="*/ 69206 h 167771"/>
                <a:gd name="connsiteX71" fmla="*/ 149188 w 388558"/>
                <a:gd name="connsiteY71" fmla="*/ 67430 h 167771"/>
                <a:gd name="connsiteX72" fmla="*/ 133594 w 388558"/>
                <a:gd name="connsiteY72" fmla="*/ 66639 h 167771"/>
                <a:gd name="connsiteX73" fmla="*/ 96005 w 388558"/>
                <a:gd name="connsiteY73" fmla="*/ 77287 h 167771"/>
                <a:gd name="connsiteX74" fmla="*/ 82879 w 388558"/>
                <a:gd name="connsiteY74" fmla="*/ 110409 h 167771"/>
                <a:gd name="connsiteX75" fmla="*/ 82879 w 388558"/>
                <a:gd name="connsiteY75" fmla="*/ 111976 h 167771"/>
                <a:gd name="connsiteX76" fmla="*/ 82282 w 388558"/>
                <a:gd name="connsiteY76" fmla="*/ 141941 h 167771"/>
                <a:gd name="connsiteX77" fmla="*/ 73705 w 388558"/>
                <a:gd name="connsiteY77" fmla="*/ 142826 h 167771"/>
                <a:gd name="connsiteX78" fmla="*/ 63933 w 388558"/>
                <a:gd name="connsiteY78" fmla="*/ 143128 h 167771"/>
                <a:gd name="connsiteX79" fmla="*/ 42821 w 388558"/>
                <a:gd name="connsiteY79" fmla="*/ 139475 h 167771"/>
                <a:gd name="connsiteX80" fmla="*/ 30783 w 388558"/>
                <a:gd name="connsiteY80" fmla="*/ 129425 h 167771"/>
                <a:gd name="connsiteX81" fmla="*/ 25358 w 388558"/>
                <a:gd name="connsiteY81" fmla="*/ 114240 h 167771"/>
                <a:gd name="connsiteX82" fmla="*/ 24069 w 388558"/>
                <a:gd name="connsiteY82" fmla="*/ 95209 h 167771"/>
                <a:gd name="connsiteX83" fmla="*/ 24372 w 388558"/>
                <a:gd name="connsiteY83" fmla="*/ 88020 h 167771"/>
                <a:gd name="connsiteX84" fmla="*/ 25063 w 388558"/>
                <a:gd name="connsiteY84" fmla="*/ 79249 h 167771"/>
                <a:gd name="connsiteX85" fmla="*/ 21702 w 388558"/>
                <a:gd name="connsiteY85" fmla="*/ 75503 h 167771"/>
                <a:gd name="connsiteX86" fmla="*/ 6512 w 388558"/>
                <a:gd name="connsiteY86" fmla="*/ 75503 h 167771"/>
                <a:gd name="connsiteX87" fmla="*/ 2561 w 388558"/>
                <a:gd name="connsiteY87" fmla="*/ 79443 h 167771"/>
                <a:gd name="connsiteX88" fmla="*/ 1475 w 388558"/>
                <a:gd name="connsiteY88" fmla="*/ 86244 h 167771"/>
                <a:gd name="connsiteX89" fmla="*/ 691 w 388558"/>
                <a:gd name="connsiteY89" fmla="*/ 93433 h 167771"/>
                <a:gd name="connsiteX90" fmla="*/ 194 w 388558"/>
                <a:gd name="connsiteY90" fmla="*/ 100141 h 167771"/>
                <a:gd name="connsiteX91" fmla="*/ 0 w 388558"/>
                <a:gd name="connsiteY91" fmla="*/ 105462 h 167771"/>
                <a:gd name="connsiteX92" fmla="*/ 3555 w 388558"/>
                <a:gd name="connsiteY92" fmla="*/ 132481 h 167771"/>
                <a:gd name="connsiteX93" fmla="*/ 14701 w 388558"/>
                <a:gd name="connsiteY93" fmla="*/ 151899 h 167771"/>
                <a:gd name="connsiteX94" fmla="*/ 289691 w 388558"/>
                <a:gd name="connsiteY94" fmla="*/ 86159 h 167771"/>
                <a:gd name="connsiteX95" fmla="*/ 298376 w 388558"/>
                <a:gd name="connsiteY95" fmla="*/ 81724 h 167771"/>
                <a:gd name="connsiteX96" fmla="*/ 308536 w 388558"/>
                <a:gd name="connsiteY96" fmla="*/ 79165 h 167771"/>
                <a:gd name="connsiteX97" fmla="*/ 318502 w 388558"/>
                <a:gd name="connsiteY97" fmla="*/ 77978 h 167771"/>
                <a:gd name="connsiteX98" fmla="*/ 326598 w 388558"/>
                <a:gd name="connsiteY98" fmla="*/ 77684 h 167771"/>
                <a:gd name="connsiteX99" fmla="*/ 343270 w 388558"/>
                <a:gd name="connsiteY99" fmla="*/ 79258 h 167771"/>
                <a:gd name="connsiteX100" fmla="*/ 354812 w 388558"/>
                <a:gd name="connsiteY100" fmla="*/ 84586 h 167771"/>
                <a:gd name="connsiteX101" fmla="*/ 361525 w 388558"/>
                <a:gd name="connsiteY101" fmla="*/ 94350 h 167771"/>
                <a:gd name="connsiteX102" fmla="*/ 363691 w 388558"/>
                <a:gd name="connsiteY102" fmla="*/ 109433 h 167771"/>
                <a:gd name="connsiteX103" fmla="*/ 363691 w 388558"/>
                <a:gd name="connsiteY103" fmla="*/ 112388 h 167771"/>
                <a:gd name="connsiteX104" fmla="*/ 362806 w 388558"/>
                <a:gd name="connsiteY104" fmla="*/ 122943 h 167771"/>
                <a:gd name="connsiteX105" fmla="*/ 359352 w 388558"/>
                <a:gd name="connsiteY105" fmla="*/ 125401 h 167771"/>
                <a:gd name="connsiteX106" fmla="*/ 313372 w 388558"/>
                <a:gd name="connsiteY106" fmla="*/ 125401 h 167771"/>
                <a:gd name="connsiteX107" fmla="*/ 299952 w 388558"/>
                <a:gd name="connsiteY107" fmla="*/ 125300 h 167771"/>
                <a:gd name="connsiteX108" fmla="*/ 289691 w 388558"/>
                <a:gd name="connsiteY108" fmla="*/ 125005 h 167771"/>
                <a:gd name="connsiteX109" fmla="*/ 289691 w 388558"/>
                <a:gd name="connsiteY109" fmla="*/ 86160 h 16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388558" h="167771">
                  <a:moveTo>
                    <a:pt x="14699" y="151896"/>
                  </a:moveTo>
                  <a:cubicBezTo>
                    <a:pt x="19760" y="157092"/>
                    <a:pt x="26311" y="161032"/>
                    <a:pt x="34337" y="163731"/>
                  </a:cubicBezTo>
                  <a:cubicBezTo>
                    <a:pt x="42354" y="166422"/>
                    <a:pt x="52025" y="167771"/>
                    <a:pt x="63342" y="167771"/>
                  </a:cubicBezTo>
                  <a:cubicBezTo>
                    <a:pt x="70576" y="167771"/>
                    <a:pt x="77585" y="167507"/>
                    <a:pt x="84361" y="166980"/>
                  </a:cubicBezTo>
                  <a:cubicBezTo>
                    <a:pt x="91137" y="166452"/>
                    <a:pt x="97284" y="165731"/>
                    <a:pt x="102811" y="164809"/>
                  </a:cubicBezTo>
                  <a:cubicBezTo>
                    <a:pt x="105706" y="164281"/>
                    <a:pt x="107150" y="162838"/>
                    <a:pt x="107150" y="160473"/>
                  </a:cubicBezTo>
                  <a:cubicBezTo>
                    <a:pt x="107414" y="155875"/>
                    <a:pt x="107942" y="112772"/>
                    <a:pt x="107942" y="112772"/>
                  </a:cubicBezTo>
                  <a:cubicBezTo>
                    <a:pt x="107942" y="104102"/>
                    <a:pt x="109843" y="98084"/>
                    <a:pt x="113670" y="94734"/>
                  </a:cubicBezTo>
                  <a:cubicBezTo>
                    <a:pt x="117481" y="91383"/>
                    <a:pt x="123139" y="89701"/>
                    <a:pt x="130637" y="89701"/>
                  </a:cubicBezTo>
                  <a:cubicBezTo>
                    <a:pt x="132477" y="89701"/>
                    <a:pt x="134052" y="89771"/>
                    <a:pt x="135372" y="89910"/>
                  </a:cubicBezTo>
                  <a:cubicBezTo>
                    <a:pt x="136684" y="90034"/>
                    <a:pt x="138337" y="90236"/>
                    <a:pt x="140301" y="90492"/>
                  </a:cubicBezTo>
                  <a:lnTo>
                    <a:pt x="140301" y="125196"/>
                  </a:lnTo>
                  <a:cubicBezTo>
                    <a:pt x="140301" y="130322"/>
                    <a:pt x="140898" y="134502"/>
                    <a:pt x="142086" y="137721"/>
                  </a:cubicBezTo>
                  <a:cubicBezTo>
                    <a:pt x="143265" y="140939"/>
                    <a:pt x="145012" y="143467"/>
                    <a:pt x="147309" y="145305"/>
                  </a:cubicBezTo>
                  <a:cubicBezTo>
                    <a:pt x="149607" y="147151"/>
                    <a:pt x="152471" y="148399"/>
                    <a:pt x="155902" y="149051"/>
                  </a:cubicBezTo>
                  <a:cubicBezTo>
                    <a:pt x="159317" y="149710"/>
                    <a:pt x="163329" y="150044"/>
                    <a:pt x="167932" y="150044"/>
                  </a:cubicBezTo>
                  <a:lnTo>
                    <a:pt x="187468" y="150044"/>
                  </a:lnTo>
                  <a:cubicBezTo>
                    <a:pt x="189572" y="150044"/>
                    <a:pt x="191838" y="149943"/>
                    <a:pt x="194276" y="149749"/>
                  </a:cubicBezTo>
                  <a:cubicBezTo>
                    <a:pt x="196705" y="149547"/>
                    <a:pt x="199142" y="149191"/>
                    <a:pt x="201580" y="148671"/>
                  </a:cubicBezTo>
                  <a:cubicBezTo>
                    <a:pt x="204009" y="148144"/>
                    <a:pt x="206346" y="147454"/>
                    <a:pt x="208588" y="146593"/>
                  </a:cubicBezTo>
                  <a:cubicBezTo>
                    <a:pt x="210824" y="145740"/>
                    <a:pt x="212857" y="144654"/>
                    <a:pt x="214704" y="143344"/>
                  </a:cubicBezTo>
                  <a:cubicBezTo>
                    <a:pt x="218120" y="146104"/>
                    <a:pt x="222396" y="147911"/>
                    <a:pt x="227527" y="148764"/>
                  </a:cubicBezTo>
                  <a:cubicBezTo>
                    <a:pt x="232657" y="149617"/>
                    <a:pt x="235746" y="150044"/>
                    <a:pt x="240745" y="150044"/>
                  </a:cubicBezTo>
                  <a:lnTo>
                    <a:pt x="342578" y="150044"/>
                  </a:lnTo>
                  <a:cubicBezTo>
                    <a:pt x="347181" y="150044"/>
                    <a:pt x="351916" y="149974"/>
                    <a:pt x="356782" y="149850"/>
                  </a:cubicBezTo>
                  <a:cubicBezTo>
                    <a:pt x="361649" y="149719"/>
                    <a:pt x="366189" y="149618"/>
                    <a:pt x="370404" y="149548"/>
                  </a:cubicBezTo>
                  <a:cubicBezTo>
                    <a:pt x="374611" y="149486"/>
                    <a:pt x="377638" y="149323"/>
                    <a:pt x="379477" y="149059"/>
                  </a:cubicBezTo>
                  <a:cubicBezTo>
                    <a:pt x="381581" y="148796"/>
                    <a:pt x="383094" y="148105"/>
                    <a:pt x="384018" y="146989"/>
                  </a:cubicBezTo>
                  <a:cubicBezTo>
                    <a:pt x="384934" y="145872"/>
                    <a:pt x="385531" y="144655"/>
                    <a:pt x="385795" y="143344"/>
                  </a:cubicBezTo>
                  <a:cubicBezTo>
                    <a:pt x="386711" y="139404"/>
                    <a:pt x="387402" y="134697"/>
                    <a:pt x="387868" y="129238"/>
                  </a:cubicBezTo>
                  <a:cubicBezTo>
                    <a:pt x="388325" y="123794"/>
                    <a:pt x="388558" y="118892"/>
                    <a:pt x="388558" y="114549"/>
                  </a:cubicBezTo>
                  <a:lnTo>
                    <a:pt x="388558" y="106469"/>
                  </a:lnTo>
                  <a:cubicBezTo>
                    <a:pt x="388558" y="96744"/>
                    <a:pt x="387239" y="88492"/>
                    <a:pt x="384616" y="81722"/>
                  </a:cubicBezTo>
                  <a:cubicBezTo>
                    <a:pt x="381977" y="74960"/>
                    <a:pt x="378259" y="69501"/>
                    <a:pt x="373462" y="65359"/>
                  </a:cubicBezTo>
                  <a:cubicBezTo>
                    <a:pt x="368657" y="61218"/>
                    <a:pt x="362836" y="58232"/>
                    <a:pt x="355998" y="56387"/>
                  </a:cubicBezTo>
                  <a:cubicBezTo>
                    <a:pt x="349152" y="54549"/>
                    <a:pt x="341522" y="53626"/>
                    <a:pt x="333109" y="53626"/>
                  </a:cubicBezTo>
                  <a:cubicBezTo>
                    <a:pt x="330865" y="53626"/>
                    <a:pt x="327970" y="53719"/>
                    <a:pt x="324423" y="53921"/>
                  </a:cubicBezTo>
                  <a:cubicBezTo>
                    <a:pt x="320869" y="54122"/>
                    <a:pt x="317089" y="54580"/>
                    <a:pt x="313075" y="55301"/>
                  </a:cubicBezTo>
                  <a:cubicBezTo>
                    <a:pt x="309055" y="56022"/>
                    <a:pt x="305019" y="57116"/>
                    <a:pt x="300936" y="58558"/>
                  </a:cubicBezTo>
                  <a:cubicBezTo>
                    <a:pt x="296854" y="60008"/>
                    <a:pt x="293105" y="61909"/>
                    <a:pt x="289690" y="64282"/>
                  </a:cubicBezTo>
                  <a:lnTo>
                    <a:pt x="289690" y="4133"/>
                  </a:lnTo>
                  <a:cubicBezTo>
                    <a:pt x="289690" y="2955"/>
                    <a:pt x="289294" y="1970"/>
                    <a:pt x="288510" y="1179"/>
                  </a:cubicBezTo>
                  <a:cubicBezTo>
                    <a:pt x="287718" y="388"/>
                    <a:pt x="286795" y="0"/>
                    <a:pt x="285739" y="0"/>
                  </a:cubicBezTo>
                  <a:lnTo>
                    <a:pt x="267786" y="0"/>
                  </a:lnTo>
                  <a:cubicBezTo>
                    <a:pt x="266731" y="0"/>
                    <a:pt x="265838" y="388"/>
                    <a:pt x="265116" y="1179"/>
                  </a:cubicBezTo>
                  <a:cubicBezTo>
                    <a:pt x="264394" y="1970"/>
                    <a:pt x="264037" y="2955"/>
                    <a:pt x="264037" y="4133"/>
                  </a:cubicBezTo>
                  <a:lnTo>
                    <a:pt x="264037" y="124810"/>
                  </a:lnTo>
                  <a:lnTo>
                    <a:pt x="238385" y="124810"/>
                  </a:lnTo>
                  <a:cubicBezTo>
                    <a:pt x="237461" y="124810"/>
                    <a:pt x="236375" y="124779"/>
                    <a:pt x="235125" y="124709"/>
                  </a:cubicBezTo>
                  <a:cubicBezTo>
                    <a:pt x="233867" y="124639"/>
                    <a:pt x="232587" y="124477"/>
                    <a:pt x="231275" y="124213"/>
                  </a:cubicBezTo>
                  <a:cubicBezTo>
                    <a:pt x="229963" y="123957"/>
                    <a:pt x="230747" y="123601"/>
                    <a:pt x="229700" y="123135"/>
                  </a:cubicBezTo>
                  <a:cubicBezTo>
                    <a:pt x="228644" y="122670"/>
                    <a:pt x="227922" y="122112"/>
                    <a:pt x="227526" y="121453"/>
                  </a:cubicBezTo>
                  <a:lnTo>
                    <a:pt x="227526" y="69005"/>
                  </a:lnTo>
                  <a:cubicBezTo>
                    <a:pt x="227526" y="67958"/>
                    <a:pt x="227162" y="67066"/>
                    <a:pt x="226448" y="66345"/>
                  </a:cubicBezTo>
                  <a:cubicBezTo>
                    <a:pt x="225718" y="65624"/>
                    <a:pt x="224833" y="65259"/>
                    <a:pt x="223785" y="65259"/>
                  </a:cubicBezTo>
                  <a:lnTo>
                    <a:pt x="206616" y="65259"/>
                  </a:lnTo>
                  <a:cubicBezTo>
                    <a:pt x="205429" y="65259"/>
                    <a:pt x="204474" y="65624"/>
                    <a:pt x="203752" y="66345"/>
                  </a:cubicBezTo>
                  <a:cubicBezTo>
                    <a:pt x="203031" y="67066"/>
                    <a:pt x="202666" y="67958"/>
                    <a:pt x="202666" y="69005"/>
                  </a:cubicBezTo>
                  <a:lnTo>
                    <a:pt x="202666" y="118110"/>
                  </a:lnTo>
                  <a:cubicBezTo>
                    <a:pt x="202666" y="119684"/>
                    <a:pt x="202270" y="120894"/>
                    <a:pt x="201478" y="121755"/>
                  </a:cubicBezTo>
                  <a:cubicBezTo>
                    <a:pt x="200694" y="122608"/>
                    <a:pt x="199732" y="123267"/>
                    <a:pt x="198622" y="123725"/>
                  </a:cubicBezTo>
                  <a:cubicBezTo>
                    <a:pt x="197504" y="124182"/>
                    <a:pt x="196278" y="124477"/>
                    <a:pt x="194966" y="124609"/>
                  </a:cubicBezTo>
                  <a:cubicBezTo>
                    <a:pt x="193654" y="124748"/>
                    <a:pt x="192397" y="124810"/>
                    <a:pt x="191217" y="124810"/>
                  </a:cubicBezTo>
                  <a:lnTo>
                    <a:pt x="183525" y="124810"/>
                  </a:lnTo>
                  <a:lnTo>
                    <a:pt x="183525" y="124803"/>
                  </a:lnTo>
                  <a:lnTo>
                    <a:pt x="174444" y="124803"/>
                  </a:lnTo>
                  <a:cubicBezTo>
                    <a:pt x="171021" y="124803"/>
                    <a:pt x="168654" y="124384"/>
                    <a:pt x="167342" y="123523"/>
                  </a:cubicBezTo>
                  <a:cubicBezTo>
                    <a:pt x="166023" y="122670"/>
                    <a:pt x="165363" y="120793"/>
                    <a:pt x="165363" y="117901"/>
                  </a:cubicBezTo>
                  <a:lnTo>
                    <a:pt x="165363" y="73146"/>
                  </a:lnTo>
                  <a:cubicBezTo>
                    <a:pt x="165363" y="71835"/>
                    <a:pt x="165076" y="70913"/>
                    <a:pt x="164478" y="70385"/>
                  </a:cubicBezTo>
                  <a:cubicBezTo>
                    <a:pt x="163888" y="69866"/>
                    <a:pt x="163065" y="69470"/>
                    <a:pt x="162018" y="69206"/>
                  </a:cubicBezTo>
                  <a:cubicBezTo>
                    <a:pt x="158595" y="68547"/>
                    <a:pt x="154318" y="67958"/>
                    <a:pt x="149188" y="67430"/>
                  </a:cubicBezTo>
                  <a:cubicBezTo>
                    <a:pt x="144057" y="66903"/>
                    <a:pt x="138857" y="66639"/>
                    <a:pt x="133594" y="66639"/>
                  </a:cubicBezTo>
                  <a:cubicBezTo>
                    <a:pt x="117287" y="66639"/>
                    <a:pt x="104752" y="70191"/>
                    <a:pt x="96005" y="77287"/>
                  </a:cubicBezTo>
                  <a:cubicBezTo>
                    <a:pt x="87257" y="84383"/>
                    <a:pt x="82879" y="95426"/>
                    <a:pt x="82879" y="110409"/>
                  </a:cubicBezTo>
                  <a:lnTo>
                    <a:pt x="82879" y="111976"/>
                  </a:lnTo>
                  <a:cubicBezTo>
                    <a:pt x="82879" y="114605"/>
                    <a:pt x="82421" y="138653"/>
                    <a:pt x="82282" y="141941"/>
                  </a:cubicBezTo>
                  <a:cubicBezTo>
                    <a:pt x="79526" y="142337"/>
                    <a:pt x="76662" y="142632"/>
                    <a:pt x="73705" y="142826"/>
                  </a:cubicBezTo>
                  <a:cubicBezTo>
                    <a:pt x="70748" y="143027"/>
                    <a:pt x="67488" y="143128"/>
                    <a:pt x="63933" y="143128"/>
                  </a:cubicBezTo>
                  <a:cubicBezTo>
                    <a:pt x="55124" y="143128"/>
                    <a:pt x="48084" y="141911"/>
                    <a:pt x="42821" y="139475"/>
                  </a:cubicBezTo>
                  <a:cubicBezTo>
                    <a:pt x="37559" y="137048"/>
                    <a:pt x="33546" y="133697"/>
                    <a:pt x="30783" y="129425"/>
                  </a:cubicBezTo>
                  <a:cubicBezTo>
                    <a:pt x="28020" y="125152"/>
                    <a:pt x="26211" y="120088"/>
                    <a:pt x="25358" y="114240"/>
                  </a:cubicBezTo>
                  <a:cubicBezTo>
                    <a:pt x="24504" y="108393"/>
                    <a:pt x="24069" y="102049"/>
                    <a:pt x="24069" y="95209"/>
                  </a:cubicBezTo>
                  <a:cubicBezTo>
                    <a:pt x="24069" y="93371"/>
                    <a:pt x="24170" y="90975"/>
                    <a:pt x="24372" y="88020"/>
                  </a:cubicBezTo>
                  <a:cubicBezTo>
                    <a:pt x="24566" y="85058"/>
                    <a:pt x="24791" y="82134"/>
                    <a:pt x="25063" y="79249"/>
                  </a:cubicBezTo>
                  <a:cubicBezTo>
                    <a:pt x="25327" y="76744"/>
                    <a:pt x="24201" y="75503"/>
                    <a:pt x="21702" y="75503"/>
                  </a:cubicBezTo>
                  <a:lnTo>
                    <a:pt x="6512" y="75503"/>
                  </a:lnTo>
                  <a:cubicBezTo>
                    <a:pt x="4269" y="75503"/>
                    <a:pt x="2957" y="76806"/>
                    <a:pt x="2561" y="79443"/>
                  </a:cubicBezTo>
                  <a:cubicBezTo>
                    <a:pt x="2166" y="81545"/>
                    <a:pt x="1808" y="83809"/>
                    <a:pt x="1475" y="86244"/>
                  </a:cubicBezTo>
                  <a:cubicBezTo>
                    <a:pt x="1149" y="88679"/>
                    <a:pt x="885" y="91075"/>
                    <a:pt x="691" y="93433"/>
                  </a:cubicBezTo>
                  <a:cubicBezTo>
                    <a:pt x="489" y="95806"/>
                    <a:pt x="326" y="98040"/>
                    <a:pt x="194" y="100141"/>
                  </a:cubicBezTo>
                  <a:cubicBezTo>
                    <a:pt x="63" y="102251"/>
                    <a:pt x="0" y="104019"/>
                    <a:pt x="0" y="105462"/>
                  </a:cubicBezTo>
                  <a:cubicBezTo>
                    <a:pt x="0" y="115721"/>
                    <a:pt x="1180" y="124725"/>
                    <a:pt x="3555" y="132481"/>
                  </a:cubicBezTo>
                  <a:cubicBezTo>
                    <a:pt x="5922" y="140228"/>
                    <a:pt x="9632" y="146711"/>
                    <a:pt x="14701" y="151899"/>
                  </a:cubicBezTo>
                  <a:moveTo>
                    <a:pt x="289691" y="86159"/>
                  </a:moveTo>
                  <a:cubicBezTo>
                    <a:pt x="292190" y="84321"/>
                    <a:pt x="295077" y="82848"/>
                    <a:pt x="298376" y="81724"/>
                  </a:cubicBezTo>
                  <a:cubicBezTo>
                    <a:pt x="301660" y="80607"/>
                    <a:pt x="305051" y="79754"/>
                    <a:pt x="308536" y="79165"/>
                  </a:cubicBezTo>
                  <a:cubicBezTo>
                    <a:pt x="312021" y="78575"/>
                    <a:pt x="315343" y="78180"/>
                    <a:pt x="318502" y="77978"/>
                  </a:cubicBezTo>
                  <a:cubicBezTo>
                    <a:pt x="321661" y="77785"/>
                    <a:pt x="324354" y="77684"/>
                    <a:pt x="326598" y="77684"/>
                  </a:cubicBezTo>
                  <a:cubicBezTo>
                    <a:pt x="333032" y="77684"/>
                    <a:pt x="338589" y="78211"/>
                    <a:pt x="343270" y="79258"/>
                  </a:cubicBezTo>
                  <a:cubicBezTo>
                    <a:pt x="347934" y="80313"/>
                    <a:pt x="351784" y="82089"/>
                    <a:pt x="354812" y="84586"/>
                  </a:cubicBezTo>
                  <a:cubicBezTo>
                    <a:pt x="357839" y="87083"/>
                    <a:pt x="360074" y="90333"/>
                    <a:pt x="361525" y="94350"/>
                  </a:cubicBezTo>
                  <a:cubicBezTo>
                    <a:pt x="362969" y="98359"/>
                    <a:pt x="363691" y="103385"/>
                    <a:pt x="363691" y="109433"/>
                  </a:cubicBezTo>
                  <a:lnTo>
                    <a:pt x="363691" y="112388"/>
                  </a:lnTo>
                  <a:cubicBezTo>
                    <a:pt x="363691" y="117778"/>
                    <a:pt x="363396" y="121298"/>
                    <a:pt x="362806" y="122943"/>
                  </a:cubicBezTo>
                  <a:cubicBezTo>
                    <a:pt x="362217" y="124579"/>
                    <a:pt x="361060" y="125401"/>
                    <a:pt x="359352" y="125401"/>
                  </a:cubicBezTo>
                  <a:lnTo>
                    <a:pt x="313372" y="125401"/>
                  </a:lnTo>
                  <a:cubicBezTo>
                    <a:pt x="308241" y="125401"/>
                    <a:pt x="303771" y="125370"/>
                    <a:pt x="299952" y="125300"/>
                  </a:cubicBezTo>
                  <a:cubicBezTo>
                    <a:pt x="296133" y="125238"/>
                    <a:pt x="292710" y="125138"/>
                    <a:pt x="289691" y="125005"/>
                  </a:cubicBezTo>
                  <a:lnTo>
                    <a:pt x="289691" y="8616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92" name="Freeform 53">
              <a:extLst>
                <a:ext uri="{FF2B5EF4-FFF2-40B4-BE49-F238E27FC236}">
                  <a16:creationId xmlns:a16="http://schemas.microsoft.com/office/drawing/2014/main" id="{EC40C1B3-D2E1-DCD6-A6F1-3ECB4DDF63BF}"/>
                </a:ext>
              </a:extLst>
            </p:cNvPr>
            <p:cNvSpPr/>
            <p:nvPr/>
          </p:nvSpPr>
          <p:spPr>
            <a:xfrm>
              <a:off x="9617566" y="889957"/>
              <a:ext cx="22299" cy="22086"/>
            </a:xfrm>
            <a:custGeom>
              <a:avLst/>
              <a:gdLst>
                <a:gd name="connsiteX0" fmla="*/ 4541 w 22299"/>
                <a:gd name="connsiteY0" fmla="*/ 0 h 22086"/>
                <a:gd name="connsiteX1" fmla="*/ 1382 w 22299"/>
                <a:gd name="connsiteY1" fmla="*/ 1086 h 22086"/>
                <a:gd name="connsiteX2" fmla="*/ 0 w 22299"/>
                <a:gd name="connsiteY2" fmla="*/ 4141 h 22086"/>
                <a:gd name="connsiteX3" fmla="*/ 0 w 22299"/>
                <a:gd name="connsiteY3" fmla="*/ 18139 h 22086"/>
                <a:gd name="connsiteX4" fmla="*/ 1382 w 22299"/>
                <a:gd name="connsiteY4" fmla="*/ 20900 h 22086"/>
                <a:gd name="connsiteX5" fmla="*/ 4541 w 22299"/>
                <a:gd name="connsiteY5" fmla="*/ 22086 h 22086"/>
                <a:gd name="connsiteX6" fmla="*/ 17759 w 22299"/>
                <a:gd name="connsiteY6" fmla="*/ 22086 h 22086"/>
                <a:gd name="connsiteX7" fmla="*/ 20817 w 22299"/>
                <a:gd name="connsiteY7" fmla="*/ 20900 h 22086"/>
                <a:gd name="connsiteX8" fmla="*/ 22300 w 22299"/>
                <a:gd name="connsiteY8" fmla="*/ 18139 h 22086"/>
                <a:gd name="connsiteX9" fmla="*/ 22300 w 22299"/>
                <a:gd name="connsiteY9" fmla="*/ 4141 h 22086"/>
                <a:gd name="connsiteX10" fmla="*/ 20918 w 22299"/>
                <a:gd name="connsiteY10" fmla="*/ 1086 h 22086"/>
                <a:gd name="connsiteX11" fmla="*/ 17759 w 22299"/>
                <a:gd name="connsiteY11" fmla="*/ 0 h 22086"/>
                <a:gd name="connsiteX12" fmla="*/ 4541 w 22299"/>
                <a:gd name="connsiteY12" fmla="*/ 0 h 22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299" h="22086">
                  <a:moveTo>
                    <a:pt x="4541" y="0"/>
                  </a:moveTo>
                  <a:cubicBezTo>
                    <a:pt x="3361" y="0"/>
                    <a:pt x="2305" y="364"/>
                    <a:pt x="1382" y="1086"/>
                  </a:cubicBezTo>
                  <a:cubicBezTo>
                    <a:pt x="466" y="1807"/>
                    <a:pt x="0" y="2831"/>
                    <a:pt x="0" y="4141"/>
                  </a:cubicBezTo>
                  <a:lnTo>
                    <a:pt x="0" y="18139"/>
                  </a:lnTo>
                  <a:cubicBezTo>
                    <a:pt x="0" y="19193"/>
                    <a:pt x="466" y="20109"/>
                    <a:pt x="1382" y="20900"/>
                  </a:cubicBezTo>
                  <a:cubicBezTo>
                    <a:pt x="2305" y="21691"/>
                    <a:pt x="3361" y="22086"/>
                    <a:pt x="4541" y="22086"/>
                  </a:cubicBezTo>
                  <a:lnTo>
                    <a:pt x="17759" y="22086"/>
                  </a:lnTo>
                  <a:cubicBezTo>
                    <a:pt x="18814" y="22086"/>
                    <a:pt x="19831" y="21691"/>
                    <a:pt x="20817" y="20900"/>
                  </a:cubicBezTo>
                  <a:cubicBezTo>
                    <a:pt x="21810" y="20109"/>
                    <a:pt x="22300" y="19194"/>
                    <a:pt x="22300" y="18139"/>
                  </a:cubicBezTo>
                  <a:lnTo>
                    <a:pt x="22300" y="4141"/>
                  </a:lnTo>
                  <a:cubicBezTo>
                    <a:pt x="22300" y="2830"/>
                    <a:pt x="21841" y="1806"/>
                    <a:pt x="20918" y="1086"/>
                  </a:cubicBezTo>
                  <a:cubicBezTo>
                    <a:pt x="20002" y="364"/>
                    <a:pt x="18946" y="0"/>
                    <a:pt x="17759" y="0"/>
                  </a:cubicBezTo>
                  <a:lnTo>
                    <a:pt x="4541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93" name="Freeform 54">
              <a:extLst>
                <a:ext uri="{FF2B5EF4-FFF2-40B4-BE49-F238E27FC236}">
                  <a16:creationId xmlns:a16="http://schemas.microsoft.com/office/drawing/2014/main" id="{1772C778-36EF-E617-89B3-3C9CD5EA1C93}"/>
                </a:ext>
              </a:extLst>
            </p:cNvPr>
            <p:cNvSpPr/>
            <p:nvPr/>
          </p:nvSpPr>
          <p:spPr>
            <a:xfrm>
              <a:off x="10497851" y="1193243"/>
              <a:ext cx="71050" cy="152411"/>
            </a:xfrm>
            <a:custGeom>
              <a:avLst/>
              <a:gdLst>
                <a:gd name="connsiteX0" fmla="*/ 69863 w 71050"/>
                <a:gd name="connsiteY0" fmla="*/ 2660 h 152411"/>
                <a:gd name="connsiteX1" fmla="*/ 67495 w 71050"/>
                <a:gd name="connsiteY1" fmla="*/ 1574 h 152411"/>
                <a:gd name="connsiteX2" fmla="*/ 61969 w 71050"/>
                <a:gd name="connsiteY2" fmla="*/ 488 h 152411"/>
                <a:gd name="connsiteX3" fmla="*/ 55651 w 71050"/>
                <a:gd name="connsiteY3" fmla="*/ 0 h 152411"/>
                <a:gd name="connsiteX4" fmla="*/ 41641 w 71050"/>
                <a:gd name="connsiteY4" fmla="*/ 1381 h 152411"/>
                <a:gd name="connsiteX5" fmla="*/ 30891 w 71050"/>
                <a:gd name="connsiteY5" fmla="*/ 6305 h 152411"/>
                <a:gd name="connsiteX6" fmla="*/ 23984 w 71050"/>
                <a:gd name="connsiteY6" fmla="*/ 15968 h 152411"/>
                <a:gd name="connsiteX7" fmla="*/ 21516 w 71050"/>
                <a:gd name="connsiteY7" fmla="*/ 31548 h 152411"/>
                <a:gd name="connsiteX8" fmla="*/ 21516 w 71050"/>
                <a:gd name="connsiteY8" fmla="*/ 41211 h 152411"/>
                <a:gd name="connsiteX9" fmla="*/ 3951 w 71050"/>
                <a:gd name="connsiteY9" fmla="*/ 41211 h 152411"/>
                <a:gd name="connsiteX10" fmla="*/ 1187 w 71050"/>
                <a:gd name="connsiteY10" fmla="*/ 42390 h 152411"/>
                <a:gd name="connsiteX11" fmla="*/ 0 w 71050"/>
                <a:gd name="connsiteY11" fmla="*/ 45150 h 152411"/>
                <a:gd name="connsiteX12" fmla="*/ 0 w 71050"/>
                <a:gd name="connsiteY12" fmla="*/ 54224 h 152411"/>
                <a:gd name="connsiteX13" fmla="*/ 1187 w 71050"/>
                <a:gd name="connsiteY13" fmla="*/ 56690 h 152411"/>
                <a:gd name="connsiteX14" fmla="*/ 3951 w 71050"/>
                <a:gd name="connsiteY14" fmla="*/ 57970 h 152411"/>
                <a:gd name="connsiteX15" fmla="*/ 21516 w 71050"/>
                <a:gd name="connsiteY15" fmla="*/ 60730 h 152411"/>
                <a:gd name="connsiteX16" fmla="*/ 21516 w 71050"/>
                <a:gd name="connsiteY16" fmla="*/ 148270 h 152411"/>
                <a:gd name="connsiteX17" fmla="*/ 22804 w 71050"/>
                <a:gd name="connsiteY17" fmla="*/ 151131 h 152411"/>
                <a:gd name="connsiteX18" fmla="*/ 25660 w 71050"/>
                <a:gd name="connsiteY18" fmla="*/ 152411 h 152411"/>
                <a:gd name="connsiteX19" fmla="*/ 43621 w 71050"/>
                <a:gd name="connsiteY19" fmla="*/ 152411 h 152411"/>
                <a:gd name="connsiteX20" fmla="*/ 46377 w 71050"/>
                <a:gd name="connsiteY20" fmla="*/ 151131 h 152411"/>
                <a:gd name="connsiteX21" fmla="*/ 47564 w 71050"/>
                <a:gd name="connsiteY21" fmla="*/ 148270 h 152411"/>
                <a:gd name="connsiteX22" fmla="*/ 47564 w 71050"/>
                <a:gd name="connsiteY22" fmla="*/ 60730 h 152411"/>
                <a:gd name="connsiteX23" fmla="*/ 66510 w 71050"/>
                <a:gd name="connsiteY23" fmla="*/ 60730 h 152411"/>
                <a:gd name="connsiteX24" fmla="*/ 69273 w 71050"/>
                <a:gd name="connsiteY24" fmla="*/ 59645 h 152411"/>
                <a:gd name="connsiteX25" fmla="*/ 70453 w 71050"/>
                <a:gd name="connsiteY25" fmla="*/ 56985 h 152411"/>
                <a:gd name="connsiteX26" fmla="*/ 70453 w 71050"/>
                <a:gd name="connsiteY26" fmla="*/ 45150 h 152411"/>
                <a:gd name="connsiteX27" fmla="*/ 69273 w 71050"/>
                <a:gd name="connsiteY27" fmla="*/ 42390 h 152411"/>
                <a:gd name="connsiteX28" fmla="*/ 66510 w 71050"/>
                <a:gd name="connsiteY28" fmla="*/ 41211 h 152411"/>
                <a:gd name="connsiteX29" fmla="*/ 47564 w 71050"/>
                <a:gd name="connsiteY29" fmla="*/ 41211 h 152411"/>
                <a:gd name="connsiteX30" fmla="*/ 47564 w 71050"/>
                <a:gd name="connsiteY30" fmla="*/ 31548 h 152411"/>
                <a:gd name="connsiteX31" fmla="*/ 49838 w 71050"/>
                <a:gd name="connsiteY31" fmla="*/ 21979 h 152411"/>
                <a:gd name="connsiteX32" fmla="*/ 59206 w 71050"/>
                <a:gd name="connsiteY32" fmla="*/ 19714 h 152411"/>
                <a:gd name="connsiteX33" fmla="*/ 68093 w 71050"/>
                <a:gd name="connsiteY33" fmla="*/ 19714 h 152411"/>
                <a:gd name="connsiteX34" fmla="*/ 70064 w 71050"/>
                <a:gd name="connsiteY34" fmla="*/ 18930 h 152411"/>
                <a:gd name="connsiteX35" fmla="*/ 71050 w 71050"/>
                <a:gd name="connsiteY35" fmla="*/ 16364 h 152411"/>
                <a:gd name="connsiteX36" fmla="*/ 71050 w 71050"/>
                <a:gd name="connsiteY36" fmla="*/ 4731 h 152411"/>
                <a:gd name="connsiteX37" fmla="*/ 69863 w 71050"/>
                <a:gd name="connsiteY37" fmla="*/ 2660 h 152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50" h="152411">
                  <a:moveTo>
                    <a:pt x="69863" y="2660"/>
                  </a:moveTo>
                  <a:cubicBezTo>
                    <a:pt x="69079" y="2202"/>
                    <a:pt x="68287" y="1846"/>
                    <a:pt x="67495" y="1574"/>
                  </a:cubicBezTo>
                  <a:cubicBezTo>
                    <a:pt x="65655" y="1179"/>
                    <a:pt x="63808" y="814"/>
                    <a:pt x="61969" y="488"/>
                  </a:cubicBezTo>
                  <a:cubicBezTo>
                    <a:pt x="60129" y="163"/>
                    <a:pt x="58026" y="0"/>
                    <a:pt x="55651" y="0"/>
                  </a:cubicBezTo>
                  <a:cubicBezTo>
                    <a:pt x="50528" y="0"/>
                    <a:pt x="45856" y="465"/>
                    <a:pt x="41641" y="1381"/>
                  </a:cubicBezTo>
                  <a:cubicBezTo>
                    <a:pt x="37427" y="2296"/>
                    <a:pt x="33849" y="3940"/>
                    <a:pt x="30891" y="6305"/>
                  </a:cubicBezTo>
                  <a:cubicBezTo>
                    <a:pt x="27934" y="8671"/>
                    <a:pt x="25629" y="11896"/>
                    <a:pt x="23984" y="15968"/>
                  </a:cubicBezTo>
                  <a:cubicBezTo>
                    <a:pt x="22338" y="20047"/>
                    <a:pt x="21516" y="25236"/>
                    <a:pt x="21516" y="31548"/>
                  </a:cubicBezTo>
                  <a:lnTo>
                    <a:pt x="21516" y="41211"/>
                  </a:lnTo>
                  <a:lnTo>
                    <a:pt x="3951" y="41211"/>
                  </a:lnTo>
                  <a:cubicBezTo>
                    <a:pt x="2895" y="41211"/>
                    <a:pt x="1979" y="41599"/>
                    <a:pt x="1187" y="42390"/>
                  </a:cubicBezTo>
                  <a:cubicBezTo>
                    <a:pt x="403" y="43181"/>
                    <a:pt x="0" y="44096"/>
                    <a:pt x="0" y="45150"/>
                  </a:cubicBezTo>
                  <a:lnTo>
                    <a:pt x="0" y="54224"/>
                  </a:lnTo>
                  <a:cubicBezTo>
                    <a:pt x="0" y="55278"/>
                    <a:pt x="403" y="56093"/>
                    <a:pt x="1187" y="56690"/>
                  </a:cubicBezTo>
                  <a:cubicBezTo>
                    <a:pt x="1979" y="57279"/>
                    <a:pt x="2895" y="57706"/>
                    <a:pt x="3951" y="57970"/>
                  </a:cubicBezTo>
                  <a:lnTo>
                    <a:pt x="21516" y="60730"/>
                  </a:lnTo>
                  <a:lnTo>
                    <a:pt x="21516" y="148270"/>
                  </a:lnTo>
                  <a:cubicBezTo>
                    <a:pt x="21516" y="149324"/>
                    <a:pt x="21943" y="150278"/>
                    <a:pt x="22804" y="151131"/>
                  </a:cubicBezTo>
                  <a:cubicBezTo>
                    <a:pt x="23650" y="151992"/>
                    <a:pt x="24604" y="152411"/>
                    <a:pt x="25660" y="152411"/>
                  </a:cubicBezTo>
                  <a:lnTo>
                    <a:pt x="43621" y="152411"/>
                  </a:lnTo>
                  <a:cubicBezTo>
                    <a:pt x="44669" y="152411"/>
                    <a:pt x="45593" y="151992"/>
                    <a:pt x="46377" y="151131"/>
                  </a:cubicBezTo>
                  <a:cubicBezTo>
                    <a:pt x="47168" y="150278"/>
                    <a:pt x="47564" y="149324"/>
                    <a:pt x="47564" y="148270"/>
                  </a:cubicBezTo>
                  <a:lnTo>
                    <a:pt x="47564" y="60730"/>
                  </a:lnTo>
                  <a:lnTo>
                    <a:pt x="66510" y="60730"/>
                  </a:lnTo>
                  <a:cubicBezTo>
                    <a:pt x="67558" y="60730"/>
                    <a:pt x="68481" y="60366"/>
                    <a:pt x="69273" y="59645"/>
                  </a:cubicBezTo>
                  <a:cubicBezTo>
                    <a:pt x="70065" y="58924"/>
                    <a:pt x="70453" y="58032"/>
                    <a:pt x="70453" y="56985"/>
                  </a:cubicBezTo>
                  <a:lnTo>
                    <a:pt x="70453" y="45150"/>
                  </a:lnTo>
                  <a:cubicBezTo>
                    <a:pt x="70453" y="44096"/>
                    <a:pt x="70065" y="43181"/>
                    <a:pt x="69273" y="42390"/>
                  </a:cubicBezTo>
                  <a:cubicBezTo>
                    <a:pt x="68481" y="41598"/>
                    <a:pt x="67558" y="41211"/>
                    <a:pt x="66510" y="41211"/>
                  </a:cubicBezTo>
                  <a:lnTo>
                    <a:pt x="47564" y="41211"/>
                  </a:lnTo>
                  <a:lnTo>
                    <a:pt x="47564" y="31548"/>
                  </a:lnTo>
                  <a:cubicBezTo>
                    <a:pt x="47564" y="26686"/>
                    <a:pt x="48317" y="23498"/>
                    <a:pt x="49838" y="21979"/>
                  </a:cubicBezTo>
                  <a:cubicBezTo>
                    <a:pt x="51343" y="20474"/>
                    <a:pt x="54472" y="19714"/>
                    <a:pt x="59206" y="19714"/>
                  </a:cubicBezTo>
                  <a:lnTo>
                    <a:pt x="68093" y="19714"/>
                  </a:lnTo>
                  <a:cubicBezTo>
                    <a:pt x="68745" y="19714"/>
                    <a:pt x="69405" y="19450"/>
                    <a:pt x="70064" y="18930"/>
                  </a:cubicBezTo>
                  <a:cubicBezTo>
                    <a:pt x="70724" y="18403"/>
                    <a:pt x="71050" y="17550"/>
                    <a:pt x="71050" y="16364"/>
                  </a:cubicBezTo>
                  <a:lnTo>
                    <a:pt x="71050" y="4731"/>
                  </a:lnTo>
                  <a:cubicBezTo>
                    <a:pt x="71050" y="3816"/>
                    <a:pt x="70655" y="3126"/>
                    <a:pt x="69863" y="266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94" name="Freeform 55">
              <a:extLst>
                <a:ext uri="{FF2B5EF4-FFF2-40B4-BE49-F238E27FC236}">
                  <a16:creationId xmlns:a16="http://schemas.microsoft.com/office/drawing/2014/main" id="{AD98161D-B172-7734-B9BB-C1CB69891CCE}"/>
                </a:ext>
              </a:extLst>
            </p:cNvPr>
            <p:cNvSpPr/>
            <p:nvPr/>
          </p:nvSpPr>
          <p:spPr>
            <a:xfrm>
              <a:off x="10577386" y="1233072"/>
              <a:ext cx="94328" cy="114162"/>
            </a:xfrm>
            <a:custGeom>
              <a:avLst/>
              <a:gdLst>
                <a:gd name="connsiteX0" fmla="*/ 82290 w 94328"/>
                <a:gd name="connsiteY0" fmla="*/ 13998 h 114162"/>
                <a:gd name="connsiteX1" fmla="*/ 67590 w 94328"/>
                <a:gd name="connsiteY1" fmla="*/ 3746 h 114162"/>
                <a:gd name="connsiteX2" fmla="*/ 47168 w 94328"/>
                <a:gd name="connsiteY2" fmla="*/ 0 h 114162"/>
                <a:gd name="connsiteX3" fmla="*/ 26739 w 94328"/>
                <a:gd name="connsiteY3" fmla="*/ 3746 h 114162"/>
                <a:gd name="connsiteX4" fmla="*/ 12039 w 94328"/>
                <a:gd name="connsiteY4" fmla="*/ 13998 h 114162"/>
                <a:gd name="connsiteX5" fmla="*/ 3058 w 94328"/>
                <a:gd name="connsiteY5" fmla="*/ 29477 h 114162"/>
                <a:gd name="connsiteX6" fmla="*/ 0 w 94328"/>
                <a:gd name="connsiteY6" fmla="*/ 49090 h 114162"/>
                <a:gd name="connsiteX7" fmla="*/ 0 w 94328"/>
                <a:gd name="connsiteY7" fmla="*/ 65065 h 114162"/>
                <a:gd name="connsiteX8" fmla="*/ 3058 w 94328"/>
                <a:gd name="connsiteY8" fmla="*/ 84686 h 114162"/>
                <a:gd name="connsiteX9" fmla="*/ 12039 w 94328"/>
                <a:gd name="connsiteY9" fmla="*/ 100164 h 114162"/>
                <a:gd name="connsiteX10" fmla="*/ 26739 w 94328"/>
                <a:gd name="connsiteY10" fmla="*/ 110417 h 114162"/>
                <a:gd name="connsiteX11" fmla="*/ 47168 w 94328"/>
                <a:gd name="connsiteY11" fmla="*/ 114163 h 114162"/>
                <a:gd name="connsiteX12" fmla="*/ 67590 w 94328"/>
                <a:gd name="connsiteY12" fmla="*/ 110417 h 114162"/>
                <a:gd name="connsiteX13" fmla="*/ 82290 w 94328"/>
                <a:gd name="connsiteY13" fmla="*/ 100164 h 114162"/>
                <a:gd name="connsiteX14" fmla="*/ 91271 w 94328"/>
                <a:gd name="connsiteY14" fmla="*/ 84686 h 114162"/>
                <a:gd name="connsiteX15" fmla="*/ 94329 w 94328"/>
                <a:gd name="connsiteY15" fmla="*/ 65065 h 114162"/>
                <a:gd name="connsiteX16" fmla="*/ 94329 w 94328"/>
                <a:gd name="connsiteY16" fmla="*/ 49090 h 114162"/>
                <a:gd name="connsiteX17" fmla="*/ 91271 w 94328"/>
                <a:gd name="connsiteY17" fmla="*/ 29477 h 114162"/>
                <a:gd name="connsiteX18" fmla="*/ 82290 w 94328"/>
                <a:gd name="connsiteY18" fmla="*/ 13998 h 114162"/>
                <a:gd name="connsiteX19" fmla="*/ 68281 w 94328"/>
                <a:gd name="connsiteY19" fmla="*/ 65065 h 114162"/>
                <a:gd name="connsiteX20" fmla="*/ 62956 w 94328"/>
                <a:gd name="connsiteY20" fmla="*/ 84484 h 114162"/>
                <a:gd name="connsiteX21" fmla="*/ 47169 w 94328"/>
                <a:gd name="connsiteY21" fmla="*/ 91680 h 114162"/>
                <a:gd name="connsiteX22" fmla="*/ 31382 w 94328"/>
                <a:gd name="connsiteY22" fmla="*/ 84484 h 114162"/>
                <a:gd name="connsiteX23" fmla="*/ 26049 w 94328"/>
                <a:gd name="connsiteY23" fmla="*/ 65065 h 114162"/>
                <a:gd name="connsiteX24" fmla="*/ 26049 w 94328"/>
                <a:gd name="connsiteY24" fmla="*/ 49090 h 114162"/>
                <a:gd name="connsiteX25" fmla="*/ 31382 w 94328"/>
                <a:gd name="connsiteY25" fmla="*/ 29679 h 114162"/>
                <a:gd name="connsiteX26" fmla="*/ 47169 w 94328"/>
                <a:gd name="connsiteY26" fmla="*/ 22474 h 114162"/>
                <a:gd name="connsiteX27" fmla="*/ 62956 w 94328"/>
                <a:gd name="connsiteY27" fmla="*/ 29679 h 114162"/>
                <a:gd name="connsiteX28" fmla="*/ 68281 w 94328"/>
                <a:gd name="connsiteY28" fmla="*/ 49090 h 114162"/>
                <a:gd name="connsiteX29" fmla="*/ 68281 w 94328"/>
                <a:gd name="connsiteY29" fmla="*/ 65065 h 11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4328" h="114162">
                  <a:moveTo>
                    <a:pt x="82290" y="13998"/>
                  </a:moveTo>
                  <a:cubicBezTo>
                    <a:pt x="78348" y="9663"/>
                    <a:pt x="73442" y="6243"/>
                    <a:pt x="67590" y="3746"/>
                  </a:cubicBezTo>
                  <a:cubicBezTo>
                    <a:pt x="61737" y="1249"/>
                    <a:pt x="54930" y="0"/>
                    <a:pt x="47168" y="0"/>
                  </a:cubicBezTo>
                  <a:cubicBezTo>
                    <a:pt x="39399" y="0"/>
                    <a:pt x="32592" y="1249"/>
                    <a:pt x="26739" y="3746"/>
                  </a:cubicBezTo>
                  <a:cubicBezTo>
                    <a:pt x="20887" y="6243"/>
                    <a:pt x="15982" y="9663"/>
                    <a:pt x="12039" y="13998"/>
                  </a:cubicBezTo>
                  <a:cubicBezTo>
                    <a:pt x="8088" y="18333"/>
                    <a:pt x="5092" y="23498"/>
                    <a:pt x="3058" y="29477"/>
                  </a:cubicBezTo>
                  <a:cubicBezTo>
                    <a:pt x="1017" y="35456"/>
                    <a:pt x="0" y="41994"/>
                    <a:pt x="0" y="49090"/>
                  </a:cubicBezTo>
                  <a:lnTo>
                    <a:pt x="0" y="65065"/>
                  </a:lnTo>
                  <a:cubicBezTo>
                    <a:pt x="0" y="72161"/>
                    <a:pt x="1017" y="78706"/>
                    <a:pt x="3058" y="84686"/>
                  </a:cubicBezTo>
                  <a:cubicBezTo>
                    <a:pt x="5092" y="90665"/>
                    <a:pt x="8088" y="95822"/>
                    <a:pt x="12039" y="100164"/>
                  </a:cubicBezTo>
                  <a:cubicBezTo>
                    <a:pt x="15982" y="104500"/>
                    <a:pt x="20887" y="107920"/>
                    <a:pt x="26739" y="110417"/>
                  </a:cubicBezTo>
                  <a:cubicBezTo>
                    <a:pt x="32592" y="112906"/>
                    <a:pt x="39399" y="114163"/>
                    <a:pt x="47168" y="114163"/>
                  </a:cubicBezTo>
                  <a:cubicBezTo>
                    <a:pt x="54930" y="114163"/>
                    <a:pt x="61737" y="112906"/>
                    <a:pt x="67590" y="110417"/>
                  </a:cubicBezTo>
                  <a:cubicBezTo>
                    <a:pt x="73442" y="107920"/>
                    <a:pt x="78348" y="104500"/>
                    <a:pt x="82290" y="100164"/>
                  </a:cubicBezTo>
                  <a:cubicBezTo>
                    <a:pt x="86241" y="95822"/>
                    <a:pt x="89229" y="90664"/>
                    <a:pt x="91271" y="84686"/>
                  </a:cubicBezTo>
                  <a:cubicBezTo>
                    <a:pt x="93304" y="78706"/>
                    <a:pt x="94329" y="72161"/>
                    <a:pt x="94329" y="65065"/>
                  </a:cubicBezTo>
                  <a:lnTo>
                    <a:pt x="94329" y="49090"/>
                  </a:lnTo>
                  <a:cubicBezTo>
                    <a:pt x="94329" y="41994"/>
                    <a:pt x="93305" y="35456"/>
                    <a:pt x="91271" y="29477"/>
                  </a:cubicBezTo>
                  <a:cubicBezTo>
                    <a:pt x="89229" y="23498"/>
                    <a:pt x="86241" y="18333"/>
                    <a:pt x="82290" y="13998"/>
                  </a:cubicBezTo>
                  <a:moveTo>
                    <a:pt x="68281" y="65065"/>
                  </a:moveTo>
                  <a:cubicBezTo>
                    <a:pt x="68281" y="73223"/>
                    <a:pt x="66511" y="79691"/>
                    <a:pt x="62956" y="84484"/>
                  </a:cubicBezTo>
                  <a:cubicBezTo>
                    <a:pt x="59401" y="89284"/>
                    <a:pt x="54139" y="91680"/>
                    <a:pt x="47169" y="91680"/>
                  </a:cubicBezTo>
                  <a:cubicBezTo>
                    <a:pt x="40191" y="91680"/>
                    <a:pt x="34937" y="89284"/>
                    <a:pt x="31382" y="84484"/>
                  </a:cubicBezTo>
                  <a:cubicBezTo>
                    <a:pt x="27826" y="79691"/>
                    <a:pt x="26049" y="73223"/>
                    <a:pt x="26049" y="65065"/>
                  </a:cubicBezTo>
                  <a:lnTo>
                    <a:pt x="26049" y="49090"/>
                  </a:lnTo>
                  <a:cubicBezTo>
                    <a:pt x="26049" y="40947"/>
                    <a:pt x="27826" y="34471"/>
                    <a:pt x="31382" y="29679"/>
                  </a:cubicBezTo>
                  <a:cubicBezTo>
                    <a:pt x="34937" y="24878"/>
                    <a:pt x="40191" y="22474"/>
                    <a:pt x="47169" y="22474"/>
                  </a:cubicBezTo>
                  <a:cubicBezTo>
                    <a:pt x="54139" y="22474"/>
                    <a:pt x="59401" y="24878"/>
                    <a:pt x="62956" y="29679"/>
                  </a:cubicBezTo>
                  <a:cubicBezTo>
                    <a:pt x="66511" y="34471"/>
                    <a:pt x="68281" y="40947"/>
                    <a:pt x="68281" y="49090"/>
                  </a:cubicBezTo>
                  <a:lnTo>
                    <a:pt x="68281" y="65065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95" name="Freeform 56">
              <a:extLst>
                <a:ext uri="{FF2B5EF4-FFF2-40B4-BE49-F238E27FC236}">
                  <a16:creationId xmlns:a16="http://schemas.microsoft.com/office/drawing/2014/main" id="{7155CFBB-17B0-A406-DAE9-FE913A2305EC}"/>
                </a:ext>
              </a:extLst>
            </p:cNvPr>
            <p:cNvSpPr/>
            <p:nvPr/>
          </p:nvSpPr>
          <p:spPr>
            <a:xfrm>
              <a:off x="10694011" y="1233072"/>
              <a:ext cx="57226" cy="112580"/>
            </a:xfrm>
            <a:custGeom>
              <a:avLst/>
              <a:gdLst>
                <a:gd name="connsiteX0" fmla="*/ 56047 w 57226"/>
                <a:gd name="connsiteY0" fmla="*/ 1179 h 112580"/>
                <a:gd name="connsiteX1" fmla="*/ 53284 w 57226"/>
                <a:gd name="connsiteY1" fmla="*/ 0 h 112580"/>
                <a:gd name="connsiteX2" fmla="*/ 39864 w 57226"/>
                <a:gd name="connsiteY2" fmla="*/ 1877 h 112580"/>
                <a:gd name="connsiteX3" fmla="*/ 25062 w 57226"/>
                <a:gd name="connsiteY3" fmla="*/ 9461 h 112580"/>
                <a:gd name="connsiteX4" fmla="*/ 25062 w 57226"/>
                <a:gd name="connsiteY4" fmla="*/ 5320 h 112580"/>
                <a:gd name="connsiteX5" fmla="*/ 23882 w 57226"/>
                <a:gd name="connsiteY5" fmla="*/ 2559 h 112580"/>
                <a:gd name="connsiteX6" fmla="*/ 21119 w 57226"/>
                <a:gd name="connsiteY6" fmla="*/ 1381 h 112580"/>
                <a:gd name="connsiteX7" fmla="*/ 3950 w 57226"/>
                <a:gd name="connsiteY7" fmla="*/ 1381 h 112580"/>
                <a:gd name="connsiteX8" fmla="*/ 1187 w 57226"/>
                <a:gd name="connsiteY8" fmla="*/ 2559 h 112580"/>
                <a:gd name="connsiteX9" fmla="*/ 0 w 57226"/>
                <a:gd name="connsiteY9" fmla="*/ 5320 h 112580"/>
                <a:gd name="connsiteX10" fmla="*/ 0 w 57226"/>
                <a:gd name="connsiteY10" fmla="*/ 108439 h 112580"/>
                <a:gd name="connsiteX11" fmla="*/ 1187 w 57226"/>
                <a:gd name="connsiteY11" fmla="*/ 111309 h 112580"/>
                <a:gd name="connsiteX12" fmla="*/ 3950 w 57226"/>
                <a:gd name="connsiteY12" fmla="*/ 112581 h 112580"/>
                <a:gd name="connsiteX13" fmla="*/ 22105 w 57226"/>
                <a:gd name="connsiteY13" fmla="*/ 112581 h 112580"/>
                <a:gd name="connsiteX14" fmla="*/ 24868 w 57226"/>
                <a:gd name="connsiteY14" fmla="*/ 111309 h 112580"/>
                <a:gd name="connsiteX15" fmla="*/ 26048 w 57226"/>
                <a:gd name="connsiteY15" fmla="*/ 108439 h 112580"/>
                <a:gd name="connsiteX16" fmla="*/ 26048 w 57226"/>
                <a:gd name="connsiteY16" fmla="*/ 29182 h 112580"/>
                <a:gd name="connsiteX17" fmla="*/ 38777 w 57226"/>
                <a:gd name="connsiteY17" fmla="*/ 23955 h 112580"/>
                <a:gd name="connsiteX18" fmla="*/ 53284 w 57226"/>
                <a:gd name="connsiteY18" fmla="*/ 22078 h 112580"/>
                <a:gd name="connsiteX19" fmla="*/ 56047 w 57226"/>
                <a:gd name="connsiteY19" fmla="*/ 20900 h 112580"/>
                <a:gd name="connsiteX20" fmla="*/ 57227 w 57226"/>
                <a:gd name="connsiteY20" fmla="*/ 18139 h 112580"/>
                <a:gd name="connsiteX21" fmla="*/ 57227 w 57226"/>
                <a:gd name="connsiteY21" fmla="*/ 3940 h 112580"/>
                <a:gd name="connsiteX22" fmla="*/ 56047 w 57226"/>
                <a:gd name="connsiteY22" fmla="*/ 1179 h 11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7226" h="112580">
                  <a:moveTo>
                    <a:pt x="56047" y="1179"/>
                  </a:moveTo>
                  <a:cubicBezTo>
                    <a:pt x="55255" y="395"/>
                    <a:pt x="54339" y="0"/>
                    <a:pt x="53284" y="0"/>
                  </a:cubicBezTo>
                  <a:cubicBezTo>
                    <a:pt x="49333" y="0"/>
                    <a:pt x="44863" y="620"/>
                    <a:pt x="39864" y="1877"/>
                  </a:cubicBezTo>
                  <a:cubicBezTo>
                    <a:pt x="34866" y="3125"/>
                    <a:pt x="29929" y="5653"/>
                    <a:pt x="25062" y="9461"/>
                  </a:cubicBezTo>
                  <a:lnTo>
                    <a:pt x="25062" y="5320"/>
                  </a:lnTo>
                  <a:cubicBezTo>
                    <a:pt x="25062" y="4273"/>
                    <a:pt x="24666" y="3350"/>
                    <a:pt x="23882" y="2559"/>
                  </a:cubicBezTo>
                  <a:cubicBezTo>
                    <a:pt x="23091" y="1776"/>
                    <a:pt x="22167" y="1381"/>
                    <a:pt x="21119" y="1381"/>
                  </a:cubicBezTo>
                  <a:lnTo>
                    <a:pt x="3950" y="1381"/>
                  </a:lnTo>
                  <a:cubicBezTo>
                    <a:pt x="2895" y="1381"/>
                    <a:pt x="1971" y="1776"/>
                    <a:pt x="1187" y="2559"/>
                  </a:cubicBezTo>
                  <a:cubicBezTo>
                    <a:pt x="395" y="3350"/>
                    <a:pt x="0" y="4273"/>
                    <a:pt x="0" y="5320"/>
                  </a:cubicBezTo>
                  <a:lnTo>
                    <a:pt x="0" y="108439"/>
                  </a:lnTo>
                  <a:cubicBezTo>
                    <a:pt x="0" y="109494"/>
                    <a:pt x="396" y="110448"/>
                    <a:pt x="1187" y="111309"/>
                  </a:cubicBezTo>
                  <a:cubicBezTo>
                    <a:pt x="1971" y="112154"/>
                    <a:pt x="2895" y="112581"/>
                    <a:pt x="3950" y="112581"/>
                  </a:cubicBezTo>
                  <a:lnTo>
                    <a:pt x="22105" y="112581"/>
                  </a:lnTo>
                  <a:cubicBezTo>
                    <a:pt x="23153" y="112581"/>
                    <a:pt x="24077" y="112154"/>
                    <a:pt x="24868" y="111309"/>
                  </a:cubicBezTo>
                  <a:cubicBezTo>
                    <a:pt x="25660" y="110448"/>
                    <a:pt x="26048" y="109494"/>
                    <a:pt x="26048" y="108439"/>
                  </a:cubicBezTo>
                  <a:lnTo>
                    <a:pt x="26048" y="29182"/>
                  </a:lnTo>
                  <a:cubicBezTo>
                    <a:pt x="30255" y="26949"/>
                    <a:pt x="34500" y="25204"/>
                    <a:pt x="38777" y="23955"/>
                  </a:cubicBezTo>
                  <a:cubicBezTo>
                    <a:pt x="43054" y="22707"/>
                    <a:pt x="47882" y="22078"/>
                    <a:pt x="53284" y="22078"/>
                  </a:cubicBezTo>
                  <a:cubicBezTo>
                    <a:pt x="54339" y="22078"/>
                    <a:pt x="55255" y="21683"/>
                    <a:pt x="56047" y="20900"/>
                  </a:cubicBezTo>
                  <a:cubicBezTo>
                    <a:pt x="56839" y="20109"/>
                    <a:pt x="57227" y="19186"/>
                    <a:pt x="57227" y="18139"/>
                  </a:cubicBezTo>
                  <a:lnTo>
                    <a:pt x="57227" y="3940"/>
                  </a:lnTo>
                  <a:cubicBezTo>
                    <a:pt x="57227" y="2885"/>
                    <a:pt x="56839" y="1970"/>
                    <a:pt x="56047" y="1179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96" name="Freeform 57">
              <a:extLst>
                <a:ext uri="{FF2B5EF4-FFF2-40B4-BE49-F238E27FC236}">
                  <a16:creationId xmlns:a16="http://schemas.microsoft.com/office/drawing/2014/main" id="{5229D3E1-C33A-73C2-23EF-FFB359D70064}"/>
                </a:ext>
              </a:extLst>
            </p:cNvPr>
            <p:cNvSpPr/>
            <p:nvPr/>
          </p:nvSpPr>
          <p:spPr>
            <a:xfrm>
              <a:off x="9079046" y="1429839"/>
              <a:ext cx="110907" cy="146501"/>
            </a:xfrm>
            <a:custGeom>
              <a:avLst/>
              <a:gdLst>
                <a:gd name="connsiteX0" fmla="*/ 107158 w 110907"/>
                <a:gd name="connsiteY0" fmla="*/ 0 h 146501"/>
                <a:gd name="connsiteX1" fmla="*/ 90191 w 110907"/>
                <a:gd name="connsiteY1" fmla="*/ 0 h 146501"/>
                <a:gd name="connsiteX2" fmla="*/ 86442 w 110907"/>
                <a:gd name="connsiteY2" fmla="*/ 3746 h 146501"/>
                <a:gd name="connsiteX3" fmla="*/ 86442 w 110907"/>
                <a:gd name="connsiteY3" fmla="*/ 107455 h 146501"/>
                <a:gd name="connsiteX4" fmla="*/ 85448 w 110907"/>
                <a:gd name="connsiteY4" fmla="*/ 109231 h 146501"/>
                <a:gd name="connsiteX5" fmla="*/ 83873 w 110907"/>
                <a:gd name="connsiteY5" fmla="*/ 107656 h 146501"/>
                <a:gd name="connsiteX6" fmla="*/ 37892 w 110907"/>
                <a:gd name="connsiteY6" fmla="*/ 6305 h 146501"/>
                <a:gd name="connsiteX7" fmla="*/ 34237 w 110907"/>
                <a:gd name="connsiteY7" fmla="*/ 1179 h 146501"/>
                <a:gd name="connsiteX8" fmla="*/ 29207 w 110907"/>
                <a:gd name="connsiteY8" fmla="*/ 0 h 146501"/>
                <a:gd name="connsiteX9" fmla="*/ 7894 w 110907"/>
                <a:gd name="connsiteY9" fmla="*/ 0 h 146501"/>
                <a:gd name="connsiteX10" fmla="*/ 2274 w 110907"/>
                <a:gd name="connsiteY10" fmla="*/ 2265 h 146501"/>
                <a:gd name="connsiteX11" fmla="*/ 0 w 110907"/>
                <a:gd name="connsiteY11" fmla="*/ 7888 h 146501"/>
                <a:gd name="connsiteX12" fmla="*/ 0 w 110907"/>
                <a:gd name="connsiteY12" fmla="*/ 142554 h 146501"/>
                <a:gd name="connsiteX13" fmla="*/ 1187 w 110907"/>
                <a:gd name="connsiteY13" fmla="*/ 145315 h 146501"/>
                <a:gd name="connsiteX14" fmla="*/ 3951 w 110907"/>
                <a:gd name="connsiteY14" fmla="*/ 146502 h 146501"/>
                <a:gd name="connsiteX15" fmla="*/ 20724 w 110907"/>
                <a:gd name="connsiteY15" fmla="*/ 146502 h 146501"/>
                <a:gd name="connsiteX16" fmla="*/ 23386 w 110907"/>
                <a:gd name="connsiteY16" fmla="*/ 145315 h 146501"/>
                <a:gd name="connsiteX17" fmla="*/ 24473 w 110907"/>
                <a:gd name="connsiteY17" fmla="*/ 142554 h 146501"/>
                <a:gd name="connsiteX18" fmla="*/ 24473 w 110907"/>
                <a:gd name="connsiteY18" fmla="*/ 43375 h 146501"/>
                <a:gd name="connsiteX19" fmla="*/ 25458 w 110907"/>
                <a:gd name="connsiteY19" fmla="*/ 41800 h 146501"/>
                <a:gd name="connsiteX20" fmla="*/ 27236 w 110907"/>
                <a:gd name="connsiteY20" fmla="*/ 43375 h 146501"/>
                <a:gd name="connsiteX21" fmla="*/ 71043 w 110907"/>
                <a:gd name="connsiteY21" fmla="*/ 139406 h 146501"/>
                <a:gd name="connsiteX22" fmla="*/ 76468 w 110907"/>
                <a:gd name="connsiteY22" fmla="*/ 145610 h 146501"/>
                <a:gd name="connsiteX23" fmla="*/ 83081 w 110907"/>
                <a:gd name="connsiteY23" fmla="*/ 146502 h 146501"/>
                <a:gd name="connsiteX24" fmla="*/ 103013 w 110907"/>
                <a:gd name="connsiteY24" fmla="*/ 146502 h 146501"/>
                <a:gd name="connsiteX25" fmla="*/ 108641 w 110907"/>
                <a:gd name="connsiteY25" fmla="*/ 144237 h 146501"/>
                <a:gd name="connsiteX26" fmla="*/ 110907 w 110907"/>
                <a:gd name="connsiteY26" fmla="*/ 138615 h 146501"/>
                <a:gd name="connsiteX27" fmla="*/ 110907 w 110907"/>
                <a:gd name="connsiteY27" fmla="*/ 3746 h 146501"/>
                <a:gd name="connsiteX28" fmla="*/ 107158 w 110907"/>
                <a:gd name="connsiteY28" fmla="*/ 0 h 14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10907" h="146501">
                  <a:moveTo>
                    <a:pt x="107158" y="0"/>
                  </a:moveTo>
                  <a:lnTo>
                    <a:pt x="90191" y="0"/>
                  </a:lnTo>
                  <a:cubicBezTo>
                    <a:pt x="87691" y="0"/>
                    <a:pt x="86442" y="1249"/>
                    <a:pt x="86442" y="3746"/>
                  </a:cubicBezTo>
                  <a:lnTo>
                    <a:pt x="86442" y="107455"/>
                  </a:lnTo>
                  <a:cubicBezTo>
                    <a:pt x="86442" y="108641"/>
                    <a:pt x="86108" y="109231"/>
                    <a:pt x="85448" y="109231"/>
                  </a:cubicBezTo>
                  <a:cubicBezTo>
                    <a:pt x="84789" y="109231"/>
                    <a:pt x="84269" y="108711"/>
                    <a:pt x="83873" y="107656"/>
                  </a:cubicBezTo>
                  <a:lnTo>
                    <a:pt x="37892" y="6305"/>
                  </a:lnTo>
                  <a:cubicBezTo>
                    <a:pt x="36705" y="3684"/>
                    <a:pt x="35486" y="1970"/>
                    <a:pt x="34237" y="1179"/>
                  </a:cubicBezTo>
                  <a:cubicBezTo>
                    <a:pt x="32987" y="396"/>
                    <a:pt x="31311" y="0"/>
                    <a:pt x="29207" y="0"/>
                  </a:cubicBezTo>
                  <a:lnTo>
                    <a:pt x="7894" y="0"/>
                  </a:lnTo>
                  <a:cubicBezTo>
                    <a:pt x="5658" y="0"/>
                    <a:pt x="3780" y="761"/>
                    <a:pt x="2274" y="2265"/>
                  </a:cubicBezTo>
                  <a:cubicBezTo>
                    <a:pt x="761" y="3785"/>
                    <a:pt x="0" y="5654"/>
                    <a:pt x="0" y="7888"/>
                  </a:cubicBezTo>
                  <a:lnTo>
                    <a:pt x="0" y="142554"/>
                  </a:lnTo>
                  <a:cubicBezTo>
                    <a:pt x="0" y="143609"/>
                    <a:pt x="396" y="144524"/>
                    <a:pt x="1187" y="145315"/>
                  </a:cubicBezTo>
                  <a:cubicBezTo>
                    <a:pt x="1979" y="146106"/>
                    <a:pt x="2895" y="146502"/>
                    <a:pt x="3951" y="146502"/>
                  </a:cubicBezTo>
                  <a:lnTo>
                    <a:pt x="20724" y="146502"/>
                  </a:lnTo>
                  <a:cubicBezTo>
                    <a:pt x="21772" y="146502"/>
                    <a:pt x="22664" y="146106"/>
                    <a:pt x="23386" y="145315"/>
                  </a:cubicBezTo>
                  <a:cubicBezTo>
                    <a:pt x="24108" y="144524"/>
                    <a:pt x="24473" y="143609"/>
                    <a:pt x="24473" y="142554"/>
                  </a:cubicBezTo>
                  <a:lnTo>
                    <a:pt x="24473" y="43375"/>
                  </a:lnTo>
                  <a:cubicBezTo>
                    <a:pt x="24473" y="42328"/>
                    <a:pt x="24799" y="41800"/>
                    <a:pt x="25458" y="41800"/>
                  </a:cubicBezTo>
                  <a:cubicBezTo>
                    <a:pt x="26118" y="41800"/>
                    <a:pt x="26708" y="42328"/>
                    <a:pt x="27236" y="43375"/>
                  </a:cubicBezTo>
                  <a:lnTo>
                    <a:pt x="71043" y="139406"/>
                  </a:lnTo>
                  <a:cubicBezTo>
                    <a:pt x="72626" y="142950"/>
                    <a:pt x="74427" y="145021"/>
                    <a:pt x="76468" y="145610"/>
                  </a:cubicBezTo>
                  <a:cubicBezTo>
                    <a:pt x="78510" y="146207"/>
                    <a:pt x="80714" y="146502"/>
                    <a:pt x="83081" y="146502"/>
                  </a:cubicBezTo>
                  <a:lnTo>
                    <a:pt x="103013" y="146502"/>
                  </a:lnTo>
                  <a:cubicBezTo>
                    <a:pt x="105249" y="146502"/>
                    <a:pt x="107119" y="145749"/>
                    <a:pt x="108641" y="144237"/>
                  </a:cubicBezTo>
                  <a:cubicBezTo>
                    <a:pt x="110147" y="142717"/>
                    <a:pt x="110907" y="140848"/>
                    <a:pt x="110907" y="138615"/>
                  </a:cubicBezTo>
                  <a:lnTo>
                    <a:pt x="110907" y="3746"/>
                  </a:lnTo>
                  <a:cubicBezTo>
                    <a:pt x="110907" y="1249"/>
                    <a:pt x="109657" y="0"/>
                    <a:pt x="107158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97" name="Freeform 58">
              <a:extLst>
                <a:ext uri="{FF2B5EF4-FFF2-40B4-BE49-F238E27FC236}">
                  <a16:creationId xmlns:a16="http://schemas.microsoft.com/office/drawing/2014/main" id="{47059830-ABAD-79E9-C960-4F923A7CE1EA}"/>
                </a:ext>
              </a:extLst>
            </p:cNvPr>
            <p:cNvSpPr/>
            <p:nvPr/>
          </p:nvSpPr>
          <p:spPr>
            <a:xfrm>
              <a:off x="9214225" y="1463749"/>
              <a:ext cx="94327" cy="114170"/>
            </a:xfrm>
            <a:custGeom>
              <a:avLst/>
              <a:gdLst>
                <a:gd name="connsiteX0" fmla="*/ 82290 w 94327"/>
                <a:gd name="connsiteY0" fmla="*/ 14006 h 114170"/>
                <a:gd name="connsiteX1" fmla="*/ 67589 w 94327"/>
                <a:gd name="connsiteY1" fmla="*/ 3746 h 114170"/>
                <a:gd name="connsiteX2" fmla="*/ 47168 w 94327"/>
                <a:gd name="connsiteY2" fmla="*/ 0 h 114170"/>
                <a:gd name="connsiteX3" fmla="*/ 26739 w 94327"/>
                <a:gd name="connsiteY3" fmla="*/ 3746 h 114170"/>
                <a:gd name="connsiteX4" fmla="*/ 12038 w 94327"/>
                <a:gd name="connsiteY4" fmla="*/ 14006 h 114170"/>
                <a:gd name="connsiteX5" fmla="*/ 3058 w 94327"/>
                <a:gd name="connsiteY5" fmla="*/ 29477 h 114170"/>
                <a:gd name="connsiteX6" fmla="*/ 0 w 94327"/>
                <a:gd name="connsiteY6" fmla="*/ 49097 h 114170"/>
                <a:gd name="connsiteX7" fmla="*/ 0 w 94327"/>
                <a:gd name="connsiteY7" fmla="*/ 65073 h 114170"/>
                <a:gd name="connsiteX8" fmla="*/ 3058 w 94327"/>
                <a:gd name="connsiteY8" fmla="*/ 84685 h 114170"/>
                <a:gd name="connsiteX9" fmla="*/ 12038 w 94327"/>
                <a:gd name="connsiteY9" fmla="*/ 100165 h 114170"/>
                <a:gd name="connsiteX10" fmla="*/ 26739 w 94327"/>
                <a:gd name="connsiteY10" fmla="*/ 110416 h 114170"/>
                <a:gd name="connsiteX11" fmla="*/ 47168 w 94327"/>
                <a:gd name="connsiteY11" fmla="*/ 114170 h 114170"/>
                <a:gd name="connsiteX12" fmla="*/ 67589 w 94327"/>
                <a:gd name="connsiteY12" fmla="*/ 110416 h 114170"/>
                <a:gd name="connsiteX13" fmla="*/ 82290 w 94327"/>
                <a:gd name="connsiteY13" fmla="*/ 100165 h 114170"/>
                <a:gd name="connsiteX14" fmla="*/ 91270 w 94327"/>
                <a:gd name="connsiteY14" fmla="*/ 84685 h 114170"/>
                <a:gd name="connsiteX15" fmla="*/ 94328 w 94327"/>
                <a:gd name="connsiteY15" fmla="*/ 65073 h 114170"/>
                <a:gd name="connsiteX16" fmla="*/ 94328 w 94327"/>
                <a:gd name="connsiteY16" fmla="*/ 49097 h 114170"/>
                <a:gd name="connsiteX17" fmla="*/ 91270 w 94327"/>
                <a:gd name="connsiteY17" fmla="*/ 29477 h 114170"/>
                <a:gd name="connsiteX18" fmla="*/ 82290 w 94327"/>
                <a:gd name="connsiteY18" fmla="*/ 14006 h 114170"/>
                <a:gd name="connsiteX19" fmla="*/ 68280 w 94327"/>
                <a:gd name="connsiteY19" fmla="*/ 65073 h 114170"/>
                <a:gd name="connsiteX20" fmla="*/ 62955 w 94327"/>
                <a:gd name="connsiteY20" fmla="*/ 84491 h 114170"/>
                <a:gd name="connsiteX21" fmla="*/ 47168 w 94327"/>
                <a:gd name="connsiteY21" fmla="*/ 91688 h 114170"/>
                <a:gd name="connsiteX22" fmla="*/ 31373 w 94327"/>
                <a:gd name="connsiteY22" fmla="*/ 84491 h 114170"/>
                <a:gd name="connsiteX23" fmla="*/ 26048 w 94327"/>
                <a:gd name="connsiteY23" fmla="*/ 65073 h 114170"/>
                <a:gd name="connsiteX24" fmla="*/ 26048 w 94327"/>
                <a:gd name="connsiteY24" fmla="*/ 49097 h 114170"/>
                <a:gd name="connsiteX25" fmla="*/ 31373 w 94327"/>
                <a:gd name="connsiteY25" fmla="*/ 29679 h 114170"/>
                <a:gd name="connsiteX26" fmla="*/ 47168 w 94327"/>
                <a:gd name="connsiteY26" fmla="*/ 22482 h 114170"/>
                <a:gd name="connsiteX27" fmla="*/ 62955 w 94327"/>
                <a:gd name="connsiteY27" fmla="*/ 29679 h 114170"/>
                <a:gd name="connsiteX28" fmla="*/ 68280 w 94327"/>
                <a:gd name="connsiteY28" fmla="*/ 49097 h 114170"/>
                <a:gd name="connsiteX29" fmla="*/ 68280 w 94327"/>
                <a:gd name="connsiteY29" fmla="*/ 65073 h 114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4327" h="114170">
                  <a:moveTo>
                    <a:pt x="82290" y="14006"/>
                  </a:moveTo>
                  <a:cubicBezTo>
                    <a:pt x="78347" y="9670"/>
                    <a:pt x="73441" y="6250"/>
                    <a:pt x="67589" y="3746"/>
                  </a:cubicBezTo>
                  <a:cubicBezTo>
                    <a:pt x="61737" y="1256"/>
                    <a:pt x="54930" y="0"/>
                    <a:pt x="47168" y="0"/>
                  </a:cubicBezTo>
                  <a:cubicBezTo>
                    <a:pt x="39398" y="0"/>
                    <a:pt x="32591" y="1256"/>
                    <a:pt x="26739" y="3746"/>
                  </a:cubicBezTo>
                  <a:cubicBezTo>
                    <a:pt x="20879" y="6251"/>
                    <a:pt x="15981" y="9670"/>
                    <a:pt x="12038" y="14006"/>
                  </a:cubicBezTo>
                  <a:cubicBezTo>
                    <a:pt x="8088" y="18340"/>
                    <a:pt x="5099" y="23498"/>
                    <a:pt x="3058" y="29477"/>
                  </a:cubicBezTo>
                  <a:cubicBezTo>
                    <a:pt x="1017" y="35464"/>
                    <a:pt x="0" y="42002"/>
                    <a:pt x="0" y="49097"/>
                  </a:cubicBezTo>
                  <a:lnTo>
                    <a:pt x="0" y="65073"/>
                  </a:lnTo>
                  <a:cubicBezTo>
                    <a:pt x="0" y="72169"/>
                    <a:pt x="1017" y="78706"/>
                    <a:pt x="3058" y="84685"/>
                  </a:cubicBezTo>
                  <a:cubicBezTo>
                    <a:pt x="5100" y="90672"/>
                    <a:pt x="8088" y="95829"/>
                    <a:pt x="12038" y="100165"/>
                  </a:cubicBezTo>
                  <a:cubicBezTo>
                    <a:pt x="15981" y="104507"/>
                    <a:pt x="20879" y="107927"/>
                    <a:pt x="26739" y="110416"/>
                  </a:cubicBezTo>
                  <a:cubicBezTo>
                    <a:pt x="32591" y="112914"/>
                    <a:pt x="39399" y="114170"/>
                    <a:pt x="47168" y="114170"/>
                  </a:cubicBezTo>
                  <a:cubicBezTo>
                    <a:pt x="54930" y="114170"/>
                    <a:pt x="61736" y="112914"/>
                    <a:pt x="67589" y="110416"/>
                  </a:cubicBezTo>
                  <a:cubicBezTo>
                    <a:pt x="73441" y="107927"/>
                    <a:pt x="78347" y="104507"/>
                    <a:pt x="82290" y="100165"/>
                  </a:cubicBezTo>
                  <a:cubicBezTo>
                    <a:pt x="86240" y="95829"/>
                    <a:pt x="89228" y="90672"/>
                    <a:pt x="91270" y="84685"/>
                  </a:cubicBezTo>
                  <a:cubicBezTo>
                    <a:pt x="93304" y="78706"/>
                    <a:pt x="94328" y="72169"/>
                    <a:pt x="94328" y="65073"/>
                  </a:cubicBezTo>
                  <a:lnTo>
                    <a:pt x="94328" y="49097"/>
                  </a:lnTo>
                  <a:cubicBezTo>
                    <a:pt x="94328" y="42002"/>
                    <a:pt x="93304" y="35464"/>
                    <a:pt x="91270" y="29477"/>
                  </a:cubicBezTo>
                  <a:cubicBezTo>
                    <a:pt x="89228" y="23498"/>
                    <a:pt x="86240" y="18340"/>
                    <a:pt x="82290" y="14006"/>
                  </a:cubicBezTo>
                  <a:moveTo>
                    <a:pt x="68280" y="65073"/>
                  </a:moveTo>
                  <a:cubicBezTo>
                    <a:pt x="68280" y="73223"/>
                    <a:pt x="66502" y="79691"/>
                    <a:pt x="62955" y="84491"/>
                  </a:cubicBezTo>
                  <a:cubicBezTo>
                    <a:pt x="59400" y="89292"/>
                    <a:pt x="54130" y="91688"/>
                    <a:pt x="47168" y="91688"/>
                  </a:cubicBezTo>
                  <a:cubicBezTo>
                    <a:pt x="40190" y="91688"/>
                    <a:pt x="34927" y="89292"/>
                    <a:pt x="31373" y="84491"/>
                  </a:cubicBezTo>
                  <a:cubicBezTo>
                    <a:pt x="27826" y="79691"/>
                    <a:pt x="26048" y="73223"/>
                    <a:pt x="26048" y="65073"/>
                  </a:cubicBezTo>
                  <a:lnTo>
                    <a:pt x="26048" y="49097"/>
                  </a:lnTo>
                  <a:cubicBezTo>
                    <a:pt x="26048" y="40947"/>
                    <a:pt x="27826" y="34479"/>
                    <a:pt x="31373" y="29679"/>
                  </a:cubicBezTo>
                  <a:cubicBezTo>
                    <a:pt x="34927" y="24878"/>
                    <a:pt x="40190" y="22482"/>
                    <a:pt x="47168" y="22482"/>
                  </a:cubicBezTo>
                  <a:cubicBezTo>
                    <a:pt x="54130" y="22482"/>
                    <a:pt x="59400" y="24878"/>
                    <a:pt x="62955" y="29679"/>
                  </a:cubicBezTo>
                  <a:cubicBezTo>
                    <a:pt x="66502" y="34479"/>
                    <a:pt x="68280" y="40947"/>
                    <a:pt x="68280" y="49097"/>
                  </a:cubicBezTo>
                  <a:lnTo>
                    <a:pt x="68280" y="65073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98" name="Freeform 59">
              <a:extLst>
                <a:ext uri="{FF2B5EF4-FFF2-40B4-BE49-F238E27FC236}">
                  <a16:creationId xmlns:a16="http://schemas.microsoft.com/office/drawing/2014/main" id="{F3D7DF13-D95B-07A9-1A3A-9A5CD79A11A2}"/>
                </a:ext>
              </a:extLst>
            </p:cNvPr>
            <p:cNvSpPr/>
            <p:nvPr/>
          </p:nvSpPr>
          <p:spPr>
            <a:xfrm>
              <a:off x="9330850" y="1463756"/>
              <a:ext cx="91168" cy="112580"/>
            </a:xfrm>
            <a:custGeom>
              <a:avLst/>
              <a:gdLst>
                <a:gd name="connsiteX0" fmla="*/ 84759 w 91168"/>
                <a:gd name="connsiteY0" fmla="*/ 12618 h 112580"/>
                <a:gd name="connsiteX1" fmla="*/ 74396 w 91168"/>
                <a:gd name="connsiteY1" fmla="*/ 3350 h 112580"/>
                <a:gd name="connsiteX2" fmla="*/ 57033 w 91168"/>
                <a:gd name="connsiteY2" fmla="*/ 0 h 112580"/>
                <a:gd name="connsiteX3" fmla="*/ 48154 w 91168"/>
                <a:gd name="connsiteY3" fmla="*/ 488 h 112580"/>
                <a:gd name="connsiteX4" fmla="*/ 40454 w 91168"/>
                <a:gd name="connsiteY4" fmla="*/ 2063 h 112580"/>
                <a:gd name="connsiteX5" fmla="*/ 33057 w 91168"/>
                <a:gd name="connsiteY5" fmla="*/ 4924 h 112580"/>
                <a:gd name="connsiteX6" fmla="*/ 25063 w 91168"/>
                <a:gd name="connsiteY6" fmla="*/ 9461 h 112580"/>
                <a:gd name="connsiteX7" fmla="*/ 25063 w 91168"/>
                <a:gd name="connsiteY7" fmla="*/ 5320 h 112580"/>
                <a:gd name="connsiteX8" fmla="*/ 23883 w 91168"/>
                <a:gd name="connsiteY8" fmla="*/ 2559 h 112580"/>
                <a:gd name="connsiteX9" fmla="*/ 21112 w 91168"/>
                <a:gd name="connsiteY9" fmla="*/ 1372 h 112580"/>
                <a:gd name="connsiteX10" fmla="*/ 3943 w 91168"/>
                <a:gd name="connsiteY10" fmla="*/ 1372 h 112580"/>
                <a:gd name="connsiteX11" fmla="*/ 1187 w 91168"/>
                <a:gd name="connsiteY11" fmla="*/ 2559 h 112580"/>
                <a:gd name="connsiteX12" fmla="*/ 0 w 91168"/>
                <a:gd name="connsiteY12" fmla="*/ 5320 h 112580"/>
                <a:gd name="connsiteX13" fmla="*/ 0 w 91168"/>
                <a:gd name="connsiteY13" fmla="*/ 108439 h 112580"/>
                <a:gd name="connsiteX14" fmla="*/ 1187 w 91168"/>
                <a:gd name="connsiteY14" fmla="*/ 111301 h 112580"/>
                <a:gd name="connsiteX15" fmla="*/ 3943 w 91168"/>
                <a:gd name="connsiteY15" fmla="*/ 112580 h 112580"/>
                <a:gd name="connsiteX16" fmla="*/ 22105 w 91168"/>
                <a:gd name="connsiteY16" fmla="*/ 112580 h 112580"/>
                <a:gd name="connsiteX17" fmla="*/ 24868 w 91168"/>
                <a:gd name="connsiteY17" fmla="*/ 111301 h 112580"/>
                <a:gd name="connsiteX18" fmla="*/ 26048 w 91168"/>
                <a:gd name="connsiteY18" fmla="*/ 108439 h 112580"/>
                <a:gd name="connsiteX19" fmla="*/ 26048 w 91168"/>
                <a:gd name="connsiteY19" fmla="*/ 29174 h 112580"/>
                <a:gd name="connsiteX20" fmla="*/ 37792 w 91168"/>
                <a:gd name="connsiteY20" fmla="*/ 23955 h 112580"/>
                <a:gd name="connsiteX21" fmla="*/ 48348 w 91168"/>
                <a:gd name="connsiteY21" fmla="*/ 22078 h 112580"/>
                <a:gd name="connsiteX22" fmla="*/ 57429 w 91168"/>
                <a:gd name="connsiteY22" fmla="*/ 23164 h 112580"/>
                <a:gd name="connsiteX23" fmla="*/ 62458 w 91168"/>
                <a:gd name="connsiteY23" fmla="*/ 26716 h 112580"/>
                <a:gd name="connsiteX24" fmla="*/ 64631 w 91168"/>
                <a:gd name="connsiteY24" fmla="*/ 33416 h 112580"/>
                <a:gd name="connsiteX25" fmla="*/ 65120 w 91168"/>
                <a:gd name="connsiteY25" fmla="*/ 44165 h 112580"/>
                <a:gd name="connsiteX26" fmla="*/ 65120 w 91168"/>
                <a:gd name="connsiteY26" fmla="*/ 108439 h 112580"/>
                <a:gd name="connsiteX27" fmla="*/ 66308 w 91168"/>
                <a:gd name="connsiteY27" fmla="*/ 111301 h 112580"/>
                <a:gd name="connsiteX28" fmla="*/ 69071 w 91168"/>
                <a:gd name="connsiteY28" fmla="*/ 112580 h 112580"/>
                <a:gd name="connsiteX29" fmla="*/ 87226 w 91168"/>
                <a:gd name="connsiteY29" fmla="*/ 112580 h 112580"/>
                <a:gd name="connsiteX30" fmla="*/ 89989 w 91168"/>
                <a:gd name="connsiteY30" fmla="*/ 111301 h 112580"/>
                <a:gd name="connsiteX31" fmla="*/ 91169 w 91168"/>
                <a:gd name="connsiteY31" fmla="*/ 108439 h 112580"/>
                <a:gd name="connsiteX32" fmla="*/ 91169 w 91168"/>
                <a:gd name="connsiteY32" fmla="*/ 44165 h 112580"/>
                <a:gd name="connsiteX33" fmla="*/ 89795 w 91168"/>
                <a:gd name="connsiteY33" fmla="*/ 26615 h 112580"/>
                <a:gd name="connsiteX34" fmla="*/ 84757 w 91168"/>
                <a:gd name="connsiteY34" fmla="*/ 12617 h 11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1168" h="112580">
                  <a:moveTo>
                    <a:pt x="84759" y="12618"/>
                  </a:moveTo>
                  <a:cubicBezTo>
                    <a:pt x="82321" y="8671"/>
                    <a:pt x="78867" y="5584"/>
                    <a:pt x="74396" y="3350"/>
                  </a:cubicBezTo>
                  <a:cubicBezTo>
                    <a:pt x="69926" y="1117"/>
                    <a:pt x="64136" y="0"/>
                    <a:pt x="57033" y="0"/>
                  </a:cubicBezTo>
                  <a:cubicBezTo>
                    <a:pt x="53743" y="0"/>
                    <a:pt x="50785" y="163"/>
                    <a:pt x="48154" y="488"/>
                  </a:cubicBezTo>
                  <a:cubicBezTo>
                    <a:pt x="45515" y="822"/>
                    <a:pt x="42954" y="1342"/>
                    <a:pt x="40454" y="2063"/>
                  </a:cubicBezTo>
                  <a:cubicBezTo>
                    <a:pt x="37955" y="2784"/>
                    <a:pt x="35487" y="3746"/>
                    <a:pt x="33057" y="4924"/>
                  </a:cubicBezTo>
                  <a:cubicBezTo>
                    <a:pt x="30620" y="6111"/>
                    <a:pt x="27958" y="7623"/>
                    <a:pt x="25063" y="9461"/>
                  </a:cubicBezTo>
                  <a:lnTo>
                    <a:pt x="25063" y="5320"/>
                  </a:lnTo>
                  <a:cubicBezTo>
                    <a:pt x="25063" y="4273"/>
                    <a:pt x="24667" y="3350"/>
                    <a:pt x="23883" y="2559"/>
                  </a:cubicBezTo>
                  <a:cubicBezTo>
                    <a:pt x="23091" y="1776"/>
                    <a:pt x="22168" y="1372"/>
                    <a:pt x="21112" y="1372"/>
                  </a:cubicBezTo>
                  <a:lnTo>
                    <a:pt x="3943" y="1372"/>
                  </a:lnTo>
                  <a:cubicBezTo>
                    <a:pt x="2895" y="1372"/>
                    <a:pt x="1971" y="1776"/>
                    <a:pt x="1187" y="2559"/>
                  </a:cubicBezTo>
                  <a:cubicBezTo>
                    <a:pt x="396" y="3350"/>
                    <a:pt x="0" y="4273"/>
                    <a:pt x="0" y="5320"/>
                  </a:cubicBezTo>
                  <a:lnTo>
                    <a:pt x="0" y="108439"/>
                  </a:lnTo>
                  <a:cubicBezTo>
                    <a:pt x="0" y="109494"/>
                    <a:pt x="396" y="110447"/>
                    <a:pt x="1187" y="111301"/>
                  </a:cubicBezTo>
                  <a:cubicBezTo>
                    <a:pt x="1971" y="112154"/>
                    <a:pt x="2895" y="112580"/>
                    <a:pt x="3943" y="112580"/>
                  </a:cubicBezTo>
                  <a:lnTo>
                    <a:pt x="22105" y="112580"/>
                  </a:lnTo>
                  <a:cubicBezTo>
                    <a:pt x="23153" y="112580"/>
                    <a:pt x="24077" y="112154"/>
                    <a:pt x="24868" y="111301"/>
                  </a:cubicBezTo>
                  <a:cubicBezTo>
                    <a:pt x="25652" y="110447"/>
                    <a:pt x="26048" y="109494"/>
                    <a:pt x="26048" y="108439"/>
                  </a:cubicBezTo>
                  <a:lnTo>
                    <a:pt x="26048" y="29174"/>
                  </a:lnTo>
                  <a:cubicBezTo>
                    <a:pt x="30255" y="26941"/>
                    <a:pt x="34167" y="25204"/>
                    <a:pt x="37792" y="23955"/>
                  </a:cubicBezTo>
                  <a:cubicBezTo>
                    <a:pt x="41408" y="22706"/>
                    <a:pt x="44925" y="22078"/>
                    <a:pt x="48348" y="22078"/>
                  </a:cubicBezTo>
                  <a:cubicBezTo>
                    <a:pt x="52159" y="22078"/>
                    <a:pt x="55185" y="22443"/>
                    <a:pt x="57429" y="23164"/>
                  </a:cubicBezTo>
                  <a:cubicBezTo>
                    <a:pt x="59656" y="23885"/>
                    <a:pt x="61341" y="25071"/>
                    <a:pt x="62458" y="26716"/>
                  </a:cubicBezTo>
                  <a:cubicBezTo>
                    <a:pt x="63576" y="28360"/>
                    <a:pt x="64298" y="30585"/>
                    <a:pt x="64631" y="33416"/>
                  </a:cubicBezTo>
                  <a:cubicBezTo>
                    <a:pt x="64958" y="36247"/>
                    <a:pt x="65120" y="39829"/>
                    <a:pt x="65120" y="44165"/>
                  </a:cubicBezTo>
                  <a:lnTo>
                    <a:pt x="65120" y="108439"/>
                  </a:lnTo>
                  <a:cubicBezTo>
                    <a:pt x="65120" y="109494"/>
                    <a:pt x="65516" y="110447"/>
                    <a:pt x="66308" y="111301"/>
                  </a:cubicBezTo>
                  <a:cubicBezTo>
                    <a:pt x="67099" y="112154"/>
                    <a:pt x="68015" y="112580"/>
                    <a:pt x="69071" y="112580"/>
                  </a:cubicBezTo>
                  <a:lnTo>
                    <a:pt x="87226" y="112580"/>
                  </a:lnTo>
                  <a:cubicBezTo>
                    <a:pt x="88273" y="112580"/>
                    <a:pt x="89197" y="112154"/>
                    <a:pt x="89989" y="111301"/>
                  </a:cubicBezTo>
                  <a:cubicBezTo>
                    <a:pt x="90773" y="110447"/>
                    <a:pt x="91169" y="109494"/>
                    <a:pt x="91169" y="108439"/>
                  </a:cubicBezTo>
                  <a:lnTo>
                    <a:pt x="91169" y="44165"/>
                  </a:lnTo>
                  <a:cubicBezTo>
                    <a:pt x="91169" y="37852"/>
                    <a:pt x="90711" y="32005"/>
                    <a:pt x="89795" y="26615"/>
                  </a:cubicBezTo>
                  <a:cubicBezTo>
                    <a:pt x="88871" y="21225"/>
                    <a:pt x="87187" y="16557"/>
                    <a:pt x="84757" y="12617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99" name="Freeform 60">
              <a:extLst>
                <a:ext uri="{FF2B5EF4-FFF2-40B4-BE49-F238E27FC236}">
                  <a16:creationId xmlns:a16="http://schemas.microsoft.com/office/drawing/2014/main" id="{1D028FF9-DB5D-AA27-ABB2-3E78BFCE01DB}"/>
                </a:ext>
              </a:extLst>
            </p:cNvPr>
            <p:cNvSpPr/>
            <p:nvPr/>
          </p:nvSpPr>
          <p:spPr>
            <a:xfrm>
              <a:off x="9451235" y="1505751"/>
              <a:ext cx="128580" cy="21691"/>
            </a:xfrm>
            <a:custGeom>
              <a:avLst/>
              <a:gdLst>
                <a:gd name="connsiteX0" fmla="*/ 124832 w 128580"/>
                <a:gd name="connsiteY0" fmla="*/ 0 h 21691"/>
                <a:gd name="connsiteX1" fmla="*/ 3951 w 128580"/>
                <a:gd name="connsiteY1" fmla="*/ 0 h 21691"/>
                <a:gd name="connsiteX2" fmla="*/ 1180 w 128580"/>
                <a:gd name="connsiteY2" fmla="*/ 1086 h 21691"/>
                <a:gd name="connsiteX3" fmla="*/ 0 w 128580"/>
                <a:gd name="connsiteY3" fmla="*/ 3746 h 21691"/>
                <a:gd name="connsiteX4" fmla="*/ 0 w 128580"/>
                <a:gd name="connsiteY4" fmla="*/ 18139 h 21691"/>
                <a:gd name="connsiteX5" fmla="*/ 1180 w 128580"/>
                <a:gd name="connsiteY5" fmla="*/ 20699 h 21691"/>
                <a:gd name="connsiteX6" fmla="*/ 3951 w 128580"/>
                <a:gd name="connsiteY6" fmla="*/ 21691 h 21691"/>
                <a:gd name="connsiteX7" fmla="*/ 124832 w 128580"/>
                <a:gd name="connsiteY7" fmla="*/ 21691 h 21691"/>
                <a:gd name="connsiteX8" fmla="*/ 128580 w 128580"/>
                <a:gd name="connsiteY8" fmla="*/ 18139 h 21691"/>
                <a:gd name="connsiteX9" fmla="*/ 128580 w 128580"/>
                <a:gd name="connsiteY9" fmla="*/ 3746 h 21691"/>
                <a:gd name="connsiteX10" fmla="*/ 124832 w 128580"/>
                <a:gd name="connsiteY10" fmla="*/ 0 h 21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8580" h="21691">
                  <a:moveTo>
                    <a:pt x="124832" y="0"/>
                  </a:moveTo>
                  <a:lnTo>
                    <a:pt x="3951" y="0"/>
                  </a:lnTo>
                  <a:cubicBezTo>
                    <a:pt x="2887" y="0"/>
                    <a:pt x="1971" y="365"/>
                    <a:pt x="1180" y="1086"/>
                  </a:cubicBezTo>
                  <a:cubicBezTo>
                    <a:pt x="396" y="1807"/>
                    <a:pt x="0" y="2699"/>
                    <a:pt x="0" y="3746"/>
                  </a:cubicBezTo>
                  <a:lnTo>
                    <a:pt x="0" y="18139"/>
                  </a:lnTo>
                  <a:cubicBezTo>
                    <a:pt x="0" y="19194"/>
                    <a:pt x="396" y="20047"/>
                    <a:pt x="1180" y="20699"/>
                  </a:cubicBezTo>
                  <a:cubicBezTo>
                    <a:pt x="1971" y="21358"/>
                    <a:pt x="2887" y="21691"/>
                    <a:pt x="3951" y="21691"/>
                  </a:cubicBezTo>
                  <a:lnTo>
                    <a:pt x="124832" y="21691"/>
                  </a:lnTo>
                  <a:cubicBezTo>
                    <a:pt x="127331" y="21691"/>
                    <a:pt x="128580" y="20505"/>
                    <a:pt x="128580" y="18139"/>
                  </a:cubicBezTo>
                  <a:lnTo>
                    <a:pt x="128580" y="3746"/>
                  </a:lnTo>
                  <a:cubicBezTo>
                    <a:pt x="128580" y="1249"/>
                    <a:pt x="127330" y="0"/>
                    <a:pt x="124832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00" name="Freeform 61">
              <a:extLst>
                <a:ext uri="{FF2B5EF4-FFF2-40B4-BE49-F238E27FC236}">
                  <a16:creationId xmlns:a16="http://schemas.microsoft.com/office/drawing/2014/main" id="{A5B42D2B-E3EC-6667-302A-B53663D7F78E}"/>
                </a:ext>
              </a:extLst>
            </p:cNvPr>
            <p:cNvSpPr/>
            <p:nvPr/>
          </p:nvSpPr>
          <p:spPr>
            <a:xfrm>
              <a:off x="9611005" y="1428261"/>
              <a:ext cx="107949" cy="148083"/>
            </a:xfrm>
            <a:custGeom>
              <a:avLst/>
              <a:gdLst>
                <a:gd name="connsiteX0" fmla="*/ 90843 w 107949"/>
                <a:gd name="connsiteY0" fmla="*/ 9663 h 148083"/>
                <a:gd name="connsiteX1" fmla="*/ 72751 w 107949"/>
                <a:gd name="connsiteY1" fmla="*/ 2171 h 148083"/>
                <a:gd name="connsiteX2" fmla="*/ 51003 w 107949"/>
                <a:gd name="connsiteY2" fmla="*/ 0 h 148083"/>
                <a:gd name="connsiteX3" fmla="*/ 24124 w 107949"/>
                <a:gd name="connsiteY3" fmla="*/ 690 h 148083"/>
                <a:gd name="connsiteX4" fmla="*/ 6326 w 107949"/>
                <a:gd name="connsiteY4" fmla="*/ 2559 h 148083"/>
                <a:gd name="connsiteX5" fmla="*/ 1684 w 107949"/>
                <a:gd name="connsiteY5" fmla="*/ 4234 h 148083"/>
                <a:gd name="connsiteX6" fmla="*/ 0 w 107949"/>
                <a:gd name="connsiteY6" fmla="*/ 8476 h 148083"/>
                <a:gd name="connsiteX7" fmla="*/ 0 w 107949"/>
                <a:gd name="connsiteY7" fmla="*/ 144136 h 148083"/>
                <a:gd name="connsiteX8" fmla="*/ 1188 w 107949"/>
                <a:gd name="connsiteY8" fmla="*/ 146897 h 148083"/>
                <a:gd name="connsiteX9" fmla="*/ 3943 w 107949"/>
                <a:gd name="connsiteY9" fmla="*/ 148083 h 148083"/>
                <a:gd name="connsiteX10" fmla="*/ 23681 w 107949"/>
                <a:gd name="connsiteY10" fmla="*/ 148083 h 148083"/>
                <a:gd name="connsiteX11" fmla="*/ 26343 w 107949"/>
                <a:gd name="connsiteY11" fmla="*/ 146897 h 148083"/>
                <a:gd name="connsiteX12" fmla="*/ 27430 w 107949"/>
                <a:gd name="connsiteY12" fmla="*/ 144136 h 148083"/>
                <a:gd name="connsiteX13" fmla="*/ 27430 w 107949"/>
                <a:gd name="connsiteY13" fmla="*/ 92673 h 148083"/>
                <a:gd name="connsiteX14" fmla="*/ 35937 w 107949"/>
                <a:gd name="connsiteY14" fmla="*/ 93162 h 148083"/>
                <a:gd name="connsiteX15" fmla="*/ 50963 w 107949"/>
                <a:gd name="connsiteY15" fmla="*/ 93457 h 148083"/>
                <a:gd name="connsiteX16" fmla="*/ 72735 w 107949"/>
                <a:gd name="connsiteY16" fmla="*/ 91192 h 148083"/>
                <a:gd name="connsiteX17" fmla="*/ 90836 w 107949"/>
                <a:gd name="connsiteY17" fmla="*/ 83507 h 148083"/>
                <a:gd name="connsiteX18" fmla="*/ 103301 w 107949"/>
                <a:gd name="connsiteY18" fmla="*/ 69206 h 148083"/>
                <a:gd name="connsiteX19" fmla="*/ 107950 w 107949"/>
                <a:gd name="connsiteY19" fmla="*/ 47322 h 148083"/>
                <a:gd name="connsiteX20" fmla="*/ 107950 w 107949"/>
                <a:gd name="connsiteY20" fmla="*/ 45546 h 148083"/>
                <a:gd name="connsiteX21" fmla="*/ 103301 w 107949"/>
                <a:gd name="connsiteY21" fmla="*/ 23762 h 148083"/>
                <a:gd name="connsiteX22" fmla="*/ 90843 w 107949"/>
                <a:gd name="connsiteY22" fmla="*/ 9663 h 148083"/>
                <a:gd name="connsiteX23" fmla="*/ 80520 w 107949"/>
                <a:gd name="connsiteY23" fmla="*/ 47228 h 148083"/>
                <a:gd name="connsiteX24" fmla="*/ 73713 w 107949"/>
                <a:gd name="connsiteY24" fmla="*/ 65042 h 148083"/>
                <a:gd name="connsiteX25" fmla="*/ 50917 w 107949"/>
                <a:gd name="connsiteY25" fmla="*/ 70982 h 148083"/>
                <a:gd name="connsiteX26" fmla="*/ 41340 w 107949"/>
                <a:gd name="connsiteY26" fmla="*/ 70881 h 148083"/>
                <a:gd name="connsiteX27" fmla="*/ 36209 w 107949"/>
                <a:gd name="connsiteY27" fmla="*/ 70687 h 148083"/>
                <a:gd name="connsiteX28" fmla="*/ 31087 w 107949"/>
                <a:gd name="connsiteY28" fmla="*/ 70494 h 148083"/>
                <a:gd name="connsiteX29" fmla="*/ 27431 w 107949"/>
                <a:gd name="connsiteY29" fmla="*/ 70393 h 148083"/>
                <a:gd name="connsiteX30" fmla="*/ 27431 w 107949"/>
                <a:gd name="connsiteY30" fmla="*/ 23265 h 148083"/>
                <a:gd name="connsiteX31" fmla="*/ 31087 w 107949"/>
                <a:gd name="connsiteY31" fmla="*/ 22971 h 148083"/>
                <a:gd name="connsiteX32" fmla="*/ 35914 w 107949"/>
                <a:gd name="connsiteY32" fmla="*/ 22777 h 148083"/>
                <a:gd name="connsiteX33" fmla="*/ 40952 w 107949"/>
                <a:gd name="connsiteY33" fmla="*/ 22575 h 148083"/>
                <a:gd name="connsiteX34" fmla="*/ 50918 w 107949"/>
                <a:gd name="connsiteY34" fmla="*/ 22475 h 148083"/>
                <a:gd name="connsiteX35" fmla="*/ 73116 w 107949"/>
                <a:gd name="connsiteY35" fmla="*/ 27733 h 148083"/>
                <a:gd name="connsiteX36" fmla="*/ 80521 w 107949"/>
                <a:gd name="connsiteY36" fmla="*/ 45445 h 148083"/>
                <a:gd name="connsiteX37" fmla="*/ 80521 w 107949"/>
                <a:gd name="connsiteY37" fmla="*/ 47229 h 148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07949" h="148083">
                  <a:moveTo>
                    <a:pt x="90843" y="9663"/>
                  </a:moveTo>
                  <a:cubicBezTo>
                    <a:pt x="85643" y="6111"/>
                    <a:pt x="79604" y="3614"/>
                    <a:pt x="72751" y="2171"/>
                  </a:cubicBezTo>
                  <a:cubicBezTo>
                    <a:pt x="65897" y="721"/>
                    <a:pt x="58647" y="0"/>
                    <a:pt x="51003" y="0"/>
                  </a:cubicBezTo>
                  <a:cubicBezTo>
                    <a:pt x="43753" y="0"/>
                    <a:pt x="30838" y="232"/>
                    <a:pt x="24124" y="690"/>
                  </a:cubicBezTo>
                  <a:cubicBezTo>
                    <a:pt x="17394" y="1148"/>
                    <a:pt x="11464" y="1776"/>
                    <a:pt x="6326" y="2559"/>
                  </a:cubicBezTo>
                  <a:cubicBezTo>
                    <a:pt x="4347" y="2831"/>
                    <a:pt x="2795" y="3389"/>
                    <a:pt x="1684" y="4234"/>
                  </a:cubicBezTo>
                  <a:cubicBezTo>
                    <a:pt x="559" y="5095"/>
                    <a:pt x="0" y="6507"/>
                    <a:pt x="0" y="8476"/>
                  </a:cubicBezTo>
                  <a:lnTo>
                    <a:pt x="0" y="144136"/>
                  </a:lnTo>
                  <a:cubicBezTo>
                    <a:pt x="0" y="145191"/>
                    <a:pt x="388" y="146106"/>
                    <a:pt x="1188" y="146897"/>
                  </a:cubicBezTo>
                  <a:cubicBezTo>
                    <a:pt x="1971" y="147680"/>
                    <a:pt x="2895" y="148083"/>
                    <a:pt x="3943" y="148083"/>
                  </a:cubicBezTo>
                  <a:lnTo>
                    <a:pt x="23681" y="148083"/>
                  </a:lnTo>
                  <a:cubicBezTo>
                    <a:pt x="24729" y="148083"/>
                    <a:pt x="25621" y="147680"/>
                    <a:pt x="26343" y="146897"/>
                  </a:cubicBezTo>
                  <a:cubicBezTo>
                    <a:pt x="27065" y="146106"/>
                    <a:pt x="27430" y="145191"/>
                    <a:pt x="27430" y="144136"/>
                  </a:cubicBezTo>
                  <a:lnTo>
                    <a:pt x="27430" y="92673"/>
                  </a:lnTo>
                  <a:cubicBezTo>
                    <a:pt x="29665" y="92805"/>
                    <a:pt x="32506" y="92968"/>
                    <a:pt x="35937" y="93162"/>
                  </a:cubicBezTo>
                  <a:cubicBezTo>
                    <a:pt x="39367" y="93363"/>
                    <a:pt x="48325" y="93457"/>
                    <a:pt x="50963" y="93457"/>
                  </a:cubicBezTo>
                  <a:cubicBezTo>
                    <a:pt x="58617" y="93457"/>
                    <a:pt x="65874" y="92704"/>
                    <a:pt x="72735" y="91192"/>
                  </a:cubicBezTo>
                  <a:cubicBezTo>
                    <a:pt x="79589" y="89680"/>
                    <a:pt x="85627" y="87121"/>
                    <a:pt x="90836" y="83507"/>
                  </a:cubicBezTo>
                  <a:cubicBezTo>
                    <a:pt x="96044" y="79893"/>
                    <a:pt x="100204" y="75116"/>
                    <a:pt x="103301" y="69206"/>
                  </a:cubicBezTo>
                  <a:cubicBezTo>
                    <a:pt x="106398" y="63289"/>
                    <a:pt x="107950" y="55999"/>
                    <a:pt x="107950" y="47322"/>
                  </a:cubicBezTo>
                  <a:lnTo>
                    <a:pt x="107950" y="45546"/>
                  </a:lnTo>
                  <a:cubicBezTo>
                    <a:pt x="107950" y="36876"/>
                    <a:pt x="106398" y="29609"/>
                    <a:pt x="103301" y="23762"/>
                  </a:cubicBezTo>
                  <a:cubicBezTo>
                    <a:pt x="100204" y="17914"/>
                    <a:pt x="96051" y="13207"/>
                    <a:pt x="90843" y="9663"/>
                  </a:cubicBezTo>
                  <a:moveTo>
                    <a:pt x="80520" y="47228"/>
                  </a:moveTo>
                  <a:cubicBezTo>
                    <a:pt x="80520" y="55147"/>
                    <a:pt x="78254" y="61079"/>
                    <a:pt x="73713" y="65042"/>
                  </a:cubicBezTo>
                  <a:cubicBezTo>
                    <a:pt x="69173" y="69004"/>
                    <a:pt x="61574" y="70982"/>
                    <a:pt x="50917" y="70982"/>
                  </a:cubicBezTo>
                  <a:cubicBezTo>
                    <a:pt x="50125" y="70982"/>
                    <a:pt x="42985" y="70951"/>
                    <a:pt x="41340" y="70881"/>
                  </a:cubicBezTo>
                  <a:cubicBezTo>
                    <a:pt x="39694" y="70819"/>
                    <a:pt x="37986" y="70750"/>
                    <a:pt x="36209" y="70687"/>
                  </a:cubicBezTo>
                  <a:cubicBezTo>
                    <a:pt x="34439" y="70625"/>
                    <a:pt x="32724" y="70563"/>
                    <a:pt x="31087" y="70494"/>
                  </a:cubicBezTo>
                  <a:cubicBezTo>
                    <a:pt x="29433" y="70424"/>
                    <a:pt x="28215" y="70393"/>
                    <a:pt x="27431" y="70393"/>
                  </a:cubicBezTo>
                  <a:lnTo>
                    <a:pt x="27431" y="23265"/>
                  </a:lnTo>
                  <a:cubicBezTo>
                    <a:pt x="28347" y="23141"/>
                    <a:pt x="29565" y="23048"/>
                    <a:pt x="31087" y="22971"/>
                  </a:cubicBezTo>
                  <a:cubicBezTo>
                    <a:pt x="32592" y="22909"/>
                    <a:pt x="34207" y="22847"/>
                    <a:pt x="35914" y="22777"/>
                  </a:cubicBezTo>
                  <a:cubicBezTo>
                    <a:pt x="37622" y="22707"/>
                    <a:pt x="39299" y="22645"/>
                    <a:pt x="40952" y="22575"/>
                  </a:cubicBezTo>
                  <a:cubicBezTo>
                    <a:pt x="42589" y="22513"/>
                    <a:pt x="49862" y="22475"/>
                    <a:pt x="50918" y="22475"/>
                  </a:cubicBezTo>
                  <a:cubicBezTo>
                    <a:pt x="60783" y="22475"/>
                    <a:pt x="68188" y="24227"/>
                    <a:pt x="73116" y="27733"/>
                  </a:cubicBezTo>
                  <a:cubicBezTo>
                    <a:pt x="78053" y="31222"/>
                    <a:pt x="80521" y="37132"/>
                    <a:pt x="80521" y="45445"/>
                  </a:cubicBezTo>
                  <a:lnTo>
                    <a:pt x="80521" y="47229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01" name="Freeform 62">
              <a:extLst>
                <a:ext uri="{FF2B5EF4-FFF2-40B4-BE49-F238E27FC236}">
                  <a16:creationId xmlns:a16="http://schemas.microsoft.com/office/drawing/2014/main" id="{494CD816-A2A0-C596-A62B-6F69A1FF8CD9}"/>
                </a:ext>
              </a:extLst>
            </p:cNvPr>
            <p:cNvSpPr/>
            <p:nvPr/>
          </p:nvSpPr>
          <p:spPr>
            <a:xfrm>
              <a:off x="9738489" y="1463752"/>
              <a:ext cx="57226" cy="112588"/>
            </a:xfrm>
            <a:custGeom>
              <a:avLst/>
              <a:gdLst>
                <a:gd name="connsiteX0" fmla="*/ 53284 w 57226"/>
                <a:gd name="connsiteY0" fmla="*/ 0 h 112588"/>
                <a:gd name="connsiteX1" fmla="*/ 39864 w 57226"/>
                <a:gd name="connsiteY1" fmla="*/ 1869 h 112588"/>
                <a:gd name="connsiteX2" fmla="*/ 25063 w 57226"/>
                <a:gd name="connsiteY2" fmla="*/ 9469 h 112588"/>
                <a:gd name="connsiteX3" fmla="*/ 25063 w 57226"/>
                <a:gd name="connsiteY3" fmla="*/ 5320 h 112588"/>
                <a:gd name="connsiteX4" fmla="*/ 23883 w 57226"/>
                <a:gd name="connsiteY4" fmla="*/ 2559 h 112588"/>
                <a:gd name="connsiteX5" fmla="*/ 21120 w 57226"/>
                <a:gd name="connsiteY5" fmla="*/ 1381 h 112588"/>
                <a:gd name="connsiteX6" fmla="*/ 3951 w 57226"/>
                <a:gd name="connsiteY6" fmla="*/ 1381 h 112588"/>
                <a:gd name="connsiteX7" fmla="*/ 1187 w 57226"/>
                <a:gd name="connsiteY7" fmla="*/ 2559 h 112588"/>
                <a:gd name="connsiteX8" fmla="*/ 0 w 57226"/>
                <a:gd name="connsiteY8" fmla="*/ 5320 h 112588"/>
                <a:gd name="connsiteX9" fmla="*/ 0 w 57226"/>
                <a:gd name="connsiteY9" fmla="*/ 108447 h 112588"/>
                <a:gd name="connsiteX10" fmla="*/ 1187 w 57226"/>
                <a:gd name="connsiteY10" fmla="*/ 111301 h 112588"/>
                <a:gd name="connsiteX11" fmla="*/ 3951 w 57226"/>
                <a:gd name="connsiteY11" fmla="*/ 112588 h 112588"/>
                <a:gd name="connsiteX12" fmla="*/ 22105 w 57226"/>
                <a:gd name="connsiteY12" fmla="*/ 112588 h 112588"/>
                <a:gd name="connsiteX13" fmla="*/ 24868 w 57226"/>
                <a:gd name="connsiteY13" fmla="*/ 111301 h 112588"/>
                <a:gd name="connsiteX14" fmla="*/ 26048 w 57226"/>
                <a:gd name="connsiteY14" fmla="*/ 108447 h 112588"/>
                <a:gd name="connsiteX15" fmla="*/ 26048 w 57226"/>
                <a:gd name="connsiteY15" fmla="*/ 29182 h 112588"/>
                <a:gd name="connsiteX16" fmla="*/ 38777 w 57226"/>
                <a:gd name="connsiteY16" fmla="*/ 23963 h 112588"/>
                <a:gd name="connsiteX17" fmla="*/ 53284 w 57226"/>
                <a:gd name="connsiteY17" fmla="*/ 22087 h 112588"/>
                <a:gd name="connsiteX18" fmla="*/ 56047 w 57226"/>
                <a:gd name="connsiteY18" fmla="*/ 20900 h 112588"/>
                <a:gd name="connsiteX19" fmla="*/ 57227 w 57226"/>
                <a:gd name="connsiteY19" fmla="*/ 18139 h 112588"/>
                <a:gd name="connsiteX20" fmla="*/ 57227 w 57226"/>
                <a:gd name="connsiteY20" fmla="*/ 3947 h 112588"/>
                <a:gd name="connsiteX21" fmla="*/ 56047 w 57226"/>
                <a:gd name="connsiteY21" fmla="*/ 1179 h 112588"/>
                <a:gd name="connsiteX22" fmla="*/ 53284 w 57226"/>
                <a:gd name="connsiteY22" fmla="*/ 0 h 112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7226" h="112588">
                  <a:moveTo>
                    <a:pt x="53284" y="0"/>
                  </a:moveTo>
                  <a:cubicBezTo>
                    <a:pt x="49334" y="0"/>
                    <a:pt x="44863" y="628"/>
                    <a:pt x="39864" y="1869"/>
                  </a:cubicBezTo>
                  <a:cubicBezTo>
                    <a:pt x="34866" y="3126"/>
                    <a:pt x="29929" y="5654"/>
                    <a:pt x="25063" y="9469"/>
                  </a:cubicBezTo>
                  <a:lnTo>
                    <a:pt x="25063" y="5320"/>
                  </a:lnTo>
                  <a:cubicBezTo>
                    <a:pt x="25063" y="4281"/>
                    <a:pt x="24675" y="3350"/>
                    <a:pt x="23883" y="2559"/>
                  </a:cubicBezTo>
                  <a:cubicBezTo>
                    <a:pt x="23091" y="1776"/>
                    <a:pt x="22176" y="1381"/>
                    <a:pt x="21120" y="1381"/>
                  </a:cubicBezTo>
                  <a:lnTo>
                    <a:pt x="3951" y="1381"/>
                  </a:lnTo>
                  <a:cubicBezTo>
                    <a:pt x="2895" y="1381"/>
                    <a:pt x="1979" y="1776"/>
                    <a:pt x="1187" y="2559"/>
                  </a:cubicBezTo>
                  <a:cubicBezTo>
                    <a:pt x="396" y="3350"/>
                    <a:pt x="0" y="4281"/>
                    <a:pt x="0" y="5320"/>
                  </a:cubicBezTo>
                  <a:lnTo>
                    <a:pt x="0" y="108447"/>
                  </a:lnTo>
                  <a:cubicBezTo>
                    <a:pt x="0" y="109502"/>
                    <a:pt x="396" y="110448"/>
                    <a:pt x="1187" y="111301"/>
                  </a:cubicBezTo>
                  <a:cubicBezTo>
                    <a:pt x="1979" y="112162"/>
                    <a:pt x="2895" y="112588"/>
                    <a:pt x="3951" y="112588"/>
                  </a:cubicBezTo>
                  <a:lnTo>
                    <a:pt x="22105" y="112588"/>
                  </a:lnTo>
                  <a:cubicBezTo>
                    <a:pt x="23153" y="112588"/>
                    <a:pt x="24077" y="112162"/>
                    <a:pt x="24868" y="111301"/>
                  </a:cubicBezTo>
                  <a:cubicBezTo>
                    <a:pt x="25652" y="110448"/>
                    <a:pt x="26048" y="109502"/>
                    <a:pt x="26048" y="108447"/>
                  </a:cubicBezTo>
                  <a:lnTo>
                    <a:pt x="26048" y="29182"/>
                  </a:lnTo>
                  <a:cubicBezTo>
                    <a:pt x="30263" y="26949"/>
                    <a:pt x="34500" y="25204"/>
                    <a:pt x="38777" y="23963"/>
                  </a:cubicBezTo>
                  <a:cubicBezTo>
                    <a:pt x="43054" y="22707"/>
                    <a:pt x="47890" y="22087"/>
                    <a:pt x="53284" y="22087"/>
                  </a:cubicBezTo>
                  <a:cubicBezTo>
                    <a:pt x="54332" y="22087"/>
                    <a:pt x="55255" y="21691"/>
                    <a:pt x="56047" y="20900"/>
                  </a:cubicBezTo>
                  <a:cubicBezTo>
                    <a:pt x="56839" y="20109"/>
                    <a:pt x="57227" y="19194"/>
                    <a:pt x="57227" y="18139"/>
                  </a:cubicBezTo>
                  <a:lnTo>
                    <a:pt x="57227" y="3947"/>
                  </a:lnTo>
                  <a:cubicBezTo>
                    <a:pt x="57227" y="2893"/>
                    <a:pt x="56839" y="1978"/>
                    <a:pt x="56047" y="1179"/>
                  </a:cubicBezTo>
                  <a:cubicBezTo>
                    <a:pt x="55255" y="395"/>
                    <a:pt x="54332" y="0"/>
                    <a:pt x="53284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02" name="Freeform 127">
              <a:extLst>
                <a:ext uri="{FF2B5EF4-FFF2-40B4-BE49-F238E27FC236}">
                  <a16:creationId xmlns:a16="http://schemas.microsoft.com/office/drawing/2014/main" id="{433CE96F-DF15-DBB2-4766-400A3EAC2BF3}"/>
                </a:ext>
              </a:extLst>
            </p:cNvPr>
            <p:cNvSpPr/>
            <p:nvPr/>
          </p:nvSpPr>
          <p:spPr>
            <a:xfrm>
              <a:off x="9804011" y="1463749"/>
              <a:ext cx="94327" cy="114170"/>
            </a:xfrm>
            <a:custGeom>
              <a:avLst/>
              <a:gdLst>
                <a:gd name="connsiteX0" fmla="*/ 82290 w 94327"/>
                <a:gd name="connsiteY0" fmla="*/ 14006 h 114170"/>
                <a:gd name="connsiteX1" fmla="*/ 67589 w 94327"/>
                <a:gd name="connsiteY1" fmla="*/ 3746 h 114170"/>
                <a:gd name="connsiteX2" fmla="*/ 47168 w 94327"/>
                <a:gd name="connsiteY2" fmla="*/ 0 h 114170"/>
                <a:gd name="connsiteX3" fmla="*/ 26739 w 94327"/>
                <a:gd name="connsiteY3" fmla="*/ 3746 h 114170"/>
                <a:gd name="connsiteX4" fmla="*/ 12038 w 94327"/>
                <a:gd name="connsiteY4" fmla="*/ 14006 h 114170"/>
                <a:gd name="connsiteX5" fmla="*/ 3058 w 94327"/>
                <a:gd name="connsiteY5" fmla="*/ 29477 h 114170"/>
                <a:gd name="connsiteX6" fmla="*/ 0 w 94327"/>
                <a:gd name="connsiteY6" fmla="*/ 49097 h 114170"/>
                <a:gd name="connsiteX7" fmla="*/ 0 w 94327"/>
                <a:gd name="connsiteY7" fmla="*/ 65073 h 114170"/>
                <a:gd name="connsiteX8" fmla="*/ 3058 w 94327"/>
                <a:gd name="connsiteY8" fmla="*/ 84685 h 114170"/>
                <a:gd name="connsiteX9" fmla="*/ 12038 w 94327"/>
                <a:gd name="connsiteY9" fmla="*/ 100165 h 114170"/>
                <a:gd name="connsiteX10" fmla="*/ 26739 w 94327"/>
                <a:gd name="connsiteY10" fmla="*/ 110416 h 114170"/>
                <a:gd name="connsiteX11" fmla="*/ 47168 w 94327"/>
                <a:gd name="connsiteY11" fmla="*/ 114170 h 114170"/>
                <a:gd name="connsiteX12" fmla="*/ 67589 w 94327"/>
                <a:gd name="connsiteY12" fmla="*/ 110416 h 114170"/>
                <a:gd name="connsiteX13" fmla="*/ 82290 w 94327"/>
                <a:gd name="connsiteY13" fmla="*/ 100165 h 114170"/>
                <a:gd name="connsiteX14" fmla="*/ 91270 w 94327"/>
                <a:gd name="connsiteY14" fmla="*/ 84685 h 114170"/>
                <a:gd name="connsiteX15" fmla="*/ 94328 w 94327"/>
                <a:gd name="connsiteY15" fmla="*/ 65073 h 114170"/>
                <a:gd name="connsiteX16" fmla="*/ 94328 w 94327"/>
                <a:gd name="connsiteY16" fmla="*/ 49097 h 114170"/>
                <a:gd name="connsiteX17" fmla="*/ 91270 w 94327"/>
                <a:gd name="connsiteY17" fmla="*/ 29477 h 114170"/>
                <a:gd name="connsiteX18" fmla="*/ 82290 w 94327"/>
                <a:gd name="connsiteY18" fmla="*/ 14006 h 114170"/>
                <a:gd name="connsiteX19" fmla="*/ 68280 w 94327"/>
                <a:gd name="connsiteY19" fmla="*/ 65073 h 114170"/>
                <a:gd name="connsiteX20" fmla="*/ 62955 w 94327"/>
                <a:gd name="connsiteY20" fmla="*/ 84491 h 114170"/>
                <a:gd name="connsiteX21" fmla="*/ 47168 w 94327"/>
                <a:gd name="connsiteY21" fmla="*/ 91688 h 114170"/>
                <a:gd name="connsiteX22" fmla="*/ 31380 w 94327"/>
                <a:gd name="connsiteY22" fmla="*/ 84491 h 114170"/>
                <a:gd name="connsiteX23" fmla="*/ 26048 w 94327"/>
                <a:gd name="connsiteY23" fmla="*/ 65073 h 114170"/>
                <a:gd name="connsiteX24" fmla="*/ 26048 w 94327"/>
                <a:gd name="connsiteY24" fmla="*/ 49097 h 114170"/>
                <a:gd name="connsiteX25" fmla="*/ 31380 w 94327"/>
                <a:gd name="connsiteY25" fmla="*/ 29679 h 114170"/>
                <a:gd name="connsiteX26" fmla="*/ 47168 w 94327"/>
                <a:gd name="connsiteY26" fmla="*/ 22482 h 114170"/>
                <a:gd name="connsiteX27" fmla="*/ 62955 w 94327"/>
                <a:gd name="connsiteY27" fmla="*/ 29679 h 114170"/>
                <a:gd name="connsiteX28" fmla="*/ 68280 w 94327"/>
                <a:gd name="connsiteY28" fmla="*/ 49097 h 114170"/>
                <a:gd name="connsiteX29" fmla="*/ 68280 w 94327"/>
                <a:gd name="connsiteY29" fmla="*/ 65073 h 114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4327" h="114170">
                  <a:moveTo>
                    <a:pt x="82290" y="14006"/>
                  </a:moveTo>
                  <a:cubicBezTo>
                    <a:pt x="78347" y="9670"/>
                    <a:pt x="73441" y="6250"/>
                    <a:pt x="67589" y="3746"/>
                  </a:cubicBezTo>
                  <a:cubicBezTo>
                    <a:pt x="61737" y="1256"/>
                    <a:pt x="54930" y="0"/>
                    <a:pt x="47168" y="0"/>
                  </a:cubicBezTo>
                  <a:cubicBezTo>
                    <a:pt x="39398" y="0"/>
                    <a:pt x="32591" y="1256"/>
                    <a:pt x="26739" y="3746"/>
                  </a:cubicBezTo>
                  <a:cubicBezTo>
                    <a:pt x="20887" y="6251"/>
                    <a:pt x="15989" y="9670"/>
                    <a:pt x="12038" y="14006"/>
                  </a:cubicBezTo>
                  <a:cubicBezTo>
                    <a:pt x="8088" y="18340"/>
                    <a:pt x="5099" y="23498"/>
                    <a:pt x="3058" y="29477"/>
                  </a:cubicBezTo>
                  <a:cubicBezTo>
                    <a:pt x="1017" y="35464"/>
                    <a:pt x="0" y="42002"/>
                    <a:pt x="0" y="49097"/>
                  </a:cubicBezTo>
                  <a:lnTo>
                    <a:pt x="0" y="65073"/>
                  </a:lnTo>
                  <a:cubicBezTo>
                    <a:pt x="0" y="72169"/>
                    <a:pt x="1017" y="78706"/>
                    <a:pt x="3058" y="84685"/>
                  </a:cubicBezTo>
                  <a:cubicBezTo>
                    <a:pt x="5099" y="90672"/>
                    <a:pt x="8088" y="95829"/>
                    <a:pt x="12038" y="100165"/>
                  </a:cubicBezTo>
                  <a:cubicBezTo>
                    <a:pt x="15989" y="104507"/>
                    <a:pt x="20886" y="107927"/>
                    <a:pt x="26739" y="110416"/>
                  </a:cubicBezTo>
                  <a:cubicBezTo>
                    <a:pt x="32591" y="112914"/>
                    <a:pt x="39399" y="114170"/>
                    <a:pt x="47168" y="114170"/>
                  </a:cubicBezTo>
                  <a:cubicBezTo>
                    <a:pt x="54930" y="114170"/>
                    <a:pt x="61736" y="112914"/>
                    <a:pt x="67589" y="110416"/>
                  </a:cubicBezTo>
                  <a:cubicBezTo>
                    <a:pt x="73441" y="107927"/>
                    <a:pt x="78347" y="104507"/>
                    <a:pt x="82290" y="100165"/>
                  </a:cubicBezTo>
                  <a:cubicBezTo>
                    <a:pt x="86240" y="95829"/>
                    <a:pt x="89229" y="90672"/>
                    <a:pt x="91270" y="84685"/>
                  </a:cubicBezTo>
                  <a:cubicBezTo>
                    <a:pt x="93304" y="78706"/>
                    <a:pt x="94328" y="72169"/>
                    <a:pt x="94328" y="65073"/>
                  </a:cubicBezTo>
                  <a:lnTo>
                    <a:pt x="94328" y="49097"/>
                  </a:lnTo>
                  <a:cubicBezTo>
                    <a:pt x="94328" y="42002"/>
                    <a:pt x="93304" y="35464"/>
                    <a:pt x="91270" y="29477"/>
                  </a:cubicBezTo>
                  <a:cubicBezTo>
                    <a:pt x="89229" y="23498"/>
                    <a:pt x="86240" y="18340"/>
                    <a:pt x="82290" y="14006"/>
                  </a:cubicBezTo>
                  <a:moveTo>
                    <a:pt x="68280" y="65073"/>
                  </a:moveTo>
                  <a:cubicBezTo>
                    <a:pt x="68280" y="73223"/>
                    <a:pt x="66502" y="79691"/>
                    <a:pt x="62955" y="84491"/>
                  </a:cubicBezTo>
                  <a:cubicBezTo>
                    <a:pt x="59400" y="89292"/>
                    <a:pt x="54138" y="91688"/>
                    <a:pt x="47168" y="91688"/>
                  </a:cubicBezTo>
                  <a:cubicBezTo>
                    <a:pt x="40190" y="91688"/>
                    <a:pt x="34927" y="89292"/>
                    <a:pt x="31380" y="84491"/>
                  </a:cubicBezTo>
                  <a:cubicBezTo>
                    <a:pt x="27826" y="79691"/>
                    <a:pt x="26048" y="73223"/>
                    <a:pt x="26048" y="65073"/>
                  </a:cubicBezTo>
                  <a:lnTo>
                    <a:pt x="26048" y="49097"/>
                  </a:lnTo>
                  <a:cubicBezTo>
                    <a:pt x="26048" y="40947"/>
                    <a:pt x="27826" y="34479"/>
                    <a:pt x="31380" y="29679"/>
                  </a:cubicBezTo>
                  <a:cubicBezTo>
                    <a:pt x="34927" y="24878"/>
                    <a:pt x="40190" y="22482"/>
                    <a:pt x="47168" y="22482"/>
                  </a:cubicBezTo>
                  <a:cubicBezTo>
                    <a:pt x="54138" y="22482"/>
                    <a:pt x="59400" y="24878"/>
                    <a:pt x="62955" y="29679"/>
                  </a:cubicBezTo>
                  <a:cubicBezTo>
                    <a:pt x="66502" y="34479"/>
                    <a:pt x="68280" y="40947"/>
                    <a:pt x="68280" y="49097"/>
                  </a:cubicBezTo>
                  <a:lnTo>
                    <a:pt x="68280" y="65073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03" name="Freeform 128">
              <a:extLst>
                <a:ext uri="{FF2B5EF4-FFF2-40B4-BE49-F238E27FC236}">
                  <a16:creationId xmlns:a16="http://schemas.microsoft.com/office/drawing/2014/main" id="{2C269383-CC83-20D2-D33C-11FEDDBFA488}"/>
                </a:ext>
              </a:extLst>
            </p:cNvPr>
            <p:cNvSpPr/>
            <p:nvPr/>
          </p:nvSpPr>
          <p:spPr>
            <a:xfrm>
              <a:off x="9906819" y="1423921"/>
              <a:ext cx="71042" cy="152418"/>
            </a:xfrm>
            <a:custGeom>
              <a:avLst/>
              <a:gdLst>
                <a:gd name="connsiteX0" fmla="*/ 69863 w 71042"/>
                <a:gd name="connsiteY0" fmla="*/ 2668 h 152418"/>
                <a:gd name="connsiteX1" fmla="*/ 67496 w 71042"/>
                <a:gd name="connsiteY1" fmla="*/ 1582 h 152418"/>
                <a:gd name="connsiteX2" fmla="*/ 61969 w 71042"/>
                <a:gd name="connsiteY2" fmla="*/ 496 h 152418"/>
                <a:gd name="connsiteX3" fmla="*/ 55651 w 71042"/>
                <a:gd name="connsiteY3" fmla="*/ 0 h 152418"/>
                <a:gd name="connsiteX4" fmla="*/ 41641 w 71042"/>
                <a:gd name="connsiteY4" fmla="*/ 1381 h 152418"/>
                <a:gd name="connsiteX5" fmla="*/ 30891 w 71042"/>
                <a:gd name="connsiteY5" fmla="*/ 6313 h 152418"/>
                <a:gd name="connsiteX6" fmla="*/ 23976 w 71042"/>
                <a:gd name="connsiteY6" fmla="*/ 15968 h 152418"/>
                <a:gd name="connsiteX7" fmla="*/ 21516 w 71042"/>
                <a:gd name="connsiteY7" fmla="*/ 31548 h 152418"/>
                <a:gd name="connsiteX8" fmla="*/ 21516 w 71042"/>
                <a:gd name="connsiteY8" fmla="*/ 41211 h 152418"/>
                <a:gd name="connsiteX9" fmla="*/ 3951 w 71042"/>
                <a:gd name="connsiteY9" fmla="*/ 41211 h 152418"/>
                <a:gd name="connsiteX10" fmla="*/ 1188 w 71042"/>
                <a:gd name="connsiteY10" fmla="*/ 42389 h 152418"/>
                <a:gd name="connsiteX11" fmla="*/ 0 w 71042"/>
                <a:gd name="connsiteY11" fmla="*/ 45158 h 152418"/>
                <a:gd name="connsiteX12" fmla="*/ 0 w 71042"/>
                <a:gd name="connsiteY12" fmla="*/ 54223 h 152418"/>
                <a:gd name="connsiteX13" fmla="*/ 1188 w 71042"/>
                <a:gd name="connsiteY13" fmla="*/ 56689 h 152418"/>
                <a:gd name="connsiteX14" fmla="*/ 3951 w 71042"/>
                <a:gd name="connsiteY14" fmla="*/ 57969 h 152418"/>
                <a:gd name="connsiteX15" fmla="*/ 21516 w 71042"/>
                <a:gd name="connsiteY15" fmla="*/ 60730 h 152418"/>
                <a:gd name="connsiteX16" fmla="*/ 21516 w 71042"/>
                <a:gd name="connsiteY16" fmla="*/ 148277 h 152418"/>
                <a:gd name="connsiteX17" fmla="*/ 22796 w 71042"/>
                <a:gd name="connsiteY17" fmla="*/ 151131 h 152418"/>
                <a:gd name="connsiteX18" fmla="*/ 25660 w 71042"/>
                <a:gd name="connsiteY18" fmla="*/ 152418 h 152418"/>
                <a:gd name="connsiteX19" fmla="*/ 43621 w 71042"/>
                <a:gd name="connsiteY19" fmla="*/ 152418 h 152418"/>
                <a:gd name="connsiteX20" fmla="*/ 46376 w 71042"/>
                <a:gd name="connsiteY20" fmla="*/ 151131 h 152418"/>
                <a:gd name="connsiteX21" fmla="*/ 47564 w 71042"/>
                <a:gd name="connsiteY21" fmla="*/ 148277 h 152418"/>
                <a:gd name="connsiteX22" fmla="*/ 47564 w 71042"/>
                <a:gd name="connsiteY22" fmla="*/ 60730 h 152418"/>
                <a:gd name="connsiteX23" fmla="*/ 66510 w 71042"/>
                <a:gd name="connsiteY23" fmla="*/ 60730 h 152418"/>
                <a:gd name="connsiteX24" fmla="*/ 69273 w 71042"/>
                <a:gd name="connsiteY24" fmla="*/ 59652 h 152418"/>
                <a:gd name="connsiteX25" fmla="*/ 70453 w 71042"/>
                <a:gd name="connsiteY25" fmla="*/ 56985 h 152418"/>
                <a:gd name="connsiteX26" fmla="*/ 70453 w 71042"/>
                <a:gd name="connsiteY26" fmla="*/ 45158 h 152418"/>
                <a:gd name="connsiteX27" fmla="*/ 69273 w 71042"/>
                <a:gd name="connsiteY27" fmla="*/ 42389 h 152418"/>
                <a:gd name="connsiteX28" fmla="*/ 66510 w 71042"/>
                <a:gd name="connsiteY28" fmla="*/ 41211 h 152418"/>
                <a:gd name="connsiteX29" fmla="*/ 47564 w 71042"/>
                <a:gd name="connsiteY29" fmla="*/ 41211 h 152418"/>
                <a:gd name="connsiteX30" fmla="*/ 47564 w 71042"/>
                <a:gd name="connsiteY30" fmla="*/ 31548 h 152418"/>
                <a:gd name="connsiteX31" fmla="*/ 49838 w 71042"/>
                <a:gd name="connsiteY31" fmla="*/ 21986 h 152418"/>
                <a:gd name="connsiteX32" fmla="*/ 59206 w 71042"/>
                <a:gd name="connsiteY32" fmla="*/ 19721 h 152418"/>
                <a:gd name="connsiteX33" fmla="*/ 68086 w 71042"/>
                <a:gd name="connsiteY33" fmla="*/ 19721 h 152418"/>
                <a:gd name="connsiteX34" fmla="*/ 70064 w 71042"/>
                <a:gd name="connsiteY34" fmla="*/ 18930 h 152418"/>
                <a:gd name="connsiteX35" fmla="*/ 71042 w 71042"/>
                <a:gd name="connsiteY35" fmla="*/ 16371 h 152418"/>
                <a:gd name="connsiteX36" fmla="*/ 71042 w 71042"/>
                <a:gd name="connsiteY36" fmla="*/ 4739 h 152418"/>
                <a:gd name="connsiteX37" fmla="*/ 69863 w 71042"/>
                <a:gd name="connsiteY37" fmla="*/ 2668 h 152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42" h="152418">
                  <a:moveTo>
                    <a:pt x="69863" y="2668"/>
                  </a:moveTo>
                  <a:cubicBezTo>
                    <a:pt x="69071" y="2210"/>
                    <a:pt x="68287" y="1846"/>
                    <a:pt x="67496" y="1582"/>
                  </a:cubicBezTo>
                  <a:cubicBezTo>
                    <a:pt x="65656" y="1186"/>
                    <a:pt x="63817" y="822"/>
                    <a:pt x="61969" y="496"/>
                  </a:cubicBezTo>
                  <a:cubicBezTo>
                    <a:pt x="60129" y="163"/>
                    <a:pt x="58019" y="0"/>
                    <a:pt x="55651" y="0"/>
                  </a:cubicBezTo>
                  <a:cubicBezTo>
                    <a:pt x="50521" y="0"/>
                    <a:pt x="45848" y="465"/>
                    <a:pt x="41641" y="1381"/>
                  </a:cubicBezTo>
                  <a:cubicBezTo>
                    <a:pt x="37427" y="2303"/>
                    <a:pt x="33849" y="3947"/>
                    <a:pt x="30891" y="6313"/>
                  </a:cubicBezTo>
                  <a:cubicBezTo>
                    <a:pt x="27927" y="8678"/>
                    <a:pt x="25622" y="11904"/>
                    <a:pt x="23976" y="15968"/>
                  </a:cubicBezTo>
                  <a:cubicBezTo>
                    <a:pt x="22338" y="20055"/>
                    <a:pt x="21516" y="25235"/>
                    <a:pt x="21516" y="31548"/>
                  </a:cubicBezTo>
                  <a:lnTo>
                    <a:pt x="21516" y="41211"/>
                  </a:lnTo>
                  <a:lnTo>
                    <a:pt x="3951" y="41211"/>
                  </a:lnTo>
                  <a:cubicBezTo>
                    <a:pt x="2895" y="41211"/>
                    <a:pt x="1979" y="41606"/>
                    <a:pt x="1188" y="42389"/>
                  </a:cubicBezTo>
                  <a:cubicBezTo>
                    <a:pt x="396" y="43188"/>
                    <a:pt x="0" y="44103"/>
                    <a:pt x="0" y="45158"/>
                  </a:cubicBezTo>
                  <a:lnTo>
                    <a:pt x="0" y="54223"/>
                  </a:lnTo>
                  <a:cubicBezTo>
                    <a:pt x="0" y="55278"/>
                    <a:pt x="396" y="56092"/>
                    <a:pt x="1188" y="56689"/>
                  </a:cubicBezTo>
                  <a:cubicBezTo>
                    <a:pt x="1979" y="57279"/>
                    <a:pt x="2895" y="57705"/>
                    <a:pt x="3951" y="57969"/>
                  </a:cubicBezTo>
                  <a:lnTo>
                    <a:pt x="21516" y="60730"/>
                  </a:lnTo>
                  <a:lnTo>
                    <a:pt x="21516" y="148277"/>
                  </a:lnTo>
                  <a:cubicBezTo>
                    <a:pt x="21516" y="149332"/>
                    <a:pt x="21943" y="150278"/>
                    <a:pt x="22796" y="151131"/>
                  </a:cubicBezTo>
                  <a:cubicBezTo>
                    <a:pt x="23650" y="151992"/>
                    <a:pt x="24604" y="152418"/>
                    <a:pt x="25660" y="152418"/>
                  </a:cubicBezTo>
                  <a:lnTo>
                    <a:pt x="43621" y="152418"/>
                  </a:lnTo>
                  <a:cubicBezTo>
                    <a:pt x="44669" y="152418"/>
                    <a:pt x="45592" y="151992"/>
                    <a:pt x="46376" y="151131"/>
                  </a:cubicBezTo>
                  <a:cubicBezTo>
                    <a:pt x="47168" y="150278"/>
                    <a:pt x="47564" y="149331"/>
                    <a:pt x="47564" y="148277"/>
                  </a:cubicBezTo>
                  <a:lnTo>
                    <a:pt x="47564" y="60730"/>
                  </a:lnTo>
                  <a:lnTo>
                    <a:pt x="66510" y="60730"/>
                  </a:lnTo>
                  <a:cubicBezTo>
                    <a:pt x="67558" y="60730"/>
                    <a:pt x="68482" y="60373"/>
                    <a:pt x="69273" y="59652"/>
                  </a:cubicBezTo>
                  <a:cubicBezTo>
                    <a:pt x="70065" y="58931"/>
                    <a:pt x="70453" y="58039"/>
                    <a:pt x="70453" y="56985"/>
                  </a:cubicBezTo>
                  <a:lnTo>
                    <a:pt x="70453" y="45158"/>
                  </a:lnTo>
                  <a:cubicBezTo>
                    <a:pt x="70453" y="44103"/>
                    <a:pt x="70065" y="43188"/>
                    <a:pt x="69273" y="42389"/>
                  </a:cubicBezTo>
                  <a:cubicBezTo>
                    <a:pt x="68482" y="41606"/>
                    <a:pt x="67558" y="41211"/>
                    <a:pt x="66510" y="41211"/>
                  </a:cubicBezTo>
                  <a:lnTo>
                    <a:pt x="47564" y="41211"/>
                  </a:lnTo>
                  <a:lnTo>
                    <a:pt x="47564" y="31548"/>
                  </a:lnTo>
                  <a:cubicBezTo>
                    <a:pt x="47564" y="26685"/>
                    <a:pt x="48317" y="23506"/>
                    <a:pt x="49838" y="21986"/>
                  </a:cubicBezTo>
                  <a:cubicBezTo>
                    <a:pt x="51343" y="20481"/>
                    <a:pt x="54472" y="19721"/>
                    <a:pt x="59206" y="19721"/>
                  </a:cubicBezTo>
                  <a:lnTo>
                    <a:pt x="68086" y="19721"/>
                  </a:lnTo>
                  <a:cubicBezTo>
                    <a:pt x="68745" y="19721"/>
                    <a:pt x="69405" y="19457"/>
                    <a:pt x="70064" y="18930"/>
                  </a:cubicBezTo>
                  <a:cubicBezTo>
                    <a:pt x="70717" y="18410"/>
                    <a:pt x="71042" y="17549"/>
                    <a:pt x="71042" y="16371"/>
                  </a:cubicBezTo>
                  <a:lnTo>
                    <a:pt x="71042" y="4739"/>
                  </a:lnTo>
                  <a:cubicBezTo>
                    <a:pt x="71042" y="3815"/>
                    <a:pt x="70655" y="3125"/>
                    <a:pt x="69863" y="2668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04" name="Freeform 129">
              <a:extLst>
                <a:ext uri="{FF2B5EF4-FFF2-40B4-BE49-F238E27FC236}">
                  <a16:creationId xmlns:a16="http://schemas.microsoft.com/office/drawing/2014/main" id="{85466B06-9FCB-602F-8764-34CF299C1633}"/>
                </a:ext>
              </a:extLst>
            </p:cNvPr>
            <p:cNvSpPr/>
            <p:nvPr/>
          </p:nvSpPr>
          <p:spPr>
            <a:xfrm>
              <a:off x="9995227" y="1465131"/>
              <a:ext cx="26048" cy="111207"/>
            </a:xfrm>
            <a:custGeom>
              <a:avLst/>
              <a:gdLst>
                <a:gd name="connsiteX0" fmla="*/ 22106 w 26048"/>
                <a:gd name="connsiteY0" fmla="*/ 0 h 111207"/>
                <a:gd name="connsiteX1" fmla="*/ 3951 w 26048"/>
                <a:gd name="connsiteY1" fmla="*/ 0 h 111207"/>
                <a:gd name="connsiteX2" fmla="*/ 1188 w 26048"/>
                <a:gd name="connsiteY2" fmla="*/ 1179 h 111207"/>
                <a:gd name="connsiteX3" fmla="*/ 0 w 26048"/>
                <a:gd name="connsiteY3" fmla="*/ 3947 h 111207"/>
                <a:gd name="connsiteX4" fmla="*/ 0 w 26048"/>
                <a:gd name="connsiteY4" fmla="*/ 107067 h 111207"/>
                <a:gd name="connsiteX5" fmla="*/ 1188 w 26048"/>
                <a:gd name="connsiteY5" fmla="*/ 109920 h 111207"/>
                <a:gd name="connsiteX6" fmla="*/ 3951 w 26048"/>
                <a:gd name="connsiteY6" fmla="*/ 111208 h 111207"/>
                <a:gd name="connsiteX7" fmla="*/ 22106 w 26048"/>
                <a:gd name="connsiteY7" fmla="*/ 111208 h 111207"/>
                <a:gd name="connsiteX8" fmla="*/ 24869 w 26048"/>
                <a:gd name="connsiteY8" fmla="*/ 109920 h 111207"/>
                <a:gd name="connsiteX9" fmla="*/ 26049 w 26048"/>
                <a:gd name="connsiteY9" fmla="*/ 107067 h 111207"/>
                <a:gd name="connsiteX10" fmla="*/ 26049 w 26048"/>
                <a:gd name="connsiteY10" fmla="*/ 3947 h 111207"/>
                <a:gd name="connsiteX11" fmla="*/ 24869 w 26048"/>
                <a:gd name="connsiteY11" fmla="*/ 1179 h 111207"/>
                <a:gd name="connsiteX12" fmla="*/ 22106 w 26048"/>
                <a:gd name="connsiteY12" fmla="*/ 0 h 111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048" h="111207">
                  <a:moveTo>
                    <a:pt x="22106" y="0"/>
                  </a:moveTo>
                  <a:lnTo>
                    <a:pt x="3951" y="0"/>
                  </a:lnTo>
                  <a:cubicBezTo>
                    <a:pt x="2895" y="0"/>
                    <a:pt x="1979" y="396"/>
                    <a:pt x="1188" y="1179"/>
                  </a:cubicBezTo>
                  <a:cubicBezTo>
                    <a:pt x="396" y="1978"/>
                    <a:pt x="0" y="2893"/>
                    <a:pt x="0" y="3947"/>
                  </a:cubicBezTo>
                  <a:lnTo>
                    <a:pt x="0" y="107067"/>
                  </a:lnTo>
                  <a:cubicBezTo>
                    <a:pt x="0" y="108121"/>
                    <a:pt x="396" y="109067"/>
                    <a:pt x="1188" y="109920"/>
                  </a:cubicBezTo>
                  <a:cubicBezTo>
                    <a:pt x="1979" y="110781"/>
                    <a:pt x="2895" y="111208"/>
                    <a:pt x="3951" y="111208"/>
                  </a:cubicBezTo>
                  <a:lnTo>
                    <a:pt x="22106" y="111208"/>
                  </a:lnTo>
                  <a:cubicBezTo>
                    <a:pt x="23153" y="111208"/>
                    <a:pt x="24077" y="110781"/>
                    <a:pt x="24869" y="109920"/>
                  </a:cubicBezTo>
                  <a:cubicBezTo>
                    <a:pt x="25653" y="109067"/>
                    <a:pt x="26049" y="108121"/>
                    <a:pt x="26049" y="107067"/>
                  </a:cubicBezTo>
                  <a:lnTo>
                    <a:pt x="26049" y="3947"/>
                  </a:lnTo>
                  <a:cubicBezTo>
                    <a:pt x="26049" y="2893"/>
                    <a:pt x="25652" y="1978"/>
                    <a:pt x="24869" y="1179"/>
                  </a:cubicBezTo>
                  <a:cubicBezTo>
                    <a:pt x="24077" y="395"/>
                    <a:pt x="23153" y="0"/>
                    <a:pt x="22106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05" name="Freeform 130">
              <a:extLst>
                <a:ext uri="{FF2B5EF4-FFF2-40B4-BE49-F238E27FC236}">
                  <a16:creationId xmlns:a16="http://schemas.microsoft.com/office/drawing/2014/main" id="{3729B291-2F68-F80F-46E1-CAF344AE67A1}"/>
                </a:ext>
              </a:extLst>
            </p:cNvPr>
            <p:cNvSpPr/>
            <p:nvPr/>
          </p:nvSpPr>
          <p:spPr>
            <a:xfrm>
              <a:off x="9994639" y="1425106"/>
              <a:ext cx="27235" cy="25242"/>
            </a:xfrm>
            <a:custGeom>
              <a:avLst/>
              <a:gdLst>
                <a:gd name="connsiteX0" fmla="*/ 23285 w 27235"/>
                <a:gd name="connsiteY0" fmla="*/ 0 h 25242"/>
                <a:gd name="connsiteX1" fmla="*/ 4145 w 27235"/>
                <a:gd name="connsiteY1" fmla="*/ 0 h 25242"/>
                <a:gd name="connsiteX2" fmla="*/ 1281 w 27235"/>
                <a:gd name="connsiteY2" fmla="*/ 1186 h 25242"/>
                <a:gd name="connsiteX3" fmla="*/ 0 w 27235"/>
                <a:gd name="connsiteY3" fmla="*/ 3947 h 25242"/>
                <a:gd name="connsiteX4" fmla="*/ 0 w 27235"/>
                <a:gd name="connsiteY4" fmla="*/ 21296 h 25242"/>
                <a:gd name="connsiteX5" fmla="*/ 1281 w 27235"/>
                <a:gd name="connsiteY5" fmla="*/ 24056 h 25242"/>
                <a:gd name="connsiteX6" fmla="*/ 4145 w 27235"/>
                <a:gd name="connsiteY6" fmla="*/ 25243 h 25242"/>
                <a:gd name="connsiteX7" fmla="*/ 23285 w 27235"/>
                <a:gd name="connsiteY7" fmla="*/ 25243 h 25242"/>
                <a:gd name="connsiteX8" fmla="*/ 26048 w 27235"/>
                <a:gd name="connsiteY8" fmla="*/ 24056 h 25242"/>
                <a:gd name="connsiteX9" fmla="*/ 27236 w 27235"/>
                <a:gd name="connsiteY9" fmla="*/ 21296 h 25242"/>
                <a:gd name="connsiteX10" fmla="*/ 27236 w 27235"/>
                <a:gd name="connsiteY10" fmla="*/ 3947 h 25242"/>
                <a:gd name="connsiteX11" fmla="*/ 26048 w 27235"/>
                <a:gd name="connsiteY11" fmla="*/ 1186 h 25242"/>
                <a:gd name="connsiteX12" fmla="*/ 23285 w 27235"/>
                <a:gd name="connsiteY12" fmla="*/ 0 h 25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235" h="25242">
                  <a:moveTo>
                    <a:pt x="23285" y="0"/>
                  </a:moveTo>
                  <a:lnTo>
                    <a:pt x="4145" y="0"/>
                  </a:lnTo>
                  <a:cubicBezTo>
                    <a:pt x="3089" y="0"/>
                    <a:pt x="2135" y="396"/>
                    <a:pt x="1281" y="1186"/>
                  </a:cubicBezTo>
                  <a:cubicBezTo>
                    <a:pt x="427" y="1970"/>
                    <a:pt x="0" y="2893"/>
                    <a:pt x="0" y="3947"/>
                  </a:cubicBezTo>
                  <a:lnTo>
                    <a:pt x="0" y="21296"/>
                  </a:lnTo>
                  <a:cubicBezTo>
                    <a:pt x="0" y="22350"/>
                    <a:pt x="427" y="23273"/>
                    <a:pt x="1281" y="24056"/>
                  </a:cubicBezTo>
                  <a:cubicBezTo>
                    <a:pt x="2135" y="24848"/>
                    <a:pt x="3089" y="25243"/>
                    <a:pt x="4145" y="25243"/>
                  </a:cubicBezTo>
                  <a:lnTo>
                    <a:pt x="23285" y="25243"/>
                  </a:lnTo>
                  <a:cubicBezTo>
                    <a:pt x="24341" y="25243"/>
                    <a:pt x="25257" y="24848"/>
                    <a:pt x="26048" y="24056"/>
                  </a:cubicBezTo>
                  <a:cubicBezTo>
                    <a:pt x="26840" y="23273"/>
                    <a:pt x="27236" y="22350"/>
                    <a:pt x="27236" y="21296"/>
                  </a:cubicBezTo>
                  <a:lnTo>
                    <a:pt x="27236" y="3947"/>
                  </a:lnTo>
                  <a:cubicBezTo>
                    <a:pt x="27236" y="2893"/>
                    <a:pt x="26840" y="1970"/>
                    <a:pt x="26048" y="1186"/>
                  </a:cubicBezTo>
                  <a:cubicBezTo>
                    <a:pt x="25257" y="395"/>
                    <a:pt x="24341" y="0"/>
                    <a:pt x="23285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06" name="Freeform 131">
              <a:extLst>
                <a:ext uri="{FF2B5EF4-FFF2-40B4-BE49-F238E27FC236}">
                  <a16:creationId xmlns:a16="http://schemas.microsoft.com/office/drawing/2014/main" id="{40F32467-95CF-E21F-9915-56266A0BAFD7}"/>
                </a:ext>
              </a:extLst>
            </p:cNvPr>
            <p:cNvSpPr/>
            <p:nvPr/>
          </p:nvSpPr>
          <p:spPr>
            <a:xfrm>
              <a:off x="10038646" y="1441865"/>
              <a:ext cx="71042" cy="136055"/>
            </a:xfrm>
            <a:custGeom>
              <a:avLst/>
              <a:gdLst>
                <a:gd name="connsiteX0" fmla="*/ 66859 w 71042"/>
                <a:gd name="connsiteY0" fmla="*/ 115745 h 136055"/>
                <a:gd name="connsiteX1" fmla="*/ 56303 w 71042"/>
                <a:gd name="connsiteY1" fmla="*/ 115745 h 136055"/>
                <a:gd name="connsiteX2" fmla="*/ 52027 w 71042"/>
                <a:gd name="connsiteY2" fmla="*/ 115450 h 136055"/>
                <a:gd name="connsiteX3" fmla="*/ 49737 w 71042"/>
                <a:gd name="connsiteY3" fmla="*/ 113969 h 136055"/>
                <a:gd name="connsiteX4" fmla="*/ 48743 w 71042"/>
                <a:gd name="connsiteY4" fmla="*/ 110619 h 136055"/>
                <a:gd name="connsiteX5" fmla="*/ 48549 w 71042"/>
                <a:gd name="connsiteY5" fmla="*/ 104701 h 136055"/>
                <a:gd name="connsiteX6" fmla="*/ 48549 w 71042"/>
                <a:gd name="connsiteY6" fmla="*/ 42785 h 136055"/>
                <a:gd name="connsiteX7" fmla="*/ 66463 w 71042"/>
                <a:gd name="connsiteY7" fmla="*/ 42785 h 136055"/>
                <a:gd name="connsiteX8" fmla="*/ 69250 w 71042"/>
                <a:gd name="connsiteY8" fmla="*/ 41606 h 136055"/>
                <a:gd name="connsiteX9" fmla="*/ 70445 w 71042"/>
                <a:gd name="connsiteY9" fmla="*/ 38845 h 136055"/>
                <a:gd name="connsiteX10" fmla="*/ 70445 w 71042"/>
                <a:gd name="connsiteY10" fmla="*/ 27213 h 136055"/>
                <a:gd name="connsiteX11" fmla="*/ 69250 w 71042"/>
                <a:gd name="connsiteY11" fmla="*/ 24444 h 136055"/>
                <a:gd name="connsiteX12" fmla="*/ 66463 w 71042"/>
                <a:gd name="connsiteY12" fmla="*/ 23265 h 136055"/>
                <a:gd name="connsiteX13" fmla="*/ 48549 w 71042"/>
                <a:gd name="connsiteY13" fmla="*/ 23265 h 136055"/>
                <a:gd name="connsiteX14" fmla="*/ 48549 w 71042"/>
                <a:gd name="connsiteY14" fmla="*/ 2963 h 136055"/>
                <a:gd name="connsiteX15" fmla="*/ 45414 w 71042"/>
                <a:gd name="connsiteY15" fmla="*/ 0 h 136055"/>
                <a:gd name="connsiteX16" fmla="*/ 44630 w 71042"/>
                <a:gd name="connsiteY16" fmla="*/ 0 h 136055"/>
                <a:gd name="connsiteX17" fmla="*/ 26413 w 71042"/>
                <a:gd name="connsiteY17" fmla="*/ 3156 h 136055"/>
                <a:gd name="connsiteX18" fmla="*/ 23673 w 71042"/>
                <a:gd name="connsiteY18" fmla="*/ 4537 h 136055"/>
                <a:gd name="connsiteX19" fmla="*/ 22493 w 71042"/>
                <a:gd name="connsiteY19" fmla="*/ 7104 h 136055"/>
                <a:gd name="connsiteX20" fmla="*/ 22493 w 71042"/>
                <a:gd name="connsiteY20" fmla="*/ 23265 h 136055"/>
                <a:gd name="connsiteX21" fmla="*/ 3951 w 71042"/>
                <a:gd name="connsiteY21" fmla="*/ 23265 h 136055"/>
                <a:gd name="connsiteX22" fmla="*/ 1180 w 71042"/>
                <a:gd name="connsiteY22" fmla="*/ 24444 h 136055"/>
                <a:gd name="connsiteX23" fmla="*/ 0 w 71042"/>
                <a:gd name="connsiteY23" fmla="*/ 27213 h 136055"/>
                <a:gd name="connsiteX24" fmla="*/ 0 w 71042"/>
                <a:gd name="connsiteY24" fmla="*/ 36085 h 136055"/>
                <a:gd name="connsiteX25" fmla="*/ 1180 w 71042"/>
                <a:gd name="connsiteY25" fmla="*/ 38644 h 136055"/>
                <a:gd name="connsiteX26" fmla="*/ 3951 w 71042"/>
                <a:gd name="connsiteY26" fmla="*/ 40032 h 136055"/>
                <a:gd name="connsiteX27" fmla="*/ 22493 w 71042"/>
                <a:gd name="connsiteY27" fmla="*/ 42785 h 136055"/>
                <a:gd name="connsiteX28" fmla="*/ 22493 w 71042"/>
                <a:gd name="connsiteY28" fmla="*/ 104701 h 136055"/>
                <a:gd name="connsiteX29" fmla="*/ 24271 w 71042"/>
                <a:gd name="connsiteY29" fmla="*/ 120770 h 136055"/>
                <a:gd name="connsiteX30" fmla="*/ 29797 w 71042"/>
                <a:gd name="connsiteY30" fmla="*/ 130332 h 136055"/>
                <a:gd name="connsiteX31" fmla="*/ 39569 w 71042"/>
                <a:gd name="connsiteY31" fmla="*/ 134869 h 136055"/>
                <a:gd name="connsiteX32" fmla="*/ 53874 w 71042"/>
                <a:gd name="connsiteY32" fmla="*/ 136055 h 136055"/>
                <a:gd name="connsiteX33" fmla="*/ 60487 w 71042"/>
                <a:gd name="connsiteY33" fmla="*/ 135660 h 136055"/>
                <a:gd name="connsiteX34" fmla="*/ 67294 w 71042"/>
                <a:gd name="connsiteY34" fmla="*/ 134667 h 136055"/>
                <a:gd name="connsiteX35" fmla="*/ 71043 w 71042"/>
                <a:gd name="connsiteY35" fmla="*/ 131123 h 136055"/>
                <a:gd name="connsiteX36" fmla="*/ 71043 w 71042"/>
                <a:gd name="connsiteY36" fmla="*/ 118700 h 136055"/>
                <a:gd name="connsiteX37" fmla="*/ 66859 w 71042"/>
                <a:gd name="connsiteY37" fmla="*/ 115745 h 136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42" h="136055">
                  <a:moveTo>
                    <a:pt x="66859" y="115745"/>
                  </a:moveTo>
                  <a:lnTo>
                    <a:pt x="56303" y="115745"/>
                  </a:lnTo>
                  <a:cubicBezTo>
                    <a:pt x="54448" y="115745"/>
                    <a:pt x="53020" y="115644"/>
                    <a:pt x="52027" y="115450"/>
                  </a:cubicBezTo>
                  <a:cubicBezTo>
                    <a:pt x="51033" y="115248"/>
                    <a:pt x="50265" y="114760"/>
                    <a:pt x="49737" y="113969"/>
                  </a:cubicBezTo>
                  <a:cubicBezTo>
                    <a:pt x="49209" y="113178"/>
                    <a:pt x="48875" y="112061"/>
                    <a:pt x="48743" y="110619"/>
                  </a:cubicBezTo>
                  <a:cubicBezTo>
                    <a:pt x="48612" y="109168"/>
                    <a:pt x="48549" y="107199"/>
                    <a:pt x="48549" y="104701"/>
                  </a:cubicBezTo>
                  <a:lnTo>
                    <a:pt x="48549" y="42785"/>
                  </a:lnTo>
                  <a:lnTo>
                    <a:pt x="66463" y="42785"/>
                  </a:lnTo>
                  <a:cubicBezTo>
                    <a:pt x="67527" y="42785"/>
                    <a:pt x="68458" y="42389"/>
                    <a:pt x="69250" y="41606"/>
                  </a:cubicBezTo>
                  <a:cubicBezTo>
                    <a:pt x="70050" y="40815"/>
                    <a:pt x="70445" y="39900"/>
                    <a:pt x="70445" y="38845"/>
                  </a:cubicBezTo>
                  <a:lnTo>
                    <a:pt x="70445" y="27213"/>
                  </a:lnTo>
                  <a:cubicBezTo>
                    <a:pt x="70445" y="26166"/>
                    <a:pt x="70050" y="25243"/>
                    <a:pt x="69250" y="24444"/>
                  </a:cubicBezTo>
                  <a:cubicBezTo>
                    <a:pt x="68458" y="23661"/>
                    <a:pt x="67527" y="23265"/>
                    <a:pt x="66463" y="23265"/>
                  </a:cubicBezTo>
                  <a:lnTo>
                    <a:pt x="48549" y="23265"/>
                  </a:lnTo>
                  <a:lnTo>
                    <a:pt x="48549" y="2963"/>
                  </a:lnTo>
                  <a:cubicBezTo>
                    <a:pt x="48549" y="985"/>
                    <a:pt x="47501" y="0"/>
                    <a:pt x="45414" y="0"/>
                  </a:cubicBezTo>
                  <a:lnTo>
                    <a:pt x="44630" y="0"/>
                  </a:lnTo>
                  <a:lnTo>
                    <a:pt x="26413" y="3156"/>
                  </a:lnTo>
                  <a:cubicBezTo>
                    <a:pt x="25365" y="3428"/>
                    <a:pt x="24457" y="3877"/>
                    <a:pt x="23673" y="4537"/>
                  </a:cubicBezTo>
                  <a:cubicBezTo>
                    <a:pt x="22889" y="5196"/>
                    <a:pt x="22493" y="6049"/>
                    <a:pt x="22493" y="7104"/>
                  </a:cubicBezTo>
                  <a:lnTo>
                    <a:pt x="22493" y="23265"/>
                  </a:lnTo>
                  <a:lnTo>
                    <a:pt x="3951" y="23265"/>
                  </a:lnTo>
                  <a:cubicBezTo>
                    <a:pt x="2895" y="23265"/>
                    <a:pt x="1971" y="23661"/>
                    <a:pt x="1180" y="24444"/>
                  </a:cubicBezTo>
                  <a:cubicBezTo>
                    <a:pt x="396" y="25243"/>
                    <a:pt x="0" y="26166"/>
                    <a:pt x="0" y="27213"/>
                  </a:cubicBezTo>
                  <a:lnTo>
                    <a:pt x="0" y="36085"/>
                  </a:lnTo>
                  <a:cubicBezTo>
                    <a:pt x="0" y="37131"/>
                    <a:pt x="396" y="37992"/>
                    <a:pt x="1180" y="38644"/>
                  </a:cubicBezTo>
                  <a:cubicBezTo>
                    <a:pt x="1971" y="39303"/>
                    <a:pt x="2895" y="39760"/>
                    <a:pt x="3951" y="40032"/>
                  </a:cubicBezTo>
                  <a:lnTo>
                    <a:pt x="22493" y="42785"/>
                  </a:lnTo>
                  <a:lnTo>
                    <a:pt x="22493" y="104701"/>
                  </a:lnTo>
                  <a:cubicBezTo>
                    <a:pt x="22493" y="111270"/>
                    <a:pt x="23083" y="116629"/>
                    <a:pt x="24271" y="120770"/>
                  </a:cubicBezTo>
                  <a:cubicBezTo>
                    <a:pt x="25458" y="124911"/>
                    <a:pt x="27298" y="128099"/>
                    <a:pt x="29797" y="130332"/>
                  </a:cubicBezTo>
                  <a:cubicBezTo>
                    <a:pt x="32296" y="132574"/>
                    <a:pt x="35548" y="134078"/>
                    <a:pt x="39569" y="134869"/>
                  </a:cubicBezTo>
                  <a:cubicBezTo>
                    <a:pt x="43574" y="135660"/>
                    <a:pt x="48348" y="136055"/>
                    <a:pt x="53874" y="136055"/>
                  </a:cubicBezTo>
                  <a:cubicBezTo>
                    <a:pt x="56109" y="136055"/>
                    <a:pt x="58314" y="135924"/>
                    <a:pt x="60487" y="135660"/>
                  </a:cubicBezTo>
                  <a:cubicBezTo>
                    <a:pt x="62653" y="135396"/>
                    <a:pt x="64919" y="135063"/>
                    <a:pt x="67294" y="134667"/>
                  </a:cubicBezTo>
                  <a:cubicBezTo>
                    <a:pt x="69786" y="134280"/>
                    <a:pt x="71043" y="133093"/>
                    <a:pt x="71043" y="131123"/>
                  </a:cubicBezTo>
                  <a:lnTo>
                    <a:pt x="71043" y="118700"/>
                  </a:lnTo>
                  <a:cubicBezTo>
                    <a:pt x="71043" y="116730"/>
                    <a:pt x="69646" y="115745"/>
                    <a:pt x="66859" y="11574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07" name="Freeform 132">
              <a:extLst>
                <a:ext uri="{FF2B5EF4-FFF2-40B4-BE49-F238E27FC236}">
                  <a16:creationId xmlns:a16="http://schemas.microsoft.com/office/drawing/2014/main" id="{65E8563F-EAD0-7247-902F-8736682D873A}"/>
                </a:ext>
              </a:extLst>
            </p:cNvPr>
            <p:cNvSpPr/>
            <p:nvPr/>
          </p:nvSpPr>
          <p:spPr>
            <a:xfrm>
              <a:off x="10176784" y="1428263"/>
              <a:ext cx="98682" cy="149649"/>
            </a:xfrm>
            <a:custGeom>
              <a:avLst/>
              <a:gdLst>
                <a:gd name="connsiteX0" fmla="*/ 93055 w 98682"/>
                <a:gd name="connsiteY0" fmla="*/ 86950 h 149649"/>
                <a:gd name="connsiteX1" fmla="*/ 84672 w 98682"/>
                <a:gd name="connsiteY1" fmla="*/ 77387 h 149649"/>
                <a:gd name="connsiteX2" fmla="*/ 71252 w 98682"/>
                <a:gd name="connsiteY2" fmla="*/ 68221 h 149649"/>
                <a:gd name="connsiteX3" fmla="*/ 43620 w 98682"/>
                <a:gd name="connsiteY3" fmla="*/ 55006 h 149649"/>
                <a:gd name="connsiteX4" fmla="*/ 35727 w 98682"/>
                <a:gd name="connsiteY4" fmla="*/ 50283 h 149649"/>
                <a:gd name="connsiteX5" fmla="*/ 30689 w 98682"/>
                <a:gd name="connsiteY5" fmla="*/ 46041 h 149649"/>
                <a:gd name="connsiteX6" fmla="*/ 28120 w 98682"/>
                <a:gd name="connsiteY6" fmla="*/ 41900 h 149649"/>
                <a:gd name="connsiteX7" fmla="*/ 27437 w 98682"/>
                <a:gd name="connsiteY7" fmla="*/ 37457 h 149649"/>
                <a:gd name="connsiteX8" fmla="*/ 32272 w 98682"/>
                <a:gd name="connsiteY8" fmla="*/ 27111 h 149649"/>
                <a:gd name="connsiteX9" fmla="*/ 48153 w 98682"/>
                <a:gd name="connsiteY9" fmla="*/ 23459 h 149649"/>
                <a:gd name="connsiteX10" fmla="*/ 71446 w 98682"/>
                <a:gd name="connsiteY10" fmla="*/ 23947 h 149649"/>
                <a:gd name="connsiteX11" fmla="*/ 90982 w 98682"/>
                <a:gd name="connsiteY11" fmla="*/ 25436 h 149649"/>
                <a:gd name="connsiteX12" fmla="*/ 91378 w 98682"/>
                <a:gd name="connsiteY12" fmla="*/ 25436 h 149649"/>
                <a:gd name="connsiteX13" fmla="*/ 93846 w 98682"/>
                <a:gd name="connsiteY13" fmla="*/ 24444 h 149649"/>
                <a:gd name="connsiteX14" fmla="*/ 94731 w 98682"/>
                <a:gd name="connsiteY14" fmla="*/ 21884 h 149649"/>
                <a:gd name="connsiteX15" fmla="*/ 94731 w 98682"/>
                <a:gd name="connsiteY15" fmla="*/ 7289 h 149649"/>
                <a:gd name="connsiteX16" fmla="*/ 93745 w 98682"/>
                <a:gd name="connsiteY16" fmla="*/ 4831 h 149649"/>
                <a:gd name="connsiteX17" fmla="*/ 91176 w 98682"/>
                <a:gd name="connsiteY17" fmla="*/ 3544 h 149649"/>
                <a:gd name="connsiteX18" fmla="*/ 84269 w 98682"/>
                <a:gd name="connsiteY18" fmla="*/ 2365 h 149649"/>
                <a:gd name="connsiteX19" fmla="*/ 74605 w 98682"/>
                <a:gd name="connsiteY19" fmla="*/ 1179 h 149649"/>
                <a:gd name="connsiteX20" fmla="*/ 63754 w 98682"/>
                <a:gd name="connsiteY20" fmla="*/ 295 h 149649"/>
                <a:gd name="connsiteX21" fmla="*/ 49341 w 98682"/>
                <a:gd name="connsiteY21" fmla="*/ 0 h 149649"/>
                <a:gd name="connsiteX22" fmla="*/ 26149 w 98682"/>
                <a:gd name="connsiteY22" fmla="*/ 2761 h 149649"/>
                <a:gd name="connsiteX23" fmla="*/ 10952 w 98682"/>
                <a:gd name="connsiteY23" fmla="*/ 10547 h 149649"/>
                <a:gd name="connsiteX24" fmla="*/ 2569 w 98682"/>
                <a:gd name="connsiteY24" fmla="*/ 22474 h 149649"/>
                <a:gd name="connsiteX25" fmla="*/ 0 w 98682"/>
                <a:gd name="connsiteY25" fmla="*/ 37457 h 149649"/>
                <a:gd name="connsiteX26" fmla="*/ 1087 w 98682"/>
                <a:gd name="connsiteY26" fmla="*/ 47422 h 149649"/>
                <a:gd name="connsiteX27" fmla="*/ 4836 w 98682"/>
                <a:gd name="connsiteY27" fmla="*/ 56682 h 149649"/>
                <a:gd name="connsiteX28" fmla="*/ 11945 w 98682"/>
                <a:gd name="connsiteY28" fmla="*/ 65259 h 149649"/>
                <a:gd name="connsiteX29" fmla="*/ 23293 w 98682"/>
                <a:gd name="connsiteY29" fmla="*/ 73541 h 149649"/>
                <a:gd name="connsiteX30" fmla="*/ 53284 w 98682"/>
                <a:gd name="connsiteY30" fmla="*/ 89121 h 149649"/>
                <a:gd name="connsiteX31" fmla="*/ 61387 w 98682"/>
                <a:gd name="connsiteY31" fmla="*/ 94348 h 149649"/>
                <a:gd name="connsiteX32" fmla="*/ 66510 w 98682"/>
                <a:gd name="connsiteY32" fmla="*/ 98776 h 149649"/>
                <a:gd name="connsiteX33" fmla="*/ 69281 w 98682"/>
                <a:gd name="connsiteY33" fmla="*/ 103220 h 149649"/>
                <a:gd name="connsiteX34" fmla="*/ 70065 w 98682"/>
                <a:gd name="connsiteY34" fmla="*/ 108447 h 149649"/>
                <a:gd name="connsiteX35" fmla="*/ 65229 w 98682"/>
                <a:gd name="connsiteY35" fmla="*/ 121654 h 149649"/>
                <a:gd name="connsiteX36" fmla="*/ 47168 w 98682"/>
                <a:gd name="connsiteY36" fmla="*/ 126191 h 149649"/>
                <a:gd name="connsiteX37" fmla="*/ 35820 w 98682"/>
                <a:gd name="connsiteY37" fmla="*/ 125989 h 149649"/>
                <a:gd name="connsiteX38" fmla="*/ 26056 w 98682"/>
                <a:gd name="connsiteY38" fmla="*/ 125500 h 149649"/>
                <a:gd name="connsiteX39" fmla="*/ 16090 w 98682"/>
                <a:gd name="connsiteY39" fmla="*/ 124911 h 149649"/>
                <a:gd name="connsiteX40" fmla="*/ 8289 w 98682"/>
                <a:gd name="connsiteY40" fmla="*/ 124213 h 149649"/>
                <a:gd name="connsiteX41" fmla="*/ 7894 w 98682"/>
                <a:gd name="connsiteY41" fmla="*/ 124213 h 149649"/>
                <a:gd name="connsiteX42" fmla="*/ 5231 w 98682"/>
                <a:gd name="connsiteY42" fmla="*/ 125299 h 149649"/>
                <a:gd name="connsiteX43" fmla="*/ 4145 w 98682"/>
                <a:gd name="connsiteY43" fmla="*/ 127966 h 149649"/>
                <a:gd name="connsiteX44" fmla="*/ 4145 w 98682"/>
                <a:gd name="connsiteY44" fmla="*/ 142158 h 149649"/>
                <a:gd name="connsiteX45" fmla="*/ 5231 w 98682"/>
                <a:gd name="connsiteY45" fmla="*/ 144725 h 149649"/>
                <a:gd name="connsiteX46" fmla="*/ 7894 w 98682"/>
                <a:gd name="connsiteY46" fmla="*/ 146098 h 149649"/>
                <a:gd name="connsiteX47" fmla="*/ 23293 w 98682"/>
                <a:gd name="connsiteY47" fmla="*/ 148665 h 149649"/>
                <a:gd name="connsiteX48" fmla="*/ 46780 w 98682"/>
                <a:gd name="connsiteY48" fmla="*/ 149650 h 149649"/>
                <a:gd name="connsiteX49" fmla="*/ 71540 w 98682"/>
                <a:gd name="connsiteY49" fmla="*/ 146005 h 149649"/>
                <a:gd name="connsiteX50" fmla="*/ 87529 w 98682"/>
                <a:gd name="connsiteY50" fmla="*/ 136536 h 149649"/>
                <a:gd name="connsiteX51" fmla="*/ 96113 w 98682"/>
                <a:gd name="connsiteY51" fmla="*/ 123329 h 149649"/>
                <a:gd name="connsiteX52" fmla="*/ 98682 w 98682"/>
                <a:gd name="connsiteY52" fmla="*/ 108447 h 149649"/>
                <a:gd name="connsiteX53" fmla="*/ 97394 w 98682"/>
                <a:gd name="connsiteY53" fmla="*/ 97202 h 149649"/>
                <a:gd name="connsiteX54" fmla="*/ 93055 w 98682"/>
                <a:gd name="connsiteY54" fmla="*/ 86950 h 149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98682" h="149649">
                  <a:moveTo>
                    <a:pt x="93055" y="86950"/>
                  </a:moveTo>
                  <a:cubicBezTo>
                    <a:pt x="91013" y="83661"/>
                    <a:pt x="88219" y="80474"/>
                    <a:pt x="84672" y="77387"/>
                  </a:cubicBezTo>
                  <a:cubicBezTo>
                    <a:pt x="81117" y="74301"/>
                    <a:pt x="76639" y="71245"/>
                    <a:pt x="71252" y="68221"/>
                  </a:cubicBezTo>
                  <a:lnTo>
                    <a:pt x="43620" y="55006"/>
                  </a:lnTo>
                  <a:cubicBezTo>
                    <a:pt x="40454" y="53300"/>
                    <a:pt x="37822" y="51726"/>
                    <a:pt x="35727" y="50283"/>
                  </a:cubicBezTo>
                  <a:cubicBezTo>
                    <a:pt x="33616" y="48833"/>
                    <a:pt x="31939" y="47422"/>
                    <a:pt x="30689" y="46041"/>
                  </a:cubicBezTo>
                  <a:cubicBezTo>
                    <a:pt x="29440" y="44653"/>
                    <a:pt x="28586" y="43281"/>
                    <a:pt x="28120" y="41900"/>
                  </a:cubicBezTo>
                  <a:cubicBezTo>
                    <a:pt x="27662" y="40520"/>
                    <a:pt x="27437" y="39039"/>
                    <a:pt x="27437" y="37457"/>
                  </a:cubicBezTo>
                  <a:cubicBezTo>
                    <a:pt x="27437" y="32990"/>
                    <a:pt x="29044" y="29547"/>
                    <a:pt x="32272" y="27111"/>
                  </a:cubicBezTo>
                  <a:cubicBezTo>
                    <a:pt x="35494" y="24676"/>
                    <a:pt x="40787" y="23459"/>
                    <a:pt x="48153" y="23459"/>
                  </a:cubicBezTo>
                  <a:cubicBezTo>
                    <a:pt x="54603" y="23459"/>
                    <a:pt x="64996" y="23622"/>
                    <a:pt x="71446" y="23947"/>
                  </a:cubicBezTo>
                  <a:cubicBezTo>
                    <a:pt x="77888" y="24281"/>
                    <a:pt x="84400" y="24777"/>
                    <a:pt x="90982" y="25436"/>
                  </a:cubicBezTo>
                  <a:lnTo>
                    <a:pt x="91378" y="25436"/>
                  </a:lnTo>
                  <a:cubicBezTo>
                    <a:pt x="92426" y="25436"/>
                    <a:pt x="93248" y="25103"/>
                    <a:pt x="93846" y="24444"/>
                  </a:cubicBezTo>
                  <a:cubicBezTo>
                    <a:pt x="94436" y="23792"/>
                    <a:pt x="94731" y="22939"/>
                    <a:pt x="94731" y="21884"/>
                  </a:cubicBezTo>
                  <a:lnTo>
                    <a:pt x="94731" y="7289"/>
                  </a:lnTo>
                  <a:cubicBezTo>
                    <a:pt x="94731" y="6235"/>
                    <a:pt x="94405" y="5420"/>
                    <a:pt x="93745" y="4831"/>
                  </a:cubicBezTo>
                  <a:cubicBezTo>
                    <a:pt x="93085" y="4234"/>
                    <a:pt x="92232" y="3807"/>
                    <a:pt x="91176" y="3544"/>
                  </a:cubicBezTo>
                  <a:cubicBezTo>
                    <a:pt x="89469" y="3148"/>
                    <a:pt x="87164" y="2760"/>
                    <a:pt x="84269" y="2365"/>
                  </a:cubicBezTo>
                  <a:cubicBezTo>
                    <a:pt x="81374" y="1970"/>
                    <a:pt x="78152" y="1574"/>
                    <a:pt x="74605" y="1179"/>
                  </a:cubicBezTo>
                  <a:cubicBezTo>
                    <a:pt x="71050" y="783"/>
                    <a:pt x="67433" y="488"/>
                    <a:pt x="63754" y="295"/>
                  </a:cubicBezTo>
                  <a:cubicBezTo>
                    <a:pt x="60068" y="93"/>
                    <a:pt x="52624" y="0"/>
                    <a:pt x="49341" y="0"/>
                  </a:cubicBezTo>
                  <a:cubicBezTo>
                    <a:pt x="40128" y="0"/>
                    <a:pt x="32397" y="915"/>
                    <a:pt x="26149" y="2761"/>
                  </a:cubicBezTo>
                  <a:cubicBezTo>
                    <a:pt x="19901" y="4599"/>
                    <a:pt x="14840" y="7197"/>
                    <a:pt x="10952" y="10547"/>
                  </a:cubicBezTo>
                  <a:cubicBezTo>
                    <a:pt x="7078" y="13897"/>
                    <a:pt x="4276" y="17875"/>
                    <a:pt x="2569" y="22474"/>
                  </a:cubicBezTo>
                  <a:cubicBezTo>
                    <a:pt x="861" y="27081"/>
                    <a:pt x="0" y="32075"/>
                    <a:pt x="0" y="37457"/>
                  </a:cubicBezTo>
                  <a:cubicBezTo>
                    <a:pt x="0" y="40877"/>
                    <a:pt x="365" y="44204"/>
                    <a:pt x="1087" y="47422"/>
                  </a:cubicBezTo>
                  <a:cubicBezTo>
                    <a:pt x="1808" y="50641"/>
                    <a:pt x="3058" y="53727"/>
                    <a:pt x="4836" y="56682"/>
                  </a:cubicBezTo>
                  <a:cubicBezTo>
                    <a:pt x="6613" y="59644"/>
                    <a:pt x="8981" y="62506"/>
                    <a:pt x="11945" y="65259"/>
                  </a:cubicBezTo>
                  <a:cubicBezTo>
                    <a:pt x="14902" y="68020"/>
                    <a:pt x="18683" y="70780"/>
                    <a:pt x="23293" y="73541"/>
                  </a:cubicBezTo>
                  <a:lnTo>
                    <a:pt x="53284" y="89121"/>
                  </a:lnTo>
                  <a:cubicBezTo>
                    <a:pt x="56575" y="91091"/>
                    <a:pt x="59276" y="92836"/>
                    <a:pt x="61387" y="94348"/>
                  </a:cubicBezTo>
                  <a:cubicBezTo>
                    <a:pt x="63483" y="95853"/>
                    <a:pt x="65198" y="97341"/>
                    <a:pt x="66510" y="98776"/>
                  </a:cubicBezTo>
                  <a:cubicBezTo>
                    <a:pt x="67822" y="100227"/>
                    <a:pt x="68745" y="101708"/>
                    <a:pt x="69281" y="103220"/>
                  </a:cubicBezTo>
                  <a:cubicBezTo>
                    <a:pt x="69793" y="104732"/>
                    <a:pt x="70065" y="106470"/>
                    <a:pt x="70065" y="108447"/>
                  </a:cubicBezTo>
                  <a:cubicBezTo>
                    <a:pt x="70065" y="114224"/>
                    <a:pt x="68450" y="118629"/>
                    <a:pt x="65229" y="121654"/>
                  </a:cubicBezTo>
                  <a:cubicBezTo>
                    <a:pt x="62000" y="124678"/>
                    <a:pt x="55985" y="126191"/>
                    <a:pt x="47168" y="126191"/>
                  </a:cubicBezTo>
                  <a:cubicBezTo>
                    <a:pt x="45328" y="126191"/>
                    <a:pt x="38909" y="126121"/>
                    <a:pt x="35820" y="125989"/>
                  </a:cubicBezTo>
                  <a:cubicBezTo>
                    <a:pt x="32731" y="125858"/>
                    <a:pt x="29471" y="125694"/>
                    <a:pt x="26056" y="125500"/>
                  </a:cubicBezTo>
                  <a:cubicBezTo>
                    <a:pt x="22633" y="125299"/>
                    <a:pt x="19311" y="125105"/>
                    <a:pt x="16090" y="124911"/>
                  </a:cubicBezTo>
                  <a:cubicBezTo>
                    <a:pt x="12861" y="124709"/>
                    <a:pt x="10269" y="124476"/>
                    <a:pt x="8289" y="124213"/>
                  </a:cubicBezTo>
                  <a:lnTo>
                    <a:pt x="7894" y="124213"/>
                  </a:lnTo>
                  <a:cubicBezTo>
                    <a:pt x="6846" y="124213"/>
                    <a:pt x="5953" y="124578"/>
                    <a:pt x="5231" y="125299"/>
                  </a:cubicBezTo>
                  <a:cubicBezTo>
                    <a:pt x="4509" y="126028"/>
                    <a:pt x="4145" y="126912"/>
                    <a:pt x="4145" y="127966"/>
                  </a:cubicBezTo>
                  <a:lnTo>
                    <a:pt x="4145" y="142158"/>
                  </a:lnTo>
                  <a:cubicBezTo>
                    <a:pt x="4145" y="143213"/>
                    <a:pt x="4509" y="144066"/>
                    <a:pt x="5231" y="144725"/>
                  </a:cubicBezTo>
                  <a:cubicBezTo>
                    <a:pt x="5953" y="145384"/>
                    <a:pt x="6845" y="145842"/>
                    <a:pt x="7894" y="146098"/>
                  </a:cubicBezTo>
                  <a:cubicBezTo>
                    <a:pt x="12636" y="147160"/>
                    <a:pt x="17767" y="148006"/>
                    <a:pt x="23293" y="148665"/>
                  </a:cubicBezTo>
                  <a:cubicBezTo>
                    <a:pt x="28812" y="149324"/>
                    <a:pt x="39282" y="149650"/>
                    <a:pt x="46780" y="149650"/>
                  </a:cubicBezTo>
                  <a:cubicBezTo>
                    <a:pt x="56645" y="149650"/>
                    <a:pt x="64896" y="148432"/>
                    <a:pt x="71540" y="146005"/>
                  </a:cubicBezTo>
                  <a:cubicBezTo>
                    <a:pt x="78184" y="143570"/>
                    <a:pt x="83516" y="140421"/>
                    <a:pt x="87529" y="136536"/>
                  </a:cubicBezTo>
                  <a:cubicBezTo>
                    <a:pt x="91542" y="132666"/>
                    <a:pt x="94405" y="128253"/>
                    <a:pt x="96113" y="123329"/>
                  </a:cubicBezTo>
                  <a:cubicBezTo>
                    <a:pt x="97821" y="118405"/>
                    <a:pt x="98682" y="113441"/>
                    <a:pt x="98682" y="108447"/>
                  </a:cubicBezTo>
                  <a:cubicBezTo>
                    <a:pt x="98682" y="104500"/>
                    <a:pt x="98247" y="100754"/>
                    <a:pt x="97394" y="97202"/>
                  </a:cubicBezTo>
                  <a:cubicBezTo>
                    <a:pt x="96540" y="93651"/>
                    <a:pt x="95089" y="90238"/>
                    <a:pt x="93055" y="869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08" name="Freeform 133">
              <a:extLst>
                <a:ext uri="{FF2B5EF4-FFF2-40B4-BE49-F238E27FC236}">
                  <a16:creationId xmlns:a16="http://schemas.microsoft.com/office/drawing/2014/main" id="{961899CF-7249-7526-BA4E-DECAECE5F298}"/>
                </a:ext>
              </a:extLst>
            </p:cNvPr>
            <p:cNvSpPr/>
            <p:nvPr/>
          </p:nvSpPr>
          <p:spPr>
            <a:xfrm>
              <a:off x="10293808" y="1463753"/>
              <a:ext cx="94134" cy="114162"/>
            </a:xfrm>
            <a:custGeom>
              <a:avLst/>
              <a:gdLst>
                <a:gd name="connsiteX0" fmla="*/ 82119 w 94134"/>
                <a:gd name="connsiteY0" fmla="*/ 13998 h 114162"/>
                <a:gd name="connsiteX1" fmla="*/ 67449 w 94134"/>
                <a:gd name="connsiteY1" fmla="*/ 3653 h 114162"/>
                <a:gd name="connsiteX2" fmla="*/ 47261 w 94134"/>
                <a:gd name="connsiteY2" fmla="*/ 0 h 114162"/>
                <a:gd name="connsiteX3" fmla="*/ 27173 w 94134"/>
                <a:gd name="connsiteY3" fmla="*/ 3544 h 114162"/>
                <a:gd name="connsiteX4" fmla="*/ 12310 w 94134"/>
                <a:gd name="connsiteY4" fmla="*/ 13610 h 114162"/>
                <a:gd name="connsiteX5" fmla="*/ 3151 w 94134"/>
                <a:gd name="connsiteY5" fmla="*/ 29384 h 114162"/>
                <a:gd name="connsiteX6" fmla="*/ 0 w 94134"/>
                <a:gd name="connsiteY6" fmla="*/ 50082 h 114162"/>
                <a:gd name="connsiteX7" fmla="*/ 0 w 94134"/>
                <a:gd name="connsiteY7" fmla="*/ 64670 h 114162"/>
                <a:gd name="connsiteX8" fmla="*/ 4642 w 94134"/>
                <a:gd name="connsiteY8" fmla="*/ 88827 h 114162"/>
                <a:gd name="connsiteX9" fmla="*/ 16385 w 94134"/>
                <a:gd name="connsiteY9" fmla="*/ 104011 h 114162"/>
                <a:gd name="connsiteX10" fmla="*/ 31877 w 94134"/>
                <a:gd name="connsiteY10" fmla="*/ 111898 h 114162"/>
                <a:gd name="connsiteX11" fmla="*/ 47758 w 94134"/>
                <a:gd name="connsiteY11" fmla="*/ 114163 h 114162"/>
                <a:gd name="connsiteX12" fmla="*/ 59501 w 94134"/>
                <a:gd name="connsiteY12" fmla="*/ 113961 h 114162"/>
                <a:gd name="connsiteX13" fmla="*/ 68777 w 94134"/>
                <a:gd name="connsiteY13" fmla="*/ 113372 h 114162"/>
                <a:gd name="connsiteX14" fmla="*/ 77159 w 94134"/>
                <a:gd name="connsiteY14" fmla="*/ 112387 h 114162"/>
                <a:gd name="connsiteX15" fmla="*/ 86046 w 94134"/>
                <a:gd name="connsiteY15" fmla="*/ 110805 h 114162"/>
                <a:gd name="connsiteX16" fmla="*/ 89493 w 94134"/>
                <a:gd name="connsiteY16" fmla="*/ 109230 h 114162"/>
                <a:gd name="connsiteX17" fmla="*/ 90191 w 94134"/>
                <a:gd name="connsiteY17" fmla="*/ 105686 h 114162"/>
                <a:gd name="connsiteX18" fmla="*/ 90191 w 94134"/>
                <a:gd name="connsiteY18" fmla="*/ 92666 h 114162"/>
                <a:gd name="connsiteX19" fmla="*/ 89205 w 94134"/>
                <a:gd name="connsiteY19" fmla="*/ 90401 h 114162"/>
                <a:gd name="connsiteX20" fmla="*/ 86637 w 94134"/>
                <a:gd name="connsiteY20" fmla="*/ 89711 h 114162"/>
                <a:gd name="connsiteX21" fmla="*/ 86047 w 94134"/>
                <a:gd name="connsiteY21" fmla="*/ 89711 h 114162"/>
                <a:gd name="connsiteX22" fmla="*/ 70159 w 94134"/>
                <a:gd name="connsiteY22" fmla="*/ 90998 h 114162"/>
                <a:gd name="connsiteX23" fmla="*/ 49730 w 94134"/>
                <a:gd name="connsiteY23" fmla="*/ 91681 h 114162"/>
                <a:gd name="connsiteX24" fmla="*/ 37995 w 94134"/>
                <a:gd name="connsiteY24" fmla="*/ 89416 h 114162"/>
                <a:gd name="connsiteX25" fmla="*/ 30691 w 94134"/>
                <a:gd name="connsiteY25" fmla="*/ 83499 h 114162"/>
                <a:gd name="connsiteX26" fmla="*/ 27035 w 94134"/>
                <a:gd name="connsiteY26" fmla="*/ 75418 h 114162"/>
                <a:gd name="connsiteX27" fmla="*/ 26057 w 94134"/>
                <a:gd name="connsiteY27" fmla="*/ 66639 h 114162"/>
                <a:gd name="connsiteX28" fmla="*/ 26057 w 94134"/>
                <a:gd name="connsiteY28" fmla="*/ 66050 h 114162"/>
                <a:gd name="connsiteX29" fmla="*/ 90200 w 94134"/>
                <a:gd name="connsiteY29" fmla="*/ 66050 h 114162"/>
                <a:gd name="connsiteX30" fmla="*/ 94134 w 94134"/>
                <a:gd name="connsiteY30" fmla="*/ 61126 h 114162"/>
                <a:gd name="connsiteX31" fmla="*/ 94134 w 94134"/>
                <a:gd name="connsiteY31" fmla="*/ 50083 h 114162"/>
                <a:gd name="connsiteX32" fmla="*/ 91084 w 94134"/>
                <a:gd name="connsiteY32" fmla="*/ 29873 h 114162"/>
                <a:gd name="connsiteX33" fmla="*/ 82120 w 94134"/>
                <a:gd name="connsiteY33" fmla="*/ 13999 h 114162"/>
                <a:gd name="connsiteX34" fmla="*/ 68086 w 94134"/>
                <a:gd name="connsiteY34" fmla="*/ 47516 h 114162"/>
                <a:gd name="connsiteX35" fmla="*/ 26251 w 94134"/>
                <a:gd name="connsiteY35" fmla="*/ 47516 h 114162"/>
                <a:gd name="connsiteX36" fmla="*/ 26251 w 94134"/>
                <a:gd name="connsiteY36" fmla="*/ 46733 h 114162"/>
                <a:gd name="connsiteX37" fmla="*/ 32173 w 94134"/>
                <a:gd name="connsiteY37" fmla="*/ 28695 h 114162"/>
                <a:gd name="connsiteX38" fmla="*/ 47370 w 94134"/>
                <a:gd name="connsiteY38" fmla="*/ 22475 h 114162"/>
                <a:gd name="connsiteX39" fmla="*/ 62365 w 94134"/>
                <a:gd name="connsiteY39" fmla="*/ 28788 h 114162"/>
                <a:gd name="connsiteX40" fmla="*/ 68086 w 94134"/>
                <a:gd name="connsiteY40" fmla="*/ 46733 h 114162"/>
                <a:gd name="connsiteX41" fmla="*/ 68086 w 94134"/>
                <a:gd name="connsiteY41" fmla="*/ 47516 h 11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4134" h="114162">
                  <a:moveTo>
                    <a:pt x="82119" y="13998"/>
                  </a:moveTo>
                  <a:cubicBezTo>
                    <a:pt x="78176" y="9531"/>
                    <a:pt x="73294" y="6080"/>
                    <a:pt x="67449" y="3653"/>
                  </a:cubicBezTo>
                  <a:cubicBezTo>
                    <a:pt x="61605" y="1218"/>
                    <a:pt x="54883" y="0"/>
                    <a:pt x="47261" y="0"/>
                  </a:cubicBezTo>
                  <a:cubicBezTo>
                    <a:pt x="39779" y="0"/>
                    <a:pt x="33088" y="1179"/>
                    <a:pt x="27173" y="3544"/>
                  </a:cubicBezTo>
                  <a:cubicBezTo>
                    <a:pt x="21275" y="5917"/>
                    <a:pt x="16315" y="9268"/>
                    <a:pt x="12310" y="13610"/>
                  </a:cubicBezTo>
                  <a:cubicBezTo>
                    <a:pt x="8305" y="17946"/>
                    <a:pt x="5255" y="23203"/>
                    <a:pt x="3151" y="29384"/>
                  </a:cubicBezTo>
                  <a:cubicBezTo>
                    <a:pt x="1055" y="35557"/>
                    <a:pt x="0" y="42459"/>
                    <a:pt x="0" y="50082"/>
                  </a:cubicBezTo>
                  <a:lnTo>
                    <a:pt x="0" y="64670"/>
                  </a:lnTo>
                  <a:cubicBezTo>
                    <a:pt x="0" y="74402"/>
                    <a:pt x="1552" y="82452"/>
                    <a:pt x="4642" y="88827"/>
                  </a:cubicBezTo>
                  <a:cubicBezTo>
                    <a:pt x="7731" y="95209"/>
                    <a:pt x="11643" y="100265"/>
                    <a:pt x="16385" y="104011"/>
                  </a:cubicBezTo>
                  <a:cubicBezTo>
                    <a:pt x="21120" y="107757"/>
                    <a:pt x="26281" y="110378"/>
                    <a:pt x="31877" y="111898"/>
                  </a:cubicBezTo>
                  <a:cubicBezTo>
                    <a:pt x="37466" y="113402"/>
                    <a:pt x="42759" y="114163"/>
                    <a:pt x="47758" y="114163"/>
                  </a:cubicBezTo>
                  <a:cubicBezTo>
                    <a:pt x="52229" y="114163"/>
                    <a:pt x="56148" y="114093"/>
                    <a:pt x="59501" y="113961"/>
                  </a:cubicBezTo>
                  <a:cubicBezTo>
                    <a:pt x="62855" y="113830"/>
                    <a:pt x="65944" y="113635"/>
                    <a:pt x="68777" y="113372"/>
                  </a:cubicBezTo>
                  <a:cubicBezTo>
                    <a:pt x="71602" y="113108"/>
                    <a:pt x="74404" y="112782"/>
                    <a:pt x="77159" y="112387"/>
                  </a:cubicBezTo>
                  <a:cubicBezTo>
                    <a:pt x="79930" y="111991"/>
                    <a:pt x="82887" y="111464"/>
                    <a:pt x="86046" y="110805"/>
                  </a:cubicBezTo>
                  <a:cubicBezTo>
                    <a:pt x="87886" y="110549"/>
                    <a:pt x="89035" y="110022"/>
                    <a:pt x="89493" y="109230"/>
                  </a:cubicBezTo>
                  <a:cubicBezTo>
                    <a:pt x="89959" y="108439"/>
                    <a:pt x="90191" y="107261"/>
                    <a:pt x="90191" y="105686"/>
                  </a:cubicBezTo>
                  <a:lnTo>
                    <a:pt x="90191" y="92666"/>
                  </a:lnTo>
                  <a:cubicBezTo>
                    <a:pt x="90191" y="91619"/>
                    <a:pt x="89858" y="90859"/>
                    <a:pt x="89205" y="90401"/>
                  </a:cubicBezTo>
                  <a:cubicBezTo>
                    <a:pt x="88538" y="89944"/>
                    <a:pt x="87684" y="89711"/>
                    <a:pt x="86637" y="89711"/>
                  </a:cubicBezTo>
                  <a:lnTo>
                    <a:pt x="86047" y="89711"/>
                  </a:lnTo>
                  <a:cubicBezTo>
                    <a:pt x="81840" y="90106"/>
                    <a:pt x="76539" y="90533"/>
                    <a:pt x="70159" y="90998"/>
                  </a:cubicBezTo>
                  <a:cubicBezTo>
                    <a:pt x="63771" y="91456"/>
                    <a:pt x="56964" y="91681"/>
                    <a:pt x="49730" y="91681"/>
                  </a:cubicBezTo>
                  <a:cubicBezTo>
                    <a:pt x="45003" y="91681"/>
                    <a:pt x="41083" y="90928"/>
                    <a:pt x="37995" y="89416"/>
                  </a:cubicBezTo>
                  <a:cubicBezTo>
                    <a:pt x="34898" y="87911"/>
                    <a:pt x="32468" y="85934"/>
                    <a:pt x="30691" y="83499"/>
                  </a:cubicBezTo>
                  <a:cubicBezTo>
                    <a:pt x="28913" y="81072"/>
                    <a:pt x="27695" y="78373"/>
                    <a:pt x="27035" y="75418"/>
                  </a:cubicBezTo>
                  <a:cubicBezTo>
                    <a:pt x="26375" y="72463"/>
                    <a:pt x="26057" y="69540"/>
                    <a:pt x="26057" y="66639"/>
                  </a:cubicBezTo>
                  <a:lnTo>
                    <a:pt x="26057" y="66050"/>
                  </a:lnTo>
                  <a:lnTo>
                    <a:pt x="90200" y="66050"/>
                  </a:lnTo>
                  <a:cubicBezTo>
                    <a:pt x="92823" y="66050"/>
                    <a:pt x="94134" y="64406"/>
                    <a:pt x="94134" y="61126"/>
                  </a:cubicBezTo>
                  <a:lnTo>
                    <a:pt x="94134" y="50083"/>
                  </a:lnTo>
                  <a:cubicBezTo>
                    <a:pt x="94134" y="42723"/>
                    <a:pt x="93118" y="35984"/>
                    <a:pt x="91084" y="29873"/>
                  </a:cubicBezTo>
                  <a:cubicBezTo>
                    <a:pt x="89051" y="23762"/>
                    <a:pt x="86063" y="18473"/>
                    <a:pt x="82120" y="13999"/>
                  </a:cubicBezTo>
                  <a:moveTo>
                    <a:pt x="68086" y="47516"/>
                  </a:moveTo>
                  <a:lnTo>
                    <a:pt x="26251" y="47516"/>
                  </a:lnTo>
                  <a:lnTo>
                    <a:pt x="26251" y="46733"/>
                  </a:lnTo>
                  <a:cubicBezTo>
                    <a:pt x="26251" y="38838"/>
                    <a:pt x="28222" y="32828"/>
                    <a:pt x="32173" y="28695"/>
                  </a:cubicBezTo>
                  <a:cubicBezTo>
                    <a:pt x="36116" y="24546"/>
                    <a:pt x="41176" y="22475"/>
                    <a:pt x="47370" y="22475"/>
                  </a:cubicBezTo>
                  <a:cubicBezTo>
                    <a:pt x="53548" y="22475"/>
                    <a:pt x="58547" y="24576"/>
                    <a:pt x="62365" y="28788"/>
                  </a:cubicBezTo>
                  <a:cubicBezTo>
                    <a:pt x="66177" y="32999"/>
                    <a:pt x="68086" y="38978"/>
                    <a:pt x="68086" y="46733"/>
                  </a:cubicBezTo>
                  <a:lnTo>
                    <a:pt x="68086" y="47516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09" name="Freeform 134">
              <a:extLst>
                <a:ext uri="{FF2B5EF4-FFF2-40B4-BE49-F238E27FC236}">
                  <a16:creationId xmlns:a16="http://schemas.microsoft.com/office/drawing/2014/main" id="{4FB05736-7499-A9F7-73D4-7CE9D8A03E8D}"/>
                </a:ext>
              </a:extLst>
            </p:cNvPr>
            <p:cNvSpPr/>
            <p:nvPr/>
          </p:nvSpPr>
          <p:spPr>
            <a:xfrm>
              <a:off x="10406489" y="1463753"/>
              <a:ext cx="74597" cy="114162"/>
            </a:xfrm>
            <a:custGeom>
              <a:avLst/>
              <a:gdLst>
                <a:gd name="connsiteX0" fmla="*/ 70453 w 74597"/>
                <a:gd name="connsiteY0" fmla="*/ 2559 h 114162"/>
                <a:gd name="connsiteX1" fmla="*/ 60588 w 74597"/>
                <a:gd name="connsiteY1" fmla="*/ 791 h 114162"/>
                <a:gd name="connsiteX2" fmla="*/ 44995 w 74597"/>
                <a:gd name="connsiteY2" fmla="*/ 0 h 114162"/>
                <a:gd name="connsiteX3" fmla="*/ 27135 w 74597"/>
                <a:gd name="connsiteY3" fmla="*/ 2963 h 114162"/>
                <a:gd name="connsiteX4" fmla="*/ 12931 w 74597"/>
                <a:gd name="connsiteY4" fmla="*/ 11927 h 114162"/>
                <a:gd name="connsiteX5" fmla="*/ 3462 w 74597"/>
                <a:gd name="connsiteY5" fmla="*/ 26910 h 114162"/>
                <a:gd name="connsiteX6" fmla="*/ 0 w 74597"/>
                <a:gd name="connsiteY6" fmla="*/ 47910 h 114162"/>
                <a:gd name="connsiteX7" fmla="*/ 0 w 74597"/>
                <a:gd name="connsiteY7" fmla="*/ 66251 h 114162"/>
                <a:gd name="connsiteX8" fmla="*/ 3462 w 74597"/>
                <a:gd name="connsiteY8" fmla="*/ 87245 h 114162"/>
                <a:gd name="connsiteX9" fmla="*/ 12931 w 74597"/>
                <a:gd name="connsiteY9" fmla="*/ 102235 h 114162"/>
                <a:gd name="connsiteX10" fmla="*/ 27135 w 74597"/>
                <a:gd name="connsiteY10" fmla="*/ 111208 h 114162"/>
                <a:gd name="connsiteX11" fmla="*/ 44995 w 74597"/>
                <a:gd name="connsiteY11" fmla="*/ 114162 h 114162"/>
                <a:gd name="connsiteX12" fmla="*/ 60588 w 74597"/>
                <a:gd name="connsiteY12" fmla="*/ 113371 h 114162"/>
                <a:gd name="connsiteX13" fmla="*/ 70453 w 74597"/>
                <a:gd name="connsiteY13" fmla="*/ 111595 h 114162"/>
                <a:gd name="connsiteX14" fmla="*/ 73806 w 74597"/>
                <a:gd name="connsiteY14" fmla="*/ 109920 h 114162"/>
                <a:gd name="connsiteX15" fmla="*/ 74598 w 74597"/>
                <a:gd name="connsiteY15" fmla="*/ 106469 h 114162"/>
                <a:gd name="connsiteX16" fmla="*/ 74598 w 74597"/>
                <a:gd name="connsiteY16" fmla="*/ 93657 h 114162"/>
                <a:gd name="connsiteX17" fmla="*/ 73612 w 74597"/>
                <a:gd name="connsiteY17" fmla="*/ 91385 h 114162"/>
                <a:gd name="connsiteX18" fmla="*/ 71043 w 74597"/>
                <a:gd name="connsiteY18" fmla="*/ 90695 h 114162"/>
                <a:gd name="connsiteX19" fmla="*/ 70454 w 74597"/>
                <a:gd name="connsiteY19" fmla="*/ 90695 h 114162"/>
                <a:gd name="connsiteX20" fmla="*/ 64927 w 74597"/>
                <a:gd name="connsiteY20" fmla="*/ 91385 h 114162"/>
                <a:gd name="connsiteX21" fmla="*/ 59603 w 74597"/>
                <a:gd name="connsiteY21" fmla="*/ 91781 h 114162"/>
                <a:gd name="connsiteX22" fmla="*/ 53284 w 74597"/>
                <a:gd name="connsiteY22" fmla="*/ 91982 h 114162"/>
                <a:gd name="connsiteX23" fmla="*/ 44995 w 74597"/>
                <a:gd name="connsiteY23" fmla="*/ 92075 h 114162"/>
                <a:gd name="connsiteX24" fmla="*/ 38095 w 74597"/>
                <a:gd name="connsiteY24" fmla="*/ 90897 h 114162"/>
                <a:gd name="connsiteX25" fmla="*/ 32072 w 74597"/>
                <a:gd name="connsiteY25" fmla="*/ 86856 h 114162"/>
                <a:gd name="connsiteX26" fmla="*/ 27733 w 74597"/>
                <a:gd name="connsiteY26" fmla="*/ 78969 h 114162"/>
                <a:gd name="connsiteX27" fmla="*/ 26049 w 74597"/>
                <a:gd name="connsiteY27" fmla="*/ 66251 h 114162"/>
                <a:gd name="connsiteX28" fmla="*/ 26049 w 74597"/>
                <a:gd name="connsiteY28" fmla="*/ 47910 h 114162"/>
                <a:gd name="connsiteX29" fmla="*/ 27733 w 74597"/>
                <a:gd name="connsiteY29" fmla="*/ 35192 h 114162"/>
                <a:gd name="connsiteX30" fmla="*/ 32072 w 74597"/>
                <a:gd name="connsiteY30" fmla="*/ 27313 h 114162"/>
                <a:gd name="connsiteX31" fmla="*/ 38095 w 74597"/>
                <a:gd name="connsiteY31" fmla="*/ 23265 h 114162"/>
                <a:gd name="connsiteX32" fmla="*/ 44995 w 74597"/>
                <a:gd name="connsiteY32" fmla="*/ 22078 h 114162"/>
                <a:gd name="connsiteX33" fmla="*/ 53284 w 74597"/>
                <a:gd name="connsiteY33" fmla="*/ 22179 h 114162"/>
                <a:gd name="connsiteX34" fmla="*/ 59603 w 74597"/>
                <a:gd name="connsiteY34" fmla="*/ 22380 h 114162"/>
                <a:gd name="connsiteX35" fmla="*/ 64927 w 74597"/>
                <a:gd name="connsiteY35" fmla="*/ 22776 h 114162"/>
                <a:gd name="connsiteX36" fmla="*/ 70454 w 74597"/>
                <a:gd name="connsiteY36" fmla="*/ 23458 h 114162"/>
                <a:gd name="connsiteX37" fmla="*/ 71043 w 74597"/>
                <a:gd name="connsiteY37" fmla="*/ 23458 h 114162"/>
                <a:gd name="connsiteX38" fmla="*/ 73612 w 74597"/>
                <a:gd name="connsiteY38" fmla="*/ 22776 h 114162"/>
                <a:gd name="connsiteX39" fmla="*/ 74598 w 74597"/>
                <a:gd name="connsiteY39" fmla="*/ 20504 h 114162"/>
                <a:gd name="connsiteX40" fmla="*/ 74598 w 74597"/>
                <a:gd name="connsiteY40" fmla="*/ 7685 h 114162"/>
                <a:gd name="connsiteX41" fmla="*/ 73806 w 74597"/>
                <a:gd name="connsiteY41" fmla="*/ 4241 h 114162"/>
                <a:gd name="connsiteX42" fmla="*/ 70453 w 74597"/>
                <a:gd name="connsiteY42" fmla="*/ 2558 h 11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74597" h="114162">
                  <a:moveTo>
                    <a:pt x="70453" y="2559"/>
                  </a:moveTo>
                  <a:cubicBezTo>
                    <a:pt x="68218" y="1908"/>
                    <a:pt x="64927" y="1319"/>
                    <a:pt x="60588" y="791"/>
                  </a:cubicBezTo>
                  <a:cubicBezTo>
                    <a:pt x="56241" y="264"/>
                    <a:pt x="51049" y="0"/>
                    <a:pt x="44995" y="0"/>
                  </a:cubicBezTo>
                  <a:cubicBezTo>
                    <a:pt x="38545" y="0"/>
                    <a:pt x="32599" y="985"/>
                    <a:pt x="27135" y="2963"/>
                  </a:cubicBezTo>
                  <a:cubicBezTo>
                    <a:pt x="21678" y="4925"/>
                    <a:pt x="16944" y="7918"/>
                    <a:pt x="12931" y="11927"/>
                  </a:cubicBezTo>
                  <a:cubicBezTo>
                    <a:pt x="8910" y="15937"/>
                    <a:pt x="5759" y="20931"/>
                    <a:pt x="3462" y="26910"/>
                  </a:cubicBezTo>
                  <a:cubicBezTo>
                    <a:pt x="1156" y="32889"/>
                    <a:pt x="0" y="39892"/>
                    <a:pt x="0" y="47910"/>
                  </a:cubicBezTo>
                  <a:lnTo>
                    <a:pt x="0" y="66251"/>
                  </a:lnTo>
                  <a:cubicBezTo>
                    <a:pt x="0" y="74270"/>
                    <a:pt x="1156" y="81265"/>
                    <a:pt x="3462" y="87245"/>
                  </a:cubicBezTo>
                  <a:cubicBezTo>
                    <a:pt x="5759" y="93231"/>
                    <a:pt x="8911" y="98226"/>
                    <a:pt x="12931" y="102235"/>
                  </a:cubicBezTo>
                  <a:cubicBezTo>
                    <a:pt x="16944" y="106245"/>
                    <a:pt x="21678" y="109230"/>
                    <a:pt x="27135" y="111208"/>
                  </a:cubicBezTo>
                  <a:cubicBezTo>
                    <a:pt x="32599" y="113177"/>
                    <a:pt x="38545" y="114162"/>
                    <a:pt x="44995" y="114162"/>
                  </a:cubicBezTo>
                  <a:cubicBezTo>
                    <a:pt x="51049" y="114162"/>
                    <a:pt x="56241" y="113899"/>
                    <a:pt x="60588" y="113371"/>
                  </a:cubicBezTo>
                  <a:cubicBezTo>
                    <a:pt x="64927" y="112852"/>
                    <a:pt x="68218" y="112255"/>
                    <a:pt x="70453" y="111595"/>
                  </a:cubicBezTo>
                  <a:cubicBezTo>
                    <a:pt x="72161" y="111207"/>
                    <a:pt x="73278" y="110641"/>
                    <a:pt x="73806" y="109920"/>
                  </a:cubicBezTo>
                  <a:cubicBezTo>
                    <a:pt x="74334" y="109199"/>
                    <a:pt x="74598" y="108043"/>
                    <a:pt x="74598" y="106469"/>
                  </a:cubicBezTo>
                  <a:lnTo>
                    <a:pt x="74598" y="93657"/>
                  </a:lnTo>
                  <a:cubicBezTo>
                    <a:pt x="74598" y="92603"/>
                    <a:pt x="74271" y="91851"/>
                    <a:pt x="73612" y="91385"/>
                  </a:cubicBezTo>
                  <a:cubicBezTo>
                    <a:pt x="72952" y="90928"/>
                    <a:pt x="72099" y="90695"/>
                    <a:pt x="71043" y="90695"/>
                  </a:cubicBezTo>
                  <a:lnTo>
                    <a:pt x="70454" y="90695"/>
                  </a:lnTo>
                  <a:cubicBezTo>
                    <a:pt x="68482" y="90959"/>
                    <a:pt x="66635" y="91191"/>
                    <a:pt x="64927" y="91385"/>
                  </a:cubicBezTo>
                  <a:cubicBezTo>
                    <a:pt x="63212" y="91579"/>
                    <a:pt x="61442" y="91719"/>
                    <a:pt x="59603" y="91781"/>
                  </a:cubicBezTo>
                  <a:cubicBezTo>
                    <a:pt x="57755" y="91851"/>
                    <a:pt x="55652" y="91912"/>
                    <a:pt x="53284" y="91982"/>
                  </a:cubicBezTo>
                  <a:cubicBezTo>
                    <a:pt x="50917" y="92044"/>
                    <a:pt x="48154" y="92075"/>
                    <a:pt x="44995" y="92075"/>
                  </a:cubicBezTo>
                  <a:cubicBezTo>
                    <a:pt x="42628" y="92075"/>
                    <a:pt x="40323" y="91679"/>
                    <a:pt x="38095" y="90897"/>
                  </a:cubicBezTo>
                  <a:cubicBezTo>
                    <a:pt x="35852" y="90113"/>
                    <a:pt x="33850" y="88756"/>
                    <a:pt x="32072" y="86856"/>
                  </a:cubicBezTo>
                  <a:cubicBezTo>
                    <a:pt x="30294" y="84949"/>
                    <a:pt x="28850" y="82312"/>
                    <a:pt x="27733" y="78969"/>
                  </a:cubicBezTo>
                  <a:cubicBezTo>
                    <a:pt x="26607" y="75611"/>
                    <a:pt x="26049" y="71369"/>
                    <a:pt x="26049" y="66251"/>
                  </a:cubicBezTo>
                  <a:lnTo>
                    <a:pt x="26049" y="47910"/>
                  </a:lnTo>
                  <a:cubicBezTo>
                    <a:pt x="26049" y="42784"/>
                    <a:pt x="26607" y="38542"/>
                    <a:pt x="27733" y="35192"/>
                  </a:cubicBezTo>
                  <a:cubicBezTo>
                    <a:pt x="28850" y="31841"/>
                    <a:pt x="30294" y="29212"/>
                    <a:pt x="32072" y="27313"/>
                  </a:cubicBezTo>
                  <a:cubicBezTo>
                    <a:pt x="33850" y="25405"/>
                    <a:pt x="35852" y="24055"/>
                    <a:pt x="38095" y="23265"/>
                  </a:cubicBezTo>
                  <a:cubicBezTo>
                    <a:pt x="40323" y="22473"/>
                    <a:pt x="42628" y="22078"/>
                    <a:pt x="44995" y="22078"/>
                  </a:cubicBezTo>
                  <a:cubicBezTo>
                    <a:pt x="48154" y="22078"/>
                    <a:pt x="50917" y="22117"/>
                    <a:pt x="53284" y="22179"/>
                  </a:cubicBezTo>
                  <a:cubicBezTo>
                    <a:pt x="55652" y="22248"/>
                    <a:pt x="57755" y="22311"/>
                    <a:pt x="59603" y="22380"/>
                  </a:cubicBezTo>
                  <a:cubicBezTo>
                    <a:pt x="61442" y="22443"/>
                    <a:pt x="63212" y="22574"/>
                    <a:pt x="64927" y="22776"/>
                  </a:cubicBezTo>
                  <a:cubicBezTo>
                    <a:pt x="66635" y="22970"/>
                    <a:pt x="68482" y="23195"/>
                    <a:pt x="70454" y="23458"/>
                  </a:cubicBezTo>
                  <a:lnTo>
                    <a:pt x="71043" y="23458"/>
                  </a:lnTo>
                  <a:cubicBezTo>
                    <a:pt x="72099" y="23458"/>
                    <a:pt x="72953" y="23233"/>
                    <a:pt x="73612" y="22776"/>
                  </a:cubicBezTo>
                  <a:cubicBezTo>
                    <a:pt x="74272" y="22311"/>
                    <a:pt x="74598" y="21558"/>
                    <a:pt x="74598" y="20504"/>
                  </a:cubicBezTo>
                  <a:lnTo>
                    <a:pt x="74598" y="7685"/>
                  </a:lnTo>
                  <a:cubicBezTo>
                    <a:pt x="74598" y="6110"/>
                    <a:pt x="74334" y="4963"/>
                    <a:pt x="73806" y="4241"/>
                  </a:cubicBezTo>
                  <a:cubicBezTo>
                    <a:pt x="73278" y="3512"/>
                    <a:pt x="72160" y="2961"/>
                    <a:pt x="70453" y="2558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10" name="Freeform 135">
              <a:extLst>
                <a:ext uri="{FF2B5EF4-FFF2-40B4-BE49-F238E27FC236}">
                  <a16:creationId xmlns:a16="http://schemas.microsoft.com/office/drawing/2014/main" id="{04E8A3E7-3070-9535-71E2-C3424076CC17}"/>
                </a:ext>
              </a:extLst>
            </p:cNvPr>
            <p:cNvSpPr/>
            <p:nvPr/>
          </p:nvSpPr>
          <p:spPr>
            <a:xfrm>
              <a:off x="10493914" y="1441865"/>
              <a:ext cx="71034" cy="136055"/>
            </a:xfrm>
            <a:custGeom>
              <a:avLst/>
              <a:gdLst>
                <a:gd name="connsiteX0" fmla="*/ 66859 w 71034"/>
                <a:gd name="connsiteY0" fmla="*/ 115745 h 136055"/>
                <a:gd name="connsiteX1" fmla="*/ 56302 w 71034"/>
                <a:gd name="connsiteY1" fmla="*/ 115745 h 136055"/>
                <a:gd name="connsiteX2" fmla="*/ 52026 w 71034"/>
                <a:gd name="connsiteY2" fmla="*/ 115450 h 136055"/>
                <a:gd name="connsiteX3" fmla="*/ 49736 w 71034"/>
                <a:gd name="connsiteY3" fmla="*/ 113969 h 136055"/>
                <a:gd name="connsiteX4" fmla="*/ 48735 w 71034"/>
                <a:gd name="connsiteY4" fmla="*/ 110619 h 136055"/>
                <a:gd name="connsiteX5" fmla="*/ 48549 w 71034"/>
                <a:gd name="connsiteY5" fmla="*/ 104701 h 136055"/>
                <a:gd name="connsiteX6" fmla="*/ 48549 w 71034"/>
                <a:gd name="connsiteY6" fmla="*/ 42785 h 136055"/>
                <a:gd name="connsiteX7" fmla="*/ 66463 w 71034"/>
                <a:gd name="connsiteY7" fmla="*/ 42785 h 136055"/>
                <a:gd name="connsiteX8" fmla="*/ 69250 w 71034"/>
                <a:gd name="connsiteY8" fmla="*/ 41606 h 136055"/>
                <a:gd name="connsiteX9" fmla="*/ 70445 w 71034"/>
                <a:gd name="connsiteY9" fmla="*/ 38845 h 136055"/>
                <a:gd name="connsiteX10" fmla="*/ 70445 w 71034"/>
                <a:gd name="connsiteY10" fmla="*/ 27213 h 136055"/>
                <a:gd name="connsiteX11" fmla="*/ 69250 w 71034"/>
                <a:gd name="connsiteY11" fmla="*/ 24444 h 136055"/>
                <a:gd name="connsiteX12" fmla="*/ 66463 w 71034"/>
                <a:gd name="connsiteY12" fmla="*/ 23265 h 136055"/>
                <a:gd name="connsiteX13" fmla="*/ 48549 w 71034"/>
                <a:gd name="connsiteY13" fmla="*/ 23265 h 136055"/>
                <a:gd name="connsiteX14" fmla="*/ 48549 w 71034"/>
                <a:gd name="connsiteY14" fmla="*/ 2963 h 136055"/>
                <a:gd name="connsiteX15" fmla="*/ 45413 w 71034"/>
                <a:gd name="connsiteY15" fmla="*/ 0 h 136055"/>
                <a:gd name="connsiteX16" fmla="*/ 44629 w 71034"/>
                <a:gd name="connsiteY16" fmla="*/ 0 h 136055"/>
                <a:gd name="connsiteX17" fmla="*/ 26412 w 71034"/>
                <a:gd name="connsiteY17" fmla="*/ 3156 h 136055"/>
                <a:gd name="connsiteX18" fmla="*/ 23665 w 71034"/>
                <a:gd name="connsiteY18" fmla="*/ 4537 h 136055"/>
                <a:gd name="connsiteX19" fmla="*/ 22493 w 71034"/>
                <a:gd name="connsiteY19" fmla="*/ 7104 h 136055"/>
                <a:gd name="connsiteX20" fmla="*/ 22493 w 71034"/>
                <a:gd name="connsiteY20" fmla="*/ 23265 h 136055"/>
                <a:gd name="connsiteX21" fmla="*/ 3943 w 71034"/>
                <a:gd name="connsiteY21" fmla="*/ 23265 h 136055"/>
                <a:gd name="connsiteX22" fmla="*/ 1180 w 71034"/>
                <a:gd name="connsiteY22" fmla="*/ 24444 h 136055"/>
                <a:gd name="connsiteX23" fmla="*/ 0 w 71034"/>
                <a:gd name="connsiteY23" fmla="*/ 27213 h 136055"/>
                <a:gd name="connsiteX24" fmla="*/ 0 w 71034"/>
                <a:gd name="connsiteY24" fmla="*/ 36085 h 136055"/>
                <a:gd name="connsiteX25" fmla="*/ 1180 w 71034"/>
                <a:gd name="connsiteY25" fmla="*/ 38644 h 136055"/>
                <a:gd name="connsiteX26" fmla="*/ 3943 w 71034"/>
                <a:gd name="connsiteY26" fmla="*/ 40032 h 136055"/>
                <a:gd name="connsiteX27" fmla="*/ 22493 w 71034"/>
                <a:gd name="connsiteY27" fmla="*/ 42785 h 136055"/>
                <a:gd name="connsiteX28" fmla="*/ 22493 w 71034"/>
                <a:gd name="connsiteY28" fmla="*/ 104701 h 136055"/>
                <a:gd name="connsiteX29" fmla="*/ 24271 w 71034"/>
                <a:gd name="connsiteY29" fmla="*/ 120770 h 136055"/>
                <a:gd name="connsiteX30" fmla="*/ 29797 w 71034"/>
                <a:gd name="connsiteY30" fmla="*/ 130332 h 136055"/>
                <a:gd name="connsiteX31" fmla="*/ 39561 w 71034"/>
                <a:gd name="connsiteY31" fmla="*/ 134869 h 136055"/>
                <a:gd name="connsiteX32" fmla="*/ 53874 w 71034"/>
                <a:gd name="connsiteY32" fmla="*/ 136055 h 136055"/>
                <a:gd name="connsiteX33" fmla="*/ 60479 w 71034"/>
                <a:gd name="connsiteY33" fmla="*/ 135660 h 136055"/>
                <a:gd name="connsiteX34" fmla="*/ 67286 w 71034"/>
                <a:gd name="connsiteY34" fmla="*/ 134667 h 136055"/>
                <a:gd name="connsiteX35" fmla="*/ 71034 w 71034"/>
                <a:gd name="connsiteY35" fmla="*/ 131123 h 136055"/>
                <a:gd name="connsiteX36" fmla="*/ 71034 w 71034"/>
                <a:gd name="connsiteY36" fmla="*/ 118700 h 136055"/>
                <a:gd name="connsiteX37" fmla="*/ 66859 w 71034"/>
                <a:gd name="connsiteY37" fmla="*/ 115745 h 136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34" h="136055">
                  <a:moveTo>
                    <a:pt x="66859" y="115745"/>
                  </a:moveTo>
                  <a:lnTo>
                    <a:pt x="56302" y="115745"/>
                  </a:lnTo>
                  <a:cubicBezTo>
                    <a:pt x="54440" y="115745"/>
                    <a:pt x="53020" y="115644"/>
                    <a:pt x="52026" y="115450"/>
                  </a:cubicBezTo>
                  <a:cubicBezTo>
                    <a:pt x="51033" y="115248"/>
                    <a:pt x="50264" y="114760"/>
                    <a:pt x="49736" y="113969"/>
                  </a:cubicBezTo>
                  <a:cubicBezTo>
                    <a:pt x="49208" y="113178"/>
                    <a:pt x="48875" y="112061"/>
                    <a:pt x="48735" y="110619"/>
                  </a:cubicBezTo>
                  <a:cubicBezTo>
                    <a:pt x="48611" y="109168"/>
                    <a:pt x="48549" y="107199"/>
                    <a:pt x="48549" y="104701"/>
                  </a:cubicBezTo>
                  <a:lnTo>
                    <a:pt x="48549" y="42785"/>
                  </a:lnTo>
                  <a:lnTo>
                    <a:pt x="66463" y="42785"/>
                  </a:lnTo>
                  <a:cubicBezTo>
                    <a:pt x="67526" y="42785"/>
                    <a:pt x="68450" y="42389"/>
                    <a:pt x="69250" y="41606"/>
                  </a:cubicBezTo>
                  <a:cubicBezTo>
                    <a:pt x="70049" y="40815"/>
                    <a:pt x="70445" y="39900"/>
                    <a:pt x="70445" y="38845"/>
                  </a:cubicBezTo>
                  <a:lnTo>
                    <a:pt x="70445" y="27213"/>
                  </a:lnTo>
                  <a:cubicBezTo>
                    <a:pt x="70445" y="26166"/>
                    <a:pt x="70049" y="25243"/>
                    <a:pt x="69250" y="24444"/>
                  </a:cubicBezTo>
                  <a:cubicBezTo>
                    <a:pt x="68450" y="23661"/>
                    <a:pt x="67526" y="23265"/>
                    <a:pt x="66463" y="23265"/>
                  </a:cubicBezTo>
                  <a:lnTo>
                    <a:pt x="48549" y="23265"/>
                  </a:lnTo>
                  <a:lnTo>
                    <a:pt x="48549" y="2963"/>
                  </a:lnTo>
                  <a:cubicBezTo>
                    <a:pt x="48549" y="985"/>
                    <a:pt x="47501" y="0"/>
                    <a:pt x="45413" y="0"/>
                  </a:cubicBezTo>
                  <a:lnTo>
                    <a:pt x="44629" y="0"/>
                  </a:lnTo>
                  <a:lnTo>
                    <a:pt x="26412" y="3156"/>
                  </a:lnTo>
                  <a:cubicBezTo>
                    <a:pt x="25365" y="3428"/>
                    <a:pt x="24457" y="3877"/>
                    <a:pt x="23665" y="4537"/>
                  </a:cubicBezTo>
                  <a:cubicBezTo>
                    <a:pt x="22889" y="5196"/>
                    <a:pt x="22493" y="6049"/>
                    <a:pt x="22493" y="7104"/>
                  </a:cubicBezTo>
                  <a:lnTo>
                    <a:pt x="22493" y="23265"/>
                  </a:lnTo>
                  <a:lnTo>
                    <a:pt x="3943" y="23265"/>
                  </a:lnTo>
                  <a:cubicBezTo>
                    <a:pt x="2888" y="23265"/>
                    <a:pt x="1964" y="23661"/>
                    <a:pt x="1180" y="24444"/>
                  </a:cubicBezTo>
                  <a:cubicBezTo>
                    <a:pt x="388" y="25243"/>
                    <a:pt x="0" y="26166"/>
                    <a:pt x="0" y="27213"/>
                  </a:cubicBezTo>
                  <a:lnTo>
                    <a:pt x="0" y="36085"/>
                  </a:lnTo>
                  <a:cubicBezTo>
                    <a:pt x="0" y="37131"/>
                    <a:pt x="388" y="37992"/>
                    <a:pt x="1180" y="38644"/>
                  </a:cubicBezTo>
                  <a:cubicBezTo>
                    <a:pt x="1964" y="39303"/>
                    <a:pt x="2888" y="39760"/>
                    <a:pt x="3943" y="40032"/>
                  </a:cubicBezTo>
                  <a:lnTo>
                    <a:pt x="22493" y="42785"/>
                  </a:lnTo>
                  <a:lnTo>
                    <a:pt x="22493" y="104701"/>
                  </a:lnTo>
                  <a:cubicBezTo>
                    <a:pt x="22493" y="111270"/>
                    <a:pt x="23083" y="116629"/>
                    <a:pt x="24271" y="120770"/>
                  </a:cubicBezTo>
                  <a:cubicBezTo>
                    <a:pt x="25451" y="124911"/>
                    <a:pt x="27290" y="128099"/>
                    <a:pt x="29797" y="130332"/>
                  </a:cubicBezTo>
                  <a:cubicBezTo>
                    <a:pt x="32289" y="132574"/>
                    <a:pt x="35548" y="134078"/>
                    <a:pt x="39561" y="134869"/>
                  </a:cubicBezTo>
                  <a:cubicBezTo>
                    <a:pt x="43574" y="135660"/>
                    <a:pt x="48348" y="136055"/>
                    <a:pt x="53874" y="136055"/>
                  </a:cubicBezTo>
                  <a:cubicBezTo>
                    <a:pt x="56101" y="136055"/>
                    <a:pt x="58313" y="135924"/>
                    <a:pt x="60479" y="135660"/>
                  </a:cubicBezTo>
                  <a:cubicBezTo>
                    <a:pt x="62652" y="135396"/>
                    <a:pt x="64919" y="135063"/>
                    <a:pt x="67286" y="134667"/>
                  </a:cubicBezTo>
                  <a:cubicBezTo>
                    <a:pt x="69785" y="134280"/>
                    <a:pt x="71034" y="133093"/>
                    <a:pt x="71034" y="131123"/>
                  </a:cubicBezTo>
                  <a:lnTo>
                    <a:pt x="71034" y="118700"/>
                  </a:lnTo>
                  <a:cubicBezTo>
                    <a:pt x="71034" y="116730"/>
                    <a:pt x="69645" y="115745"/>
                    <a:pt x="66859" y="11574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11" name="Freeform 136">
              <a:extLst>
                <a:ext uri="{FF2B5EF4-FFF2-40B4-BE49-F238E27FC236}">
                  <a16:creationId xmlns:a16="http://schemas.microsoft.com/office/drawing/2014/main" id="{58BCC373-7D05-C3A1-BB04-02615BFCDAF5}"/>
                </a:ext>
              </a:extLst>
            </p:cNvPr>
            <p:cNvSpPr/>
            <p:nvPr/>
          </p:nvSpPr>
          <p:spPr>
            <a:xfrm>
              <a:off x="10577386" y="1463749"/>
              <a:ext cx="94328" cy="114170"/>
            </a:xfrm>
            <a:custGeom>
              <a:avLst/>
              <a:gdLst>
                <a:gd name="connsiteX0" fmla="*/ 82290 w 94328"/>
                <a:gd name="connsiteY0" fmla="*/ 14006 h 114170"/>
                <a:gd name="connsiteX1" fmla="*/ 67590 w 94328"/>
                <a:gd name="connsiteY1" fmla="*/ 3746 h 114170"/>
                <a:gd name="connsiteX2" fmla="*/ 47168 w 94328"/>
                <a:gd name="connsiteY2" fmla="*/ 0 h 114170"/>
                <a:gd name="connsiteX3" fmla="*/ 26739 w 94328"/>
                <a:gd name="connsiteY3" fmla="*/ 3746 h 114170"/>
                <a:gd name="connsiteX4" fmla="*/ 12039 w 94328"/>
                <a:gd name="connsiteY4" fmla="*/ 14006 h 114170"/>
                <a:gd name="connsiteX5" fmla="*/ 3058 w 94328"/>
                <a:gd name="connsiteY5" fmla="*/ 29477 h 114170"/>
                <a:gd name="connsiteX6" fmla="*/ 0 w 94328"/>
                <a:gd name="connsiteY6" fmla="*/ 49097 h 114170"/>
                <a:gd name="connsiteX7" fmla="*/ 0 w 94328"/>
                <a:gd name="connsiteY7" fmla="*/ 65073 h 114170"/>
                <a:gd name="connsiteX8" fmla="*/ 3058 w 94328"/>
                <a:gd name="connsiteY8" fmla="*/ 84685 h 114170"/>
                <a:gd name="connsiteX9" fmla="*/ 12039 w 94328"/>
                <a:gd name="connsiteY9" fmla="*/ 100165 h 114170"/>
                <a:gd name="connsiteX10" fmla="*/ 26739 w 94328"/>
                <a:gd name="connsiteY10" fmla="*/ 110416 h 114170"/>
                <a:gd name="connsiteX11" fmla="*/ 47168 w 94328"/>
                <a:gd name="connsiteY11" fmla="*/ 114170 h 114170"/>
                <a:gd name="connsiteX12" fmla="*/ 67590 w 94328"/>
                <a:gd name="connsiteY12" fmla="*/ 110416 h 114170"/>
                <a:gd name="connsiteX13" fmla="*/ 82290 w 94328"/>
                <a:gd name="connsiteY13" fmla="*/ 100165 h 114170"/>
                <a:gd name="connsiteX14" fmla="*/ 91271 w 94328"/>
                <a:gd name="connsiteY14" fmla="*/ 84685 h 114170"/>
                <a:gd name="connsiteX15" fmla="*/ 94329 w 94328"/>
                <a:gd name="connsiteY15" fmla="*/ 65073 h 114170"/>
                <a:gd name="connsiteX16" fmla="*/ 94329 w 94328"/>
                <a:gd name="connsiteY16" fmla="*/ 49097 h 114170"/>
                <a:gd name="connsiteX17" fmla="*/ 91271 w 94328"/>
                <a:gd name="connsiteY17" fmla="*/ 29477 h 114170"/>
                <a:gd name="connsiteX18" fmla="*/ 82290 w 94328"/>
                <a:gd name="connsiteY18" fmla="*/ 14006 h 114170"/>
                <a:gd name="connsiteX19" fmla="*/ 68281 w 94328"/>
                <a:gd name="connsiteY19" fmla="*/ 65073 h 114170"/>
                <a:gd name="connsiteX20" fmla="*/ 62956 w 94328"/>
                <a:gd name="connsiteY20" fmla="*/ 84491 h 114170"/>
                <a:gd name="connsiteX21" fmla="*/ 47169 w 94328"/>
                <a:gd name="connsiteY21" fmla="*/ 91688 h 114170"/>
                <a:gd name="connsiteX22" fmla="*/ 31382 w 94328"/>
                <a:gd name="connsiteY22" fmla="*/ 84491 h 114170"/>
                <a:gd name="connsiteX23" fmla="*/ 26049 w 94328"/>
                <a:gd name="connsiteY23" fmla="*/ 65073 h 114170"/>
                <a:gd name="connsiteX24" fmla="*/ 26049 w 94328"/>
                <a:gd name="connsiteY24" fmla="*/ 49097 h 114170"/>
                <a:gd name="connsiteX25" fmla="*/ 31382 w 94328"/>
                <a:gd name="connsiteY25" fmla="*/ 29679 h 114170"/>
                <a:gd name="connsiteX26" fmla="*/ 47169 w 94328"/>
                <a:gd name="connsiteY26" fmla="*/ 22482 h 114170"/>
                <a:gd name="connsiteX27" fmla="*/ 62956 w 94328"/>
                <a:gd name="connsiteY27" fmla="*/ 29679 h 114170"/>
                <a:gd name="connsiteX28" fmla="*/ 68281 w 94328"/>
                <a:gd name="connsiteY28" fmla="*/ 49097 h 114170"/>
                <a:gd name="connsiteX29" fmla="*/ 68281 w 94328"/>
                <a:gd name="connsiteY29" fmla="*/ 65073 h 114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4328" h="114170">
                  <a:moveTo>
                    <a:pt x="82290" y="14006"/>
                  </a:moveTo>
                  <a:cubicBezTo>
                    <a:pt x="78348" y="9670"/>
                    <a:pt x="73442" y="6250"/>
                    <a:pt x="67590" y="3746"/>
                  </a:cubicBezTo>
                  <a:cubicBezTo>
                    <a:pt x="61737" y="1256"/>
                    <a:pt x="54930" y="0"/>
                    <a:pt x="47168" y="0"/>
                  </a:cubicBezTo>
                  <a:cubicBezTo>
                    <a:pt x="39399" y="0"/>
                    <a:pt x="32592" y="1256"/>
                    <a:pt x="26739" y="3746"/>
                  </a:cubicBezTo>
                  <a:cubicBezTo>
                    <a:pt x="20887" y="6251"/>
                    <a:pt x="15982" y="9670"/>
                    <a:pt x="12039" y="14006"/>
                  </a:cubicBezTo>
                  <a:cubicBezTo>
                    <a:pt x="8088" y="18340"/>
                    <a:pt x="5092" y="23498"/>
                    <a:pt x="3058" y="29477"/>
                  </a:cubicBezTo>
                  <a:cubicBezTo>
                    <a:pt x="1017" y="35464"/>
                    <a:pt x="0" y="42002"/>
                    <a:pt x="0" y="49097"/>
                  </a:cubicBezTo>
                  <a:lnTo>
                    <a:pt x="0" y="65073"/>
                  </a:lnTo>
                  <a:cubicBezTo>
                    <a:pt x="0" y="72169"/>
                    <a:pt x="1017" y="78706"/>
                    <a:pt x="3058" y="84685"/>
                  </a:cubicBezTo>
                  <a:cubicBezTo>
                    <a:pt x="5092" y="90672"/>
                    <a:pt x="8088" y="95829"/>
                    <a:pt x="12039" y="100165"/>
                  </a:cubicBezTo>
                  <a:cubicBezTo>
                    <a:pt x="15982" y="104507"/>
                    <a:pt x="20887" y="107927"/>
                    <a:pt x="26739" y="110416"/>
                  </a:cubicBezTo>
                  <a:cubicBezTo>
                    <a:pt x="32592" y="112914"/>
                    <a:pt x="39399" y="114170"/>
                    <a:pt x="47168" y="114170"/>
                  </a:cubicBezTo>
                  <a:cubicBezTo>
                    <a:pt x="54930" y="114170"/>
                    <a:pt x="61737" y="112914"/>
                    <a:pt x="67590" y="110416"/>
                  </a:cubicBezTo>
                  <a:cubicBezTo>
                    <a:pt x="73442" y="107927"/>
                    <a:pt x="78348" y="104507"/>
                    <a:pt x="82290" y="100165"/>
                  </a:cubicBezTo>
                  <a:cubicBezTo>
                    <a:pt x="86241" y="95829"/>
                    <a:pt x="89229" y="90672"/>
                    <a:pt x="91271" y="84685"/>
                  </a:cubicBezTo>
                  <a:cubicBezTo>
                    <a:pt x="93304" y="78706"/>
                    <a:pt x="94329" y="72169"/>
                    <a:pt x="94329" y="65073"/>
                  </a:cubicBezTo>
                  <a:lnTo>
                    <a:pt x="94329" y="49097"/>
                  </a:lnTo>
                  <a:cubicBezTo>
                    <a:pt x="94329" y="42002"/>
                    <a:pt x="93305" y="35464"/>
                    <a:pt x="91271" y="29477"/>
                  </a:cubicBezTo>
                  <a:cubicBezTo>
                    <a:pt x="89229" y="23498"/>
                    <a:pt x="86241" y="18340"/>
                    <a:pt x="82290" y="14006"/>
                  </a:cubicBezTo>
                  <a:moveTo>
                    <a:pt x="68281" y="65073"/>
                  </a:moveTo>
                  <a:cubicBezTo>
                    <a:pt x="68281" y="73223"/>
                    <a:pt x="66511" y="79691"/>
                    <a:pt x="62956" y="84491"/>
                  </a:cubicBezTo>
                  <a:cubicBezTo>
                    <a:pt x="59401" y="89292"/>
                    <a:pt x="54139" y="91688"/>
                    <a:pt x="47169" y="91688"/>
                  </a:cubicBezTo>
                  <a:cubicBezTo>
                    <a:pt x="40191" y="91688"/>
                    <a:pt x="34937" y="89292"/>
                    <a:pt x="31382" y="84491"/>
                  </a:cubicBezTo>
                  <a:cubicBezTo>
                    <a:pt x="27826" y="79691"/>
                    <a:pt x="26049" y="73223"/>
                    <a:pt x="26049" y="65073"/>
                  </a:cubicBezTo>
                  <a:lnTo>
                    <a:pt x="26049" y="49097"/>
                  </a:lnTo>
                  <a:cubicBezTo>
                    <a:pt x="26049" y="40947"/>
                    <a:pt x="27826" y="34479"/>
                    <a:pt x="31382" y="29679"/>
                  </a:cubicBezTo>
                  <a:cubicBezTo>
                    <a:pt x="34937" y="24878"/>
                    <a:pt x="40191" y="22482"/>
                    <a:pt x="47169" y="22482"/>
                  </a:cubicBezTo>
                  <a:cubicBezTo>
                    <a:pt x="54139" y="22482"/>
                    <a:pt x="59401" y="24878"/>
                    <a:pt x="62956" y="29679"/>
                  </a:cubicBezTo>
                  <a:cubicBezTo>
                    <a:pt x="66511" y="34479"/>
                    <a:pt x="68281" y="40947"/>
                    <a:pt x="68281" y="49097"/>
                  </a:cubicBezTo>
                  <a:lnTo>
                    <a:pt x="68281" y="65073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12" name="Freeform 137">
              <a:extLst>
                <a:ext uri="{FF2B5EF4-FFF2-40B4-BE49-F238E27FC236}">
                  <a16:creationId xmlns:a16="http://schemas.microsoft.com/office/drawing/2014/main" id="{92B6E14A-F7BC-B07E-DEF3-9F53487CF47E}"/>
                </a:ext>
              </a:extLst>
            </p:cNvPr>
            <p:cNvSpPr/>
            <p:nvPr/>
          </p:nvSpPr>
          <p:spPr>
            <a:xfrm>
              <a:off x="10694009" y="1463752"/>
              <a:ext cx="57234" cy="112588"/>
            </a:xfrm>
            <a:custGeom>
              <a:avLst/>
              <a:gdLst>
                <a:gd name="connsiteX0" fmla="*/ 53284 w 57234"/>
                <a:gd name="connsiteY0" fmla="*/ 0 h 112588"/>
                <a:gd name="connsiteX1" fmla="*/ 39864 w 57234"/>
                <a:gd name="connsiteY1" fmla="*/ 1869 h 112588"/>
                <a:gd name="connsiteX2" fmla="*/ 25062 w 57234"/>
                <a:gd name="connsiteY2" fmla="*/ 9469 h 112588"/>
                <a:gd name="connsiteX3" fmla="*/ 25062 w 57234"/>
                <a:gd name="connsiteY3" fmla="*/ 5320 h 112588"/>
                <a:gd name="connsiteX4" fmla="*/ 23883 w 57234"/>
                <a:gd name="connsiteY4" fmla="*/ 2559 h 112588"/>
                <a:gd name="connsiteX5" fmla="*/ 21119 w 57234"/>
                <a:gd name="connsiteY5" fmla="*/ 1381 h 112588"/>
                <a:gd name="connsiteX6" fmla="*/ 3951 w 57234"/>
                <a:gd name="connsiteY6" fmla="*/ 1381 h 112588"/>
                <a:gd name="connsiteX7" fmla="*/ 1187 w 57234"/>
                <a:gd name="connsiteY7" fmla="*/ 2559 h 112588"/>
                <a:gd name="connsiteX8" fmla="*/ 0 w 57234"/>
                <a:gd name="connsiteY8" fmla="*/ 5320 h 112588"/>
                <a:gd name="connsiteX9" fmla="*/ 0 w 57234"/>
                <a:gd name="connsiteY9" fmla="*/ 108447 h 112588"/>
                <a:gd name="connsiteX10" fmla="*/ 1187 w 57234"/>
                <a:gd name="connsiteY10" fmla="*/ 111301 h 112588"/>
                <a:gd name="connsiteX11" fmla="*/ 3951 w 57234"/>
                <a:gd name="connsiteY11" fmla="*/ 112588 h 112588"/>
                <a:gd name="connsiteX12" fmla="*/ 22105 w 57234"/>
                <a:gd name="connsiteY12" fmla="*/ 112588 h 112588"/>
                <a:gd name="connsiteX13" fmla="*/ 24868 w 57234"/>
                <a:gd name="connsiteY13" fmla="*/ 111301 h 112588"/>
                <a:gd name="connsiteX14" fmla="*/ 26048 w 57234"/>
                <a:gd name="connsiteY14" fmla="*/ 108447 h 112588"/>
                <a:gd name="connsiteX15" fmla="*/ 26048 w 57234"/>
                <a:gd name="connsiteY15" fmla="*/ 29182 h 112588"/>
                <a:gd name="connsiteX16" fmla="*/ 38785 w 57234"/>
                <a:gd name="connsiteY16" fmla="*/ 23963 h 112588"/>
                <a:gd name="connsiteX17" fmla="*/ 53284 w 57234"/>
                <a:gd name="connsiteY17" fmla="*/ 22087 h 112588"/>
                <a:gd name="connsiteX18" fmla="*/ 56047 w 57234"/>
                <a:gd name="connsiteY18" fmla="*/ 20900 h 112588"/>
                <a:gd name="connsiteX19" fmla="*/ 57235 w 57234"/>
                <a:gd name="connsiteY19" fmla="*/ 18139 h 112588"/>
                <a:gd name="connsiteX20" fmla="*/ 57235 w 57234"/>
                <a:gd name="connsiteY20" fmla="*/ 3947 h 112588"/>
                <a:gd name="connsiteX21" fmla="*/ 56047 w 57234"/>
                <a:gd name="connsiteY21" fmla="*/ 1179 h 112588"/>
                <a:gd name="connsiteX22" fmla="*/ 53284 w 57234"/>
                <a:gd name="connsiteY22" fmla="*/ 0 h 112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7234" h="112588">
                  <a:moveTo>
                    <a:pt x="53284" y="0"/>
                  </a:moveTo>
                  <a:cubicBezTo>
                    <a:pt x="49341" y="0"/>
                    <a:pt x="44863" y="628"/>
                    <a:pt x="39864" y="1869"/>
                  </a:cubicBezTo>
                  <a:cubicBezTo>
                    <a:pt x="34865" y="3126"/>
                    <a:pt x="29929" y="5654"/>
                    <a:pt x="25062" y="9469"/>
                  </a:cubicBezTo>
                  <a:lnTo>
                    <a:pt x="25062" y="5320"/>
                  </a:lnTo>
                  <a:cubicBezTo>
                    <a:pt x="25062" y="4281"/>
                    <a:pt x="24674" y="3350"/>
                    <a:pt x="23883" y="2559"/>
                  </a:cubicBezTo>
                  <a:cubicBezTo>
                    <a:pt x="23091" y="1776"/>
                    <a:pt x="22167" y="1381"/>
                    <a:pt x="21119" y="1381"/>
                  </a:cubicBezTo>
                  <a:lnTo>
                    <a:pt x="3951" y="1381"/>
                  </a:lnTo>
                  <a:cubicBezTo>
                    <a:pt x="2895" y="1381"/>
                    <a:pt x="1979" y="1776"/>
                    <a:pt x="1187" y="2559"/>
                  </a:cubicBezTo>
                  <a:cubicBezTo>
                    <a:pt x="396" y="3350"/>
                    <a:pt x="0" y="4281"/>
                    <a:pt x="0" y="5320"/>
                  </a:cubicBezTo>
                  <a:lnTo>
                    <a:pt x="0" y="108447"/>
                  </a:lnTo>
                  <a:cubicBezTo>
                    <a:pt x="0" y="109502"/>
                    <a:pt x="396" y="110448"/>
                    <a:pt x="1187" y="111301"/>
                  </a:cubicBezTo>
                  <a:cubicBezTo>
                    <a:pt x="1979" y="112162"/>
                    <a:pt x="2895" y="112588"/>
                    <a:pt x="3951" y="112588"/>
                  </a:cubicBezTo>
                  <a:lnTo>
                    <a:pt x="22105" y="112588"/>
                  </a:lnTo>
                  <a:cubicBezTo>
                    <a:pt x="23153" y="112588"/>
                    <a:pt x="24077" y="112162"/>
                    <a:pt x="24868" y="111301"/>
                  </a:cubicBezTo>
                  <a:cubicBezTo>
                    <a:pt x="25660" y="110448"/>
                    <a:pt x="26048" y="109502"/>
                    <a:pt x="26048" y="108447"/>
                  </a:cubicBezTo>
                  <a:lnTo>
                    <a:pt x="26048" y="29182"/>
                  </a:lnTo>
                  <a:cubicBezTo>
                    <a:pt x="30255" y="26949"/>
                    <a:pt x="34500" y="25204"/>
                    <a:pt x="38785" y="23963"/>
                  </a:cubicBezTo>
                  <a:cubicBezTo>
                    <a:pt x="43054" y="22707"/>
                    <a:pt x="47890" y="22087"/>
                    <a:pt x="53284" y="22087"/>
                  </a:cubicBezTo>
                  <a:cubicBezTo>
                    <a:pt x="54340" y="22087"/>
                    <a:pt x="55263" y="21691"/>
                    <a:pt x="56047" y="20900"/>
                  </a:cubicBezTo>
                  <a:cubicBezTo>
                    <a:pt x="56839" y="20109"/>
                    <a:pt x="57235" y="19194"/>
                    <a:pt x="57235" y="18139"/>
                  </a:cubicBezTo>
                  <a:lnTo>
                    <a:pt x="57235" y="3947"/>
                  </a:lnTo>
                  <a:cubicBezTo>
                    <a:pt x="57235" y="2893"/>
                    <a:pt x="56839" y="1978"/>
                    <a:pt x="56047" y="1179"/>
                  </a:cubicBezTo>
                  <a:cubicBezTo>
                    <a:pt x="55263" y="395"/>
                    <a:pt x="54340" y="0"/>
                    <a:pt x="53284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</p:grpSp>
      <p:pic>
        <p:nvPicPr>
          <p:cNvPr id="213" name="Picture 212">
            <a:extLst>
              <a:ext uri="{FF2B5EF4-FFF2-40B4-BE49-F238E27FC236}">
                <a16:creationId xmlns:a16="http://schemas.microsoft.com/office/drawing/2014/main" id="{E463861F-E797-800A-E2BE-A008C97DE9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451" y="1495467"/>
            <a:ext cx="5727260" cy="4050552"/>
          </a:xfrm>
          <a:prstGeom prst="rect">
            <a:avLst/>
          </a:prstGeom>
        </p:spPr>
      </p:pic>
      <p:grpSp>
        <p:nvGrpSpPr>
          <p:cNvPr id="219" name="Graphic 213">
            <a:extLst>
              <a:ext uri="{FF2B5EF4-FFF2-40B4-BE49-F238E27FC236}">
                <a16:creationId xmlns:a16="http://schemas.microsoft.com/office/drawing/2014/main" id="{2AC9D985-E956-238A-5C45-16471A942A03}"/>
              </a:ext>
            </a:extLst>
          </p:cNvPr>
          <p:cNvGrpSpPr/>
          <p:nvPr/>
        </p:nvGrpSpPr>
        <p:grpSpPr>
          <a:xfrm>
            <a:off x="-4940087" y="-4336920"/>
            <a:ext cx="7254488" cy="6560988"/>
            <a:chOff x="-3100070" y="-2989241"/>
            <a:chExt cx="7254488" cy="6560988"/>
          </a:xfrm>
        </p:grpSpPr>
        <p:sp>
          <p:nvSpPr>
            <p:cNvPr id="221" name="Freeform: Shape 220">
              <a:extLst>
                <a:ext uri="{FF2B5EF4-FFF2-40B4-BE49-F238E27FC236}">
                  <a16:creationId xmlns:a16="http://schemas.microsoft.com/office/drawing/2014/main" id="{B8F03195-638F-0976-B4A8-BBC0278952C1}"/>
                </a:ext>
              </a:extLst>
            </p:cNvPr>
            <p:cNvSpPr/>
            <p:nvPr/>
          </p:nvSpPr>
          <p:spPr>
            <a:xfrm>
              <a:off x="-2218920" y="-2989241"/>
              <a:ext cx="6373338" cy="6318010"/>
            </a:xfrm>
            <a:custGeom>
              <a:avLst/>
              <a:gdLst>
                <a:gd name="connsiteX0" fmla="*/ 5265435 w 6373338"/>
                <a:gd name="connsiteY0" fmla="*/ 6278178 h 6318010"/>
                <a:gd name="connsiteX1" fmla="*/ 5262600 w 6373338"/>
                <a:gd name="connsiteY1" fmla="*/ 6277255 h 6318010"/>
                <a:gd name="connsiteX2" fmla="*/ 428307 w 6373338"/>
                <a:gd name="connsiteY2" fmla="*/ 4805209 h 6318010"/>
                <a:gd name="connsiteX3" fmla="*/ 1845 w 6373338"/>
                <a:gd name="connsiteY3" fmla="*/ 4183713 h 6318010"/>
                <a:gd name="connsiteX4" fmla="*/ 605802 w 6373338"/>
                <a:gd name="connsiteY4" fmla="*/ 3700218 h 6318010"/>
                <a:gd name="connsiteX5" fmla="*/ 4449434 w 6373338"/>
                <a:gd name="connsiteY5" fmla="*/ 4241471 h 6318010"/>
                <a:gd name="connsiteX6" fmla="*/ 4387588 w 6373338"/>
                <a:gd name="connsiteY6" fmla="*/ 544542 h 6318010"/>
                <a:gd name="connsiteX7" fmla="*/ 4847545 w 6373338"/>
                <a:gd name="connsiteY7" fmla="*/ 4344 h 6318010"/>
                <a:gd name="connsiteX8" fmla="*/ 5499832 w 6373338"/>
                <a:gd name="connsiteY8" fmla="*/ 498191 h 6318010"/>
                <a:gd name="connsiteX9" fmla="*/ 6359085 w 6373338"/>
                <a:gd name="connsiteY9" fmla="*/ 5298594 h 6318010"/>
                <a:gd name="connsiteX10" fmla="*/ 6348140 w 6373338"/>
                <a:gd name="connsiteY10" fmla="*/ 5675144 h 6318010"/>
                <a:gd name="connsiteX11" fmla="*/ 5265435 w 6373338"/>
                <a:gd name="connsiteY11" fmla="*/ 6278178 h 6318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373338" h="6318010">
                  <a:moveTo>
                    <a:pt x="5265435" y="6278178"/>
                  </a:moveTo>
                  <a:lnTo>
                    <a:pt x="5262600" y="6277255"/>
                  </a:lnTo>
                  <a:lnTo>
                    <a:pt x="428307" y="4805209"/>
                  </a:lnTo>
                  <a:cubicBezTo>
                    <a:pt x="164768" y="4725428"/>
                    <a:pt x="-20639" y="4463999"/>
                    <a:pt x="1845" y="4183713"/>
                  </a:cubicBezTo>
                  <a:cubicBezTo>
                    <a:pt x="26702" y="3873295"/>
                    <a:pt x="297296" y="3656635"/>
                    <a:pt x="605802" y="3700218"/>
                  </a:cubicBezTo>
                  <a:lnTo>
                    <a:pt x="4449434" y="4241471"/>
                  </a:lnTo>
                  <a:lnTo>
                    <a:pt x="4387588" y="544542"/>
                  </a:lnTo>
                  <a:cubicBezTo>
                    <a:pt x="4382841" y="271707"/>
                    <a:pt x="4573588" y="38893"/>
                    <a:pt x="4847545" y="4344"/>
                  </a:cubicBezTo>
                  <a:cubicBezTo>
                    <a:pt x="5151897" y="-34096"/>
                    <a:pt x="5444117" y="186850"/>
                    <a:pt x="5499832" y="498191"/>
                  </a:cubicBezTo>
                  <a:lnTo>
                    <a:pt x="6359085" y="5298594"/>
                  </a:lnTo>
                  <a:cubicBezTo>
                    <a:pt x="6380382" y="5420045"/>
                    <a:pt x="6378668" y="5550792"/>
                    <a:pt x="6348140" y="5675144"/>
                  </a:cubicBezTo>
                  <a:cubicBezTo>
                    <a:pt x="6231239" y="6154683"/>
                    <a:pt x="5746557" y="6424618"/>
                    <a:pt x="5265435" y="6278178"/>
                  </a:cubicBezTo>
                </a:path>
              </a:pathLst>
            </a:custGeom>
            <a:noFill/>
            <a:ln w="13186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2" name="Freeform: Shape 221">
              <a:extLst>
                <a:ext uri="{FF2B5EF4-FFF2-40B4-BE49-F238E27FC236}">
                  <a16:creationId xmlns:a16="http://schemas.microsoft.com/office/drawing/2014/main" id="{B2F19362-E3A6-3068-2950-3B4E8C96A135}"/>
                </a:ext>
              </a:extLst>
            </p:cNvPr>
            <p:cNvSpPr/>
            <p:nvPr/>
          </p:nvSpPr>
          <p:spPr>
            <a:xfrm>
              <a:off x="-3100070" y="-2706527"/>
              <a:ext cx="6432345" cy="6278274"/>
            </a:xfrm>
            <a:custGeom>
              <a:avLst/>
              <a:gdLst>
                <a:gd name="connsiteX0" fmla="*/ 5368299 w 6432345"/>
                <a:gd name="connsiteY0" fmla="*/ 6251354 h 6278274"/>
                <a:gd name="connsiteX1" fmla="*/ 5365398 w 6432345"/>
                <a:gd name="connsiteY1" fmla="*/ 6250563 h 6278274"/>
                <a:gd name="connsiteX2" fmla="*/ 459302 w 6432345"/>
                <a:gd name="connsiteY2" fmla="*/ 5039353 h 6278274"/>
                <a:gd name="connsiteX3" fmla="*/ 202 w 6432345"/>
                <a:gd name="connsiteY3" fmla="*/ 4441593 h 6278274"/>
                <a:gd name="connsiteX4" fmla="*/ 577390 w 6432345"/>
                <a:gd name="connsiteY4" fmla="*/ 3926450 h 6278274"/>
                <a:gd name="connsiteX5" fmla="*/ 4444429 w 6432345"/>
                <a:gd name="connsiteY5" fmla="*/ 4261198 h 6278274"/>
                <a:gd name="connsiteX6" fmla="*/ 4184846 w 6432345"/>
                <a:gd name="connsiteY6" fmla="*/ 572906 h 6278274"/>
                <a:gd name="connsiteX7" fmla="*/ 4615265 w 6432345"/>
                <a:gd name="connsiteY7" fmla="*/ 8839 h 6278274"/>
                <a:gd name="connsiteX8" fmla="*/ 5293068 w 6432345"/>
                <a:gd name="connsiteY8" fmla="*/ 467016 h 6278274"/>
                <a:gd name="connsiteX9" fmla="*/ 6408014 w 6432345"/>
                <a:gd name="connsiteY9" fmla="*/ 5214606 h 6278274"/>
                <a:gd name="connsiteX10" fmla="*/ 6417245 w 6432345"/>
                <a:gd name="connsiteY10" fmla="*/ 5591222 h 6278274"/>
                <a:gd name="connsiteX11" fmla="*/ 5368299 w 6432345"/>
                <a:gd name="connsiteY11" fmla="*/ 6251354 h 6278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432345" h="6278274">
                  <a:moveTo>
                    <a:pt x="5368299" y="6251354"/>
                  </a:moveTo>
                  <a:lnTo>
                    <a:pt x="5365398" y="6250563"/>
                  </a:lnTo>
                  <a:lnTo>
                    <a:pt x="459302" y="5039353"/>
                  </a:lnTo>
                  <a:cubicBezTo>
                    <a:pt x="191873" y="4973814"/>
                    <a:pt x="-7248" y="4722671"/>
                    <a:pt x="202" y="4441593"/>
                  </a:cubicBezTo>
                  <a:cubicBezTo>
                    <a:pt x="8378" y="4130252"/>
                    <a:pt x="267038" y="3899483"/>
                    <a:pt x="577390" y="3926450"/>
                  </a:cubicBezTo>
                  <a:lnTo>
                    <a:pt x="4444429" y="4261198"/>
                  </a:lnTo>
                  <a:lnTo>
                    <a:pt x="4184846" y="572906"/>
                  </a:lnTo>
                  <a:cubicBezTo>
                    <a:pt x="4165527" y="300730"/>
                    <a:pt x="4343550" y="58026"/>
                    <a:pt x="4615265" y="8839"/>
                  </a:cubicBezTo>
                  <a:cubicBezTo>
                    <a:pt x="4917111" y="-45886"/>
                    <a:pt x="5220804" y="159169"/>
                    <a:pt x="5293068" y="467016"/>
                  </a:cubicBezTo>
                  <a:lnTo>
                    <a:pt x="6408014" y="5214606"/>
                  </a:lnTo>
                  <a:cubicBezTo>
                    <a:pt x="6435773" y="5334738"/>
                    <a:pt x="6441048" y="5465419"/>
                    <a:pt x="6417245" y="5591222"/>
                  </a:cubicBezTo>
                  <a:cubicBezTo>
                    <a:pt x="6326058" y="6076365"/>
                    <a:pt x="5856541" y="6371882"/>
                    <a:pt x="5368299" y="6251354"/>
                  </a:cubicBezTo>
                </a:path>
              </a:pathLst>
            </a:custGeom>
            <a:noFill/>
            <a:ln w="13186" cap="flat">
              <a:solidFill>
                <a:srgbClr val="FFFFFF">
                  <a:alpha val="81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005945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Rectangle 185">
            <a:extLst>
              <a:ext uri="{FF2B5EF4-FFF2-40B4-BE49-F238E27FC236}">
                <a16:creationId xmlns:a16="http://schemas.microsoft.com/office/drawing/2014/main" id="{7034728A-EA14-EF3E-279A-7DFA5213E08D}"/>
              </a:ext>
            </a:extLst>
          </p:cNvPr>
          <p:cNvSpPr/>
          <p:nvPr userDrawn="1"/>
        </p:nvSpPr>
        <p:spPr>
          <a:xfrm>
            <a:off x="-58994" y="-36643"/>
            <a:ext cx="12309987" cy="6926727"/>
          </a:xfrm>
          <a:prstGeom prst="rect">
            <a:avLst/>
          </a:prstGeom>
          <a:solidFill>
            <a:srgbClr val="15546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SA"/>
          </a:p>
        </p:txBody>
      </p:sp>
      <p:pic>
        <p:nvPicPr>
          <p:cNvPr id="188" name="Graphic 187">
            <a:extLst>
              <a:ext uri="{FF2B5EF4-FFF2-40B4-BE49-F238E27FC236}">
                <a16:creationId xmlns:a16="http://schemas.microsoft.com/office/drawing/2014/main" id="{967CD2D8-439E-8BFD-EA4A-A3D4EE8DAC1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58994" y="-68727"/>
            <a:ext cx="12192000" cy="6858000"/>
          </a:xfrm>
          <a:prstGeom prst="rect">
            <a:avLst/>
          </a:prstGeom>
        </p:spPr>
      </p:pic>
      <p:grpSp>
        <p:nvGrpSpPr>
          <p:cNvPr id="221" name="Graphic 219">
            <a:extLst>
              <a:ext uri="{FF2B5EF4-FFF2-40B4-BE49-F238E27FC236}">
                <a16:creationId xmlns:a16="http://schemas.microsoft.com/office/drawing/2014/main" id="{8C9DE305-ED2C-B2C0-2C2E-BCBAF887C747}"/>
              </a:ext>
            </a:extLst>
          </p:cNvPr>
          <p:cNvGrpSpPr/>
          <p:nvPr/>
        </p:nvGrpSpPr>
        <p:grpSpPr>
          <a:xfrm>
            <a:off x="10337179" y="5944461"/>
            <a:ext cx="1345429" cy="580601"/>
            <a:chOff x="10337179" y="5944461"/>
            <a:chExt cx="1345429" cy="580601"/>
          </a:xfrm>
          <a:solidFill>
            <a:srgbClr val="F2F2F2"/>
          </a:solidFill>
        </p:grpSpPr>
        <p:sp>
          <p:nvSpPr>
            <p:cNvPr id="222" name="Freeform 221">
              <a:extLst>
                <a:ext uri="{FF2B5EF4-FFF2-40B4-BE49-F238E27FC236}">
                  <a16:creationId xmlns:a16="http://schemas.microsoft.com/office/drawing/2014/main" id="{BD54F367-C9C0-3469-079D-793C8ED33B34}"/>
                </a:ext>
              </a:extLst>
            </p:cNvPr>
            <p:cNvSpPr/>
            <p:nvPr/>
          </p:nvSpPr>
          <p:spPr>
            <a:xfrm>
              <a:off x="11269430" y="6073201"/>
              <a:ext cx="186440" cy="240557"/>
            </a:xfrm>
            <a:custGeom>
              <a:avLst/>
              <a:gdLst>
                <a:gd name="connsiteX0" fmla="*/ 173647 w 186440"/>
                <a:gd name="connsiteY0" fmla="*/ 103811 h 240557"/>
                <a:gd name="connsiteX1" fmla="*/ 173567 w 186440"/>
                <a:gd name="connsiteY1" fmla="*/ 103751 h 240557"/>
                <a:gd name="connsiteX2" fmla="*/ 34744 w 186440"/>
                <a:gd name="connsiteY2" fmla="*/ 3643 h 240557"/>
                <a:gd name="connsiteX3" fmla="*/ 9781 w 186440"/>
                <a:gd name="connsiteY3" fmla="*/ 5679 h 240557"/>
                <a:gd name="connsiteX4" fmla="*/ 9853 w 186440"/>
                <a:gd name="connsiteY4" fmla="*/ 32937 h 240557"/>
                <a:gd name="connsiteX5" fmla="*/ 103949 w 186440"/>
                <a:gd name="connsiteY5" fmla="*/ 126420 h 240557"/>
                <a:gd name="connsiteX6" fmla="*/ 7010 w 186440"/>
                <a:gd name="connsiteY6" fmla="*/ 206413 h 240557"/>
                <a:gd name="connsiteX7" fmla="*/ 2610 w 186440"/>
                <a:gd name="connsiteY7" fmla="*/ 230962 h 240557"/>
                <a:gd name="connsiteX8" fmla="*/ 28986 w 186440"/>
                <a:gd name="connsiteY8" fmla="*/ 237943 h 240557"/>
                <a:gd name="connsiteX9" fmla="*/ 171089 w 186440"/>
                <a:gd name="connsiteY9" fmla="*/ 155450 h 240557"/>
                <a:gd name="connsiteX10" fmla="*/ 180607 w 186440"/>
                <a:gd name="connsiteY10" fmla="*/ 146844 h 240557"/>
                <a:gd name="connsiteX11" fmla="*/ 173647 w 186440"/>
                <a:gd name="connsiteY11" fmla="*/ 103811 h 24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6440" h="240557">
                  <a:moveTo>
                    <a:pt x="173647" y="103811"/>
                  </a:moveTo>
                  <a:lnTo>
                    <a:pt x="173567" y="103751"/>
                  </a:lnTo>
                  <a:lnTo>
                    <a:pt x="34744" y="3643"/>
                  </a:lnTo>
                  <a:cubicBezTo>
                    <a:pt x="27188" y="-1818"/>
                    <a:pt x="16565" y="-1138"/>
                    <a:pt x="9781" y="5679"/>
                  </a:cubicBezTo>
                  <a:cubicBezTo>
                    <a:pt x="2265" y="13225"/>
                    <a:pt x="2301" y="25431"/>
                    <a:pt x="9853" y="32937"/>
                  </a:cubicBezTo>
                  <a:lnTo>
                    <a:pt x="103949" y="126420"/>
                  </a:lnTo>
                  <a:lnTo>
                    <a:pt x="7010" y="206413"/>
                  </a:lnTo>
                  <a:cubicBezTo>
                    <a:pt x="-149" y="212310"/>
                    <a:pt x="-2199" y="222684"/>
                    <a:pt x="2610" y="230962"/>
                  </a:cubicBezTo>
                  <a:cubicBezTo>
                    <a:pt x="7963" y="240167"/>
                    <a:pt x="19772" y="243296"/>
                    <a:pt x="28986" y="237943"/>
                  </a:cubicBezTo>
                  <a:lnTo>
                    <a:pt x="171089" y="155450"/>
                  </a:lnTo>
                  <a:cubicBezTo>
                    <a:pt x="174673" y="153350"/>
                    <a:pt x="178020" y="150421"/>
                    <a:pt x="180607" y="146844"/>
                  </a:cubicBezTo>
                  <a:cubicBezTo>
                    <a:pt x="190573" y="133037"/>
                    <a:pt x="187458" y="113773"/>
                    <a:pt x="173647" y="1038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23" name="Freeform 222">
              <a:extLst>
                <a:ext uri="{FF2B5EF4-FFF2-40B4-BE49-F238E27FC236}">
                  <a16:creationId xmlns:a16="http://schemas.microsoft.com/office/drawing/2014/main" id="{6F51FE29-230A-DC7C-52E2-1C2ABA82CD69}"/>
                </a:ext>
              </a:extLst>
            </p:cNvPr>
            <p:cNvSpPr/>
            <p:nvPr/>
          </p:nvSpPr>
          <p:spPr>
            <a:xfrm>
              <a:off x="11478073" y="6224938"/>
              <a:ext cx="196912" cy="300125"/>
            </a:xfrm>
            <a:custGeom>
              <a:avLst/>
              <a:gdLst>
                <a:gd name="connsiteX0" fmla="*/ 187427 w 196912"/>
                <a:gd name="connsiteY0" fmla="*/ 88797 h 300125"/>
                <a:gd name="connsiteX1" fmla="*/ 44255 w 196912"/>
                <a:gd name="connsiteY1" fmla="*/ 4328 h 300125"/>
                <a:gd name="connsiteX2" fmla="*/ 27025 w 196912"/>
                <a:gd name="connsiteY2" fmla="*/ 31 h 300125"/>
                <a:gd name="connsiteX3" fmla="*/ 0 w 196912"/>
                <a:gd name="connsiteY3" fmla="*/ 29777 h 300125"/>
                <a:gd name="connsiteX4" fmla="*/ 224 w 196912"/>
                <a:gd name="connsiteY4" fmla="*/ 281729 h 300125"/>
                <a:gd name="connsiteX5" fmla="*/ 18223 w 196912"/>
                <a:gd name="connsiteY5" fmla="*/ 300085 h 300125"/>
                <a:gd name="connsiteX6" fmla="*/ 38681 w 196912"/>
                <a:gd name="connsiteY6" fmla="*/ 282117 h 300125"/>
                <a:gd name="connsiteX7" fmla="*/ 58246 w 196912"/>
                <a:gd name="connsiteY7" fmla="*/ 79639 h 300125"/>
                <a:gd name="connsiteX8" fmla="*/ 170617 w 196912"/>
                <a:gd name="connsiteY8" fmla="*/ 123356 h 300125"/>
                <a:gd name="connsiteX9" fmla="*/ 194230 w 196912"/>
                <a:gd name="connsiteY9" fmla="*/ 115195 h 300125"/>
                <a:gd name="connsiteX10" fmla="*/ 187427 w 196912"/>
                <a:gd name="connsiteY10" fmla="*/ 88797 h 30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6912" h="300125">
                  <a:moveTo>
                    <a:pt x="187427" y="88797"/>
                  </a:moveTo>
                  <a:lnTo>
                    <a:pt x="44255" y="4328"/>
                  </a:lnTo>
                  <a:cubicBezTo>
                    <a:pt x="39218" y="1347"/>
                    <a:pt x="33307" y="-245"/>
                    <a:pt x="27025" y="31"/>
                  </a:cubicBezTo>
                  <a:cubicBezTo>
                    <a:pt x="9818" y="787"/>
                    <a:pt x="0" y="11565"/>
                    <a:pt x="0" y="29777"/>
                  </a:cubicBezTo>
                  <a:cubicBezTo>
                    <a:pt x="0" y="92766"/>
                    <a:pt x="224" y="217672"/>
                    <a:pt x="224" y="281729"/>
                  </a:cubicBezTo>
                  <a:cubicBezTo>
                    <a:pt x="224" y="291391"/>
                    <a:pt x="8349" y="299449"/>
                    <a:pt x="18223" y="300085"/>
                  </a:cubicBezTo>
                  <a:cubicBezTo>
                    <a:pt x="28843" y="300765"/>
                    <a:pt x="37996" y="292719"/>
                    <a:pt x="38681" y="282117"/>
                  </a:cubicBezTo>
                  <a:lnTo>
                    <a:pt x="58246" y="79639"/>
                  </a:lnTo>
                  <a:lnTo>
                    <a:pt x="170617" y="123356"/>
                  </a:lnTo>
                  <a:cubicBezTo>
                    <a:pt x="179274" y="126737"/>
                    <a:pt x="189353" y="123448"/>
                    <a:pt x="194230" y="115195"/>
                  </a:cubicBezTo>
                  <a:cubicBezTo>
                    <a:pt x="199644" y="106029"/>
                    <a:pt x="196605" y="94210"/>
                    <a:pt x="187427" y="88797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24" name="Freeform 223">
              <a:extLst>
                <a:ext uri="{FF2B5EF4-FFF2-40B4-BE49-F238E27FC236}">
                  <a16:creationId xmlns:a16="http://schemas.microsoft.com/office/drawing/2014/main" id="{732D8A7D-A9A5-D453-2ECE-E71938709662}"/>
                </a:ext>
              </a:extLst>
            </p:cNvPr>
            <p:cNvSpPr/>
            <p:nvPr/>
          </p:nvSpPr>
          <p:spPr>
            <a:xfrm>
              <a:off x="11478294" y="5944461"/>
              <a:ext cx="204314" cy="233172"/>
            </a:xfrm>
            <a:custGeom>
              <a:avLst/>
              <a:gdLst>
                <a:gd name="connsiteX0" fmla="*/ 203613 w 204314"/>
                <a:gd name="connsiteY0" fmla="*/ 138479 h 233172"/>
                <a:gd name="connsiteX1" fmla="*/ 179883 w 204314"/>
                <a:gd name="connsiteY1" fmla="*/ 125032 h 233172"/>
                <a:gd name="connsiteX2" fmla="*/ 57213 w 204314"/>
                <a:gd name="connsiteY2" fmla="*/ 158887 h 233172"/>
                <a:gd name="connsiteX3" fmla="*/ 38309 w 204314"/>
                <a:gd name="connsiteY3" fmla="*/ 16142 h 233172"/>
                <a:gd name="connsiteX4" fmla="*/ 18973 w 204314"/>
                <a:gd name="connsiteY4" fmla="*/ 2 h 233172"/>
                <a:gd name="connsiteX5" fmla="*/ 1 w 204314"/>
                <a:gd name="connsiteY5" fmla="*/ 19575 h 233172"/>
                <a:gd name="connsiteX6" fmla="*/ 1 w 204314"/>
                <a:gd name="connsiteY6" fmla="*/ 203160 h 233172"/>
                <a:gd name="connsiteX7" fmla="*/ 40956 w 204314"/>
                <a:gd name="connsiteY7" fmla="*/ 230926 h 233172"/>
                <a:gd name="connsiteX8" fmla="*/ 193069 w 204314"/>
                <a:gd name="connsiteY8" fmla="*/ 161124 h 233172"/>
                <a:gd name="connsiteX9" fmla="*/ 203613 w 204314"/>
                <a:gd name="connsiteY9" fmla="*/ 138479 h 233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4314" h="233172">
                  <a:moveTo>
                    <a:pt x="203613" y="138479"/>
                  </a:moveTo>
                  <a:cubicBezTo>
                    <a:pt x="200778" y="128217"/>
                    <a:pt x="190154" y="122196"/>
                    <a:pt x="179883" y="125032"/>
                  </a:cubicBezTo>
                  <a:lnTo>
                    <a:pt x="57213" y="158887"/>
                  </a:lnTo>
                  <a:lnTo>
                    <a:pt x="38309" y="16142"/>
                  </a:lnTo>
                  <a:cubicBezTo>
                    <a:pt x="36796" y="6864"/>
                    <a:pt x="28659" y="-150"/>
                    <a:pt x="18973" y="2"/>
                  </a:cubicBezTo>
                  <a:cubicBezTo>
                    <a:pt x="8325" y="175"/>
                    <a:pt x="-84" y="8936"/>
                    <a:pt x="1" y="19575"/>
                  </a:cubicBezTo>
                  <a:cubicBezTo>
                    <a:pt x="373" y="65468"/>
                    <a:pt x="1" y="157263"/>
                    <a:pt x="1" y="203160"/>
                  </a:cubicBezTo>
                  <a:cubicBezTo>
                    <a:pt x="1" y="228138"/>
                    <a:pt x="25456" y="238036"/>
                    <a:pt x="40956" y="230926"/>
                  </a:cubicBezTo>
                  <a:lnTo>
                    <a:pt x="193069" y="161124"/>
                  </a:lnTo>
                  <a:cubicBezTo>
                    <a:pt x="201526" y="157259"/>
                    <a:pt x="206171" y="147725"/>
                    <a:pt x="203613" y="138479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25" name="Freeform 224">
              <a:extLst>
                <a:ext uri="{FF2B5EF4-FFF2-40B4-BE49-F238E27FC236}">
                  <a16:creationId xmlns:a16="http://schemas.microsoft.com/office/drawing/2014/main" id="{947C1A0F-E49E-44CA-9335-1DA7AF4F1547}"/>
                </a:ext>
              </a:extLst>
            </p:cNvPr>
            <p:cNvSpPr/>
            <p:nvPr/>
          </p:nvSpPr>
          <p:spPr>
            <a:xfrm>
              <a:off x="10344716" y="6080278"/>
              <a:ext cx="12013" cy="12510"/>
            </a:xfrm>
            <a:custGeom>
              <a:avLst/>
              <a:gdLst>
                <a:gd name="connsiteX0" fmla="*/ 2443 w 12013"/>
                <a:gd name="connsiteY0" fmla="*/ 12511 h 12510"/>
                <a:gd name="connsiteX1" fmla="*/ 9466 w 12013"/>
                <a:gd name="connsiteY1" fmla="*/ 12511 h 12510"/>
                <a:gd name="connsiteX2" fmla="*/ 11196 w 12013"/>
                <a:gd name="connsiteY2" fmla="*/ 11851 h 12510"/>
                <a:gd name="connsiteX3" fmla="*/ 12013 w 12013"/>
                <a:gd name="connsiteY3" fmla="*/ 10274 h 12510"/>
                <a:gd name="connsiteX4" fmla="*/ 12013 w 12013"/>
                <a:gd name="connsiteY4" fmla="*/ 2337 h 12510"/>
                <a:gd name="connsiteX5" fmla="*/ 11248 w 12013"/>
                <a:gd name="connsiteY5" fmla="*/ 660 h 12510"/>
                <a:gd name="connsiteX6" fmla="*/ 9466 w 12013"/>
                <a:gd name="connsiteY6" fmla="*/ 0 h 12510"/>
                <a:gd name="connsiteX7" fmla="*/ 2443 w 12013"/>
                <a:gd name="connsiteY7" fmla="*/ 0 h 12510"/>
                <a:gd name="connsiteX8" fmla="*/ 713 w 12013"/>
                <a:gd name="connsiteY8" fmla="*/ 660 h 12510"/>
                <a:gd name="connsiteX9" fmla="*/ 0 w 12013"/>
                <a:gd name="connsiteY9" fmla="*/ 2337 h 12510"/>
                <a:gd name="connsiteX10" fmla="*/ 0 w 12013"/>
                <a:gd name="connsiteY10" fmla="*/ 10274 h 12510"/>
                <a:gd name="connsiteX11" fmla="*/ 713 w 12013"/>
                <a:gd name="connsiteY11" fmla="*/ 11851 h 12510"/>
                <a:gd name="connsiteX12" fmla="*/ 2443 w 12013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3" h="12510">
                  <a:moveTo>
                    <a:pt x="2443" y="12511"/>
                  </a:moveTo>
                  <a:lnTo>
                    <a:pt x="9466" y="12511"/>
                  </a:lnTo>
                  <a:cubicBezTo>
                    <a:pt x="10079" y="12511"/>
                    <a:pt x="10656" y="12295"/>
                    <a:pt x="11196" y="11851"/>
                  </a:cubicBezTo>
                  <a:cubicBezTo>
                    <a:pt x="11741" y="11410"/>
                    <a:pt x="12013" y="10882"/>
                    <a:pt x="12013" y="10274"/>
                  </a:cubicBezTo>
                  <a:lnTo>
                    <a:pt x="12013" y="2337"/>
                  </a:lnTo>
                  <a:cubicBezTo>
                    <a:pt x="12013" y="1664"/>
                    <a:pt x="11757" y="1100"/>
                    <a:pt x="11248" y="660"/>
                  </a:cubicBezTo>
                  <a:cubicBezTo>
                    <a:pt x="10740" y="220"/>
                    <a:pt x="10143" y="0"/>
                    <a:pt x="9466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4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36" y="11411"/>
                    <a:pt x="713" y="11851"/>
                  </a:cubicBezTo>
                  <a:cubicBezTo>
                    <a:pt x="1185" y="12295"/>
                    <a:pt x="1762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26" name="Freeform 225">
              <a:extLst>
                <a:ext uri="{FF2B5EF4-FFF2-40B4-BE49-F238E27FC236}">
                  <a16:creationId xmlns:a16="http://schemas.microsoft.com/office/drawing/2014/main" id="{2094757D-E029-D33F-A3E3-3083E4D69EAE}"/>
                </a:ext>
              </a:extLst>
            </p:cNvPr>
            <p:cNvSpPr/>
            <p:nvPr/>
          </p:nvSpPr>
          <p:spPr>
            <a:xfrm>
              <a:off x="10337179" y="6074888"/>
              <a:ext cx="233648" cy="79744"/>
            </a:xfrm>
            <a:custGeom>
              <a:avLst/>
              <a:gdLst>
                <a:gd name="connsiteX0" fmla="*/ 6059 w 233648"/>
                <a:gd name="connsiteY0" fmla="*/ 70999 h 79744"/>
                <a:gd name="connsiteX1" fmla="*/ 12626 w 233648"/>
                <a:gd name="connsiteY1" fmla="*/ 74712 h 79744"/>
                <a:gd name="connsiteX2" fmla="*/ 20670 w 233648"/>
                <a:gd name="connsiteY2" fmla="*/ 75884 h 79744"/>
                <a:gd name="connsiteX3" fmla="*/ 21992 w 233648"/>
                <a:gd name="connsiteY3" fmla="*/ 75884 h 79744"/>
                <a:gd name="connsiteX4" fmla="*/ 28967 w 233648"/>
                <a:gd name="connsiteY4" fmla="*/ 74812 h 79744"/>
                <a:gd name="connsiteX5" fmla="*/ 34413 w 233648"/>
                <a:gd name="connsiteY5" fmla="*/ 71711 h 79744"/>
                <a:gd name="connsiteX6" fmla="*/ 39503 w 233648"/>
                <a:gd name="connsiteY6" fmla="*/ 76088 h 79744"/>
                <a:gd name="connsiteX7" fmla="*/ 48156 w 233648"/>
                <a:gd name="connsiteY7" fmla="*/ 77408 h 79744"/>
                <a:gd name="connsiteX8" fmla="*/ 54875 w 233648"/>
                <a:gd name="connsiteY8" fmla="*/ 77408 h 79744"/>
                <a:gd name="connsiteX9" fmla="*/ 58386 w 233648"/>
                <a:gd name="connsiteY9" fmla="*/ 77256 h 79744"/>
                <a:gd name="connsiteX10" fmla="*/ 62155 w 233648"/>
                <a:gd name="connsiteY10" fmla="*/ 76696 h 79744"/>
                <a:gd name="connsiteX11" fmla="*/ 65770 w 233648"/>
                <a:gd name="connsiteY11" fmla="*/ 75628 h 79744"/>
                <a:gd name="connsiteX12" fmla="*/ 68926 w 233648"/>
                <a:gd name="connsiteY12" fmla="*/ 73951 h 79744"/>
                <a:gd name="connsiteX13" fmla="*/ 75545 w 233648"/>
                <a:gd name="connsiteY13" fmla="*/ 76748 h 79744"/>
                <a:gd name="connsiteX14" fmla="*/ 83381 w 233648"/>
                <a:gd name="connsiteY14" fmla="*/ 77408 h 79744"/>
                <a:gd name="connsiteX15" fmla="*/ 86536 w 233648"/>
                <a:gd name="connsiteY15" fmla="*/ 77408 h 79744"/>
                <a:gd name="connsiteX16" fmla="*/ 93155 w 233648"/>
                <a:gd name="connsiteY16" fmla="*/ 76696 h 79744"/>
                <a:gd name="connsiteX17" fmla="*/ 98449 w 233648"/>
                <a:gd name="connsiteY17" fmla="*/ 73951 h 79744"/>
                <a:gd name="connsiteX18" fmla="*/ 105729 w 233648"/>
                <a:gd name="connsiteY18" fmla="*/ 78324 h 79744"/>
                <a:gd name="connsiteX19" fmla="*/ 115755 w 233648"/>
                <a:gd name="connsiteY19" fmla="*/ 79744 h 79744"/>
                <a:gd name="connsiteX20" fmla="*/ 125069 w 233648"/>
                <a:gd name="connsiteY20" fmla="*/ 78324 h 79744"/>
                <a:gd name="connsiteX21" fmla="*/ 131840 w 233648"/>
                <a:gd name="connsiteY21" fmla="*/ 73951 h 79744"/>
                <a:gd name="connsiteX22" fmla="*/ 137847 w 233648"/>
                <a:gd name="connsiteY22" fmla="*/ 76596 h 79744"/>
                <a:gd name="connsiteX23" fmla="*/ 144670 w 233648"/>
                <a:gd name="connsiteY23" fmla="*/ 77408 h 79744"/>
                <a:gd name="connsiteX24" fmla="*/ 148738 w 233648"/>
                <a:gd name="connsiteY24" fmla="*/ 77408 h 79744"/>
                <a:gd name="connsiteX25" fmla="*/ 152250 w 233648"/>
                <a:gd name="connsiteY25" fmla="*/ 77256 h 79744"/>
                <a:gd name="connsiteX26" fmla="*/ 156018 w 233648"/>
                <a:gd name="connsiteY26" fmla="*/ 76696 h 79744"/>
                <a:gd name="connsiteX27" fmla="*/ 159634 w 233648"/>
                <a:gd name="connsiteY27" fmla="*/ 75628 h 79744"/>
                <a:gd name="connsiteX28" fmla="*/ 162789 w 233648"/>
                <a:gd name="connsiteY28" fmla="*/ 73951 h 79744"/>
                <a:gd name="connsiteX29" fmla="*/ 169408 w 233648"/>
                <a:gd name="connsiteY29" fmla="*/ 76748 h 79744"/>
                <a:gd name="connsiteX30" fmla="*/ 177248 w 233648"/>
                <a:gd name="connsiteY30" fmla="*/ 77408 h 79744"/>
                <a:gd name="connsiteX31" fmla="*/ 180504 w 233648"/>
                <a:gd name="connsiteY31" fmla="*/ 77408 h 79744"/>
                <a:gd name="connsiteX32" fmla="*/ 184016 w 233648"/>
                <a:gd name="connsiteY32" fmla="*/ 77256 h 79744"/>
                <a:gd name="connsiteX33" fmla="*/ 187784 w 233648"/>
                <a:gd name="connsiteY33" fmla="*/ 76696 h 79744"/>
                <a:gd name="connsiteX34" fmla="*/ 191396 w 233648"/>
                <a:gd name="connsiteY34" fmla="*/ 75628 h 79744"/>
                <a:gd name="connsiteX35" fmla="*/ 194551 w 233648"/>
                <a:gd name="connsiteY35" fmla="*/ 73951 h 79744"/>
                <a:gd name="connsiteX36" fmla="*/ 201170 w 233648"/>
                <a:gd name="connsiteY36" fmla="*/ 76748 h 79744"/>
                <a:gd name="connsiteX37" fmla="*/ 209010 w 233648"/>
                <a:gd name="connsiteY37" fmla="*/ 77408 h 79744"/>
                <a:gd name="connsiteX38" fmla="*/ 214000 w 233648"/>
                <a:gd name="connsiteY38" fmla="*/ 77408 h 79744"/>
                <a:gd name="connsiteX39" fmla="*/ 218528 w 233648"/>
                <a:gd name="connsiteY39" fmla="*/ 77356 h 79744"/>
                <a:gd name="connsiteX40" fmla="*/ 223365 w 233648"/>
                <a:gd name="connsiteY40" fmla="*/ 77152 h 79744"/>
                <a:gd name="connsiteX41" fmla="*/ 227690 w 233648"/>
                <a:gd name="connsiteY41" fmla="*/ 76796 h 79744"/>
                <a:gd name="connsiteX42" fmla="*/ 230797 w 233648"/>
                <a:gd name="connsiteY42" fmla="*/ 76288 h 79744"/>
                <a:gd name="connsiteX43" fmla="*/ 232475 w 233648"/>
                <a:gd name="connsiteY43" fmla="*/ 75067 h 79744"/>
                <a:gd name="connsiteX44" fmla="*/ 233140 w 233648"/>
                <a:gd name="connsiteY44" fmla="*/ 73339 h 79744"/>
                <a:gd name="connsiteX45" fmla="*/ 233548 w 233648"/>
                <a:gd name="connsiteY45" fmla="*/ 67286 h 79744"/>
                <a:gd name="connsiteX46" fmla="*/ 233649 w 233648"/>
                <a:gd name="connsiteY46" fmla="*/ 61233 h 79744"/>
                <a:gd name="connsiteX47" fmla="*/ 233649 w 233648"/>
                <a:gd name="connsiteY47" fmla="*/ 2132 h 79744"/>
                <a:gd name="connsiteX48" fmla="*/ 233088 w 233648"/>
                <a:gd name="connsiteY48" fmla="*/ 608 h 79744"/>
                <a:gd name="connsiteX49" fmla="*/ 231711 w 233648"/>
                <a:gd name="connsiteY49" fmla="*/ 0 h 79744"/>
                <a:gd name="connsiteX50" fmla="*/ 222449 w 233648"/>
                <a:gd name="connsiteY50" fmla="*/ 0 h 79744"/>
                <a:gd name="connsiteX51" fmla="*/ 221023 w 233648"/>
                <a:gd name="connsiteY51" fmla="*/ 608 h 79744"/>
                <a:gd name="connsiteX52" fmla="*/ 220411 w 233648"/>
                <a:gd name="connsiteY52" fmla="*/ 2132 h 79744"/>
                <a:gd name="connsiteX53" fmla="*/ 220411 w 233648"/>
                <a:gd name="connsiteY53" fmla="*/ 61032 h 79744"/>
                <a:gd name="connsiteX54" fmla="*/ 219650 w 233648"/>
                <a:gd name="connsiteY54" fmla="*/ 63929 h 79744"/>
                <a:gd name="connsiteX55" fmla="*/ 216443 w 233648"/>
                <a:gd name="connsiteY55" fmla="*/ 64385 h 79744"/>
                <a:gd name="connsiteX56" fmla="*/ 207785 w 233648"/>
                <a:gd name="connsiteY56" fmla="*/ 64385 h 79744"/>
                <a:gd name="connsiteX57" fmla="*/ 206108 w 233648"/>
                <a:gd name="connsiteY57" fmla="*/ 64337 h 79744"/>
                <a:gd name="connsiteX58" fmla="*/ 204121 w 233648"/>
                <a:gd name="connsiteY58" fmla="*/ 64081 h 79744"/>
                <a:gd name="connsiteX59" fmla="*/ 202291 w 233648"/>
                <a:gd name="connsiteY59" fmla="*/ 63525 h 79744"/>
                <a:gd name="connsiteX60" fmla="*/ 201170 w 233648"/>
                <a:gd name="connsiteY60" fmla="*/ 62657 h 79744"/>
                <a:gd name="connsiteX61" fmla="*/ 201170 w 233648"/>
                <a:gd name="connsiteY61" fmla="*/ 35599 h 79744"/>
                <a:gd name="connsiteX62" fmla="*/ 200610 w 233648"/>
                <a:gd name="connsiteY62" fmla="*/ 34227 h 79744"/>
                <a:gd name="connsiteX63" fmla="*/ 199236 w 233648"/>
                <a:gd name="connsiteY63" fmla="*/ 33667 h 79744"/>
                <a:gd name="connsiteX64" fmla="*/ 190379 w 233648"/>
                <a:gd name="connsiteY64" fmla="*/ 33667 h 79744"/>
                <a:gd name="connsiteX65" fmla="*/ 188901 w 233648"/>
                <a:gd name="connsiteY65" fmla="*/ 34227 h 79744"/>
                <a:gd name="connsiteX66" fmla="*/ 188345 w 233648"/>
                <a:gd name="connsiteY66" fmla="*/ 35599 h 79744"/>
                <a:gd name="connsiteX67" fmla="*/ 188345 w 233648"/>
                <a:gd name="connsiteY67" fmla="*/ 60928 h 79744"/>
                <a:gd name="connsiteX68" fmla="*/ 187732 w 233648"/>
                <a:gd name="connsiteY68" fmla="*/ 62809 h 79744"/>
                <a:gd name="connsiteX69" fmla="*/ 186255 w 233648"/>
                <a:gd name="connsiteY69" fmla="*/ 63829 h 79744"/>
                <a:gd name="connsiteX70" fmla="*/ 184372 w 233648"/>
                <a:gd name="connsiteY70" fmla="*/ 64285 h 79744"/>
                <a:gd name="connsiteX71" fmla="*/ 182438 w 233648"/>
                <a:gd name="connsiteY71" fmla="*/ 64385 h 79744"/>
                <a:gd name="connsiteX72" fmla="*/ 176028 w 233648"/>
                <a:gd name="connsiteY72" fmla="*/ 64385 h 79744"/>
                <a:gd name="connsiteX73" fmla="*/ 174346 w 233648"/>
                <a:gd name="connsiteY73" fmla="*/ 64337 h 79744"/>
                <a:gd name="connsiteX74" fmla="*/ 172360 w 233648"/>
                <a:gd name="connsiteY74" fmla="*/ 64081 h 79744"/>
                <a:gd name="connsiteX75" fmla="*/ 170526 w 233648"/>
                <a:gd name="connsiteY75" fmla="*/ 63525 h 79744"/>
                <a:gd name="connsiteX76" fmla="*/ 169409 w 233648"/>
                <a:gd name="connsiteY76" fmla="*/ 62656 h 79744"/>
                <a:gd name="connsiteX77" fmla="*/ 169409 w 233648"/>
                <a:gd name="connsiteY77" fmla="*/ 35599 h 79744"/>
                <a:gd name="connsiteX78" fmla="*/ 168848 w 233648"/>
                <a:gd name="connsiteY78" fmla="*/ 34226 h 79744"/>
                <a:gd name="connsiteX79" fmla="*/ 167474 w 233648"/>
                <a:gd name="connsiteY79" fmla="*/ 33666 h 79744"/>
                <a:gd name="connsiteX80" fmla="*/ 158617 w 233648"/>
                <a:gd name="connsiteY80" fmla="*/ 33666 h 79744"/>
                <a:gd name="connsiteX81" fmla="*/ 157139 w 233648"/>
                <a:gd name="connsiteY81" fmla="*/ 34226 h 79744"/>
                <a:gd name="connsiteX82" fmla="*/ 156579 w 233648"/>
                <a:gd name="connsiteY82" fmla="*/ 35599 h 79744"/>
                <a:gd name="connsiteX83" fmla="*/ 156579 w 233648"/>
                <a:gd name="connsiteY83" fmla="*/ 60928 h 79744"/>
                <a:gd name="connsiteX84" fmla="*/ 155970 w 233648"/>
                <a:gd name="connsiteY84" fmla="*/ 62808 h 79744"/>
                <a:gd name="connsiteX85" fmla="*/ 154493 w 233648"/>
                <a:gd name="connsiteY85" fmla="*/ 63829 h 79744"/>
                <a:gd name="connsiteX86" fmla="*/ 152611 w 233648"/>
                <a:gd name="connsiteY86" fmla="*/ 64285 h 79744"/>
                <a:gd name="connsiteX87" fmla="*/ 150676 w 233648"/>
                <a:gd name="connsiteY87" fmla="*/ 64385 h 79744"/>
                <a:gd name="connsiteX88" fmla="*/ 144362 w 233648"/>
                <a:gd name="connsiteY88" fmla="*/ 64385 h 79744"/>
                <a:gd name="connsiteX89" fmla="*/ 142736 w 233648"/>
                <a:gd name="connsiteY89" fmla="*/ 64233 h 79744"/>
                <a:gd name="connsiteX90" fmla="*/ 140798 w 233648"/>
                <a:gd name="connsiteY90" fmla="*/ 63725 h 79744"/>
                <a:gd name="connsiteX91" fmla="*/ 139120 w 233648"/>
                <a:gd name="connsiteY91" fmla="*/ 62760 h 79744"/>
                <a:gd name="connsiteX92" fmla="*/ 138155 w 233648"/>
                <a:gd name="connsiteY92" fmla="*/ 61132 h 79744"/>
                <a:gd name="connsiteX93" fmla="*/ 138355 w 233648"/>
                <a:gd name="connsiteY93" fmla="*/ 59044 h 79744"/>
                <a:gd name="connsiteX94" fmla="*/ 138355 w 233648"/>
                <a:gd name="connsiteY94" fmla="*/ 50958 h 79744"/>
                <a:gd name="connsiteX95" fmla="*/ 132349 w 233648"/>
                <a:gd name="connsiteY95" fmla="*/ 34023 h 79744"/>
                <a:gd name="connsiteX96" fmla="*/ 115960 w 233648"/>
                <a:gd name="connsiteY96" fmla="*/ 28377 h 79744"/>
                <a:gd name="connsiteX97" fmla="*/ 99262 w 233648"/>
                <a:gd name="connsiteY97" fmla="*/ 34127 h 79744"/>
                <a:gd name="connsiteX98" fmla="*/ 93051 w 233648"/>
                <a:gd name="connsiteY98" fmla="*/ 51062 h 79744"/>
                <a:gd name="connsiteX99" fmla="*/ 93051 w 233648"/>
                <a:gd name="connsiteY99" fmla="*/ 59604 h 79744"/>
                <a:gd name="connsiteX100" fmla="*/ 92747 w 233648"/>
                <a:gd name="connsiteY100" fmla="*/ 62048 h 79744"/>
                <a:gd name="connsiteX101" fmla="*/ 91934 w 233648"/>
                <a:gd name="connsiteY101" fmla="*/ 63369 h 79744"/>
                <a:gd name="connsiteX102" fmla="*/ 90456 w 233648"/>
                <a:gd name="connsiteY102" fmla="*/ 64081 h 79744"/>
                <a:gd name="connsiteX103" fmla="*/ 88626 w 233648"/>
                <a:gd name="connsiteY103" fmla="*/ 64337 h 79744"/>
                <a:gd name="connsiteX104" fmla="*/ 86944 w 233648"/>
                <a:gd name="connsiteY104" fmla="*/ 64385 h 79744"/>
                <a:gd name="connsiteX105" fmla="*/ 82159 w 233648"/>
                <a:gd name="connsiteY105" fmla="*/ 64385 h 79744"/>
                <a:gd name="connsiteX106" fmla="*/ 80482 w 233648"/>
                <a:gd name="connsiteY106" fmla="*/ 64337 h 79744"/>
                <a:gd name="connsiteX107" fmla="*/ 78495 w 233648"/>
                <a:gd name="connsiteY107" fmla="*/ 64081 h 79744"/>
                <a:gd name="connsiteX108" fmla="*/ 76661 w 233648"/>
                <a:gd name="connsiteY108" fmla="*/ 63525 h 79744"/>
                <a:gd name="connsiteX109" fmla="*/ 75544 w 233648"/>
                <a:gd name="connsiteY109" fmla="*/ 62656 h 79744"/>
                <a:gd name="connsiteX110" fmla="*/ 75544 w 233648"/>
                <a:gd name="connsiteY110" fmla="*/ 35599 h 79744"/>
                <a:gd name="connsiteX111" fmla="*/ 74980 w 233648"/>
                <a:gd name="connsiteY111" fmla="*/ 34226 h 79744"/>
                <a:gd name="connsiteX112" fmla="*/ 73606 w 233648"/>
                <a:gd name="connsiteY112" fmla="*/ 33666 h 79744"/>
                <a:gd name="connsiteX113" fmla="*/ 64753 w 233648"/>
                <a:gd name="connsiteY113" fmla="*/ 33666 h 79744"/>
                <a:gd name="connsiteX114" fmla="*/ 63275 w 233648"/>
                <a:gd name="connsiteY114" fmla="*/ 34226 h 79744"/>
                <a:gd name="connsiteX115" fmla="*/ 62715 w 233648"/>
                <a:gd name="connsiteY115" fmla="*/ 35599 h 79744"/>
                <a:gd name="connsiteX116" fmla="*/ 62715 w 233648"/>
                <a:gd name="connsiteY116" fmla="*/ 60928 h 79744"/>
                <a:gd name="connsiteX117" fmla="*/ 62106 w 233648"/>
                <a:gd name="connsiteY117" fmla="*/ 62808 h 79744"/>
                <a:gd name="connsiteX118" fmla="*/ 60628 w 233648"/>
                <a:gd name="connsiteY118" fmla="*/ 63829 h 79744"/>
                <a:gd name="connsiteX119" fmla="*/ 58742 w 233648"/>
                <a:gd name="connsiteY119" fmla="*/ 64285 h 79744"/>
                <a:gd name="connsiteX120" fmla="*/ 56812 w 233648"/>
                <a:gd name="connsiteY120" fmla="*/ 64385 h 79744"/>
                <a:gd name="connsiteX121" fmla="*/ 50093 w 233648"/>
                <a:gd name="connsiteY121" fmla="*/ 64385 h 79744"/>
                <a:gd name="connsiteX122" fmla="*/ 45204 w 233648"/>
                <a:gd name="connsiteY122" fmla="*/ 63369 h 79744"/>
                <a:gd name="connsiteX123" fmla="*/ 43678 w 233648"/>
                <a:gd name="connsiteY123" fmla="*/ 58996 h 79744"/>
                <a:gd name="connsiteX124" fmla="*/ 43678 w 233648"/>
                <a:gd name="connsiteY124" fmla="*/ 31126 h 79744"/>
                <a:gd name="connsiteX125" fmla="*/ 43370 w 233648"/>
                <a:gd name="connsiteY125" fmla="*/ 29902 h 79744"/>
                <a:gd name="connsiteX126" fmla="*/ 41949 w 233648"/>
                <a:gd name="connsiteY126" fmla="*/ 29193 h 79744"/>
                <a:gd name="connsiteX127" fmla="*/ 35482 w 233648"/>
                <a:gd name="connsiteY127" fmla="*/ 28069 h 79744"/>
                <a:gd name="connsiteX128" fmla="*/ 27389 w 233648"/>
                <a:gd name="connsiteY128" fmla="*/ 27665 h 79744"/>
                <a:gd name="connsiteX129" fmla="*/ 6975 w 233648"/>
                <a:gd name="connsiteY129" fmla="*/ 34330 h 79744"/>
                <a:gd name="connsiteX130" fmla="*/ 0 w 233648"/>
                <a:gd name="connsiteY130" fmla="*/ 52994 h 79744"/>
                <a:gd name="connsiteX131" fmla="*/ 0 w 233648"/>
                <a:gd name="connsiteY131" fmla="*/ 55031 h 79744"/>
                <a:gd name="connsiteX132" fmla="*/ 1630 w 233648"/>
                <a:gd name="connsiteY132" fmla="*/ 64489 h 79744"/>
                <a:gd name="connsiteX133" fmla="*/ 6058 w 233648"/>
                <a:gd name="connsiteY133" fmla="*/ 70998 h 79744"/>
                <a:gd name="connsiteX134" fmla="*/ 105880 w 233648"/>
                <a:gd name="connsiteY134" fmla="*/ 51934 h 79744"/>
                <a:gd name="connsiteX135" fmla="*/ 108223 w 233648"/>
                <a:gd name="connsiteY135" fmla="*/ 42968 h 79744"/>
                <a:gd name="connsiteX136" fmla="*/ 115755 w 233648"/>
                <a:gd name="connsiteY136" fmla="*/ 40180 h 79744"/>
                <a:gd name="connsiteX137" fmla="*/ 123239 w 233648"/>
                <a:gd name="connsiteY137" fmla="*/ 42968 h 79744"/>
                <a:gd name="connsiteX138" fmla="*/ 125529 w 233648"/>
                <a:gd name="connsiteY138" fmla="*/ 51934 h 79744"/>
                <a:gd name="connsiteX139" fmla="*/ 125529 w 233648"/>
                <a:gd name="connsiteY139" fmla="*/ 56291 h 79744"/>
                <a:gd name="connsiteX140" fmla="*/ 123187 w 233648"/>
                <a:gd name="connsiteY140" fmla="*/ 64957 h 79744"/>
                <a:gd name="connsiteX141" fmla="*/ 115755 w 233648"/>
                <a:gd name="connsiteY141" fmla="*/ 67642 h 79744"/>
                <a:gd name="connsiteX142" fmla="*/ 109444 w 233648"/>
                <a:gd name="connsiteY142" fmla="*/ 66073 h 79744"/>
                <a:gd name="connsiteX143" fmla="*/ 106185 w 233648"/>
                <a:gd name="connsiteY143" fmla="*/ 60852 h 79744"/>
                <a:gd name="connsiteX144" fmla="*/ 105880 w 233648"/>
                <a:gd name="connsiteY144" fmla="*/ 56291 h 79744"/>
                <a:gd name="connsiteX145" fmla="*/ 105880 w 233648"/>
                <a:gd name="connsiteY145" fmla="*/ 51934 h 79744"/>
                <a:gd name="connsiteX146" fmla="*/ 12830 w 233648"/>
                <a:gd name="connsiteY146" fmla="*/ 51162 h 79744"/>
                <a:gd name="connsiteX147" fmla="*/ 16289 w 233648"/>
                <a:gd name="connsiteY147" fmla="*/ 42364 h 79744"/>
                <a:gd name="connsiteX148" fmla="*/ 25963 w 233648"/>
                <a:gd name="connsiteY148" fmla="*/ 39463 h 79744"/>
                <a:gd name="connsiteX149" fmla="*/ 28558 w 233648"/>
                <a:gd name="connsiteY149" fmla="*/ 39519 h 79744"/>
                <a:gd name="connsiteX150" fmla="*/ 30849 w 233648"/>
                <a:gd name="connsiteY150" fmla="*/ 39667 h 79744"/>
                <a:gd name="connsiteX151" fmla="*/ 30849 w 233648"/>
                <a:gd name="connsiteY151" fmla="*/ 58687 h 79744"/>
                <a:gd name="connsiteX152" fmla="*/ 28915 w 233648"/>
                <a:gd name="connsiteY152" fmla="*/ 62148 h 79744"/>
                <a:gd name="connsiteX153" fmla="*/ 23521 w 233648"/>
                <a:gd name="connsiteY153" fmla="*/ 63268 h 79744"/>
                <a:gd name="connsiteX154" fmla="*/ 21991 w 233648"/>
                <a:gd name="connsiteY154" fmla="*/ 63268 h 79744"/>
                <a:gd name="connsiteX155" fmla="*/ 15072 w 233648"/>
                <a:gd name="connsiteY155" fmla="*/ 60824 h 79744"/>
                <a:gd name="connsiteX156" fmla="*/ 12830 w 233648"/>
                <a:gd name="connsiteY156" fmla="*/ 52586 h 79744"/>
                <a:gd name="connsiteX157" fmla="*/ 12830 w 233648"/>
                <a:gd name="connsiteY157" fmla="*/ 51162 h 79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</a:cxnLst>
              <a:rect l="l" t="t" r="r" b="b"/>
              <a:pathLst>
                <a:path w="233648" h="79744">
                  <a:moveTo>
                    <a:pt x="6059" y="70999"/>
                  </a:moveTo>
                  <a:cubicBezTo>
                    <a:pt x="7925" y="72695"/>
                    <a:pt x="10115" y="73936"/>
                    <a:pt x="12626" y="74712"/>
                  </a:cubicBezTo>
                  <a:cubicBezTo>
                    <a:pt x="15137" y="75496"/>
                    <a:pt x="17819" y="75884"/>
                    <a:pt x="20670" y="75884"/>
                  </a:cubicBezTo>
                  <a:lnTo>
                    <a:pt x="21992" y="75884"/>
                  </a:lnTo>
                  <a:cubicBezTo>
                    <a:pt x="24370" y="75884"/>
                    <a:pt x="26693" y="75528"/>
                    <a:pt x="28967" y="74812"/>
                  </a:cubicBezTo>
                  <a:cubicBezTo>
                    <a:pt x="31242" y="74100"/>
                    <a:pt x="33056" y="73071"/>
                    <a:pt x="34413" y="71711"/>
                  </a:cubicBezTo>
                  <a:cubicBezTo>
                    <a:pt x="35566" y="73744"/>
                    <a:pt x="37264" y="75204"/>
                    <a:pt x="39503" y="76088"/>
                  </a:cubicBezTo>
                  <a:cubicBezTo>
                    <a:pt x="41745" y="76964"/>
                    <a:pt x="44628" y="77408"/>
                    <a:pt x="48156" y="77408"/>
                  </a:cubicBezTo>
                  <a:lnTo>
                    <a:pt x="54875" y="77408"/>
                  </a:lnTo>
                  <a:cubicBezTo>
                    <a:pt x="55960" y="77408"/>
                    <a:pt x="57133" y="77356"/>
                    <a:pt x="58386" y="77256"/>
                  </a:cubicBezTo>
                  <a:cubicBezTo>
                    <a:pt x="59644" y="77152"/>
                    <a:pt x="60897" y="76964"/>
                    <a:pt x="62155" y="76696"/>
                  </a:cubicBezTo>
                  <a:cubicBezTo>
                    <a:pt x="63412" y="76428"/>
                    <a:pt x="64617" y="76068"/>
                    <a:pt x="65770" y="75628"/>
                  </a:cubicBezTo>
                  <a:cubicBezTo>
                    <a:pt x="66924" y="75188"/>
                    <a:pt x="67973" y="74628"/>
                    <a:pt x="68926" y="73951"/>
                  </a:cubicBezTo>
                  <a:cubicBezTo>
                    <a:pt x="70692" y="75372"/>
                    <a:pt x="72898" y="76304"/>
                    <a:pt x="75545" y="76748"/>
                  </a:cubicBezTo>
                  <a:cubicBezTo>
                    <a:pt x="78191" y="77188"/>
                    <a:pt x="80802" y="77408"/>
                    <a:pt x="83381" y="77408"/>
                  </a:cubicBezTo>
                  <a:lnTo>
                    <a:pt x="86536" y="77408"/>
                  </a:lnTo>
                  <a:cubicBezTo>
                    <a:pt x="88775" y="77408"/>
                    <a:pt x="90981" y="77172"/>
                    <a:pt x="93155" y="76696"/>
                  </a:cubicBezTo>
                  <a:cubicBezTo>
                    <a:pt x="95326" y="76224"/>
                    <a:pt x="97092" y="75304"/>
                    <a:pt x="98449" y="73951"/>
                  </a:cubicBezTo>
                  <a:cubicBezTo>
                    <a:pt x="100075" y="75916"/>
                    <a:pt x="102501" y="77376"/>
                    <a:pt x="105729" y="78324"/>
                  </a:cubicBezTo>
                  <a:cubicBezTo>
                    <a:pt x="108948" y="79272"/>
                    <a:pt x="112296" y="79744"/>
                    <a:pt x="115755" y="79744"/>
                  </a:cubicBezTo>
                  <a:cubicBezTo>
                    <a:pt x="119219" y="79744"/>
                    <a:pt x="122322" y="79272"/>
                    <a:pt x="125069" y="78324"/>
                  </a:cubicBezTo>
                  <a:cubicBezTo>
                    <a:pt x="127820" y="77376"/>
                    <a:pt x="130074" y="75916"/>
                    <a:pt x="131840" y="73951"/>
                  </a:cubicBezTo>
                  <a:cubicBezTo>
                    <a:pt x="133602" y="75172"/>
                    <a:pt x="135608" y="76052"/>
                    <a:pt x="137847" y="76596"/>
                  </a:cubicBezTo>
                  <a:cubicBezTo>
                    <a:pt x="140089" y="77136"/>
                    <a:pt x="142360" y="77408"/>
                    <a:pt x="144670" y="77408"/>
                  </a:cubicBezTo>
                  <a:lnTo>
                    <a:pt x="148738" y="77408"/>
                  </a:lnTo>
                  <a:cubicBezTo>
                    <a:pt x="149827" y="77408"/>
                    <a:pt x="150997" y="77356"/>
                    <a:pt x="152250" y="77256"/>
                  </a:cubicBezTo>
                  <a:cubicBezTo>
                    <a:pt x="153507" y="77152"/>
                    <a:pt x="154761" y="76964"/>
                    <a:pt x="156018" y="76696"/>
                  </a:cubicBezTo>
                  <a:cubicBezTo>
                    <a:pt x="157276" y="76428"/>
                    <a:pt x="158481" y="76068"/>
                    <a:pt x="159634" y="75628"/>
                  </a:cubicBezTo>
                  <a:cubicBezTo>
                    <a:pt x="160787" y="75187"/>
                    <a:pt x="161840" y="74627"/>
                    <a:pt x="162789" y="73951"/>
                  </a:cubicBezTo>
                  <a:cubicBezTo>
                    <a:pt x="164555" y="75371"/>
                    <a:pt x="166761" y="76304"/>
                    <a:pt x="169408" y="76748"/>
                  </a:cubicBezTo>
                  <a:cubicBezTo>
                    <a:pt x="172055" y="77188"/>
                    <a:pt x="174666" y="77408"/>
                    <a:pt x="177248" y="77408"/>
                  </a:cubicBezTo>
                  <a:lnTo>
                    <a:pt x="180504" y="77408"/>
                  </a:lnTo>
                  <a:cubicBezTo>
                    <a:pt x="181585" y="77408"/>
                    <a:pt x="182758" y="77356"/>
                    <a:pt x="184016" y="77256"/>
                  </a:cubicBezTo>
                  <a:cubicBezTo>
                    <a:pt x="185269" y="77152"/>
                    <a:pt x="186526" y="76964"/>
                    <a:pt x="187784" y="76696"/>
                  </a:cubicBezTo>
                  <a:cubicBezTo>
                    <a:pt x="189037" y="76428"/>
                    <a:pt x="190243" y="76068"/>
                    <a:pt x="191396" y="75628"/>
                  </a:cubicBezTo>
                  <a:cubicBezTo>
                    <a:pt x="192549" y="75187"/>
                    <a:pt x="193602" y="74627"/>
                    <a:pt x="194551" y="73951"/>
                  </a:cubicBezTo>
                  <a:cubicBezTo>
                    <a:pt x="196317" y="75371"/>
                    <a:pt x="198523" y="76304"/>
                    <a:pt x="201170" y="76748"/>
                  </a:cubicBezTo>
                  <a:cubicBezTo>
                    <a:pt x="203817" y="77188"/>
                    <a:pt x="206427" y="77408"/>
                    <a:pt x="209010" y="77408"/>
                  </a:cubicBezTo>
                  <a:lnTo>
                    <a:pt x="214000" y="77408"/>
                  </a:lnTo>
                  <a:cubicBezTo>
                    <a:pt x="215357" y="77408"/>
                    <a:pt x="216863" y="77392"/>
                    <a:pt x="218528" y="77356"/>
                  </a:cubicBezTo>
                  <a:cubicBezTo>
                    <a:pt x="220194" y="77320"/>
                    <a:pt x="221804" y="77256"/>
                    <a:pt x="223365" y="77152"/>
                  </a:cubicBezTo>
                  <a:cubicBezTo>
                    <a:pt x="224927" y="77052"/>
                    <a:pt x="226369" y="76936"/>
                    <a:pt x="227690" y="76796"/>
                  </a:cubicBezTo>
                  <a:cubicBezTo>
                    <a:pt x="229015" y="76660"/>
                    <a:pt x="230049" y="76492"/>
                    <a:pt x="230797" y="76288"/>
                  </a:cubicBezTo>
                  <a:cubicBezTo>
                    <a:pt x="231610" y="75952"/>
                    <a:pt x="232171" y="75544"/>
                    <a:pt x="232475" y="75067"/>
                  </a:cubicBezTo>
                  <a:cubicBezTo>
                    <a:pt x="232783" y="74595"/>
                    <a:pt x="233000" y="74019"/>
                    <a:pt x="233140" y="73339"/>
                  </a:cubicBezTo>
                  <a:cubicBezTo>
                    <a:pt x="233340" y="71507"/>
                    <a:pt x="233476" y="69490"/>
                    <a:pt x="233548" y="67286"/>
                  </a:cubicBezTo>
                  <a:cubicBezTo>
                    <a:pt x="233613" y="65085"/>
                    <a:pt x="233649" y="63065"/>
                    <a:pt x="233649" y="61233"/>
                  </a:cubicBezTo>
                  <a:lnTo>
                    <a:pt x="233649" y="2132"/>
                  </a:lnTo>
                  <a:cubicBezTo>
                    <a:pt x="233649" y="1524"/>
                    <a:pt x="233460" y="1012"/>
                    <a:pt x="233088" y="608"/>
                  </a:cubicBezTo>
                  <a:cubicBezTo>
                    <a:pt x="232712" y="204"/>
                    <a:pt x="232255" y="0"/>
                    <a:pt x="231711" y="0"/>
                  </a:cubicBezTo>
                  <a:lnTo>
                    <a:pt x="222449" y="0"/>
                  </a:lnTo>
                  <a:cubicBezTo>
                    <a:pt x="221904" y="0"/>
                    <a:pt x="221432" y="204"/>
                    <a:pt x="221023" y="608"/>
                  </a:cubicBezTo>
                  <a:cubicBezTo>
                    <a:pt x="220619" y="1012"/>
                    <a:pt x="220411" y="1524"/>
                    <a:pt x="220411" y="2132"/>
                  </a:cubicBezTo>
                  <a:lnTo>
                    <a:pt x="220411" y="61032"/>
                  </a:lnTo>
                  <a:cubicBezTo>
                    <a:pt x="220411" y="62657"/>
                    <a:pt x="220158" y="63625"/>
                    <a:pt x="219650" y="63929"/>
                  </a:cubicBezTo>
                  <a:cubicBezTo>
                    <a:pt x="219141" y="64233"/>
                    <a:pt x="218072" y="64385"/>
                    <a:pt x="216443" y="64385"/>
                  </a:cubicBezTo>
                  <a:lnTo>
                    <a:pt x="207785" y="64385"/>
                  </a:lnTo>
                  <a:cubicBezTo>
                    <a:pt x="207313" y="64385"/>
                    <a:pt x="206752" y="64373"/>
                    <a:pt x="206108" y="64337"/>
                  </a:cubicBezTo>
                  <a:cubicBezTo>
                    <a:pt x="205463" y="64301"/>
                    <a:pt x="204798" y="64217"/>
                    <a:pt x="204121" y="64081"/>
                  </a:cubicBezTo>
                  <a:cubicBezTo>
                    <a:pt x="203445" y="63949"/>
                    <a:pt x="202832" y="63761"/>
                    <a:pt x="202291" y="63525"/>
                  </a:cubicBezTo>
                  <a:cubicBezTo>
                    <a:pt x="201747" y="63285"/>
                    <a:pt x="201375" y="62997"/>
                    <a:pt x="201170" y="62657"/>
                  </a:cubicBezTo>
                  <a:lnTo>
                    <a:pt x="201170" y="35599"/>
                  </a:lnTo>
                  <a:cubicBezTo>
                    <a:pt x="201170" y="35059"/>
                    <a:pt x="200982" y="34599"/>
                    <a:pt x="200610" y="34227"/>
                  </a:cubicBezTo>
                  <a:cubicBezTo>
                    <a:pt x="200233" y="33855"/>
                    <a:pt x="199777" y="33667"/>
                    <a:pt x="199236" y="33667"/>
                  </a:cubicBezTo>
                  <a:lnTo>
                    <a:pt x="190379" y="33667"/>
                  </a:lnTo>
                  <a:cubicBezTo>
                    <a:pt x="189766" y="33667"/>
                    <a:pt x="189274" y="33855"/>
                    <a:pt x="188901" y="34227"/>
                  </a:cubicBezTo>
                  <a:cubicBezTo>
                    <a:pt x="188529" y="34599"/>
                    <a:pt x="188345" y="35059"/>
                    <a:pt x="188345" y="35599"/>
                  </a:cubicBezTo>
                  <a:lnTo>
                    <a:pt x="188345" y="60928"/>
                  </a:lnTo>
                  <a:cubicBezTo>
                    <a:pt x="188345" y="61744"/>
                    <a:pt x="188137" y="62369"/>
                    <a:pt x="187732" y="62809"/>
                  </a:cubicBezTo>
                  <a:cubicBezTo>
                    <a:pt x="187328" y="63253"/>
                    <a:pt x="186831" y="63593"/>
                    <a:pt x="186255" y="63829"/>
                  </a:cubicBezTo>
                  <a:cubicBezTo>
                    <a:pt x="185678" y="64065"/>
                    <a:pt x="185049" y="64217"/>
                    <a:pt x="184372" y="64285"/>
                  </a:cubicBezTo>
                  <a:cubicBezTo>
                    <a:pt x="183692" y="64353"/>
                    <a:pt x="183047" y="64385"/>
                    <a:pt x="182438" y="64385"/>
                  </a:cubicBezTo>
                  <a:lnTo>
                    <a:pt x="176028" y="64385"/>
                  </a:lnTo>
                  <a:cubicBezTo>
                    <a:pt x="175547" y="64385"/>
                    <a:pt x="174991" y="64373"/>
                    <a:pt x="174346" y="64337"/>
                  </a:cubicBezTo>
                  <a:cubicBezTo>
                    <a:pt x="173697" y="64301"/>
                    <a:pt x="173036" y="64217"/>
                    <a:pt x="172360" y="64081"/>
                  </a:cubicBezTo>
                  <a:cubicBezTo>
                    <a:pt x="171679" y="63949"/>
                    <a:pt x="171070" y="63761"/>
                    <a:pt x="170526" y="63525"/>
                  </a:cubicBezTo>
                  <a:cubicBezTo>
                    <a:pt x="169985" y="63285"/>
                    <a:pt x="169609" y="62996"/>
                    <a:pt x="169409" y="62656"/>
                  </a:cubicBezTo>
                  <a:lnTo>
                    <a:pt x="169409" y="35599"/>
                  </a:lnTo>
                  <a:cubicBezTo>
                    <a:pt x="169409" y="35059"/>
                    <a:pt x="169220" y="34599"/>
                    <a:pt x="168848" y="34226"/>
                  </a:cubicBezTo>
                  <a:cubicBezTo>
                    <a:pt x="168476" y="33854"/>
                    <a:pt x="168015" y="33666"/>
                    <a:pt x="167474" y="33666"/>
                  </a:cubicBezTo>
                  <a:lnTo>
                    <a:pt x="158617" y="33666"/>
                  </a:lnTo>
                  <a:cubicBezTo>
                    <a:pt x="158004" y="33666"/>
                    <a:pt x="157512" y="33854"/>
                    <a:pt x="157139" y="34226"/>
                  </a:cubicBezTo>
                  <a:cubicBezTo>
                    <a:pt x="156767" y="34599"/>
                    <a:pt x="156579" y="35058"/>
                    <a:pt x="156579" y="35599"/>
                  </a:cubicBezTo>
                  <a:lnTo>
                    <a:pt x="156579" y="60928"/>
                  </a:lnTo>
                  <a:cubicBezTo>
                    <a:pt x="156579" y="61744"/>
                    <a:pt x="156375" y="62368"/>
                    <a:pt x="155970" y="62808"/>
                  </a:cubicBezTo>
                  <a:cubicBezTo>
                    <a:pt x="155562" y="63252"/>
                    <a:pt x="155069" y="63593"/>
                    <a:pt x="154493" y="63829"/>
                  </a:cubicBezTo>
                  <a:cubicBezTo>
                    <a:pt x="153916" y="64065"/>
                    <a:pt x="153287" y="64217"/>
                    <a:pt x="152611" y="64285"/>
                  </a:cubicBezTo>
                  <a:cubicBezTo>
                    <a:pt x="151930" y="64353"/>
                    <a:pt x="151285" y="64385"/>
                    <a:pt x="150676" y="64385"/>
                  </a:cubicBezTo>
                  <a:lnTo>
                    <a:pt x="144362" y="64385"/>
                  </a:lnTo>
                  <a:cubicBezTo>
                    <a:pt x="143957" y="64385"/>
                    <a:pt x="143413" y="64337"/>
                    <a:pt x="142736" y="64233"/>
                  </a:cubicBezTo>
                  <a:cubicBezTo>
                    <a:pt x="142055" y="64133"/>
                    <a:pt x="141411" y="63965"/>
                    <a:pt x="140798" y="63725"/>
                  </a:cubicBezTo>
                  <a:cubicBezTo>
                    <a:pt x="140189" y="63489"/>
                    <a:pt x="139629" y="63169"/>
                    <a:pt x="139120" y="62760"/>
                  </a:cubicBezTo>
                  <a:cubicBezTo>
                    <a:pt x="138612" y="62352"/>
                    <a:pt x="138287" y="61808"/>
                    <a:pt x="138155" y="61132"/>
                  </a:cubicBezTo>
                  <a:cubicBezTo>
                    <a:pt x="138287" y="60452"/>
                    <a:pt x="138355" y="59760"/>
                    <a:pt x="138355" y="59044"/>
                  </a:cubicBezTo>
                  <a:lnTo>
                    <a:pt x="138355" y="50958"/>
                  </a:lnTo>
                  <a:cubicBezTo>
                    <a:pt x="138355" y="43433"/>
                    <a:pt x="136353" y="37787"/>
                    <a:pt x="132349" y="34023"/>
                  </a:cubicBezTo>
                  <a:cubicBezTo>
                    <a:pt x="128345" y="30258"/>
                    <a:pt x="122883" y="28377"/>
                    <a:pt x="115960" y="28377"/>
                  </a:cubicBezTo>
                  <a:cubicBezTo>
                    <a:pt x="108968" y="28377"/>
                    <a:pt x="103402" y="30294"/>
                    <a:pt x="99262" y="34127"/>
                  </a:cubicBezTo>
                  <a:cubicBezTo>
                    <a:pt x="95122" y="37955"/>
                    <a:pt x="93051" y="43604"/>
                    <a:pt x="93051" y="51062"/>
                  </a:cubicBezTo>
                  <a:lnTo>
                    <a:pt x="93051" y="59604"/>
                  </a:lnTo>
                  <a:cubicBezTo>
                    <a:pt x="93051" y="60624"/>
                    <a:pt x="92951" y="61436"/>
                    <a:pt x="92747" y="62048"/>
                  </a:cubicBezTo>
                  <a:cubicBezTo>
                    <a:pt x="92611" y="62593"/>
                    <a:pt x="92338" y="63033"/>
                    <a:pt x="91934" y="63369"/>
                  </a:cubicBezTo>
                  <a:cubicBezTo>
                    <a:pt x="91526" y="63709"/>
                    <a:pt x="91033" y="63949"/>
                    <a:pt x="90456" y="64081"/>
                  </a:cubicBezTo>
                  <a:cubicBezTo>
                    <a:pt x="89880" y="64217"/>
                    <a:pt x="89267" y="64301"/>
                    <a:pt x="88626" y="64337"/>
                  </a:cubicBezTo>
                  <a:cubicBezTo>
                    <a:pt x="87978" y="64373"/>
                    <a:pt x="87417" y="64385"/>
                    <a:pt x="86944" y="64385"/>
                  </a:cubicBezTo>
                  <a:lnTo>
                    <a:pt x="82159" y="64385"/>
                  </a:lnTo>
                  <a:cubicBezTo>
                    <a:pt x="81683" y="64385"/>
                    <a:pt x="81126" y="64373"/>
                    <a:pt x="80482" y="64337"/>
                  </a:cubicBezTo>
                  <a:cubicBezTo>
                    <a:pt x="79833" y="64301"/>
                    <a:pt x="79172" y="64217"/>
                    <a:pt x="78495" y="64081"/>
                  </a:cubicBezTo>
                  <a:cubicBezTo>
                    <a:pt x="77815" y="63949"/>
                    <a:pt x="77206" y="63761"/>
                    <a:pt x="76661" y="63525"/>
                  </a:cubicBezTo>
                  <a:cubicBezTo>
                    <a:pt x="76117" y="63285"/>
                    <a:pt x="75744" y="62996"/>
                    <a:pt x="75544" y="62656"/>
                  </a:cubicBezTo>
                  <a:lnTo>
                    <a:pt x="75544" y="35599"/>
                  </a:lnTo>
                  <a:cubicBezTo>
                    <a:pt x="75544" y="35059"/>
                    <a:pt x="75356" y="34599"/>
                    <a:pt x="74980" y="34226"/>
                  </a:cubicBezTo>
                  <a:cubicBezTo>
                    <a:pt x="74607" y="33854"/>
                    <a:pt x="74151" y="33666"/>
                    <a:pt x="73606" y="33666"/>
                  </a:cubicBezTo>
                  <a:lnTo>
                    <a:pt x="64753" y="33666"/>
                  </a:lnTo>
                  <a:cubicBezTo>
                    <a:pt x="64140" y="33666"/>
                    <a:pt x="63647" y="33854"/>
                    <a:pt x="63275" y="34226"/>
                  </a:cubicBezTo>
                  <a:cubicBezTo>
                    <a:pt x="62899" y="34599"/>
                    <a:pt x="62715" y="35058"/>
                    <a:pt x="62715" y="35599"/>
                  </a:cubicBezTo>
                  <a:lnTo>
                    <a:pt x="62715" y="60928"/>
                  </a:lnTo>
                  <a:cubicBezTo>
                    <a:pt x="62715" y="61744"/>
                    <a:pt x="62510" y="62368"/>
                    <a:pt x="62106" y="62808"/>
                  </a:cubicBezTo>
                  <a:cubicBezTo>
                    <a:pt x="61693" y="63252"/>
                    <a:pt x="61205" y="63593"/>
                    <a:pt x="60628" y="63829"/>
                  </a:cubicBezTo>
                  <a:cubicBezTo>
                    <a:pt x="60052" y="64065"/>
                    <a:pt x="59423" y="64217"/>
                    <a:pt x="58742" y="64285"/>
                  </a:cubicBezTo>
                  <a:cubicBezTo>
                    <a:pt x="58066" y="64353"/>
                    <a:pt x="57421" y="64385"/>
                    <a:pt x="56812" y="64385"/>
                  </a:cubicBezTo>
                  <a:lnTo>
                    <a:pt x="50093" y="64385"/>
                  </a:lnTo>
                  <a:cubicBezTo>
                    <a:pt x="47851" y="64385"/>
                    <a:pt x="46221" y="64045"/>
                    <a:pt x="45204" y="63369"/>
                  </a:cubicBezTo>
                  <a:cubicBezTo>
                    <a:pt x="44187" y="62692"/>
                    <a:pt x="43678" y="61232"/>
                    <a:pt x="43678" y="58996"/>
                  </a:cubicBezTo>
                  <a:lnTo>
                    <a:pt x="43678" y="31126"/>
                  </a:lnTo>
                  <a:cubicBezTo>
                    <a:pt x="43678" y="30582"/>
                    <a:pt x="43574" y="30178"/>
                    <a:pt x="43370" y="29902"/>
                  </a:cubicBezTo>
                  <a:cubicBezTo>
                    <a:pt x="43170" y="29634"/>
                    <a:pt x="42693" y="29394"/>
                    <a:pt x="41949" y="29193"/>
                  </a:cubicBezTo>
                  <a:cubicBezTo>
                    <a:pt x="40383" y="28717"/>
                    <a:pt x="38229" y="28345"/>
                    <a:pt x="35482" y="28069"/>
                  </a:cubicBezTo>
                  <a:cubicBezTo>
                    <a:pt x="32735" y="27801"/>
                    <a:pt x="30036" y="27665"/>
                    <a:pt x="27389" y="27665"/>
                  </a:cubicBezTo>
                  <a:cubicBezTo>
                    <a:pt x="18427" y="27665"/>
                    <a:pt x="11624" y="29890"/>
                    <a:pt x="6975" y="34330"/>
                  </a:cubicBezTo>
                  <a:cubicBezTo>
                    <a:pt x="2326" y="38771"/>
                    <a:pt x="0" y="44997"/>
                    <a:pt x="0" y="52994"/>
                  </a:cubicBezTo>
                  <a:lnTo>
                    <a:pt x="0" y="55031"/>
                  </a:lnTo>
                  <a:cubicBezTo>
                    <a:pt x="0" y="58687"/>
                    <a:pt x="544" y="61844"/>
                    <a:pt x="1630" y="64489"/>
                  </a:cubicBezTo>
                  <a:cubicBezTo>
                    <a:pt x="2715" y="67133"/>
                    <a:pt x="4193" y="69306"/>
                    <a:pt x="6058" y="70998"/>
                  </a:cubicBezTo>
                  <a:moveTo>
                    <a:pt x="105880" y="51934"/>
                  </a:moveTo>
                  <a:cubicBezTo>
                    <a:pt x="105880" y="47813"/>
                    <a:pt x="106661" y="44825"/>
                    <a:pt x="108223" y="42968"/>
                  </a:cubicBezTo>
                  <a:cubicBezTo>
                    <a:pt x="109780" y="41108"/>
                    <a:pt x="112295" y="40180"/>
                    <a:pt x="115755" y="40180"/>
                  </a:cubicBezTo>
                  <a:cubicBezTo>
                    <a:pt x="119219" y="40180"/>
                    <a:pt x="121713" y="41108"/>
                    <a:pt x="123239" y="42968"/>
                  </a:cubicBezTo>
                  <a:cubicBezTo>
                    <a:pt x="124764" y="44825"/>
                    <a:pt x="125529" y="47813"/>
                    <a:pt x="125529" y="51934"/>
                  </a:cubicBezTo>
                  <a:lnTo>
                    <a:pt x="125529" y="56291"/>
                  </a:lnTo>
                  <a:cubicBezTo>
                    <a:pt x="125529" y="60276"/>
                    <a:pt x="124744" y="63168"/>
                    <a:pt x="123187" y="64957"/>
                  </a:cubicBezTo>
                  <a:cubicBezTo>
                    <a:pt x="121625" y="66745"/>
                    <a:pt x="119147" y="67642"/>
                    <a:pt x="115755" y="67642"/>
                  </a:cubicBezTo>
                  <a:cubicBezTo>
                    <a:pt x="113176" y="67642"/>
                    <a:pt x="111074" y="67117"/>
                    <a:pt x="109444" y="66073"/>
                  </a:cubicBezTo>
                  <a:cubicBezTo>
                    <a:pt x="107815" y="65025"/>
                    <a:pt x="106725" y="63285"/>
                    <a:pt x="106185" y="60852"/>
                  </a:cubicBezTo>
                  <a:cubicBezTo>
                    <a:pt x="105981" y="59432"/>
                    <a:pt x="105880" y="57915"/>
                    <a:pt x="105880" y="56291"/>
                  </a:cubicBezTo>
                  <a:lnTo>
                    <a:pt x="105880" y="51934"/>
                  </a:lnTo>
                  <a:close/>
                  <a:moveTo>
                    <a:pt x="12830" y="51162"/>
                  </a:moveTo>
                  <a:cubicBezTo>
                    <a:pt x="12830" y="47233"/>
                    <a:pt x="13983" y="44300"/>
                    <a:pt x="16289" y="42364"/>
                  </a:cubicBezTo>
                  <a:cubicBezTo>
                    <a:pt x="18600" y="40432"/>
                    <a:pt x="21823" y="39463"/>
                    <a:pt x="25963" y="39463"/>
                  </a:cubicBezTo>
                  <a:cubicBezTo>
                    <a:pt x="26572" y="39463"/>
                    <a:pt x="27437" y="39483"/>
                    <a:pt x="28558" y="39519"/>
                  </a:cubicBezTo>
                  <a:cubicBezTo>
                    <a:pt x="29679" y="39552"/>
                    <a:pt x="30440" y="39604"/>
                    <a:pt x="30849" y="39667"/>
                  </a:cubicBezTo>
                  <a:lnTo>
                    <a:pt x="30849" y="58687"/>
                  </a:lnTo>
                  <a:cubicBezTo>
                    <a:pt x="30849" y="60252"/>
                    <a:pt x="30204" y="61404"/>
                    <a:pt x="28915" y="62148"/>
                  </a:cubicBezTo>
                  <a:cubicBezTo>
                    <a:pt x="27625" y="62896"/>
                    <a:pt x="25827" y="63268"/>
                    <a:pt x="23521" y="63268"/>
                  </a:cubicBezTo>
                  <a:lnTo>
                    <a:pt x="21991" y="63268"/>
                  </a:lnTo>
                  <a:cubicBezTo>
                    <a:pt x="18872" y="63268"/>
                    <a:pt x="16561" y="62452"/>
                    <a:pt x="15072" y="60824"/>
                  </a:cubicBezTo>
                  <a:cubicBezTo>
                    <a:pt x="13574" y="59200"/>
                    <a:pt x="12830" y="56451"/>
                    <a:pt x="12830" y="52586"/>
                  </a:cubicBezTo>
                  <a:lnTo>
                    <a:pt x="12830" y="51162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27" name="Freeform 226">
              <a:extLst>
                <a:ext uri="{FF2B5EF4-FFF2-40B4-BE49-F238E27FC236}">
                  <a16:creationId xmlns:a16="http://schemas.microsoft.com/office/drawing/2014/main" id="{738DE421-7151-7572-27CC-81AEF7CF409D}"/>
                </a:ext>
              </a:extLst>
            </p:cNvPr>
            <p:cNvSpPr/>
            <p:nvPr/>
          </p:nvSpPr>
          <p:spPr>
            <a:xfrm>
              <a:off x="10363550" y="6080278"/>
              <a:ext cx="11912" cy="12510"/>
            </a:xfrm>
            <a:custGeom>
              <a:avLst/>
              <a:gdLst>
                <a:gd name="connsiteX0" fmla="*/ 2443 w 11912"/>
                <a:gd name="connsiteY0" fmla="*/ 12511 h 12510"/>
                <a:gd name="connsiteX1" fmla="*/ 9570 w 11912"/>
                <a:gd name="connsiteY1" fmla="*/ 12511 h 12510"/>
                <a:gd name="connsiteX2" fmla="*/ 11248 w 11912"/>
                <a:gd name="connsiteY2" fmla="*/ 11851 h 12510"/>
                <a:gd name="connsiteX3" fmla="*/ 11913 w 11912"/>
                <a:gd name="connsiteY3" fmla="*/ 10274 h 12510"/>
                <a:gd name="connsiteX4" fmla="*/ 11913 w 11912"/>
                <a:gd name="connsiteY4" fmla="*/ 2337 h 12510"/>
                <a:gd name="connsiteX5" fmla="*/ 11248 w 11912"/>
                <a:gd name="connsiteY5" fmla="*/ 660 h 12510"/>
                <a:gd name="connsiteX6" fmla="*/ 9570 w 11912"/>
                <a:gd name="connsiteY6" fmla="*/ 0 h 12510"/>
                <a:gd name="connsiteX7" fmla="*/ 2443 w 11912"/>
                <a:gd name="connsiteY7" fmla="*/ 0 h 12510"/>
                <a:gd name="connsiteX8" fmla="*/ 765 w 11912"/>
                <a:gd name="connsiteY8" fmla="*/ 660 h 12510"/>
                <a:gd name="connsiteX9" fmla="*/ 0 w 11912"/>
                <a:gd name="connsiteY9" fmla="*/ 2337 h 12510"/>
                <a:gd name="connsiteX10" fmla="*/ 0 w 11912"/>
                <a:gd name="connsiteY10" fmla="*/ 10274 h 12510"/>
                <a:gd name="connsiteX11" fmla="*/ 765 w 11912"/>
                <a:gd name="connsiteY11" fmla="*/ 11851 h 12510"/>
                <a:gd name="connsiteX12" fmla="*/ 2443 w 119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510">
                  <a:moveTo>
                    <a:pt x="2443" y="12511"/>
                  </a:moveTo>
                  <a:lnTo>
                    <a:pt x="9570" y="12511"/>
                  </a:lnTo>
                  <a:cubicBezTo>
                    <a:pt x="10247" y="12511"/>
                    <a:pt x="10808" y="12295"/>
                    <a:pt x="11248" y="11851"/>
                  </a:cubicBezTo>
                  <a:cubicBezTo>
                    <a:pt x="11689" y="11410"/>
                    <a:pt x="11913" y="10882"/>
                    <a:pt x="11913" y="10274"/>
                  </a:cubicBezTo>
                  <a:lnTo>
                    <a:pt x="11913" y="2337"/>
                  </a:lnTo>
                  <a:cubicBezTo>
                    <a:pt x="11913" y="1664"/>
                    <a:pt x="11688" y="1100"/>
                    <a:pt x="11248" y="660"/>
                  </a:cubicBezTo>
                  <a:cubicBezTo>
                    <a:pt x="10808" y="220"/>
                    <a:pt x="10247" y="0"/>
                    <a:pt x="9570" y="0"/>
                  </a:cubicBezTo>
                  <a:lnTo>
                    <a:pt x="2443" y="0"/>
                  </a:lnTo>
                  <a:cubicBezTo>
                    <a:pt x="1834" y="0"/>
                    <a:pt x="1273" y="220"/>
                    <a:pt x="765" y="660"/>
                  </a:cubicBezTo>
                  <a:cubicBezTo>
                    <a:pt x="256" y="1100"/>
                    <a:pt x="0" y="1664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56" y="11411"/>
                    <a:pt x="765" y="11851"/>
                  </a:cubicBezTo>
                  <a:cubicBezTo>
                    <a:pt x="1273" y="12295"/>
                    <a:pt x="183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28" name="Freeform 227">
              <a:extLst>
                <a:ext uri="{FF2B5EF4-FFF2-40B4-BE49-F238E27FC236}">
                  <a16:creationId xmlns:a16="http://schemas.microsoft.com/office/drawing/2014/main" id="{2C22E592-D1DD-50CD-52EB-F31D04E131D2}"/>
                </a:ext>
              </a:extLst>
            </p:cNvPr>
            <p:cNvSpPr/>
            <p:nvPr/>
          </p:nvSpPr>
          <p:spPr>
            <a:xfrm>
              <a:off x="10389510" y="6161146"/>
              <a:ext cx="12013" cy="12610"/>
            </a:xfrm>
            <a:custGeom>
              <a:avLst/>
              <a:gdLst>
                <a:gd name="connsiteX0" fmla="*/ 2443 w 12013"/>
                <a:gd name="connsiteY0" fmla="*/ 0 h 12610"/>
                <a:gd name="connsiteX1" fmla="*/ 713 w 12013"/>
                <a:gd name="connsiteY1" fmla="*/ 660 h 12610"/>
                <a:gd name="connsiteX2" fmla="*/ 0 w 12013"/>
                <a:gd name="connsiteY2" fmla="*/ 2341 h 12610"/>
                <a:gd name="connsiteX3" fmla="*/ 0 w 12013"/>
                <a:gd name="connsiteY3" fmla="*/ 10478 h 12610"/>
                <a:gd name="connsiteX4" fmla="*/ 713 w 12013"/>
                <a:gd name="connsiteY4" fmla="*/ 11951 h 12610"/>
                <a:gd name="connsiteX5" fmla="*/ 2443 w 12013"/>
                <a:gd name="connsiteY5" fmla="*/ 12611 h 12610"/>
                <a:gd name="connsiteX6" fmla="*/ 9466 w 12013"/>
                <a:gd name="connsiteY6" fmla="*/ 12611 h 12610"/>
                <a:gd name="connsiteX7" fmla="*/ 11196 w 12013"/>
                <a:gd name="connsiteY7" fmla="*/ 11951 h 12610"/>
                <a:gd name="connsiteX8" fmla="*/ 12013 w 12013"/>
                <a:gd name="connsiteY8" fmla="*/ 10478 h 12610"/>
                <a:gd name="connsiteX9" fmla="*/ 12013 w 12013"/>
                <a:gd name="connsiteY9" fmla="*/ 2341 h 12610"/>
                <a:gd name="connsiteX10" fmla="*/ 11248 w 12013"/>
                <a:gd name="connsiteY10" fmla="*/ 660 h 12610"/>
                <a:gd name="connsiteX11" fmla="*/ 9466 w 12013"/>
                <a:gd name="connsiteY11" fmla="*/ 0 h 12610"/>
                <a:gd name="connsiteX12" fmla="*/ 2443 w 12013"/>
                <a:gd name="connsiteY12" fmla="*/ 0 h 12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3" h="12610">
                  <a:moveTo>
                    <a:pt x="2443" y="0"/>
                  </a:moveTo>
                  <a:cubicBezTo>
                    <a:pt x="1762" y="0"/>
                    <a:pt x="1185" y="216"/>
                    <a:pt x="713" y="660"/>
                  </a:cubicBezTo>
                  <a:cubicBezTo>
                    <a:pt x="236" y="1100"/>
                    <a:pt x="0" y="1661"/>
                    <a:pt x="0" y="2341"/>
                  </a:cubicBezTo>
                  <a:lnTo>
                    <a:pt x="0" y="10478"/>
                  </a:lnTo>
                  <a:cubicBezTo>
                    <a:pt x="0" y="11019"/>
                    <a:pt x="236" y="11511"/>
                    <a:pt x="713" y="11951"/>
                  </a:cubicBezTo>
                  <a:cubicBezTo>
                    <a:pt x="1185" y="12391"/>
                    <a:pt x="1762" y="12611"/>
                    <a:pt x="2443" y="12611"/>
                  </a:cubicBezTo>
                  <a:lnTo>
                    <a:pt x="9466" y="12611"/>
                  </a:lnTo>
                  <a:cubicBezTo>
                    <a:pt x="10079" y="12611"/>
                    <a:pt x="10656" y="12391"/>
                    <a:pt x="11196" y="11951"/>
                  </a:cubicBezTo>
                  <a:cubicBezTo>
                    <a:pt x="11741" y="11511"/>
                    <a:pt x="12013" y="11019"/>
                    <a:pt x="12013" y="10478"/>
                  </a:cubicBezTo>
                  <a:lnTo>
                    <a:pt x="12013" y="2341"/>
                  </a:lnTo>
                  <a:cubicBezTo>
                    <a:pt x="12013" y="1661"/>
                    <a:pt x="11757" y="1100"/>
                    <a:pt x="11248" y="660"/>
                  </a:cubicBezTo>
                  <a:cubicBezTo>
                    <a:pt x="10740" y="216"/>
                    <a:pt x="10143" y="0"/>
                    <a:pt x="9466" y="0"/>
                  </a:cubicBezTo>
                  <a:lnTo>
                    <a:pt x="24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29" name="Freeform 228">
              <a:extLst>
                <a:ext uri="{FF2B5EF4-FFF2-40B4-BE49-F238E27FC236}">
                  <a16:creationId xmlns:a16="http://schemas.microsoft.com/office/drawing/2014/main" id="{EBB66FE8-4135-9254-38F0-AAE2D9961AEC}"/>
                </a:ext>
              </a:extLst>
            </p:cNvPr>
            <p:cNvSpPr/>
            <p:nvPr/>
          </p:nvSpPr>
          <p:spPr>
            <a:xfrm>
              <a:off x="10408344" y="6161146"/>
              <a:ext cx="11912" cy="12610"/>
            </a:xfrm>
            <a:custGeom>
              <a:avLst/>
              <a:gdLst>
                <a:gd name="connsiteX0" fmla="*/ 2443 w 11912"/>
                <a:gd name="connsiteY0" fmla="*/ 0 h 12610"/>
                <a:gd name="connsiteX1" fmla="*/ 765 w 11912"/>
                <a:gd name="connsiteY1" fmla="*/ 660 h 12610"/>
                <a:gd name="connsiteX2" fmla="*/ 0 w 11912"/>
                <a:gd name="connsiteY2" fmla="*/ 2341 h 12610"/>
                <a:gd name="connsiteX3" fmla="*/ 0 w 11912"/>
                <a:gd name="connsiteY3" fmla="*/ 10478 h 12610"/>
                <a:gd name="connsiteX4" fmla="*/ 765 w 11912"/>
                <a:gd name="connsiteY4" fmla="*/ 11951 h 12610"/>
                <a:gd name="connsiteX5" fmla="*/ 2443 w 11912"/>
                <a:gd name="connsiteY5" fmla="*/ 12611 h 12610"/>
                <a:gd name="connsiteX6" fmla="*/ 9570 w 11912"/>
                <a:gd name="connsiteY6" fmla="*/ 12611 h 12610"/>
                <a:gd name="connsiteX7" fmla="*/ 11248 w 11912"/>
                <a:gd name="connsiteY7" fmla="*/ 11951 h 12610"/>
                <a:gd name="connsiteX8" fmla="*/ 11913 w 11912"/>
                <a:gd name="connsiteY8" fmla="*/ 10478 h 12610"/>
                <a:gd name="connsiteX9" fmla="*/ 11913 w 11912"/>
                <a:gd name="connsiteY9" fmla="*/ 2341 h 12610"/>
                <a:gd name="connsiteX10" fmla="*/ 11248 w 11912"/>
                <a:gd name="connsiteY10" fmla="*/ 660 h 12610"/>
                <a:gd name="connsiteX11" fmla="*/ 9570 w 11912"/>
                <a:gd name="connsiteY11" fmla="*/ 0 h 12610"/>
                <a:gd name="connsiteX12" fmla="*/ 2443 w 11912"/>
                <a:gd name="connsiteY12" fmla="*/ 0 h 12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610">
                  <a:moveTo>
                    <a:pt x="2443" y="0"/>
                  </a:moveTo>
                  <a:cubicBezTo>
                    <a:pt x="1834" y="0"/>
                    <a:pt x="1273" y="216"/>
                    <a:pt x="765" y="660"/>
                  </a:cubicBezTo>
                  <a:cubicBezTo>
                    <a:pt x="256" y="1100"/>
                    <a:pt x="0" y="1661"/>
                    <a:pt x="0" y="2341"/>
                  </a:cubicBezTo>
                  <a:lnTo>
                    <a:pt x="0" y="10478"/>
                  </a:lnTo>
                  <a:cubicBezTo>
                    <a:pt x="0" y="11019"/>
                    <a:pt x="256" y="11511"/>
                    <a:pt x="765" y="11951"/>
                  </a:cubicBezTo>
                  <a:cubicBezTo>
                    <a:pt x="1273" y="12391"/>
                    <a:pt x="1834" y="12611"/>
                    <a:pt x="2443" y="12611"/>
                  </a:cubicBezTo>
                  <a:lnTo>
                    <a:pt x="9570" y="12611"/>
                  </a:lnTo>
                  <a:cubicBezTo>
                    <a:pt x="10247" y="12611"/>
                    <a:pt x="10808" y="12391"/>
                    <a:pt x="11248" y="11951"/>
                  </a:cubicBezTo>
                  <a:cubicBezTo>
                    <a:pt x="11693" y="11511"/>
                    <a:pt x="11913" y="11019"/>
                    <a:pt x="11913" y="10478"/>
                  </a:cubicBezTo>
                  <a:lnTo>
                    <a:pt x="11913" y="2341"/>
                  </a:lnTo>
                  <a:cubicBezTo>
                    <a:pt x="11913" y="1661"/>
                    <a:pt x="11692" y="1100"/>
                    <a:pt x="11248" y="660"/>
                  </a:cubicBezTo>
                  <a:cubicBezTo>
                    <a:pt x="10808" y="216"/>
                    <a:pt x="10247" y="0"/>
                    <a:pt x="9570" y="0"/>
                  </a:cubicBezTo>
                  <a:lnTo>
                    <a:pt x="24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30" name="Freeform 229">
              <a:extLst>
                <a:ext uri="{FF2B5EF4-FFF2-40B4-BE49-F238E27FC236}">
                  <a16:creationId xmlns:a16="http://schemas.microsoft.com/office/drawing/2014/main" id="{57C8561A-A3C9-10DA-77B9-0F15D14E2427}"/>
                </a:ext>
              </a:extLst>
            </p:cNvPr>
            <p:cNvSpPr/>
            <p:nvPr/>
          </p:nvSpPr>
          <p:spPr>
            <a:xfrm>
              <a:off x="10493760" y="6084754"/>
              <a:ext cx="12725" cy="12510"/>
            </a:xfrm>
            <a:custGeom>
              <a:avLst/>
              <a:gdLst>
                <a:gd name="connsiteX0" fmla="*/ 2443 w 12725"/>
                <a:gd name="connsiteY0" fmla="*/ 12511 h 12510"/>
                <a:gd name="connsiteX1" fmla="*/ 10383 w 12725"/>
                <a:gd name="connsiteY1" fmla="*/ 12511 h 12510"/>
                <a:gd name="connsiteX2" fmla="*/ 12061 w 12725"/>
                <a:gd name="connsiteY2" fmla="*/ 11851 h 12510"/>
                <a:gd name="connsiteX3" fmla="*/ 12725 w 12725"/>
                <a:gd name="connsiteY3" fmla="*/ 10274 h 12510"/>
                <a:gd name="connsiteX4" fmla="*/ 12725 w 12725"/>
                <a:gd name="connsiteY4" fmla="*/ 2337 h 12510"/>
                <a:gd name="connsiteX5" fmla="*/ 12061 w 12725"/>
                <a:gd name="connsiteY5" fmla="*/ 660 h 12510"/>
                <a:gd name="connsiteX6" fmla="*/ 10487 w 12725"/>
                <a:gd name="connsiteY6" fmla="*/ 0 h 12510"/>
                <a:gd name="connsiteX7" fmla="*/ 2443 w 12725"/>
                <a:gd name="connsiteY7" fmla="*/ 0 h 12510"/>
                <a:gd name="connsiteX8" fmla="*/ 713 w 12725"/>
                <a:gd name="connsiteY8" fmla="*/ 660 h 12510"/>
                <a:gd name="connsiteX9" fmla="*/ 0 w 12725"/>
                <a:gd name="connsiteY9" fmla="*/ 2337 h 12510"/>
                <a:gd name="connsiteX10" fmla="*/ 0 w 12725"/>
                <a:gd name="connsiteY10" fmla="*/ 10274 h 12510"/>
                <a:gd name="connsiteX11" fmla="*/ 661 w 12725"/>
                <a:gd name="connsiteY11" fmla="*/ 11851 h 12510"/>
                <a:gd name="connsiteX12" fmla="*/ 2443 w 12725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510">
                  <a:moveTo>
                    <a:pt x="2443" y="12511"/>
                  </a:moveTo>
                  <a:lnTo>
                    <a:pt x="10383" y="12511"/>
                  </a:lnTo>
                  <a:cubicBezTo>
                    <a:pt x="11060" y="12511"/>
                    <a:pt x="11620" y="12295"/>
                    <a:pt x="12061" y="11851"/>
                  </a:cubicBezTo>
                  <a:cubicBezTo>
                    <a:pt x="12501" y="11410"/>
                    <a:pt x="12725" y="10882"/>
                    <a:pt x="12725" y="10274"/>
                  </a:cubicBezTo>
                  <a:lnTo>
                    <a:pt x="12725" y="2337"/>
                  </a:lnTo>
                  <a:cubicBezTo>
                    <a:pt x="12725" y="1661"/>
                    <a:pt x="12501" y="1100"/>
                    <a:pt x="12061" y="660"/>
                  </a:cubicBezTo>
                  <a:cubicBezTo>
                    <a:pt x="11620" y="220"/>
                    <a:pt x="11096" y="0"/>
                    <a:pt x="10487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16" y="11411"/>
                    <a:pt x="661" y="11851"/>
                  </a:cubicBezTo>
                  <a:cubicBezTo>
                    <a:pt x="1101" y="12295"/>
                    <a:pt x="169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31" name="Freeform 230">
              <a:extLst>
                <a:ext uri="{FF2B5EF4-FFF2-40B4-BE49-F238E27FC236}">
                  <a16:creationId xmlns:a16="http://schemas.microsoft.com/office/drawing/2014/main" id="{355E2D55-5422-1D38-BA67-59C52E30D4BF}"/>
                </a:ext>
              </a:extLst>
            </p:cNvPr>
            <p:cNvSpPr/>
            <p:nvPr/>
          </p:nvSpPr>
          <p:spPr>
            <a:xfrm>
              <a:off x="10516359" y="6084754"/>
              <a:ext cx="12012" cy="12510"/>
            </a:xfrm>
            <a:custGeom>
              <a:avLst/>
              <a:gdLst>
                <a:gd name="connsiteX0" fmla="*/ 2443 w 12012"/>
                <a:gd name="connsiteY0" fmla="*/ 12511 h 12510"/>
                <a:gd name="connsiteX1" fmla="*/ 9466 w 12012"/>
                <a:gd name="connsiteY1" fmla="*/ 12511 h 12510"/>
                <a:gd name="connsiteX2" fmla="*/ 11196 w 12012"/>
                <a:gd name="connsiteY2" fmla="*/ 11851 h 12510"/>
                <a:gd name="connsiteX3" fmla="*/ 12013 w 12012"/>
                <a:gd name="connsiteY3" fmla="*/ 10274 h 12510"/>
                <a:gd name="connsiteX4" fmla="*/ 12013 w 12012"/>
                <a:gd name="connsiteY4" fmla="*/ 2337 h 12510"/>
                <a:gd name="connsiteX5" fmla="*/ 11248 w 12012"/>
                <a:gd name="connsiteY5" fmla="*/ 660 h 12510"/>
                <a:gd name="connsiteX6" fmla="*/ 9466 w 12012"/>
                <a:gd name="connsiteY6" fmla="*/ 0 h 12510"/>
                <a:gd name="connsiteX7" fmla="*/ 2443 w 12012"/>
                <a:gd name="connsiteY7" fmla="*/ 0 h 12510"/>
                <a:gd name="connsiteX8" fmla="*/ 713 w 12012"/>
                <a:gd name="connsiteY8" fmla="*/ 660 h 12510"/>
                <a:gd name="connsiteX9" fmla="*/ 0 w 12012"/>
                <a:gd name="connsiteY9" fmla="*/ 2337 h 12510"/>
                <a:gd name="connsiteX10" fmla="*/ 0 w 12012"/>
                <a:gd name="connsiteY10" fmla="*/ 10274 h 12510"/>
                <a:gd name="connsiteX11" fmla="*/ 713 w 12012"/>
                <a:gd name="connsiteY11" fmla="*/ 11851 h 12510"/>
                <a:gd name="connsiteX12" fmla="*/ 2443 w 120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2" h="12510">
                  <a:moveTo>
                    <a:pt x="2443" y="12511"/>
                  </a:moveTo>
                  <a:lnTo>
                    <a:pt x="9466" y="12511"/>
                  </a:lnTo>
                  <a:cubicBezTo>
                    <a:pt x="10079" y="12511"/>
                    <a:pt x="10656" y="12295"/>
                    <a:pt x="11196" y="11851"/>
                  </a:cubicBezTo>
                  <a:cubicBezTo>
                    <a:pt x="11741" y="11410"/>
                    <a:pt x="12013" y="10882"/>
                    <a:pt x="12013" y="10274"/>
                  </a:cubicBezTo>
                  <a:lnTo>
                    <a:pt x="12013" y="2337"/>
                  </a:lnTo>
                  <a:cubicBezTo>
                    <a:pt x="12013" y="1661"/>
                    <a:pt x="11761" y="1100"/>
                    <a:pt x="11248" y="660"/>
                  </a:cubicBezTo>
                  <a:cubicBezTo>
                    <a:pt x="10740" y="220"/>
                    <a:pt x="10147" y="0"/>
                    <a:pt x="9466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36" y="11411"/>
                    <a:pt x="713" y="11851"/>
                  </a:cubicBezTo>
                  <a:cubicBezTo>
                    <a:pt x="1185" y="12295"/>
                    <a:pt x="1762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32" name="Freeform 231">
              <a:extLst>
                <a:ext uri="{FF2B5EF4-FFF2-40B4-BE49-F238E27FC236}">
                  <a16:creationId xmlns:a16="http://schemas.microsoft.com/office/drawing/2014/main" id="{2F12B76F-E998-5D82-F465-C210016DB83A}"/>
                </a:ext>
              </a:extLst>
            </p:cNvPr>
            <p:cNvSpPr/>
            <p:nvPr/>
          </p:nvSpPr>
          <p:spPr>
            <a:xfrm>
              <a:off x="10535194" y="6084754"/>
              <a:ext cx="11912" cy="12510"/>
            </a:xfrm>
            <a:custGeom>
              <a:avLst/>
              <a:gdLst>
                <a:gd name="connsiteX0" fmla="*/ 2443 w 11912"/>
                <a:gd name="connsiteY0" fmla="*/ 12511 h 12510"/>
                <a:gd name="connsiteX1" fmla="*/ 9570 w 11912"/>
                <a:gd name="connsiteY1" fmla="*/ 12511 h 12510"/>
                <a:gd name="connsiteX2" fmla="*/ 11248 w 11912"/>
                <a:gd name="connsiteY2" fmla="*/ 11851 h 12510"/>
                <a:gd name="connsiteX3" fmla="*/ 11913 w 11912"/>
                <a:gd name="connsiteY3" fmla="*/ 10274 h 12510"/>
                <a:gd name="connsiteX4" fmla="*/ 11913 w 11912"/>
                <a:gd name="connsiteY4" fmla="*/ 2337 h 12510"/>
                <a:gd name="connsiteX5" fmla="*/ 11248 w 11912"/>
                <a:gd name="connsiteY5" fmla="*/ 660 h 12510"/>
                <a:gd name="connsiteX6" fmla="*/ 9570 w 11912"/>
                <a:gd name="connsiteY6" fmla="*/ 0 h 12510"/>
                <a:gd name="connsiteX7" fmla="*/ 2443 w 11912"/>
                <a:gd name="connsiteY7" fmla="*/ 0 h 12510"/>
                <a:gd name="connsiteX8" fmla="*/ 765 w 11912"/>
                <a:gd name="connsiteY8" fmla="*/ 660 h 12510"/>
                <a:gd name="connsiteX9" fmla="*/ 0 w 11912"/>
                <a:gd name="connsiteY9" fmla="*/ 2337 h 12510"/>
                <a:gd name="connsiteX10" fmla="*/ 0 w 11912"/>
                <a:gd name="connsiteY10" fmla="*/ 10274 h 12510"/>
                <a:gd name="connsiteX11" fmla="*/ 765 w 11912"/>
                <a:gd name="connsiteY11" fmla="*/ 11851 h 12510"/>
                <a:gd name="connsiteX12" fmla="*/ 2443 w 119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510">
                  <a:moveTo>
                    <a:pt x="2443" y="12511"/>
                  </a:moveTo>
                  <a:lnTo>
                    <a:pt x="9570" y="12511"/>
                  </a:lnTo>
                  <a:cubicBezTo>
                    <a:pt x="10247" y="12511"/>
                    <a:pt x="10808" y="12295"/>
                    <a:pt x="11248" y="11851"/>
                  </a:cubicBezTo>
                  <a:cubicBezTo>
                    <a:pt x="11689" y="11410"/>
                    <a:pt x="11913" y="10882"/>
                    <a:pt x="11913" y="10274"/>
                  </a:cubicBezTo>
                  <a:lnTo>
                    <a:pt x="11913" y="2337"/>
                  </a:lnTo>
                  <a:cubicBezTo>
                    <a:pt x="11913" y="1661"/>
                    <a:pt x="11688" y="1100"/>
                    <a:pt x="11248" y="660"/>
                  </a:cubicBezTo>
                  <a:cubicBezTo>
                    <a:pt x="10808" y="220"/>
                    <a:pt x="10247" y="0"/>
                    <a:pt x="9570" y="0"/>
                  </a:cubicBezTo>
                  <a:lnTo>
                    <a:pt x="2443" y="0"/>
                  </a:lnTo>
                  <a:cubicBezTo>
                    <a:pt x="1834" y="0"/>
                    <a:pt x="1269" y="220"/>
                    <a:pt x="765" y="660"/>
                  </a:cubicBezTo>
                  <a:cubicBezTo>
                    <a:pt x="25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56" y="11411"/>
                    <a:pt x="765" y="11851"/>
                  </a:cubicBezTo>
                  <a:cubicBezTo>
                    <a:pt x="1269" y="12295"/>
                    <a:pt x="183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33" name="Freeform 232">
              <a:extLst>
                <a:ext uri="{FF2B5EF4-FFF2-40B4-BE49-F238E27FC236}">
                  <a16:creationId xmlns:a16="http://schemas.microsoft.com/office/drawing/2014/main" id="{FB51FCA4-8C5A-53C6-F1C3-08D029DC1C8F}"/>
                </a:ext>
              </a:extLst>
            </p:cNvPr>
            <p:cNvSpPr/>
            <p:nvPr/>
          </p:nvSpPr>
          <p:spPr>
            <a:xfrm>
              <a:off x="10940568" y="6074887"/>
              <a:ext cx="99869" cy="101617"/>
            </a:xfrm>
            <a:custGeom>
              <a:avLst/>
              <a:gdLst>
                <a:gd name="connsiteX0" fmla="*/ 1426 w 99869"/>
                <a:gd name="connsiteY0" fmla="*/ 101313 h 101617"/>
                <a:gd name="connsiteX1" fmla="*/ 4885 w 99869"/>
                <a:gd name="connsiteY1" fmla="*/ 101569 h 101617"/>
                <a:gd name="connsiteX2" fmla="*/ 7840 w 99869"/>
                <a:gd name="connsiteY2" fmla="*/ 101617 h 101617"/>
                <a:gd name="connsiteX3" fmla="*/ 18327 w 99869"/>
                <a:gd name="connsiteY3" fmla="*/ 99841 h 101617"/>
                <a:gd name="connsiteX4" fmla="*/ 24738 w 99869"/>
                <a:gd name="connsiteY4" fmla="*/ 93683 h 101617"/>
                <a:gd name="connsiteX5" fmla="*/ 26316 w 99869"/>
                <a:gd name="connsiteY5" fmla="*/ 88598 h 101617"/>
                <a:gd name="connsiteX6" fmla="*/ 26777 w 99869"/>
                <a:gd name="connsiteY6" fmla="*/ 82189 h 101617"/>
                <a:gd name="connsiteX7" fmla="*/ 26777 w 99869"/>
                <a:gd name="connsiteY7" fmla="*/ 77412 h 101617"/>
                <a:gd name="connsiteX8" fmla="*/ 80173 w 99869"/>
                <a:gd name="connsiteY8" fmla="*/ 77412 h 101617"/>
                <a:gd name="connsiteX9" fmla="*/ 86536 w 99869"/>
                <a:gd name="connsiteY9" fmla="*/ 77308 h 101617"/>
                <a:gd name="connsiteX10" fmla="*/ 92338 w 99869"/>
                <a:gd name="connsiteY10" fmla="*/ 77156 h 101617"/>
                <a:gd name="connsiteX11" fmla="*/ 96715 w 99869"/>
                <a:gd name="connsiteY11" fmla="*/ 76900 h 101617"/>
                <a:gd name="connsiteX12" fmla="*/ 99157 w 99869"/>
                <a:gd name="connsiteY12" fmla="*/ 74968 h 101617"/>
                <a:gd name="connsiteX13" fmla="*/ 99413 w 99869"/>
                <a:gd name="connsiteY13" fmla="*/ 72019 h 101617"/>
                <a:gd name="connsiteX14" fmla="*/ 99670 w 99869"/>
                <a:gd name="connsiteY14" fmla="*/ 68202 h 101617"/>
                <a:gd name="connsiteX15" fmla="*/ 99818 w 99869"/>
                <a:gd name="connsiteY15" fmla="*/ 64389 h 101617"/>
                <a:gd name="connsiteX16" fmla="*/ 99870 w 99869"/>
                <a:gd name="connsiteY16" fmla="*/ 61437 h 101617"/>
                <a:gd name="connsiteX17" fmla="*/ 99870 w 99869"/>
                <a:gd name="connsiteY17" fmla="*/ 58896 h 101617"/>
                <a:gd name="connsiteX18" fmla="*/ 98140 w 99869"/>
                <a:gd name="connsiteY18" fmla="*/ 45925 h 101617"/>
                <a:gd name="connsiteX19" fmla="*/ 92642 w 99869"/>
                <a:gd name="connsiteY19" fmla="*/ 36516 h 101617"/>
                <a:gd name="connsiteX20" fmla="*/ 82868 w 99869"/>
                <a:gd name="connsiteY20" fmla="*/ 30819 h 101617"/>
                <a:gd name="connsiteX21" fmla="*/ 68208 w 99869"/>
                <a:gd name="connsiteY21" fmla="*/ 28886 h 101617"/>
                <a:gd name="connsiteX22" fmla="*/ 63475 w 99869"/>
                <a:gd name="connsiteY22" fmla="*/ 28990 h 101617"/>
                <a:gd name="connsiteX23" fmla="*/ 56500 w 99869"/>
                <a:gd name="connsiteY23" fmla="*/ 29298 h 101617"/>
                <a:gd name="connsiteX24" fmla="*/ 56856 w 99869"/>
                <a:gd name="connsiteY24" fmla="*/ 27818 h 101617"/>
                <a:gd name="connsiteX25" fmla="*/ 57721 w 99869"/>
                <a:gd name="connsiteY25" fmla="*/ 25529 h 101617"/>
                <a:gd name="connsiteX26" fmla="*/ 58846 w 99869"/>
                <a:gd name="connsiteY26" fmla="*/ 22989 h 101617"/>
                <a:gd name="connsiteX27" fmla="*/ 60064 w 99869"/>
                <a:gd name="connsiteY27" fmla="*/ 20548 h 101617"/>
                <a:gd name="connsiteX28" fmla="*/ 69634 w 99869"/>
                <a:gd name="connsiteY28" fmla="*/ 2341 h 101617"/>
                <a:gd name="connsiteX29" fmla="*/ 69942 w 99869"/>
                <a:gd name="connsiteY29" fmla="*/ 1220 h 101617"/>
                <a:gd name="connsiteX30" fmla="*/ 69634 w 99869"/>
                <a:gd name="connsiteY30" fmla="*/ 356 h 101617"/>
                <a:gd name="connsiteX31" fmla="*/ 68513 w 99869"/>
                <a:gd name="connsiteY31" fmla="*/ 0 h 101617"/>
                <a:gd name="connsiteX32" fmla="*/ 59351 w 99869"/>
                <a:gd name="connsiteY32" fmla="*/ 0 h 101617"/>
                <a:gd name="connsiteX33" fmla="*/ 57673 w 99869"/>
                <a:gd name="connsiteY33" fmla="*/ 612 h 101617"/>
                <a:gd name="connsiteX34" fmla="*/ 56500 w 99869"/>
                <a:gd name="connsiteY34" fmla="*/ 2036 h 101617"/>
                <a:gd name="connsiteX35" fmla="*/ 48864 w 99869"/>
                <a:gd name="connsiteY35" fmla="*/ 16276 h 101617"/>
                <a:gd name="connsiteX36" fmla="*/ 46017 w 99869"/>
                <a:gd name="connsiteY36" fmla="*/ 21769 h 101617"/>
                <a:gd name="connsiteX37" fmla="*/ 43926 w 99869"/>
                <a:gd name="connsiteY37" fmla="*/ 26650 h 101617"/>
                <a:gd name="connsiteX38" fmla="*/ 42653 w 99869"/>
                <a:gd name="connsiteY38" fmla="*/ 31331 h 101617"/>
                <a:gd name="connsiteX39" fmla="*/ 42248 w 99869"/>
                <a:gd name="connsiteY39" fmla="*/ 36212 h 101617"/>
                <a:gd name="connsiteX40" fmla="*/ 42248 w 99869"/>
                <a:gd name="connsiteY40" fmla="*/ 36824 h 101617"/>
                <a:gd name="connsiteX41" fmla="*/ 42301 w 99869"/>
                <a:gd name="connsiteY41" fmla="*/ 37888 h 101617"/>
                <a:gd name="connsiteX42" fmla="*/ 42401 w 99869"/>
                <a:gd name="connsiteY42" fmla="*/ 38960 h 101617"/>
                <a:gd name="connsiteX43" fmla="*/ 42453 w 99869"/>
                <a:gd name="connsiteY43" fmla="*/ 39673 h 101617"/>
                <a:gd name="connsiteX44" fmla="*/ 44791 w 99869"/>
                <a:gd name="connsiteY44" fmla="*/ 41297 h 101617"/>
                <a:gd name="connsiteX45" fmla="*/ 66478 w 99869"/>
                <a:gd name="connsiteY45" fmla="*/ 41297 h 101617"/>
                <a:gd name="connsiteX46" fmla="*/ 74979 w 99869"/>
                <a:gd name="connsiteY46" fmla="*/ 42113 h 101617"/>
                <a:gd name="connsiteX47" fmla="*/ 81290 w 99869"/>
                <a:gd name="connsiteY47" fmla="*/ 44757 h 101617"/>
                <a:gd name="connsiteX48" fmla="*/ 85262 w 99869"/>
                <a:gd name="connsiteY48" fmla="*/ 49586 h 101617"/>
                <a:gd name="connsiteX49" fmla="*/ 86636 w 99869"/>
                <a:gd name="connsiteY49" fmla="*/ 57064 h 101617"/>
                <a:gd name="connsiteX50" fmla="*/ 86584 w 99869"/>
                <a:gd name="connsiteY50" fmla="*/ 60573 h 101617"/>
                <a:gd name="connsiteX51" fmla="*/ 86431 w 99869"/>
                <a:gd name="connsiteY51" fmla="*/ 64185 h 101617"/>
                <a:gd name="connsiteX52" fmla="*/ 83681 w 99869"/>
                <a:gd name="connsiteY52" fmla="*/ 64338 h 101617"/>
                <a:gd name="connsiteX53" fmla="*/ 79560 w 99869"/>
                <a:gd name="connsiteY53" fmla="*/ 64390 h 101617"/>
                <a:gd name="connsiteX54" fmla="*/ 27081 w 99869"/>
                <a:gd name="connsiteY54" fmla="*/ 64390 h 101617"/>
                <a:gd name="connsiteX55" fmla="*/ 27081 w 99869"/>
                <a:gd name="connsiteY55" fmla="*/ 35600 h 101617"/>
                <a:gd name="connsiteX56" fmla="*/ 26520 w 99869"/>
                <a:gd name="connsiteY56" fmla="*/ 34231 h 101617"/>
                <a:gd name="connsiteX57" fmla="*/ 25147 w 99869"/>
                <a:gd name="connsiteY57" fmla="*/ 33667 h 101617"/>
                <a:gd name="connsiteX58" fmla="*/ 16289 w 99869"/>
                <a:gd name="connsiteY58" fmla="*/ 33667 h 101617"/>
                <a:gd name="connsiteX59" fmla="*/ 14812 w 99869"/>
                <a:gd name="connsiteY59" fmla="*/ 34231 h 101617"/>
                <a:gd name="connsiteX60" fmla="*/ 14251 w 99869"/>
                <a:gd name="connsiteY60" fmla="*/ 35600 h 101617"/>
                <a:gd name="connsiteX61" fmla="*/ 14251 w 99869"/>
                <a:gd name="connsiteY61" fmla="*/ 81273 h 101617"/>
                <a:gd name="connsiteX62" fmla="*/ 13691 w 99869"/>
                <a:gd name="connsiteY62" fmla="*/ 86210 h 101617"/>
                <a:gd name="connsiteX63" fmla="*/ 11913 w 99869"/>
                <a:gd name="connsiteY63" fmla="*/ 88903 h 101617"/>
                <a:gd name="connsiteX64" fmla="*/ 8705 w 99869"/>
                <a:gd name="connsiteY64" fmla="*/ 90075 h 101617"/>
                <a:gd name="connsiteX65" fmla="*/ 3868 w 99869"/>
                <a:gd name="connsiteY65" fmla="*/ 90331 h 101617"/>
                <a:gd name="connsiteX66" fmla="*/ 1730 w 99869"/>
                <a:gd name="connsiteY66" fmla="*/ 90331 h 101617"/>
                <a:gd name="connsiteX67" fmla="*/ 0 w 99869"/>
                <a:gd name="connsiteY67" fmla="*/ 91851 h 101617"/>
                <a:gd name="connsiteX68" fmla="*/ 0 w 99869"/>
                <a:gd name="connsiteY68" fmla="*/ 99381 h 101617"/>
                <a:gd name="connsiteX69" fmla="*/ 1426 w 99869"/>
                <a:gd name="connsiteY69" fmla="*/ 101313 h 10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99869" h="101617">
                  <a:moveTo>
                    <a:pt x="1426" y="101313"/>
                  </a:moveTo>
                  <a:cubicBezTo>
                    <a:pt x="2306" y="101449"/>
                    <a:pt x="3460" y="101533"/>
                    <a:pt x="4885" y="101569"/>
                  </a:cubicBezTo>
                  <a:cubicBezTo>
                    <a:pt x="6311" y="101601"/>
                    <a:pt x="7296" y="101617"/>
                    <a:pt x="7840" y="101617"/>
                  </a:cubicBezTo>
                  <a:cubicBezTo>
                    <a:pt x="12117" y="101617"/>
                    <a:pt x="15609" y="101025"/>
                    <a:pt x="18327" y="99841"/>
                  </a:cubicBezTo>
                  <a:cubicBezTo>
                    <a:pt x="21038" y="98652"/>
                    <a:pt x="23177" y="96600"/>
                    <a:pt x="24738" y="93683"/>
                  </a:cubicBezTo>
                  <a:cubicBezTo>
                    <a:pt x="25487" y="92263"/>
                    <a:pt x="26011" y="90563"/>
                    <a:pt x="26316" y="88598"/>
                  </a:cubicBezTo>
                  <a:cubicBezTo>
                    <a:pt x="26620" y="86630"/>
                    <a:pt x="26777" y="84493"/>
                    <a:pt x="26777" y="82189"/>
                  </a:cubicBezTo>
                  <a:lnTo>
                    <a:pt x="26777" y="77412"/>
                  </a:lnTo>
                  <a:lnTo>
                    <a:pt x="80173" y="77412"/>
                  </a:lnTo>
                  <a:cubicBezTo>
                    <a:pt x="82308" y="77412"/>
                    <a:pt x="84434" y="77376"/>
                    <a:pt x="86536" y="77308"/>
                  </a:cubicBezTo>
                  <a:cubicBezTo>
                    <a:pt x="88638" y="77240"/>
                    <a:pt x="90572" y="77188"/>
                    <a:pt x="92338" y="77156"/>
                  </a:cubicBezTo>
                  <a:cubicBezTo>
                    <a:pt x="94100" y="77120"/>
                    <a:pt x="95561" y="77036"/>
                    <a:pt x="96715" y="76900"/>
                  </a:cubicBezTo>
                  <a:cubicBezTo>
                    <a:pt x="98140" y="76832"/>
                    <a:pt x="98957" y="76192"/>
                    <a:pt x="99157" y="74968"/>
                  </a:cubicBezTo>
                  <a:cubicBezTo>
                    <a:pt x="99225" y="74223"/>
                    <a:pt x="99313" y="73239"/>
                    <a:pt x="99413" y="72019"/>
                  </a:cubicBezTo>
                  <a:cubicBezTo>
                    <a:pt x="99514" y="70799"/>
                    <a:pt x="99598" y="69526"/>
                    <a:pt x="99670" y="68202"/>
                  </a:cubicBezTo>
                  <a:cubicBezTo>
                    <a:pt x="99734" y="66882"/>
                    <a:pt x="99786" y="65610"/>
                    <a:pt x="99818" y="64389"/>
                  </a:cubicBezTo>
                  <a:cubicBezTo>
                    <a:pt x="99850" y="63169"/>
                    <a:pt x="99870" y="62185"/>
                    <a:pt x="99870" y="61437"/>
                  </a:cubicBezTo>
                  <a:lnTo>
                    <a:pt x="99870" y="58896"/>
                  </a:lnTo>
                  <a:cubicBezTo>
                    <a:pt x="99870" y="54011"/>
                    <a:pt x="99297" y="49690"/>
                    <a:pt x="98140" y="45925"/>
                  </a:cubicBezTo>
                  <a:cubicBezTo>
                    <a:pt x="96983" y="42161"/>
                    <a:pt x="95157" y="39028"/>
                    <a:pt x="92642" y="36516"/>
                  </a:cubicBezTo>
                  <a:cubicBezTo>
                    <a:pt x="90131" y="34007"/>
                    <a:pt x="86876" y="32111"/>
                    <a:pt x="82868" y="30819"/>
                  </a:cubicBezTo>
                  <a:cubicBezTo>
                    <a:pt x="78864" y="29534"/>
                    <a:pt x="73974" y="28886"/>
                    <a:pt x="68208" y="28886"/>
                  </a:cubicBezTo>
                  <a:cubicBezTo>
                    <a:pt x="66783" y="28886"/>
                    <a:pt x="65209" y="28922"/>
                    <a:pt x="63475" y="28990"/>
                  </a:cubicBezTo>
                  <a:cubicBezTo>
                    <a:pt x="61745" y="29058"/>
                    <a:pt x="59419" y="29162"/>
                    <a:pt x="56500" y="29298"/>
                  </a:cubicBezTo>
                  <a:cubicBezTo>
                    <a:pt x="56500" y="29026"/>
                    <a:pt x="56616" y="28534"/>
                    <a:pt x="56856" y="27818"/>
                  </a:cubicBezTo>
                  <a:cubicBezTo>
                    <a:pt x="57093" y="27109"/>
                    <a:pt x="57381" y="26345"/>
                    <a:pt x="57721" y="25529"/>
                  </a:cubicBezTo>
                  <a:cubicBezTo>
                    <a:pt x="58062" y="24717"/>
                    <a:pt x="58434" y="23869"/>
                    <a:pt x="58846" y="22989"/>
                  </a:cubicBezTo>
                  <a:cubicBezTo>
                    <a:pt x="59251" y="22109"/>
                    <a:pt x="59655" y="21296"/>
                    <a:pt x="60064" y="20548"/>
                  </a:cubicBezTo>
                  <a:lnTo>
                    <a:pt x="69634" y="2341"/>
                  </a:lnTo>
                  <a:cubicBezTo>
                    <a:pt x="69838" y="1932"/>
                    <a:pt x="69942" y="1560"/>
                    <a:pt x="69942" y="1220"/>
                  </a:cubicBezTo>
                  <a:cubicBezTo>
                    <a:pt x="69942" y="880"/>
                    <a:pt x="69838" y="596"/>
                    <a:pt x="69634" y="356"/>
                  </a:cubicBezTo>
                  <a:cubicBezTo>
                    <a:pt x="69430" y="116"/>
                    <a:pt x="69057" y="0"/>
                    <a:pt x="68513" y="0"/>
                  </a:cubicBezTo>
                  <a:lnTo>
                    <a:pt x="59351" y="0"/>
                  </a:lnTo>
                  <a:cubicBezTo>
                    <a:pt x="58674" y="0"/>
                    <a:pt x="58109" y="204"/>
                    <a:pt x="57673" y="612"/>
                  </a:cubicBezTo>
                  <a:cubicBezTo>
                    <a:pt x="57229" y="1016"/>
                    <a:pt x="56840" y="1492"/>
                    <a:pt x="56500" y="2036"/>
                  </a:cubicBezTo>
                  <a:lnTo>
                    <a:pt x="48864" y="16276"/>
                  </a:lnTo>
                  <a:cubicBezTo>
                    <a:pt x="47779" y="18240"/>
                    <a:pt x="46829" y="20072"/>
                    <a:pt x="46017" y="21769"/>
                  </a:cubicBezTo>
                  <a:cubicBezTo>
                    <a:pt x="45200" y="23465"/>
                    <a:pt x="44503" y="25093"/>
                    <a:pt x="43926" y="26650"/>
                  </a:cubicBezTo>
                  <a:cubicBezTo>
                    <a:pt x="43350" y="28210"/>
                    <a:pt x="42925" y="29770"/>
                    <a:pt x="42653" y="31331"/>
                  </a:cubicBezTo>
                  <a:cubicBezTo>
                    <a:pt x="42385" y="32891"/>
                    <a:pt x="42248" y="34519"/>
                    <a:pt x="42248" y="36212"/>
                  </a:cubicBezTo>
                  <a:lnTo>
                    <a:pt x="42248" y="36824"/>
                  </a:lnTo>
                  <a:cubicBezTo>
                    <a:pt x="42248" y="37164"/>
                    <a:pt x="42265" y="37520"/>
                    <a:pt x="42301" y="37888"/>
                  </a:cubicBezTo>
                  <a:cubicBezTo>
                    <a:pt x="42333" y="38268"/>
                    <a:pt x="42365" y="38620"/>
                    <a:pt x="42401" y="38960"/>
                  </a:cubicBezTo>
                  <a:cubicBezTo>
                    <a:pt x="42433" y="39300"/>
                    <a:pt x="42453" y="39536"/>
                    <a:pt x="42453" y="39673"/>
                  </a:cubicBezTo>
                  <a:cubicBezTo>
                    <a:pt x="42521" y="40757"/>
                    <a:pt x="43298" y="41297"/>
                    <a:pt x="44791" y="41297"/>
                  </a:cubicBezTo>
                  <a:lnTo>
                    <a:pt x="66478" y="41297"/>
                  </a:lnTo>
                  <a:cubicBezTo>
                    <a:pt x="69666" y="41297"/>
                    <a:pt x="72501" y="41569"/>
                    <a:pt x="74979" y="42113"/>
                  </a:cubicBezTo>
                  <a:cubicBezTo>
                    <a:pt x="77454" y="42653"/>
                    <a:pt x="79560" y="43537"/>
                    <a:pt x="81290" y="44757"/>
                  </a:cubicBezTo>
                  <a:cubicBezTo>
                    <a:pt x="83020" y="45977"/>
                    <a:pt x="84345" y="47590"/>
                    <a:pt x="85262" y="49586"/>
                  </a:cubicBezTo>
                  <a:cubicBezTo>
                    <a:pt x="86179" y="51591"/>
                    <a:pt x="86636" y="54083"/>
                    <a:pt x="86636" y="57064"/>
                  </a:cubicBezTo>
                  <a:cubicBezTo>
                    <a:pt x="86636" y="58152"/>
                    <a:pt x="86619" y="59320"/>
                    <a:pt x="86584" y="60573"/>
                  </a:cubicBezTo>
                  <a:cubicBezTo>
                    <a:pt x="86551" y="61829"/>
                    <a:pt x="86499" y="63033"/>
                    <a:pt x="86431" y="64185"/>
                  </a:cubicBezTo>
                  <a:cubicBezTo>
                    <a:pt x="85887" y="64254"/>
                    <a:pt x="84970" y="64305"/>
                    <a:pt x="83681" y="64338"/>
                  </a:cubicBezTo>
                  <a:cubicBezTo>
                    <a:pt x="82391" y="64374"/>
                    <a:pt x="81018" y="64390"/>
                    <a:pt x="79560" y="64390"/>
                  </a:cubicBezTo>
                  <a:lnTo>
                    <a:pt x="27081" y="64390"/>
                  </a:lnTo>
                  <a:lnTo>
                    <a:pt x="27081" y="35600"/>
                  </a:lnTo>
                  <a:cubicBezTo>
                    <a:pt x="27081" y="35059"/>
                    <a:pt x="26892" y="34603"/>
                    <a:pt x="26520" y="34231"/>
                  </a:cubicBezTo>
                  <a:cubicBezTo>
                    <a:pt x="26148" y="33859"/>
                    <a:pt x="25687" y="33667"/>
                    <a:pt x="25147" y="33667"/>
                  </a:cubicBezTo>
                  <a:lnTo>
                    <a:pt x="16289" y="33667"/>
                  </a:lnTo>
                  <a:cubicBezTo>
                    <a:pt x="15681" y="33667"/>
                    <a:pt x="15184" y="33859"/>
                    <a:pt x="14812" y="34231"/>
                  </a:cubicBezTo>
                  <a:cubicBezTo>
                    <a:pt x="14439" y="34603"/>
                    <a:pt x="14251" y="35059"/>
                    <a:pt x="14251" y="35600"/>
                  </a:cubicBezTo>
                  <a:lnTo>
                    <a:pt x="14251" y="81273"/>
                  </a:lnTo>
                  <a:cubicBezTo>
                    <a:pt x="14251" y="83378"/>
                    <a:pt x="14067" y="85022"/>
                    <a:pt x="13691" y="86210"/>
                  </a:cubicBezTo>
                  <a:cubicBezTo>
                    <a:pt x="13318" y="87394"/>
                    <a:pt x="12725" y="88294"/>
                    <a:pt x="11913" y="88903"/>
                  </a:cubicBezTo>
                  <a:cubicBezTo>
                    <a:pt x="11096" y="89515"/>
                    <a:pt x="10027" y="89903"/>
                    <a:pt x="8705" y="90075"/>
                  </a:cubicBezTo>
                  <a:cubicBezTo>
                    <a:pt x="7380" y="90243"/>
                    <a:pt x="5766" y="90331"/>
                    <a:pt x="3868" y="90331"/>
                  </a:cubicBezTo>
                  <a:lnTo>
                    <a:pt x="1730" y="90331"/>
                  </a:lnTo>
                  <a:cubicBezTo>
                    <a:pt x="577" y="90331"/>
                    <a:pt x="0" y="90835"/>
                    <a:pt x="0" y="91851"/>
                  </a:cubicBezTo>
                  <a:lnTo>
                    <a:pt x="0" y="99381"/>
                  </a:lnTo>
                  <a:cubicBezTo>
                    <a:pt x="0" y="100465"/>
                    <a:pt x="476" y="101109"/>
                    <a:pt x="1426" y="101313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34" name="Freeform 233">
              <a:extLst>
                <a:ext uri="{FF2B5EF4-FFF2-40B4-BE49-F238E27FC236}">
                  <a16:creationId xmlns:a16="http://schemas.microsoft.com/office/drawing/2014/main" id="{C5C12991-6440-C8F1-15A8-F75F55526DAC}"/>
                </a:ext>
              </a:extLst>
            </p:cNvPr>
            <p:cNvSpPr/>
            <p:nvPr/>
          </p:nvSpPr>
          <p:spPr>
            <a:xfrm>
              <a:off x="10954923" y="6084754"/>
              <a:ext cx="12725" cy="12510"/>
            </a:xfrm>
            <a:custGeom>
              <a:avLst/>
              <a:gdLst>
                <a:gd name="connsiteX0" fmla="*/ 2443 w 12725"/>
                <a:gd name="connsiteY0" fmla="*/ 12511 h 12510"/>
                <a:gd name="connsiteX1" fmla="*/ 10383 w 12725"/>
                <a:gd name="connsiteY1" fmla="*/ 12511 h 12510"/>
                <a:gd name="connsiteX2" fmla="*/ 12065 w 12725"/>
                <a:gd name="connsiteY2" fmla="*/ 11851 h 12510"/>
                <a:gd name="connsiteX3" fmla="*/ 12726 w 12725"/>
                <a:gd name="connsiteY3" fmla="*/ 10274 h 12510"/>
                <a:gd name="connsiteX4" fmla="*/ 12726 w 12725"/>
                <a:gd name="connsiteY4" fmla="*/ 2337 h 12510"/>
                <a:gd name="connsiteX5" fmla="*/ 12065 w 12725"/>
                <a:gd name="connsiteY5" fmla="*/ 660 h 12510"/>
                <a:gd name="connsiteX6" fmla="*/ 10487 w 12725"/>
                <a:gd name="connsiteY6" fmla="*/ 0 h 12510"/>
                <a:gd name="connsiteX7" fmla="*/ 2443 w 12725"/>
                <a:gd name="connsiteY7" fmla="*/ 0 h 12510"/>
                <a:gd name="connsiteX8" fmla="*/ 713 w 12725"/>
                <a:gd name="connsiteY8" fmla="*/ 660 h 12510"/>
                <a:gd name="connsiteX9" fmla="*/ 0 w 12725"/>
                <a:gd name="connsiteY9" fmla="*/ 2337 h 12510"/>
                <a:gd name="connsiteX10" fmla="*/ 0 w 12725"/>
                <a:gd name="connsiteY10" fmla="*/ 10274 h 12510"/>
                <a:gd name="connsiteX11" fmla="*/ 661 w 12725"/>
                <a:gd name="connsiteY11" fmla="*/ 11851 h 12510"/>
                <a:gd name="connsiteX12" fmla="*/ 2443 w 12725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510">
                  <a:moveTo>
                    <a:pt x="2443" y="12511"/>
                  </a:moveTo>
                  <a:lnTo>
                    <a:pt x="10383" y="12511"/>
                  </a:lnTo>
                  <a:cubicBezTo>
                    <a:pt x="11064" y="12511"/>
                    <a:pt x="11620" y="12295"/>
                    <a:pt x="12065" y="11851"/>
                  </a:cubicBezTo>
                  <a:cubicBezTo>
                    <a:pt x="12505" y="11410"/>
                    <a:pt x="12726" y="10882"/>
                    <a:pt x="12726" y="10274"/>
                  </a:cubicBezTo>
                  <a:lnTo>
                    <a:pt x="12726" y="2337"/>
                  </a:lnTo>
                  <a:cubicBezTo>
                    <a:pt x="12726" y="1661"/>
                    <a:pt x="12505" y="1100"/>
                    <a:pt x="12065" y="660"/>
                  </a:cubicBezTo>
                  <a:cubicBezTo>
                    <a:pt x="11620" y="220"/>
                    <a:pt x="11096" y="0"/>
                    <a:pt x="10487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20" y="11411"/>
                    <a:pt x="661" y="11851"/>
                  </a:cubicBezTo>
                  <a:cubicBezTo>
                    <a:pt x="1101" y="12295"/>
                    <a:pt x="169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35" name="Freeform 234">
              <a:extLst>
                <a:ext uri="{FF2B5EF4-FFF2-40B4-BE49-F238E27FC236}">
                  <a16:creationId xmlns:a16="http://schemas.microsoft.com/office/drawing/2014/main" id="{5AABAE4A-44DC-B9E3-5981-C7930A789DED}"/>
                </a:ext>
              </a:extLst>
            </p:cNvPr>
            <p:cNvSpPr/>
            <p:nvPr/>
          </p:nvSpPr>
          <p:spPr>
            <a:xfrm>
              <a:off x="11043185" y="6074887"/>
              <a:ext cx="121660" cy="101617"/>
            </a:xfrm>
            <a:custGeom>
              <a:avLst/>
              <a:gdLst>
                <a:gd name="connsiteX0" fmla="*/ 119727 w 121660"/>
                <a:gd name="connsiteY0" fmla="*/ 0 h 101617"/>
                <a:gd name="connsiteX1" fmla="*/ 110462 w 121660"/>
                <a:gd name="connsiteY1" fmla="*/ 0 h 101617"/>
                <a:gd name="connsiteX2" fmla="*/ 109036 w 121660"/>
                <a:gd name="connsiteY2" fmla="*/ 612 h 101617"/>
                <a:gd name="connsiteX3" fmla="*/ 108427 w 121660"/>
                <a:gd name="connsiteY3" fmla="*/ 2136 h 101617"/>
                <a:gd name="connsiteX4" fmla="*/ 108427 w 121660"/>
                <a:gd name="connsiteY4" fmla="*/ 61033 h 101617"/>
                <a:gd name="connsiteX5" fmla="*/ 107662 w 121660"/>
                <a:gd name="connsiteY5" fmla="*/ 63929 h 101617"/>
                <a:gd name="connsiteX6" fmla="*/ 104455 w 121660"/>
                <a:gd name="connsiteY6" fmla="*/ 64389 h 101617"/>
                <a:gd name="connsiteX7" fmla="*/ 95906 w 121660"/>
                <a:gd name="connsiteY7" fmla="*/ 64389 h 101617"/>
                <a:gd name="connsiteX8" fmla="*/ 94272 w 121660"/>
                <a:gd name="connsiteY8" fmla="*/ 64237 h 101617"/>
                <a:gd name="connsiteX9" fmla="*/ 92342 w 121660"/>
                <a:gd name="connsiteY9" fmla="*/ 63725 h 101617"/>
                <a:gd name="connsiteX10" fmla="*/ 90660 w 121660"/>
                <a:gd name="connsiteY10" fmla="*/ 62761 h 101617"/>
                <a:gd name="connsiteX11" fmla="*/ 89695 w 121660"/>
                <a:gd name="connsiteY11" fmla="*/ 61133 h 101617"/>
                <a:gd name="connsiteX12" fmla="*/ 89895 w 121660"/>
                <a:gd name="connsiteY12" fmla="*/ 59048 h 101617"/>
                <a:gd name="connsiteX13" fmla="*/ 89895 w 121660"/>
                <a:gd name="connsiteY13" fmla="*/ 50963 h 101617"/>
                <a:gd name="connsiteX14" fmla="*/ 83889 w 121660"/>
                <a:gd name="connsiteY14" fmla="*/ 34023 h 101617"/>
                <a:gd name="connsiteX15" fmla="*/ 67500 w 121660"/>
                <a:gd name="connsiteY15" fmla="*/ 28382 h 101617"/>
                <a:gd name="connsiteX16" fmla="*/ 50802 w 121660"/>
                <a:gd name="connsiteY16" fmla="*/ 34127 h 101617"/>
                <a:gd name="connsiteX17" fmla="*/ 44591 w 121660"/>
                <a:gd name="connsiteY17" fmla="*/ 51063 h 101617"/>
                <a:gd name="connsiteX18" fmla="*/ 44591 w 121660"/>
                <a:gd name="connsiteY18" fmla="*/ 59609 h 101617"/>
                <a:gd name="connsiteX19" fmla="*/ 44287 w 121660"/>
                <a:gd name="connsiteY19" fmla="*/ 62049 h 101617"/>
                <a:gd name="connsiteX20" fmla="*/ 43474 w 121660"/>
                <a:gd name="connsiteY20" fmla="*/ 63373 h 101617"/>
                <a:gd name="connsiteX21" fmla="*/ 41996 w 121660"/>
                <a:gd name="connsiteY21" fmla="*/ 64082 h 101617"/>
                <a:gd name="connsiteX22" fmla="*/ 40167 w 121660"/>
                <a:gd name="connsiteY22" fmla="*/ 64338 h 101617"/>
                <a:gd name="connsiteX23" fmla="*/ 38485 w 121660"/>
                <a:gd name="connsiteY23" fmla="*/ 64390 h 101617"/>
                <a:gd name="connsiteX24" fmla="*/ 27081 w 121660"/>
                <a:gd name="connsiteY24" fmla="*/ 64390 h 101617"/>
                <a:gd name="connsiteX25" fmla="*/ 27081 w 121660"/>
                <a:gd name="connsiteY25" fmla="*/ 35604 h 101617"/>
                <a:gd name="connsiteX26" fmla="*/ 26524 w 121660"/>
                <a:gd name="connsiteY26" fmla="*/ 34228 h 101617"/>
                <a:gd name="connsiteX27" fmla="*/ 25147 w 121660"/>
                <a:gd name="connsiteY27" fmla="*/ 33671 h 101617"/>
                <a:gd name="connsiteX28" fmla="*/ 16289 w 121660"/>
                <a:gd name="connsiteY28" fmla="*/ 33671 h 101617"/>
                <a:gd name="connsiteX29" fmla="*/ 14816 w 121660"/>
                <a:gd name="connsiteY29" fmla="*/ 34228 h 101617"/>
                <a:gd name="connsiteX30" fmla="*/ 14255 w 121660"/>
                <a:gd name="connsiteY30" fmla="*/ 35604 h 101617"/>
                <a:gd name="connsiteX31" fmla="*/ 14255 w 121660"/>
                <a:gd name="connsiteY31" fmla="*/ 81273 h 101617"/>
                <a:gd name="connsiteX32" fmla="*/ 13695 w 121660"/>
                <a:gd name="connsiteY32" fmla="*/ 86206 h 101617"/>
                <a:gd name="connsiteX33" fmla="*/ 11913 w 121660"/>
                <a:gd name="connsiteY33" fmla="*/ 88903 h 101617"/>
                <a:gd name="connsiteX34" fmla="*/ 8705 w 121660"/>
                <a:gd name="connsiteY34" fmla="*/ 90075 h 101617"/>
                <a:gd name="connsiteX35" fmla="*/ 3868 w 121660"/>
                <a:gd name="connsiteY35" fmla="*/ 90327 h 101617"/>
                <a:gd name="connsiteX36" fmla="*/ 1734 w 121660"/>
                <a:gd name="connsiteY36" fmla="*/ 90327 h 101617"/>
                <a:gd name="connsiteX37" fmla="*/ 0 w 121660"/>
                <a:gd name="connsiteY37" fmla="*/ 91851 h 101617"/>
                <a:gd name="connsiteX38" fmla="*/ 0 w 121660"/>
                <a:gd name="connsiteY38" fmla="*/ 99381 h 101617"/>
                <a:gd name="connsiteX39" fmla="*/ 1430 w 121660"/>
                <a:gd name="connsiteY39" fmla="*/ 101313 h 101617"/>
                <a:gd name="connsiteX40" fmla="*/ 4889 w 121660"/>
                <a:gd name="connsiteY40" fmla="*/ 101569 h 101617"/>
                <a:gd name="connsiteX41" fmla="*/ 7840 w 121660"/>
                <a:gd name="connsiteY41" fmla="*/ 101617 h 101617"/>
                <a:gd name="connsiteX42" fmla="*/ 18327 w 121660"/>
                <a:gd name="connsiteY42" fmla="*/ 99841 h 101617"/>
                <a:gd name="connsiteX43" fmla="*/ 24742 w 121660"/>
                <a:gd name="connsiteY43" fmla="*/ 93684 h 101617"/>
                <a:gd name="connsiteX44" fmla="*/ 26320 w 121660"/>
                <a:gd name="connsiteY44" fmla="*/ 88599 h 101617"/>
                <a:gd name="connsiteX45" fmla="*/ 26776 w 121660"/>
                <a:gd name="connsiteY45" fmla="*/ 82189 h 101617"/>
                <a:gd name="connsiteX46" fmla="*/ 26776 w 121660"/>
                <a:gd name="connsiteY46" fmla="*/ 77408 h 101617"/>
                <a:gd name="connsiteX47" fmla="*/ 38076 w 121660"/>
                <a:gd name="connsiteY47" fmla="*/ 77408 h 101617"/>
                <a:gd name="connsiteX48" fmla="*/ 44695 w 121660"/>
                <a:gd name="connsiteY48" fmla="*/ 76700 h 101617"/>
                <a:gd name="connsiteX49" fmla="*/ 49989 w 121660"/>
                <a:gd name="connsiteY49" fmla="*/ 73951 h 101617"/>
                <a:gd name="connsiteX50" fmla="*/ 57269 w 121660"/>
                <a:gd name="connsiteY50" fmla="*/ 78324 h 101617"/>
                <a:gd name="connsiteX51" fmla="*/ 67295 w 121660"/>
                <a:gd name="connsiteY51" fmla="*/ 79749 h 101617"/>
                <a:gd name="connsiteX52" fmla="*/ 76609 w 121660"/>
                <a:gd name="connsiteY52" fmla="*/ 78324 h 101617"/>
                <a:gd name="connsiteX53" fmla="*/ 83380 w 121660"/>
                <a:gd name="connsiteY53" fmla="*/ 73951 h 101617"/>
                <a:gd name="connsiteX54" fmla="*/ 89387 w 121660"/>
                <a:gd name="connsiteY54" fmla="*/ 76596 h 101617"/>
                <a:gd name="connsiteX55" fmla="*/ 96210 w 121660"/>
                <a:gd name="connsiteY55" fmla="*/ 77408 h 101617"/>
                <a:gd name="connsiteX56" fmla="*/ 102012 w 121660"/>
                <a:gd name="connsiteY56" fmla="*/ 77408 h 101617"/>
                <a:gd name="connsiteX57" fmla="*/ 106545 w 121660"/>
                <a:gd name="connsiteY57" fmla="*/ 77356 h 101617"/>
                <a:gd name="connsiteX58" fmla="*/ 111378 w 121660"/>
                <a:gd name="connsiteY58" fmla="*/ 77156 h 101617"/>
                <a:gd name="connsiteX59" fmla="*/ 115706 w 121660"/>
                <a:gd name="connsiteY59" fmla="*/ 76800 h 101617"/>
                <a:gd name="connsiteX60" fmla="*/ 118810 w 121660"/>
                <a:gd name="connsiteY60" fmla="*/ 76292 h 101617"/>
                <a:gd name="connsiteX61" fmla="*/ 120487 w 121660"/>
                <a:gd name="connsiteY61" fmla="*/ 75068 h 101617"/>
                <a:gd name="connsiteX62" fmla="*/ 121152 w 121660"/>
                <a:gd name="connsiteY62" fmla="*/ 73343 h 101617"/>
                <a:gd name="connsiteX63" fmla="*/ 121557 w 121660"/>
                <a:gd name="connsiteY63" fmla="*/ 67286 h 101617"/>
                <a:gd name="connsiteX64" fmla="*/ 121661 w 121660"/>
                <a:gd name="connsiteY64" fmla="*/ 61237 h 101617"/>
                <a:gd name="connsiteX65" fmla="*/ 121661 w 121660"/>
                <a:gd name="connsiteY65" fmla="*/ 2137 h 101617"/>
                <a:gd name="connsiteX66" fmla="*/ 121100 w 121660"/>
                <a:gd name="connsiteY66" fmla="*/ 612 h 101617"/>
                <a:gd name="connsiteX67" fmla="*/ 119727 w 121660"/>
                <a:gd name="connsiteY67" fmla="*/ 0 h 101617"/>
                <a:gd name="connsiteX68" fmla="*/ 77069 w 121660"/>
                <a:gd name="connsiteY68" fmla="*/ 56292 h 101617"/>
                <a:gd name="connsiteX69" fmla="*/ 74727 w 121660"/>
                <a:gd name="connsiteY69" fmla="*/ 64962 h 101617"/>
                <a:gd name="connsiteX70" fmla="*/ 67295 w 121660"/>
                <a:gd name="connsiteY70" fmla="*/ 67642 h 101617"/>
                <a:gd name="connsiteX71" fmla="*/ 60984 w 121660"/>
                <a:gd name="connsiteY71" fmla="*/ 66074 h 101617"/>
                <a:gd name="connsiteX72" fmla="*/ 57725 w 121660"/>
                <a:gd name="connsiteY72" fmla="*/ 60857 h 101617"/>
                <a:gd name="connsiteX73" fmla="*/ 57421 w 121660"/>
                <a:gd name="connsiteY73" fmla="*/ 56292 h 101617"/>
                <a:gd name="connsiteX74" fmla="*/ 57421 w 121660"/>
                <a:gd name="connsiteY74" fmla="*/ 51939 h 101617"/>
                <a:gd name="connsiteX75" fmla="*/ 59763 w 121660"/>
                <a:gd name="connsiteY75" fmla="*/ 42969 h 101617"/>
                <a:gd name="connsiteX76" fmla="*/ 67295 w 121660"/>
                <a:gd name="connsiteY76" fmla="*/ 40181 h 101617"/>
                <a:gd name="connsiteX77" fmla="*/ 74775 w 121660"/>
                <a:gd name="connsiteY77" fmla="*/ 42969 h 101617"/>
                <a:gd name="connsiteX78" fmla="*/ 77070 w 121660"/>
                <a:gd name="connsiteY78" fmla="*/ 51939 h 101617"/>
                <a:gd name="connsiteX79" fmla="*/ 77070 w 121660"/>
                <a:gd name="connsiteY79" fmla="*/ 56292 h 10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121660" h="101617">
                  <a:moveTo>
                    <a:pt x="119727" y="0"/>
                  </a:moveTo>
                  <a:lnTo>
                    <a:pt x="110462" y="0"/>
                  </a:lnTo>
                  <a:cubicBezTo>
                    <a:pt x="109917" y="0"/>
                    <a:pt x="109440" y="204"/>
                    <a:pt x="109036" y="612"/>
                  </a:cubicBezTo>
                  <a:cubicBezTo>
                    <a:pt x="108627" y="1016"/>
                    <a:pt x="108427" y="1524"/>
                    <a:pt x="108427" y="2136"/>
                  </a:cubicBezTo>
                  <a:lnTo>
                    <a:pt x="108427" y="61033"/>
                  </a:lnTo>
                  <a:cubicBezTo>
                    <a:pt x="108427" y="62661"/>
                    <a:pt x="108171" y="63629"/>
                    <a:pt x="107662" y="63929"/>
                  </a:cubicBezTo>
                  <a:cubicBezTo>
                    <a:pt x="107154" y="64237"/>
                    <a:pt x="106085" y="64389"/>
                    <a:pt x="104455" y="64389"/>
                  </a:cubicBezTo>
                  <a:lnTo>
                    <a:pt x="95906" y="64389"/>
                  </a:lnTo>
                  <a:cubicBezTo>
                    <a:pt x="95498" y="64389"/>
                    <a:pt x="94953" y="64337"/>
                    <a:pt x="94272" y="64237"/>
                  </a:cubicBezTo>
                  <a:cubicBezTo>
                    <a:pt x="93596" y="64133"/>
                    <a:pt x="92951" y="63969"/>
                    <a:pt x="92342" y="63725"/>
                  </a:cubicBezTo>
                  <a:cubicBezTo>
                    <a:pt x="91730" y="63489"/>
                    <a:pt x="91169" y="63169"/>
                    <a:pt x="90660" y="62761"/>
                  </a:cubicBezTo>
                  <a:cubicBezTo>
                    <a:pt x="90152" y="62357"/>
                    <a:pt x="89831" y="61813"/>
                    <a:pt x="89695" y="61133"/>
                  </a:cubicBezTo>
                  <a:cubicBezTo>
                    <a:pt x="89831" y="60457"/>
                    <a:pt x="89895" y="59760"/>
                    <a:pt x="89895" y="59048"/>
                  </a:cubicBezTo>
                  <a:lnTo>
                    <a:pt x="89895" y="50963"/>
                  </a:lnTo>
                  <a:cubicBezTo>
                    <a:pt x="89895" y="43437"/>
                    <a:pt x="87893" y="37792"/>
                    <a:pt x="83889" y="34023"/>
                  </a:cubicBezTo>
                  <a:cubicBezTo>
                    <a:pt x="79885" y="30262"/>
                    <a:pt x="74423" y="28382"/>
                    <a:pt x="67500" y="28382"/>
                  </a:cubicBezTo>
                  <a:cubicBezTo>
                    <a:pt x="60508" y="28382"/>
                    <a:pt x="54942" y="30295"/>
                    <a:pt x="50802" y="34127"/>
                  </a:cubicBezTo>
                  <a:cubicBezTo>
                    <a:pt x="46661" y="37960"/>
                    <a:pt x="44591" y="43605"/>
                    <a:pt x="44591" y="51063"/>
                  </a:cubicBezTo>
                  <a:lnTo>
                    <a:pt x="44591" y="59609"/>
                  </a:lnTo>
                  <a:cubicBezTo>
                    <a:pt x="44591" y="60625"/>
                    <a:pt x="44491" y="61441"/>
                    <a:pt x="44287" y="62049"/>
                  </a:cubicBezTo>
                  <a:cubicBezTo>
                    <a:pt x="44151" y="62593"/>
                    <a:pt x="43879" y="63033"/>
                    <a:pt x="43474" y="63373"/>
                  </a:cubicBezTo>
                  <a:cubicBezTo>
                    <a:pt x="43066" y="63713"/>
                    <a:pt x="42573" y="63949"/>
                    <a:pt x="41996" y="64082"/>
                  </a:cubicBezTo>
                  <a:cubicBezTo>
                    <a:pt x="41420" y="64222"/>
                    <a:pt x="40807" y="64306"/>
                    <a:pt x="40167" y="64338"/>
                  </a:cubicBezTo>
                  <a:cubicBezTo>
                    <a:pt x="39518" y="64374"/>
                    <a:pt x="38961" y="64390"/>
                    <a:pt x="38485" y="64390"/>
                  </a:cubicBezTo>
                  <a:lnTo>
                    <a:pt x="27081" y="64390"/>
                  </a:lnTo>
                  <a:lnTo>
                    <a:pt x="27081" y="35604"/>
                  </a:lnTo>
                  <a:cubicBezTo>
                    <a:pt x="27081" y="35060"/>
                    <a:pt x="26896" y="34603"/>
                    <a:pt x="26524" y="34228"/>
                  </a:cubicBezTo>
                  <a:cubicBezTo>
                    <a:pt x="26152" y="33855"/>
                    <a:pt x="25691" y="33671"/>
                    <a:pt x="25147" y="33671"/>
                  </a:cubicBezTo>
                  <a:lnTo>
                    <a:pt x="16289" y="33671"/>
                  </a:lnTo>
                  <a:cubicBezTo>
                    <a:pt x="15681" y="33671"/>
                    <a:pt x="15188" y="33856"/>
                    <a:pt x="14816" y="34228"/>
                  </a:cubicBezTo>
                  <a:cubicBezTo>
                    <a:pt x="14444" y="34604"/>
                    <a:pt x="14255" y="35060"/>
                    <a:pt x="14255" y="35604"/>
                  </a:cubicBezTo>
                  <a:lnTo>
                    <a:pt x="14255" y="81273"/>
                  </a:lnTo>
                  <a:cubicBezTo>
                    <a:pt x="14255" y="83374"/>
                    <a:pt x="14067" y="85022"/>
                    <a:pt x="13695" y="86206"/>
                  </a:cubicBezTo>
                  <a:cubicBezTo>
                    <a:pt x="13318" y="87395"/>
                    <a:pt x="12729" y="88295"/>
                    <a:pt x="11913" y="88903"/>
                  </a:cubicBezTo>
                  <a:cubicBezTo>
                    <a:pt x="11100" y="89515"/>
                    <a:pt x="10031" y="89903"/>
                    <a:pt x="8705" y="90075"/>
                  </a:cubicBezTo>
                  <a:cubicBezTo>
                    <a:pt x="7384" y="90243"/>
                    <a:pt x="5766" y="90327"/>
                    <a:pt x="3868" y="90327"/>
                  </a:cubicBezTo>
                  <a:lnTo>
                    <a:pt x="1734" y="90327"/>
                  </a:lnTo>
                  <a:cubicBezTo>
                    <a:pt x="581" y="90327"/>
                    <a:pt x="0" y="90835"/>
                    <a:pt x="0" y="91851"/>
                  </a:cubicBezTo>
                  <a:lnTo>
                    <a:pt x="0" y="99381"/>
                  </a:lnTo>
                  <a:cubicBezTo>
                    <a:pt x="0" y="100465"/>
                    <a:pt x="476" y="101113"/>
                    <a:pt x="1430" y="101313"/>
                  </a:cubicBezTo>
                  <a:cubicBezTo>
                    <a:pt x="2310" y="101449"/>
                    <a:pt x="3464" y="101534"/>
                    <a:pt x="4889" y="101569"/>
                  </a:cubicBezTo>
                  <a:cubicBezTo>
                    <a:pt x="6315" y="101601"/>
                    <a:pt x="7296" y="101617"/>
                    <a:pt x="7840" y="101617"/>
                  </a:cubicBezTo>
                  <a:cubicBezTo>
                    <a:pt x="12117" y="101617"/>
                    <a:pt x="15613" y="101025"/>
                    <a:pt x="18327" y="99841"/>
                  </a:cubicBezTo>
                  <a:cubicBezTo>
                    <a:pt x="21042" y="98653"/>
                    <a:pt x="23181" y="96596"/>
                    <a:pt x="24742" y="93684"/>
                  </a:cubicBezTo>
                  <a:cubicBezTo>
                    <a:pt x="25487" y="92263"/>
                    <a:pt x="26016" y="90563"/>
                    <a:pt x="26320" y="88599"/>
                  </a:cubicBezTo>
                  <a:cubicBezTo>
                    <a:pt x="26624" y="86630"/>
                    <a:pt x="26776" y="84498"/>
                    <a:pt x="26776" y="82189"/>
                  </a:cubicBezTo>
                  <a:lnTo>
                    <a:pt x="26776" y="77408"/>
                  </a:lnTo>
                  <a:lnTo>
                    <a:pt x="38076" y="77408"/>
                  </a:lnTo>
                  <a:cubicBezTo>
                    <a:pt x="40319" y="77408"/>
                    <a:pt x="42521" y="77172"/>
                    <a:pt x="44695" y="76700"/>
                  </a:cubicBezTo>
                  <a:cubicBezTo>
                    <a:pt x="46866" y="76224"/>
                    <a:pt x="48631" y="75308"/>
                    <a:pt x="49989" y="73951"/>
                  </a:cubicBezTo>
                  <a:cubicBezTo>
                    <a:pt x="51619" y="75920"/>
                    <a:pt x="54045" y="77376"/>
                    <a:pt x="57269" y="78324"/>
                  </a:cubicBezTo>
                  <a:cubicBezTo>
                    <a:pt x="60492" y="79273"/>
                    <a:pt x="63835" y="79749"/>
                    <a:pt x="67295" y="79749"/>
                  </a:cubicBezTo>
                  <a:cubicBezTo>
                    <a:pt x="70755" y="79749"/>
                    <a:pt x="73862" y="79273"/>
                    <a:pt x="76609" y="78324"/>
                  </a:cubicBezTo>
                  <a:cubicBezTo>
                    <a:pt x="79360" y="77376"/>
                    <a:pt x="81614" y="75920"/>
                    <a:pt x="83380" y="73951"/>
                  </a:cubicBezTo>
                  <a:cubicBezTo>
                    <a:pt x="85146" y="75172"/>
                    <a:pt x="87148" y="76052"/>
                    <a:pt x="89387" y="76596"/>
                  </a:cubicBezTo>
                  <a:cubicBezTo>
                    <a:pt x="91629" y="77140"/>
                    <a:pt x="93903" y="77408"/>
                    <a:pt x="96210" y="77408"/>
                  </a:cubicBezTo>
                  <a:lnTo>
                    <a:pt x="102012" y="77408"/>
                  </a:lnTo>
                  <a:cubicBezTo>
                    <a:pt x="103369" y="77408"/>
                    <a:pt x="104879" y="77392"/>
                    <a:pt x="106545" y="77356"/>
                  </a:cubicBezTo>
                  <a:cubicBezTo>
                    <a:pt x="108202" y="77324"/>
                    <a:pt x="109812" y="77256"/>
                    <a:pt x="111378" y="77156"/>
                  </a:cubicBezTo>
                  <a:cubicBezTo>
                    <a:pt x="112939" y="77052"/>
                    <a:pt x="114381" y="76936"/>
                    <a:pt x="115706" y="76800"/>
                  </a:cubicBezTo>
                  <a:cubicBezTo>
                    <a:pt x="117028" y="76664"/>
                    <a:pt x="118061" y="76492"/>
                    <a:pt x="118810" y="76292"/>
                  </a:cubicBezTo>
                  <a:cubicBezTo>
                    <a:pt x="119623" y="75952"/>
                    <a:pt x="120183" y="75544"/>
                    <a:pt x="120487" y="75068"/>
                  </a:cubicBezTo>
                  <a:cubicBezTo>
                    <a:pt x="120796" y="74596"/>
                    <a:pt x="121016" y="74020"/>
                    <a:pt x="121152" y="73343"/>
                  </a:cubicBezTo>
                  <a:cubicBezTo>
                    <a:pt x="121357" y="71511"/>
                    <a:pt x="121488" y="69495"/>
                    <a:pt x="121557" y="67286"/>
                  </a:cubicBezTo>
                  <a:cubicBezTo>
                    <a:pt x="121625" y="65086"/>
                    <a:pt x="121661" y="63065"/>
                    <a:pt x="121661" y="61237"/>
                  </a:cubicBezTo>
                  <a:lnTo>
                    <a:pt x="121661" y="2137"/>
                  </a:lnTo>
                  <a:cubicBezTo>
                    <a:pt x="121661" y="1525"/>
                    <a:pt x="121473" y="1016"/>
                    <a:pt x="121100" y="612"/>
                  </a:cubicBezTo>
                  <a:cubicBezTo>
                    <a:pt x="120728" y="204"/>
                    <a:pt x="120267" y="0"/>
                    <a:pt x="119727" y="0"/>
                  </a:cubicBezTo>
                  <a:moveTo>
                    <a:pt x="77069" y="56292"/>
                  </a:moveTo>
                  <a:cubicBezTo>
                    <a:pt x="77069" y="60281"/>
                    <a:pt x="76289" y="63169"/>
                    <a:pt x="74727" y="64962"/>
                  </a:cubicBezTo>
                  <a:cubicBezTo>
                    <a:pt x="73165" y="66750"/>
                    <a:pt x="70686" y="67642"/>
                    <a:pt x="67295" y="67642"/>
                  </a:cubicBezTo>
                  <a:cubicBezTo>
                    <a:pt x="64712" y="67642"/>
                    <a:pt x="62614" y="67122"/>
                    <a:pt x="60984" y="66074"/>
                  </a:cubicBezTo>
                  <a:cubicBezTo>
                    <a:pt x="59355" y="65026"/>
                    <a:pt x="58270" y="63290"/>
                    <a:pt x="57725" y="60857"/>
                  </a:cubicBezTo>
                  <a:cubicBezTo>
                    <a:pt x="57521" y="59437"/>
                    <a:pt x="57421" y="57917"/>
                    <a:pt x="57421" y="56292"/>
                  </a:cubicBezTo>
                  <a:lnTo>
                    <a:pt x="57421" y="51939"/>
                  </a:lnTo>
                  <a:cubicBezTo>
                    <a:pt x="57421" y="47814"/>
                    <a:pt x="58201" y="44826"/>
                    <a:pt x="59763" y="42969"/>
                  </a:cubicBezTo>
                  <a:cubicBezTo>
                    <a:pt x="61325" y="41109"/>
                    <a:pt x="63835" y="40181"/>
                    <a:pt x="67295" y="40181"/>
                  </a:cubicBezTo>
                  <a:cubicBezTo>
                    <a:pt x="70755" y="40181"/>
                    <a:pt x="73249" y="41109"/>
                    <a:pt x="74775" y="42969"/>
                  </a:cubicBezTo>
                  <a:cubicBezTo>
                    <a:pt x="76305" y="44826"/>
                    <a:pt x="77070" y="47814"/>
                    <a:pt x="77070" y="51939"/>
                  </a:cubicBezTo>
                  <a:lnTo>
                    <a:pt x="77070" y="56292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36" name="Freeform 235">
              <a:extLst>
                <a:ext uri="{FF2B5EF4-FFF2-40B4-BE49-F238E27FC236}">
                  <a16:creationId xmlns:a16="http://schemas.microsoft.com/office/drawing/2014/main" id="{D233B5CE-E75E-50D9-FC64-2F87C93C3845}"/>
                </a:ext>
              </a:extLst>
            </p:cNvPr>
            <p:cNvSpPr/>
            <p:nvPr/>
          </p:nvSpPr>
          <p:spPr>
            <a:xfrm>
              <a:off x="11180522" y="6074889"/>
              <a:ext cx="13237" cy="77407"/>
            </a:xfrm>
            <a:custGeom>
              <a:avLst/>
              <a:gdLst>
                <a:gd name="connsiteX0" fmla="*/ 2038 w 13237"/>
                <a:gd name="connsiteY0" fmla="*/ 77408 h 77407"/>
                <a:gd name="connsiteX1" fmla="*/ 11200 w 13237"/>
                <a:gd name="connsiteY1" fmla="*/ 77408 h 77407"/>
                <a:gd name="connsiteX2" fmla="*/ 12677 w 13237"/>
                <a:gd name="connsiteY2" fmla="*/ 76744 h 77407"/>
                <a:gd name="connsiteX3" fmla="*/ 13238 w 13237"/>
                <a:gd name="connsiteY3" fmla="*/ 75272 h 77407"/>
                <a:gd name="connsiteX4" fmla="*/ 13238 w 13237"/>
                <a:gd name="connsiteY4" fmla="*/ 2032 h 77407"/>
                <a:gd name="connsiteX5" fmla="*/ 12677 w 13237"/>
                <a:gd name="connsiteY5" fmla="*/ 608 h 77407"/>
                <a:gd name="connsiteX6" fmla="*/ 11200 w 13237"/>
                <a:gd name="connsiteY6" fmla="*/ 0 h 77407"/>
                <a:gd name="connsiteX7" fmla="*/ 2038 w 13237"/>
                <a:gd name="connsiteY7" fmla="*/ 0 h 77407"/>
                <a:gd name="connsiteX8" fmla="*/ 561 w 13237"/>
                <a:gd name="connsiteY8" fmla="*/ 608 h 77407"/>
                <a:gd name="connsiteX9" fmla="*/ 0 w 13237"/>
                <a:gd name="connsiteY9" fmla="*/ 2032 h 77407"/>
                <a:gd name="connsiteX10" fmla="*/ 0 w 13237"/>
                <a:gd name="connsiteY10" fmla="*/ 75272 h 77407"/>
                <a:gd name="connsiteX11" fmla="*/ 561 w 13237"/>
                <a:gd name="connsiteY11" fmla="*/ 76744 h 77407"/>
                <a:gd name="connsiteX12" fmla="*/ 2038 w 13237"/>
                <a:gd name="connsiteY12" fmla="*/ 77408 h 77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37" h="77407">
                  <a:moveTo>
                    <a:pt x="2038" y="77408"/>
                  </a:moveTo>
                  <a:lnTo>
                    <a:pt x="11200" y="77408"/>
                  </a:lnTo>
                  <a:cubicBezTo>
                    <a:pt x="11808" y="77408"/>
                    <a:pt x="12301" y="77188"/>
                    <a:pt x="12677" y="76744"/>
                  </a:cubicBezTo>
                  <a:cubicBezTo>
                    <a:pt x="13050" y="76304"/>
                    <a:pt x="13238" y="75816"/>
                    <a:pt x="13238" y="75272"/>
                  </a:cubicBezTo>
                  <a:lnTo>
                    <a:pt x="13238" y="2032"/>
                  </a:lnTo>
                  <a:cubicBezTo>
                    <a:pt x="13238" y="1488"/>
                    <a:pt x="13050" y="1012"/>
                    <a:pt x="12677" y="608"/>
                  </a:cubicBezTo>
                  <a:cubicBezTo>
                    <a:pt x="12301" y="200"/>
                    <a:pt x="11808" y="0"/>
                    <a:pt x="11200" y="0"/>
                  </a:cubicBezTo>
                  <a:lnTo>
                    <a:pt x="2038" y="0"/>
                  </a:lnTo>
                  <a:cubicBezTo>
                    <a:pt x="1426" y="0"/>
                    <a:pt x="933" y="200"/>
                    <a:pt x="561" y="608"/>
                  </a:cubicBezTo>
                  <a:cubicBezTo>
                    <a:pt x="188" y="1012"/>
                    <a:pt x="0" y="1488"/>
                    <a:pt x="0" y="2032"/>
                  </a:cubicBezTo>
                  <a:lnTo>
                    <a:pt x="0" y="75272"/>
                  </a:lnTo>
                  <a:cubicBezTo>
                    <a:pt x="0" y="75816"/>
                    <a:pt x="188" y="76304"/>
                    <a:pt x="561" y="76744"/>
                  </a:cubicBezTo>
                  <a:cubicBezTo>
                    <a:pt x="933" y="77188"/>
                    <a:pt x="1426" y="77408"/>
                    <a:pt x="2038" y="7740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37" name="Freeform 236">
              <a:extLst>
                <a:ext uri="{FF2B5EF4-FFF2-40B4-BE49-F238E27FC236}">
                  <a16:creationId xmlns:a16="http://schemas.microsoft.com/office/drawing/2014/main" id="{64D43FB1-235D-91F9-7814-BF7E7BCF527C}"/>
                </a:ext>
              </a:extLst>
            </p:cNvPr>
            <p:cNvSpPr/>
            <p:nvPr/>
          </p:nvSpPr>
          <p:spPr>
            <a:xfrm>
              <a:off x="10338181" y="6225026"/>
              <a:ext cx="216357" cy="58480"/>
            </a:xfrm>
            <a:custGeom>
              <a:avLst/>
              <a:gdLst>
                <a:gd name="connsiteX0" fmla="*/ 72384 w 216357"/>
                <a:gd name="connsiteY0" fmla="*/ 18616 h 58480"/>
                <a:gd name="connsiteX1" fmla="*/ 72384 w 216357"/>
                <a:gd name="connsiteY1" fmla="*/ 36515 h 58480"/>
                <a:gd name="connsiteX2" fmla="*/ 73301 w 216357"/>
                <a:gd name="connsiteY2" fmla="*/ 42977 h 58480"/>
                <a:gd name="connsiteX3" fmla="*/ 76000 w 216357"/>
                <a:gd name="connsiteY3" fmla="*/ 46894 h 58480"/>
                <a:gd name="connsiteX4" fmla="*/ 80429 w 216357"/>
                <a:gd name="connsiteY4" fmla="*/ 48826 h 58480"/>
                <a:gd name="connsiteX5" fmla="*/ 86639 w 216357"/>
                <a:gd name="connsiteY5" fmla="*/ 49334 h 58480"/>
                <a:gd name="connsiteX6" fmla="*/ 197217 w 216357"/>
                <a:gd name="connsiteY6" fmla="*/ 49334 h 58480"/>
                <a:gd name="connsiteX7" fmla="*/ 201693 w 216357"/>
                <a:gd name="connsiteY7" fmla="*/ 49282 h 58480"/>
                <a:gd name="connsiteX8" fmla="*/ 206426 w 216357"/>
                <a:gd name="connsiteY8" fmla="*/ 49078 h 58480"/>
                <a:gd name="connsiteX9" fmla="*/ 210603 w 216357"/>
                <a:gd name="connsiteY9" fmla="*/ 48722 h 58480"/>
                <a:gd name="connsiteX10" fmla="*/ 213606 w 216357"/>
                <a:gd name="connsiteY10" fmla="*/ 48214 h 58480"/>
                <a:gd name="connsiteX11" fmla="*/ 215284 w 216357"/>
                <a:gd name="connsiteY11" fmla="*/ 46998 h 58480"/>
                <a:gd name="connsiteX12" fmla="*/ 215949 w 216357"/>
                <a:gd name="connsiteY12" fmla="*/ 45265 h 58480"/>
                <a:gd name="connsiteX13" fmla="*/ 216305 w 216357"/>
                <a:gd name="connsiteY13" fmla="*/ 38096 h 58480"/>
                <a:gd name="connsiteX14" fmla="*/ 216357 w 216357"/>
                <a:gd name="connsiteY14" fmla="*/ 27158 h 58480"/>
                <a:gd name="connsiteX15" fmla="*/ 216357 w 216357"/>
                <a:gd name="connsiteY15" fmla="*/ 17700 h 58480"/>
                <a:gd name="connsiteX16" fmla="*/ 216305 w 216357"/>
                <a:gd name="connsiteY16" fmla="*/ 12971 h 58480"/>
                <a:gd name="connsiteX17" fmla="*/ 216153 w 216357"/>
                <a:gd name="connsiteY17" fmla="*/ 7221 h 58480"/>
                <a:gd name="connsiteX18" fmla="*/ 215540 w 216357"/>
                <a:gd name="connsiteY18" fmla="*/ 5849 h 58480"/>
                <a:gd name="connsiteX19" fmla="*/ 213911 w 216357"/>
                <a:gd name="connsiteY19" fmla="*/ 5289 h 58480"/>
                <a:gd name="connsiteX20" fmla="*/ 205362 w 216357"/>
                <a:gd name="connsiteY20" fmla="*/ 5289 h 58480"/>
                <a:gd name="connsiteX21" fmla="*/ 203884 w 216357"/>
                <a:gd name="connsiteY21" fmla="*/ 5849 h 58480"/>
                <a:gd name="connsiteX22" fmla="*/ 203323 w 216357"/>
                <a:gd name="connsiteY22" fmla="*/ 7221 h 58480"/>
                <a:gd name="connsiteX23" fmla="*/ 203527 w 216357"/>
                <a:gd name="connsiteY23" fmla="*/ 20852 h 58480"/>
                <a:gd name="connsiteX24" fmla="*/ 203527 w 216357"/>
                <a:gd name="connsiteY24" fmla="*/ 32959 h 58480"/>
                <a:gd name="connsiteX25" fmla="*/ 202715 w 216357"/>
                <a:gd name="connsiteY25" fmla="*/ 35855 h 58480"/>
                <a:gd name="connsiteX26" fmla="*/ 199455 w 216357"/>
                <a:gd name="connsiteY26" fmla="*/ 36315 h 58480"/>
                <a:gd name="connsiteX27" fmla="*/ 192736 w 216357"/>
                <a:gd name="connsiteY27" fmla="*/ 36315 h 58480"/>
                <a:gd name="connsiteX28" fmla="*/ 191415 w 216357"/>
                <a:gd name="connsiteY28" fmla="*/ 36011 h 58480"/>
                <a:gd name="connsiteX29" fmla="*/ 190398 w 216357"/>
                <a:gd name="connsiteY29" fmla="*/ 34891 h 58480"/>
                <a:gd name="connsiteX30" fmla="*/ 189685 w 216357"/>
                <a:gd name="connsiteY30" fmla="*/ 33467 h 58480"/>
                <a:gd name="connsiteX31" fmla="*/ 188768 w 216357"/>
                <a:gd name="connsiteY31" fmla="*/ 31278 h 58480"/>
                <a:gd name="connsiteX32" fmla="*/ 187747 w 216357"/>
                <a:gd name="connsiteY32" fmla="*/ 28942 h 58480"/>
                <a:gd name="connsiteX33" fmla="*/ 186938 w 216357"/>
                <a:gd name="connsiteY33" fmla="*/ 26958 h 58480"/>
                <a:gd name="connsiteX34" fmla="*/ 185613 w 216357"/>
                <a:gd name="connsiteY34" fmla="*/ 24109 h 58480"/>
                <a:gd name="connsiteX35" fmla="*/ 178994 w 216357"/>
                <a:gd name="connsiteY35" fmla="*/ 12563 h 58480"/>
                <a:gd name="connsiteX36" fmla="*/ 171257 w 216357"/>
                <a:gd name="connsiteY36" fmla="*/ 5137 h 58480"/>
                <a:gd name="connsiteX37" fmla="*/ 162296 w 216357"/>
                <a:gd name="connsiteY37" fmla="*/ 1168 h 58480"/>
                <a:gd name="connsiteX38" fmla="*/ 151913 w 216357"/>
                <a:gd name="connsiteY38" fmla="*/ 0 h 58480"/>
                <a:gd name="connsiteX39" fmla="*/ 146876 w 216357"/>
                <a:gd name="connsiteY39" fmla="*/ 204 h 58480"/>
                <a:gd name="connsiteX40" fmla="*/ 141938 w 216357"/>
                <a:gd name="connsiteY40" fmla="*/ 916 h 58480"/>
                <a:gd name="connsiteX41" fmla="*/ 139900 w 216357"/>
                <a:gd name="connsiteY41" fmla="*/ 2849 h 58480"/>
                <a:gd name="connsiteX42" fmla="*/ 139900 w 216357"/>
                <a:gd name="connsiteY42" fmla="*/ 10374 h 58480"/>
                <a:gd name="connsiteX43" fmla="*/ 142038 w 216357"/>
                <a:gd name="connsiteY43" fmla="*/ 12003 h 58480"/>
                <a:gd name="connsiteX44" fmla="*/ 144994 w 216357"/>
                <a:gd name="connsiteY44" fmla="*/ 11851 h 58480"/>
                <a:gd name="connsiteX45" fmla="*/ 147536 w 216357"/>
                <a:gd name="connsiteY45" fmla="*/ 11799 h 58480"/>
                <a:gd name="connsiteX46" fmla="*/ 162805 w 216357"/>
                <a:gd name="connsiteY46" fmla="*/ 15515 h 58480"/>
                <a:gd name="connsiteX47" fmla="*/ 171358 w 216357"/>
                <a:gd name="connsiteY47" fmla="*/ 25734 h 58480"/>
                <a:gd name="connsiteX48" fmla="*/ 173396 w 216357"/>
                <a:gd name="connsiteY48" fmla="*/ 30010 h 58480"/>
                <a:gd name="connsiteX49" fmla="*/ 176143 w 216357"/>
                <a:gd name="connsiteY49" fmla="*/ 36316 h 58480"/>
                <a:gd name="connsiteX50" fmla="*/ 89995 w 216357"/>
                <a:gd name="connsiteY50" fmla="*/ 36316 h 58480"/>
                <a:gd name="connsiteX51" fmla="*/ 86332 w 216357"/>
                <a:gd name="connsiteY51" fmla="*/ 35651 h 58480"/>
                <a:gd name="connsiteX52" fmla="*/ 85315 w 216357"/>
                <a:gd name="connsiteY52" fmla="*/ 32755 h 58480"/>
                <a:gd name="connsiteX53" fmla="*/ 85315 w 216357"/>
                <a:gd name="connsiteY53" fmla="*/ 9666 h 58480"/>
                <a:gd name="connsiteX54" fmla="*/ 84854 w 216357"/>
                <a:gd name="connsiteY54" fmla="*/ 8242 h 58480"/>
                <a:gd name="connsiteX55" fmla="*/ 83585 w 216357"/>
                <a:gd name="connsiteY55" fmla="*/ 7630 h 58480"/>
                <a:gd name="connsiteX56" fmla="*/ 76966 w 216357"/>
                <a:gd name="connsiteY56" fmla="*/ 6717 h 58480"/>
                <a:gd name="connsiteX57" fmla="*/ 68925 w 216357"/>
                <a:gd name="connsiteY57" fmla="*/ 6305 h 58480"/>
                <a:gd name="connsiteX58" fmla="*/ 49529 w 216357"/>
                <a:gd name="connsiteY58" fmla="*/ 11798 h 58480"/>
                <a:gd name="connsiteX59" fmla="*/ 42757 w 216357"/>
                <a:gd name="connsiteY59" fmla="*/ 28890 h 58480"/>
                <a:gd name="connsiteX60" fmla="*/ 42757 w 216357"/>
                <a:gd name="connsiteY60" fmla="*/ 29694 h 58480"/>
                <a:gd name="connsiteX61" fmla="*/ 42453 w 216357"/>
                <a:gd name="connsiteY61" fmla="*/ 45157 h 58480"/>
                <a:gd name="connsiteX62" fmla="*/ 38024 w 216357"/>
                <a:gd name="connsiteY62" fmla="*/ 45613 h 58480"/>
                <a:gd name="connsiteX63" fmla="*/ 32987 w 216357"/>
                <a:gd name="connsiteY63" fmla="*/ 45765 h 58480"/>
                <a:gd name="connsiteX64" fmla="*/ 22091 w 216357"/>
                <a:gd name="connsiteY64" fmla="*/ 43885 h 58480"/>
                <a:gd name="connsiteX65" fmla="*/ 15881 w 216357"/>
                <a:gd name="connsiteY65" fmla="*/ 38696 h 58480"/>
                <a:gd name="connsiteX66" fmla="*/ 13082 w 216357"/>
                <a:gd name="connsiteY66" fmla="*/ 30862 h 58480"/>
                <a:gd name="connsiteX67" fmla="*/ 12421 w 216357"/>
                <a:gd name="connsiteY67" fmla="*/ 21048 h 58480"/>
                <a:gd name="connsiteX68" fmla="*/ 12573 w 216357"/>
                <a:gd name="connsiteY68" fmla="*/ 17331 h 58480"/>
                <a:gd name="connsiteX69" fmla="*/ 12930 w 216357"/>
                <a:gd name="connsiteY69" fmla="*/ 12810 h 58480"/>
                <a:gd name="connsiteX70" fmla="*/ 11200 w 216357"/>
                <a:gd name="connsiteY70" fmla="*/ 10878 h 58480"/>
                <a:gd name="connsiteX71" fmla="*/ 3360 w 216357"/>
                <a:gd name="connsiteY71" fmla="*/ 10878 h 58480"/>
                <a:gd name="connsiteX72" fmla="*/ 1321 w 216357"/>
                <a:gd name="connsiteY72" fmla="*/ 12910 h 58480"/>
                <a:gd name="connsiteX73" fmla="*/ 765 w 216357"/>
                <a:gd name="connsiteY73" fmla="*/ 16419 h 58480"/>
                <a:gd name="connsiteX74" fmla="*/ 356 w 216357"/>
                <a:gd name="connsiteY74" fmla="*/ 20132 h 58480"/>
                <a:gd name="connsiteX75" fmla="*/ 100 w 216357"/>
                <a:gd name="connsiteY75" fmla="*/ 23589 h 58480"/>
                <a:gd name="connsiteX76" fmla="*/ 0 w 216357"/>
                <a:gd name="connsiteY76" fmla="*/ 26337 h 58480"/>
                <a:gd name="connsiteX77" fmla="*/ 1834 w 216357"/>
                <a:gd name="connsiteY77" fmla="*/ 40272 h 58480"/>
                <a:gd name="connsiteX78" fmla="*/ 7584 w 216357"/>
                <a:gd name="connsiteY78" fmla="*/ 50290 h 58480"/>
                <a:gd name="connsiteX79" fmla="*/ 17715 w 216357"/>
                <a:gd name="connsiteY79" fmla="*/ 56396 h 58480"/>
                <a:gd name="connsiteX80" fmla="*/ 32683 w 216357"/>
                <a:gd name="connsiteY80" fmla="*/ 58480 h 58480"/>
                <a:gd name="connsiteX81" fmla="*/ 43523 w 216357"/>
                <a:gd name="connsiteY81" fmla="*/ 58076 h 58480"/>
                <a:gd name="connsiteX82" fmla="*/ 53041 w 216357"/>
                <a:gd name="connsiteY82" fmla="*/ 56956 h 58480"/>
                <a:gd name="connsiteX83" fmla="*/ 55283 w 216357"/>
                <a:gd name="connsiteY83" fmla="*/ 54719 h 58480"/>
                <a:gd name="connsiteX84" fmla="*/ 55687 w 216357"/>
                <a:gd name="connsiteY84" fmla="*/ 30110 h 58480"/>
                <a:gd name="connsiteX85" fmla="*/ 58643 w 216357"/>
                <a:gd name="connsiteY85" fmla="*/ 20800 h 58480"/>
                <a:gd name="connsiteX86" fmla="*/ 67396 w 216357"/>
                <a:gd name="connsiteY86" fmla="*/ 18208 h 58480"/>
                <a:gd name="connsiteX87" fmla="*/ 69839 w 216357"/>
                <a:gd name="connsiteY87" fmla="*/ 18312 h 58480"/>
                <a:gd name="connsiteX88" fmla="*/ 72385 w 216357"/>
                <a:gd name="connsiteY88" fmla="*/ 18616 h 5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216357" h="58480">
                  <a:moveTo>
                    <a:pt x="72384" y="18616"/>
                  </a:moveTo>
                  <a:lnTo>
                    <a:pt x="72384" y="36515"/>
                  </a:lnTo>
                  <a:cubicBezTo>
                    <a:pt x="72384" y="39164"/>
                    <a:pt x="72688" y="41312"/>
                    <a:pt x="73301" y="42977"/>
                  </a:cubicBezTo>
                  <a:cubicBezTo>
                    <a:pt x="73909" y="44641"/>
                    <a:pt x="74811" y="45941"/>
                    <a:pt x="76000" y="46894"/>
                  </a:cubicBezTo>
                  <a:cubicBezTo>
                    <a:pt x="77185" y="47842"/>
                    <a:pt x="78663" y="48486"/>
                    <a:pt x="80429" y="48826"/>
                  </a:cubicBezTo>
                  <a:cubicBezTo>
                    <a:pt x="82195" y="49166"/>
                    <a:pt x="84261" y="49334"/>
                    <a:pt x="86639" y="49334"/>
                  </a:cubicBezTo>
                  <a:lnTo>
                    <a:pt x="197217" y="49334"/>
                  </a:lnTo>
                  <a:cubicBezTo>
                    <a:pt x="198570" y="49334"/>
                    <a:pt x="200068" y="49318"/>
                    <a:pt x="201693" y="49282"/>
                  </a:cubicBezTo>
                  <a:cubicBezTo>
                    <a:pt x="203323" y="49250"/>
                    <a:pt x="204905" y="49182"/>
                    <a:pt x="206426" y="49078"/>
                  </a:cubicBezTo>
                  <a:cubicBezTo>
                    <a:pt x="207956" y="48978"/>
                    <a:pt x="209349" y="48858"/>
                    <a:pt x="210603" y="48722"/>
                  </a:cubicBezTo>
                  <a:cubicBezTo>
                    <a:pt x="211860" y="48590"/>
                    <a:pt x="212857" y="48422"/>
                    <a:pt x="213606" y="48214"/>
                  </a:cubicBezTo>
                  <a:cubicBezTo>
                    <a:pt x="214423" y="47874"/>
                    <a:pt x="214979" y="47470"/>
                    <a:pt x="215284" y="46998"/>
                  </a:cubicBezTo>
                  <a:cubicBezTo>
                    <a:pt x="215592" y="46522"/>
                    <a:pt x="215813" y="45942"/>
                    <a:pt x="215949" y="45265"/>
                  </a:cubicBezTo>
                  <a:cubicBezTo>
                    <a:pt x="216153" y="43433"/>
                    <a:pt x="216269" y="41045"/>
                    <a:pt x="216305" y="38096"/>
                  </a:cubicBezTo>
                  <a:cubicBezTo>
                    <a:pt x="216337" y="35147"/>
                    <a:pt x="216357" y="31499"/>
                    <a:pt x="216357" y="27158"/>
                  </a:cubicBezTo>
                  <a:lnTo>
                    <a:pt x="216357" y="17700"/>
                  </a:lnTo>
                  <a:cubicBezTo>
                    <a:pt x="216357" y="16211"/>
                    <a:pt x="216337" y="14631"/>
                    <a:pt x="216305" y="12971"/>
                  </a:cubicBezTo>
                  <a:cubicBezTo>
                    <a:pt x="216269" y="11306"/>
                    <a:pt x="216217" y="9394"/>
                    <a:pt x="216153" y="7221"/>
                  </a:cubicBezTo>
                  <a:cubicBezTo>
                    <a:pt x="216085" y="6681"/>
                    <a:pt x="215877" y="6225"/>
                    <a:pt x="215540" y="5849"/>
                  </a:cubicBezTo>
                  <a:cubicBezTo>
                    <a:pt x="215200" y="5477"/>
                    <a:pt x="214655" y="5289"/>
                    <a:pt x="213911" y="5289"/>
                  </a:cubicBezTo>
                  <a:lnTo>
                    <a:pt x="205362" y="5289"/>
                  </a:lnTo>
                  <a:cubicBezTo>
                    <a:pt x="204749" y="5289"/>
                    <a:pt x="204256" y="5477"/>
                    <a:pt x="203884" y="5849"/>
                  </a:cubicBezTo>
                  <a:cubicBezTo>
                    <a:pt x="203512" y="6225"/>
                    <a:pt x="203323" y="6681"/>
                    <a:pt x="203323" y="7221"/>
                  </a:cubicBezTo>
                  <a:cubicBezTo>
                    <a:pt x="203459" y="12106"/>
                    <a:pt x="203527" y="16647"/>
                    <a:pt x="203527" y="20852"/>
                  </a:cubicBezTo>
                  <a:lnTo>
                    <a:pt x="203527" y="32959"/>
                  </a:lnTo>
                  <a:cubicBezTo>
                    <a:pt x="203527" y="34583"/>
                    <a:pt x="203255" y="35551"/>
                    <a:pt x="202715" y="35855"/>
                  </a:cubicBezTo>
                  <a:cubicBezTo>
                    <a:pt x="202170" y="36159"/>
                    <a:pt x="201085" y="36315"/>
                    <a:pt x="199455" y="36315"/>
                  </a:cubicBezTo>
                  <a:lnTo>
                    <a:pt x="192736" y="36315"/>
                  </a:lnTo>
                  <a:cubicBezTo>
                    <a:pt x="192191" y="36315"/>
                    <a:pt x="191755" y="36211"/>
                    <a:pt x="191415" y="36011"/>
                  </a:cubicBezTo>
                  <a:cubicBezTo>
                    <a:pt x="191074" y="35803"/>
                    <a:pt x="190734" y="35435"/>
                    <a:pt x="190398" y="34891"/>
                  </a:cubicBezTo>
                  <a:cubicBezTo>
                    <a:pt x="190193" y="34619"/>
                    <a:pt x="189953" y="34147"/>
                    <a:pt x="189685" y="33467"/>
                  </a:cubicBezTo>
                  <a:cubicBezTo>
                    <a:pt x="189412" y="32787"/>
                    <a:pt x="189104" y="32059"/>
                    <a:pt x="188768" y="31278"/>
                  </a:cubicBezTo>
                  <a:cubicBezTo>
                    <a:pt x="188427" y="30498"/>
                    <a:pt x="188087" y="29722"/>
                    <a:pt x="187747" y="28942"/>
                  </a:cubicBezTo>
                  <a:cubicBezTo>
                    <a:pt x="187406" y="28162"/>
                    <a:pt x="187138" y="27498"/>
                    <a:pt x="186938" y="26958"/>
                  </a:cubicBezTo>
                  <a:lnTo>
                    <a:pt x="185613" y="24109"/>
                  </a:lnTo>
                  <a:cubicBezTo>
                    <a:pt x="183574" y="19496"/>
                    <a:pt x="181368" y="15647"/>
                    <a:pt x="178994" y="12563"/>
                  </a:cubicBezTo>
                  <a:cubicBezTo>
                    <a:pt x="176615" y="9478"/>
                    <a:pt x="174040" y="7001"/>
                    <a:pt x="171257" y="5137"/>
                  </a:cubicBezTo>
                  <a:cubicBezTo>
                    <a:pt x="168470" y="3273"/>
                    <a:pt x="165487" y="1952"/>
                    <a:pt x="162296" y="1168"/>
                  </a:cubicBezTo>
                  <a:cubicBezTo>
                    <a:pt x="159104" y="392"/>
                    <a:pt x="155645" y="0"/>
                    <a:pt x="151913" y="0"/>
                  </a:cubicBezTo>
                  <a:cubicBezTo>
                    <a:pt x="150147" y="0"/>
                    <a:pt x="148469" y="68"/>
                    <a:pt x="146876" y="204"/>
                  </a:cubicBezTo>
                  <a:cubicBezTo>
                    <a:pt x="145278" y="344"/>
                    <a:pt x="143632" y="576"/>
                    <a:pt x="141938" y="916"/>
                  </a:cubicBezTo>
                  <a:cubicBezTo>
                    <a:pt x="140577" y="1188"/>
                    <a:pt x="139900" y="1828"/>
                    <a:pt x="139900" y="2849"/>
                  </a:cubicBezTo>
                  <a:lnTo>
                    <a:pt x="139900" y="10374"/>
                  </a:lnTo>
                  <a:cubicBezTo>
                    <a:pt x="139900" y="11598"/>
                    <a:pt x="140613" y="12139"/>
                    <a:pt x="142038" y="12003"/>
                  </a:cubicBezTo>
                  <a:cubicBezTo>
                    <a:pt x="142783" y="11939"/>
                    <a:pt x="143768" y="11886"/>
                    <a:pt x="144994" y="11851"/>
                  </a:cubicBezTo>
                  <a:cubicBezTo>
                    <a:pt x="146211" y="11819"/>
                    <a:pt x="147060" y="11799"/>
                    <a:pt x="147536" y="11799"/>
                  </a:cubicBezTo>
                  <a:cubicBezTo>
                    <a:pt x="153983" y="11799"/>
                    <a:pt x="159073" y="13039"/>
                    <a:pt x="162805" y="15515"/>
                  </a:cubicBezTo>
                  <a:cubicBezTo>
                    <a:pt x="166540" y="17988"/>
                    <a:pt x="169388" y="21396"/>
                    <a:pt x="171358" y="25734"/>
                  </a:cubicBezTo>
                  <a:lnTo>
                    <a:pt x="173396" y="30010"/>
                  </a:lnTo>
                  <a:lnTo>
                    <a:pt x="176143" y="36316"/>
                  </a:lnTo>
                  <a:lnTo>
                    <a:pt x="89995" y="36316"/>
                  </a:lnTo>
                  <a:cubicBezTo>
                    <a:pt x="88234" y="36316"/>
                    <a:pt x="87008" y="36095"/>
                    <a:pt x="86332" y="35651"/>
                  </a:cubicBezTo>
                  <a:cubicBezTo>
                    <a:pt x="85655" y="35211"/>
                    <a:pt x="85315" y="34247"/>
                    <a:pt x="85315" y="32755"/>
                  </a:cubicBezTo>
                  <a:lnTo>
                    <a:pt x="85315" y="9666"/>
                  </a:lnTo>
                  <a:cubicBezTo>
                    <a:pt x="85315" y="8986"/>
                    <a:pt x="85162" y="8510"/>
                    <a:pt x="84854" y="8242"/>
                  </a:cubicBezTo>
                  <a:cubicBezTo>
                    <a:pt x="84550" y="7970"/>
                    <a:pt x="84125" y="7766"/>
                    <a:pt x="83585" y="7630"/>
                  </a:cubicBezTo>
                  <a:cubicBezTo>
                    <a:pt x="81819" y="7293"/>
                    <a:pt x="79613" y="6985"/>
                    <a:pt x="76966" y="6717"/>
                  </a:cubicBezTo>
                  <a:cubicBezTo>
                    <a:pt x="74319" y="6445"/>
                    <a:pt x="71636" y="6305"/>
                    <a:pt x="68925" y="6305"/>
                  </a:cubicBezTo>
                  <a:cubicBezTo>
                    <a:pt x="60508" y="6305"/>
                    <a:pt x="54041" y="8138"/>
                    <a:pt x="49529" y="11798"/>
                  </a:cubicBezTo>
                  <a:cubicBezTo>
                    <a:pt x="45016" y="15459"/>
                    <a:pt x="42757" y="21160"/>
                    <a:pt x="42757" y="28890"/>
                  </a:cubicBezTo>
                  <a:lnTo>
                    <a:pt x="42757" y="29694"/>
                  </a:lnTo>
                  <a:cubicBezTo>
                    <a:pt x="42757" y="31054"/>
                    <a:pt x="42521" y="43461"/>
                    <a:pt x="42453" y="45157"/>
                  </a:cubicBezTo>
                  <a:cubicBezTo>
                    <a:pt x="41028" y="45357"/>
                    <a:pt x="39550" y="45513"/>
                    <a:pt x="38024" y="45613"/>
                  </a:cubicBezTo>
                  <a:cubicBezTo>
                    <a:pt x="36499" y="45713"/>
                    <a:pt x="34817" y="45765"/>
                    <a:pt x="32987" y="45765"/>
                  </a:cubicBezTo>
                  <a:cubicBezTo>
                    <a:pt x="28438" y="45765"/>
                    <a:pt x="24806" y="45137"/>
                    <a:pt x="22091" y="43885"/>
                  </a:cubicBezTo>
                  <a:cubicBezTo>
                    <a:pt x="19377" y="42629"/>
                    <a:pt x="17307" y="40900"/>
                    <a:pt x="15881" y="38696"/>
                  </a:cubicBezTo>
                  <a:cubicBezTo>
                    <a:pt x="14455" y="36491"/>
                    <a:pt x="13522" y="33883"/>
                    <a:pt x="13082" y="30862"/>
                  </a:cubicBezTo>
                  <a:cubicBezTo>
                    <a:pt x="12642" y="27846"/>
                    <a:pt x="12421" y="24573"/>
                    <a:pt x="12421" y="21048"/>
                  </a:cubicBezTo>
                  <a:cubicBezTo>
                    <a:pt x="12421" y="20096"/>
                    <a:pt x="12473" y="18860"/>
                    <a:pt x="12573" y="17331"/>
                  </a:cubicBezTo>
                  <a:cubicBezTo>
                    <a:pt x="12673" y="15807"/>
                    <a:pt x="12794" y="14303"/>
                    <a:pt x="12930" y="12810"/>
                  </a:cubicBezTo>
                  <a:cubicBezTo>
                    <a:pt x="13066" y="11522"/>
                    <a:pt x="12485" y="10878"/>
                    <a:pt x="11200" y="10878"/>
                  </a:cubicBezTo>
                  <a:lnTo>
                    <a:pt x="3360" y="10878"/>
                  </a:lnTo>
                  <a:cubicBezTo>
                    <a:pt x="2202" y="10878"/>
                    <a:pt x="1526" y="11554"/>
                    <a:pt x="1321" y="12910"/>
                  </a:cubicBezTo>
                  <a:cubicBezTo>
                    <a:pt x="1121" y="13998"/>
                    <a:pt x="933" y="15167"/>
                    <a:pt x="765" y="16419"/>
                  </a:cubicBezTo>
                  <a:cubicBezTo>
                    <a:pt x="593" y="17671"/>
                    <a:pt x="461" y="18907"/>
                    <a:pt x="356" y="20132"/>
                  </a:cubicBezTo>
                  <a:cubicBezTo>
                    <a:pt x="256" y="21352"/>
                    <a:pt x="168" y="22508"/>
                    <a:pt x="100" y="23589"/>
                  </a:cubicBezTo>
                  <a:cubicBezTo>
                    <a:pt x="32" y="24677"/>
                    <a:pt x="0" y="25593"/>
                    <a:pt x="0" y="26337"/>
                  </a:cubicBezTo>
                  <a:cubicBezTo>
                    <a:pt x="0" y="31626"/>
                    <a:pt x="609" y="36271"/>
                    <a:pt x="1834" y="40272"/>
                  </a:cubicBezTo>
                  <a:cubicBezTo>
                    <a:pt x="3055" y="44273"/>
                    <a:pt x="4969" y="47610"/>
                    <a:pt x="7584" y="50290"/>
                  </a:cubicBezTo>
                  <a:cubicBezTo>
                    <a:pt x="10195" y="52971"/>
                    <a:pt x="13575" y="55007"/>
                    <a:pt x="17715" y="56396"/>
                  </a:cubicBezTo>
                  <a:cubicBezTo>
                    <a:pt x="21851" y="57784"/>
                    <a:pt x="26841" y="58480"/>
                    <a:pt x="32683" y="58480"/>
                  </a:cubicBezTo>
                  <a:cubicBezTo>
                    <a:pt x="36415" y="58480"/>
                    <a:pt x="40027" y="58344"/>
                    <a:pt x="43523" y="58076"/>
                  </a:cubicBezTo>
                  <a:cubicBezTo>
                    <a:pt x="47018" y="57804"/>
                    <a:pt x="50190" y="57428"/>
                    <a:pt x="53041" y="56956"/>
                  </a:cubicBezTo>
                  <a:cubicBezTo>
                    <a:pt x="54534" y="56684"/>
                    <a:pt x="55283" y="55940"/>
                    <a:pt x="55283" y="54719"/>
                  </a:cubicBezTo>
                  <a:cubicBezTo>
                    <a:pt x="55419" y="52343"/>
                    <a:pt x="55687" y="30110"/>
                    <a:pt x="55687" y="30110"/>
                  </a:cubicBezTo>
                  <a:cubicBezTo>
                    <a:pt x="55687" y="25633"/>
                    <a:pt x="56672" y="22529"/>
                    <a:pt x="58643" y="20800"/>
                  </a:cubicBezTo>
                  <a:cubicBezTo>
                    <a:pt x="60609" y="19072"/>
                    <a:pt x="63528" y="18208"/>
                    <a:pt x="67396" y="18208"/>
                  </a:cubicBezTo>
                  <a:cubicBezTo>
                    <a:pt x="68349" y="18208"/>
                    <a:pt x="69158" y="18240"/>
                    <a:pt x="69839" y="18312"/>
                  </a:cubicBezTo>
                  <a:cubicBezTo>
                    <a:pt x="70519" y="18380"/>
                    <a:pt x="71368" y="18480"/>
                    <a:pt x="72385" y="18616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38" name="Freeform 237">
              <a:extLst>
                <a:ext uri="{FF2B5EF4-FFF2-40B4-BE49-F238E27FC236}">
                  <a16:creationId xmlns:a16="http://schemas.microsoft.com/office/drawing/2014/main" id="{F2390229-742B-6762-C5ED-A5238C82F34A}"/>
                </a:ext>
              </a:extLst>
            </p:cNvPr>
            <p:cNvSpPr/>
            <p:nvPr/>
          </p:nvSpPr>
          <p:spPr>
            <a:xfrm>
              <a:off x="10351515" y="6290525"/>
              <a:ext cx="11508" cy="11394"/>
            </a:xfrm>
            <a:custGeom>
              <a:avLst/>
              <a:gdLst>
                <a:gd name="connsiteX0" fmla="*/ 9166 w 11508"/>
                <a:gd name="connsiteY0" fmla="*/ 11394 h 11394"/>
                <a:gd name="connsiteX1" fmla="*/ 10743 w 11508"/>
                <a:gd name="connsiteY1" fmla="*/ 10782 h 11394"/>
                <a:gd name="connsiteX2" fmla="*/ 11508 w 11508"/>
                <a:gd name="connsiteY2" fmla="*/ 9358 h 11394"/>
                <a:gd name="connsiteX3" fmla="*/ 11508 w 11508"/>
                <a:gd name="connsiteY3" fmla="*/ 2136 h 11394"/>
                <a:gd name="connsiteX4" fmla="*/ 10795 w 11508"/>
                <a:gd name="connsiteY4" fmla="*/ 560 h 11394"/>
                <a:gd name="connsiteX5" fmla="*/ 9166 w 11508"/>
                <a:gd name="connsiteY5" fmla="*/ 0 h 11394"/>
                <a:gd name="connsiteX6" fmla="*/ 2342 w 11508"/>
                <a:gd name="connsiteY6" fmla="*/ 0 h 11394"/>
                <a:gd name="connsiteX7" fmla="*/ 717 w 11508"/>
                <a:gd name="connsiteY7" fmla="*/ 560 h 11394"/>
                <a:gd name="connsiteX8" fmla="*/ 0 w 11508"/>
                <a:gd name="connsiteY8" fmla="*/ 2136 h 11394"/>
                <a:gd name="connsiteX9" fmla="*/ 0 w 11508"/>
                <a:gd name="connsiteY9" fmla="*/ 9358 h 11394"/>
                <a:gd name="connsiteX10" fmla="*/ 717 w 11508"/>
                <a:gd name="connsiteY10" fmla="*/ 10782 h 11394"/>
                <a:gd name="connsiteX11" fmla="*/ 2342 w 11508"/>
                <a:gd name="connsiteY11" fmla="*/ 11394 h 11394"/>
                <a:gd name="connsiteX12" fmla="*/ 9166 w 11508"/>
                <a:gd name="connsiteY12" fmla="*/ 11394 h 1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508" h="11394">
                  <a:moveTo>
                    <a:pt x="9166" y="11394"/>
                  </a:moveTo>
                  <a:cubicBezTo>
                    <a:pt x="9706" y="11394"/>
                    <a:pt x="10235" y="11191"/>
                    <a:pt x="10743" y="10782"/>
                  </a:cubicBezTo>
                  <a:cubicBezTo>
                    <a:pt x="11252" y="10374"/>
                    <a:pt x="11508" y="9902"/>
                    <a:pt x="11508" y="9358"/>
                  </a:cubicBezTo>
                  <a:lnTo>
                    <a:pt x="11508" y="2136"/>
                  </a:lnTo>
                  <a:cubicBezTo>
                    <a:pt x="11508" y="1456"/>
                    <a:pt x="11268" y="932"/>
                    <a:pt x="10795" y="560"/>
                  </a:cubicBezTo>
                  <a:cubicBezTo>
                    <a:pt x="10319" y="188"/>
                    <a:pt x="9774" y="0"/>
                    <a:pt x="9166" y="0"/>
                  </a:cubicBezTo>
                  <a:lnTo>
                    <a:pt x="2342" y="0"/>
                  </a:lnTo>
                  <a:cubicBezTo>
                    <a:pt x="1734" y="0"/>
                    <a:pt x="1189" y="188"/>
                    <a:pt x="717" y="560"/>
                  </a:cubicBezTo>
                  <a:cubicBezTo>
                    <a:pt x="240" y="932"/>
                    <a:pt x="0" y="1456"/>
                    <a:pt x="0" y="2136"/>
                  </a:cubicBezTo>
                  <a:lnTo>
                    <a:pt x="0" y="9358"/>
                  </a:lnTo>
                  <a:cubicBezTo>
                    <a:pt x="0" y="9902"/>
                    <a:pt x="240" y="10374"/>
                    <a:pt x="717" y="10782"/>
                  </a:cubicBezTo>
                  <a:cubicBezTo>
                    <a:pt x="1189" y="11191"/>
                    <a:pt x="1734" y="11394"/>
                    <a:pt x="2342" y="11394"/>
                  </a:cubicBezTo>
                  <a:lnTo>
                    <a:pt x="9166" y="11394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39" name="Freeform 238">
              <a:extLst>
                <a:ext uri="{FF2B5EF4-FFF2-40B4-BE49-F238E27FC236}">
                  <a16:creationId xmlns:a16="http://schemas.microsoft.com/office/drawing/2014/main" id="{47B72554-B244-00E5-C406-80C621BBAF31}"/>
                </a:ext>
              </a:extLst>
            </p:cNvPr>
            <p:cNvSpPr/>
            <p:nvPr/>
          </p:nvSpPr>
          <p:spPr>
            <a:xfrm>
              <a:off x="10370454" y="6290525"/>
              <a:ext cx="11404" cy="11394"/>
            </a:xfrm>
            <a:custGeom>
              <a:avLst/>
              <a:gdLst>
                <a:gd name="connsiteX0" fmla="*/ 9162 w 11404"/>
                <a:gd name="connsiteY0" fmla="*/ 11394 h 11394"/>
                <a:gd name="connsiteX1" fmla="*/ 10687 w 11404"/>
                <a:gd name="connsiteY1" fmla="*/ 10782 h 11394"/>
                <a:gd name="connsiteX2" fmla="*/ 11404 w 11404"/>
                <a:gd name="connsiteY2" fmla="*/ 9358 h 11394"/>
                <a:gd name="connsiteX3" fmla="*/ 11404 w 11404"/>
                <a:gd name="connsiteY3" fmla="*/ 2136 h 11394"/>
                <a:gd name="connsiteX4" fmla="*/ 10687 w 11404"/>
                <a:gd name="connsiteY4" fmla="*/ 560 h 11394"/>
                <a:gd name="connsiteX5" fmla="*/ 9162 w 11404"/>
                <a:gd name="connsiteY5" fmla="*/ 0 h 11394"/>
                <a:gd name="connsiteX6" fmla="*/ 2238 w 11404"/>
                <a:gd name="connsiteY6" fmla="*/ 0 h 11394"/>
                <a:gd name="connsiteX7" fmla="*/ 713 w 11404"/>
                <a:gd name="connsiteY7" fmla="*/ 560 h 11394"/>
                <a:gd name="connsiteX8" fmla="*/ 0 w 11404"/>
                <a:gd name="connsiteY8" fmla="*/ 2136 h 11394"/>
                <a:gd name="connsiteX9" fmla="*/ 0 w 11404"/>
                <a:gd name="connsiteY9" fmla="*/ 9358 h 11394"/>
                <a:gd name="connsiteX10" fmla="*/ 713 w 11404"/>
                <a:gd name="connsiteY10" fmla="*/ 10782 h 11394"/>
                <a:gd name="connsiteX11" fmla="*/ 2238 w 11404"/>
                <a:gd name="connsiteY11" fmla="*/ 11394 h 11394"/>
                <a:gd name="connsiteX12" fmla="*/ 9162 w 11404"/>
                <a:gd name="connsiteY12" fmla="*/ 11394 h 1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404" h="11394">
                  <a:moveTo>
                    <a:pt x="9162" y="11394"/>
                  </a:moveTo>
                  <a:cubicBezTo>
                    <a:pt x="9706" y="11394"/>
                    <a:pt x="10215" y="11191"/>
                    <a:pt x="10687" y="10782"/>
                  </a:cubicBezTo>
                  <a:cubicBezTo>
                    <a:pt x="11164" y="10374"/>
                    <a:pt x="11404" y="9902"/>
                    <a:pt x="11404" y="9358"/>
                  </a:cubicBezTo>
                  <a:lnTo>
                    <a:pt x="11404" y="2136"/>
                  </a:lnTo>
                  <a:cubicBezTo>
                    <a:pt x="11404" y="1456"/>
                    <a:pt x="11164" y="932"/>
                    <a:pt x="10687" y="560"/>
                  </a:cubicBezTo>
                  <a:cubicBezTo>
                    <a:pt x="10215" y="188"/>
                    <a:pt x="9707" y="0"/>
                    <a:pt x="9162" y="0"/>
                  </a:cubicBezTo>
                  <a:lnTo>
                    <a:pt x="2238" y="0"/>
                  </a:lnTo>
                  <a:cubicBezTo>
                    <a:pt x="1694" y="0"/>
                    <a:pt x="1185" y="188"/>
                    <a:pt x="713" y="560"/>
                  </a:cubicBezTo>
                  <a:cubicBezTo>
                    <a:pt x="236" y="932"/>
                    <a:pt x="0" y="1456"/>
                    <a:pt x="0" y="2136"/>
                  </a:cubicBezTo>
                  <a:lnTo>
                    <a:pt x="0" y="9358"/>
                  </a:lnTo>
                  <a:cubicBezTo>
                    <a:pt x="0" y="9902"/>
                    <a:pt x="236" y="10374"/>
                    <a:pt x="713" y="10782"/>
                  </a:cubicBezTo>
                  <a:cubicBezTo>
                    <a:pt x="1186" y="11191"/>
                    <a:pt x="1694" y="11394"/>
                    <a:pt x="2238" y="11394"/>
                  </a:cubicBezTo>
                  <a:lnTo>
                    <a:pt x="9162" y="11394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40" name="Freeform 239">
              <a:extLst>
                <a:ext uri="{FF2B5EF4-FFF2-40B4-BE49-F238E27FC236}">
                  <a16:creationId xmlns:a16="http://schemas.microsoft.com/office/drawing/2014/main" id="{3E54EF05-0EDF-5C10-73B1-29ECA1844A80}"/>
                </a:ext>
              </a:extLst>
            </p:cNvPr>
            <p:cNvSpPr/>
            <p:nvPr/>
          </p:nvSpPr>
          <p:spPr>
            <a:xfrm>
              <a:off x="10534174" y="6283210"/>
              <a:ext cx="12725" cy="12614"/>
            </a:xfrm>
            <a:custGeom>
              <a:avLst/>
              <a:gdLst>
                <a:gd name="connsiteX0" fmla="*/ 2343 w 12725"/>
                <a:gd name="connsiteY0" fmla="*/ 0 h 12614"/>
                <a:gd name="connsiteX1" fmla="*/ 713 w 12725"/>
                <a:gd name="connsiteY1" fmla="*/ 660 h 12614"/>
                <a:gd name="connsiteX2" fmla="*/ 0 w 12725"/>
                <a:gd name="connsiteY2" fmla="*/ 2341 h 12614"/>
                <a:gd name="connsiteX3" fmla="*/ 0 w 12725"/>
                <a:gd name="connsiteY3" fmla="*/ 10478 h 12614"/>
                <a:gd name="connsiteX4" fmla="*/ 713 w 12725"/>
                <a:gd name="connsiteY4" fmla="*/ 11951 h 12614"/>
                <a:gd name="connsiteX5" fmla="*/ 2343 w 12725"/>
                <a:gd name="connsiteY5" fmla="*/ 12615 h 12614"/>
                <a:gd name="connsiteX6" fmla="*/ 10183 w 12725"/>
                <a:gd name="connsiteY6" fmla="*/ 12615 h 12614"/>
                <a:gd name="connsiteX7" fmla="*/ 11965 w 12725"/>
                <a:gd name="connsiteY7" fmla="*/ 11951 h 12614"/>
                <a:gd name="connsiteX8" fmla="*/ 12726 w 12725"/>
                <a:gd name="connsiteY8" fmla="*/ 10478 h 12614"/>
                <a:gd name="connsiteX9" fmla="*/ 12726 w 12725"/>
                <a:gd name="connsiteY9" fmla="*/ 2341 h 12614"/>
                <a:gd name="connsiteX10" fmla="*/ 11965 w 12725"/>
                <a:gd name="connsiteY10" fmla="*/ 660 h 12614"/>
                <a:gd name="connsiteX11" fmla="*/ 10183 w 12725"/>
                <a:gd name="connsiteY11" fmla="*/ 0 h 12614"/>
                <a:gd name="connsiteX12" fmla="*/ 2343 w 12725"/>
                <a:gd name="connsiteY12" fmla="*/ 0 h 1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614">
                  <a:moveTo>
                    <a:pt x="2343" y="0"/>
                  </a:moveTo>
                  <a:cubicBezTo>
                    <a:pt x="1734" y="0"/>
                    <a:pt x="1189" y="216"/>
                    <a:pt x="713" y="660"/>
                  </a:cubicBezTo>
                  <a:cubicBezTo>
                    <a:pt x="240" y="1104"/>
                    <a:pt x="0" y="1661"/>
                    <a:pt x="0" y="2341"/>
                  </a:cubicBezTo>
                  <a:lnTo>
                    <a:pt x="0" y="10478"/>
                  </a:lnTo>
                  <a:cubicBezTo>
                    <a:pt x="0" y="11019"/>
                    <a:pt x="240" y="11511"/>
                    <a:pt x="713" y="11951"/>
                  </a:cubicBezTo>
                  <a:cubicBezTo>
                    <a:pt x="1189" y="12391"/>
                    <a:pt x="1734" y="12615"/>
                    <a:pt x="2343" y="12615"/>
                  </a:cubicBezTo>
                  <a:lnTo>
                    <a:pt x="10183" y="12615"/>
                  </a:lnTo>
                  <a:cubicBezTo>
                    <a:pt x="10860" y="12615"/>
                    <a:pt x="11452" y="12391"/>
                    <a:pt x="11965" y="11951"/>
                  </a:cubicBezTo>
                  <a:cubicBezTo>
                    <a:pt x="12473" y="11511"/>
                    <a:pt x="12726" y="11019"/>
                    <a:pt x="12726" y="10478"/>
                  </a:cubicBezTo>
                  <a:lnTo>
                    <a:pt x="12726" y="2341"/>
                  </a:lnTo>
                  <a:cubicBezTo>
                    <a:pt x="12726" y="1661"/>
                    <a:pt x="12474" y="1104"/>
                    <a:pt x="11965" y="660"/>
                  </a:cubicBezTo>
                  <a:cubicBezTo>
                    <a:pt x="11452" y="216"/>
                    <a:pt x="10860" y="0"/>
                    <a:pt x="10183" y="0"/>
                  </a:cubicBezTo>
                  <a:lnTo>
                    <a:pt x="23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41" name="Freeform 240">
              <a:extLst>
                <a:ext uri="{FF2B5EF4-FFF2-40B4-BE49-F238E27FC236}">
                  <a16:creationId xmlns:a16="http://schemas.microsoft.com/office/drawing/2014/main" id="{FBE5ED6A-F556-A2A0-E0BB-646182E989B3}"/>
                </a:ext>
              </a:extLst>
            </p:cNvPr>
            <p:cNvSpPr/>
            <p:nvPr/>
          </p:nvSpPr>
          <p:spPr>
            <a:xfrm>
              <a:off x="10558303" y="6196953"/>
              <a:ext cx="59555" cy="101616"/>
            </a:xfrm>
            <a:custGeom>
              <a:avLst/>
              <a:gdLst>
                <a:gd name="connsiteX0" fmla="*/ 8705 w 59555"/>
                <a:gd name="connsiteY0" fmla="*/ 90071 h 101616"/>
                <a:gd name="connsiteX1" fmla="*/ 3868 w 59555"/>
                <a:gd name="connsiteY1" fmla="*/ 90327 h 101616"/>
                <a:gd name="connsiteX2" fmla="*/ 1730 w 59555"/>
                <a:gd name="connsiteY2" fmla="*/ 90327 h 101616"/>
                <a:gd name="connsiteX3" fmla="*/ 0 w 59555"/>
                <a:gd name="connsiteY3" fmla="*/ 91851 h 101616"/>
                <a:gd name="connsiteX4" fmla="*/ 0 w 59555"/>
                <a:gd name="connsiteY4" fmla="*/ 99377 h 101616"/>
                <a:gd name="connsiteX5" fmla="*/ 1426 w 59555"/>
                <a:gd name="connsiteY5" fmla="*/ 101313 h 101616"/>
                <a:gd name="connsiteX6" fmla="*/ 4885 w 59555"/>
                <a:gd name="connsiteY6" fmla="*/ 101565 h 101616"/>
                <a:gd name="connsiteX7" fmla="*/ 7840 w 59555"/>
                <a:gd name="connsiteY7" fmla="*/ 101617 h 101616"/>
                <a:gd name="connsiteX8" fmla="*/ 18324 w 59555"/>
                <a:gd name="connsiteY8" fmla="*/ 99836 h 101616"/>
                <a:gd name="connsiteX9" fmla="*/ 24738 w 59555"/>
                <a:gd name="connsiteY9" fmla="*/ 93683 h 101616"/>
                <a:gd name="connsiteX10" fmla="*/ 26316 w 59555"/>
                <a:gd name="connsiteY10" fmla="*/ 88598 h 101616"/>
                <a:gd name="connsiteX11" fmla="*/ 26777 w 59555"/>
                <a:gd name="connsiteY11" fmla="*/ 82189 h 101616"/>
                <a:gd name="connsiteX12" fmla="*/ 26777 w 59555"/>
                <a:gd name="connsiteY12" fmla="*/ 77408 h 101616"/>
                <a:gd name="connsiteX13" fmla="*/ 39907 w 59555"/>
                <a:gd name="connsiteY13" fmla="*/ 77408 h 101616"/>
                <a:gd name="connsiteX14" fmla="*/ 44440 w 59555"/>
                <a:gd name="connsiteY14" fmla="*/ 77356 h 101616"/>
                <a:gd name="connsiteX15" fmla="*/ 49273 w 59555"/>
                <a:gd name="connsiteY15" fmla="*/ 77152 h 101616"/>
                <a:gd name="connsiteX16" fmla="*/ 53601 w 59555"/>
                <a:gd name="connsiteY16" fmla="*/ 76796 h 101616"/>
                <a:gd name="connsiteX17" fmla="*/ 56705 w 59555"/>
                <a:gd name="connsiteY17" fmla="*/ 76288 h 101616"/>
                <a:gd name="connsiteX18" fmla="*/ 58386 w 59555"/>
                <a:gd name="connsiteY18" fmla="*/ 75067 h 101616"/>
                <a:gd name="connsiteX19" fmla="*/ 59047 w 59555"/>
                <a:gd name="connsiteY19" fmla="*/ 73335 h 101616"/>
                <a:gd name="connsiteX20" fmla="*/ 59456 w 59555"/>
                <a:gd name="connsiteY20" fmla="*/ 67286 h 101616"/>
                <a:gd name="connsiteX21" fmla="*/ 59556 w 59555"/>
                <a:gd name="connsiteY21" fmla="*/ 61233 h 101616"/>
                <a:gd name="connsiteX22" fmla="*/ 59556 w 59555"/>
                <a:gd name="connsiteY22" fmla="*/ 2136 h 101616"/>
                <a:gd name="connsiteX23" fmla="*/ 58995 w 59555"/>
                <a:gd name="connsiteY23" fmla="*/ 608 h 101616"/>
                <a:gd name="connsiteX24" fmla="*/ 57622 w 59555"/>
                <a:gd name="connsiteY24" fmla="*/ 0 h 101616"/>
                <a:gd name="connsiteX25" fmla="*/ 48356 w 59555"/>
                <a:gd name="connsiteY25" fmla="*/ 0 h 101616"/>
                <a:gd name="connsiteX26" fmla="*/ 46934 w 59555"/>
                <a:gd name="connsiteY26" fmla="*/ 608 h 101616"/>
                <a:gd name="connsiteX27" fmla="*/ 46322 w 59555"/>
                <a:gd name="connsiteY27" fmla="*/ 2136 h 101616"/>
                <a:gd name="connsiteX28" fmla="*/ 46322 w 59555"/>
                <a:gd name="connsiteY28" fmla="*/ 61029 h 101616"/>
                <a:gd name="connsiteX29" fmla="*/ 45557 w 59555"/>
                <a:gd name="connsiteY29" fmla="*/ 63933 h 101616"/>
                <a:gd name="connsiteX30" fmla="*/ 42350 w 59555"/>
                <a:gd name="connsiteY30" fmla="*/ 64385 h 101616"/>
                <a:gd name="connsiteX31" fmla="*/ 27081 w 59555"/>
                <a:gd name="connsiteY31" fmla="*/ 64385 h 101616"/>
                <a:gd name="connsiteX32" fmla="*/ 27081 w 59555"/>
                <a:gd name="connsiteY32" fmla="*/ 35599 h 101616"/>
                <a:gd name="connsiteX33" fmla="*/ 26521 w 59555"/>
                <a:gd name="connsiteY33" fmla="*/ 34227 h 101616"/>
                <a:gd name="connsiteX34" fmla="*/ 25147 w 59555"/>
                <a:gd name="connsiteY34" fmla="*/ 33667 h 101616"/>
                <a:gd name="connsiteX35" fmla="*/ 16290 w 59555"/>
                <a:gd name="connsiteY35" fmla="*/ 33667 h 101616"/>
                <a:gd name="connsiteX36" fmla="*/ 14812 w 59555"/>
                <a:gd name="connsiteY36" fmla="*/ 34227 h 101616"/>
                <a:gd name="connsiteX37" fmla="*/ 14252 w 59555"/>
                <a:gd name="connsiteY37" fmla="*/ 35599 h 101616"/>
                <a:gd name="connsiteX38" fmla="*/ 14252 w 59555"/>
                <a:gd name="connsiteY38" fmla="*/ 81273 h 101616"/>
                <a:gd name="connsiteX39" fmla="*/ 13691 w 59555"/>
                <a:gd name="connsiteY39" fmla="*/ 86206 h 101616"/>
                <a:gd name="connsiteX40" fmla="*/ 11913 w 59555"/>
                <a:gd name="connsiteY40" fmla="*/ 88902 h 101616"/>
                <a:gd name="connsiteX41" fmla="*/ 8706 w 59555"/>
                <a:gd name="connsiteY41" fmla="*/ 90071 h 10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59555" h="101616">
                  <a:moveTo>
                    <a:pt x="8705" y="90071"/>
                  </a:moveTo>
                  <a:cubicBezTo>
                    <a:pt x="7380" y="90239"/>
                    <a:pt x="5766" y="90327"/>
                    <a:pt x="3868" y="90327"/>
                  </a:cubicBezTo>
                  <a:lnTo>
                    <a:pt x="1730" y="90327"/>
                  </a:lnTo>
                  <a:cubicBezTo>
                    <a:pt x="577" y="90327"/>
                    <a:pt x="0" y="90835"/>
                    <a:pt x="0" y="91851"/>
                  </a:cubicBezTo>
                  <a:lnTo>
                    <a:pt x="0" y="99377"/>
                  </a:lnTo>
                  <a:cubicBezTo>
                    <a:pt x="0" y="100461"/>
                    <a:pt x="476" y="101105"/>
                    <a:pt x="1426" y="101313"/>
                  </a:cubicBezTo>
                  <a:cubicBezTo>
                    <a:pt x="2306" y="101445"/>
                    <a:pt x="3460" y="101529"/>
                    <a:pt x="4885" y="101565"/>
                  </a:cubicBezTo>
                  <a:cubicBezTo>
                    <a:pt x="6311" y="101601"/>
                    <a:pt x="7296" y="101617"/>
                    <a:pt x="7840" y="101617"/>
                  </a:cubicBezTo>
                  <a:cubicBezTo>
                    <a:pt x="12113" y="101617"/>
                    <a:pt x="15609" y="101021"/>
                    <a:pt x="18324" y="99836"/>
                  </a:cubicBezTo>
                  <a:cubicBezTo>
                    <a:pt x="21043" y="98648"/>
                    <a:pt x="23177" y="96596"/>
                    <a:pt x="24738" y="93683"/>
                  </a:cubicBezTo>
                  <a:cubicBezTo>
                    <a:pt x="25487" y="92259"/>
                    <a:pt x="26012" y="90563"/>
                    <a:pt x="26316" y="88598"/>
                  </a:cubicBezTo>
                  <a:cubicBezTo>
                    <a:pt x="26620" y="86630"/>
                    <a:pt x="26777" y="84493"/>
                    <a:pt x="26777" y="82189"/>
                  </a:cubicBezTo>
                  <a:lnTo>
                    <a:pt x="26777" y="77408"/>
                  </a:lnTo>
                  <a:lnTo>
                    <a:pt x="39907" y="77408"/>
                  </a:lnTo>
                  <a:cubicBezTo>
                    <a:pt x="41264" y="77408"/>
                    <a:pt x="42774" y="77392"/>
                    <a:pt x="44440" y="77356"/>
                  </a:cubicBezTo>
                  <a:cubicBezTo>
                    <a:pt x="46101" y="77324"/>
                    <a:pt x="47711" y="77256"/>
                    <a:pt x="49273" y="77152"/>
                  </a:cubicBezTo>
                  <a:cubicBezTo>
                    <a:pt x="50834" y="77052"/>
                    <a:pt x="52280" y="76936"/>
                    <a:pt x="53601" y="76796"/>
                  </a:cubicBezTo>
                  <a:cubicBezTo>
                    <a:pt x="54923" y="76664"/>
                    <a:pt x="55956" y="76492"/>
                    <a:pt x="56705" y="76288"/>
                  </a:cubicBezTo>
                  <a:cubicBezTo>
                    <a:pt x="57521" y="75947"/>
                    <a:pt x="58078" y="75544"/>
                    <a:pt x="58386" y="75067"/>
                  </a:cubicBezTo>
                  <a:cubicBezTo>
                    <a:pt x="58691" y="74595"/>
                    <a:pt x="58911" y="74015"/>
                    <a:pt x="59047" y="73335"/>
                  </a:cubicBezTo>
                  <a:cubicBezTo>
                    <a:pt x="59251" y="71507"/>
                    <a:pt x="59388" y="69490"/>
                    <a:pt x="59456" y="67286"/>
                  </a:cubicBezTo>
                  <a:cubicBezTo>
                    <a:pt x="59524" y="65081"/>
                    <a:pt x="59556" y="63065"/>
                    <a:pt x="59556" y="61233"/>
                  </a:cubicBezTo>
                  <a:lnTo>
                    <a:pt x="59556" y="2136"/>
                  </a:lnTo>
                  <a:cubicBezTo>
                    <a:pt x="59556" y="1528"/>
                    <a:pt x="59368" y="1016"/>
                    <a:pt x="58995" y="608"/>
                  </a:cubicBezTo>
                  <a:cubicBezTo>
                    <a:pt x="58623" y="200"/>
                    <a:pt x="58162" y="0"/>
                    <a:pt x="57622" y="0"/>
                  </a:cubicBezTo>
                  <a:lnTo>
                    <a:pt x="48356" y="0"/>
                  </a:lnTo>
                  <a:cubicBezTo>
                    <a:pt x="47812" y="0"/>
                    <a:pt x="47339" y="200"/>
                    <a:pt x="46934" y="608"/>
                  </a:cubicBezTo>
                  <a:cubicBezTo>
                    <a:pt x="46526" y="1016"/>
                    <a:pt x="46322" y="1528"/>
                    <a:pt x="46322" y="2136"/>
                  </a:cubicBezTo>
                  <a:lnTo>
                    <a:pt x="46322" y="61029"/>
                  </a:lnTo>
                  <a:cubicBezTo>
                    <a:pt x="46322" y="62657"/>
                    <a:pt x="46066" y="63625"/>
                    <a:pt x="45557" y="63933"/>
                  </a:cubicBezTo>
                  <a:cubicBezTo>
                    <a:pt x="45048" y="64233"/>
                    <a:pt x="43979" y="64385"/>
                    <a:pt x="42350" y="64385"/>
                  </a:cubicBezTo>
                  <a:lnTo>
                    <a:pt x="27081" y="64385"/>
                  </a:lnTo>
                  <a:lnTo>
                    <a:pt x="27081" y="35599"/>
                  </a:lnTo>
                  <a:cubicBezTo>
                    <a:pt x="27081" y="35059"/>
                    <a:pt x="26893" y="34599"/>
                    <a:pt x="26521" y="34227"/>
                  </a:cubicBezTo>
                  <a:cubicBezTo>
                    <a:pt x="26149" y="33855"/>
                    <a:pt x="25688" y="33667"/>
                    <a:pt x="25147" y="33667"/>
                  </a:cubicBezTo>
                  <a:lnTo>
                    <a:pt x="16290" y="33667"/>
                  </a:lnTo>
                  <a:cubicBezTo>
                    <a:pt x="15677" y="33667"/>
                    <a:pt x="15185" y="33855"/>
                    <a:pt x="14812" y="34227"/>
                  </a:cubicBezTo>
                  <a:cubicBezTo>
                    <a:pt x="14440" y="34599"/>
                    <a:pt x="14252" y="35059"/>
                    <a:pt x="14252" y="35599"/>
                  </a:cubicBezTo>
                  <a:lnTo>
                    <a:pt x="14252" y="81273"/>
                  </a:lnTo>
                  <a:cubicBezTo>
                    <a:pt x="14252" y="83373"/>
                    <a:pt x="14068" y="85018"/>
                    <a:pt x="13691" y="86206"/>
                  </a:cubicBezTo>
                  <a:cubicBezTo>
                    <a:pt x="13319" y="87394"/>
                    <a:pt x="12726" y="88290"/>
                    <a:pt x="11913" y="88902"/>
                  </a:cubicBezTo>
                  <a:cubicBezTo>
                    <a:pt x="11096" y="89514"/>
                    <a:pt x="10027" y="89903"/>
                    <a:pt x="8706" y="9007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42" name="Freeform 241">
              <a:extLst>
                <a:ext uri="{FF2B5EF4-FFF2-40B4-BE49-F238E27FC236}">
                  <a16:creationId xmlns:a16="http://schemas.microsoft.com/office/drawing/2014/main" id="{9F144340-3FD1-6874-9E32-D3BB36E2890B}"/>
                </a:ext>
              </a:extLst>
            </p:cNvPr>
            <p:cNvSpPr/>
            <p:nvPr/>
          </p:nvSpPr>
          <p:spPr>
            <a:xfrm>
              <a:off x="10633537" y="6196952"/>
              <a:ext cx="13233" cy="77408"/>
            </a:xfrm>
            <a:custGeom>
              <a:avLst/>
              <a:gdLst>
                <a:gd name="connsiteX0" fmla="*/ 0 w 13233"/>
                <a:gd name="connsiteY0" fmla="*/ 75272 h 77408"/>
                <a:gd name="connsiteX1" fmla="*/ 561 w 13233"/>
                <a:gd name="connsiteY1" fmla="*/ 76748 h 77408"/>
                <a:gd name="connsiteX2" fmla="*/ 2034 w 13233"/>
                <a:gd name="connsiteY2" fmla="*/ 77408 h 77408"/>
                <a:gd name="connsiteX3" fmla="*/ 11200 w 13233"/>
                <a:gd name="connsiteY3" fmla="*/ 77408 h 77408"/>
                <a:gd name="connsiteX4" fmla="*/ 12677 w 13233"/>
                <a:gd name="connsiteY4" fmla="*/ 76748 h 77408"/>
                <a:gd name="connsiteX5" fmla="*/ 13234 w 13233"/>
                <a:gd name="connsiteY5" fmla="*/ 75272 h 77408"/>
                <a:gd name="connsiteX6" fmla="*/ 13234 w 13233"/>
                <a:gd name="connsiteY6" fmla="*/ 2032 h 77408"/>
                <a:gd name="connsiteX7" fmla="*/ 12677 w 13233"/>
                <a:gd name="connsiteY7" fmla="*/ 608 h 77408"/>
                <a:gd name="connsiteX8" fmla="*/ 11200 w 13233"/>
                <a:gd name="connsiteY8" fmla="*/ 0 h 77408"/>
                <a:gd name="connsiteX9" fmla="*/ 2034 w 13233"/>
                <a:gd name="connsiteY9" fmla="*/ 0 h 77408"/>
                <a:gd name="connsiteX10" fmla="*/ 561 w 13233"/>
                <a:gd name="connsiteY10" fmla="*/ 608 h 77408"/>
                <a:gd name="connsiteX11" fmla="*/ 0 w 13233"/>
                <a:gd name="connsiteY11" fmla="*/ 2032 h 77408"/>
                <a:gd name="connsiteX12" fmla="*/ 0 w 13233"/>
                <a:gd name="connsiteY12" fmla="*/ 75272 h 7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33" h="77408">
                  <a:moveTo>
                    <a:pt x="0" y="75272"/>
                  </a:moveTo>
                  <a:cubicBezTo>
                    <a:pt x="0" y="75816"/>
                    <a:pt x="184" y="76308"/>
                    <a:pt x="561" y="76748"/>
                  </a:cubicBezTo>
                  <a:cubicBezTo>
                    <a:pt x="933" y="77192"/>
                    <a:pt x="1426" y="77408"/>
                    <a:pt x="2034" y="77408"/>
                  </a:cubicBezTo>
                  <a:lnTo>
                    <a:pt x="11200" y="77408"/>
                  </a:lnTo>
                  <a:cubicBezTo>
                    <a:pt x="11808" y="77408"/>
                    <a:pt x="12301" y="77192"/>
                    <a:pt x="12677" y="76748"/>
                  </a:cubicBezTo>
                  <a:cubicBezTo>
                    <a:pt x="13046" y="76308"/>
                    <a:pt x="13234" y="75816"/>
                    <a:pt x="13234" y="75272"/>
                  </a:cubicBezTo>
                  <a:lnTo>
                    <a:pt x="13234" y="2032"/>
                  </a:lnTo>
                  <a:cubicBezTo>
                    <a:pt x="13234" y="1492"/>
                    <a:pt x="13046" y="1016"/>
                    <a:pt x="12677" y="608"/>
                  </a:cubicBezTo>
                  <a:cubicBezTo>
                    <a:pt x="12301" y="204"/>
                    <a:pt x="11808" y="0"/>
                    <a:pt x="11200" y="0"/>
                  </a:cubicBezTo>
                  <a:lnTo>
                    <a:pt x="2034" y="0"/>
                  </a:lnTo>
                  <a:cubicBezTo>
                    <a:pt x="1426" y="0"/>
                    <a:pt x="933" y="204"/>
                    <a:pt x="561" y="608"/>
                  </a:cubicBezTo>
                  <a:cubicBezTo>
                    <a:pt x="184" y="1016"/>
                    <a:pt x="0" y="1492"/>
                    <a:pt x="0" y="2032"/>
                  </a:cubicBezTo>
                  <a:lnTo>
                    <a:pt x="0" y="75272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43" name="Freeform 242">
              <a:extLst>
                <a:ext uri="{FF2B5EF4-FFF2-40B4-BE49-F238E27FC236}">
                  <a16:creationId xmlns:a16="http://schemas.microsoft.com/office/drawing/2014/main" id="{0F7AC263-9C9C-1423-F58E-FF7C60F23717}"/>
                </a:ext>
              </a:extLst>
            </p:cNvPr>
            <p:cNvSpPr/>
            <p:nvPr/>
          </p:nvSpPr>
          <p:spPr>
            <a:xfrm>
              <a:off x="10740036" y="6283212"/>
              <a:ext cx="11912" cy="12610"/>
            </a:xfrm>
            <a:custGeom>
              <a:avLst/>
              <a:gdLst>
                <a:gd name="connsiteX0" fmla="*/ 11248 w 11912"/>
                <a:gd name="connsiteY0" fmla="*/ 11951 h 12610"/>
                <a:gd name="connsiteX1" fmla="*/ 11913 w 11912"/>
                <a:gd name="connsiteY1" fmla="*/ 10474 h 12610"/>
                <a:gd name="connsiteX2" fmla="*/ 11913 w 11912"/>
                <a:gd name="connsiteY2" fmla="*/ 2337 h 12610"/>
                <a:gd name="connsiteX3" fmla="*/ 11248 w 11912"/>
                <a:gd name="connsiteY3" fmla="*/ 660 h 12610"/>
                <a:gd name="connsiteX4" fmla="*/ 9566 w 11912"/>
                <a:gd name="connsiteY4" fmla="*/ 0 h 12610"/>
                <a:gd name="connsiteX5" fmla="*/ 2443 w 11912"/>
                <a:gd name="connsiteY5" fmla="*/ 0 h 12610"/>
                <a:gd name="connsiteX6" fmla="*/ 761 w 11912"/>
                <a:gd name="connsiteY6" fmla="*/ 660 h 12610"/>
                <a:gd name="connsiteX7" fmla="*/ 0 w 11912"/>
                <a:gd name="connsiteY7" fmla="*/ 2337 h 12610"/>
                <a:gd name="connsiteX8" fmla="*/ 0 w 11912"/>
                <a:gd name="connsiteY8" fmla="*/ 10474 h 12610"/>
                <a:gd name="connsiteX9" fmla="*/ 761 w 11912"/>
                <a:gd name="connsiteY9" fmla="*/ 11951 h 12610"/>
                <a:gd name="connsiteX10" fmla="*/ 2443 w 11912"/>
                <a:gd name="connsiteY10" fmla="*/ 12611 h 12610"/>
                <a:gd name="connsiteX11" fmla="*/ 9566 w 11912"/>
                <a:gd name="connsiteY11" fmla="*/ 12611 h 12610"/>
                <a:gd name="connsiteX12" fmla="*/ 11248 w 11912"/>
                <a:gd name="connsiteY12" fmla="*/ 11951 h 12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610">
                  <a:moveTo>
                    <a:pt x="11248" y="11951"/>
                  </a:moveTo>
                  <a:cubicBezTo>
                    <a:pt x="11689" y="11507"/>
                    <a:pt x="11913" y="11019"/>
                    <a:pt x="11913" y="10474"/>
                  </a:cubicBezTo>
                  <a:lnTo>
                    <a:pt x="11913" y="2337"/>
                  </a:lnTo>
                  <a:cubicBezTo>
                    <a:pt x="11913" y="1661"/>
                    <a:pt x="11689" y="1100"/>
                    <a:pt x="11248" y="660"/>
                  </a:cubicBezTo>
                  <a:cubicBezTo>
                    <a:pt x="10808" y="216"/>
                    <a:pt x="10243" y="0"/>
                    <a:pt x="9566" y="0"/>
                  </a:cubicBezTo>
                  <a:lnTo>
                    <a:pt x="2443" y="0"/>
                  </a:lnTo>
                  <a:cubicBezTo>
                    <a:pt x="1830" y="0"/>
                    <a:pt x="1270" y="216"/>
                    <a:pt x="761" y="660"/>
                  </a:cubicBezTo>
                  <a:cubicBezTo>
                    <a:pt x="252" y="1100"/>
                    <a:pt x="0" y="1661"/>
                    <a:pt x="0" y="2337"/>
                  </a:cubicBezTo>
                  <a:lnTo>
                    <a:pt x="0" y="10474"/>
                  </a:lnTo>
                  <a:cubicBezTo>
                    <a:pt x="0" y="11019"/>
                    <a:pt x="252" y="11507"/>
                    <a:pt x="761" y="11951"/>
                  </a:cubicBezTo>
                  <a:cubicBezTo>
                    <a:pt x="1269" y="12391"/>
                    <a:pt x="1830" y="12611"/>
                    <a:pt x="2443" y="12611"/>
                  </a:cubicBezTo>
                  <a:lnTo>
                    <a:pt x="9566" y="12611"/>
                  </a:lnTo>
                  <a:cubicBezTo>
                    <a:pt x="10243" y="12611"/>
                    <a:pt x="10808" y="12391"/>
                    <a:pt x="11248" y="1195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44" name="Freeform 243">
              <a:extLst>
                <a:ext uri="{FF2B5EF4-FFF2-40B4-BE49-F238E27FC236}">
                  <a16:creationId xmlns:a16="http://schemas.microsoft.com/office/drawing/2014/main" id="{42B8C6F9-3556-3184-830D-7FE06ABC5B4F}"/>
                </a:ext>
              </a:extLst>
            </p:cNvPr>
            <p:cNvSpPr/>
            <p:nvPr/>
          </p:nvSpPr>
          <p:spPr>
            <a:xfrm>
              <a:off x="10721200" y="6283210"/>
              <a:ext cx="12013" cy="12614"/>
            </a:xfrm>
            <a:custGeom>
              <a:avLst/>
              <a:gdLst>
                <a:gd name="connsiteX0" fmla="*/ 2443 w 12013"/>
                <a:gd name="connsiteY0" fmla="*/ 0 h 12614"/>
                <a:gd name="connsiteX1" fmla="*/ 713 w 12013"/>
                <a:gd name="connsiteY1" fmla="*/ 660 h 12614"/>
                <a:gd name="connsiteX2" fmla="*/ 0 w 12013"/>
                <a:gd name="connsiteY2" fmla="*/ 2341 h 12614"/>
                <a:gd name="connsiteX3" fmla="*/ 0 w 12013"/>
                <a:gd name="connsiteY3" fmla="*/ 10478 h 12614"/>
                <a:gd name="connsiteX4" fmla="*/ 713 w 12013"/>
                <a:gd name="connsiteY4" fmla="*/ 11951 h 12614"/>
                <a:gd name="connsiteX5" fmla="*/ 2443 w 12013"/>
                <a:gd name="connsiteY5" fmla="*/ 12615 h 12614"/>
                <a:gd name="connsiteX6" fmla="*/ 9466 w 12013"/>
                <a:gd name="connsiteY6" fmla="*/ 12615 h 12614"/>
                <a:gd name="connsiteX7" fmla="*/ 11196 w 12013"/>
                <a:gd name="connsiteY7" fmla="*/ 11951 h 12614"/>
                <a:gd name="connsiteX8" fmla="*/ 12013 w 12013"/>
                <a:gd name="connsiteY8" fmla="*/ 10478 h 12614"/>
                <a:gd name="connsiteX9" fmla="*/ 12013 w 12013"/>
                <a:gd name="connsiteY9" fmla="*/ 2341 h 12614"/>
                <a:gd name="connsiteX10" fmla="*/ 11248 w 12013"/>
                <a:gd name="connsiteY10" fmla="*/ 660 h 12614"/>
                <a:gd name="connsiteX11" fmla="*/ 9466 w 12013"/>
                <a:gd name="connsiteY11" fmla="*/ 0 h 12614"/>
                <a:gd name="connsiteX12" fmla="*/ 2443 w 12013"/>
                <a:gd name="connsiteY12" fmla="*/ 0 h 1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3" h="12614">
                  <a:moveTo>
                    <a:pt x="2443" y="0"/>
                  </a:moveTo>
                  <a:cubicBezTo>
                    <a:pt x="1762" y="0"/>
                    <a:pt x="1185" y="216"/>
                    <a:pt x="713" y="660"/>
                  </a:cubicBezTo>
                  <a:cubicBezTo>
                    <a:pt x="240" y="1104"/>
                    <a:pt x="0" y="1661"/>
                    <a:pt x="0" y="2341"/>
                  </a:cubicBezTo>
                  <a:lnTo>
                    <a:pt x="0" y="10478"/>
                  </a:lnTo>
                  <a:cubicBezTo>
                    <a:pt x="0" y="11019"/>
                    <a:pt x="240" y="11511"/>
                    <a:pt x="713" y="11951"/>
                  </a:cubicBezTo>
                  <a:cubicBezTo>
                    <a:pt x="1185" y="12391"/>
                    <a:pt x="1762" y="12615"/>
                    <a:pt x="2443" y="12615"/>
                  </a:cubicBezTo>
                  <a:lnTo>
                    <a:pt x="9466" y="12615"/>
                  </a:lnTo>
                  <a:cubicBezTo>
                    <a:pt x="10079" y="12615"/>
                    <a:pt x="10656" y="12391"/>
                    <a:pt x="11196" y="11951"/>
                  </a:cubicBezTo>
                  <a:cubicBezTo>
                    <a:pt x="11741" y="11511"/>
                    <a:pt x="12013" y="11019"/>
                    <a:pt x="12013" y="10478"/>
                  </a:cubicBezTo>
                  <a:lnTo>
                    <a:pt x="12013" y="2341"/>
                  </a:lnTo>
                  <a:cubicBezTo>
                    <a:pt x="12013" y="1661"/>
                    <a:pt x="11757" y="1104"/>
                    <a:pt x="11248" y="660"/>
                  </a:cubicBezTo>
                  <a:cubicBezTo>
                    <a:pt x="10740" y="216"/>
                    <a:pt x="10147" y="0"/>
                    <a:pt x="9466" y="0"/>
                  </a:cubicBezTo>
                  <a:lnTo>
                    <a:pt x="24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45" name="Freeform 244">
              <a:extLst>
                <a:ext uri="{FF2B5EF4-FFF2-40B4-BE49-F238E27FC236}">
                  <a16:creationId xmlns:a16="http://schemas.microsoft.com/office/drawing/2014/main" id="{56AAF6FC-90DB-51BA-A505-85AB4952789D}"/>
                </a:ext>
              </a:extLst>
            </p:cNvPr>
            <p:cNvSpPr/>
            <p:nvPr/>
          </p:nvSpPr>
          <p:spPr>
            <a:xfrm>
              <a:off x="10820609" y="6201835"/>
              <a:ext cx="12725" cy="12511"/>
            </a:xfrm>
            <a:custGeom>
              <a:avLst/>
              <a:gdLst>
                <a:gd name="connsiteX0" fmla="*/ 2443 w 12725"/>
                <a:gd name="connsiteY0" fmla="*/ 0 h 12511"/>
                <a:gd name="connsiteX1" fmla="*/ 713 w 12725"/>
                <a:gd name="connsiteY1" fmla="*/ 660 h 12511"/>
                <a:gd name="connsiteX2" fmla="*/ 0 w 12725"/>
                <a:gd name="connsiteY2" fmla="*/ 2341 h 12511"/>
                <a:gd name="connsiteX3" fmla="*/ 0 w 12725"/>
                <a:gd name="connsiteY3" fmla="*/ 10274 h 12511"/>
                <a:gd name="connsiteX4" fmla="*/ 661 w 12725"/>
                <a:gd name="connsiteY4" fmla="*/ 11851 h 12511"/>
                <a:gd name="connsiteX5" fmla="*/ 2443 w 12725"/>
                <a:gd name="connsiteY5" fmla="*/ 12511 h 12511"/>
                <a:gd name="connsiteX6" fmla="*/ 10383 w 12725"/>
                <a:gd name="connsiteY6" fmla="*/ 12511 h 12511"/>
                <a:gd name="connsiteX7" fmla="*/ 12061 w 12725"/>
                <a:gd name="connsiteY7" fmla="*/ 11851 h 12511"/>
                <a:gd name="connsiteX8" fmla="*/ 12726 w 12725"/>
                <a:gd name="connsiteY8" fmla="*/ 10274 h 12511"/>
                <a:gd name="connsiteX9" fmla="*/ 12726 w 12725"/>
                <a:gd name="connsiteY9" fmla="*/ 2341 h 12511"/>
                <a:gd name="connsiteX10" fmla="*/ 12061 w 12725"/>
                <a:gd name="connsiteY10" fmla="*/ 660 h 12511"/>
                <a:gd name="connsiteX11" fmla="*/ 10483 w 12725"/>
                <a:gd name="connsiteY11" fmla="*/ 0 h 12511"/>
                <a:gd name="connsiteX12" fmla="*/ 2443 w 12725"/>
                <a:gd name="connsiteY12" fmla="*/ 0 h 12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511">
                  <a:moveTo>
                    <a:pt x="2443" y="0"/>
                  </a:moveTo>
                  <a:cubicBezTo>
                    <a:pt x="1762" y="0"/>
                    <a:pt x="1185" y="220"/>
                    <a:pt x="713" y="660"/>
                  </a:cubicBezTo>
                  <a:cubicBezTo>
                    <a:pt x="232" y="1100"/>
                    <a:pt x="0" y="1665"/>
                    <a:pt x="0" y="2341"/>
                  </a:cubicBezTo>
                  <a:lnTo>
                    <a:pt x="0" y="10274"/>
                  </a:lnTo>
                  <a:cubicBezTo>
                    <a:pt x="0" y="10883"/>
                    <a:pt x="216" y="11411"/>
                    <a:pt x="661" y="11851"/>
                  </a:cubicBezTo>
                  <a:cubicBezTo>
                    <a:pt x="1101" y="12291"/>
                    <a:pt x="1694" y="12511"/>
                    <a:pt x="2443" y="12511"/>
                  </a:cubicBezTo>
                  <a:lnTo>
                    <a:pt x="10383" y="12511"/>
                  </a:lnTo>
                  <a:cubicBezTo>
                    <a:pt x="11060" y="12511"/>
                    <a:pt x="11620" y="12291"/>
                    <a:pt x="12061" y="11851"/>
                  </a:cubicBezTo>
                  <a:cubicBezTo>
                    <a:pt x="12505" y="11411"/>
                    <a:pt x="12726" y="10883"/>
                    <a:pt x="12726" y="10274"/>
                  </a:cubicBezTo>
                  <a:lnTo>
                    <a:pt x="12726" y="2341"/>
                  </a:lnTo>
                  <a:cubicBezTo>
                    <a:pt x="12726" y="1665"/>
                    <a:pt x="12505" y="1100"/>
                    <a:pt x="12061" y="660"/>
                  </a:cubicBezTo>
                  <a:cubicBezTo>
                    <a:pt x="11621" y="220"/>
                    <a:pt x="11096" y="0"/>
                    <a:pt x="10483" y="0"/>
                  </a:cubicBezTo>
                  <a:lnTo>
                    <a:pt x="24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46" name="Freeform 245">
              <a:extLst>
                <a:ext uri="{FF2B5EF4-FFF2-40B4-BE49-F238E27FC236}">
                  <a16:creationId xmlns:a16="http://schemas.microsoft.com/office/drawing/2014/main" id="{7C730CF3-4BA4-614E-9661-96E877113E26}"/>
                </a:ext>
              </a:extLst>
            </p:cNvPr>
            <p:cNvSpPr/>
            <p:nvPr/>
          </p:nvSpPr>
          <p:spPr>
            <a:xfrm>
              <a:off x="10671302" y="6224620"/>
              <a:ext cx="174961" cy="73950"/>
            </a:xfrm>
            <a:custGeom>
              <a:avLst/>
              <a:gdLst>
                <a:gd name="connsiteX0" fmla="*/ 136681 w 174961"/>
                <a:gd name="connsiteY0" fmla="*/ 36719 h 73950"/>
                <a:gd name="connsiteX1" fmla="*/ 79729 w 174961"/>
                <a:gd name="connsiteY1" fmla="*/ 36719 h 73950"/>
                <a:gd name="connsiteX2" fmla="*/ 78047 w 174961"/>
                <a:gd name="connsiteY2" fmla="*/ 36667 h 73950"/>
                <a:gd name="connsiteX3" fmla="*/ 76061 w 174961"/>
                <a:gd name="connsiteY3" fmla="*/ 36415 h 73950"/>
                <a:gd name="connsiteX4" fmla="*/ 74231 w 174961"/>
                <a:gd name="connsiteY4" fmla="*/ 35855 h 73950"/>
                <a:gd name="connsiteX5" fmla="*/ 73110 w 174961"/>
                <a:gd name="connsiteY5" fmla="*/ 34991 h 73950"/>
                <a:gd name="connsiteX6" fmla="*/ 73110 w 174961"/>
                <a:gd name="connsiteY6" fmla="*/ 7933 h 73950"/>
                <a:gd name="connsiteX7" fmla="*/ 72549 w 174961"/>
                <a:gd name="connsiteY7" fmla="*/ 6561 h 73950"/>
                <a:gd name="connsiteX8" fmla="*/ 71176 w 174961"/>
                <a:gd name="connsiteY8" fmla="*/ 6001 h 73950"/>
                <a:gd name="connsiteX9" fmla="*/ 62318 w 174961"/>
                <a:gd name="connsiteY9" fmla="*/ 6001 h 73950"/>
                <a:gd name="connsiteX10" fmla="*/ 60841 w 174961"/>
                <a:gd name="connsiteY10" fmla="*/ 6561 h 73950"/>
                <a:gd name="connsiteX11" fmla="*/ 60280 w 174961"/>
                <a:gd name="connsiteY11" fmla="*/ 7933 h 73950"/>
                <a:gd name="connsiteX12" fmla="*/ 60280 w 174961"/>
                <a:gd name="connsiteY12" fmla="*/ 33262 h 73950"/>
                <a:gd name="connsiteX13" fmla="*/ 59671 w 174961"/>
                <a:gd name="connsiteY13" fmla="*/ 35143 h 73950"/>
                <a:gd name="connsiteX14" fmla="*/ 58194 w 174961"/>
                <a:gd name="connsiteY14" fmla="*/ 36163 h 73950"/>
                <a:gd name="connsiteX15" fmla="*/ 56312 w 174961"/>
                <a:gd name="connsiteY15" fmla="*/ 36619 h 73950"/>
                <a:gd name="connsiteX16" fmla="*/ 54378 w 174961"/>
                <a:gd name="connsiteY16" fmla="*/ 36719 h 73950"/>
                <a:gd name="connsiteX17" fmla="*/ 27081 w 174961"/>
                <a:gd name="connsiteY17" fmla="*/ 36719 h 73950"/>
                <a:gd name="connsiteX18" fmla="*/ 27081 w 174961"/>
                <a:gd name="connsiteY18" fmla="*/ 7933 h 73950"/>
                <a:gd name="connsiteX19" fmla="*/ 26520 w 174961"/>
                <a:gd name="connsiteY19" fmla="*/ 6561 h 73950"/>
                <a:gd name="connsiteX20" fmla="*/ 25147 w 174961"/>
                <a:gd name="connsiteY20" fmla="*/ 6001 h 73950"/>
                <a:gd name="connsiteX21" fmla="*/ 16289 w 174961"/>
                <a:gd name="connsiteY21" fmla="*/ 6001 h 73950"/>
                <a:gd name="connsiteX22" fmla="*/ 14812 w 174961"/>
                <a:gd name="connsiteY22" fmla="*/ 6561 h 73950"/>
                <a:gd name="connsiteX23" fmla="*/ 14251 w 174961"/>
                <a:gd name="connsiteY23" fmla="*/ 7933 h 73950"/>
                <a:gd name="connsiteX24" fmla="*/ 14251 w 174961"/>
                <a:gd name="connsiteY24" fmla="*/ 53607 h 73950"/>
                <a:gd name="connsiteX25" fmla="*/ 13690 w 174961"/>
                <a:gd name="connsiteY25" fmla="*/ 58540 h 73950"/>
                <a:gd name="connsiteX26" fmla="*/ 11912 w 174961"/>
                <a:gd name="connsiteY26" fmla="*/ 61236 h 73950"/>
                <a:gd name="connsiteX27" fmla="*/ 8705 w 174961"/>
                <a:gd name="connsiteY27" fmla="*/ 62405 h 73950"/>
                <a:gd name="connsiteX28" fmla="*/ 3868 w 174961"/>
                <a:gd name="connsiteY28" fmla="*/ 62661 h 73950"/>
                <a:gd name="connsiteX29" fmla="*/ 1730 w 174961"/>
                <a:gd name="connsiteY29" fmla="*/ 62661 h 73950"/>
                <a:gd name="connsiteX30" fmla="*/ 0 w 174961"/>
                <a:gd name="connsiteY30" fmla="*/ 64185 h 73950"/>
                <a:gd name="connsiteX31" fmla="*/ 0 w 174961"/>
                <a:gd name="connsiteY31" fmla="*/ 71710 h 73950"/>
                <a:gd name="connsiteX32" fmla="*/ 1426 w 174961"/>
                <a:gd name="connsiteY32" fmla="*/ 73647 h 73950"/>
                <a:gd name="connsiteX33" fmla="*/ 4885 w 174961"/>
                <a:gd name="connsiteY33" fmla="*/ 73899 h 73950"/>
                <a:gd name="connsiteX34" fmla="*/ 7836 w 174961"/>
                <a:gd name="connsiteY34" fmla="*/ 73951 h 73950"/>
                <a:gd name="connsiteX35" fmla="*/ 18324 w 174961"/>
                <a:gd name="connsiteY35" fmla="*/ 72166 h 73950"/>
                <a:gd name="connsiteX36" fmla="*/ 24738 w 174961"/>
                <a:gd name="connsiteY36" fmla="*/ 66013 h 73950"/>
                <a:gd name="connsiteX37" fmla="*/ 26316 w 174961"/>
                <a:gd name="connsiteY37" fmla="*/ 60928 h 73950"/>
                <a:gd name="connsiteX38" fmla="*/ 26776 w 174961"/>
                <a:gd name="connsiteY38" fmla="*/ 54523 h 73950"/>
                <a:gd name="connsiteX39" fmla="*/ 26776 w 174961"/>
                <a:gd name="connsiteY39" fmla="*/ 49742 h 73950"/>
                <a:gd name="connsiteX40" fmla="*/ 52444 w 174961"/>
                <a:gd name="connsiteY40" fmla="*/ 49742 h 73950"/>
                <a:gd name="connsiteX41" fmla="*/ 55955 w 174961"/>
                <a:gd name="connsiteY41" fmla="*/ 49586 h 73950"/>
                <a:gd name="connsiteX42" fmla="*/ 59723 w 174961"/>
                <a:gd name="connsiteY42" fmla="*/ 49030 h 73950"/>
                <a:gd name="connsiteX43" fmla="*/ 63335 w 174961"/>
                <a:gd name="connsiteY43" fmla="*/ 47961 h 73950"/>
                <a:gd name="connsiteX44" fmla="*/ 66490 w 174961"/>
                <a:gd name="connsiteY44" fmla="*/ 46281 h 73950"/>
                <a:gd name="connsiteX45" fmla="*/ 73109 w 174961"/>
                <a:gd name="connsiteY45" fmla="*/ 49082 h 73950"/>
                <a:gd name="connsiteX46" fmla="*/ 80950 w 174961"/>
                <a:gd name="connsiteY46" fmla="*/ 49742 h 73950"/>
                <a:gd name="connsiteX47" fmla="*/ 172923 w 174961"/>
                <a:gd name="connsiteY47" fmla="*/ 49742 h 73950"/>
                <a:gd name="connsiteX48" fmla="*/ 174349 w 174961"/>
                <a:gd name="connsiteY48" fmla="*/ 49282 h 73950"/>
                <a:gd name="connsiteX49" fmla="*/ 174961 w 174961"/>
                <a:gd name="connsiteY49" fmla="*/ 48009 h 73950"/>
                <a:gd name="connsiteX50" fmla="*/ 174961 w 174961"/>
                <a:gd name="connsiteY50" fmla="*/ 38551 h 73950"/>
                <a:gd name="connsiteX51" fmla="*/ 174349 w 174961"/>
                <a:gd name="connsiteY51" fmla="*/ 37227 h 73950"/>
                <a:gd name="connsiteX52" fmla="*/ 172923 w 174961"/>
                <a:gd name="connsiteY52" fmla="*/ 36719 h 73950"/>
                <a:gd name="connsiteX53" fmla="*/ 151648 w 174961"/>
                <a:gd name="connsiteY53" fmla="*/ 36719 h 73950"/>
                <a:gd name="connsiteX54" fmla="*/ 147472 w 174961"/>
                <a:gd name="connsiteY54" fmla="*/ 32398 h 73950"/>
                <a:gd name="connsiteX55" fmla="*/ 145642 w 174961"/>
                <a:gd name="connsiteY55" fmla="*/ 24717 h 73950"/>
                <a:gd name="connsiteX56" fmla="*/ 145642 w 174961"/>
                <a:gd name="connsiteY56" fmla="*/ 23597 h 73950"/>
                <a:gd name="connsiteX57" fmla="*/ 149458 w 174961"/>
                <a:gd name="connsiteY57" fmla="*/ 14495 h 73950"/>
                <a:gd name="connsiteX58" fmla="*/ 160302 w 174961"/>
                <a:gd name="connsiteY58" fmla="*/ 11798 h 73950"/>
                <a:gd name="connsiteX59" fmla="*/ 163205 w 174961"/>
                <a:gd name="connsiteY59" fmla="*/ 11850 h 73950"/>
                <a:gd name="connsiteX60" fmla="*/ 165644 w 174961"/>
                <a:gd name="connsiteY60" fmla="*/ 11950 h 73950"/>
                <a:gd name="connsiteX61" fmla="*/ 168090 w 174961"/>
                <a:gd name="connsiteY61" fmla="*/ 12102 h 73950"/>
                <a:gd name="connsiteX62" fmla="*/ 170989 w 174961"/>
                <a:gd name="connsiteY62" fmla="*/ 12306 h 73950"/>
                <a:gd name="connsiteX63" fmla="*/ 173128 w 174961"/>
                <a:gd name="connsiteY63" fmla="*/ 10478 h 73950"/>
                <a:gd name="connsiteX64" fmla="*/ 173128 w 174961"/>
                <a:gd name="connsiteY64" fmla="*/ 3052 h 73950"/>
                <a:gd name="connsiteX65" fmla="*/ 172519 w 174961"/>
                <a:gd name="connsiteY65" fmla="*/ 1676 h 73950"/>
                <a:gd name="connsiteX66" fmla="*/ 170789 w 174961"/>
                <a:gd name="connsiteY66" fmla="*/ 1120 h 73950"/>
                <a:gd name="connsiteX67" fmla="*/ 164727 w 174961"/>
                <a:gd name="connsiteY67" fmla="*/ 256 h 73950"/>
                <a:gd name="connsiteX68" fmla="*/ 158368 w 174961"/>
                <a:gd name="connsiteY68" fmla="*/ 0 h 73950"/>
                <a:gd name="connsiteX69" fmla="*/ 148541 w 174961"/>
                <a:gd name="connsiteY69" fmla="*/ 1220 h 73950"/>
                <a:gd name="connsiteX70" fmla="*/ 140397 w 174961"/>
                <a:gd name="connsiteY70" fmla="*/ 5085 h 73950"/>
                <a:gd name="connsiteX71" fmla="*/ 134851 w 174961"/>
                <a:gd name="connsiteY71" fmla="*/ 11851 h 73950"/>
                <a:gd name="connsiteX72" fmla="*/ 132813 w 174961"/>
                <a:gd name="connsiteY72" fmla="*/ 21869 h 73950"/>
                <a:gd name="connsiteX73" fmla="*/ 132813 w 174961"/>
                <a:gd name="connsiteY73" fmla="*/ 22989 h 73950"/>
                <a:gd name="connsiteX74" fmla="*/ 133882 w 174961"/>
                <a:gd name="connsiteY74" fmla="*/ 31074 h 73950"/>
                <a:gd name="connsiteX75" fmla="*/ 136681 w 174961"/>
                <a:gd name="connsiteY75" fmla="*/ 36720 h 73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174961" h="73950">
                  <a:moveTo>
                    <a:pt x="136681" y="36719"/>
                  </a:moveTo>
                  <a:lnTo>
                    <a:pt x="79729" y="36719"/>
                  </a:lnTo>
                  <a:cubicBezTo>
                    <a:pt x="79252" y="36719"/>
                    <a:pt x="78692" y="36703"/>
                    <a:pt x="78047" y="36667"/>
                  </a:cubicBezTo>
                  <a:cubicBezTo>
                    <a:pt x="77402" y="36635"/>
                    <a:pt x="76741" y="36551"/>
                    <a:pt x="76061" y="36415"/>
                  </a:cubicBezTo>
                  <a:cubicBezTo>
                    <a:pt x="75384" y="36279"/>
                    <a:pt x="74771" y="36095"/>
                    <a:pt x="74231" y="35855"/>
                  </a:cubicBezTo>
                  <a:cubicBezTo>
                    <a:pt x="73686" y="35619"/>
                    <a:pt x="73314" y="35331"/>
                    <a:pt x="73110" y="34991"/>
                  </a:cubicBezTo>
                  <a:lnTo>
                    <a:pt x="73110" y="7933"/>
                  </a:lnTo>
                  <a:cubicBezTo>
                    <a:pt x="73110" y="7389"/>
                    <a:pt x="72922" y="6933"/>
                    <a:pt x="72549" y="6561"/>
                  </a:cubicBezTo>
                  <a:cubicBezTo>
                    <a:pt x="72177" y="6189"/>
                    <a:pt x="71720" y="6001"/>
                    <a:pt x="71176" y="6001"/>
                  </a:cubicBezTo>
                  <a:lnTo>
                    <a:pt x="62318" y="6001"/>
                  </a:lnTo>
                  <a:cubicBezTo>
                    <a:pt x="61710" y="6001"/>
                    <a:pt x="61213" y="6189"/>
                    <a:pt x="60841" y="6561"/>
                  </a:cubicBezTo>
                  <a:cubicBezTo>
                    <a:pt x="60468" y="6933"/>
                    <a:pt x="60280" y="7389"/>
                    <a:pt x="60280" y="7933"/>
                  </a:cubicBezTo>
                  <a:lnTo>
                    <a:pt x="60280" y="33262"/>
                  </a:lnTo>
                  <a:cubicBezTo>
                    <a:pt x="60280" y="34075"/>
                    <a:pt x="60080" y="34703"/>
                    <a:pt x="59671" y="35143"/>
                  </a:cubicBezTo>
                  <a:cubicBezTo>
                    <a:pt x="59263" y="35587"/>
                    <a:pt x="58771" y="35923"/>
                    <a:pt x="58194" y="36163"/>
                  </a:cubicBezTo>
                  <a:cubicBezTo>
                    <a:pt x="57617" y="36395"/>
                    <a:pt x="56989" y="36551"/>
                    <a:pt x="56312" y="36619"/>
                  </a:cubicBezTo>
                  <a:cubicBezTo>
                    <a:pt x="55635" y="36683"/>
                    <a:pt x="54990" y="36719"/>
                    <a:pt x="54378" y="36719"/>
                  </a:cubicBezTo>
                  <a:lnTo>
                    <a:pt x="27081" y="36719"/>
                  </a:lnTo>
                  <a:lnTo>
                    <a:pt x="27081" y="7933"/>
                  </a:lnTo>
                  <a:cubicBezTo>
                    <a:pt x="27081" y="7389"/>
                    <a:pt x="26893" y="6933"/>
                    <a:pt x="26520" y="6561"/>
                  </a:cubicBezTo>
                  <a:cubicBezTo>
                    <a:pt x="26148" y="6189"/>
                    <a:pt x="25687" y="6001"/>
                    <a:pt x="25147" y="6001"/>
                  </a:cubicBezTo>
                  <a:lnTo>
                    <a:pt x="16289" y="6001"/>
                  </a:lnTo>
                  <a:cubicBezTo>
                    <a:pt x="15677" y="6001"/>
                    <a:pt x="15184" y="6189"/>
                    <a:pt x="14812" y="6561"/>
                  </a:cubicBezTo>
                  <a:cubicBezTo>
                    <a:pt x="14439" y="6933"/>
                    <a:pt x="14251" y="7389"/>
                    <a:pt x="14251" y="7933"/>
                  </a:cubicBezTo>
                  <a:lnTo>
                    <a:pt x="14251" y="53607"/>
                  </a:lnTo>
                  <a:cubicBezTo>
                    <a:pt x="14251" y="55707"/>
                    <a:pt x="14067" y="57351"/>
                    <a:pt x="13690" y="58540"/>
                  </a:cubicBezTo>
                  <a:cubicBezTo>
                    <a:pt x="13318" y="59724"/>
                    <a:pt x="12725" y="60624"/>
                    <a:pt x="11912" y="61236"/>
                  </a:cubicBezTo>
                  <a:cubicBezTo>
                    <a:pt x="11096" y="61844"/>
                    <a:pt x="10027" y="62233"/>
                    <a:pt x="8705" y="62405"/>
                  </a:cubicBezTo>
                  <a:cubicBezTo>
                    <a:pt x="7380" y="62573"/>
                    <a:pt x="5766" y="62661"/>
                    <a:pt x="3868" y="62661"/>
                  </a:cubicBezTo>
                  <a:lnTo>
                    <a:pt x="1730" y="62661"/>
                  </a:lnTo>
                  <a:cubicBezTo>
                    <a:pt x="576" y="62661"/>
                    <a:pt x="0" y="63169"/>
                    <a:pt x="0" y="64185"/>
                  </a:cubicBezTo>
                  <a:lnTo>
                    <a:pt x="0" y="71710"/>
                  </a:lnTo>
                  <a:cubicBezTo>
                    <a:pt x="0" y="72795"/>
                    <a:pt x="476" y="73439"/>
                    <a:pt x="1426" y="73647"/>
                  </a:cubicBezTo>
                  <a:cubicBezTo>
                    <a:pt x="2306" y="73779"/>
                    <a:pt x="3460" y="73863"/>
                    <a:pt x="4885" y="73899"/>
                  </a:cubicBezTo>
                  <a:cubicBezTo>
                    <a:pt x="6311" y="73931"/>
                    <a:pt x="7292" y="73951"/>
                    <a:pt x="7836" y="73951"/>
                  </a:cubicBezTo>
                  <a:cubicBezTo>
                    <a:pt x="12117" y="73951"/>
                    <a:pt x="15609" y="73355"/>
                    <a:pt x="18324" y="72166"/>
                  </a:cubicBezTo>
                  <a:cubicBezTo>
                    <a:pt x="21039" y="70982"/>
                    <a:pt x="23177" y="68930"/>
                    <a:pt x="24738" y="66013"/>
                  </a:cubicBezTo>
                  <a:cubicBezTo>
                    <a:pt x="25483" y="64593"/>
                    <a:pt x="26012" y="62897"/>
                    <a:pt x="26316" y="60928"/>
                  </a:cubicBezTo>
                  <a:cubicBezTo>
                    <a:pt x="26620" y="58960"/>
                    <a:pt x="26776" y="56823"/>
                    <a:pt x="26776" y="54523"/>
                  </a:cubicBezTo>
                  <a:lnTo>
                    <a:pt x="26776" y="49742"/>
                  </a:lnTo>
                  <a:lnTo>
                    <a:pt x="52444" y="49742"/>
                  </a:lnTo>
                  <a:cubicBezTo>
                    <a:pt x="53529" y="49742"/>
                    <a:pt x="54698" y="49690"/>
                    <a:pt x="55955" y="49586"/>
                  </a:cubicBezTo>
                  <a:cubicBezTo>
                    <a:pt x="57213" y="49486"/>
                    <a:pt x="58466" y="49298"/>
                    <a:pt x="59723" y="49030"/>
                  </a:cubicBezTo>
                  <a:cubicBezTo>
                    <a:pt x="60981" y="48758"/>
                    <a:pt x="62182" y="48401"/>
                    <a:pt x="63335" y="47961"/>
                  </a:cubicBezTo>
                  <a:cubicBezTo>
                    <a:pt x="64488" y="47521"/>
                    <a:pt x="65541" y="46961"/>
                    <a:pt x="66490" y="46281"/>
                  </a:cubicBezTo>
                  <a:cubicBezTo>
                    <a:pt x="68256" y="47705"/>
                    <a:pt x="70463" y="48637"/>
                    <a:pt x="73109" y="49082"/>
                  </a:cubicBezTo>
                  <a:cubicBezTo>
                    <a:pt x="75756" y="49522"/>
                    <a:pt x="78371" y="49742"/>
                    <a:pt x="80950" y="49742"/>
                  </a:cubicBezTo>
                  <a:lnTo>
                    <a:pt x="172923" y="49742"/>
                  </a:lnTo>
                  <a:cubicBezTo>
                    <a:pt x="173468" y="49742"/>
                    <a:pt x="173944" y="49586"/>
                    <a:pt x="174349" y="49282"/>
                  </a:cubicBezTo>
                  <a:cubicBezTo>
                    <a:pt x="174757" y="48974"/>
                    <a:pt x="174961" y="48553"/>
                    <a:pt x="174961" y="48009"/>
                  </a:cubicBezTo>
                  <a:lnTo>
                    <a:pt x="174961" y="38551"/>
                  </a:lnTo>
                  <a:cubicBezTo>
                    <a:pt x="174961" y="38012"/>
                    <a:pt x="174757" y="37567"/>
                    <a:pt x="174349" y="37227"/>
                  </a:cubicBezTo>
                  <a:cubicBezTo>
                    <a:pt x="173944" y="36887"/>
                    <a:pt x="173468" y="36719"/>
                    <a:pt x="172923" y="36719"/>
                  </a:cubicBezTo>
                  <a:lnTo>
                    <a:pt x="151648" y="36719"/>
                  </a:lnTo>
                  <a:cubicBezTo>
                    <a:pt x="150087" y="36111"/>
                    <a:pt x="148694" y="34667"/>
                    <a:pt x="147472" y="32398"/>
                  </a:cubicBezTo>
                  <a:cubicBezTo>
                    <a:pt x="146251" y="30126"/>
                    <a:pt x="145642" y="27562"/>
                    <a:pt x="145642" y="24717"/>
                  </a:cubicBezTo>
                  <a:lnTo>
                    <a:pt x="145642" y="23597"/>
                  </a:lnTo>
                  <a:cubicBezTo>
                    <a:pt x="145642" y="19324"/>
                    <a:pt x="146912" y="16295"/>
                    <a:pt x="149458" y="14495"/>
                  </a:cubicBezTo>
                  <a:cubicBezTo>
                    <a:pt x="152001" y="12698"/>
                    <a:pt x="155617" y="11798"/>
                    <a:pt x="160302" y="11798"/>
                  </a:cubicBezTo>
                  <a:cubicBezTo>
                    <a:pt x="161387" y="11798"/>
                    <a:pt x="162352" y="11818"/>
                    <a:pt x="163205" y="11850"/>
                  </a:cubicBezTo>
                  <a:cubicBezTo>
                    <a:pt x="164050" y="11886"/>
                    <a:pt x="164867" y="11918"/>
                    <a:pt x="165644" y="11950"/>
                  </a:cubicBezTo>
                  <a:cubicBezTo>
                    <a:pt x="166424" y="11986"/>
                    <a:pt x="167237" y="12034"/>
                    <a:pt x="168090" y="12102"/>
                  </a:cubicBezTo>
                  <a:cubicBezTo>
                    <a:pt x="168935" y="12174"/>
                    <a:pt x="169904" y="12242"/>
                    <a:pt x="170989" y="12306"/>
                  </a:cubicBezTo>
                  <a:cubicBezTo>
                    <a:pt x="172415" y="12442"/>
                    <a:pt x="173128" y="11834"/>
                    <a:pt x="173128" y="10478"/>
                  </a:cubicBezTo>
                  <a:lnTo>
                    <a:pt x="173128" y="3052"/>
                  </a:lnTo>
                  <a:cubicBezTo>
                    <a:pt x="173128" y="2372"/>
                    <a:pt x="172923" y="1916"/>
                    <a:pt x="172519" y="1676"/>
                  </a:cubicBezTo>
                  <a:cubicBezTo>
                    <a:pt x="172110" y="1444"/>
                    <a:pt x="171534" y="1256"/>
                    <a:pt x="170789" y="1120"/>
                  </a:cubicBezTo>
                  <a:cubicBezTo>
                    <a:pt x="168547" y="708"/>
                    <a:pt x="166529" y="424"/>
                    <a:pt x="164727" y="256"/>
                  </a:cubicBezTo>
                  <a:cubicBezTo>
                    <a:pt x="162929" y="84"/>
                    <a:pt x="160811" y="0"/>
                    <a:pt x="158368" y="0"/>
                  </a:cubicBezTo>
                  <a:cubicBezTo>
                    <a:pt x="154904" y="0"/>
                    <a:pt x="151629" y="408"/>
                    <a:pt x="148541" y="1220"/>
                  </a:cubicBezTo>
                  <a:cubicBezTo>
                    <a:pt x="145454" y="2036"/>
                    <a:pt x="142739" y="3325"/>
                    <a:pt x="140397" y="5085"/>
                  </a:cubicBezTo>
                  <a:cubicBezTo>
                    <a:pt x="138054" y="6849"/>
                    <a:pt x="136204" y="9102"/>
                    <a:pt x="134851" y="11851"/>
                  </a:cubicBezTo>
                  <a:cubicBezTo>
                    <a:pt x="133489" y="14595"/>
                    <a:pt x="132813" y="17936"/>
                    <a:pt x="132813" y="21869"/>
                  </a:cubicBezTo>
                  <a:lnTo>
                    <a:pt x="132813" y="22989"/>
                  </a:lnTo>
                  <a:cubicBezTo>
                    <a:pt x="132813" y="25974"/>
                    <a:pt x="133169" y="28670"/>
                    <a:pt x="133882" y="31074"/>
                  </a:cubicBezTo>
                  <a:cubicBezTo>
                    <a:pt x="134595" y="33483"/>
                    <a:pt x="135527" y="35363"/>
                    <a:pt x="136681" y="3672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47" name="Freeform 246">
              <a:extLst>
                <a:ext uri="{FF2B5EF4-FFF2-40B4-BE49-F238E27FC236}">
                  <a16:creationId xmlns:a16="http://schemas.microsoft.com/office/drawing/2014/main" id="{54575A6D-C244-347B-BE5F-B94E7E896045}"/>
                </a:ext>
              </a:extLst>
            </p:cNvPr>
            <p:cNvSpPr/>
            <p:nvPr/>
          </p:nvSpPr>
          <p:spPr>
            <a:xfrm>
              <a:off x="10875269" y="6224620"/>
              <a:ext cx="50601" cy="76187"/>
            </a:xfrm>
            <a:custGeom>
              <a:avLst/>
              <a:gdLst>
                <a:gd name="connsiteX0" fmla="*/ 7840 w 50601"/>
                <a:gd name="connsiteY0" fmla="*/ 21768 h 76187"/>
                <a:gd name="connsiteX1" fmla="*/ 7840 w 50601"/>
                <a:gd name="connsiteY1" fmla="*/ 23497 h 76187"/>
                <a:gd name="connsiteX2" fmla="*/ 9014 w 50601"/>
                <a:gd name="connsiteY2" fmla="*/ 31482 h 76187"/>
                <a:gd name="connsiteX3" fmla="*/ 11913 w 50601"/>
                <a:gd name="connsiteY3" fmla="*/ 37332 h 76187"/>
                <a:gd name="connsiteX4" fmla="*/ 9927 w 50601"/>
                <a:gd name="connsiteY4" fmla="*/ 37332 h 76187"/>
                <a:gd name="connsiteX5" fmla="*/ 7128 w 50601"/>
                <a:gd name="connsiteY5" fmla="*/ 37380 h 76187"/>
                <a:gd name="connsiteX6" fmla="*/ 4533 w 50601"/>
                <a:gd name="connsiteY6" fmla="*/ 37484 h 76187"/>
                <a:gd name="connsiteX7" fmla="*/ 3159 w 50601"/>
                <a:gd name="connsiteY7" fmla="*/ 37532 h 76187"/>
                <a:gd name="connsiteX8" fmla="*/ 717 w 50601"/>
                <a:gd name="connsiteY8" fmla="*/ 39668 h 76187"/>
                <a:gd name="connsiteX9" fmla="*/ 256 w 50601"/>
                <a:gd name="connsiteY9" fmla="*/ 44961 h 76187"/>
                <a:gd name="connsiteX10" fmla="*/ 0 w 50601"/>
                <a:gd name="connsiteY10" fmla="*/ 50963 h 76187"/>
                <a:gd name="connsiteX11" fmla="*/ 6263 w 50601"/>
                <a:gd name="connsiteY11" fmla="*/ 70035 h 76187"/>
                <a:gd name="connsiteX12" fmla="*/ 27593 w 50601"/>
                <a:gd name="connsiteY12" fmla="*/ 76188 h 76187"/>
                <a:gd name="connsiteX13" fmla="*/ 28458 w 50601"/>
                <a:gd name="connsiteY13" fmla="*/ 76188 h 76187"/>
                <a:gd name="connsiteX14" fmla="*/ 29936 w 50601"/>
                <a:gd name="connsiteY14" fmla="*/ 76088 h 76187"/>
                <a:gd name="connsiteX15" fmla="*/ 29932 w 50601"/>
                <a:gd name="connsiteY15" fmla="*/ 73931 h 76187"/>
                <a:gd name="connsiteX16" fmla="*/ 29932 w 50601"/>
                <a:gd name="connsiteY16" fmla="*/ 66438 h 76187"/>
                <a:gd name="connsiteX17" fmla="*/ 27793 w 50601"/>
                <a:gd name="connsiteY17" fmla="*/ 64589 h 76187"/>
                <a:gd name="connsiteX18" fmla="*/ 26572 w 50601"/>
                <a:gd name="connsiteY18" fmla="*/ 64589 h 76187"/>
                <a:gd name="connsiteX19" fmla="*/ 16394 w 50601"/>
                <a:gd name="connsiteY19" fmla="*/ 61613 h 76187"/>
                <a:gd name="connsiteX20" fmla="*/ 12930 w 50601"/>
                <a:gd name="connsiteY20" fmla="*/ 52871 h 76187"/>
                <a:gd name="connsiteX21" fmla="*/ 12982 w 50601"/>
                <a:gd name="connsiteY21" fmla="*/ 51359 h 76187"/>
                <a:gd name="connsiteX22" fmla="*/ 13034 w 50601"/>
                <a:gd name="connsiteY22" fmla="*/ 49842 h 76187"/>
                <a:gd name="connsiteX23" fmla="*/ 14764 w 50601"/>
                <a:gd name="connsiteY23" fmla="*/ 49790 h 76187"/>
                <a:gd name="connsiteX24" fmla="*/ 16850 w 50601"/>
                <a:gd name="connsiteY24" fmla="*/ 49742 h 76187"/>
                <a:gd name="connsiteX25" fmla="*/ 48564 w 50601"/>
                <a:gd name="connsiteY25" fmla="*/ 49742 h 76187"/>
                <a:gd name="connsiteX26" fmla="*/ 50041 w 50601"/>
                <a:gd name="connsiteY26" fmla="*/ 49182 h 76187"/>
                <a:gd name="connsiteX27" fmla="*/ 50602 w 50601"/>
                <a:gd name="connsiteY27" fmla="*/ 47810 h 76187"/>
                <a:gd name="connsiteX28" fmla="*/ 50602 w 50601"/>
                <a:gd name="connsiteY28" fmla="*/ 38552 h 76187"/>
                <a:gd name="connsiteX29" fmla="*/ 50041 w 50601"/>
                <a:gd name="connsiteY29" fmla="*/ 37232 h 76187"/>
                <a:gd name="connsiteX30" fmla="*/ 48564 w 50601"/>
                <a:gd name="connsiteY30" fmla="*/ 36720 h 76187"/>
                <a:gd name="connsiteX31" fmla="*/ 27285 w 50601"/>
                <a:gd name="connsiteY31" fmla="*/ 36720 h 76187"/>
                <a:gd name="connsiteX32" fmla="*/ 24894 w 50601"/>
                <a:gd name="connsiteY32" fmla="*/ 35195 h 76187"/>
                <a:gd name="connsiteX33" fmla="*/ 22808 w 50601"/>
                <a:gd name="connsiteY33" fmla="*/ 32499 h 76187"/>
                <a:gd name="connsiteX34" fmla="*/ 21279 w 50601"/>
                <a:gd name="connsiteY34" fmla="*/ 28938 h 76187"/>
                <a:gd name="connsiteX35" fmla="*/ 20670 w 50601"/>
                <a:gd name="connsiteY35" fmla="*/ 24617 h 76187"/>
                <a:gd name="connsiteX36" fmla="*/ 20670 w 50601"/>
                <a:gd name="connsiteY36" fmla="*/ 23597 h 76187"/>
                <a:gd name="connsiteX37" fmla="*/ 24538 w 50601"/>
                <a:gd name="connsiteY37" fmla="*/ 14443 h 76187"/>
                <a:gd name="connsiteX38" fmla="*/ 35634 w 50601"/>
                <a:gd name="connsiteY38" fmla="*/ 11798 h 76187"/>
                <a:gd name="connsiteX39" fmla="*/ 41184 w 50601"/>
                <a:gd name="connsiteY39" fmla="*/ 11950 h 76187"/>
                <a:gd name="connsiteX40" fmla="*/ 46734 w 50601"/>
                <a:gd name="connsiteY40" fmla="*/ 12306 h 76187"/>
                <a:gd name="connsiteX41" fmla="*/ 49072 w 50601"/>
                <a:gd name="connsiteY41" fmla="*/ 10478 h 76187"/>
                <a:gd name="connsiteX42" fmla="*/ 49072 w 50601"/>
                <a:gd name="connsiteY42" fmla="*/ 3053 h 76187"/>
                <a:gd name="connsiteX43" fmla="*/ 48411 w 50601"/>
                <a:gd name="connsiteY43" fmla="*/ 1680 h 76187"/>
                <a:gd name="connsiteX44" fmla="*/ 46629 w 50601"/>
                <a:gd name="connsiteY44" fmla="*/ 1120 h 76187"/>
                <a:gd name="connsiteX45" fmla="*/ 40419 w 50601"/>
                <a:gd name="connsiteY45" fmla="*/ 252 h 76187"/>
                <a:gd name="connsiteX46" fmla="*/ 34004 w 50601"/>
                <a:gd name="connsiteY46" fmla="*/ 0 h 76187"/>
                <a:gd name="connsiteX47" fmla="*/ 23978 w 50601"/>
                <a:gd name="connsiteY47" fmla="*/ 1220 h 76187"/>
                <a:gd name="connsiteX48" fmla="*/ 15629 w 50601"/>
                <a:gd name="connsiteY48" fmla="*/ 5033 h 76187"/>
                <a:gd name="connsiteX49" fmla="*/ 9927 w 50601"/>
                <a:gd name="connsiteY49" fmla="*/ 11746 h 76187"/>
                <a:gd name="connsiteX50" fmla="*/ 7840 w 50601"/>
                <a:gd name="connsiteY50" fmla="*/ 21768 h 76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0601" h="76187">
                  <a:moveTo>
                    <a:pt x="7840" y="21768"/>
                  </a:moveTo>
                  <a:lnTo>
                    <a:pt x="7840" y="23497"/>
                  </a:lnTo>
                  <a:cubicBezTo>
                    <a:pt x="7840" y="26481"/>
                    <a:pt x="8233" y="29142"/>
                    <a:pt x="9014" y="31482"/>
                  </a:cubicBezTo>
                  <a:cubicBezTo>
                    <a:pt x="9790" y="33819"/>
                    <a:pt x="10759" y="35771"/>
                    <a:pt x="11913" y="37332"/>
                  </a:cubicBezTo>
                  <a:lnTo>
                    <a:pt x="9927" y="37332"/>
                  </a:lnTo>
                  <a:cubicBezTo>
                    <a:pt x="9014" y="37332"/>
                    <a:pt x="8077" y="37348"/>
                    <a:pt x="7128" y="37380"/>
                  </a:cubicBezTo>
                  <a:cubicBezTo>
                    <a:pt x="6178" y="37416"/>
                    <a:pt x="5310" y="37452"/>
                    <a:pt x="4533" y="37484"/>
                  </a:cubicBezTo>
                  <a:cubicBezTo>
                    <a:pt x="3752" y="37516"/>
                    <a:pt x="3291" y="37532"/>
                    <a:pt x="3159" y="37532"/>
                  </a:cubicBezTo>
                  <a:cubicBezTo>
                    <a:pt x="1734" y="37532"/>
                    <a:pt x="917" y="38248"/>
                    <a:pt x="717" y="39668"/>
                  </a:cubicBezTo>
                  <a:cubicBezTo>
                    <a:pt x="577" y="41028"/>
                    <a:pt x="424" y="42789"/>
                    <a:pt x="256" y="44961"/>
                  </a:cubicBezTo>
                  <a:cubicBezTo>
                    <a:pt x="84" y="47134"/>
                    <a:pt x="0" y="49130"/>
                    <a:pt x="0" y="50963"/>
                  </a:cubicBezTo>
                  <a:cubicBezTo>
                    <a:pt x="0" y="59572"/>
                    <a:pt x="2090" y="65933"/>
                    <a:pt x="6263" y="70035"/>
                  </a:cubicBezTo>
                  <a:cubicBezTo>
                    <a:pt x="10439" y="74135"/>
                    <a:pt x="18904" y="76188"/>
                    <a:pt x="27593" y="76188"/>
                  </a:cubicBezTo>
                  <a:lnTo>
                    <a:pt x="28458" y="76188"/>
                  </a:lnTo>
                  <a:cubicBezTo>
                    <a:pt x="28898" y="76188"/>
                    <a:pt x="29391" y="76152"/>
                    <a:pt x="29936" y="76088"/>
                  </a:cubicBezTo>
                  <a:cubicBezTo>
                    <a:pt x="31293" y="75948"/>
                    <a:pt x="29932" y="75232"/>
                    <a:pt x="29932" y="73931"/>
                  </a:cubicBezTo>
                  <a:lnTo>
                    <a:pt x="29932" y="66438"/>
                  </a:lnTo>
                  <a:cubicBezTo>
                    <a:pt x="29932" y="65205"/>
                    <a:pt x="29219" y="64589"/>
                    <a:pt x="27793" y="64589"/>
                  </a:cubicBezTo>
                  <a:lnTo>
                    <a:pt x="26572" y="64589"/>
                  </a:lnTo>
                  <a:cubicBezTo>
                    <a:pt x="21956" y="64589"/>
                    <a:pt x="18564" y="63597"/>
                    <a:pt x="16394" y="61613"/>
                  </a:cubicBezTo>
                  <a:cubicBezTo>
                    <a:pt x="14219" y="59624"/>
                    <a:pt x="13066" y="56708"/>
                    <a:pt x="12930" y="52871"/>
                  </a:cubicBezTo>
                  <a:cubicBezTo>
                    <a:pt x="12930" y="52535"/>
                    <a:pt x="12946" y="52031"/>
                    <a:pt x="12982" y="51359"/>
                  </a:cubicBezTo>
                  <a:cubicBezTo>
                    <a:pt x="13014" y="50682"/>
                    <a:pt x="13034" y="50178"/>
                    <a:pt x="13034" y="49842"/>
                  </a:cubicBezTo>
                  <a:cubicBezTo>
                    <a:pt x="13506" y="49842"/>
                    <a:pt x="14083" y="49826"/>
                    <a:pt x="14764" y="49790"/>
                  </a:cubicBezTo>
                  <a:cubicBezTo>
                    <a:pt x="15440" y="49754"/>
                    <a:pt x="16137" y="49742"/>
                    <a:pt x="16850" y="49742"/>
                  </a:cubicBezTo>
                  <a:lnTo>
                    <a:pt x="48564" y="49742"/>
                  </a:lnTo>
                  <a:cubicBezTo>
                    <a:pt x="49172" y="49742"/>
                    <a:pt x="49665" y="49554"/>
                    <a:pt x="50041" y="49182"/>
                  </a:cubicBezTo>
                  <a:cubicBezTo>
                    <a:pt x="50414" y="48810"/>
                    <a:pt x="50602" y="48350"/>
                    <a:pt x="50602" y="47810"/>
                  </a:cubicBezTo>
                  <a:lnTo>
                    <a:pt x="50602" y="38552"/>
                  </a:lnTo>
                  <a:cubicBezTo>
                    <a:pt x="50602" y="38008"/>
                    <a:pt x="50414" y="37572"/>
                    <a:pt x="50041" y="37232"/>
                  </a:cubicBezTo>
                  <a:cubicBezTo>
                    <a:pt x="49665" y="36888"/>
                    <a:pt x="49172" y="36720"/>
                    <a:pt x="48564" y="36720"/>
                  </a:cubicBezTo>
                  <a:lnTo>
                    <a:pt x="27285" y="36720"/>
                  </a:lnTo>
                  <a:cubicBezTo>
                    <a:pt x="26472" y="36452"/>
                    <a:pt x="25675" y="35939"/>
                    <a:pt x="24894" y="35195"/>
                  </a:cubicBezTo>
                  <a:cubicBezTo>
                    <a:pt x="24114" y="34451"/>
                    <a:pt x="23417" y="33551"/>
                    <a:pt x="22808" y="32499"/>
                  </a:cubicBezTo>
                  <a:cubicBezTo>
                    <a:pt x="22196" y="31450"/>
                    <a:pt x="21687" y="30262"/>
                    <a:pt x="21279" y="28938"/>
                  </a:cubicBezTo>
                  <a:cubicBezTo>
                    <a:pt x="20874" y="27614"/>
                    <a:pt x="20670" y="26177"/>
                    <a:pt x="20670" y="24617"/>
                  </a:cubicBezTo>
                  <a:lnTo>
                    <a:pt x="20670" y="23597"/>
                  </a:lnTo>
                  <a:cubicBezTo>
                    <a:pt x="20670" y="19260"/>
                    <a:pt x="21955" y="16207"/>
                    <a:pt x="24538" y="14443"/>
                  </a:cubicBezTo>
                  <a:cubicBezTo>
                    <a:pt x="27117" y="12683"/>
                    <a:pt x="30813" y="11798"/>
                    <a:pt x="35634" y="11798"/>
                  </a:cubicBezTo>
                  <a:cubicBezTo>
                    <a:pt x="37736" y="11798"/>
                    <a:pt x="39586" y="11850"/>
                    <a:pt x="41184" y="11950"/>
                  </a:cubicBezTo>
                  <a:cubicBezTo>
                    <a:pt x="42777" y="12054"/>
                    <a:pt x="44627" y="12170"/>
                    <a:pt x="46734" y="12306"/>
                  </a:cubicBezTo>
                  <a:cubicBezTo>
                    <a:pt x="48291" y="12442"/>
                    <a:pt x="49072" y="11834"/>
                    <a:pt x="49072" y="10478"/>
                  </a:cubicBezTo>
                  <a:lnTo>
                    <a:pt x="49072" y="3053"/>
                  </a:lnTo>
                  <a:cubicBezTo>
                    <a:pt x="49072" y="2372"/>
                    <a:pt x="48852" y="1916"/>
                    <a:pt x="48411" y="1680"/>
                  </a:cubicBezTo>
                  <a:cubicBezTo>
                    <a:pt x="47971" y="1440"/>
                    <a:pt x="47374" y="1256"/>
                    <a:pt x="46629" y="1120"/>
                  </a:cubicBezTo>
                  <a:cubicBezTo>
                    <a:pt x="44391" y="712"/>
                    <a:pt x="42321" y="424"/>
                    <a:pt x="40419" y="252"/>
                  </a:cubicBezTo>
                  <a:cubicBezTo>
                    <a:pt x="38521" y="84"/>
                    <a:pt x="36383" y="0"/>
                    <a:pt x="34004" y="0"/>
                  </a:cubicBezTo>
                  <a:cubicBezTo>
                    <a:pt x="30476" y="0"/>
                    <a:pt x="27133" y="408"/>
                    <a:pt x="23978" y="1220"/>
                  </a:cubicBezTo>
                  <a:cubicBezTo>
                    <a:pt x="20822" y="2032"/>
                    <a:pt x="18039" y="3305"/>
                    <a:pt x="15629" y="5033"/>
                  </a:cubicBezTo>
                  <a:cubicBezTo>
                    <a:pt x="13218" y="6765"/>
                    <a:pt x="11316" y="9002"/>
                    <a:pt x="9927" y="11746"/>
                  </a:cubicBezTo>
                  <a:cubicBezTo>
                    <a:pt x="8537" y="14495"/>
                    <a:pt x="7840" y="17836"/>
                    <a:pt x="7840" y="2176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48" name="Freeform 247">
              <a:extLst>
                <a:ext uri="{FF2B5EF4-FFF2-40B4-BE49-F238E27FC236}">
                  <a16:creationId xmlns:a16="http://schemas.microsoft.com/office/drawing/2014/main" id="{12CBC18D-78E4-06BA-121C-564BC0394A60}"/>
                </a:ext>
              </a:extLst>
            </p:cNvPr>
            <p:cNvSpPr/>
            <p:nvPr/>
          </p:nvSpPr>
          <p:spPr>
            <a:xfrm>
              <a:off x="11096123" y="6201835"/>
              <a:ext cx="12012" cy="12510"/>
            </a:xfrm>
            <a:custGeom>
              <a:avLst/>
              <a:gdLst>
                <a:gd name="connsiteX0" fmla="*/ 9470 w 12012"/>
                <a:gd name="connsiteY0" fmla="*/ 12511 h 12510"/>
                <a:gd name="connsiteX1" fmla="*/ 11200 w 12012"/>
                <a:gd name="connsiteY1" fmla="*/ 11851 h 12510"/>
                <a:gd name="connsiteX2" fmla="*/ 12013 w 12012"/>
                <a:gd name="connsiteY2" fmla="*/ 10274 h 12510"/>
                <a:gd name="connsiteX3" fmla="*/ 12013 w 12012"/>
                <a:gd name="connsiteY3" fmla="*/ 2337 h 12510"/>
                <a:gd name="connsiteX4" fmla="*/ 11252 w 12012"/>
                <a:gd name="connsiteY4" fmla="*/ 660 h 12510"/>
                <a:gd name="connsiteX5" fmla="*/ 9470 w 12012"/>
                <a:gd name="connsiteY5" fmla="*/ 0 h 12510"/>
                <a:gd name="connsiteX6" fmla="*/ 2447 w 12012"/>
                <a:gd name="connsiteY6" fmla="*/ 0 h 12510"/>
                <a:gd name="connsiteX7" fmla="*/ 713 w 12012"/>
                <a:gd name="connsiteY7" fmla="*/ 660 h 12510"/>
                <a:gd name="connsiteX8" fmla="*/ 0 w 12012"/>
                <a:gd name="connsiteY8" fmla="*/ 2337 h 12510"/>
                <a:gd name="connsiteX9" fmla="*/ 0 w 12012"/>
                <a:gd name="connsiteY9" fmla="*/ 10274 h 12510"/>
                <a:gd name="connsiteX10" fmla="*/ 713 w 12012"/>
                <a:gd name="connsiteY10" fmla="*/ 11851 h 12510"/>
                <a:gd name="connsiteX11" fmla="*/ 2447 w 12012"/>
                <a:gd name="connsiteY11" fmla="*/ 12511 h 12510"/>
                <a:gd name="connsiteX12" fmla="*/ 9470 w 120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2" h="12510">
                  <a:moveTo>
                    <a:pt x="9470" y="12511"/>
                  </a:moveTo>
                  <a:cubicBezTo>
                    <a:pt x="10079" y="12511"/>
                    <a:pt x="10655" y="12291"/>
                    <a:pt x="11200" y="11851"/>
                  </a:cubicBezTo>
                  <a:cubicBezTo>
                    <a:pt x="11745" y="11407"/>
                    <a:pt x="12013" y="10882"/>
                    <a:pt x="12013" y="10274"/>
                  </a:cubicBezTo>
                  <a:lnTo>
                    <a:pt x="12013" y="2337"/>
                  </a:lnTo>
                  <a:cubicBezTo>
                    <a:pt x="12013" y="1661"/>
                    <a:pt x="11761" y="1100"/>
                    <a:pt x="11252" y="660"/>
                  </a:cubicBezTo>
                  <a:cubicBezTo>
                    <a:pt x="10744" y="220"/>
                    <a:pt x="10151" y="0"/>
                    <a:pt x="9470" y="0"/>
                  </a:cubicBezTo>
                  <a:lnTo>
                    <a:pt x="2447" y="0"/>
                  </a:lnTo>
                  <a:cubicBezTo>
                    <a:pt x="1766" y="0"/>
                    <a:pt x="1189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36" y="11407"/>
                    <a:pt x="713" y="11851"/>
                  </a:cubicBezTo>
                  <a:cubicBezTo>
                    <a:pt x="1189" y="12291"/>
                    <a:pt x="1766" y="12511"/>
                    <a:pt x="2447" y="12511"/>
                  </a:cubicBezTo>
                  <a:lnTo>
                    <a:pt x="9470" y="1251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49" name="Freeform 248">
              <a:extLst>
                <a:ext uri="{FF2B5EF4-FFF2-40B4-BE49-F238E27FC236}">
                  <a16:creationId xmlns:a16="http://schemas.microsoft.com/office/drawing/2014/main" id="{6AC5211D-0E4F-1C04-4944-8A9CB83464A6}"/>
                </a:ext>
              </a:extLst>
            </p:cNvPr>
            <p:cNvSpPr/>
            <p:nvPr/>
          </p:nvSpPr>
          <p:spPr>
            <a:xfrm>
              <a:off x="11114958" y="6201835"/>
              <a:ext cx="11912" cy="12510"/>
            </a:xfrm>
            <a:custGeom>
              <a:avLst/>
              <a:gdLst>
                <a:gd name="connsiteX0" fmla="*/ 9570 w 11912"/>
                <a:gd name="connsiteY0" fmla="*/ 12511 h 12510"/>
                <a:gd name="connsiteX1" fmla="*/ 11252 w 11912"/>
                <a:gd name="connsiteY1" fmla="*/ 11851 h 12510"/>
                <a:gd name="connsiteX2" fmla="*/ 11913 w 11912"/>
                <a:gd name="connsiteY2" fmla="*/ 10274 h 12510"/>
                <a:gd name="connsiteX3" fmla="*/ 11913 w 11912"/>
                <a:gd name="connsiteY3" fmla="*/ 2337 h 12510"/>
                <a:gd name="connsiteX4" fmla="*/ 11252 w 11912"/>
                <a:gd name="connsiteY4" fmla="*/ 660 h 12510"/>
                <a:gd name="connsiteX5" fmla="*/ 9570 w 11912"/>
                <a:gd name="connsiteY5" fmla="*/ 0 h 12510"/>
                <a:gd name="connsiteX6" fmla="*/ 2446 w 11912"/>
                <a:gd name="connsiteY6" fmla="*/ 0 h 12510"/>
                <a:gd name="connsiteX7" fmla="*/ 765 w 11912"/>
                <a:gd name="connsiteY7" fmla="*/ 660 h 12510"/>
                <a:gd name="connsiteX8" fmla="*/ 0 w 11912"/>
                <a:gd name="connsiteY8" fmla="*/ 2337 h 12510"/>
                <a:gd name="connsiteX9" fmla="*/ 0 w 11912"/>
                <a:gd name="connsiteY9" fmla="*/ 10274 h 12510"/>
                <a:gd name="connsiteX10" fmla="*/ 765 w 11912"/>
                <a:gd name="connsiteY10" fmla="*/ 11851 h 12510"/>
                <a:gd name="connsiteX11" fmla="*/ 2446 w 11912"/>
                <a:gd name="connsiteY11" fmla="*/ 12511 h 12510"/>
                <a:gd name="connsiteX12" fmla="*/ 9570 w 119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510">
                  <a:moveTo>
                    <a:pt x="9570" y="12511"/>
                  </a:moveTo>
                  <a:cubicBezTo>
                    <a:pt x="10247" y="12511"/>
                    <a:pt x="10807" y="12291"/>
                    <a:pt x="11252" y="11851"/>
                  </a:cubicBezTo>
                  <a:cubicBezTo>
                    <a:pt x="11692" y="11407"/>
                    <a:pt x="11913" y="10882"/>
                    <a:pt x="11913" y="10274"/>
                  </a:cubicBezTo>
                  <a:lnTo>
                    <a:pt x="11913" y="2337"/>
                  </a:lnTo>
                  <a:cubicBezTo>
                    <a:pt x="11913" y="1661"/>
                    <a:pt x="11692" y="1100"/>
                    <a:pt x="11252" y="660"/>
                  </a:cubicBezTo>
                  <a:cubicBezTo>
                    <a:pt x="10807" y="220"/>
                    <a:pt x="10247" y="0"/>
                    <a:pt x="9570" y="0"/>
                  </a:cubicBezTo>
                  <a:lnTo>
                    <a:pt x="2446" y="0"/>
                  </a:lnTo>
                  <a:cubicBezTo>
                    <a:pt x="1834" y="0"/>
                    <a:pt x="1273" y="220"/>
                    <a:pt x="765" y="660"/>
                  </a:cubicBezTo>
                  <a:cubicBezTo>
                    <a:pt x="25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56" y="11407"/>
                    <a:pt x="765" y="11851"/>
                  </a:cubicBezTo>
                  <a:cubicBezTo>
                    <a:pt x="1273" y="12291"/>
                    <a:pt x="1834" y="12511"/>
                    <a:pt x="2446" y="12511"/>
                  </a:cubicBezTo>
                  <a:lnTo>
                    <a:pt x="9570" y="1251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50" name="Freeform 249">
              <a:extLst>
                <a:ext uri="{FF2B5EF4-FFF2-40B4-BE49-F238E27FC236}">
                  <a16:creationId xmlns:a16="http://schemas.microsoft.com/office/drawing/2014/main" id="{BB2DBF4C-ABDA-304B-4E7E-1C99C38D0CE2}"/>
                </a:ext>
              </a:extLst>
            </p:cNvPr>
            <p:cNvSpPr/>
            <p:nvPr/>
          </p:nvSpPr>
          <p:spPr>
            <a:xfrm>
              <a:off x="10939306" y="6196950"/>
              <a:ext cx="225535" cy="77412"/>
            </a:xfrm>
            <a:custGeom>
              <a:avLst/>
              <a:gdLst>
                <a:gd name="connsiteX0" fmla="*/ 223605 w 225535"/>
                <a:gd name="connsiteY0" fmla="*/ 0 h 77412"/>
                <a:gd name="connsiteX1" fmla="*/ 214339 w 225535"/>
                <a:gd name="connsiteY1" fmla="*/ 0 h 77412"/>
                <a:gd name="connsiteX2" fmla="*/ 212913 w 225535"/>
                <a:gd name="connsiteY2" fmla="*/ 612 h 77412"/>
                <a:gd name="connsiteX3" fmla="*/ 212301 w 225535"/>
                <a:gd name="connsiteY3" fmla="*/ 2140 h 77412"/>
                <a:gd name="connsiteX4" fmla="*/ 212301 w 225535"/>
                <a:gd name="connsiteY4" fmla="*/ 61037 h 77412"/>
                <a:gd name="connsiteX5" fmla="*/ 211540 w 225535"/>
                <a:gd name="connsiteY5" fmla="*/ 63933 h 77412"/>
                <a:gd name="connsiteX6" fmla="*/ 208332 w 225535"/>
                <a:gd name="connsiteY6" fmla="*/ 64389 h 77412"/>
                <a:gd name="connsiteX7" fmla="*/ 193264 w 225535"/>
                <a:gd name="connsiteY7" fmla="*/ 64389 h 77412"/>
                <a:gd name="connsiteX8" fmla="*/ 193264 w 225535"/>
                <a:gd name="connsiteY8" fmla="*/ 30927 h 77412"/>
                <a:gd name="connsiteX9" fmla="*/ 192960 w 225535"/>
                <a:gd name="connsiteY9" fmla="*/ 29654 h 77412"/>
                <a:gd name="connsiteX10" fmla="*/ 191535 w 225535"/>
                <a:gd name="connsiteY10" fmla="*/ 28890 h 77412"/>
                <a:gd name="connsiteX11" fmla="*/ 188275 w 225535"/>
                <a:gd name="connsiteY11" fmla="*/ 28282 h 77412"/>
                <a:gd name="connsiteX12" fmla="*/ 184155 w 225535"/>
                <a:gd name="connsiteY12" fmla="*/ 27722 h 77412"/>
                <a:gd name="connsiteX13" fmla="*/ 179626 w 225535"/>
                <a:gd name="connsiteY13" fmla="*/ 27366 h 77412"/>
                <a:gd name="connsiteX14" fmla="*/ 175145 w 225535"/>
                <a:gd name="connsiteY14" fmla="*/ 27262 h 77412"/>
                <a:gd name="connsiteX15" fmla="*/ 164406 w 225535"/>
                <a:gd name="connsiteY15" fmla="*/ 28738 h 77412"/>
                <a:gd name="connsiteX16" fmla="*/ 156105 w 225535"/>
                <a:gd name="connsiteY16" fmla="*/ 33063 h 77412"/>
                <a:gd name="connsiteX17" fmla="*/ 150760 w 225535"/>
                <a:gd name="connsiteY17" fmla="*/ 40180 h 77412"/>
                <a:gd name="connsiteX18" fmla="*/ 148878 w 225535"/>
                <a:gd name="connsiteY18" fmla="*/ 50051 h 77412"/>
                <a:gd name="connsiteX19" fmla="*/ 148878 w 225535"/>
                <a:gd name="connsiteY19" fmla="*/ 51979 h 77412"/>
                <a:gd name="connsiteX20" fmla="*/ 149947 w 225535"/>
                <a:gd name="connsiteY20" fmla="*/ 59461 h 77412"/>
                <a:gd name="connsiteX21" fmla="*/ 152950 w 225535"/>
                <a:gd name="connsiteY21" fmla="*/ 64390 h 77412"/>
                <a:gd name="connsiteX22" fmla="*/ 134118 w 225535"/>
                <a:gd name="connsiteY22" fmla="*/ 64390 h 77412"/>
                <a:gd name="connsiteX23" fmla="*/ 134475 w 225535"/>
                <a:gd name="connsiteY23" fmla="*/ 62969 h 77412"/>
                <a:gd name="connsiteX24" fmla="*/ 134675 w 225535"/>
                <a:gd name="connsiteY24" fmla="*/ 60981 h 77412"/>
                <a:gd name="connsiteX25" fmla="*/ 134779 w 225535"/>
                <a:gd name="connsiteY25" fmla="*/ 58896 h 77412"/>
                <a:gd name="connsiteX26" fmla="*/ 134827 w 225535"/>
                <a:gd name="connsiteY26" fmla="*/ 57168 h 77412"/>
                <a:gd name="connsiteX27" fmla="*/ 134827 w 225535"/>
                <a:gd name="connsiteY27" fmla="*/ 54932 h 77412"/>
                <a:gd name="connsiteX28" fmla="*/ 132797 w 225535"/>
                <a:gd name="connsiteY28" fmla="*/ 42165 h 77412"/>
                <a:gd name="connsiteX29" fmla="*/ 127039 w 225535"/>
                <a:gd name="connsiteY29" fmla="*/ 33719 h 77412"/>
                <a:gd name="connsiteX30" fmla="*/ 118033 w 225535"/>
                <a:gd name="connsiteY30" fmla="*/ 29095 h 77412"/>
                <a:gd name="connsiteX31" fmla="*/ 106221 w 225535"/>
                <a:gd name="connsiteY31" fmla="*/ 27670 h 77412"/>
                <a:gd name="connsiteX32" fmla="*/ 101744 w 225535"/>
                <a:gd name="connsiteY32" fmla="*/ 27822 h 77412"/>
                <a:gd name="connsiteX33" fmla="*/ 95890 w 225535"/>
                <a:gd name="connsiteY33" fmla="*/ 28534 h 77412"/>
                <a:gd name="connsiteX34" fmla="*/ 89627 w 225535"/>
                <a:gd name="connsiteY34" fmla="*/ 30215 h 77412"/>
                <a:gd name="connsiteX35" fmla="*/ 83825 w 225535"/>
                <a:gd name="connsiteY35" fmla="*/ 33164 h 77412"/>
                <a:gd name="connsiteX36" fmla="*/ 83825 w 225535"/>
                <a:gd name="connsiteY36" fmla="*/ 2141 h 77412"/>
                <a:gd name="connsiteX37" fmla="*/ 83212 w 225535"/>
                <a:gd name="connsiteY37" fmla="*/ 613 h 77412"/>
                <a:gd name="connsiteX38" fmla="*/ 81787 w 225535"/>
                <a:gd name="connsiteY38" fmla="*/ 1 h 77412"/>
                <a:gd name="connsiteX39" fmla="*/ 72625 w 225535"/>
                <a:gd name="connsiteY39" fmla="*/ 1 h 77412"/>
                <a:gd name="connsiteX40" fmla="*/ 71200 w 225535"/>
                <a:gd name="connsiteY40" fmla="*/ 613 h 77412"/>
                <a:gd name="connsiteX41" fmla="*/ 70587 w 225535"/>
                <a:gd name="connsiteY41" fmla="*/ 2141 h 77412"/>
                <a:gd name="connsiteX42" fmla="*/ 70587 w 225535"/>
                <a:gd name="connsiteY42" fmla="*/ 64390 h 77412"/>
                <a:gd name="connsiteX43" fmla="*/ 18936 w 225535"/>
                <a:gd name="connsiteY43" fmla="*/ 64390 h 77412"/>
                <a:gd name="connsiteX44" fmla="*/ 14660 w 225535"/>
                <a:gd name="connsiteY44" fmla="*/ 63526 h 77412"/>
                <a:gd name="connsiteX45" fmla="*/ 13238 w 225535"/>
                <a:gd name="connsiteY45" fmla="*/ 59205 h 77412"/>
                <a:gd name="connsiteX46" fmla="*/ 13238 w 225535"/>
                <a:gd name="connsiteY46" fmla="*/ 2037 h 77412"/>
                <a:gd name="connsiteX47" fmla="*/ 12725 w 225535"/>
                <a:gd name="connsiteY47" fmla="*/ 613 h 77412"/>
                <a:gd name="connsiteX48" fmla="*/ 11200 w 225535"/>
                <a:gd name="connsiteY48" fmla="*/ 1 h 77412"/>
                <a:gd name="connsiteX49" fmla="*/ 2138 w 225535"/>
                <a:gd name="connsiteY49" fmla="*/ 1 h 77412"/>
                <a:gd name="connsiteX50" fmla="*/ 613 w 225535"/>
                <a:gd name="connsiteY50" fmla="*/ 613 h 77412"/>
                <a:gd name="connsiteX51" fmla="*/ 0 w 225535"/>
                <a:gd name="connsiteY51" fmla="*/ 2037 h 77412"/>
                <a:gd name="connsiteX52" fmla="*/ 0 w 225535"/>
                <a:gd name="connsiteY52" fmla="*/ 63070 h 77412"/>
                <a:gd name="connsiteX53" fmla="*/ 1069 w 225535"/>
                <a:gd name="connsiteY53" fmla="*/ 70343 h 77412"/>
                <a:gd name="connsiteX54" fmla="*/ 4124 w 225535"/>
                <a:gd name="connsiteY54" fmla="*/ 74716 h 77412"/>
                <a:gd name="connsiteX55" fmla="*/ 8909 w 225535"/>
                <a:gd name="connsiteY55" fmla="*/ 76852 h 77412"/>
                <a:gd name="connsiteX56" fmla="*/ 15172 w 225535"/>
                <a:gd name="connsiteY56" fmla="*/ 77412 h 77412"/>
                <a:gd name="connsiteX57" fmla="*/ 205890 w 225535"/>
                <a:gd name="connsiteY57" fmla="*/ 77412 h 77412"/>
                <a:gd name="connsiteX58" fmla="*/ 210419 w 225535"/>
                <a:gd name="connsiteY58" fmla="*/ 77360 h 77412"/>
                <a:gd name="connsiteX59" fmla="*/ 215256 w 225535"/>
                <a:gd name="connsiteY59" fmla="*/ 77156 h 77412"/>
                <a:gd name="connsiteX60" fmla="*/ 219585 w 225535"/>
                <a:gd name="connsiteY60" fmla="*/ 76800 h 77412"/>
                <a:gd name="connsiteX61" fmla="*/ 222688 w 225535"/>
                <a:gd name="connsiteY61" fmla="*/ 76292 h 77412"/>
                <a:gd name="connsiteX62" fmla="*/ 224366 w 225535"/>
                <a:gd name="connsiteY62" fmla="*/ 75072 h 77412"/>
                <a:gd name="connsiteX63" fmla="*/ 225031 w 225535"/>
                <a:gd name="connsiteY63" fmla="*/ 73344 h 77412"/>
                <a:gd name="connsiteX64" fmla="*/ 225435 w 225535"/>
                <a:gd name="connsiteY64" fmla="*/ 67290 h 77412"/>
                <a:gd name="connsiteX65" fmla="*/ 225535 w 225535"/>
                <a:gd name="connsiteY65" fmla="*/ 61237 h 77412"/>
                <a:gd name="connsiteX66" fmla="*/ 225535 w 225535"/>
                <a:gd name="connsiteY66" fmla="*/ 2141 h 77412"/>
                <a:gd name="connsiteX67" fmla="*/ 224979 w 225535"/>
                <a:gd name="connsiteY67" fmla="*/ 613 h 77412"/>
                <a:gd name="connsiteX68" fmla="*/ 223605 w 225535"/>
                <a:gd name="connsiteY68" fmla="*/ 0 h 77412"/>
                <a:gd name="connsiteX69" fmla="*/ 122001 w 225535"/>
                <a:gd name="connsiteY69" fmla="*/ 57980 h 77412"/>
                <a:gd name="connsiteX70" fmla="*/ 121441 w 225535"/>
                <a:gd name="connsiteY70" fmla="*/ 63373 h 77412"/>
                <a:gd name="connsiteX71" fmla="*/ 119559 w 225535"/>
                <a:gd name="connsiteY71" fmla="*/ 64694 h 77412"/>
                <a:gd name="connsiteX72" fmla="*/ 95533 w 225535"/>
                <a:gd name="connsiteY72" fmla="*/ 64694 h 77412"/>
                <a:gd name="connsiteX73" fmla="*/ 88862 w 225535"/>
                <a:gd name="connsiteY73" fmla="*/ 64646 h 77412"/>
                <a:gd name="connsiteX74" fmla="*/ 83825 w 225535"/>
                <a:gd name="connsiteY74" fmla="*/ 64494 h 77412"/>
                <a:gd name="connsiteX75" fmla="*/ 83825 w 225535"/>
                <a:gd name="connsiteY75" fmla="*/ 44457 h 77412"/>
                <a:gd name="connsiteX76" fmla="*/ 88302 w 225535"/>
                <a:gd name="connsiteY76" fmla="*/ 42165 h 77412"/>
                <a:gd name="connsiteX77" fmla="*/ 93547 w 225535"/>
                <a:gd name="connsiteY77" fmla="*/ 40845 h 77412"/>
                <a:gd name="connsiteX78" fmla="*/ 98689 w 225535"/>
                <a:gd name="connsiteY78" fmla="*/ 40233 h 77412"/>
                <a:gd name="connsiteX79" fmla="*/ 102861 w 225535"/>
                <a:gd name="connsiteY79" fmla="*/ 40081 h 77412"/>
                <a:gd name="connsiteX80" fmla="*/ 111466 w 225535"/>
                <a:gd name="connsiteY80" fmla="*/ 40897 h 77412"/>
                <a:gd name="connsiteX81" fmla="*/ 117421 w 225535"/>
                <a:gd name="connsiteY81" fmla="*/ 43641 h 77412"/>
                <a:gd name="connsiteX82" fmla="*/ 120884 w 225535"/>
                <a:gd name="connsiteY82" fmla="*/ 48674 h 77412"/>
                <a:gd name="connsiteX83" fmla="*/ 122002 w 225535"/>
                <a:gd name="connsiteY83" fmla="*/ 56456 h 77412"/>
                <a:gd name="connsiteX84" fmla="*/ 122002 w 225535"/>
                <a:gd name="connsiteY84" fmla="*/ 57980 h 77412"/>
                <a:gd name="connsiteX85" fmla="*/ 180440 w 225535"/>
                <a:gd name="connsiteY85" fmla="*/ 64798 h 77412"/>
                <a:gd name="connsiteX86" fmla="*/ 172704 w 225535"/>
                <a:gd name="connsiteY86" fmla="*/ 64798 h 77412"/>
                <a:gd name="connsiteX87" fmla="*/ 164303 w 225535"/>
                <a:gd name="connsiteY87" fmla="*/ 61645 h 77412"/>
                <a:gd name="connsiteX88" fmla="*/ 161704 w 225535"/>
                <a:gd name="connsiteY88" fmla="*/ 52487 h 77412"/>
                <a:gd name="connsiteX89" fmla="*/ 161704 w 225535"/>
                <a:gd name="connsiteY89" fmla="*/ 50663 h 77412"/>
                <a:gd name="connsiteX90" fmla="*/ 173821 w 225535"/>
                <a:gd name="connsiteY90" fmla="*/ 38860 h 77412"/>
                <a:gd name="connsiteX91" fmla="*/ 180440 w 225535"/>
                <a:gd name="connsiteY91" fmla="*/ 39164 h 77412"/>
                <a:gd name="connsiteX92" fmla="*/ 180440 w 225535"/>
                <a:gd name="connsiteY92" fmla="*/ 64798 h 77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225535" h="77412">
                  <a:moveTo>
                    <a:pt x="223605" y="0"/>
                  </a:moveTo>
                  <a:lnTo>
                    <a:pt x="214339" y="0"/>
                  </a:lnTo>
                  <a:cubicBezTo>
                    <a:pt x="213794" y="0"/>
                    <a:pt x="213318" y="208"/>
                    <a:pt x="212913" y="612"/>
                  </a:cubicBezTo>
                  <a:cubicBezTo>
                    <a:pt x="212505" y="1020"/>
                    <a:pt x="212301" y="1528"/>
                    <a:pt x="212301" y="2140"/>
                  </a:cubicBezTo>
                  <a:lnTo>
                    <a:pt x="212301" y="61037"/>
                  </a:lnTo>
                  <a:cubicBezTo>
                    <a:pt x="212301" y="62661"/>
                    <a:pt x="212049" y="63629"/>
                    <a:pt x="211540" y="63933"/>
                  </a:cubicBezTo>
                  <a:cubicBezTo>
                    <a:pt x="211031" y="64237"/>
                    <a:pt x="209962" y="64389"/>
                    <a:pt x="208332" y="64389"/>
                  </a:cubicBezTo>
                  <a:lnTo>
                    <a:pt x="193264" y="64389"/>
                  </a:lnTo>
                  <a:lnTo>
                    <a:pt x="193264" y="30927"/>
                  </a:lnTo>
                  <a:cubicBezTo>
                    <a:pt x="193264" y="30382"/>
                    <a:pt x="193164" y="29958"/>
                    <a:pt x="192960" y="29654"/>
                  </a:cubicBezTo>
                  <a:cubicBezTo>
                    <a:pt x="192756" y="29350"/>
                    <a:pt x="192280" y="29094"/>
                    <a:pt x="191535" y="28890"/>
                  </a:cubicBezTo>
                  <a:cubicBezTo>
                    <a:pt x="190654" y="28686"/>
                    <a:pt x="189565" y="28482"/>
                    <a:pt x="188275" y="28282"/>
                  </a:cubicBezTo>
                  <a:cubicBezTo>
                    <a:pt x="186986" y="28078"/>
                    <a:pt x="185613" y="27890"/>
                    <a:pt x="184155" y="27722"/>
                  </a:cubicBezTo>
                  <a:cubicBezTo>
                    <a:pt x="182693" y="27554"/>
                    <a:pt x="181184" y="27434"/>
                    <a:pt x="179626" y="27366"/>
                  </a:cubicBezTo>
                  <a:cubicBezTo>
                    <a:pt x="178060" y="27298"/>
                    <a:pt x="176567" y="27262"/>
                    <a:pt x="175145" y="27262"/>
                  </a:cubicBezTo>
                  <a:cubicBezTo>
                    <a:pt x="171205" y="27262"/>
                    <a:pt x="167625" y="27758"/>
                    <a:pt x="164406" y="28738"/>
                  </a:cubicBezTo>
                  <a:cubicBezTo>
                    <a:pt x="161179" y="29722"/>
                    <a:pt x="158412" y="31167"/>
                    <a:pt x="156105" y="33063"/>
                  </a:cubicBezTo>
                  <a:cubicBezTo>
                    <a:pt x="153799" y="34963"/>
                    <a:pt x="152017" y="37332"/>
                    <a:pt x="150760" y="40180"/>
                  </a:cubicBezTo>
                  <a:cubicBezTo>
                    <a:pt x="149502" y="43029"/>
                    <a:pt x="148878" y="46318"/>
                    <a:pt x="148878" y="50051"/>
                  </a:cubicBezTo>
                  <a:lnTo>
                    <a:pt x="148878" y="51979"/>
                  </a:lnTo>
                  <a:cubicBezTo>
                    <a:pt x="148878" y="54896"/>
                    <a:pt x="149238" y="57388"/>
                    <a:pt x="149947" y="59461"/>
                  </a:cubicBezTo>
                  <a:cubicBezTo>
                    <a:pt x="150660" y="61529"/>
                    <a:pt x="151661" y="63169"/>
                    <a:pt x="152950" y="64390"/>
                  </a:cubicBezTo>
                  <a:lnTo>
                    <a:pt x="134118" y="64390"/>
                  </a:lnTo>
                  <a:cubicBezTo>
                    <a:pt x="134250" y="64054"/>
                    <a:pt x="134371" y="63581"/>
                    <a:pt x="134475" y="62969"/>
                  </a:cubicBezTo>
                  <a:cubicBezTo>
                    <a:pt x="134575" y="62357"/>
                    <a:pt x="134643" y="61697"/>
                    <a:pt x="134675" y="60981"/>
                  </a:cubicBezTo>
                  <a:cubicBezTo>
                    <a:pt x="134711" y="60269"/>
                    <a:pt x="134743" y="59576"/>
                    <a:pt x="134779" y="58896"/>
                  </a:cubicBezTo>
                  <a:cubicBezTo>
                    <a:pt x="134811" y="58220"/>
                    <a:pt x="134827" y="57644"/>
                    <a:pt x="134827" y="57168"/>
                  </a:cubicBezTo>
                  <a:lnTo>
                    <a:pt x="134827" y="54932"/>
                  </a:lnTo>
                  <a:cubicBezTo>
                    <a:pt x="134827" y="49910"/>
                    <a:pt x="134150" y="45662"/>
                    <a:pt x="132797" y="42165"/>
                  </a:cubicBezTo>
                  <a:cubicBezTo>
                    <a:pt x="131435" y="38672"/>
                    <a:pt x="129521" y="35860"/>
                    <a:pt x="127039" y="33719"/>
                  </a:cubicBezTo>
                  <a:cubicBezTo>
                    <a:pt x="124564" y="31587"/>
                    <a:pt x="121557" y="30043"/>
                    <a:pt x="118033" y="29095"/>
                  </a:cubicBezTo>
                  <a:cubicBezTo>
                    <a:pt x="114501" y="28146"/>
                    <a:pt x="110566" y="27670"/>
                    <a:pt x="106221" y="27670"/>
                  </a:cubicBezTo>
                  <a:cubicBezTo>
                    <a:pt x="105068" y="27670"/>
                    <a:pt x="103574" y="27722"/>
                    <a:pt x="101744" y="27822"/>
                  </a:cubicBezTo>
                  <a:cubicBezTo>
                    <a:pt x="99910" y="27926"/>
                    <a:pt x="97956" y="28162"/>
                    <a:pt x="95890" y="28534"/>
                  </a:cubicBezTo>
                  <a:cubicBezTo>
                    <a:pt x="93820" y="28911"/>
                    <a:pt x="91729" y="29467"/>
                    <a:pt x="89627" y="30215"/>
                  </a:cubicBezTo>
                  <a:cubicBezTo>
                    <a:pt x="87521" y="30959"/>
                    <a:pt x="85591" y="31943"/>
                    <a:pt x="83825" y="33164"/>
                  </a:cubicBezTo>
                  <a:lnTo>
                    <a:pt x="83825" y="2141"/>
                  </a:lnTo>
                  <a:cubicBezTo>
                    <a:pt x="83825" y="1529"/>
                    <a:pt x="83621" y="1021"/>
                    <a:pt x="83212" y="613"/>
                  </a:cubicBezTo>
                  <a:cubicBezTo>
                    <a:pt x="82808" y="209"/>
                    <a:pt x="82331" y="1"/>
                    <a:pt x="81787" y="1"/>
                  </a:cubicBezTo>
                  <a:lnTo>
                    <a:pt x="72625" y="1"/>
                  </a:lnTo>
                  <a:cubicBezTo>
                    <a:pt x="72084" y="1"/>
                    <a:pt x="71604" y="209"/>
                    <a:pt x="71200" y="613"/>
                  </a:cubicBezTo>
                  <a:cubicBezTo>
                    <a:pt x="70791" y="1021"/>
                    <a:pt x="70587" y="1529"/>
                    <a:pt x="70587" y="2141"/>
                  </a:cubicBezTo>
                  <a:lnTo>
                    <a:pt x="70587" y="64390"/>
                  </a:lnTo>
                  <a:lnTo>
                    <a:pt x="18936" y="64390"/>
                  </a:lnTo>
                  <a:cubicBezTo>
                    <a:pt x="17038" y="64390"/>
                    <a:pt x="15609" y="64102"/>
                    <a:pt x="14660" y="63526"/>
                  </a:cubicBezTo>
                  <a:cubicBezTo>
                    <a:pt x="13711" y="62953"/>
                    <a:pt x="13238" y="61509"/>
                    <a:pt x="13238" y="59205"/>
                  </a:cubicBezTo>
                  <a:lnTo>
                    <a:pt x="13238" y="2037"/>
                  </a:lnTo>
                  <a:cubicBezTo>
                    <a:pt x="13238" y="1497"/>
                    <a:pt x="13066" y="1021"/>
                    <a:pt x="12725" y="613"/>
                  </a:cubicBezTo>
                  <a:cubicBezTo>
                    <a:pt x="12385" y="209"/>
                    <a:pt x="11877" y="1"/>
                    <a:pt x="11200" y="1"/>
                  </a:cubicBezTo>
                  <a:lnTo>
                    <a:pt x="2138" y="1"/>
                  </a:lnTo>
                  <a:cubicBezTo>
                    <a:pt x="1526" y="1"/>
                    <a:pt x="1017" y="209"/>
                    <a:pt x="613" y="613"/>
                  </a:cubicBezTo>
                  <a:cubicBezTo>
                    <a:pt x="204" y="1021"/>
                    <a:pt x="0" y="1497"/>
                    <a:pt x="0" y="2037"/>
                  </a:cubicBezTo>
                  <a:lnTo>
                    <a:pt x="0" y="63070"/>
                  </a:lnTo>
                  <a:cubicBezTo>
                    <a:pt x="0" y="66054"/>
                    <a:pt x="356" y="68479"/>
                    <a:pt x="1069" y="70343"/>
                  </a:cubicBezTo>
                  <a:cubicBezTo>
                    <a:pt x="1782" y="72207"/>
                    <a:pt x="2799" y="73664"/>
                    <a:pt x="4124" y="74716"/>
                  </a:cubicBezTo>
                  <a:cubicBezTo>
                    <a:pt x="5446" y="75768"/>
                    <a:pt x="7039" y="76480"/>
                    <a:pt x="8909" y="76852"/>
                  </a:cubicBezTo>
                  <a:cubicBezTo>
                    <a:pt x="10775" y="77224"/>
                    <a:pt x="12862" y="77412"/>
                    <a:pt x="15172" y="77412"/>
                  </a:cubicBezTo>
                  <a:lnTo>
                    <a:pt x="205890" y="77412"/>
                  </a:lnTo>
                  <a:cubicBezTo>
                    <a:pt x="207244" y="77412"/>
                    <a:pt x="208757" y="77396"/>
                    <a:pt x="210419" y="77360"/>
                  </a:cubicBezTo>
                  <a:cubicBezTo>
                    <a:pt x="212081" y="77328"/>
                    <a:pt x="213691" y="77256"/>
                    <a:pt x="215256" y="77156"/>
                  </a:cubicBezTo>
                  <a:cubicBezTo>
                    <a:pt x="216818" y="77056"/>
                    <a:pt x="218260" y="76936"/>
                    <a:pt x="219585" y="76800"/>
                  </a:cubicBezTo>
                  <a:cubicBezTo>
                    <a:pt x="220906" y="76668"/>
                    <a:pt x="221939" y="76500"/>
                    <a:pt x="222688" y="76292"/>
                  </a:cubicBezTo>
                  <a:cubicBezTo>
                    <a:pt x="223501" y="75952"/>
                    <a:pt x="224062" y="75548"/>
                    <a:pt x="224366" y="75072"/>
                  </a:cubicBezTo>
                  <a:cubicBezTo>
                    <a:pt x="224675" y="74600"/>
                    <a:pt x="224891" y="74020"/>
                    <a:pt x="225031" y="73344"/>
                  </a:cubicBezTo>
                  <a:cubicBezTo>
                    <a:pt x="225231" y="71511"/>
                    <a:pt x="225367" y="69495"/>
                    <a:pt x="225435" y="67290"/>
                  </a:cubicBezTo>
                  <a:cubicBezTo>
                    <a:pt x="225503" y="65086"/>
                    <a:pt x="225535" y="63069"/>
                    <a:pt x="225535" y="61237"/>
                  </a:cubicBezTo>
                  <a:lnTo>
                    <a:pt x="225535" y="2141"/>
                  </a:lnTo>
                  <a:cubicBezTo>
                    <a:pt x="225535" y="1529"/>
                    <a:pt x="225351" y="1021"/>
                    <a:pt x="224979" y="613"/>
                  </a:cubicBezTo>
                  <a:cubicBezTo>
                    <a:pt x="224602" y="208"/>
                    <a:pt x="224146" y="0"/>
                    <a:pt x="223605" y="0"/>
                  </a:cubicBezTo>
                  <a:moveTo>
                    <a:pt x="122001" y="57980"/>
                  </a:moveTo>
                  <a:cubicBezTo>
                    <a:pt x="122001" y="60697"/>
                    <a:pt x="121813" y="62493"/>
                    <a:pt x="121441" y="63373"/>
                  </a:cubicBezTo>
                  <a:cubicBezTo>
                    <a:pt x="121069" y="64258"/>
                    <a:pt x="120440" y="64694"/>
                    <a:pt x="119559" y="64694"/>
                  </a:cubicBezTo>
                  <a:lnTo>
                    <a:pt x="95533" y="64694"/>
                  </a:lnTo>
                  <a:cubicBezTo>
                    <a:pt x="92887" y="64694"/>
                    <a:pt x="90660" y="64678"/>
                    <a:pt x="88862" y="64646"/>
                  </a:cubicBezTo>
                  <a:cubicBezTo>
                    <a:pt x="87061" y="64614"/>
                    <a:pt x="85383" y="64562"/>
                    <a:pt x="83825" y="64494"/>
                  </a:cubicBezTo>
                  <a:lnTo>
                    <a:pt x="83825" y="44457"/>
                  </a:lnTo>
                  <a:cubicBezTo>
                    <a:pt x="85111" y="43505"/>
                    <a:pt x="86608" y="42745"/>
                    <a:pt x="88302" y="42165"/>
                  </a:cubicBezTo>
                  <a:cubicBezTo>
                    <a:pt x="90000" y="41593"/>
                    <a:pt x="91746" y="41149"/>
                    <a:pt x="93547" y="40845"/>
                  </a:cubicBezTo>
                  <a:cubicBezTo>
                    <a:pt x="95345" y="40541"/>
                    <a:pt x="97059" y="40337"/>
                    <a:pt x="98689" y="40233"/>
                  </a:cubicBezTo>
                  <a:cubicBezTo>
                    <a:pt x="100319" y="40133"/>
                    <a:pt x="101708" y="40081"/>
                    <a:pt x="102861" y="40081"/>
                  </a:cubicBezTo>
                  <a:cubicBezTo>
                    <a:pt x="106185" y="40081"/>
                    <a:pt x="109056" y="40353"/>
                    <a:pt x="111466" y="40897"/>
                  </a:cubicBezTo>
                  <a:cubicBezTo>
                    <a:pt x="113873" y="41437"/>
                    <a:pt x="115859" y="42353"/>
                    <a:pt x="117421" y="43641"/>
                  </a:cubicBezTo>
                  <a:cubicBezTo>
                    <a:pt x="118982" y="44930"/>
                    <a:pt x="120132" y="46610"/>
                    <a:pt x="120884" y="48674"/>
                  </a:cubicBezTo>
                  <a:cubicBezTo>
                    <a:pt x="121629" y="50747"/>
                    <a:pt x="122002" y="53339"/>
                    <a:pt x="122002" y="56456"/>
                  </a:cubicBezTo>
                  <a:lnTo>
                    <a:pt x="122002" y="57980"/>
                  </a:lnTo>
                  <a:close/>
                  <a:moveTo>
                    <a:pt x="180440" y="64798"/>
                  </a:moveTo>
                  <a:lnTo>
                    <a:pt x="172704" y="64798"/>
                  </a:lnTo>
                  <a:cubicBezTo>
                    <a:pt x="168831" y="64798"/>
                    <a:pt x="166033" y="63749"/>
                    <a:pt x="164303" y="61645"/>
                  </a:cubicBezTo>
                  <a:cubicBezTo>
                    <a:pt x="162573" y="59545"/>
                    <a:pt x="161704" y="56492"/>
                    <a:pt x="161704" y="52487"/>
                  </a:cubicBezTo>
                  <a:lnTo>
                    <a:pt x="161704" y="50663"/>
                  </a:lnTo>
                  <a:cubicBezTo>
                    <a:pt x="161704" y="42793"/>
                    <a:pt x="165744" y="38860"/>
                    <a:pt x="173821" y="38860"/>
                  </a:cubicBezTo>
                  <a:cubicBezTo>
                    <a:pt x="176195" y="38860"/>
                    <a:pt x="178402" y="38964"/>
                    <a:pt x="180440" y="39164"/>
                  </a:cubicBezTo>
                  <a:lnTo>
                    <a:pt x="180440" y="64798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51" name="Freeform 250">
              <a:extLst>
                <a:ext uri="{FF2B5EF4-FFF2-40B4-BE49-F238E27FC236}">
                  <a16:creationId xmlns:a16="http://schemas.microsoft.com/office/drawing/2014/main" id="{F95294EA-13D0-A893-AD69-AD3EC6F12ED3}"/>
                </a:ext>
              </a:extLst>
            </p:cNvPr>
            <p:cNvSpPr/>
            <p:nvPr/>
          </p:nvSpPr>
          <p:spPr>
            <a:xfrm>
              <a:off x="11180519" y="6196953"/>
              <a:ext cx="13238" cy="77407"/>
            </a:xfrm>
            <a:custGeom>
              <a:avLst/>
              <a:gdLst>
                <a:gd name="connsiteX0" fmla="*/ 2038 w 13238"/>
                <a:gd name="connsiteY0" fmla="*/ 77408 h 77407"/>
                <a:gd name="connsiteX1" fmla="*/ 11200 w 13238"/>
                <a:gd name="connsiteY1" fmla="*/ 77408 h 77407"/>
                <a:gd name="connsiteX2" fmla="*/ 12673 w 13238"/>
                <a:gd name="connsiteY2" fmla="*/ 76748 h 77407"/>
                <a:gd name="connsiteX3" fmla="*/ 13238 w 13238"/>
                <a:gd name="connsiteY3" fmla="*/ 75272 h 77407"/>
                <a:gd name="connsiteX4" fmla="*/ 13238 w 13238"/>
                <a:gd name="connsiteY4" fmla="*/ 2032 h 77407"/>
                <a:gd name="connsiteX5" fmla="*/ 12673 w 13238"/>
                <a:gd name="connsiteY5" fmla="*/ 608 h 77407"/>
                <a:gd name="connsiteX6" fmla="*/ 11200 w 13238"/>
                <a:gd name="connsiteY6" fmla="*/ 0 h 77407"/>
                <a:gd name="connsiteX7" fmla="*/ 2038 w 13238"/>
                <a:gd name="connsiteY7" fmla="*/ 0 h 77407"/>
                <a:gd name="connsiteX8" fmla="*/ 561 w 13238"/>
                <a:gd name="connsiteY8" fmla="*/ 608 h 77407"/>
                <a:gd name="connsiteX9" fmla="*/ 0 w 13238"/>
                <a:gd name="connsiteY9" fmla="*/ 2032 h 77407"/>
                <a:gd name="connsiteX10" fmla="*/ 0 w 13238"/>
                <a:gd name="connsiteY10" fmla="*/ 75272 h 77407"/>
                <a:gd name="connsiteX11" fmla="*/ 561 w 13238"/>
                <a:gd name="connsiteY11" fmla="*/ 76748 h 77407"/>
                <a:gd name="connsiteX12" fmla="*/ 2038 w 13238"/>
                <a:gd name="connsiteY12" fmla="*/ 77408 h 77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38" h="77407">
                  <a:moveTo>
                    <a:pt x="2038" y="77408"/>
                  </a:moveTo>
                  <a:lnTo>
                    <a:pt x="11200" y="77408"/>
                  </a:lnTo>
                  <a:cubicBezTo>
                    <a:pt x="11808" y="77408"/>
                    <a:pt x="12301" y="77192"/>
                    <a:pt x="12673" y="76748"/>
                  </a:cubicBezTo>
                  <a:cubicBezTo>
                    <a:pt x="13050" y="76304"/>
                    <a:pt x="13238" y="75816"/>
                    <a:pt x="13238" y="75272"/>
                  </a:cubicBezTo>
                  <a:lnTo>
                    <a:pt x="13238" y="2032"/>
                  </a:lnTo>
                  <a:cubicBezTo>
                    <a:pt x="13238" y="1492"/>
                    <a:pt x="13050" y="1016"/>
                    <a:pt x="12673" y="608"/>
                  </a:cubicBezTo>
                  <a:cubicBezTo>
                    <a:pt x="12301" y="204"/>
                    <a:pt x="11808" y="0"/>
                    <a:pt x="11200" y="0"/>
                  </a:cubicBezTo>
                  <a:lnTo>
                    <a:pt x="2038" y="0"/>
                  </a:lnTo>
                  <a:cubicBezTo>
                    <a:pt x="1426" y="0"/>
                    <a:pt x="933" y="204"/>
                    <a:pt x="561" y="608"/>
                  </a:cubicBezTo>
                  <a:cubicBezTo>
                    <a:pt x="188" y="1016"/>
                    <a:pt x="0" y="1492"/>
                    <a:pt x="0" y="2032"/>
                  </a:cubicBezTo>
                  <a:lnTo>
                    <a:pt x="0" y="75272"/>
                  </a:lnTo>
                  <a:cubicBezTo>
                    <a:pt x="0" y="75816"/>
                    <a:pt x="188" y="76304"/>
                    <a:pt x="561" y="76748"/>
                  </a:cubicBezTo>
                  <a:cubicBezTo>
                    <a:pt x="933" y="77192"/>
                    <a:pt x="1426" y="77408"/>
                    <a:pt x="2038" y="7740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52" name="Freeform 251">
              <a:extLst>
                <a:ext uri="{FF2B5EF4-FFF2-40B4-BE49-F238E27FC236}">
                  <a16:creationId xmlns:a16="http://schemas.microsoft.com/office/drawing/2014/main" id="{74C5D571-996D-515C-4E92-7330BD190332}"/>
                </a:ext>
              </a:extLst>
            </p:cNvPr>
            <p:cNvSpPr/>
            <p:nvPr/>
          </p:nvSpPr>
          <p:spPr>
            <a:xfrm>
              <a:off x="10337702" y="6327975"/>
              <a:ext cx="57216" cy="75575"/>
            </a:xfrm>
            <a:custGeom>
              <a:avLst/>
              <a:gdLst>
                <a:gd name="connsiteX0" fmla="*/ 55283 w 57216"/>
                <a:gd name="connsiteY0" fmla="*/ 0 h 75575"/>
                <a:gd name="connsiteX1" fmla="*/ 46529 w 57216"/>
                <a:gd name="connsiteY1" fmla="*/ 0 h 75575"/>
                <a:gd name="connsiteX2" fmla="*/ 44595 w 57216"/>
                <a:gd name="connsiteY2" fmla="*/ 1932 h 75575"/>
                <a:gd name="connsiteX3" fmla="*/ 44595 w 57216"/>
                <a:gd name="connsiteY3" fmla="*/ 55435 h 75575"/>
                <a:gd name="connsiteX4" fmla="*/ 44083 w 57216"/>
                <a:gd name="connsiteY4" fmla="*/ 56352 h 75575"/>
                <a:gd name="connsiteX5" fmla="*/ 43270 w 57216"/>
                <a:gd name="connsiteY5" fmla="*/ 55539 h 75575"/>
                <a:gd name="connsiteX6" fmla="*/ 19549 w 57216"/>
                <a:gd name="connsiteY6" fmla="*/ 3257 h 75575"/>
                <a:gd name="connsiteX7" fmla="*/ 17663 w 57216"/>
                <a:gd name="connsiteY7" fmla="*/ 608 h 75575"/>
                <a:gd name="connsiteX8" fmla="*/ 15068 w 57216"/>
                <a:gd name="connsiteY8" fmla="*/ 0 h 75575"/>
                <a:gd name="connsiteX9" fmla="*/ 4072 w 57216"/>
                <a:gd name="connsiteY9" fmla="*/ 0 h 75575"/>
                <a:gd name="connsiteX10" fmla="*/ 1173 w 57216"/>
                <a:gd name="connsiteY10" fmla="*/ 1168 h 75575"/>
                <a:gd name="connsiteX11" fmla="*/ 0 w 57216"/>
                <a:gd name="connsiteY11" fmla="*/ 4069 h 75575"/>
                <a:gd name="connsiteX12" fmla="*/ 0 w 57216"/>
                <a:gd name="connsiteY12" fmla="*/ 73543 h 75575"/>
                <a:gd name="connsiteX13" fmla="*/ 613 w 57216"/>
                <a:gd name="connsiteY13" fmla="*/ 74968 h 75575"/>
                <a:gd name="connsiteX14" fmla="*/ 2038 w 57216"/>
                <a:gd name="connsiteY14" fmla="*/ 75576 h 75575"/>
                <a:gd name="connsiteX15" fmla="*/ 10691 w 57216"/>
                <a:gd name="connsiteY15" fmla="*/ 75576 h 75575"/>
                <a:gd name="connsiteX16" fmla="*/ 12065 w 57216"/>
                <a:gd name="connsiteY16" fmla="*/ 74968 h 75575"/>
                <a:gd name="connsiteX17" fmla="*/ 12625 w 57216"/>
                <a:gd name="connsiteY17" fmla="*/ 73543 h 75575"/>
                <a:gd name="connsiteX18" fmla="*/ 12625 w 57216"/>
                <a:gd name="connsiteY18" fmla="*/ 22381 h 75575"/>
                <a:gd name="connsiteX19" fmla="*/ 13134 w 57216"/>
                <a:gd name="connsiteY19" fmla="*/ 21565 h 75575"/>
                <a:gd name="connsiteX20" fmla="*/ 14051 w 57216"/>
                <a:gd name="connsiteY20" fmla="*/ 22381 h 75575"/>
                <a:gd name="connsiteX21" fmla="*/ 36651 w 57216"/>
                <a:gd name="connsiteY21" fmla="*/ 71919 h 75575"/>
                <a:gd name="connsiteX22" fmla="*/ 39450 w 57216"/>
                <a:gd name="connsiteY22" fmla="*/ 75120 h 75575"/>
                <a:gd name="connsiteX23" fmla="*/ 42862 w 57216"/>
                <a:gd name="connsiteY23" fmla="*/ 75576 h 75575"/>
                <a:gd name="connsiteX24" fmla="*/ 53144 w 57216"/>
                <a:gd name="connsiteY24" fmla="*/ 75576 h 75575"/>
                <a:gd name="connsiteX25" fmla="*/ 56048 w 57216"/>
                <a:gd name="connsiteY25" fmla="*/ 74412 h 75575"/>
                <a:gd name="connsiteX26" fmla="*/ 57217 w 57216"/>
                <a:gd name="connsiteY26" fmla="*/ 71511 h 75575"/>
                <a:gd name="connsiteX27" fmla="*/ 57217 w 57216"/>
                <a:gd name="connsiteY27" fmla="*/ 1933 h 75575"/>
                <a:gd name="connsiteX28" fmla="*/ 55283 w 57216"/>
                <a:gd name="connsiteY28" fmla="*/ 0 h 7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7216" h="75575">
                  <a:moveTo>
                    <a:pt x="55283" y="0"/>
                  </a:moveTo>
                  <a:lnTo>
                    <a:pt x="46529" y="0"/>
                  </a:lnTo>
                  <a:cubicBezTo>
                    <a:pt x="45240" y="0"/>
                    <a:pt x="44595" y="644"/>
                    <a:pt x="44595" y="1932"/>
                  </a:cubicBezTo>
                  <a:lnTo>
                    <a:pt x="44595" y="55435"/>
                  </a:lnTo>
                  <a:cubicBezTo>
                    <a:pt x="44595" y="56048"/>
                    <a:pt x="44423" y="56352"/>
                    <a:pt x="44083" y="56352"/>
                  </a:cubicBezTo>
                  <a:cubicBezTo>
                    <a:pt x="43742" y="56352"/>
                    <a:pt x="43474" y="56080"/>
                    <a:pt x="43270" y="55539"/>
                  </a:cubicBezTo>
                  <a:lnTo>
                    <a:pt x="19549" y="3257"/>
                  </a:lnTo>
                  <a:cubicBezTo>
                    <a:pt x="18936" y="1900"/>
                    <a:pt x="18307" y="1016"/>
                    <a:pt x="17663" y="608"/>
                  </a:cubicBezTo>
                  <a:cubicBezTo>
                    <a:pt x="17018" y="204"/>
                    <a:pt x="16153" y="0"/>
                    <a:pt x="15068" y="0"/>
                  </a:cubicBezTo>
                  <a:lnTo>
                    <a:pt x="4072" y="0"/>
                  </a:lnTo>
                  <a:cubicBezTo>
                    <a:pt x="2919" y="0"/>
                    <a:pt x="1950" y="388"/>
                    <a:pt x="1173" y="1168"/>
                  </a:cubicBezTo>
                  <a:cubicBezTo>
                    <a:pt x="392" y="1949"/>
                    <a:pt x="0" y="2917"/>
                    <a:pt x="0" y="4069"/>
                  </a:cubicBezTo>
                  <a:lnTo>
                    <a:pt x="0" y="73543"/>
                  </a:lnTo>
                  <a:cubicBezTo>
                    <a:pt x="0" y="74087"/>
                    <a:pt x="204" y="74560"/>
                    <a:pt x="613" y="74968"/>
                  </a:cubicBezTo>
                  <a:cubicBezTo>
                    <a:pt x="1021" y="75376"/>
                    <a:pt x="1494" y="75576"/>
                    <a:pt x="2038" y="75576"/>
                  </a:cubicBezTo>
                  <a:lnTo>
                    <a:pt x="10691" y="75576"/>
                  </a:lnTo>
                  <a:cubicBezTo>
                    <a:pt x="11232" y="75576"/>
                    <a:pt x="11692" y="75376"/>
                    <a:pt x="12065" y="74968"/>
                  </a:cubicBezTo>
                  <a:cubicBezTo>
                    <a:pt x="12437" y="74560"/>
                    <a:pt x="12625" y="74088"/>
                    <a:pt x="12625" y="73543"/>
                  </a:cubicBezTo>
                  <a:lnTo>
                    <a:pt x="12625" y="22381"/>
                  </a:lnTo>
                  <a:cubicBezTo>
                    <a:pt x="12625" y="21837"/>
                    <a:pt x="12794" y="21565"/>
                    <a:pt x="13134" y="21565"/>
                  </a:cubicBezTo>
                  <a:cubicBezTo>
                    <a:pt x="13474" y="21565"/>
                    <a:pt x="13779" y="21837"/>
                    <a:pt x="14051" y="22381"/>
                  </a:cubicBezTo>
                  <a:lnTo>
                    <a:pt x="36651" y="71919"/>
                  </a:lnTo>
                  <a:cubicBezTo>
                    <a:pt x="37468" y="73748"/>
                    <a:pt x="38397" y="74816"/>
                    <a:pt x="39450" y="75120"/>
                  </a:cubicBezTo>
                  <a:cubicBezTo>
                    <a:pt x="40503" y="75424"/>
                    <a:pt x="41640" y="75576"/>
                    <a:pt x="42862" y="75576"/>
                  </a:cubicBezTo>
                  <a:lnTo>
                    <a:pt x="53144" y="75576"/>
                  </a:lnTo>
                  <a:cubicBezTo>
                    <a:pt x="54298" y="75576"/>
                    <a:pt x="55263" y="75188"/>
                    <a:pt x="56048" y="74412"/>
                  </a:cubicBezTo>
                  <a:cubicBezTo>
                    <a:pt x="56824" y="73628"/>
                    <a:pt x="57217" y="72663"/>
                    <a:pt x="57217" y="71511"/>
                  </a:cubicBezTo>
                  <a:lnTo>
                    <a:pt x="57217" y="1933"/>
                  </a:lnTo>
                  <a:cubicBezTo>
                    <a:pt x="57217" y="644"/>
                    <a:pt x="56572" y="0"/>
                    <a:pt x="55283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53" name="Freeform 252">
              <a:extLst>
                <a:ext uri="{FF2B5EF4-FFF2-40B4-BE49-F238E27FC236}">
                  <a16:creationId xmlns:a16="http://schemas.microsoft.com/office/drawing/2014/main" id="{B79BA9BC-2637-7A71-8A51-0C71E32C134A}"/>
                </a:ext>
              </a:extLst>
            </p:cNvPr>
            <p:cNvSpPr/>
            <p:nvPr/>
          </p:nvSpPr>
          <p:spPr>
            <a:xfrm>
              <a:off x="10407032" y="6345473"/>
              <a:ext cx="44695" cy="58892"/>
            </a:xfrm>
            <a:custGeom>
              <a:avLst/>
              <a:gdLst>
                <a:gd name="connsiteX0" fmla="*/ 32582 w 44695"/>
                <a:gd name="connsiteY0" fmla="*/ 57472 h 58892"/>
                <a:gd name="connsiteX1" fmla="*/ 34004 w 44695"/>
                <a:gd name="connsiteY1" fmla="*/ 58080 h 58892"/>
                <a:gd name="connsiteX2" fmla="*/ 42661 w 44695"/>
                <a:gd name="connsiteY2" fmla="*/ 58080 h 58892"/>
                <a:gd name="connsiteX3" fmla="*/ 44087 w 44695"/>
                <a:gd name="connsiteY3" fmla="*/ 57472 h 58892"/>
                <a:gd name="connsiteX4" fmla="*/ 44695 w 44695"/>
                <a:gd name="connsiteY4" fmla="*/ 56048 h 58892"/>
                <a:gd name="connsiteX5" fmla="*/ 44695 w 44695"/>
                <a:gd name="connsiteY5" fmla="*/ 19424 h 58892"/>
                <a:gd name="connsiteX6" fmla="*/ 38945 w 44695"/>
                <a:gd name="connsiteY6" fmla="*/ 4781 h 58892"/>
                <a:gd name="connsiteX7" fmla="*/ 22299 w 44695"/>
                <a:gd name="connsiteY7" fmla="*/ 0 h 58892"/>
                <a:gd name="connsiteX8" fmla="*/ 12677 w 44695"/>
                <a:gd name="connsiteY8" fmla="*/ 500 h 58892"/>
                <a:gd name="connsiteX9" fmla="*/ 5297 w 44695"/>
                <a:gd name="connsiteY9" fmla="*/ 1612 h 58892"/>
                <a:gd name="connsiteX10" fmla="*/ 3363 w 44695"/>
                <a:gd name="connsiteY10" fmla="*/ 3725 h 58892"/>
                <a:gd name="connsiteX11" fmla="*/ 3363 w 44695"/>
                <a:gd name="connsiteY11" fmla="*/ 10178 h 58892"/>
                <a:gd name="connsiteX12" fmla="*/ 3872 w 44695"/>
                <a:gd name="connsiteY12" fmla="*/ 11594 h 58892"/>
                <a:gd name="connsiteX13" fmla="*/ 5193 w 44695"/>
                <a:gd name="connsiteY13" fmla="*/ 11898 h 58892"/>
                <a:gd name="connsiteX14" fmla="*/ 5702 w 44695"/>
                <a:gd name="connsiteY14" fmla="*/ 11898 h 58892"/>
                <a:gd name="connsiteX15" fmla="*/ 12829 w 44695"/>
                <a:gd name="connsiteY15" fmla="*/ 11342 h 58892"/>
                <a:gd name="connsiteX16" fmla="*/ 22299 w 44695"/>
                <a:gd name="connsiteY16" fmla="*/ 11086 h 58892"/>
                <a:gd name="connsiteX17" fmla="*/ 29071 w 44695"/>
                <a:gd name="connsiteY17" fmla="*/ 12727 h 58892"/>
                <a:gd name="connsiteX18" fmla="*/ 31257 w 44695"/>
                <a:gd name="connsiteY18" fmla="*/ 19392 h 58892"/>
                <a:gd name="connsiteX19" fmla="*/ 31257 w 44695"/>
                <a:gd name="connsiteY19" fmla="*/ 23901 h 58892"/>
                <a:gd name="connsiteX20" fmla="*/ 24842 w 44695"/>
                <a:gd name="connsiteY20" fmla="*/ 23901 h 58892"/>
                <a:gd name="connsiteX21" fmla="*/ 13490 w 44695"/>
                <a:gd name="connsiteY21" fmla="*/ 25021 h 58892"/>
                <a:gd name="connsiteX22" fmla="*/ 5754 w 44695"/>
                <a:gd name="connsiteY22" fmla="*/ 28378 h 58892"/>
                <a:gd name="connsiteX23" fmla="*/ 1378 w 44695"/>
                <a:gd name="connsiteY23" fmla="*/ 33871 h 58892"/>
                <a:gd name="connsiteX24" fmla="*/ 0 w 44695"/>
                <a:gd name="connsiteY24" fmla="*/ 41501 h 58892"/>
                <a:gd name="connsiteX25" fmla="*/ 0 w 44695"/>
                <a:gd name="connsiteY25" fmla="*/ 41909 h 58892"/>
                <a:gd name="connsiteX26" fmla="*/ 1578 w 44695"/>
                <a:gd name="connsiteY26" fmla="*/ 50350 h 58892"/>
                <a:gd name="connsiteX27" fmla="*/ 5650 w 44695"/>
                <a:gd name="connsiteY27" fmla="*/ 55539 h 58892"/>
                <a:gd name="connsiteX28" fmla="*/ 11304 w 44695"/>
                <a:gd name="connsiteY28" fmla="*/ 58180 h 58892"/>
                <a:gd name="connsiteX29" fmla="*/ 17615 w 44695"/>
                <a:gd name="connsiteY29" fmla="*/ 58892 h 58892"/>
                <a:gd name="connsiteX30" fmla="*/ 24842 w 44695"/>
                <a:gd name="connsiteY30" fmla="*/ 57724 h 58892"/>
                <a:gd name="connsiteX31" fmla="*/ 31970 w 44695"/>
                <a:gd name="connsiteY31" fmla="*/ 54419 h 58892"/>
                <a:gd name="connsiteX32" fmla="*/ 31970 w 44695"/>
                <a:gd name="connsiteY32" fmla="*/ 56048 h 58892"/>
                <a:gd name="connsiteX33" fmla="*/ 32582 w 44695"/>
                <a:gd name="connsiteY33" fmla="*/ 57472 h 58892"/>
                <a:gd name="connsiteX34" fmla="*/ 31257 w 44695"/>
                <a:gd name="connsiteY34" fmla="*/ 45365 h 58892"/>
                <a:gd name="connsiteX35" fmla="*/ 26292 w 44695"/>
                <a:gd name="connsiteY35" fmla="*/ 47398 h 58892"/>
                <a:gd name="connsiteX36" fmla="*/ 20810 w 44695"/>
                <a:gd name="connsiteY36" fmla="*/ 48214 h 58892"/>
                <a:gd name="connsiteX37" fmla="*/ 15180 w 44695"/>
                <a:gd name="connsiteY37" fmla="*/ 46942 h 58892"/>
                <a:gd name="connsiteX38" fmla="*/ 13442 w 44695"/>
                <a:gd name="connsiteY38" fmla="*/ 41909 h 58892"/>
                <a:gd name="connsiteX39" fmla="*/ 13442 w 44695"/>
                <a:gd name="connsiteY39" fmla="*/ 41501 h 58892"/>
                <a:gd name="connsiteX40" fmla="*/ 13899 w 44695"/>
                <a:gd name="connsiteY40" fmla="*/ 37736 h 58892"/>
                <a:gd name="connsiteX41" fmla="*/ 15640 w 44695"/>
                <a:gd name="connsiteY41" fmla="*/ 35043 h 58892"/>
                <a:gd name="connsiteX42" fmla="*/ 19124 w 44695"/>
                <a:gd name="connsiteY42" fmla="*/ 33415 h 58892"/>
                <a:gd name="connsiteX43" fmla="*/ 24806 w 44695"/>
                <a:gd name="connsiteY43" fmla="*/ 32855 h 58892"/>
                <a:gd name="connsiteX44" fmla="*/ 31257 w 44695"/>
                <a:gd name="connsiteY44" fmla="*/ 32855 h 58892"/>
                <a:gd name="connsiteX45" fmla="*/ 31257 w 44695"/>
                <a:gd name="connsiteY45" fmla="*/ 45365 h 58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695" h="58892">
                  <a:moveTo>
                    <a:pt x="32582" y="57472"/>
                  </a:moveTo>
                  <a:cubicBezTo>
                    <a:pt x="32987" y="57876"/>
                    <a:pt x="33463" y="58080"/>
                    <a:pt x="34004" y="58080"/>
                  </a:cubicBezTo>
                  <a:lnTo>
                    <a:pt x="42661" y="58080"/>
                  </a:lnTo>
                  <a:cubicBezTo>
                    <a:pt x="43201" y="58080"/>
                    <a:pt x="43678" y="57876"/>
                    <a:pt x="44087" y="57472"/>
                  </a:cubicBezTo>
                  <a:cubicBezTo>
                    <a:pt x="44491" y="57064"/>
                    <a:pt x="44695" y="56588"/>
                    <a:pt x="44695" y="56048"/>
                  </a:cubicBezTo>
                  <a:lnTo>
                    <a:pt x="44695" y="19424"/>
                  </a:lnTo>
                  <a:cubicBezTo>
                    <a:pt x="44695" y="12851"/>
                    <a:pt x="42777" y="7970"/>
                    <a:pt x="38945" y="4781"/>
                  </a:cubicBezTo>
                  <a:cubicBezTo>
                    <a:pt x="35109" y="1592"/>
                    <a:pt x="29559" y="0"/>
                    <a:pt x="22299" y="0"/>
                  </a:cubicBezTo>
                  <a:cubicBezTo>
                    <a:pt x="18768" y="0"/>
                    <a:pt x="15560" y="164"/>
                    <a:pt x="12677" y="500"/>
                  </a:cubicBezTo>
                  <a:cubicBezTo>
                    <a:pt x="9790" y="836"/>
                    <a:pt x="7331" y="1204"/>
                    <a:pt x="5297" y="1612"/>
                  </a:cubicBezTo>
                  <a:cubicBezTo>
                    <a:pt x="4004" y="1880"/>
                    <a:pt x="3363" y="2584"/>
                    <a:pt x="3363" y="3725"/>
                  </a:cubicBezTo>
                  <a:lnTo>
                    <a:pt x="3363" y="10178"/>
                  </a:lnTo>
                  <a:cubicBezTo>
                    <a:pt x="3363" y="10918"/>
                    <a:pt x="3531" y="11390"/>
                    <a:pt x="3872" y="11594"/>
                  </a:cubicBezTo>
                  <a:cubicBezTo>
                    <a:pt x="4212" y="11798"/>
                    <a:pt x="4649" y="11898"/>
                    <a:pt x="5193" y="11898"/>
                  </a:cubicBezTo>
                  <a:lnTo>
                    <a:pt x="5702" y="11898"/>
                  </a:lnTo>
                  <a:cubicBezTo>
                    <a:pt x="7400" y="11694"/>
                    <a:pt x="9774" y="11510"/>
                    <a:pt x="12829" y="11342"/>
                  </a:cubicBezTo>
                  <a:cubicBezTo>
                    <a:pt x="15885" y="11170"/>
                    <a:pt x="19040" y="11086"/>
                    <a:pt x="22299" y="11086"/>
                  </a:cubicBezTo>
                  <a:cubicBezTo>
                    <a:pt x="25354" y="11086"/>
                    <a:pt x="27609" y="11634"/>
                    <a:pt x="29071" y="12727"/>
                  </a:cubicBezTo>
                  <a:cubicBezTo>
                    <a:pt x="30528" y="13819"/>
                    <a:pt x="31257" y="16043"/>
                    <a:pt x="31257" y="19392"/>
                  </a:cubicBezTo>
                  <a:lnTo>
                    <a:pt x="31257" y="23901"/>
                  </a:lnTo>
                  <a:lnTo>
                    <a:pt x="24842" y="23901"/>
                  </a:lnTo>
                  <a:cubicBezTo>
                    <a:pt x="20430" y="23901"/>
                    <a:pt x="16650" y="24277"/>
                    <a:pt x="13490" y="25021"/>
                  </a:cubicBezTo>
                  <a:cubicBezTo>
                    <a:pt x="10335" y="25769"/>
                    <a:pt x="7756" y="26885"/>
                    <a:pt x="5754" y="28378"/>
                  </a:cubicBezTo>
                  <a:cubicBezTo>
                    <a:pt x="3752" y="29870"/>
                    <a:pt x="2294" y="31698"/>
                    <a:pt x="1378" y="33871"/>
                  </a:cubicBezTo>
                  <a:cubicBezTo>
                    <a:pt x="461" y="36039"/>
                    <a:pt x="0" y="38584"/>
                    <a:pt x="0" y="41501"/>
                  </a:cubicBezTo>
                  <a:lnTo>
                    <a:pt x="0" y="41909"/>
                  </a:lnTo>
                  <a:cubicBezTo>
                    <a:pt x="0" y="45365"/>
                    <a:pt x="529" y="48178"/>
                    <a:pt x="1578" y="50350"/>
                  </a:cubicBezTo>
                  <a:cubicBezTo>
                    <a:pt x="2631" y="52519"/>
                    <a:pt x="3988" y="54251"/>
                    <a:pt x="5650" y="55539"/>
                  </a:cubicBezTo>
                  <a:cubicBezTo>
                    <a:pt x="7316" y="56824"/>
                    <a:pt x="9202" y="57708"/>
                    <a:pt x="11304" y="58180"/>
                  </a:cubicBezTo>
                  <a:cubicBezTo>
                    <a:pt x="13406" y="58656"/>
                    <a:pt x="15512" y="58892"/>
                    <a:pt x="17615" y="58892"/>
                  </a:cubicBezTo>
                  <a:cubicBezTo>
                    <a:pt x="20057" y="58892"/>
                    <a:pt x="22468" y="58504"/>
                    <a:pt x="24842" y="57724"/>
                  </a:cubicBezTo>
                  <a:cubicBezTo>
                    <a:pt x="27221" y="56944"/>
                    <a:pt x="29591" y="55844"/>
                    <a:pt x="31970" y="54419"/>
                  </a:cubicBezTo>
                  <a:lnTo>
                    <a:pt x="31970" y="56048"/>
                  </a:lnTo>
                  <a:cubicBezTo>
                    <a:pt x="31970" y="56588"/>
                    <a:pt x="32174" y="57064"/>
                    <a:pt x="32582" y="57472"/>
                  </a:cubicBezTo>
                  <a:moveTo>
                    <a:pt x="31257" y="45365"/>
                  </a:moveTo>
                  <a:cubicBezTo>
                    <a:pt x="29755" y="46178"/>
                    <a:pt x="28098" y="46858"/>
                    <a:pt x="26292" y="47398"/>
                  </a:cubicBezTo>
                  <a:cubicBezTo>
                    <a:pt x="24482" y="47946"/>
                    <a:pt x="22656" y="48214"/>
                    <a:pt x="20810" y="48214"/>
                  </a:cubicBezTo>
                  <a:cubicBezTo>
                    <a:pt x="18219" y="48214"/>
                    <a:pt x="16341" y="47790"/>
                    <a:pt x="15180" y="46942"/>
                  </a:cubicBezTo>
                  <a:cubicBezTo>
                    <a:pt x="14019" y="46094"/>
                    <a:pt x="13442" y="44417"/>
                    <a:pt x="13442" y="41909"/>
                  </a:cubicBezTo>
                  <a:lnTo>
                    <a:pt x="13442" y="41501"/>
                  </a:lnTo>
                  <a:cubicBezTo>
                    <a:pt x="13442" y="40076"/>
                    <a:pt x="13594" y="38824"/>
                    <a:pt x="13899" y="37736"/>
                  </a:cubicBezTo>
                  <a:cubicBezTo>
                    <a:pt x="14207" y="36652"/>
                    <a:pt x="14788" y="35755"/>
                    <a:pt x="15640" y="35043"/>
                  </a:cubicBezTo>
                  <a:cubicBezTo>
                    <a:pt x="16497" y="34331"/>
                    <a:pt x="17655" y="33787"/>
                    <a:pt x="19124" y="33415"/>
                  </a:cubicBezTo>
                  <a:cubicBezTo>
                    <a:pt x="20590" y="33039"/>
                    <a:pt x="22484" y="32855"/>
                    <a:pt x="24806" y="32855"/>
                  </a:cubicBezTo>
                  <a:lnTo>
                    <a:pt x="31257" y="32855"/>
                  </a:lnTo>
                  <a:lnTo>
                    <a:pt x="31257" y="45365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54" name="Freeform 253">
              <a:extLst>
                <a:ext uri="{FF2B5EF4-FFF2-40B4-BE49-F238E27FC236}">
                  <a16:creationId xmlns:a16="http://schemas.microsoft.com/office/drawing/2014/main" id="{3C9F24C2-C138-41C7-3339-F42559417D54}"/>
                </a:ext>
              </a:extLst>
            </p:cNvPr>
            <p:cNvSpPr/>
            <p:nvPr/>
          </p:nvSpPr>
          <p:spPr>
            <a:xfrm>
              <a:off x="10457530" y="6334181"/>
              <a:ext cx="36651" cy="70186"/>
            </a:xfrm>
            <a:custGeom>
              <a:avLst/>
              <a:gdLst>
                <a:gd name="connsiteX0" fmla="*/ 11605 w 36651"/>
                <a:gd name="connsiteY0" fmla="*/ 54011 h 70186"/>
                <a:gd name="connsiteX1" fmla="*/ 12521 w 36651"/>
                <a:gd name="connsiteY1" fmla="*/ 62301 h 70186"/>
                <a:gd name="connsiteX2" fmla="*/ 15372 w 36651"/>
                <a:gd name="connsiteY2" fmla="*/ 67234 h 70186"/>
                <a:gd name="connsiteX3" fmla="*/ 20410 w 36651"/>
                <a:gd name="connsiteY3" fmla="*/ 69575 h 70186"/>
                <a:gd name="connsiteX4" fmla="*/ 27794 w 36651"/>
                <a:gd name="connsiteY4" fmla="*/ 70187 h 70186"/>
                <a:gd name="connsiteX5" fmla="*/ 31205 w 36651"/>
                <a:gd name="connsiteY5" fmla="*/ 69983 h 70186"/>
                <a:gd name="connsiteX6" fmla="*/ 34717 w 36651"/>
                <a:gd name="connsiteY6" fmla="*/ 69474 h 70186"/>
                <a:gd name="connsiteX7" fmla="*/ 36651 w 36651"/>
                <a:gd name="connsiteY7" fmla="*/ 67642 h 70186"/>
                <a:gd name="connsiteX8" fmla="*/ 36651 w 36651"/>
                <a:gd name="connsiteY8" fmla="*/ 61233 h 70186"/>
                <a:gd name="connsiteX9" fmla="*/ 34493 w 36651"/>
                <a:gd name="connsiteY9" fmla="*/ 59708 h 70186"/>
                <a:gd name="connsiteX10" fmla="*/ 29047 w 36651"/>
                <a:gd name="connsiteY10" fmla="*/ 59708 h 70186"/>
                <a:gd name="connsiteX11" fmla="*/ 26841 w 36651"/>
                <a:gd name="connsiteY11" fmla="*/ 59557 h 70186"/>
                <a:gd name="connsiteX12" fmla="*/ 25659 w 36651"/>
                <a:gd name="connsiteY12" fmla="*/ 58792 h 70186"/>
                <a:gd name="connsiteX13" fmla="*/ 25143 w 36651"/>
                <a:gd name="connsiteY13" fmla="*/ 57064 h 70186"/>
                <a:gd name="connsiteX14" fmla="*/ 25043 w 36651"/>
                <a:gd name="connsiteY14" fmla="*/ 54011 h 70186"/>
                <a:gd name="connsiteX15" fmla="*/ 25043 w 36651"/>
                <a:gd name="connsiteY15" fmla="*/ 22073 h 70186"/>
                <a:gd name="connsiteX16" fmla="*/ 34288 w 36651"/>
                <a:gd name="connsiteY16" fmla="*/ 22073 h 70186"/>
                <a:gd name="connsiteX17" fmla="*/ 35726 w 36651"/>
                <a:gd name="connsiteY17" fmla="*/ 21461 h 70186"/>
                <a:gd name="connsiteX18" fmla="*/ 36343 w 36651"/>
                <a:gd name="connsiteY18" fmla="*/ 20036 h 70186"/>
                <a:gd name="connsiteX19" fmla="*/ 36343 w 36651"/>
                <a:gd name="connsiteY19" fmla="*/ 14039 h 70186"/>
                <a:gd name="connsiteX20" fmla="*/ 35726 w 36651"/>
                <a:gd name="connsiteY20" fmla="*/ 12615 h 70186"/>
                <a:gd name="connsiteX21" fmla="*/ 34288 w 36651"/>
                <a:gd name="connsiteY21" fmla="*/ 12003 h 70186"/>
                <a:gd name="connsiteX22" fmla="*/ 25043 w 36651"/>
                <a:gd name="connsiteY22" fmla="*/ 12003 h 70186"/>
                <a:gd name="connsiteX23" fmla="*/ 25043 w 36651"/>
                <a:gd name="connsiteY23" fmla="*/ 1524 h 70186"/>
                <a:gd name="connsiteX24" fmla="*/ 23429 w 36651"/>
                <a:gd name="connsiteY24" fmla="*/ 0 h 70186"/>
                <a:gd name="connsiteX25" fmla="*/ 23024 w 36651"/>
                <a:gd name="connsiteY25" fmla="*/ 0 h 70186"/>
                <a:gd name="connsiteX26" fmla="*/ 13623 w 36651"/>
                <a:gd name="connsiteY26" fmla="*/ 1624 h 70186"/>
                <a:gd name="connsiteX27" fmla="*/ 12209 w 36651"/>
                <a:gd name="connsiteY27" fmla="*/ 2337 h 70186"/>
                <a:gd name="connsiteX28" fmla="*/ 11604 w 36651"/>
                <a:gd name="connsiteY28" fmla="*/ 3661 h 70186"/>
                <a:gd name="connsiteX29" fmla="*/ 11604 w 36651"/>
                <a:gd name="connsiteY29" fmla="*/ 12002 h 70186"/>
                <a:gd name="connsiteX30" fmla="*/ 2034 w 36651"/>
                <a:gd name="connsiteY30" fmla="*/ 12002 h 70186"/>
                <a:gd name="connsiteX31" fmla="*/ 609 w 36651"/>
                <a:gd name="connsiteY31" fmla="*/ 12614 h 70186"/>
                <a:gd name="connsiteX32" fmla="*/ 0 w 36651"/>
                <a:gd name="connsiteY32" fmla="*/ 14039 h 70186"/>
                <a:gd name="connsiteX33" fmla="*/ 0 w 36651"/>
                <a:gd name="connsiteY33" fmla="*/ 18612 h 70186"/>
                <a:gd name="connsiteX34" fmla="*/ 609 w 36651"/>
                <a:gd name="connsiteY34" fmla="*/ 19936 h 70186"/>
                <a:gd name="connsiteX35" fmla="*/ 2034 w 36651"/>
                <a:gd name="connsiteY35" fmla="*/ 20648 h 70186"/>
                <a:gd name="connsiteX36" fmla="*/ 11604 w 36651"/>
                <a:gd name="connsiteY36" fmla="*/ 22072 h 70186"/>
                <a:gd name="connsiteX37" fmla="*/ 11604 w 36651"/>
                <a:gd name="connsiteY37" fmla="*/ 54011 h 7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1" h="70186">
                  <a:moveTo>
                    <a:pt x="11605" y="54011"/>
                  </a:moveTo>
                  <a:cubicBezTo>
                    <a:pt x="11605" y="57404"/>
                    <a:pt x="11909" y="60169"/>
                    <a:pt x="12521" y="62301"/>
                  </a:cubicBezTo>
                  <a:cubicBezTo>
                    <a:pt x="13130" y="64442"/>
                    <a:pt x="14079" y="66082"/>
                    <a:pt x="15372" y="67234"/>
                  </a:cubicBezTo>
                  <a:cubicBezTo>
                    <a:pt x="16662" y="68391"/>
                    <a:pt x="18340" y="69171"/>
                    <a:pt x="20410" y="69575"/>
                  </a:cubicBezTo>
                  <a:cubicBezTo>
                    <a:pt x="22480" y="69983"/>
                    <a:pt x="24943" y="70187"/>
                    <a:pt x="27794" y="70187"/>
                  </a:cubicBezTo>
                  <a:cubicBezTo>
                    <a:pt x="28943" y="70187"/>
                    <a:pt x="30080" y="70119"/>
                    <a:pt x="31205" y="69983"/>
                  </a:cubicBezTo>
                  <a:cubicBezTo>
                    <a:pt x="32323" y="69847"/>
                    <a:pt x="33492" y="69675"/>
                    <a:pt x="34717" y="69474"/>
                  </a:cubicBezTo>
                  <a:cubicBezTo>
                    <a:pt x="36002" y="69270"/>
                    <a:pt x="36651" y="68658"/>
                    <a:pt x="36651" y="67642"/>
                  </a:cubicBezTo>
                  <a:lnTo>
                    <a:pt x="36651" y="61233"/>
                  </a:lnTo>
                  <a:cubicBezTo>
                    <a:pt x="36651" y="60217"/>
                    <a:pt x="35930" y="59708"/>
                    <a:pt x="34493" y="59708"/>
                  </a:cubicBezTo>
                  <a:lnTo>
                    <a:pt x="29047" y="59708"/>
                  </a:lnTo>
                  <a:cubicBezTo>
                    <a:pt x="28090" y="59708"/>
                    <a:pt x="27353" y="59656"/>
                    <a:pt x="26841" y="59557"/>
                  </a:cubicBezTo>
                  <a:cubicBezTo>
                    <a:pt x="26328" y="59457"/>
                    <a:pt x="25932" y="59200"/>
                    <a:pt x="25659" y="58792"/>
                  </a:cubicBezTo>
                  <a:cubicBezTo>
                    <a:pt x="25383" y="58388"/>
                    <a:pt x="25215" y="57812"/>
                    <a:pt x="25143" y="57064"/>
                  </a:cubicBezTo>
                  <a:cubicBezTo>
                    <a:pt x="25075" y="56320"/>
                    <a:pt x="25043" y="55303"/>
                    <a:pt x="25043" y="54011"/>
                  </a:cubicBezTo>
                  <a:lnTo>
                    <a:pt x="25043" y="22073"/>
                  </a:lnTo>
                  <a:lnTo>
                    <a:pt x="34288" y="22073"/>
                  </a:lnTo>
                  <a:cubicBezTo>
                    <a:pt x="34833" y="22073"/>
                    <a:pt x="35318" y="21868"/>
                    <a:pt x="35726" y="21461"/>
                  </a:cubicBezTo>
                  <a:cubicBezTo>
                    <a:pt x="36135" y="21056"/>
                    <a:pt x="36343" y="20580"/>
                    <a:pt x="36343" y="20036"/>
                  </a:cubicBezTo>
                  <a:lnTo>
                    <a:pt x="36343" y="14039"/>
                  </a:lnTo>
                  <a:cubicBezTo>
                    <a:pt x="36343" y="13495"/>
                    <a:pt x="36135" y="13019"/>
                    <a:pt x="35726" y="12615"/>
                  </a:cubicBezTo>
                  <a:cubicBezTo>
                    <a:pt x="35318" y="12207"/>
                    <a:pt x="34833" y="12003"/>
                    <a:pt x="34288" y="12003"/>
                  </a:cubicBezTo>
                  <a:lnTo>
                    <a:pt x="25043" y="12003"/>
                  </a:lnTo>
                  <a:lnTo>
                    <a:pt x="25043" y="1524"/>
                  </a:lnTo>
                  <a:cubicBezTo>
                    <a:pt x="25043" y="508"/>
                    <a:pt x="24502" y="0"/>
                    <a:pt x="23429" y="0"/>
                  </a:cubicBezTo>
                  <a:lnTo>
                    <a:pt x="23024" y="0"/>
                  </a:lnTo>
                  <a:lnTo>
                    <a:pt x="13623" y="1624"/>
                  </a:lnTo>
                  <a:cubicBezTo>
                    <a:pt x="13086" y="1764"/>
                    <a:pt x="12613" y="2000"/>
                    <a:pt x="12209" y="2337"/>
                  </a:cubicBezTo>
                  <a:cubicBezTo>
                    <a:pt x="11804" y="2677"/>
                    <a:pt x="11604" y="3121"/>
                    <a:pt x="11604" y="3661"/>
                  </a:cubicBezTo>
                  <a:lnTo>
                    <a:pt x="11604" y="12002"/>
                  </a:lnTo>
                  <a:lnTo>
                    <a:pt x="2034" y="12002"/>
                  </a:lnTo>
                  <a:cubicBezTo>
                    <a:pt x="1490" y="12002"/>
                    <a:pt x="1017" y="12207"/>
                    <a:pt x="609" y="12614"/>
                  </a:cubicBezTo>
                  <a:cubicBezTo>
                    <a:pt x="200" y="13019"/>
                    <a:pt x="0" y="13495"/>
                    <a:pt x="0" y="14039"/>
                  </a:cubicBezTo>
                  <a:lnTo>
                    <a:pt x="0" y="18612"/>
                  </a:lnTo>
                  <a:cubicBezTo>
                    <a:pt x="0" y="19160"/>
                    <a:pt x="200" y="19596"/>
                    <a:pt x="609" y="19936"/>
                  </a:cubicBezTo>
                  <a:cubicBezTo>
                    <a:pt x="1017" y="20276"/>
                    <a:pt x="1489" y="20512"/>
                    <a:pt x="2034" y="20648"/>
                  </a:cubicBezTo>
                  <a:lnTo>
                    <a:pt x="11604" y="22072"/>
                  </a:lnTo>
                  <a:lnTo>
                    <a:pt x="11604" y="5401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55" name="Freeform 254">
              <a:extLst>
                <a:ext uri="{FF2B5EF4-FFF2-40B4-BE49-F238E27FC236}">
                  <a16:creationId xmlns:a16="http://schemas.microsoft.com/office/drawing/2014/main" id="{29F20DDE-BA28-1926-0083-62D3E368EECA}"/>
                </a:ext>
              </a:extLst>
            </p:cNvPr>
            <p:cNvSpPr/>
            <p:nvPr/>
          </p:nvSpPr>
          <p:spPr>
            <a:xfrm>
              <a:off x="10503645" y="6346185"/>
              <a:ext cx="13442" cy="57367"/>
            </a:xfrm>
            <a:custGeom>
              <a:avLst/>
              <a:gdLst>
                <a:gd name="connsiteX0" fmla="*/ 11404 w 13442"/>
                <a:gd name="connsiteY0" fmla="*/ 0 h 57367"/>
                <a:gd name="connsiteX1" fmla="*/ 2038 w 13442"/>
                <a:gd name="connsiteY1" fmla="*/ 0 h 57367"/>
                <a:gd name="connsiteX2" fmla="*/ 613 w 13442"/>
                <a:gd name="connsiteY2" fmla="*/ 608 h 57367"/>
                <a:gd name="connsiteX3" fmla="*/ 0 w 13442"/>
                <a:gd name="connsiteY3" fmla="*/ 2032 h 57367"/>
                <a:gd name="connsiteX4" fmla="*/ 0 w 13442"/>
                <a:gd name="connsiteY4" fmla="*/ 55235 h 57367"/>
                <a:gd name="connsiteX5" fmla="*/ 613 w 13442"/>
                <a:gd name="connsiteY5" fmla="*/ 56708 h 57367"/>
                <a:gd name="connsiteX6" fmla="*/ 2038 w 13442"/>
                <a:gd name="connsiteY6" fmla="*/ 57368 h 57367"/>
                <a:gd name="connsiteX7" fmla="*/ 11404 w 13442"/>
                <a:gd name="connsiteY7" fmla="*/ 57368 h 57367"/>
                <a:gd name="connsiteX8" fmla="*/ 12830 w 13442"/>
                <a:gd name="connsiteY8" fmla="*/ 56708 h 57367"/>
                <a:gd name="connsiteX9" fmla="*/ 13442 w 13442"/>
                <a:gd name="connsiteY9" fmla="*/ 55235 h 57367"/>
                <a:gd name="connsiteX10" fmla="*/ 13442 w 13442"/>
                <a:gd name="connsiteY10" fmla="*/ 2032 h 57367"/>
                <a:gd name="connsiteX11" fmla="*/ 12830 w 13442"/>
                <a:gd name="connsiteY11" fmla="*/ 608 h 57367"/>
                <a:gd name="connsiteX12" fmla="*/ 11404 w 13442"/>
                <a:gd name="connsiteY12" fmla="*/ 0 h 57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442" h="57367">
                  <a:moveTo>
                    <a:pt x="11404" y="0"/>
                  </a:moveTo>
                  <a:lnTo>
                    <a:pt x="2038" y="0"/>
                  </a:lnTo>
                  <a:cubicBezTo>
                    <a:pt x="1494" y="0"/>
                    <a:pt x="1021" y="204"/>
                    <a:pt x="613" y="608"/>
                  </a:cubicBezTo>
                  <a:cubicBezTo>
                    <a:pt x="204" y="1016"/>
                    <a:pt x="0" y="1488"/>
                    <a:pt x="0" y="2032"/>
                  </a:cubicBezTo>
                  <a:lnTo>
                    <a:pt x="0" y="55235"/>
                  </a:lnTo>
                  <a:cubicBezTo>
                    <a:pt x="0" y="55775"/>
                    <a:pt x="204" y="56268"/>
                    <a:pt x="613" y="56708"/>
                  </a:cubicBezTo>
                  <a:cubicBezTo>
                    <a:pt x="1021" y="57152"/>
                    <a:pt x="1494" y="57368"/>
                    <a:pt x="2038" y="57368"/>
                  </a:cubicBezTo>
                  <a:lnTo>
                    <a:pt x="11404" y="57368"/>
                  </a:lnTo>
                  <a:cubicBezTo>
                    <a:pt x="11945" y="57368"/>
                    <a:pt x="12421" y="57152"/>
                    <a:pt x="12830" y="56708"/>
                  </a:cubicBezTo>
                  <a:cubicBezTo>
                    <a:pt x="13234" y="56268"/>
                    <a:pt x="13442" y="55775"/>
                    <a:pt x="13442" y="55235"/>
                  </a:cubicBezTo>
                  <a:lnTo>
                    <a:pt x="13442" y="2032"/>
                  </a:lnTo>
                  <a:cubicBezTo>
                    <a:pt x="13442" y="1488"/>
                    <a:pt x="13234" y="1016"/>
                    <a:pt x="12830" y="608"/>
                  </a:cubicBezTo>
                  <a:cubicBezTo>
                    <a:pt x="12421" y="204"/>
                    <a:pt x="11945" y="0"/>
                    <a:pt x="11404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56" name="Freeform 255">
              <a:extLst>
                <a:ext uri="{FF2B5EF4-FFF2-40B4-BE49-F238E27FC236}">
                  <a16:creationId xmlns:a16="http://schemas.microsoft.com/office/drawing/2014/main" id="{06958822-3D33-4A8D-2088-A8E0EDA5A5DE}"/>
                </a:ext>
              </a:extLst>
            </p:cNvPr>
            <p:cNvSpPr/>
            <p:nvPr/>
          </p:nvSpPr>
          <p:spPr>
            <a:xfrm>
              <a:off x="10503339" y="6325534"/>
              <a:ext cx="14050" cy="13018"/>
            </a:xfrm>
            <a:custGeom>
              <a:avLst/>
              <a:gdLst>
                <a:gd name="connsiteX0" fmla="*/ 12017 w 14050"/>
                <a:gd name="connsiteY0" fmla="*/ 0 h 13018"/>
                <a:gd name="connsiteX1" fmla="*/ 2142 w 14050"/>
                <a:gd name="connsiteY1" fmla="*/ 0 h 13018"/>
                <a:gd name="connsiteX2" fmla="*/ 665 w 14050"/>
                <a:gd name="connsiteY2" fmla="*/ 608 h 13018"/>
                <a:gd name="connsiteX3" fmla="*/ 0 w 14050"/>
                <a:gd name="connsiteY3" fmla="*/ 2036 h 13018"/>
                <a:gd name="connsiteX4" fmla="*/ 0 w 14050"/>
                <a:gd name="connsiteY4" fmla="*/ 10982 h 13018"/>
                <a:gd name="connsiteX5" fmla="*/ 665 w 14050"/>
                <a:gd name="connsiteY5" fmla="*/ 12411 h 13018"/>
                <a:gd name="connsiteX6" fmla="*/ 2142 w 14050"/>
                <a:gd name="connsiteY6" fmla="*/ 13019 h 13018"/>
                <a:gd name="connsiteX7" fmla="*/ 12017 w 14050"/>
                <a:gd name="connsiteY7" fmla="*/ 13019 h 13018"/>
                <a:gd name="connsiteX8" fmla="*/ 13442 w 14050"/>
                <a:gd name="connsiteY8" fmla="*/ 12411 h 13018"/>
                <a:gd name="connsiteX9" fmla="*/ 14051 w 14050"/>
                <a:gd name="connsiteY9" fmla="*/ 10982 h 13018"/>
                <a:gd name="connsiteX10" fmla="*/ 14051 w 14050"/>
                <a:gd name="connsiteY10" fmla="*/ 2036 h 13018"/>
                <a:gd name="connsiteX11" fmla="*/ 13442 w 14050"/>
                <a:gd name="connsiteY11" fmla="*/ 608 h 13018"/>
                <a:gd name="connsiteX12" fmla="*/ 12017 w 14050"/>
                <a:gd name="connsiteY12" fmla="*/ 0 h 13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050" h="13018">
                  <a:moveTo>
                    <a:pt x="12017" y="0"/>
                  </a:moveTo>
                  <a:lnTo>
                    <a:pt x="2142" y="0"/>
                  </a:lnTo>
                  <a:cubicBezTo>
                    <a:pt x="1598" y="0"/>
                    <a:pt x="1105" y="204"/>
                    <a:pt x="665" y="608"/>
                  </a:cubicBezTo>
                  <a:cubicBezTo>
                    <a:pt x="220" y="1020"/>
                    <a:pt x="0" y="1492"/>
                    <a:pt x="0" y="2036"/>
                  </a:cubicBezTo>
                  <a:lnTo>
                    <a:pt x="0" y="10982"/>
                  </a:lnTo>
                  <a:cubicBezTo>
                    <a:pt x="0" y="11530"/>
                    <a:pt x="220" y="12002"/>
                    <a:pt x="665" y="12411"/>
                  </a:cubicBezTo>
                  <a:cubicBezTo>
                    <a:pt x="1105" y="12815"/>
                    <a:pt x="1598" y="13019"/>
                    <a:pt x="2142" y="13019"/>
                  </a:cubicBezTo>
                  <a:lnTo>
                    <a:pt x="12017" y="13019"/>
                  </a:lnTo>
                  <a:cubicBezTo>
                    <a:pt x="12557" y="13019"/>
                    <a:pt x="13034" y="12815"/>
                    <a:pt x="13442" y="12411"/>
                  </a:cubicBezTo>
                  <a:cubicBezTo>
                    <a:pt x="13847" y="12003"/>
                    <a:pt x="14051" y="11531"/>
                    <a:pt x="14051" y="10982"/>
                  </a:cubicBezTo>
                  <a:lnTo>
                    <a:pt x="14051" y="2036"/>
                  </a:lnTo>
                  <a:cubicBezTo>
                    <a:pt x="14051" y="1492"/>
                    <a:pt x="13847" y="1020"/>
                    <a:pt x="13442" y="608"/>
                  </a:cubicBezTo>
                  <a:cubicBezTo>
                    <a:pt x="13034" y="204"/>
                    <a:pt x="12557" y="0"/>
                    <a:pt x="12017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57" name="Freeform 256">
              <a:extLst>
                <a:ext uri="{FF2B5EF4-FFF2-40B4-BE49-F238E27FC236}">
                  <a16:creationId xmlns:a16="http://schemas.microsoft.com/office/drawing/2014/main" id="{7F03FBE3-6BDA-256E-CF78-C807D155FD6B}"/>
                </a:ext>
              </a:extLst>
            </p:cNvPr>
            <p:cNvSpPr/>
            <p:nvPr/>
          </p:nvSpPr>
          <p:spPr>
            <a:xfrm>
              <a:off x="10528895" y="6345470"/>
              <a:ext cx="48663" cy="58896"/>
            </a:xfrm>
            <a:custGeom>
              <a:avLst/>
              <a:gdLst>
                <a:gd name="connsiteX0" fmla="*/ 6211 w 48663"/>
                <a:gd name="connsiteY0" fmla="*/ 51675 h 58896"/>
                <a:gd name="connsiteX1" fmla="*/ 13795 w 48663"/>
                <a:gd name="connsiteY1" fmla="*/ 56964 h 58896"/>
                <a:gd name="connsiteX2" fmla="*/ 24334 w 48663"/>
                <a:gd name="connsiteY2" fmla="*/ 58896 h 58896"/>
                <a:gd name="connsiteX3" fmla="*/ 34869 w 48663"/>
                <a:gd name="connsiteY3" fmla="*/ 56964 h 58896"/>
                <a:gd name="connsiteX4" fmla="*/ 42453 w 48663"/>
                <a:gd name="connsiteY4" fmla="*/ 51675 h 58896"/>
                <a:gd name="connsiteX5" fmla="*/ 47086 w 48663"/>
                <a:gd name="connsiteY5" fmla="*/ 43689 h 58896"/>
                <a:gd name="connsiteX6" fmla="*/ 48664 w 48663"/>
                <a:gd name="connsiteY6" fmla="*/ 33571 h 58896"/>
                <a:gd name="connsiteX7" fmla="*/ 48664 w 48663"/>
                <a:gd name="connsiteY7" fmla="*/ 25329 h 58896"/>
                <a:gd name="connsiteX8" fmla="*/ 47086 w 48663"/>
                <a:gd name="connsiteY8" fmla="*/ 15207 h 58896"/>
                <a:gd name="connsiteX9" fmla="*/ 42453 w 48663"/>
                <a:gd name="connsiteY9" fmla="*/ 7222 h 58896"/>
                <a:gd name="connsiteX10" fmla="*/ 34869 w 48663"/>
                <a:gd name="connsiteY10" fmla="*/ 1932 h 58896"/>
                <a:gd name="connsiteX11" fmla="*/ 24334 w 48663"/>
                <a:gd name="connsiteY11" fmla="*/ 0 h 58896"/>
                <a:gd name="connsiteX12" fmla="*/ 13795 w 48663"/>
                <a:gd name="connsiteY12" fmla="*/ 1932 h 58896"/>
                <a:gd name="connsiteX13" fmla="*/ 6211 w 48663"/>
                <a:gd name="connsiteY13" fmla="*/ 7222 h 58896"/>
                <a:gd name="connsiteX14" fmla="*/ 1578 w 48663"/>
                <a:gd name="connsiteY14" fmla="*/ 15207 h 58896"/>
                <a:gd name="connsiteX15" fmla="*/ 0 w 48663"/>
                <a:gd name="connsiteY15" fmla="*/ 25329 h 58896"/>
                <a:gd name="connsiteX16" fmla="*/ 0 w 48663"/>
                <a:gd name="connsiteY16" fmla="*/ 33571 h 58896"/>
                <a:gd name="connsiteX17" fmla="*/ 1578 w 48663"/>
                <a:gd name="connsiteY17" fmla="*/ 43689 h 58896"/>
                <a:gd name="connsiteX18" fmla="*/ 6211 w 48663"/>
                <a:gd name="connsiteY18" fmla="*/ 51675 h 58896"/>
                <a:gd name="connsiteX19" fmla="*/ 13438 w 48663"/>
                <a:gd name="connsiteY19" fmla="*/ 25329 h 58896"/>
                <a:gd name="connsiteX20" fmla="*/ 16185 w 48663"/>
                <a:gd name="connsiteY20" fmla="*/ 15311 h 58896"/>
                <a:gd name="connsiteX21" fmla="*/ 24334 w 48663"/>
                <a:gd name="connsiteY21" fmla="*/ 11598 h 58896"/>
                <a:gd name="connsiteX22" fmla="*/ 32478 w 48663"/>
                <a:gd name="connsiteY22" fmla="*/ 15311 h 58896"/>
                <a:gd name="connsiteX23" fmla="*/ 35225 w 48663"/>
                <a:gd name="connsiteY23" fmla="*/ 25329 h 58896"/>
                <a:gd name="connsiteX24" fmla="*/ 35225 w 48663"/>
                <a:gd name="connsiteY24" fmla="*/ 33571 h 58896"/>
                <a:gd name="connsiteX25" fmla="*/ 32478 w 48663"/>
                <a:gd name="connsiteY25" fmla="*/ 43585 h 58896"/>
                <a:gd name="connsiteX26" fmla="*/ 24334 w 48663"/>
                <a:gd name="connsiteY26" fmla="*/ 47302 h 58896"/>
                <a:gd name="connsiteX27" fmla="*/ 16185 w 48663"/>
                <a:gd name="connsiteY27" fmla="*/ 43585 h 58896"/>
                <a:gd name="connsiteX28" fmla="*/ 13438 w 48663"/>
                <a:gd name="connsiteY28" fmla="*/ 33571 h 58896"/>
                <a:gd name="connsiteX29" fmla="*/ 13438 w 48663"/>
                <a:gd name="connsiteY29" fmla="*/ 25329 h 5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896">
                  <a:moveTo>
                    <a:pt x="6211" y="51675"/>
                  </a:moveTo>
                  <a:cubicBezTo>
                    <a:pt x="8245" y="53911"/>
                    <a:pt x="10775" y="55676"/>
                    <a:pt x="13795" y="56964"/>
                  </a:cubicBezTo>
                  <a:cubicBezTo>
                    <a:pt x="16814" y="58252"/>
                    <a:pt x="20325" y="58896"/>
                    <a:pt x="24334" y="58896"/>
                  </a:cubicBezTo>
                  <a:cubicBezTo>
                    <a:pt x="28338" y="58896"/>
                    <a:pt x="31850" y="58252"/>
                    <a:pt x="34869" y="56964"/>
                  </a:cubicBezTo>
                  <a:cubicBezTo>
                    <a:pt x="37888" y="55676"/>
                    <a:pt x="40419" y="53911"/>
                    <a:pt x="42453" y="51675"/>
                  </a:cubicBezTo>
                  <a:cubicBezTo>
                    <a:pt x="44491" y="49438"/>
                    <a:pt x="46033" y="46778"/>
                    <a:pt x="47086" y="43689"/>
                  </a:cubicBezTo>
                  <a:cubicBezTo>
                    <a:pt x="48135" y="40604"/>
                    <a:pt x="48664" y="37228"/>
                    <a:pt x="48664" y="33571"/>
                  </a:cubicBezTo>
                  <a:lnTo>
                    <a:pt x="48664" y="25329"/>
                  </a:lnTo>
                  <a:cubicBezTo>
                    <a:pt x="48664" y="21669"/>
                    <a:pt x="48135" y="18296"/>
                    <a:pt x="47086" y="15207"/>
                  </a:cubicBezTo>
                  <a:cubicBezTo>
                    <a:pt x="46033" y="12122"/>
                    <a:pt x="44491" y="9458"/>
                    <a:pt x="42453" y="7222"/>
                  </a:cubicBezTo>
                  <a:cubicBezTo>
                    <a:pt x="40419" y="4985"/>
                    <a:pt x="37888" y="3225"/>
                    <a:pt x="34869" y="1932"/>
                  </a:cubicBezTo>
                  <a:cubicBezTo>
                    <a:pt x="31850" y="644"/>
                    <a:pt x="28338" y="0"/>
                    <a:pt x="24334" y="0"/>
                  </a:cubicBezTo>
                  <a:cubicBezTo>
                    <a:pt x="20325" y="0"/>
                    <a:pt x="16814" y="644"/>
                    <a:pt x="13795" y="1932"/>
                  </a:cubicBezTo>
                  <a:cubicBezTo>
                    <a:pt x="10775" y="3225"/>
                    <a:pt x="8245" y="4985"/>
                    <a:pt x="6211" y="7222"/>
                  </a:cubicBezTo>
                  <a:cubicBezTo>
                    <a:pt x="4172" y="9458"/>
                    <a:pt x="2631" y="12123"/>
                    <a:pt x="1578" y="15207"/>
                  </a:cubicBezTo>
                  <a:cubicBezTo>
                    <a:pt x="524" y="18296"/>
                    <a:pt x="0" y="21669"/>
                    <a:pt x="0" y="25329"/>
                  </a:cubicBezTo>
                  <a:lnTo>
                    <a:pt x="0" y="33571"/>
                  </a:lnTo>
                  <a:cubicBezTo>
                    <a:pt x="0" y="37228"/>
                    <a:pt x="525" y="40604"/>
                    <a:pt x="1578" y="43689"/>
                  </a:cubicBezTo>
                  <a:cubicBezTo>
                    <a:pt x="2631" y="46778"/>
                    <a:pt x="4172" y="49438"/>
                    <a:pt x="6211" y="51675"/>
                  </a:cubicBezTo>
                  <a:moveTo>
                    <a:pt x="13438" y="25329"/>
                  </a:moveTo>
                  <a:cubicBezTo>
                    <a:pt x="13438" y="21124"/>
                    <a:pt x="14355" y="17788"/>
                    <a:pt x="16185" y="15311"/>
                  </a:cubicBezTo>
                  <a:cubicBezTo>
                    <a:pt x="18019" y="12835"/>
                    <a:pt x="20734" y="11598"/>
                    <a:pt x="24334" y="11598"/>
                  </a:cubicBezTo>
                  <a:cubicBezTo>
                    <a:pt x="27926" y="11598"/>
                    <a:pt x="30645" y="12835"/>
                    <a:pt x="32478" y="15311"/>
                  </a:cubicBezTo>
                  <a:cubicBezTo>
                    <a:pt x="34308" y="17788"/>
                    <a:pt x="35225" y="21124"/>
                    <a:pt x="35225" y="25329"/>
                  </a:cubicBezTo>
                  <a:lnTo>
                    <a:pt x="35225" y="33571"/>
                  </a:lnTo>
                  <a:cubicBezTo>
                    <a:pt x="35225" y="37776"/>
                    <a:pt x="34308" y="41117"/>
                    <a:pt x="32478" y="43585"/>
                  </a:cubicBezTo>
                  <a:cubicBezTo>
                    <a:pt x="30645" y="46066"/>
                    <a:pt x="27926" y="47302"/>
                    <a:pt x="24334" y="47302"/>
                  </a:cubicBezTo>
                  <a:cubicBezTo>
                    <a:pt x="20734" y="47302"/>
                    <a:pt x="18019" y="46066"/>
                    <a:pt x="16185" y="43585"/>
                  </a:cubicBezTo>
                  <a:cubicBezTo>
                    <a:pt x="14355" y="41117"/>
                    <a:pt x="13438" y="37776"/>
                    <a:pt x="13438" y="33571"/>
                  </a:cubicBezTo>
                  <a:lnTo>
                    <a:pt x="13438" y="25329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58" name="Freeform 257">
              <a:extLst>
                <a:ext uri="{FF2B5EF4-FFF2-40B4-BE49-F238E27FC236}">
                  <a16:creationId xmlns:a16="http://schemas.microsoft.com/office/drawing/2014/main" id="{6617E28E-EE1E-159F-365D-2C276324468E}"/>
                </a:ext>
              </a:extLst>
            </p:cNvPr>
            <p:cNvSpPr/>
            <p:nvPr/>
          </p:nvSpPr>
          <p:spPr>
            <a:xfrm>
              <a:off x="10589061" y="6345474"/>
              <a:ext cx="47038" cy="58080"/>
            </a:xfrm>
            <a:custGeom>
              <a:avLst/>
              <a:gdLst>
                <a:gd name="connsiteX0" fmla="*/ 29628 w 47038"/>
                <a:gd name="connsiteY0" fmla="*/ 11951 h 58080"/>
                <a:gd name="connsiteX1" fmla="*/ 32223 w 47038"/>
                <a:gd name="connsiteY1" fmla="*/ 13779 h 58080"/>
                <a:gd name="connsiteX2" fmla="*/ 33344 w 47038"/>
                <a:gd name="connsiteY2" fmla="*/ 17236 h 58080"/>
                <a:gd name="connsiteX3" fmla="*/ 33596 w 47038"/>
                <a:gd name="connsiteY3" fmla="*/ 22785 h 58080"/>
                <a:gd name="connsiteX4" fmla="*/ 33596 w 47038"/>
                <a:gd name="connsiteY4" fmla="*/ 55944 h 58080"/>
                <a:gd name="connsiteX5" fmla="*/ 34209 w 47038"/>
                <a:gd name="connsiteY5" fmla="*/ 57420 h 58080"/>
                <a:gd name="connsiteX6" fmla="*/ 35634 w 47038"/>
                <a:gd name="connsiteY6" fmla="*/ 58080 h 58080"/>
                <a:gd name="connsiteX7" fmla="*/ 45000 w 47038"/>
                <a:gd name="connsiteY7" fmla="*/ 58080 h 58080"/>
                <a:gd name="connsiteX8" fmla="*/ 46426 w 47038"/>
                <a:gd name="connsiteY8" fmla="*/ 57420 h 58080"/>
                <a:gd name="connsiteX9" fmla="*/ 47038 w 47038"/>
                <a:gd name="connsiteY9" fmla="*/ 55944 h 58080"/>
                <a:gd name="connsiteX10" fmla="*/ 47038 w 47038"/>
                <a:gd name="connsiteY10" fmla="*/ 22785 h 58080"/>
                <a:gd name="connsiteX11" fmla="*/ 46321 w 47038"/>
                <a:gd name="connsiteY11" fmla="*/ 13731 h 58080"/>
                <a:gd name="connsiteX12" fmla="*/ 43727 w 47038"/>
                <a:gd name="connsiteY12" fmla="*/ 6506 h 58080"/>
                <a:gd name="connsiteX13" fmla="*/ 38381 w 47038"/>
                <a:gd name="connsiteY13" fmla="*/ 1724 h 58080"/>
                <a:gd name="connsiteX14" fmla="*/ 29423 w 47038"/>
                <a:gd name="connsiteY14" fmla="*/ 0 h 58080"/>
                <a:gd name="connsiteX15" fmla="*/ 24843 w 47038"/>
                <a:gd name="connsiteY15" fmla="*/ 248 h 58080"/>
                <a:gd name="connsiteX16" fmla="*/ 20870 w 47038"/>
                <a:gd name="connsiteY16" fmla="*/ 1068 h 58080"/>
                <a:gd name="connsiteX17" fmla="*/ 17054 w 47038"/>
                <a:gd name="connsiteY17" fmla="*/ 2541 h 58080"/>
                <a:gd name="connsiteX18" fmla="*/ 12930 w 47038"/>
                <a:gd name="connsiteY18" fmla="*/ 4881 h 58080"/>
                <a:gd name="connsiteX19" fmla="*/ 12930 w 47038"/>
                <a:gd name="connsiteY19" fmla="*/ 2745 h 58080"/>
                <a:gd name="connsiteX20" fmla="*/ 12321 w 47038"/>
                <a:gd name="connsiteY20" fmla="*/ 1320 h 58080"/>
                <a:gd name="connsiteX21" fmla="*/ 10892 w 47038"/>
                <a:gd name="connsiteY21" fmla="*/ 712 h 58080"/>
                <a:gd name="connsiteX22" fmla="*/ 2038 w 47038"/>
                <a:gd name="connsiteY22" fmla="*/ 712 h 58080"/>
                <a:gd name="connsiteX23" fmla="*/ 613 w 47038"/>
                <a:gd name="connsiteY23" fmla="*/ 1320 h 58080"/>
                <a:gd name="connsiteX24" fmla="*/ 0 w 47038"/>
                <a:gd name="connsiteY24" fmla="*/ 2745 h 58080"/>
                <a:gd name="connsiteX25" fmla="*/ 0 w 47038"/>
                <a:gd name="connsiteY25" fmla="*/ 55944 h 58080"/>
                <a:gd name="connsiteX26" fmla="*/ 613 w 47038"/>
                <a:gd name="connsiteY26" fmla="*/ 57420 h 58080"/>
                <a:gd name="connsiteX27" fmla="*/ 2038 w 47038"/>
                <a:gd name="connsiteY27" fmla="*/ 58080 h 58080"/>
                <a:gd name="connsiteX28" fmla="*/ 11404 w 47038"/>
                <a:gd name="connsiteY28" fmla="*/ 58080 h 58080"/>
                <a:gd name="connsiteX29" fmla="*/ 12830 w 47038"/>
                <a:gd name="connsiteY29" fmla="*/ 57420 h 58080"/>
                <a:gd name="connsiteX30" fmla="*/ 13438 w 47038"/>
                <a:gd name="connsiteY30" fmla="*/ 55944 h 58080"/>
                <a:gd name="connsiteX31" fmla="*/ 13438 w 47038"/>
                <a:gd name="connsiteY31" fmla="*/ 15051 h 58080"/>
                <a:gd name="connsiteX32" fmla="*/ 19497 w 47038"/>
                <a:gd name="connsiteY32" fmla="*/ 12354 h 58080"/>
                <a:gd name="connsiteX33" fmla="*/ 24942 w 47038"/>
                <a:gd name="connsiteY33" fmla="*/ 11390 h 58080"/>
                <a:gd name="connsiteX34" fmla="*/ 29627 w 47038"/>
                <a:gd name="connsiteY34" fmla="*/ 11950 h 58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038" h="58080">
                  <a:moveTo>
                    <a:pt x="29628" y="11951"/>
                  </a:moveTo>
                  <a:cubicBezTo>
                    <a:pt x="30781" y="12323"/>
                    <a:pt x="31646" y="12931"/>
                    <a:pt x="32223" y="13779"/>
                  </a:cubicBezTo>
                  <a:cubicBezTo>
                    <a:pt x="32799" y="14627"/>
                    <a:pt x="33172" y="15783"/>
                    <a:pt x="33344" y="17236"/>
                  </a:cubicBezTo>
                  <a:cubicBezTo>
                    <a:pt x="33512" y="18700"/>
                    <a:pt x="33596" y="20548"/>
                    <a:pt x="33596" y="22785"/>
                  </a:cubicBezTo>
                  <a:lnTo>
                    <a:pt x="33596" y="55944"/>
                  </a:lnTo>
                  <a:cubicBezTo>
                    <a:pt x="33596" y="56488"/>
                    <a:pt x="33800" y="56976"/>
                    <a:pt x="34209" y="57420"/>
                  </a:cubicBezTo>
                  <a:cubicBezTo>
                    <a:pt x="34613" y="57860"/>
                    <a:pt x="35090" y="58080"/>
                    <a:pt x="35634" y="58080"/>
                  </a:cubicBezTo>
                  <a:lnTo>
                    <a:pt x="45000" y="58080"/>
                  </a:lnTo>
                  <a:cubicBezTo>
                    <a:pt x="45541" y="58080"/>
                    <a:pt x="46017" y="57860"/>
                    <a:pt x="46426" y="57420"/>
                  </a:cubicBezTo>
                  <a:cubicBezTo>
                    <a:pt x="46834" y="56976"/>
                    <a:pt x="47038" y="56488"/>
                    <a:pt x="47038" y="55944"/>
                  </a:cubicBezTo>
                  <a:lnTo>
                    <a:pt x="47038" y="22785"/>
                  </a:lnTo>
                  <a:cubicBezTo>
                    <a:pt x="47038" y="19528"/>
                    <a:pt x="46798" y="16512"/>
                    <a:pt x="46321" y="13731"/>
                  </a:cubicBezTo>
                  <a:cubicBezTo>
                    <a:pt x="45849" y="10950"/>
                    <a:pt x="44984" y="8542"/>
                    <a:pt x="43727" y="6506"/>
                  </a:cubicBezTo>
                  <a:cubicBezTo>
                    <a:pt x="42469" y="4473"/>
                    <a:pt x="40691" y="2881"/>
                    <a:pt x="38381" y="1724"/>
                  </a:cubicBezTo>
                  <a:cubicBezTo>
                    <a:pt x="36074" y="576"/>
                    <a:pt x="33091" y="0"/>
                    <a:pt x="29423" y="0"/>
                  </a:cubicBezTo>
                  <a:cubicBezTo>
                    <a:pt x="27726" y="0"/>
                    <a:pt x="26200" y="84"/>
                    <a:pt x="24843" y="248"/>
                  </a:cubicBezTo>
                  <a:cubicBezTo>
                    <a:pt x="23481" y="420"/>
                    <a:pt x="22160" y="692"/>
                    <a:pt x="20870" y="1068"/>
                  </a:cubicBezTo>
                  <a:cubicBezTo>
                    <a:pt x="19581" y="1436"/>
                    <a:pt x="18307" y="1929"/>
                    <a:pt x="17054" y="2541"/>
                  </a:cubicBezTo>
                  <a:cubicBezTo>
                    <a:pt x="15797" y="3153"/>
                    <a:pt x="14423" y="3933"/>
                    <a:pt x="12930" y="4881"/>
                  </a:cubicBezTo>
                  <a:lnTo>
                    <a:pt x="12930" y="2745"/>
                  </a:lnTo>
                  <a:cubicBezTo>
                    <a:pt x="12930" y="2201"/>
                    <a:pt x="12726" y="1724"/>
                    <a:pt x="12321" y="1320"/>
                  </a:cubicBezTo>
                  <a:cubicBezTo>
                    <a:pt x="11913" y="912"/>
                    <a:pt x="11436" y="712"/>
                    <a:pt x="10892" y="712"/>
                  </a:cubicBezTo>
                  <a:lnTo>
                    <a:pt x="2038" y="712"/>
                  </a:lnTo>
                  <a:cubicBezTo>
                    <a:pt x="1494" y="712"/>
                    <a:pt x="1017" y="912"/>
                    <a:pt x="613" y="1320"/>
                  </a:cubicBezTo>
                  <a:cubicBezTo>
                    <a:pt x="204" y="1724"/>
                    <a:pt x="0" y="2200"/>
                    <a:pt x="0" y="2745"/>
                  </a:cubicBezTo>
                  <a:lnTo>
                    <a:pt x="0" y="55944"/>
                  </a:lnTo>
                  <a:cubicBezTo>
                    <a:pt x="0" y="56488"/>
                    <a:pt x="204" y="56976"/>
                    <a:pt x="613" y="57420"/>
                  </a:cubicBezTo>
                  <a:cubicBezTo>
                    <a:pt x="1017" y="57860"/>
                    <a:pt x="1494" y="58080"/>
                    <a:pt x="2038" y="58080"/>
                  </a:cubicBezTo>
                  <a:lnTo>
                    <a:pt x="11404" y="58080"/>
                  </a:lnTo>
                  <a:cubicBezTo>
                    <a:pt x="11945" y="58080"/>
                    <a:pt x="12421" y="57860"/>
                    <a:pt x="12830" y="57420"/>
                  </a:cubicBezTo>
                  <a:cubicBezTo>
                    <a:pt x="13238" y="56976"/>
                    <a:pt x="13438" y="56488"/>
                    <a:pt x="13438" y="55944"/>
                  </a:cubicBezTo>
                  <a:lnTo>
                    <a:pt x="13438" y="15051"/>
                  </a:lnTo>
                  <a:cubicBezTo>
                    <a:pt x="15608" y="13899"/>
                    <a:pt x="17627" y="13003"/>
                    <a:pt x="19497" y="12354"/>
                  </a:cubicBezTo>
                  <a:cubicBezTo>
                    <a:pt x="21362" y="11714"/>
                    <a:pt x="23177" y="11390"/>
                    <a:pt x="24942" y="11390"/>
                  </a:cubicBezTo>
                  <a:cubicBezTo>
                    <a:pt x="26913" y="11390"/>
                    <a:pt x="28470" y="11578"/>
                    <a:pt x="29627" y="1195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59" name="Freeform 258">
              <a:extLst>
                <a:ext uri="{FF2B5EF4-FFF2-40B4-BE49-F238E27FC236}">
                  <a16:creationId xmlns:a16="http://schemas.microsoft.com/office/drawing/2014/main" id="{821D7D85-FC35-586C-944C-F6B1240F0350}"/>
                </a:ext>
              </a:extLst>
            </p:cNvPr>
            <p:cNvSpPr/>
            <p:nvPr/>
          </p:nvSpPr>
          <p:spPr>
            <a:xfrm>
              <a:off x="10647191" y="6345473"/>
              <a:ext cx="44695" cy="58892"/>
            </a:xfrm>
            <a:custGeom>
              <a:avLst/>
              <a:gdLst>
                <a:gd name="connsiteX0" fmla="*/ 31970 w 44695"/>
                <a:gd name="connsiteY0" fmla="*/ 56048 h 58892"/>
                <a:gd name="connsiteX1" fmla="*/ 32582 w 44695"/>
                <a:gd name="connsiteY1" fmla="*/ 57472 h 58892"/>
                <a:gd name="connsiteX2" fmla="*/ 34004 w 44695"/>
                <a:gd name="connsiteY2" fmla="*/ 58080 h 58892"/>
                <a:gd name="connsiteX3" fmla="*/ 42661 w 44695"/>
                <a:gd name="connsiteY3" fmla="*/ 58080 h 58892"/>
                <a:gd name="connsiteX4" fmla="*/ 44087 w 44695"/>
                <a:gd name="connsiteY4" fmla="*/ 57472 h 58892"/>
                <a:gd name="connsiteX5" fmla="*/ 44695 w 44695"/>
                <a:gd name="connsiteY5" fmla="*/ 56048 h 58892"/>
                <a:gd name="connsiteX6" fmla="*/ 44695 w 44695"/>
                <a:gd name="connsiteY6" fmla="*/ 19424 h 58892"/>
                <a:gd name="connsiteX7" fmla="*/ 38945 w 44695"/>
                <a:gd name="connsiteY7" fmla="*/ 4781 h 58892"/>
                <a:gd name="connsiteX8" fmla="*/ 22299 w 44695"/>
                <a:gd name="connsiteY8" fmla="*/ 0 h 58892"/>
                <a:gd name="connsiteX9" fmla="*/ 12677 w 44695"/>
                <a:gd name="connsiteY9" fmla="*/ 500 h 58892"/>
                <a:gd name="connsiteX10" fmla="*/ 5297 w 44695"/>
                <a:gd name="connsiteY10" fmla="*/ 1612 h 58892"/>
                <a:gd name="connsiteX11" fmla="*/ 3363 w 44695"/>
                <a:gd name="connsiteY11" fmla="*/ 3725 h 58892"/>
                <a:gd name="connsiteX12" fmla="*/ 3363 w 44695"/>
                <a:gd name="connsiteY12" fmla="*/ 10178 h 58892"/>
                <a:gd name="connsiteX13" fmla="*/ 3872 w 44695"/>
                <a:gd name="connsiteY13" fmla="*/ 11594 h 58892"/>
                <a:gd name="connsiteX14" fmla="*/ 5193 w 44695"/>
                <a:gd name="connsiteY14" fmla="*/ 11898 h 58892"/>
                <a:gd name="connsiteX15" fmla="*/ 5702 w 44695"/>
                <a:gd name="connsiteY15" fmla="*/ 11898 h 58892"/>
                <a:gd name="connsiteX16" fmla="*/ 12829 w 44695"/>
                <a:gd name="connsiteY16" fmla="*/ 11342 h 58892"/>
                <a:gd name="connsiteX17" fmla="*/ 22299 w 44695"/>
                <a:gd name="connsiteY17" fmla="*/ 11086 h 58892"/>
                <a:gd name="connsiteX18" fmla="*/ 29071 w 44695"/>
                <a:gd name="connsiteY18" fmla="*/ 12727 h 58892"/>
                <a:gd name="connsiteX19" fmla="*/ 31257 w 44695"/>
                <a:gd name="connsiteY19" fmla="*/ 19392 h 58892"/>
                <a:gd name="connsiteX20" fmla="*/ 31257 w 44695"/>
                <a:gd name="connsiteY20" fmla="*/ 23901 h 58892"/>
                <a:gd name="connsiteX21" fmla="*/ 24842 w 44695"/>
                <a:gd name="connsiteY21" fmla="*/ 23901 h 58892"/>
                <a:gd name="connsiteX22" fmla="*/ 13494 w 44695"/>
                <a:gd name="connsiteY22" fmla="*/ 25021 h 58892"/>
                <a:gd name="connsiteX23" fmla="*/ 5754 w 44695"/>
                <a:gd name="connsiteY23" fmla="*/ 28378 h 58892"/>
                <a:gd name="connsiteX24" fmla="*/ 1378 w 44695"/>
                <a:gd name="connsiteY24" fmla="*/ 33871 h 58892"/>
                <a:gd name="connsiteX25" fmla="*/ 0 w 44695"/>
                <a:gd name="connsiteY25" fmla="*/ 41501 h 58892"/>
                <a:gd name="connsiteX26" fmla="*/ 0 w 44695"/>
                <a:gd name="connsiteY26" fmla="*/ 41909 h 58892"/>
                <a:gd name="connsiteX27" fmla="*/ 1578 w 44695"/>
                <a:gd name="connsiteY27" fmla="*/ 50350 h 58892"/>
                <a:gd name="connsiteX28" fmla="*/ 5654 w 44695"/>
                <a:gd name="connsiteY28" fmla="*/ 55539 h 58892"/>
                <a:gd name="connsiteX29" fmla="*/ 11304 w 44695"/>
                <a:gd name="connsiteY29" fmla="*/ 58180 h 58892"/>
                <a:gd name="connsiteX30" fmla="*/ 17615 w 44695"/>
                <a:gd name="connsiteY30" fmla="*/ 58892 h 58892"/>
                <a:gd name="connsiteX31" fmla="*/ 24842 w 44695"/>
                <a:gd name="connsiteY31" fmla="*/ 57724 h 58892"/>
                <a:gd name="connsiteX32" fmla="*/ 31970 w 44695"/>
                <a:gd name="connsiteY32" fmla="*/ 54419 h 58892"/>
                <a:gd name="connsiteX33" fmla="*/ 31970 w 44695"/>
                <a:gd name="connsiteY33" fmla="*/ 56048 h 58892"/>
                <a:gd name="connsiteX34" fmla="*/ 31257 w 44695"/>
                <a:gd name="connsiteY34" fmla="*/ 45365 h 58892"/>
                <a:gd name="connsiteX35" fmla="*/ 26292 w 44695"/>
                <a:gd name="connsiteY35" fmla="*/ 47398 h 58892"/>
                <a:gd name="connsiteX36" fmla="*/ 20810 w 44695"/>
                <a:gd name="connsiteY36" fmla="*/ 48214 h 58892"/>
                <a:gd name="connsiteX37" fmla="*/ 15180 w 44695"/>
                <a:gd name="connsiteY37" fmla="*/ 46942 h 58892"/>
                <a:gd name="connsiteX38" fmla="*/ 13442 w 44695"/>
                <a:gd name="connsiteY38" fmla="*/ 41909 h 58892"/>
                <a:gd name="connsiteX39" fmla="*/ 13442 w 44695"/>
                <a:gd name="connsiteY39" fmla="*/ 41501 h 58892"/>
                <a:gd name="connsiteX40" fmla="*/ 13899 w 44695"/>
                <a:gd name="connsiteY40" fmla="*/ 37736 h 58892"/>
                <a:gd name="connsiteX41" fmla="*/ 15641 w 44695"/>
                <a:gd name="connsiteY41" fmla="*/ 35043 h 58892"/>
                <a:gd name="connsiteX42" fmla="*/ 19124 w 44695"/>
                <a:gd name="connsiteY42" fmla="*/ 33415 h 58892"/>
                <a:gd name="connsiteX43" fmla="*/ 24806 w 44695"/>
                <a:gd name="connsiteY43" fmla="*/ 32855 h 58892"/>
                <a:gd name="connsiteX44" fmla="*/ 31257 w 44695"/>
                <a:gd name="connsiteY44" fmla="*/ 32855 h 58892"/>
                <a:gd name="connsiteX45" fmla="*/ 31257 w 44695"/>
                <a:gd name="connsiteY45" fmla="*/ 45365 h 58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695" h="58892">
                  <a:moveTo>
                    <a:pt x="31970" y="56048"/>
                  </a:moveTo>
                  <a:cubicBezTo>
                    <a:pt x="31970" y="56588"/>
                    <a:pt x="32174" y="57064"/>
                    <a:pt x="32582" y="57472"/>
                  </a:cubicBezTo>
                  <a:cubicBezTo>
                    <a:pt x="32987" y="57876"/>
                    <a:pt x="33459" y="58080"/>
                    <a:pt x="34004" y="58080"/>
                  </a:cubicBezTo>
                  <a:lnTo>
                    <a:pt x="42661" y="58080"/>
                  </a:lnTo>
                  <a:cubicBezTo>
                    <a:pt x="43201" y="58080"/>
                    <a:pt x="43678" y="57876"/>
                    <a:pt x="44087" y="57472"/>
                  </a:cubicBezTo>
                  <a:cubicBezTo>
                    <a:pt x="44491" y="57064"/>
                    <a:pt x="44695" y="56588"/>
                    <a:pt x="44695" y="56048"/>
                  </a:cubicBezTo>
                  <a:lnTo>
                    <a:pt x="44695" y="19424"/>
                  </a:lnTo>
                  <a:cubicBezTo>
                    <a:pt x="44695" y="12851"/>
                    <a:pt x="42777" y="7970"/>
                    <a:pt x="38945" y="4781"/>
                  </a:cubicBezTo>
                  <a:cubicBezTo>
                    <a:pt x="35109" y="1592"/>
                    <a:pt x="29559" y="0"/>
                    <a:pt x="22299" y="0"/>
                  </a:cubicBezTo>
                  <a:cubicBezTo>
                    <a:pt x="18768" y="0"/>
                    <a:pt x="15560" y="164"/>
                    <a:pt x="12677" y="500"/>
                  </a:cubicBezTo>
                  <a:cubicBezTo>
                    <a:pt x="9790" y="836"/>
                    <a:pt x="7331" y="1204"/>
                    <a:pt x="5297" y="1612"/>
                  </a:cubicBezTo>
                  <a:cubicBezTo>
                    <a:pt x="4008" y="1880"/>
                    <a:pt x="3363" y="2584"/>
                    <a:pt x="3363" y="3725"/>
                  </a:cubicBezTo>
                  <a:lnTo>
                    <a:pt x="3363" y="10178"/>
                  </a:lnTo>
                  <a:cubicBezTo>
                    <a:pt x="3363" y="10918"/>
                    <a:pt x="3531" y="11390"/>
                    <a:pt x="3872" y="11594"/>
                  </a:cubicBezTo>
                  <a:cubicBezTo>
                    <a:pt x="4212" y="11798"/>
                    <a:pt x="4649" y="11898"/>
                    <a:pt x="5193" y="11898"/>
                  </a:cubicBezTo>
                  <a:lnTo>
                    <a:pt x="5702" y="11898"/>
                  </a:lnTo>
                  <a:cubicBezTo>
                    <a:pt x="7400" y="11694"/>
                    <a:pt x="9774" y="11510"/>
                    <a:pt x="12829" y="11342"/>
                  </a:cubicBezTo>
                  <a:cubicBezTo>
                    <a:pt x="15885" y="11170"/>
                    <a:pt x="19040" y="11086"/>
                    <a:pt x="22299" y="11086"/>
                  </a:cubicBezTo>
                  <a:cubicBezTo>
                    <a:pt x="25354" y="11086"/>
                    <a:pt x="27609" y="11634"/>
                    <a:pt x="29071" y="12727"/>
                  </a:cubicBezTo>
                  <a:cubicBezTo>
                    <a:pt x="30528" y="13819"/>
                    <a:pt x="31257" y="16043"/>
                    <a:pt x="31257" y="19392"/>
                  </a:cubicBezTo>
                  <a:lnTo>
                    <a:pt x="31257" y="23901"/>
                  </a:lnTo>
                  <a:lnTo>
                    <a:pt x="24842" y="23901"/>
                  </a:lnTo>
                  <a:cubicBezTo>
                    <a:pt x="20430" y="23901"/>
                    <a:pt x="16649" y="24277"/>
                    <a:pt x="13494" y="25021"/>
                  </a:cubicBezTo>
                  <a:cubicBezTo>
                    <a:pt x="10335" y="25769"/>
                    <a:pt x="7756" y="26885"/>
                    <a:pt x="5754" y="28378"/>
                  </a:cubicBezTo>
                  <a:cubicBezTo>
                    <a:pt x="3752" y="29870"/>
                    <a:pt x="2294" y="31698"/>
                    <a:pt x="1378" y="33871"/>
                  </a:cubicBezTo>
                  <a:cubicBezTo>
                    <a:pt x="461" y="36039"/>
                    <a:pt x="0" y="38584"/>
                    <a:pt x="0" y="41501"/>
                  </a:cubicBezTo>
                  <a:lnTo>
                    <a:pt x="0" y="41909"/>
                  </a:lnTo>
                  <a:cubicBezTo>
                    <a:pt x="0" y="45365"/>
                    <a:pt x="529" y="48178"/>
                    <a:pt x="1578" y="50350"/>
                  </a:cubicBezTo>
                  <a:cubicBezTo>
                    <a:pt x="2631" y="52519"/>
                    <a:pt x="3988" y="54251"/>
                    <a:pt x="5654" y="55539"/>
                  </a:cubicBezTo>
                  <a:cubicBezTo>
                    <a:pt x="7316" y="56824"/>
                    <a:pt x="9202" y="57708"/>
                    <a:pt x="11304" y="58180"/>
                  </a:cubicBezTo>
                  <a:cubicBezTo>
                    <a:pt x="13406" y="58656"/>
                    <a:pt x="15512" y="58892"/>
                    <a:pt x="17615" y="58892"/>
                  </a:cubicBezTo>
                  <a:cubicBezTo>
                    <a:pt x="20057" y="58892"/>
                    <a:pt x="22468" y="58504"/>
                    <a:pt x="24842" y="57724"/>
                  </a:cubicBezTo>
                  <a:cubicBezTo>
                    <a:pt x="27221" y="56944"/>
                    <a:pt x="29591" y="55844"/>
                    <a:pt x="31970" y="54419"/>
                  </a:cubicBezTo>
                  <a:lnTo>
                    <a:pt x="31970" y="56048"/>
                  </a:lnTo>
                  <a:close/>
                  <a:moveTo>
                    <a:pt x="31257" y="45365"/>
                  </a:moveTo>
                  <a:cubicBezTo>
                    <a:pt x="29755" y="46178"/>
                    <a:pt x="28098" y="46858"/>
                    <a:pt x="26292" y="47398"/>
                  </a:cubicBezTo>
                  <a:cubicBezTo>
                    <a:pt x="24482" y="47946"/>
                    <a:pt x="22656" y="48214"/>
                    <a:pt x="20810" y="48214"/>
                  </a:cubicBezTo>
                  <a:cubicBezTo>
                    <a:pt x="18219" y="48214"/>
                    <a:pt x="16341" y="47790"/>
                    <a:pt x="15180" y="46942"/>
                  </a:cubicBezTo>
                  <a:cubicBezTo>
                    <a:pt x="14019" y="46094"/>
                    <a:pt x="13442" y="44417"/>
                    <a:pt x="13442" y="41909"/>
                  </a:cubicBezTo>
                  <a:lnTo>
                    <a:pt x="13442" y="41501"/>
                  </a:lnTo>
                  <a:cubicBezTo>
                    <a:pt x="13442" y="40076"/>
                    <a:pt x="13594" y="38824"/>
                    <a:pt x="13899" y="37736"/>
                  </a:cubicBezTo>
                  <a:cubicBezTo>
                    <a:pt x="14207" y="36652"/>
                    <a:pt x="14788" y="35755"/>
                    <a:pt x="15641" y="35043"/>
                  </a:cubicBezTo>
                  <a:cubicBezTo>
                    <a:pt x="16497" y="34331"/>
                    <a:pt x="17655" y="33787"/>
                    <a:pt x="19124" y="33415"/>
                  </a:cubicBezTo>
                  <a:cubicBezTo>
                    <a:pt x="20590" y="33039"/>
                    <a:pt x="22484" y="32855"/>
                    <a:pt x="24806" y="32855"/>
                  </a:cubicBezTo>
                  <a:lnTo>
                    <a:pt x="31257" y="32855"/>
                  </a:lnTo>
                  <a:lnTo>
                    <a:pt x="31257" y="45365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60" name="Freeform 259">
              <a:extLst>
                <a:ext uri="{FF2B5EF4-FFF2-40B4-BE49-F238E27FC236}">
                  <a16:creationId xmlns:a16="http://schemas.microsoft.com/office/drawing/2014/main" id="{498F9D95-0DBD-CA19-F96E-6E1DECBC778B}"/>
                </a:ext>
              </a:extLst>
            </p:cNvPr>
            <p:cNvSpPr/>
            <p:nvPr/>
          </p:nvSpPr>
          <p:spPr>
            <a:xfrm>
              <a:off x="10703591" y="6326143"/>
              <a:ext cx="13442" cy="77408"/>
            </a:xfrm>
            <a:custGeom>
              <a:avLst/>
              <a:gdLst>
                <a:gd name="connsiteX0" fmla="*/ 2038 w 13442"/>
                <a:gd name="connsiteY0" fmla="*/ 0 h 77408"/>
                <a:gd name="connsiteX1" fmla="*/ 613 w 13442"/>
                <a:gd name="connsiteY1" fmla="*/ 612 h 77408"/>
                <a:gd name="connsiteX2" fmla="*/ 0 w 13442"/>
                <a:gd name="connsiteY2" fmla="*/ 2036 h 77408"/>
                <a:gd name="connsiteX3" fmla="*/ 0 w 13442"/>
                <a:gd name="connsiteY3" fmla="*/ 75276 h 77408"/>
                <a:gd name="connsiteX4" fmla="*/ 613 w 13442"/>
                <a:gd name="connsiteY4" fmla="*/ 76752 h 77408"/>
                <a:gd name="connsiteX5" fmla="*/ 2038 w 13442"/>
                <a:gd name="connsiteY5" fmla="*/ 77408 h 77408"/>
                <a:gd name="connsiteX6" fmla="*/ 11508 w 13442"/>
                <a:gd name="connsiteY6" fmla="*/ 77408 h 77408"/>
                <a:gd name="connsiteX7" fmla="*/ 12882 w 13442"/>
                <a:gd name="connsiteY7" fmla="*/ 76752 h 77408"/>
                <a:gd name="connsiteX8" fmla="*/ 13442 w 13442"/>
                <a:gd name="connsiteY8" fmla="*/ 75276 h 77408"/>
                <a:gd name="connsiteX9" fmla="*/ 13442 w 13442"/>
                <a:gd name="connsiteY9" fmla="*/ 2036 h 77408"/>
                <a:gd name="connsiteX10" fmla="*/ 12882 w 13442"/>
                <a:gd name="connsiteY10" fmla="*/ 612 h 77408"/>
                <a:gd name="connsiteX11" fmla="*/ 11508 w 13442"/>
                <a:gd name="connsiteY11" fmla="*/ 0 h 77408"/>
                <a:gd name="connsiteX12" fmla="*/ 2038 w 13442"/>
                <a:gd name="connsiteY12" fmla="*/ 0 h 7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442" h="77408">
                  <a:moveTo>
                    <a:pt x="2038" y="0"/>
                  </a:moveTo>
                  <a:cubicBezTo>
                    <a:pt x="1494" y="0"/>
                    <a:pt x="1021" y="204"/>
                    <a:pt x="613" y="612"/>
                  </a:cubicBezTo>
                  <a:cubicBezTo>
                    <a:pt x="204" y="1020"/>
                    <a:pt x="0" y="1492"/>
                    <a:pt x="0" y="2036"/>
                  </a:cubicBezTo>
                  <a:lnTo>
                    <a:pt x="0" y="75276"/>
                  </a:lnTo>
                  <a:cubicBezTo>
                    <a:pt x="0" y="75816"/>
                    <a:pt x="204" y="76308"/>
                    <a:pt x="613" y="76752"/>
                  </a:cubicBezTo>
                  <a:cubicBezTo>
                    <a:pt x="1021" y="77192"/>
                    <a:pt x="1494" y="77408"/>
                    <a:pt x="2038" y="77408"/>
                  </a:cubicBezTo>
                  <a:lnTo>
                    <a:pt x="11508" y="77408"/>
                  </a:lnTo>
                  <a:cubicBezTo>
                    <a:pt x="12049" y="77408"/>
                    <a:pt x="12505" y="77192"/>
                    <a:pt x="12882" y="76752"/>
                  </a:cubicBezTo>
                  <a:cubicBezTo>
                    <a:pt x="13254" y="76308"/>
                    <a:pt x="13442" y="75816"/>
                    <a:pt x="13442" y="75276"/>
                  </a:cubicBezTo>
                  <a:lnTo>
                    <a:pt x="13442" y="2036"/>
                  </a:lnTo>
                  <a:cubicBezTo>
                    <a:pt x="13442" y="1492"/>
                    <a:pt x="13254" y="1020"/>
                    <a:pt x="12882" y="612"/>
                  </a:cubicBezTo>
                  <a:cubicBezTo>
                    <a:pt x="12505" y="204"/>
                    <a:pt x="12049" y="0"/>
                    <a:pt x="11508" y="0"/>
                  </a:cubicBezTo>
                  <a:lnTo>
                    <a:pt x="2038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61" name="Freeform 260">
              <a:extLst>
                <a:ext uri="{FF2B5EF4-FFF2-40B4-BE49-F238E27FC236}">
                  <a16:creationId xmlns:a16="http://schemas.microsoft.com/office/drawing/2014/main" id="{52B49D37-E9E4-FB75-6B2B-792BA590A93F}"/>
                </a:ext>
              </a:extLst>
            </p:cNvPr>
            <p:cNvSpPr/>
            <p:nvPr/>
          </p:nvSpPr>
          <p:spPr>
            <a:xfrm>
              <a:off x="10747053" y="6327161"/>
              <a:ext cx="47037" cy="77204"/>
            </a:xfrm>
            <a:custGeom>
              <a:avLst/>
              <a:gdLst>
                <a:gd name="connsiteX0" fmla="*/ 15273 w 47037"/>
                <a:gd name="connsiteY0" fmla="*/ 22073 h 77204"/>
                <a:gd name="connsiteX1" fmla="*/ 18328 w 47037"/>
                <a:gd name="connsiteY1" fmla="*/ 16224 h 77204"/>
                <a:gd name="connsiteX2" fmla="*/ 22961 w 47037"/>
                <a:gd name="connsiteY2" fmla="*/ 13071 h 77204"/>
                <a:gd name="connsiteX3" fmla="*/ 28915 w 47037"/>
                <a:gd name="connsiteY3" fmla="*/ 12103 h 77204"/>
                <a:gd name="connsiteX4" fmla="*/ 33191 w 47037"/>
                <a:gd name="connsiteY4" fmla="*/ 12207 h 77204"/>
                <a:gd name="connsiteX5" fmla="*/ 37568 w 47037"/>
                <a:gd name="connsiteY5" fmla="*/ 12411 h 77204"/>
                <a:gd name="connsiteX6" fmla="*/ 41592 w 47037"/>
                <a:gd name="connsiteY6" fmla="*/ 12667 h 77204"/>
                <a:gd name="connsiteX7" fmla="*/ 44796 w 47037"/>
                <a:gd name="connsiteY7" fmla="*/ 12919 h 77204"/>
                <a:gd name="connsiteX8" fmla="*/ 45000 w 47037"/>
                <a:gd name="connsiteY8" fmla="*/ 12919 h 77204"/>
                <a:gd name="connsiteX9" fmla="*/ 46577 w 47037"/>
                <a:gd name="connsiteY9" fmla="*/ 12311 h 77204"/>
                <a:gd name="connsiteX10" fmla="*/ 47038 w 47037"/>
                <a:gd name="connsiteY10" fmla="*/ 10786 h 77204"/>
                <a:gd name="connsiteX11" fmla="*/ 47038 w 47037"/>
                <a:gd name="connsiteY11" fmla="*/ 3965 h 77204"/>
                <a:gd name="connsiteX12" fmla="*/ 46425 w 47037"/>
                <a:gd name="connsiteY12" fmla="*/ 2393 h 77204"/>
                <a:gd name="connsiteX13" fmla="*/ 44796 w 47037"/>
                <a:gd name="connsiteY13" fmla="*/ 1628 h 77204"/>
                <a:gd name="connsiteX14" fmla="*/ 42709 w 47037"/>
                <a:gd name="connsiteY14" fmla="*/ 1220 h 77204"/>
                <a:gd name="connsiteX15" fmla="*/ 39094 w 47037"/>
                <a:gd name="connsiteY15" fmla="*/ 660 h 77204"/>
                <a:gd name="connsiteX16" fmla="*/ 34312 w 47037"/>
                <a:gd name="connsiteY16" fmla="*/ 204 h 77204"/>
                <a:gd name="connsiteX17" fmla="*/ 28711 w 47037"/>
                <a:gd name="connsiteY17" fmla="*/ 0 h 77204"/>
                <a:gd name="connsiteX18" fmla="*/ 19040 w 47037"/>
                <a:gd name="connsiteY18" fmla="*/ 1272 h 77204"/>
                <a:gd name="connsiteX19" fmla="*/ 9754 w 47037"/>
                <a:gd name="connsiteY19" fmla="*/ 6001 h 77204"/>
                <a:gd name="connsiteX20" fmla="*/ 2779 w 47037"/>
                <a:gd name="connsiteY20" fmla="*/ 15511 h 77204"/>
                <a:gd name="connsiteX21" fmla="*/ 0 w 47037"/>
                <a:gd name="connsiteY21" fmla="*/ 31126 h 77204"/>
                <a:gd name="connsiteX22" fmla="*/ 0 w 47037"/>
                <a:gd name="connsiteY22" fmla="*/ 46078 h 77204"/>
                <a:gd name="connsiteX23" fmla="*/ 2779 w 47037"/>
                <a:gd name="connsiteY23" fmla="*/ 61541 h 77204"/>
                <a:gd name="connsiteX24" fmla="*/ 9754 w 47037"/>
                <a:gd name="connsiteY24" fmla="*/ 71051 h 77204"/>
                <a:gd name="connsiteX25" fmla="*/ 19040 w 47037"/>
                <a:gd name="connsiteY25" fmla="*/ 75884 h 77204"/>
                <a:gd name="connsiteX26" fmla="*/ 28711 w 47037"/>
                <a:gd name="connsiteY26" fmla="*/ 77204 h 77204"/>
                <a:gd name="connsiteX27" fmla="*/ 34312 w 47037"/>
                <a:gd name="connsiteY27" fmla="*/ 77004 h 77204"/>
                <a:gd name="connsiteX28" fmla="*/ 39094 w 47037"/>
                <a:gd name="connsiteY28" fmla="*/ 76544 h 77204"/>
                <a:gd name="connsiteX29" fmla="*/ 42709 w 47037"/>
                <a:gd name="connsiteY29" fmla="*/ 76036 h 77204"/>
                <a:gd name="connsiteX30" fmla="*/ 44796 w 47037"/>
                <a:gd name="connsiteY30" fmla="*/ 75580 h 77204"/>
                <a:gd name="connsiteX31" fmla="*/ 46425 w 47037"/>
                <a:gd name="connsiteY31" fmla="*/ 74816 h 77204"/>
                <a:gd name="connsiteX32" fmla="*/ 47038 w 47037"/>
                <a:gd name="connsiteY32" fmla="*/ 73239 h 77204"/>
                <a:gd name="connsiteX33" fmla="*/ 47038 w 47037"/>
                <a:gd name="connsiteY33" fmla="*/ 66422 h 77204"/>
                <a:gd name="connsiteX34" fmla="*/ 46577 w 47037"/>
                <a:gd name="connsiteY34" fmla="*/ 64898 h 77204"/>
                <a:gd name="connsiteX35" fmla="*/ 45000 w 47037"/>
                <a:gd name="connsiteY35" fmla="*/ 64286 h 77204"/>
                <a:gd name="connsiteX36" fmla="*/ 44796 w 47037"/>
                <a:gd name="connsiteY36" fmla="*/ 64286 h 77204"/>
                <a:gd name="connsiteX37" fmla="*/ 41592 w 47037"/>
                <a:gd name="connsiteY37" fmla="*/ 64542 h 77204"/>
                <a:gd name="connsiteX38" fmla="*/ 37568 w 47037"/>
                <a:gd name="connsiteY38" fmla="*/ 64798 h 77204"/>
                <a:gd name="connsiteX39" fmla="*/ 33191 w 47037"/>
                <a:gd name="connsiteY39" fmla="*/ 64997 h 77204"/>
                <a:gd name="connsiteX40" fmla="*/ 28915 w 47037"/>
                <a:gd name="connsiteY40" fmla="*/ 65101 h 77204"/>
                <a:gd name="connsiteX41" fmla="*/ 22961 w 47037"/>
                <a:gd name="connsiteY41" fmla="*/ 64133 h 77204"/>
                <a:gd name="connsiteX42" fmla="*/ 18328 w 47037"/>
                <a:gd name="connsiteY42" fmla="*/ 60933 h 77204"/>
                <a:gd name="connsiteX43" fmla="*/ 15273 w 47037"/>
                <a:gd name="connsiteY43" fmla="*/ 55031 h 77204"/>
                <a:gd name="connsiteX44" fmla="*/ 14151 w 47037"/>
                <a:gd name="connsiteY44" fmla="*/ 46077 h 77204"/>
                <a:gd name="connsiteX45" fmla="*/ 14151 w 47037"/>
                <a:gd name="connsiteY45" fmla="*/ 31126 h 77204"/>
                <a:gd name="connsiteX46" fmla="*/ 15273 w 47037"/>
                <a:gd name="connsiteY46" fmla="*/ 22072 h 77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47037" h="77204">
                  <a:moveTo>
                    <a:pt x="15273" y="22073"/>
                  </a:moveTo>
                  <a:cubicBezTo>
                    <a:pt x="16021" y="19632"/>
                    <a:pt x="17034" y="17684"/>
                    <a:pt x="18328" y="16224"/>
                  </a:cubicBezTo>
                  <a:cubicBezTo>
                    <a:pt x="19613" y="14767"/>
                    <a:pt x="21159" y="13719"/>
                    <a:pt x="22961" y="13071"/>
                  </a:cubicBezTo>
                  <a:cubicBezTo>
                    <a:pt x="24758" y="12427"/>
                    <a:pt x="26741" y="12103"/>
                    <a:pt x="28915" y="12103"/>
                  </a:cubicBezTo>
                  <a:cubicBezTo>
                    <a:pt x="30272" y="12103"/>
                    <a:pt x="31698" y="12139"/>
                    <a:pt x="33191" y="12207"/>
                  </a:cubicBezTo>
                  <a:cubicBezTo>
                    <a:pt x="34681" y="12275"/>
                    <a:pt x="36142" y="12343"/>
                    <a:pt x="37568" y="12411"/>
                  </a:cubicBezTo>
                  <a:cubicBezTo>
                    <a:pt x="38994" y="12479"/>
                    <a:pt x="40335" y="12563"/>
                    <a:pt x="41592" y="12667"/>
                  </a:cubicBezTo>
                  <a:cubicBezTo>
                    <a:pt x="42846" y="12767"/>
                    <a:pt x="43915" y="12851"/>
                    <a:pt x="44796" y="12919"/>
                  </a:cubicBezTo>
                  <a:lnTo>
                    <a:pt x="45000" y="12919"/>
                  </a:lnTo>
                  <a:cubicBezTo>
                    <a:pt x="45745" y="12919"/>
                    <a:pt x="46273" y="12715"/>
                    <a:pt x="46577" y="12311"/>
                  </a:cubicBezTo>
                  <a:cubicBezTo>
                    <a:pt x="46882" y="11899"/>
                    <a:pt x="47038" y="11390"/>
                    <a:pt x="47038" y="10786"/>
                  </a:cubicBezTo>
                  <a:lnTo>
                    <a:pt x="47038" y="3965"/>
                  </a:lnTo>
                  <a:cubicBezTo>
                    <a:pt x="47038" y="3225"/>
                    <a:pt x="46834" y="2697"/>
                    <a:pt x="46425" y="2393"/>
                  </a:cubicBezTo>
                  <a:cubicBezTo>
                    <a:pt x="46017" y="2085"/>
                    <a:pt x="45472" y="1829"/>
                    <a:pt x="44796" y="1628"/>
                  </a:cubicBezTo>
                  <a:cubicBezTo>
                    <a:pt x="44391" y="1561"/>
                    <a:pt x="43694" y="1425"/>
                    <a:pt x="42709" y="1220"/>
                  </a:cubicBezTo>
                  <a:cubicBezTo>
                    <a:pt x="41724" y="1016"/>
                    <a:pt x="40523" y="832"/>
                    <a:pt x="39094" y="660"/>
                  </a:cubicBezTo>
                  <a:cubicBezTo>
                    <a:pt x="37672" y="492"/>
                    <a:pt x="36074" y="340"/>
                    <a:pt x="34312" y="204"/>
                  </a:cubicBezTo>
                  <a:cubicBezTo>
                    <a:pt x="32543" y="68"/>
                    <a:pt x="30677" y="0"/>
                    <a:pt x="28711" y="0"/>
                  </a:cubicBezTo>
                  <a:cubicBezTo>
                    <a:pt x="25655" y="0"/>
                    <a:pt x="22432" y="424"/>
                    <a:pt x="19040" y="1272"/>
                  </a:cubicBezTo>
                  <a:cubicBezTo>
                    <a:pt x="15649" y="2120"/>
                    <a:pt x="12553" y="3697"/>
                    <a:pt x="9754" y="6001"/>
                  </a:cubicBezTo>
                  <a:cubicBezTo>
                    <a:pt x="6959" y="8306"/>
                    <a:pt x="4633" y="11478"/>
                    <a:pt x="2779" y="15511"/>
                  </a:cubicBezTo>
                  <a:cubicBezTo>
                    <a:pt x="929" y="19548"/>
                    <a:pt x="0" y="24753"/>
                    <a:pt x="0" y="31126"/>
                  </a:cubicBezTo>
                  <a:lnTo>
                    <a:pt x="0" y="46078"/>
                  </a:lnTo>
                  <a:cubicBezTo>
                    <a:pt x="0" y="52387"/>
                    <a:pt x="929" y="57540"/>
                    <a:pt x="2779" y="61541"/>
                  </a:cubicBezTo>
                  <a:cubicBezTo>
                    <a:pt x="4633" y="65542"/>
                    <a:pt x="6959" y="68710"/>
                    <a:pt x="9754" y="71051"/>
                  </a:cubicBezTo>
                  <a:cubicBezTo>
                    <a:pt x="12553" y="73391"/>
                    <a:pt x="15649" y="75000"/>
                    <a:pt x="19040" y="75884"/>
                  </a:cubicBezTo>
                  <a:cubicBezTo>
                    <a:pt x="22432" y="76764"/>
                    <a:pt x="25655" y="77204"/>
                    <a:pt x="28711" y="77204"/>
                  </a:cubicBezTo>
                  <a:cubicBezTo>
                    <a:pt x="30677" y="77204"/>
                    <a:pt x="32543" y="77140"/>
                    <a:pt x="34312" y="77004"/>
                  </a:cubicBezTo>
                  <a:cubicBezTo>
                    <a:pt x="36074" y="76864"/>
                    <a:pt x="37672" y="76712"/>
                    <a:pt x="39094" y="76544"/>
                  </a:cubicBezTo>
                  <a:cubicBezTo>
                    <a:pt x="40523" y="76376"/>
                    <a:pt x="41724" y="76204"/>
                    <a:pt x="42709" y="76036"/>
                  </a:cubicBezTo>
                  <a:cubicBezTo>
                    <a:pt x="43694" y="75868"/>
                    <a:pt x="44391" y="75716"/>
                    <a:pt x="44796" y="75580"/>
                  </a:cubicBezTo>
                  <a:cubicBezTo>
                    <a:pt x="45472" y="75376"/>
                    <a:pt x="46017" y="75124"/>
                    <a:pt x="46425" y="74816"/>
                  </a:cubicBezTo>
                  <a:cubicBezTo>
                    <a:pt x="46834" y="74512"/>
                    <a:pt x="47038" y="73983"/>
                    <a:pt x="47038" y="73239"/>
                  </a:cubicBezTo>
                  <a:lnTo>
                    <a:pt x="47038" y="66422"/>
                  </a:lnTo>
                  <a:cubicBezTo>
                    <a:pt x="47038" y="65814"/>
                    <a:pt x="46882" y="65306"/>
                    <a:pt x="46577" y="64898"/>
                  </a:cubicBezTo>
                  <a:cubicBezTo>
                    <a:pt x="46273" y="64490"/>
                    <a:pt x="45745" y="64286"/>
                    <a:pt x="45000" y="64286"/>
                  </a:cubicBezTo>
                  <a:lnTo>
                    <a:pt x="44796" y="64286"/>
                  </a:lnTo>
                  <a:cubicBezTo>
                    <a:pt x="43915" y="64358"/>
                    <a:pt x="42846" y="64442"/>
                    <a:pt x="41592" y="64542"/>
                  </a:cubicBezTo>
                  <a:cubicBezTo>
                    <a:pt x="40335" y="64646"/>
                    <a:pt x="38994" y="64730"/>
                    <a:pt x="37568" y="64798"/>
                  </a:cubicBezTo>
                  <a:cubicBezTo>
                    <a:pt x="36142" y="64861"/>
                    <a:pt x="34681" y="64934"/>
                    <a:pt x="33191" y="64997"/>
                  </a:cubicBezTo>
                  <a:cubicBezTo>
                    <a:pt x="31698" y="65069"/>
                    <a:pt x="30272" y="65101"/>
                    <a:pt x="28915" y="65101"/>
                  </a:cubicBezTo>
                  <a:cubicBezTo>
                    <a:pt x="26741" y="65101"/>
                    <a:pt x="24758" y="64781"/>
                    <a:pt x="22961" y="64133"/>
                  </a:cubicBezTo>
                  <a:cubicBezTo>
                    <a:pt x="21159" y="63493"/>
                    <a:pt x="19613" y="62425"/>
                    <a:pt x="18328" y="60933"/>
                  </a:cubicBezTo>
                  <a:cubicBezTo>
                    <a:pt x="17034" y="59440"/>
                    <a:pt x="16021" y="57472"/>
                    <a:pt x="15273" y="55031"/>
                  </a:cubicBezTo>
                  <a:cubicBezTo>
                    <a:pt x="14524" y="52587"/>
                    <a:pt x="14151" y="49606"/>
                    <a:pt x="14151" y="46077"/>
                  </a:cubicBezTo>
                  <a:lnTo>
                    <a:pt x="14151" y="31126"/>
                  </a:lnTo>
                  <a:cubicBezTo>
                    <a:pt x="14151" y="27534"/>
                    <a:pt x="14524" y="24513"/>
                    <a:pt x="15273" y="22072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62" name="Freeform 261">
              <a:extLst>
                <a:ext uri="{FF2B5EF4-FFF2-40B4-BE49-F238E27FC236}">
                  <a16:creationId xmlns:a16="http://schemas.microsoft.com/office/drawing/2014/main" id="{884608EB-D533-9841-A9FD-F23257DB5D24}"/>
                </a:ext>
              </a:extLst>
            </p:cNvPr>
            <p:cNvSpPr/>
            <p:nvPr/>
          </p:nvSpPr>
          <p:spPr>
            <a:xfrm>
              <a:off x="10801622" y="6345470"/>
              <a:ext cx="48559" cy="58895"/>
            </a:xfrm>
            <a:custGeom>
              <a:avLst/>
              <a:gdLst>
                <a:gd name="connsiteX0" fmla="*/ 35477 w 48559"/>
                <a:gd name="connsiteY0" fmla="*/ 58492 h 58895"/>
                <a:gd name="connsiteX1" fmla="*/ 39806 w 48559"/>
                <a:gd name="connsiteY1" fmla="*/ 57984 h 58895"/>
                <a:gd name="connsiteX2" fmla="*/ 44387 w 48559"/>
                <a:gd name="connsiteY2" fmla="*/ 57168 h 58895"/>
                <a:gd name="connsiteX3" fmla="*/ 46169 w 48559"/>
                <a:gd name="connsiteY3" fmla="*/ 56356 h 58895"/>
                <a:gd name="connsiteX4" fmla="*/ 46525 w 48559"/>
                <a:gd name="connsiteY4" fmla="*/ 54523 h 58895"/>
                <a:gd name="connsiteX5" fmla="*/ 46525 w 48559"/>
                <a:gd name="connsiteY5" fmla="*/ 47810 h 58895"/>
                <a:gd name="connsiteX6" fmla="*/ 46017 w 48559"/>
                <a:gd name="connsiteY6" fmla="*/ 46642 h 58895"/>
                <a:gd name="connsiteX7" fmla="*/ 44691 w 48559"/>
                <a:gd name="connsiteY7" fmla="*/ 46285 h 58895"/>
                <a:gd name="connsiteX8" fmla="*/ 44387 w 48559"/>
                <a:gd name="connsiteY8" fmla="*/ 46285 h 58895"/>
                <a:gd name="connsiteX9" fmla="*/ 36190 w 48559"/>
                <a:gd name="connsiteY9" fmla="*/ 46946 h 58895"/>
                <a:gd name="connsiteX10" fmla="*/ 25655 w 48559"/>
                <a:gd name="connsiteY10" fmla="*/ 47302 h 58895"/>
                <a:gd name="connsiteX11" fmla="*/ 19597 w 48559"/>
                <a:gd name="connsiteY11" fmla="*/ 46129 h 58895"/>
                <a:gd name="connsiteX12" fmla="*/ 15829 w 48559"/>
                <a:gd name="connsiteY12" fmla="*/ 43081 h 58895"/>
                <a:gd name="connsiteX13" fmla="*/ 13947 w 48559"/>
                <a:gd name="connsiteY13" fmla="*/ 38908 h 58895"/>
                <a:gd name="connsiteX14" fmla="*/ 13438 w 48559"/>
                <a:gd name="connsiteY14" fmla="*/ 34383 h 58895"/>
                <a:gd name="connsiteX15" fmla="*/ 13438 w 48559"/>
                <a:gd name="connsiteY15" fmla="*/ 34079 h 58895"/>
                <a:gd name="connsiteX16" fmla="*/ 46533 w 48559"/>
                <a:gd name="connsiteY16" fmla="*/ 34079 h 58895"/>
                <a:gd name="connsiteX17" fmla="*/ 48559 w 48559"/>
                <a:gd name="connsiteY17" fmla="*/ 31534 h 58895"/>
                <a:gd name="connsiteX18" fmla="*/ 48559 w 48559"/>
                <a:gd name="connsiteY18" fmla="*/ 25837 h 58895"/>
                <a:gd name="connsiteX19" fmla="*/ 46986 w 48559"/>
                <a:gd name="connsiteY19" fmla="*/ 15415 h 58895"/>
                <a:gd name="connsiteX20" fmla="*/ 42365 w 48559"/>
                <a:gd name="connsiteY20" fmla="*/ 7221 h 58895"/>
                <a:gd name="connsiteX21" fmla="*/ 34793 w 48559"/>
                <a:gd name="connsiteY21" fmla="*/ 1884 h 58895"/>
                <a:gd name="connsiteX22" fmla="*/ 24382 w 48559"/>
                <a:gd name="connsiteY22" fmla="*/ 0 h 58895"/>
                <a:gd name="connsiteX23" fmla="*/ 14019 w 48559"/>
                <a:gd name="connsiteY23" fmla="*/ 1832 h 58895"/>
                <a:gd name="connsiteX24" fmla="*/ 6351 w 48559"/>
                <a:gd name="connsiteY24" fmla="*/ 7021 h 58895"/>
                <a:gd name="connsiteX25" fmla="*/ 1626 w 48559"/>
                <a:gd name="connsiteY25" fmla="*/ 15159 h 58895"/>
                <a:gd name="connsiteX26" fmla="*/ 0 w 48559"/>
                <a:gd name="connsiteY26" fmla="*/ 25837 h 58895"/>
                <a:gd name="connsiteX27" fmla="*/ 0 w 48559"/>
                <a:gd name="connsiteY27" fmla="*/ 33367 h 58895"/>
                <a:gd name="connsiteX28" fmla="*/ 2391 w 48559"/>
                <a:gd name="connsiteY28" fmla="*/ 45825 h 58895"/>
                <a:gd name="connsiteX29" fmla="*/ 8449 w 48559"/>
                <a:gd name="connsiteY29" fmla="*/ 53659 h 58895"/>
                <a:gd name="connsiteX30" fmla="*/ 16442 w 48559"/>
                <a:gd name="connsiteY30" fmla="*/ 57728 h 58895"/>
                <a:gd name="connsiteX31" fmla="*/ 24638 w 48559"/>
                <a:gd name="connsiteY31" fmla="*/ 58896 h 58895"/>
                <a:gd name="connsiteX32" fmla="*/ 30693 w 48559"/>
                <a:gd name="connsiteY32" fmla="*/ 58796 h 58895"/>
                <a:gd name="connsiteX33" fmla="*/ 35478 w 48559"/>
                <a:gd name="connsiteY33" fmla="*/ 58492 h 58895"/>
                <a:gd name="connsiteX34" fmla="*/ 13539 w 48559"/>
                <a:gd name="connsiteY34" fmla="*/ 24109 h 58895"/>
                <a:gd name="connsiteX35" fmla="*/ 16594 w 48559"/>
                <a:gd name="connsiteY35" fmla="*/ 14803 h 58895"/>
                <a:gd name="connsiteX36" fmla="*/ 24434 w 48559"/>
                <a:gd name="connsiteY36" fmla="*/ 11598 h 58895"/>
                <a:gd name="connsiteX37" fmla="*/ 32170 w 48559"/>
                <a:gd name="connsiteY37" fmla="*/ 14851 h 58895"/>
                <a:gd name="connsiteX38" fmla="*/ 35121 w 48559"/>
                <a:gd name="connsiteY38" fmla="*/ 24109 h 58895"/>
                <a:gd name="connsiteX39" fmla="*/ 35121 w 48559"/>
                <a:gd name="connsiteY39" fmla="*/ 24517 h 58895"/>
                <a:gd name="connsiteX40" fmla="*/ 13539 w 48559"/>
                <a:gd name="connsiteY40" fmla="*/ 24517 h 58895"/>
                <a:gd name="connsiteX41" fmla="*/ 13539 w 48559"/>
                <a:gd name="connsiteY41" fmla="*/ 24109 h 58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8559" h="58895">
                  <a:moveTo>
                    <a:pt x="35477" y="58492"/>
                  </a:moveTo>
                  <a:cubicBezTo>
                    <a:pt x="36939" y="58356"/>
                    <a:pt x="38380" y="58188"/>
                    <a:pt x="39806" y="57984"/>
                  </a:cubicBezTo>
                  <a:cubicBezTo>
                    <a:pt x="41231" y="57780"/>
                    <a:pt x="42757" y="57508"/>
                    <a:pt x="44387" y="57168"/>
                  </a:cubicBezTo>
                  <a:cubicBezTo>
                    <a:pt x="45336" y="57032"/>
                    <a:pt x="45928" y="56763"/>
                    <a:pt x="46169" y="56356"/>
                  </a:cubicBezTo>
                  <a:cubicBezTo>
                    <a:pt x="46405" y="55947"/>
                    <a:pt x="46525" y="55339"/>
                    <a:pt x="46525" y="54523"/>
                  </a:cubicBezTo>
                  <a:lnTo>
                    <a:pt x="46525" y="47810"/>
                  </a:lnTo>
                  <a:cubicBezTo>
                    <a:pt x="46525" y="47270"/>
                    <a:pt x="46353" y="46882"/>
                    <a:pt x="46017" y="46642"/>
                  </a:cubicBezTo>
                  <a:cubicBezTo>
                    <a:pt x="45676" y="46406"/>
                    <a:pt x="45236" y="46285"/>
                    <a:pt x="44691" y="46285"/>
                  </a:cubicBezTo>
                  <a:lnTo>
                    <a:pt x="44387" y="46285"/>
                  </a:lnTo>
                  <a:cubicBezTo>
                    <a:pt x="42213" y="46489"/>
                    <a:pt x="39482" y="46709"/>
                    <a:pt x="36190" y="46946"/>
                  </a:cubicBezTo>
                  <a:cubicBezTo>
                    <a:pt x="32899" y="47186"/>
                    <a:pt x="29387" y="47302"/>
                    <a:pt x="25655" y="47302"/>
                  </a:cubicBezTo>
                  <a:cubicBezTo>
                    <a:pt x="23212" y="47302"/>
                    <a:pt x="21190" y="46913"/>
                    <a:pt x="19597" y="46129"/>
                  </a:cubicBezTo>
                  <a:cubicBezTo>
                    <a:pt x="18003" y="45353"/>
                    <a:pt x="16746" y="44337"/>
                    <a:pt x="15829" y="43081"/>
                  </a:cubicBezTo>
                  <a:cubicBezTo>
                    <a:pt x="14912" y="41828"/>
                    <a:pt x="14287" y="40436"/>
                    <a:pt x="13947" y="38908"/>
                  </a:cubicBezTo>
                  <a:cubicBezTo>
                    <a:pt x="13606" y="37383"/>
                    <a:pt x="13438" y="35879"/>
                    <a:pt x="13438" y="34383"/>
                  </a:cubicBezTo>
                  <a:lnTo>
                    <a:pt x="13438" y="34079"/>
                  </a:lnTo>
                  <a:lnTo>
                    <a:pt x="46533" y="34079"/>
                  </a:lnTo>
                  <a:cubicBezTo>
                    <a:pt x="47883" y="34079"/>
                    <a:pt x="48559" y="33231"/>
                    <a:pt x="48559" y="31534"/>
                  </a:cubicBezTo>
                  <a:lnTo>
                    <a:pt x="48559" y="25837"/>
                  </a:lnTo>
                  <a:cubicBezTo>
                    <a:pt x="48559" y="22040"/>
                    <a:pt x="48035" y="18564"/>
                    <a:pt x="46986" y="15415"/>
                  </a:cubicBezTo>
                  <a:cubicBezTo>
                    <a:pt x="45937" y="12258"/>
                    <a:pt x="44395" y="9530"/>
                    <a:pt x="42365" y="7221"/>
                  </a:cubicBezTo>
                  <a:cubicBezTo>
                    <a:pt x="40331" y="4921"/>
                    <a:pt x="37808" y="3141"/>
                    <a:pt x="34793" y="1884"/>
                  </a:cubicBezTo>
                  <a:cubicBezTo>
                    <a:pt x="31778" y="628"/>
                    <a:pt x="28310" y="0"/>
                    <a:pt x="24382" y="0"/>
                  </a:cubicBezTo>
                  <a:cubicBezTo>
                    <a:pt x="20518" y="0"/>
                    <a:pt x="17066" y="612"/>
                    <a:pt x="14019" y="1832"/>
                  </a:cubicBezTo>
                  <a:cubicBezTo>
                    <a:pt x="10972" y="3053"/>
                    <a:pt x="8413" y="4781"/>
                    <a:pt x="6351" y="7021"/>
                  </a:cubicBezTo>
                  <a:cubicBezTo>
                    <a:pt x="4280" y="9258"/>
                    <a:pt x="2707" y="11970"/>
                    <a:pt x="1626" y="15159"/>
                  </a:cubicBezTo>
                  <a:cubicBezTo>
                    <a:pt x="541" y="18348"/>
                    <a:pt x="0" y="21904"/>
                    <a:pt x="0" y="25837"/>
                  </a:cubicBezTo>
                  <a:lnTo>
                    <a:pt x="0" y="33367"/>
                  </a:lnTo>
                  <a:cubicBezTo>
                    <a:pt x="0" y="38388"/>
                    <a:pt x="797" y="42536"/>
                    <a:pt x="2391" y="45825"/>
                  </a:cubicBezTo>
                  <a:cubicBezTo>
                    <a:pt x="3984" y="49118"/>
                    <a:pt x="6006" y="51726"/>
                    <a:pt x="8449" y="53659"/>
                  </a:cubicBezTo>
                  <a:cubicBezTo>
                    <a:pt x="10892" y="55591"/>
                    <a:pt x="13555" y="56947"/>
                    <a:pt x="16442" y="57728"/>
                  </a:cubicBezTo>
                  <a:cubicBezTo>
                    <a:pt x="19325" y="58508"/>
                    <a:pt x="22056" y="58896"/>
                    <a:pt x="24638" y="58896"/>
                  </a:cubicBezTo>
                  <a:cubicBezTo>
                    <a:pt x="26941" y="58896"/>
                    <a:pt x="28963" y="58864"/>
                    <a:pt x="30693" y="58796"/>
                  </a:cubicBezTo>
                  <a:cubicBezTo>
                    <a:pt x="32423" y="58728"/>
                    <a:pt x="34016" y="58628"/>
                    <a:pt x="35478" y="58492"/>
                  </a:cubicBezTo>
                  <a:moveTo>
                    <a:pt x="13539" y="24109"/>
                  </a:moveTo>
                  <a:cubicBezTo>
                    <a:pt x="13539" y="20040"/>
                    <a:pt x="14556" y="16939"/>
                    <a:pt x="16594" y="14803"/>
                  </a:cubicBezTo>
                  <a:cubicBezTo>
                    <a:pt x="18628" y="12666"/>
                    <a:pt x="21243" y="11598"/>
                    <a:pt x="24434" y="11598"/>
                  </a:cubicBezTo>
                  <a:cubicBezTo>
                    <a:pt x="27621" y="11598"/>
                    <a:pt x="30200" y="12682"/>
                    <a:pt x="32170" y="14851"/>
                  </a:cubicBezTo>
                  <a:cubicBezTo>
                    <a:pt x="34136" y="17023"/>
                    <a:pt x="35121" y="20108"/>
                    <a:pt x="35121" y="24109"/>
                  </a:cubicBezTo>
                  <a:lnTo>
                    <a:pt x="35121" y="24517"/>
                  </a:lnTo>
                  <a:lnTo>
                    <a:pt x="13539" y="24517"/>
                  </a:lnTo>
                  <a:lnTo>
                    <a:pt x="13539" y="24109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63" name="Freeform 262">
              <a:extLst>
                <a:ext uri="{FF2B5EF4-FFF2-40B4-BE49-F238E27FC236}">
                  <a16:creationId xmlns:a16="http://schemas.microsoft.com/office/drawing/2014/main" id="{FC24888E-45CA-8967-3877-2F1ED1251D69}"/>
                </a:ext>
              </a:extLst>
            </p:cNvPr>
            <p:cNvSpPr/>
            <p:nvPr/>
          </p:nvSpPr>
          <p:spPr>
            <a:xfrm>
              <a:off x="10861787" y="6345470"/>
              <a:ext cx="47034" cy="58084"/>
            </a:xfrm>
            <a:custGeom>
              <a:avLst/>
              <a:gdLst>
                <a:gd name="connsiteX0" fmla="*/ 46426 w 47034"/>
                <a:gd name="connsiteY0" fmla="*/ 57424 h 58084"/>
                <a:gd name="connsiteX1" fmla="*/ 47034 w 47034"/>
                <a:gd name="connsiteY1" fmla="*/ 55948 h 58084"/>
                <a:gd name="connsiteX2" fmla="*/ 47034 w 47034"/>
                <a:gd name="connsiteY2" fmla="*/ 22789 h 58084"/>
                <a:gd name="connsiteX3" fmla="*/ 46325 w 47034"/>
                <a:gd name="connsiteY3" fmla="*/ 13735 h 58084"/>
                <a:gd name="connsiteX4" fmla="*/ 43726 w 47034"/>
                <a:gd name="connsiteY4" fmla="*/ 6510 h 58084"/>
                <a:gd name="connsiteX5" fmla="*/ 38381 w 47034"/>
                <a:gd name="connsiteY5" fmla="*/ 1728 h 58084"/>
                <a:gd name="connsiteX6" fmla="*/ 29423 w 47034"/>
                <a:gd name="connsiteY6" fmla="*/ 0 h 58084"/>
                <a:gd name="connsiteX7" fmla="*/ 24843 w 47034"/>
                <a:gd name="connsiteY7" fmla="*/ 256 h 58084"/>
                <a:gd name="connsiteX8" fmla="*/ 20870 w 47034"/>
                <a:gd name="connsiteY8" fmla="*/ 1072 h 58084"/>
                <a:gd name="connsiteX9" fmla="*/ 17054 w 47034"/>
                <a:gd name="connsiteY9" fmla="*/ 2541 h 58084"/>
                <a:gd name="connsiteX10" fmla="*/ 12930 w 47034"/>
                <a:gd name="connsiteY10" fmla="*/ 4885 h 58084"/>
                <a:gd name="connsiteX11" fmla="*/ 12930 w 47034"/>
                <a:gd name="connsiteY11" fmla="*/ 2749 h 58084"/>
                <a:gd name="connsiteX12" fmla="*/ 12321 w 47034"/>
                <a:gd name="connsiteY12" fmla="*/ 1324 h 58084"/>
                <a:gd name="connsiteX13" fmla="*/ 10896 w 47034"/>
                <a:gd name="connsiteY13" fmla="*/ 716 h 58084"/>
                <a:gd name="connsiteX14" fmla="*/ 2038 w 47034"/>
                <a:gd name="connsiteY14" fmla="*/ 716 h 58084"/>
                <a:gd name="connsiteX15" fmla="*/ 613 w 47034"/>
                <a:gd name="connsiteY15" fmla="*/ 1324 h 58084"/>
                <a:gd name="connsiteX16" fmla="*/ 0 w 47034"/>
                <a:gd name="connsiteY16" fmla="*/ 2749 h 58084"/>
                <a:gd name="connsiteX17" fmla="*/ 0 w 47034"/>
                <a:gd name="connsiteY17" fmla="*/ 55947 h 58084"/>
                <a:gd name="connsiteX18" fmla="*/ 613 w 47034"/>
                <a:gd name="connsiteY18" fmla="*/ 57424 h 58084"/>
                <a:gd name="connsiteX19" fmla="*/ 2038 w 47034"/>
                <a:gd name="connsiteY19" fmla="*/ 58084 h 58084"/>
                <a:gd name="connsiteX20" fmla="*/ 11404 w 47034"/>
                <a:gd name="connsiteY20" fmla="*/ 58084 h 58084"/>
                <a:gd name="connsiteX21" fmla="*/ 12830 w 47034"/>
                <a:gd name="connsiteY21" fmla="*/ 57424 h 58084"/>
                <a:gd name="connsiteX22" fmla="*/ 13438 w 47034"/>
                <a:gd name="connsiteY22" fmla="*/ 55947 h 58084"/>
                <a:gd name="connsiteX23" fmla="*/ 13438 w 47034"/>
                <a:gd name="connsiteY23" fmla="*/ 15055 h 58084"/>
                <a:gd name="connsiteX24" fmla="*/ 19497 w 47034"/>
                <a:gd name="connsiteY24" fmla="*/ 12358 h 58084"/>
                <a:gd name="connsiteX25" fmla="*/ 24943 w 47034"/>
                <a:gd name="connsiteY25" fmla="*/ 11394 h 58084"/>
                <a:gd name="connsiteX26" fmla="*/ 29628 w 47034"/>
                <a:gd name="connsiteY26" fmla="*/ 11954 h 58084"/>
                <a:gd name="connsiteX27" fmla="*/ 32222 w 47034"/>
                <a:gd name="connsiteY27" fmla="*/ 13783 h 58084"/>
                <a:gd name="connsiteX28" fmla="*/ 33343 w 47034"/>
                <a:gd name="connsiteY28" fmla="*/ 17240 h 58084"/>
                <a:gd name="connsiteX29" fmla="*/ 33596 w 47034"/>
                <a:gd name="connsiteY29" fmla="*/ 22789 h 58084"/>
                <a:gd name="connsiteX30" fmla="*/ 33596 w 47034"/>
                <a:gd name="connsiteY30" fmla="*/ 55948 h 58084"/>
                <a:gd name="connsiteX31" fmla="*/ 34208 w 47034"/>
                <a:gd name="connsiteY31" fmla="*/ 57424 h 58084"/>
                <a:gd name="connsiteX32" fmla="*/ 35634 w 47034"/>
                <a:gd name="connsiteY32" fmla="*/ 58084 h 58084"/>
                <a:gd name="connsiteX33" fmla="*/ 45000 w 47034"/>
                <a:gd name="connsiteY33" fmla="*/ 58084 h 58084"/>
                <a:gd name="connsiteX34" fmla="*/ 46425 w 47034"/>
                <a:gd name="connsiteY34" fmla="*/ 57424 h 5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034" h="58084">
                  <a:moveTo>
                    <a:pt x="46426" y="57424"/>
                  </a:moveTo>
                  <a:cubicBezTo>
                    <a:pt x="46834" y="56980"/>
                    <a:pt x="47034" y="56492"/>
                    <a:pt x="47034" y="55948"/>
                  </a:cubicBezTo>
                  <a:lnTo>
                    <a:pt x="47034" y="22789"/>
                  </a:lnTo>
                  <a:cubicBezTo>
                    <a:pt x="47034" y="19532"/>
                    <a:pt x="46798" y="16516"/>
                    <a:pt x="46325" y="13735"/>
                  </a:cubicBezTo>
                  <a:cubicBezTo>
                    <a:pt x="45849" y="10955"/>
                    <a:pt x="44984" y="8546"/>
                    <a:pt x="43726" y="6510"/>
                  </a:cubicBezTo>
                  <a:cubicBezTo>
                    <a:pt x="42469" y="4477"/>
                    <a:pt x="40687" y="2881"/>
                    <a:pt x="38381" y="1728"/>
                  </a:cubicBezTo>
                  <a:cubicBezTo>
                    <a:pt x="36074" y="580"/>
                    <a:pt x="33087" y="0"/>
                    <a:pt x="29423" y="0"/>
                  </a:cubicBezTo>
                  <a:cubicBezTo>
                    <a:pt x="27726" y="0"/>
                    <a:pt x="26200" y="88"/>
                    <a:pt x="24843" y="256"/>
                  </a:cubicBezTo>
                  <a:cubicBezTo>
                    <a:pt x="23485" y="428"/>
                    <a:pt x="22164" y="696"/>
                    <a:pt x="20870" y="1072"/>
                  </a:cubicBezTo>
                  <a:cubicBezTo>
                    <a:pt x="19581" y="1440"/>
                    <a:pt x="18308" y="1932"/>
                    <a:pt x="17054" y="2541"/>
                  </a:cubicBezTo>
                  <a:cubicBezTo>
                    <a:pt x="15797" y="3153"/>
                    <a:pt x="14423" y="3937"/>
                    <a:pt x="12930" y="4885"/>
                  </a:cubicBezTo>
                  <a:lnTo>
                    <a:pt x="12930" y="2749"/>
                  </a:lnTo>
                  <a:cubicBezTo>
                    <a:pt x="12930" y="2205"/>
                    <a:pt x="12726" y="1728"/>
                    <a:pt x="12321" y="1324"/>
                  </a:cubicBezTo>
                  <a:cubicBezTo>
                    <a:pt x="11913" y="916"/>
                    <a:pt x="11440" y="716"/>
                    <a:pt x="10896" y="716"/>
                  </a:cubicBezTo>
                  <a:lnTo>
                    <a:pt x="2038" y="716"/>
                  </a:lnTo>
                  <a:cubicBezTo>
                    <a:pt x="1494" y="716"/>
                    <a:pt x="1021" y="916"/>
                    <a:pt x="613" y="1324"/>
                  </a:cubicBezTo>
                  <a:cubicBezTo>
                    <a:pt x="204" y="1728"/>
                    <a:pt x="0" y="2204"/>
                    <a:pt x="0" y="2749"/>
                  </a:cubicBezTo>
                  <a:lnTo>
                    <a:pt x="0" y="55947"/>
                  </a:lnTo>
                  <a:cubicBezTo>
                    <a:pt x="0" y="56492"/>
                    <a:pt x="204" y="56980"/>
                    <a:pt x="613" y="57424"/>
                  </a:cubicBezTo>
                  <a:cubicBezTo>
                    <a:pt x="1021" y="57864"/>
                    <a:pt x="1494" y="58084"/>
                    <a:pt x="2038" y="58084"/>
                  </a:cubicBezTo>
                  <a:lnTo>
                    <a:pt x="11404" y="58084"/>
                  </a:lnTo>
                  <a:cubicBezTo>
                    <a:pt x="11945" y="58084"/>
                    <a:pt x="12421" y="57864"/>
                    <a:pt x="12830" y="57424"/>
                  </a:cubicBezTo>
                  <a:cubicBezTo>
                    <a:pt x="13234" y="56980"/>
                    <a:pt x="13438" y="56492"/>
                    <a:pt x="13438" y="55947"/>
                  </a:cubicBezTo>
                  <a:lnTo>
                    <a:pt x="13438" y="15055"/>
                  </a:lnTo>
                  <a:cubicBezTo>
                    <a:pt x="15613" y="13903"/>
                    <a:pt x="17627" y="13007"/>
                    <a:pt x="19497" y="12358"/>
                  </a:cubicBezTo>
                  <a:cubicBezTo>
                    <a:pt x="21363" y="11718"/>
                    <a:pt x="23181" y="11394"/>
                    <a:pt x="24943" y="11394"/>
                  </a:cubicBezTo>
                  <a:cubicBezTo>
                    <a:pt x="26913" y="11394"/>
                    <a:pt x="28475" y="11582"/>
                    <a:pt x="29628" y="11954"/>
                  </a:cubicBezTo>
                  <a:cubicBezTo>
                    <a:pt x="30781" y="12326"/>
                    <a:pt x="31646" y="12934"/>
                    <a:pt x="32222" y="13783"/>
                  </a:cubicBezTo>
                  <a:cubicBezTo>
                    <a:pt x="32799" y="14631"/>
                    <a:pt x="33171" y="15783"/>
                    <a:pt x="33343" y="17240"/>
                  </a:cubicBezTo>
                  <a:cubicBezTo>
                    <a:pt x="33512" y="18704"/>
                    <a:pt x="33596" y="20552"/>
                    <a:pt x="33596" y="22789"/>
                  </a:cubicBezTo>
                  <a:lnTo>
                    <a:pt x="33596" y="55948"/>
                  </a:lnTo>
                  <a:cubicBezTo>
                    <a:pt x="33596" y="56492"/>
                    <a:pt x="33800" y="56980"/>
                    <a:pt x="34208" y="57424"/>
                  </a:cubicBezTo>
                  <a:cubicBezTo>
                    <a:pt x="34617" y="57864"/>
                    <a:pt x="35093" y="58084"/>
                    <a:pt x="35634" y="58084"/>
                  </a:cubicBezTo>
                  <a:lnTo>
                    <a:pt x="45000" y="58084"/>
                  </a:lnTo>
                  <a:cubicBezTo>
                    <a:pt x="45544" y="58084"/>
                    <a:pt x="46017" y="57864"/>
                    <a:pt x="46425" y="57424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64" name="Freeform 263">
              <a:extLst>
                <a:ext uri="{FF2B5EF4-FFF2-40B4-BE49-F238E27FC236}">
                  <a16:creationId xmlns:a16="http://schemas.microsoft.com/office/drawing/2014/main" id="{E800A7A5-04AB-442C-50D2-3B170FA867B1}"/>
                </a:ext>
              </a:extLst>
            </p:cNvPr>
            <p:cNvSpPr/>
            <p:nvPr/>
          </p:nvSpPr>
          <p:spPr>
            <a:xfrm>
              <a:off x="10915443" y="6334180"/>
              <a:ext cx="36650" cy="70186"/>
            </a:xfrm>
            <a:custGeom>
              <a:avLst/>
              <a:gdLst>
                <a:gd name="connsiteX0" fmla="*/ 609 w 36650"/>
                <a:gd name="connsiteY0" fmla="*/ 12614 h 70186"/>
                <a:gd name="connsiteX1" fmla="*/ 0 w 36650"/>
                <a:gd name="connsiteY1" fmla="*/ 14039 h 70186"/>
                <a:gd name="connsiteX2" fmla="*/ 0 w 36650"/>
                <a:gd name="connsiteY2" fmla="*/ 18615 h 70186"/>
                <a:gd name="connsiteX3" fmla="*/ 609 w 36650"/>
                <a:gd name="connsiteY3" fmla="*/ 19940 h 70186"/>
                <a:gd name="connsiteX4" fmla="*/ 2034 w 36650"/>
                <a:gd name="connsiteY4" fmla="*/ 20648 h 70186"/>
                <a:gd name="connsiteX5" fmla="*/ 11604 w 36650"/>
                <a:gd name="connsiteY5" fmla="*/ 22072 h 70186"/>
                <a:gd name="connsiteX6" fmla="*/ 11604 w 36650"/>
                <a:gd name="connsiteY6" fmla="*/ 54011 h 70186"/>
                <a:gd name="connsiteX7" fmla="*/ 12521 w 36650"/>
                <a:gd name="connsiteY7" fmla="*/ 62305 h 70186"/>
                <a:gd name="connsiteX8" fmla="*/ 15368 w 36650"/>
                <a:gd name="connsiteY8" fmla="*/ 67238 h 70186"/>
                <a:gd name="connsiteX9" fmla="*/ 20410 w 36650"/>
                <a:gd name="connsiteY9" fmla="*/ 69578 h 70186"/>
                <a:gd name="connsiteX10" fmla="*/ 27793 w 36650"/>
                <a:gd name="connsiteY10" fmla="*/ 70186 h 70186"/>
                <a:gd name="connsiteX11" fmla="*/ 31201 w 36650"/>
                <a:gd name="connsiteY11" fmla="*/ 69982 h 70186"/>
                <a:gd name="connsiteX12" fmla="*/ 34713 w 36650"/>
                <a:gd name="connsiteY12" fmla="*/ 69474 h 70186"/>
                <a:gd name="connsiteX13" fmla="*/ 36651 w 36650"/>
                <a:gd name="connsiteY13" fmla="*/ 67642 h 70186"/>
                <a:gd name="connsiteX14" fmla="*/ 36651 w 36650"/>
                <a:gd name="connsiteY14" fmla="*/ 61236 h 70186"/>
                <a:gd name="connsiteX15" fmla="*/ 34493 w 36650"/>
                <a:gd name="connsiteY15" fmla="*/ 59712 h 70186"/>
                <a:gd name="connsiteX16" fmla="*/ 29047 w 36650"/>
                <a:gd name="connsiteY16" fmla="*/ 59712 h 70186"/>
                <a:gd name="connsiteX17" fmla="*/ 26840 w 36650"/>
                <a:gd name="connsiteY17" fmla="*/ 59556 h 70186"/>
                <a:gd name="connsiteX18" fmla="*/ 25659 w 36650"/>
                <a:gd name="connsiteY18" fmla="*/ 58792 h 70186"/>
                <a:gd name="connsiteX19" fmla="*/ 25142 w 36650"/>
                <a:gd name="connsiteY19" fmla="*/ 57068 h 70186"/>
                <a:gd name="connsiteX20" fmla="*/ 25042 w 36650"/>
                <a:gd name="connsiteY20" fmla="*/ 54011 h 70186"/>
                <a:gd name="connsiteX21" fmla="*/ 25042 w 36650"/>
                <a:gd name="connsiteY21" fmla="*/ 22072 h 70186"/>
                <a:gd name="connsiteX22" fmla="*/ 34288 w 36650"/>
                <a:gd name="connsiteY22" fmla="*/ 22072 h 70186"/>
                <a:gd name="connsiteX23" fmla="*/ 35726 w 36650"/>
                <a:gd name="connsiteY23" fmla="*/ 21464 h 70186"/>
                <a:gd name="connsiteX24" fmla="*/ 36343 w 36650"/>
                <a:gd name="connsiteY24" fmla="*/ 20040 h 70186"/>
                <a:gd name="connsiteX25" fmla="*/ 36343 w 36650"/>
                <a:gd name="connsiteY25" fmla="*/ 14039 h 70186"/>
                <a:gd name="connsiteX26" fmla="*/ 35726 w 36650"/>
                <a:gd name="connsiteY26" fmla="*/ 12614 h 70186"/>
                <a:gd name="connsiteX27" fmla="*/ 34288 w 36650"/>
                <a:gd name="connsiteY27" fmla="*/ 12006 h 70186"/>
                <a:gd name="connsiteX28" fmla="*/ 25042 w 36650"/>
                <a:gd name="connsiteY28" fmla="*/ 12006 h 70186"/>
                <a:gd name="connsiteX29" fmla="*/ 25042 w 36650"/>
                <a:gd name="connsiteY29" fmla="*/ 1524 h 70186"/>
                <a:gd name="connsiteX30" fmla="*/ 23429 w 36650"/>
                <a:gd name="connsiteY30" fmla="*/ 0 h 70186"/>
                <a:gd name="connsiteX31" fmla="*/ 23024 w 36650"/>
                <a:gd name="connsiteY31" fmla="*/ 0 h 70186"/>
                <a:gd name="connsiteX32" fmla="*/ 13622 w 36650"/>
                <a:gd name="connsiteY32" fmla="*/ 1628 h 70186"/>
                <a:gd name="connsiteX33" fmla="*/ 12209 w 36650"/>
                <a:gd name="connsiteY33" fmla="*/ 2340 h 70186"/>
                <a:gd name="connsiteX34" fmla="*/ 11604 w 36650"/>
                <a:gd name="connsiteY34" fmla="*/ 3661 h 70186"/>
                <a:gd name="connsiteX35" fmla="*/ 11604 w 36650"/>
                <a:gd name="connsiteY35" fmla="*/ 12006 h 70186"/>
                <a:gd name="connsiteX36" fmla="*/ 2034 w 36650"/>
                <a:gd name="connsiteY36" fmla="*/ 12006 h 70186"/>
                <a:gd name="connsiteX37" fmla="*/ 608 w 36650"/>
                <a:gd name="connsiteY37" fmla="*/ 12614 h 7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0" h="70186">
                  <a:moveTo>
                    <a:pt x="609" y="12614"/>
                  </a:moveTo>
                  <a:cubicBezTo>
                    <a:pt x="200" y="13018"/>
                    <a:pt x="0" y="13494"/>
                    <a:pt x="0" y="14039"/>
                  </a:cubicBezTo>
                  <a:lnTo>
                    <a:pt x="0" y="18615"/>
                  </a:lnTo>
                  <a:cubicBezTo>
                    <a:pt x="0" y="19160"/>
                    <a:pt x="200" y="19600"/>
                    <a:pt x="609" y="19940"/>
                  </a:cubicBezTo>
                  <a:cubicBezTo>
                    <a:pt x="1017" y="20280"/>
                    <a:pt x="1489" y="20516"/>
                    <a:pt x="2034" y="20648"/>
                  </a:cubicBezTo>
                  <a:lnTo>
                    <a:pt x="11604" y="22072"/>
                  </a:lnTo>
                  <a:lnTo>
                    <a:pt x="11604" y="54011"/>
                  </a:lnTo>
                  <a:cubicBezTo>
                    <a:pt x="11604" y="57408"/>
                    <a:pt x="11909" y="60168"/>
                    <a:pt x="12521" y="62305"/>
                  </a:cubicBezTo>
                  <a:cubicBezTo>
                    <a:pt x="13130" y="64441"/>
                    <a:pt x="14079" y="66085"/>
                    <a:pt x="15368" y="67238"/>
                  </a:cubicBezTo>
                  <a:cubicBezTo>
                    <a:pt x="16658" y="68390"/>
                    <a:pt x="18340" y="69170"/>
                    <a:pt x="20410" y="69578"/>
                  </a:cubicBezTo>
                  <a:cubicBezTo>
                    <a:pt x="22480" y="69982"/>
                    <a:pt x="24943" y="70186"/>
                    <a:pt x="27793" y="70186"/>
                  </a:cubicBezTo>
                  <a:cubicBezTo>
                    <a:pt x="28943" y="70186"/>
                    <a:pt x="30080" y="70118"/>
                    <a:pt x="31201" y="69982"/>
                  </a:cubicBezTo>
                  <a:cubicBezTo>
                    <a:pt x="32322" y="69846"/>
                    <a:pt x="33491" y="69678"/>
                    <a:pt x="34713" y="69474"/>
                  </a:cubicBezTo>
                  <a:cubicBezTo>
                    <a:pt x="36002" y="69274"/>
                    <a:pt x="36651" y="68662"/>
                    <a:pt x="36651" y="67642"/>
                  </a:cubicBezTo>
                  <a:lnTo>
                    <a:pt x="36651" y="61236"/>
                  </a:lnTo>
                  <a:cubicBezTo>
                    <a:pt x="36651" y="60216"/>
                    <a:pt x="35926" y="59712"/>
                    <a:pt x="34493" y="59712"/>
                  </a:cubicBezTo>
                  <a:lnTo>
                    <a:pt x="29047" y="59712"/>
                  </a:lnTo>
                  <a:cubicBezTo>
                    <a:pt x="28090" y="59712"/>
                    <a:pt x="27353" y="59660"/>
                    <a:pt x="26840" y="59556"/>
                  </a:cubicBezTo>
                  <a:cubicBezTo>
                    <a:pt x="26328" y="59456"/>
                    <a:pt x="25931" y="59200"/>
                    <a:pt x="25659" y="58792"/>
                  </a:cubicBezTo>
                  <a:cubicBezTo>
                    <a:pt x="25383" y="58388"/>
                    <a:pt x="25211" y="57812"/>
                    <a:pt x="25142" y="57068"/>
                  </a:cubicBezTo>
                  <a:cubicBezTo>
                    <a:pt x="25075" y="56319"/>
                    <a:pt x="25042" y="55303"/>
                    <a:pt x="25042" y="54011"/>
                  </a:cubicBezTo>
                  <a:lnTo>
                    <a:pt x="25042" y="22072"/>
                  </a:lnTo>
                  <a:lnTo>
                    <a:pt x="34288" y="22072"/>
                  </a:lnTo>
                  <a:cubicBezTo>
                    <a:pt x="34833" y="22072"/>
                    <a:pt x="35313" y="21872"/>
                    <a:pt x="35726" y="21464"/>
                  </a:cubicBezTo>
                  <a:cubicBezTo>
                    <a:pt x="36134" y="21056"/>
                    <a:pt x="36343" y="20584"/>
                    <a:pt x="36343" y="20040"/>
                  </a:cubicBezTo>
                  <a:lnTo>
                    <a:pt x="36343" y="14039"/>
                  </a:lnTo>
                  <a:cubicBezTo>
                    <a:pt x="36343" y="13495"/>
                    <a:pt x="36134" y="13019"/>
                    <a:pt x="35726" y="12614"/>
                  </a:cubicBezTo>
                  <a:cubicBezTo>
                    <a:pt x="35313" y="12206"/>
                    <a:pt x="34833" y="12006"/>
                    <a:pt x="34288" y="12006"/>
                  </a:cubicBezTo>
                  <a:lnTo>
                    <a:pt x="25042" y="12006"/>
                  </a:lnTo>
                  <a:lnTo>
                    <a:pt x="25042" y="1524"/>
                  </a:lnTo>
                  <a:cubicBezTo>
                    <a:pt x="25042" y="508"/>
                    <a:pt x="24502" y="0"/>
                    <a:pt x="23429" y="0"/>
                  </a:cubicBezTo>
                  <a:lnTo>
                    <a:pt x="23024" y="0"/>
                  </a:lnTo>
                  <a:lnTo>
                    <a:pt x="13622" y="1628"/>
                  </a:lnTo>
                  <a:cubicBezTo>
                    <a:pt x="13086" y="1764"/>
                    <a:pt x="12613" y="2000"/>
                    <a:pt x="12209" y="2340"/>
                  </a:cubicBezTo>
                  <a:cubicBezTo>
                    <a:pt x="11804" y="2677"/>
                    <a:pt x="11604" y="3121"/>
                    <a:pt x="11604" y="3661"/>
                  </a:cubicBezTo>
                  <a:lnTo>
                    <a:pt x="11604" y="12006"/>
                  </a:lnTo>
                  <a:lnTo>
                    <a:pt x="2034" y="12006"/>
                  </a:lnTo>
                  <a:cubicBezTo>
                    <a:pt x="1489" y="12006"/>
                    <a:pt x="1017" y="12206"/>
                    <a:pt x="608" y="12614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65" name="Freeform 264">
              <a:extLst>
                <a:ext uri="{FF2B5EF4-FFF2-40B4-BE49-F238E27FC236}">
                  <a16:creationId xmlns:a16="http://schemas.microsoft.com/office/drawing/2014/main" id="{D3A978D2-A55C-475B-E5BF-B60476ABCAAC}"/>
                </a:ext>
              </a:extLst>
            </p:cNvPr>
            <p:cNvSpPr/>
            <p:nvPr/>
          </p:nvSpPr>
          <p:spPr>
            <a:xfrm>
              <a:off x="10959525" y="6345470"/>
              <a:ext cx="48559" cy="58895"/>
            </a:xfrm>
            <a:custGeom>
              <a:avLst/>
              <a:gdLst>
                <a:gd name="connsiteX0" fmla="*/ 8448 w 48559"/>
                <a:gd name="connsiteY0" fmla="*/ 53659 h 58895"/>
                <a:gd name="connsiteX1" fmla="*/ 16441 w 48559"/>
                <a:gd name="connsiteY1" fmla="*/ 57728 h 58895"/>
                <a:gd name="connsiteX2" fmla="*/ 24637 w 48559"/>
                <a:gd name="connsiteY2" fmla="*/ 58896 h 58895"/>
                <a:gd name="connsiteX3" fmla="*/ 30692 w 48559"/>
                <a:gd name="connsiteY3" fmla="*/ 58796 h 58895"/>
                <a:gd name="connsiteX4" fmla="*/ 35477 w 48559"/>
                <a:gd name="connsiteY4" fmla="*/ 58492 h 58895"/>
                <a:gd name="connsiteX5" fmla="*/ 39805 w 48559"/>
                <a:gd name="connsiteY5" fmla="*/ 57984 h 58895"/>
                <a:gd name="connsiteX6" fmla="*/ 44386 w 48559"/>
                <a:gd name="connsiteY6" fmla="*/ 57168 h 58895"/>
                <a:gd name="connsiteX7" fmla="*/ 46168 w 48559"/>
                <a:gd name="connsiteY7" fmla="*/ 56356 h 58895"/>
                <a:gd name="connsiteX8" fmla="*/ 46525 w 48559"/>
                <a:gd name="connsiteY8" fmla="*/ 54523 h 58895"/>
                <a:gd name="connsiteX9" fmla="*/ 46525 w 48559"/>
                <a:gd name="connsiteY9" fmla="*/ 47810 h 58895"/>
                <a:gd name="connsiteX10" fmla="*/ 46016 w 48559"/>
                <a:gd name="connsiteY10" fmla="*/ 46642 h 58895"/>
                <a:gd name="connsiteX11" fmla="*/ 44691 w 48559"/>
                <a:gd name="connsiteY11" fmla="*/ 46285 h 58895"/>
                <a:gd name="connsiteX12" fmla="*/ 44387 w 48559"/>
                <a:gd name="connsiteY12" fmla="*/ 46285 h 58895"/>
                <a:gd name="connsiteX13" fmla="*/ 36190 w 48559"/>
                <a:gd name="connsiteY13" fmla="*/ 46946 h 58895"/>
                <a:gd name="connsiteX14" fmla="*/ 25655 w 48559"/>
                <a:gd name="connsiteY14" fmla="*/ 47302 h 58895"/>
                <a:gd name="connsiteX15" fmla="*/ 19596 w 48559"/>
                <a:gd name="connsiteY15" fmla="*/ 46129 h 58895"/>
                <a:gd name="connsiteX16" fmla="*/ 15828 w 48559"/>
                <a:gd name="connsiteY16" fmla="*/ 43081 h 58895"/>
                <a:gd name="connsiteX17" fmla="*/ 13946 w 48559"/>
                <a:gd name="connsiteY17" fmla="*/ 38908 h 58895"/>
                <a:gd name="connsiteX18" fmla="*/ 13438 w 48559"/>
                <a:gd name="connsiteY18" fmla="*/ 34383 h 58895"/>
                <a:gd name="connsiteX19" fmla="*/ 13438 w 48559"/>
                <a:gd name="connsiteY19" fmla="*/ 34079 h 58895"/>
                <a:gd name="connsiteX20" fmla="*/ 46533 w 48559"/>
                <a:gd name="connsiteY20" fmla="*/ 34079 h 58895"/>
                <a:gd name="connsiteX21" fmla="*/ 48559 w 48559"/>
                <a:gd name="connsiteY21" fmla="*/ 31534 h 58895"/>
                <a:gd name="connsiteX22" fmla="*/ 48559 w 48559"/>
                <a:gd name="connsiteY22" fmla="*/ 25837 h 58895"/>
                <a:gd name="connsiteX23" fmla="*/ 46986 w 48559"/>
                <a:gd name="connsiteY23" fmla="*/ 15415 h 58895"/>
                <a:gd name="connsiteX24" fmla="*/ 42365 w 48559"/>
                <a:gd name="connsiteY24" fmla="*/ 7221 h 58895"/>
                <a:gd name="connsiteX25" fmla="*/ 34793 w 48559"/>
                <a:gd name="connsiteY25" fmla="*/ 1884 h 58895"/>
                <a:gd name="connsiteX26" fmla="*/ 24382 w 48559"/>
                <a:gd name="connsiteY26" fmla="*/ 0 h 58895"/>
                <a:gd name="connsiteX27" fmla="*/ 14019 w 48559"/>
                <a:gd name="connsiteY27" fmla="*/ 1832 h 58895"/>
                <a:gd name="connsiteX28" fmla="*/ 6351 w 48559"/>
                <a:gd name="connsiteY28" fmla="*/ 7021 h 58895"/>
                <a:gd name="connsiteX29" fmla="*/ 1626 w 48559"/>
                <a:gd name="connsiteY29" fmla="*/ 15159 h 58895"/>
                <a:gd name="connsiteX30" fmla="*/ 0 w 48559"/>
                <a:gd name="connsiteY30" fmla="*/ 25837 h 58895"/>
                <a:gd name="connsiteX31" fmla="*/ 0 w 48559"/>
                <a:gd name="connsiteY31" fmla="*/ 33367 h 58895"/>
                <a:gd name="connsiteX32" fmla="*/ 2391 w 48559"/>
                <a:gd name="connsiteY32" fmla="*/ 45825 h 58895"/>
                <a:gd name="connsiteX33" fmla="*/ 8449 w 48559"/>
                <a:gd name="connsiteY33" fmla="*/ 53659 h 58895"/>
                <a:gd name="connsiteX34" fmla="*/ 13539 w 48559"/>
                <a:gd name="connsiteY34" fmla="*/ 24109 h 58895"/>
                <a:gd name="connsiteX35" fmla="*/ 16594 w 48559"/>
                <a:gd name="connsiteY35" fmla="*/ 14803 h 58895"/>
                <a:gd name="connsiteX36" fmla="*/ 24430 w 48559"/>
                <a:gd name="connsiteY36" fmla="*/ 11598 h 58895"/>
                <a:gd name="connsiteX37" fmla="*/ 32170 w 48559"/>
                <a:gd name="connsiteY37" fmla="*/ 14851 h 58895"/>
                <a:gd name="connsiteX38" fmla="*/ 35121 w 48559"/>
                <a:gd name="connsiteY38" fmla="*/ 24109 h 58895"/>
                <a:gd name="connsiteX39" fmla="*/ 35121 w 48559"/>
                <a:gd name="connsiteY39" fmla="*/ 24517 h 58895"/>
                <a:gd name="connsiteX40" fmla="*/ 13539 w 48559"/>
                <a:gd name="connsiteY40" fmla="*/ 24517 h 58895"/>
                <a:gd name="connsiteX41" fmla="*/ 13539 w 48559"/>
                <a:gd name="connsiteY41" fmla="*/ 24109 h 58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8559" h="58895">
                  <a:moveTo>
                    <a:pt x="8448" y="53659"/>
                  </a:moveTo>
                  <a:cubicBezTo>
                    <a:pt x="10891" y="55591"/>
                    <a:pt x="13554" y="56947"/>
                    <a:pt x="16441" y="57728"/>
                  </a:cubicBezTo>
                  <a:cubicBezTo>
                    <a:pt x="19323" y="58508"/>
                    <a:pt x="22054" y="58896"/>
                    <a:pt x="24637" y="58896"/>
                  </a:cubicBezTo>
                  <a:cubicBezTo>
                    <a:pt x="26940" y="58896"/>
                    <a:pt x="28962" y="58864"/>
                    <a:pt x="30692" y="58796"/>
                  </a:cubicBezTo>
                  <a:cubicBezTo>
                    <a:pt x="32421" y="58728"/>
                    <a:pt x="34015" y="58628"/>
                    <a:pt x="35477" y="58492"/>
                  </a:cubicBezTo>
                  <a:cubicBezTo>
                    <a:pt x="36938" y="58356"/>
                    <a:pt x="38380" y="58188"/>
                    <a:pt x="39805" y="57984"/>
                  </a:cubicBezTo>
                  <a:cubicBezTo>
                    <a:pt x="41231" y="57780"/>
                    <a:pt x="42757" y="57508"/>
                    <a:pt x="44386" y="57168"/>
                  </a:cubicBezTo>
                  <a:cubicBezTo>
                    <a:pt x="45335" y="57032"/>
                    <a:pt x="45928" y="56763"/>
                    <a:pt x="46168" y="56356"/>
                  </a:cubicBezTo>
                  <a:cubicBezTo>
                    <a:pt x="46404" y="55947"/>
                    <a:pt x="46525" y="55339"/>
                    <a:pt x="46525" y="54523"/>
                  </a:cubicBezTo>
                  <a:lnTo>
                    <a:pt x="46525" y="47810"/>
                  </a:lnTo>
                  <a:cubicBezTo>
                    <a:pt x="46525" y="47270"/>
                    <a:pt x="46352" y="46882"/>
                    <a:pt x="46016" y="46642"/>
                  </a:cubicBezTo>
                  <a:cubicBezTo>
                    <a:pt x="45676" y="46406"/>
                    <a:pt x="45235" y="46285"/>
                    <a:pt x="44691" y="46285"/>
                  </a:cubicBezTo>
                  <a:lnTo>
                    <a:pt x="44387" y="46285"/>
                  </a:lnTo>
                  <a:cubicBezTo>
                    <a:pt x="42212" y="46489"/>
                    <a:pt x="39481" y="46710"/>
                    <a:pt x="36190" y="46946"/>
                  </a:cubicBezTo>
                  <a:cubicBezTo>
                    <a:pt x="32898" y="47186"/>
                    <a:pt x="29387" y="47302"/>
                    <a:pt x="25655" y="47302"/>
                  </a:cubicBezTo>
                  <a:cubicBezTo>
                    <a:pt x="23208" y="47302"/>
                    <a:pt x="21190" y="46913"/>
                    <a:pt x="19596" y="46129"/>
                  </a:cubicBezTo>
                  <a:cubicBezTo>
                    <a:pt x="18003" y="45353"/>
                    <a:pt x="16745" y="44337"/>
                    <a:pt x="15828" y="43081"/>
                  </a:cubicBezTo>
                  <a:cubicBezTo>
                    <a:pt x="14911" y="41828"/>
                    <a:pt x="14287" y="40436"/>
                    <a:pt x="13946" y="38908"/>
                  </a:cubicBezTo>
                  <a:cubicBezTo>
                    <a:pt x="13606" y="37384"/>
                    <a:pt x="13438" y="35879"/>
                    <a:pt x="13438" y="34383"/>
                  </a:cubicBezTo>
                  <a:lnTo>
                    <a:pt x="13438" y="34079"/>
                  </a:lnTo>
                  <a:lnTo>
                    <a:pt x="46533" y="34079"/>
                  </a:lnTo>
                  <a:cubicBezTo>
                    <a:pt x="47883" y="34079"/>
                    <a:pt x="48559" y="33231"/>
                    <a:pt x="48559" y="31534"/>
                  </a:cubicBezTo>
                  <a:lnTo>
                    <a:pt x="48559" y="25837"/>
                  </a:lnTo>
                  <a:cubicBezTo>
                    <a:pt x="48559" y="22040"/>
                    <a:pt x="48035" y="18564"/>
                    <a:pt x="46986" y="15415"/>
                  </a:cubicBezTo>
                  <a:cubicBezTo>
                    <a:pt x="45937" y="12258"/>
                    <a:pt x="44395" y="9530"/>
                    <a:pt x="42365" y="7221"/>
                  </a:cubicBezTo>
                  <a:cubicBezTo>
                    <a:pt x="40327" y="4921"/>
                    <a:pt x="37804" y="3141"/>
                    <a:pt x="34793" y="1884"/>
                  </a:cubicBezTo>
                  <a:cubicBezTo>
                    <a:pt x="31778" y="628"/>
                    <a:pt x="28310" y="0"/>
                    <a:pt x="24382" y="0"/>
                  </a:cubicBezTo>
                  <a:cubicBezTo>
                    <a:pt x="20518" y="0"/>
                    <a:pt x="17066" y="612"/>
                    <a:pt x="14019" y="1832"/>
                  </a:cubicBezTo>
                  <a:cubicBezTo>
                    <a:pt x="10968" y="3053"/>
                    <a:pt x="8413" y="4781"/>
                    <a:pt x="6351" y="7021"/>
                  </a:cubicBezTo>
                  <a:cubicBezTo>
                    <a:pt x="4281" y="9258"/>
                    <a:pt x="2707" y="11970"/>
                    <a:pt x="1626" y="15159"/>
                  </a:cubicBezTo>
                  <a:cubicBezTo>
                    <a:pt x="537" y="18348"/>
                    <a:pt x="0" y="21904"/>
                    <a:pt x="0" y="25837"/>
                  </a:cubicBezTo>
                  <a:lnTo>
                    <a:pt x="0" y="33367"/>
                  </a:lnTo>
                  <a:cubicBezTo>
                    <a:pt x="0" y="38388"/>
                    <a:pt x="793" y="42536"/>
                    <a:pt x="2391" y="45825"/>
                  </a:cubicBezTo>
                  <a:cubicBezTo>
                    <a:pt x="3984" y="49118"/>
                    <a:pt x="6006" y="51726"/>
                    <a:pt x="8449" y="53659"/>
                  </a:cubicBezTo>
                  <a:moveTo>
                    <a:pt x="13539" y="24109"/>
                  </a:moveTo>
                  <a:cubicBezTo>
                    <a:pt x="13539" y="20040"/>
                    <a:pt x="14555" y="16939"/>
                    <a:pt x="16594" y="14803"/>
                  </a:cubicBezTo>
                  <a:cubicBezTo>
                    <a:pt x="18628" y="12666"/>
                    <a:pt x="21243" y="11598"/>
                    <a:pt x="24430" y="11598"/>
                  </a:cubicBezTo>
                  <a:cubicBezTo>
                    <a:pt x="27621" y="11598"/>
                    <a:pt x="30200" y="12682"/>
                    <a:pt x="32170" y="14851"/>
                  </a:cubicBezTo>
                  <a:cubicBezTo>
                    <a:pt x="34136" y="17023"/>
                    <a:pt x="35121" y="20108"/>
                    <a:pt x="35121" y="24109"/>
                  </a:cubicBezTo>
                  <a:lnTo>
                    <a:pt x="35121" y="24517"/>
                  </a:lnTo>
                  <a:lnTo>
                    <a:pt x="13539" y="24517"/>
                  </a:lnTo>
                  <a:lnTo>
                    <a:pt x="13539" y="24109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66" name="Freeform 265">
              <a:extLst>
                <a:ext uri="{FF2B5EF4-FFF2-40B4-BE49-F238E27FC236}">
                  <a16:creationId xmlns:a16="http://schemas.microsoft.com/office/drawing/2014/main" id="{51755EB6-52F1-1D11-D404-5FA273191A81}"/>
                </a:ext>
              </a:extLst>
            </p:cNvPr>
            <p:cNvSpPr/>
            <p:nvPr/>
          </p:nvSpPr>
          <p:spPr>
            <a:xfrm>
              <a:off x="11019692" y="6345470"/>
              <a:ext cx="29518" cy="58084"/>
            </a:xfrm>
            <a:custGeom>
              <a:avLst/>
              <a:gdLst>
                <a:gd name="connsiteX0" fmla="*/ 12825 w 29518"/>
                <a:gd name="connsiteY0" fmla="*/ 57424 h 58084"/>
                <a:gd name="connsiteX1" fmla="*/ 13434 w 29518"/>
                <a:gd name="connsiteY1" fmla="*/ 55948 h 58084"/>
                <a:gd name="connsiteX2" fmla="*/ 13434 w 29518"/>
                <a:gd name="connsiteY2" fmla="*/ 15055 h 58084"/>
                <a:gd name="connsiteX3" fmla="*/ 20005 w 29518"/>
                <a:gd name="connsiteY3" fmla="*/ 12359 h 58084"/>
                <a:gd name="connsiteX4" fmla="*/ 27485 w 29518"/>
                <a:gd name="connsiteY4" fmla="*/ 11394 h 58084"/>
                <a:gd name="connsiteX5" fmla="*/ 28910 w 29518"/>
                <a:gd name="connsiteY5" fmla="*/ 10782 h 58084"/>
                <a:gd name="connsiteX6" fmla="*/ 29519 w 29518"/>
                <a:gd name="connsiteY6" fmla="*/ 9358 h 58084"/>
                <a:gd name="connsiteX7" fmla="*/ 29519 w 29518"/>
                <a:gd name="connsiteY7" fmla="*/ 2036 h 58084"/>
                <a:gd name="connsiteX8" fmla="*/ 28910 w 29518"/>
                <a:gd name="connsiteY8" fmla="*/ 608 h 58084"/>
                <a:gd name="connsiteX9" fmla="*/ 27485 w 29518"/>
                <a:gd name="connsiteY9" fmla="*/ 0 h 58084"/>
                <a:gd name="connsiteX10" fmla="*/ 20566 w 29518"/>
                <a:gd name="connsiteY10" fmla="*/ 964 h 58084"/>
                <a:gd name="connsiteX11" fmla="*/ 12929 w 29518"/>
                <a:gd name="connsiteY11" fmla="*/ 4885 h 58084"/>
                <a:gd name="connsiteX12" fmla="*/ 12929 w 29518"/>
                <a:gd name="connsiteY12" fmla="*/ 2749 h 58084"/>
                <a:gd name="connsiteX13" fmla="*/ 12317 w 29518"/>
                <a:gd name="connsiteY13" fmla="*/ 1324 h 58084"/>
                <a:gd name="connsiteX14" fmla="*/ 10891 w 29518"/>
                <a:gd name="connsiteY14" fmla="*/ 716 h 58084"/>
                <a:gd name="connsiteX15" fmla="*/ 2034 w 29518"/>
                <a:gd name="connsiteY15" fmla="*/ 716 h 58084"/>
                <a:gd name="connsiteX16" fmla="*/ 609 w 29518"/>
                <a:gd name="connsiteY16" fmla="*/ 1324 h 58084"/>
                <a:gd name="connsiteX17" fmla="*/ 0 w 29518"/>
                <a:gd name="connsiteY17" fmla="*/ 2749 h 58084"/>
                <a:gd name="connsiteX18" fmla="*/ 0 w 29518"/>
                <a:gd name="connsiteY18" fmla="*/ 55948 h 58084"/>
                <a:gd name="connsiteX19" fmla="*/ 609 w 29518"/>
                <a:gd name="connsiteY19" fmla="*/ 57424 h 58084"/>
                <a:gd name="connsiteX20" fmla="*/ 2034 w 29518"/>
                <a:gd name="connsiteY20" fmla="*/ 58084 h 58084"/>
                <a:gd name="connsiteX21" fmla="*/ 11400 w 29518"/>
                <a:gd name="connsiteY21" fmla="*/ 58084 h 58084"/>
                <a:gd name="connsiteX22" fmla="*/ 12825 w 29518"/>
                <a:gd name="connsiteY22" fmla="*/ 57424 h 5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518" h="58084">
                  <a:moveTo>
                    <a:pt x="12825" y="57424"/>
                  </a:moveTo>
                  <a:cubicBezTo>
                    <a:pt x="13230" y="56980"/>
                    <a:pt x="13434" y="56492"/>
                    <a:pt x="13434" y="55948"/>
                  </a:cubicBezTo>
                  <a:lnTo>
                    <a:pt x="13434" y="15055"/>
                  </a:lnTo>
                  <a:cubicBezTo>
                    <a:pt x="15608" y="13903"/>
                    <a:pt x="17798" y="13007"/>
                    <a:pt x="20005" y="12359"/>
                  </a:cubicBezTo>
                  <a:cubicBezTo>
                    <a:pt x="22207" y="11719"/>
                    <a:pt x="24702" y="11394"/>
                    <a:pt x="27485" y="11394"/>
                  </a:cubicBezTo>
                  <a:cubicBezTo>
                    <a:pt x="28030" y="11394"/>
                    <a:pt x="28506" y="11190"/>
                    <a:pt x="28910" y="10782"/>
                  </a:cubicBezTo>
                  <a:cubicBezTo>
                    <a:pt x="29319" y="10378"/>
                    <a:pt x="29519" y="9906"/>
                    <a:pt x="29519" y="9358"/>
                  </a:cubicBezTo>
                  <a:lnTo>
                    <a:pt x="29519" y="2036"/>
                  </a:lnTo>
                  <a:cubicBezTo>
                    <a:pt x="29519" y="1492"/>
                    <a:pt x="29319" y="1016"/>
                    <a:pt x="28910" y="608"/>
                  </a:cubicBezTo>
                  <a:cubicBezTo>
                    <a:pt x="28506" y="204"/>
                    <a:pt x="28029" y="0"/>
                    <a:pt x="27485" y="0"/>
                  </a:cubicBezTo>
                  <a:cubicBezTo>
                    <a:pt x="25447" y="0"/>
                    <a:pt x="23140" y="324"/>
                    <a:pt x="20566" y="964"/>
                  </a:cubicBezTo>
                  <a:cubicBezTo>
                    <a:pt x="17987" y="1612"/>
                    <a:pt x="15436" y="2917"/>
                    <a:pt x="12929" y="4885"/>
                  </a:cubicBezTo>
                  <a:lnTo>
                    <a:pt x="12929" y="2749"/>
                  </a:lnTo>
                  <a:cubicBezTo>
                    <a:pt x="12929" y="2205"/>
                    <a:pt x="12721" y="1728"/>
                    <a:pt x="12317" y="1324"/>
                  </a:cubicBezTo>
                  <a:cubicBezTo>
                    <a:pt x="11908" y="916"/>
                    <a:pt x="11432" y="716"/>
                    <a:pt x="10891" y="716"/>
                  </a:cubicBezTo>
                  <a:lnTo>
                    <a:pt x="2034" y="716"/>
                  </a:lnTo>
                  <a:cubicBezTo>
                    <a:pt x="1489" y="716"/>
                    <a:pt x="1017" y="916"/>
                    <a:pt x="609" y="1324"/>
                  </a:cubicBezTo>
                  <a:cubicBezTo>
                    <a:pt x="200" y="1728"/>
                    <a:pt x="0" y="2205"/>
                    <a:pt x="0" y="2749"/>
                  </a:cubicBezTo>
                  <a:lnTo>
                    <a:pt x="0" y="55948"/>
                  </a:lnTo>
                  <a:cubicBezTo>
                    <a:pt x="0" y="56492"/>
                    <a:pt x="200" y="56980"/>
                    <a:pt x="609" y="57424"/>
                  </a:cubicBezTo>
                  <a:cubicBezTo>
                    <a:pt x="1017" y="57864"/>
                    <a:pt x="1489" y="58084"/>
                    <a:pt x="2034" y="58084"/>
                  </a:cubicBezTo>
                  <a:lnTo>
                    <a:pt x="11400" y="58084"/>
                  </a:lnTo>
                  <a:cubicBezTo>
                    <a:pt x="11944" y="58084"/>
                    <a:pt x="12421" y="57864"/>
                    <a:pt x="12825" y="57424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67" name="Freeform 266">
              <a:extLst>
                <a:ext uri="{FF2B5EF4-FFF2-40B4-BE49-F238E27FC236}">
                  <a16:creationId xmlns:a16="http://schemas.microsoft.com/office/drawing/2014/main" id="{1D7357DB-FE29-8310-33E2-B80DA77CD6A2}"/>
                </a:ext>
              </a:extLst>
            </p:cNvPr>
            <p:cNvSpPr/>
            <p:nvPr/>
          </p:nvSpPr>
          <p:spPr>
            <a:xfrm>
              <a:off x="10706221" y="6084754"/>
              <a:ext cx="12725" cy="12510"/>
            </a:xfrm>
            <a:custGeom>
              <a:avLst/>
              <a:gdLst>
                <a:gd name="connsiteX0" fmla="*/ 2443 w 12725"/>
                <a:gd name="connsiteY0" fmla="*/ 12511 h 12510"/>
                <a:gd name="connsiteX1" fmla="*/ 10383 w 12725"/>
                <a:gd name="connsiteY1" fmla="*/ 12511 h 12510"/>
                <a:gd name="connsiteX2" fmla="*/ 12061 w 12725"/>
                <a:gd name="connsiteY2" fmla="*/ 11851 h 12510"/>
                <a:gd name="connsiteX3" fmla="*/ 12725 w 12725"/>
                <a:gd name="connsiteY3" fmla="*/ 10274 h 12510"/>
                <a:gd name="connsiteX4" fmla="*/ 12725 w 12725"/>
                <a:gd name="connsiteY4" fmla="*/ 2337 h 12510"/>
                <a:gd name="connsiteX5" fmla="*/ 12061 w 12725"/>
                <a:gd name="connsiteY5" fmla="*/ 660 h 12510"/>
                <a:gd name="connsiteX6" fmla="*/ 10487 w 12725"/>
                <a:gd name="connsiteY6" fmla="*/ 0 h 12510"/>
                <a:gd name="connsiteX7" fmla="*/ 2443 w 12725"/>
                <a:gd name="connsiteY7" fmla="*/ 0 h 12510"/>
                <a:gd name="connsiteX8" fmla="*/ 713 w 12725"/>
                <a:gd name="connsiteY8" fmla="*/ 660 h 12510"/>
                <a:gd name="connsiteX9" fmla="*/ 0 w 12725"/>
                <a:gd name="connsiteY9" fmla="*/ 2337 h 12510"/>
                <a:gd name="connsiteX10" fmla="*/ 0 w 12725"/>
                <a:gd name="connsiteY10" fmla="*/ 10274 h 12510"/>
                <a:gd name="connsiteX11" fmla="*/ 661 w 12725"/>
                <a:gd name="connsiteY11" fmla="*/ 11851 h 12510"/>
                <a:gd name="connsiteX12" fmla="*/ 2443 w 12725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510">
                  <a:moveTo>
                    <a:pt x="2443" y="12511"/>
                  </a:moveTo>
                  <a:lnTo>
                    <a:pt x="10383" y="12511"/>
                  </a:lnTo>
                  <a:cubicBezTo>
                    <a:pt x="11060" y="12511"/>
                    <a:pt x="11620" y="12295"/>
                    <a:pt x="12061" y="11851"/>
                  </a:cubicBezTo>
                  <a:cubicBezTo>
                    <a:pt x="12501" y="11410"/>
                    <a:pt x="12725" y="10882"/>
                    <a:pt x="12725" y="10274"/>
                  </a:cubicBezTo>
                  <a:lnTo>
                    <a:pt x="12725" y="2337"/>
                  </a:lnTo>
                  <a:cubicBezTo>
                    <a:pt x="12725" y="1661"/>
                    <a:pt x="12501" y="1100"/>
                    <a:pt x="12061" y="660"/>
                  </a:cubicBezTo>
                  <a:cubicBezTo>
                    <a:pt x="11620" y="220"/>
                    <a:pt x="11096" y="0"/>
                    <a:pt x="10487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16" y="11411"/>
                    <a:pt x="661" y="11851"/>
                  </a:cubicBezTo>
                  <a:cubicBezTo>
                    <a:pt x="1101" y="12295"/>
                    <a:pt x="169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68" name="Freeform 267">
              <a:extLst>
                <a:ext uri="{FF2B5EF4-FFF2-40B4-BE49-F238E27FC236}">
                  <a16:creationId xmlns:a16="http://schemas.microsoft.com/office/drawing/2014/main" id="{BB92463D-24DB-D9A0-07AA-9FD20124F966}"/>
                </a:ext>
              </a:extLst>
            </p:cNvPr>
            <p:cNvSpPr/>
            <p:nvPr/>
          </p:nvSpPr>
          <p:spPr>
            <a:xfrm>
              <a:off x="10813627" y="6074889"/>
              <a:ext cx="73293" cy="101617"/>
            </a:xfrm>
            <a:custGeom>
              <a:avLst/>
              <a:gdLst>
                <a:gd name="connsiteX0" fmla="*/ 23617 w 73293"/>
                <a:gd name="connsiteY0" fmla="*/ 77408 h 101617"/>
                <a:gd name="connsiteX1" fmla="*/ 31049 w 73293"/>
                <a:gd name="connsiteY1" fmla="*/ 77408 h 101617"/>
                <a:gd name="connsiteX2" fmla="*/ 31049 w 73293"/>
                <a:gd name="connsiteY2" fmla="*/ 80461 h 101617"/>
                <a:gd name="connsiteX3" fmla="*/ 30032 w 73293"/>
                <a:gd name="connsiteY3" fmla="*/ 85242 h 101617"/>
                <a:gd name="connsiteX4" fmla="*/ 26924 w 73293"/>
                <a:gd name="connsiteY4" fmla="*/ 88138 h 101617"/>
                <a:gd name="connsiteX5" fmla="*/ 21835 w 73293"/>
                <a:gd name="connsiteY5" fmla="*/ 89619 h 101617"/>
                <a:gd name="connsiteX6" fmla="*/ 14864 w 73293"/>
                <a:gd name="connsiteY6" fmla="*/ 90023 h 101617"/>
                <a:gd name="connsiteX7" fmla="*/ 5598 w 73293"/>
                <a:gd name="connsiteY7" fmla="*/ 90023 h 101617"/>
                <a:gd name="connsiteX8" fmla="*/ 3764 w 73293"/>
                <a:gd name="connsiteY8" fmla="*/ 91751 h 101617"/>
                <a:gd name="connsiteX9" fmla="*/ 3764 w 73293"/>
                <a:gd name="connsiteY9" fmla="*/ 99177 h 101617"/>
                <a:gd name="connsiteX10" fmla="*/ 4072 w 73293"/>
                <a:gd name="connsiteY10" fmla="*/ 100445 h 101617"/>
                <a:gd name="connsiteX11" fmla="*/ 5394 w 73293"/>
                <a:gd name="connsiteY11" fmla="*/ 101109 h 101617"/>
                <a:gd name="connsiteX12" fmla="*/ 7632 w 73293"/>
                <a:gd name="connsiteY12" fmla="*/ 101361 h 101617"/>
                <a:gd name="connsiteX13" fmla="*/ 11196 w 73293"/>
                <a:gd name="connsiteY13" fmla="*/ 101517 h 101617"/>
                <a:gd name="connsiteX14" fmla="*/ 14912 w 73293"/>
                <a:gd name="connsiteY14" fmla="*/ 101617 h 101617"/>
                <a:gd name="connsiteX15" fmla="*/ 17610 w 73293"/>
                <a:gd name="connsiteY15" fmla="*/ 101617 h 101617"/>
                <a:gd name="connsiteX16" fmla="*/ 27385 w 73293"/>
                <a:gd name="connsiteY16" fmla="*/ 100701 h 101617"/>
                <a:gd name="connsiteX17" fmla="*/ 35426 w 73293"/>
                <a:gd name="connsiteY17" fmla="*/ 97500 h 101617"/>
                <a:gd name="connsiteX18" fmla="*/ 41075 w 73293"/>
                <a:gd name="connsiteY18" fmla="*/ 91195 h 101617"/>
                <a:gd name="connsiteX19" fmla="*/ 43774 w 73293"/>
                <a:gd name="connsiteY19" fmla="*/ 80869 h 101617"/>
                <a:gd name="connsiteX20" fmla="*/ 43774 w 73293"/>
                <a:gd name="connsiteY20" fmla="*/ 77408 h 101617"/>
                <a:gd name="connsiteX21" fmla="*/ 53645 w 73293"/>
                <a:gd name="connsiteY21" fmla="*/ 77408 h 101617"/>
                <a:gd name="connsiteX22" fmla="*/ 58174 w 73293"/>
                <a:gd name="connsiteY22" fmla="*/ 77356 h 101617"/>
                <a:gd name="connsiteX23" fmla="*/ 63015 w 73293"/>
                <a:gd name="connsiteY23" fmla="*/ 77152 h 101617"/>
                <a:gd name="connsiteX24" fmla="*/ 67339 w 73293"/>
                <a:gd name="connsiteY24" fmla="*/ 76796 h 101617"/>
                <a:gd name="connsiteX25" fmla="*/ 70443 w 73293"/>
                <a:gd name="connsiteY25" fmla="*/ 76288 h 101617"/>
                <a:gd name="connsiteX26" fmla="*/ 72125 w 73293"/>
                <a:gd name="connsiteY26" fmla="*/ 75068 h 101617"/>
                <a:gd name="connsiteX27" fmla="*/ 72785 w 73293"/>
                <a:gd name="connsiteY27" fmla="*/ 73339 h 101617"/>
                <a:gd name="connsiteX28" fmla="*/ 73194 w 73293"/>
                <a:gd name="connsiteY28" fmla="*/ 67286 h 101617"/>
                <a:gd name="connsiteX29" fmla="*/ 73294 w 73293"/>
                <a:gd name="connsiteY29" fmla="*/ 61237 h 101617"/>
                <a:gd name="connsiteX30" fmla="*/ 73294 w 73293"/>
                <a:gd name="connsiteY30" fmla="*/ 2132 h 101617"/>
                <a:gd name="connsiteX31" fmla="*/ 72733 w 73293"/>
                <a:gd name="connsiteY31" fmla="*/ 608 h 101617"/>
                <a:gd name="connsiteX32" fmla="*/ 71360 w 73293"/>
                <a:gd name="connsiteY32" fmla="*/ 0 h 101617"/>
                <a:gd name="connsiteX33" fmla="*/ 62098 w 73293"/>
                <a:gd name="connsiteY33" fmla="*/ 0 h 101617"/>
                <a:gd name="connsiteX34" fmla="*/ 60673 w 73293"/>
                <a:gd name="connsiteY34" fmla="*/ 608 h 101617"/>
                <a:gd name="connsiteX35" fmla="*/ 60060 w 73293"/>
                <a:gd name="connsiteY35" fmla="*/ 2132 h 101617"/>
                <a:gd name="connsiteX36" fmla="*/ 60060 w 73293"/>
                <a:gd name="connsiteY36" fmla="*/ 61032 h 101617"/>
                <a:gd name="connsiteX37" fmla="*/ 59295 w 73293"/>
                <a:gd name="connsiteY37" fmla="*/ 63929 h 101617"/>
                <a:gd name="connsiteX38" fmla="*/ 56092 w 73293"/>
                <a:gd name="connsiteY38" fmla="*/ 64389 h 101617"/>
                <a:gd name="connsiteX39" fmla="*/ 43979 w 73293"/>
                <a:gd name="connsiteY39" fmla="*/ 64389 h 101617"/>
                <a:gd name="connsiteX40" fmla="*/ 43979 w 73293"/>
                <a:gd name="connsiteY40" fmla="*/ 31530 h 101617"/>
                <a:gd name="connsiteX41" fmla="*/ 43622 w 73293"/>
                <a:gd name="connsiteY41" fmla="*/ 30362 h 101617"/>
                <a:gd name="connsiteX42" fmla="*/ 42249 w 73293"/>
                <a:gd name="connsiteY42" fmla="*/ 29598 h 101617"/>
                <a:gd name="connsiteX43" fmla="*/ 39398 w 73293"/>
                <a:gd name="connsiteY43" fmla="*/ 28886 h 101617"/>
                <a:gd name="connsiteX44" fmla="*/ 35630 w 73293"/>
                <a:gd name="connsiteY44" fmla="*/ 28378 h 101617"/>
                <a:gd name="connsiteX45" fmla="*/ 31405 w 73293"/>
                <a:gd name="connsiteY45" fmla="*/ 28021 h 101617"/>
                <a:gd name="connsiteX46" fmla="*/ 27281 w 73293"/>
                <a:gd name="connsiteY46" fmla="*/ 27869 h 101617"/>
                <a:gd name="connsiteX47" fmla="*/ 7075 w 73293"/>
                <a:gd name="connsiteY47" fmla="*/ 34431 h 101617"/>
                <a:gd name="connsiteX48" fmla="*/ 0 w 73293"/>
                <a:gd name="connsiteY48" fmla="*/ 52994 h 101617"/>
                <a:gd name="connsiteX49" fmla="*/ 0 w 73293"/>
                <a:gd name="connsiteY49" fmla="*/ 55031 h 101617"/>
                <a:gd name="connsiteX50" fmla="*/ 6259 w 73293"/>
                <a:gd name="connsiteY50" fmla="*/ 71762 h 101617"/>
                <a:gd name="connsiteX51" fmla="*/ 23617 w 73293"/>
                <a:gd name="connsiteY51" fmla="*/ 77407 h 101617"/>
                <a:gd name="connsiteX52" fmla="*/ 12826 w 73293"/>
                <a:gd name="connsiteY52" fmla="*/ 52078 h 101617"/>
                <a:gd name="connsiteX53" fmla="*/ 16033 w 73293"/>
                <a:gd name="connsiteY53" fmla="*/ 42924 h 101617"/>
                <a:gd name="connsiteX54" fmla="*/ 25042 w 73293"/>
                <a:gd name="connsiteY54" fmla="*/ 39667 h 101617"/>
                <a:gd name="connsiteX55" fmla="*/ 31253 w 73293"/>
                <a:gd name="connsiteY55" fmla="*/ 39975 h 101617"/>
                <a:gd name="connsiteX56" fmla="*/ 31253 w 73293"/>
                <a:gd name="connsiteY56" fmla="*/ 64792 h 101617"/>
                <a:gd name="connsiteX57" fmla="*/ 23617 w 73293"/>
                <a:gd name="connsiteY57" fmla="*/ 64792 h 101617"/>
                <a:gd name="connsiteX58" fmla="*/ 15372 w 73293"/>
                <a:gd name="connsiteY58" fmla="*/ 61996 h 101617"/>
                <a:gd name="connsiteX59" fmla="*/ 12826 w 73293"/>
                <a:gd name="connsiteY59" fmla="*/ 53398 h 101617"/>
                <a:gd name="connsiteX60" fmla="*/ 12826 w 73293"/>
                <a:gd name="connsiteY60" fmla="*/ 52078 h 10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73293" h="101617">
                  <a:moveTo>
                    <a:pt x="23617" y="77408"/>
                  </a:moveTo>
                  <a:lnTo>
                    <a:pt x="31049" y="77408"/>
                  </a:lnTo>
                  <a:lnTo>
                    <a:pt x="31049" y="80461"/>
                  </a:lnTo>
                  <a:cubicBezTo>
                    <a:pt x="31049" y="82425"/>
                    <a:pt x="30708" y="84017"/>
                    <a:pt x="30032" y="85242"/>
                  </a:cubicBezTo>
                  <a:cubicBezTo>
                    <a:pt x="29351" y="86462"/>
                    <a:pt x="28318" y="87430"/>
                    <a:pt x="26924" y="88138"/>
                  </a:cubicBezTo>
                  <a:cubicBezTo>
                    <a:pt x="25535" y="88851"/>
                    <a:pt x="23837" y="89343"/>
                    <a:pt x="21835" y="89619"/>
                  </a:cubicBezTo>
                  <a:cubicBezTo>
                    <a:pt x="19833" y="89883"/>
                    <a:pt x="17510" y="90023"/>
                    <a:pt x="14864" y="90023"/>
                  </a:cubicBezTo>
                  <a:lnTo>
                    <a:pt x="5598" y="90023"/>
                  </a:lnTo>
                  <a:cubicBezTo>
                    <a:pt x="4377" y="90023"/>
                    <a:pt x="3764" y="90599"/>
                    <a:pt x="3764" y="91751"/>
                  </a:cubicBezTo>
                  <a:lnTo>
                    <a:pt x="3764" y="99177"/>
                  </a:lnTo>
                  <a:cubicBezTo>
                    <a:pt x="3764" y="99717"/>
                    <a:pt x="3868" y="100145"/>
                    <a:pt x="4072" y="100445"/>
                  </a:cubicBezTo>
                  <a:cubicBezTo>
                    <a:pt x="4272" y="100753"/>
                    <a:pt x="4713" y="100973"/>
                    <a:pt x="5394" y="101109"/>
                  </a:cubicBezTo>
                  <a:cubicBezTo>
                    <a:pt x="5802" y="101245"/>
                    <a:pt x="6547" y="101329"/>
                    <a:pt x="7632" y="101361"/>
                  </a:cubicBezTo>
                  <a:cubicBezTo>
                    <a:pt x="8717" y="101397"/>
                    <a:pt x="9906" y="101445"/>
                    <a:pt x="11196" y="101517"/>
                  </a:cubicBezTo>
                  <a:cubicBezTo>
                    <a:pt x="12485" y="101585"/>
                    <a:pt x="13722" y="101617"/>
                    <a:pt x="14912" y="101617"/>
                  </a:cubicBezTo>
                  <a:lnTo>
                    <a:pt x="17610" y="101617"/>
                  </a:lnTo>
                  <a:cubicBezTo>
                    <a:pt x="21074" y="101617"/>
                    <a:pt x="24330" y="101313"/>
                    <a:pt x="27385" y="100701"/>
                  </a:cubicBezTo>
                  <a:cubicBezTo>
                    <a:pt x="30436" y="100093"/>
                    <a:pt x="33119" y="99020"/>
                    <a:pt x="35426" y="97500"/>
                  </a:cubicBezTo>
                  <a:cubicBezTo>
                    <a:pt x="37732" y="95972"/>
                    <a:pt x="39618" y="93867"/>
                    <a:pt x="41075" y="91195"/>
                  </a:cubicBezTo>
                  <a:cubicBezTo>
                    <a:pt x="42537" y="88510"/>
                    <a:pt x="43434" y="85070"/>
                    <a:pt x="43774" y="80869"/>
                  </a:cubicBezTo>
                  <a:lnTo>
                    <a:pt x="43774" y="77408"/>
                  </a:lnTo>
                  <a:lnTo>
                    <a:pt x="53645" y="77408"/>
                  </a:lnTo>
                  <a:cubicBezTo>
                    <a:pt x="55002" y="77408"/>
                    <a:pt x="56512" y="77392"/>
                    <a:pt x="58174" y="77356"/>
                  </a:cubicBezTo>
                  <a:cubicBezTo>
                    <a:pt x="59839" y="77324"/>
                    <a:pt x="61449" y="77256"/>
                    <a:pt x="63015" y="77152"/>
                  </a:cubicBezTo>
                  <a:cubicBezTo>
                    <a:pt x="64572" y="77052"/>
                    <a:pt x="66014" y="76936"/>
                    <a:pt x="67339" y="76796"/>
                  </a:cubicBezTo>
                  <a:cubicBezTo>
                    <a:pt x="68661" y="76664"/>
                    <a:pt x="69698" y="76492"/>
                    <a:pt x="70443" y="76288"/>
                  </a:cubicBezTo>
                  <a:cubicBezTo>
                    <a:pt x="71260" y="75948"/>
                    <a:pt x="71816" y="75544"/>
                    <a:pt x="72125" y="75068"/>
                  </a:cubicBezTo>
                  <a:cubicBezTo>
                    <a:pt x="72429" y="74596"/>
                    <a:pt x="72649" y="74015"/>
                    <a:pt x="72785" y="73339"/>
                  </a:cubicBezTo>
                  <a:cubicBezTo>
                    <a:pt x="72989" y="71507"/>
                    <a:pt x="73126" y="69491"/>
                    <a:pt x="73194" y="67286"/>
                  </a:cubicBezTo>
                  <a:cubicBezTo>
                    <a:pt x="73262" y="65086"/>
                    <a:pt x="73294" y="63065"/>
                    <a:pt x="73294" y="61237"/>
                  </a:cubicBezTo>
                  <a:lnTo>
                    <a:pt x="73294" y="2132"/>
                  </a:lnTo>
                  <a:cubicBezTo>
                    <a:pt x="73294" y="1524"/>
                    <a:pt x="73106" y="1016"/>
                    <a:pt x="72733" y="608"/>
                  </a:cubicBezTo>
                  <a:cubicBezTo>
                    <a:pt x="72361" y="200"/>
                    <a:pt x="71904" y="0"/>
                    <a:pt x="71360" y="0"/>
                  </a:cubicBezTo>
                  <a:lnTo>
                    <a:pt x="62098" y="0"/>
                  </a:lnTo>
                  <a:cubicBezTo>
                    <a:pt x="61553" y="0"/>
                    <a:pt x="61077" y="200"/>
                    <a:pt x="60673" y="608"/>
                  </a:cubicBezTo>
                  <a:cubicBezTo>
                    <a:pt x="60264" y="1016"/>
                    <a:pt x="60060" y="1524"/>
                    <a:pt x="60060" y="2132"/>
                  </a:cubicBezTo>
                  <a:lnTo>
                    <a:pt x="60060" y="61032"/>
                  </a:lnTo>
                  <a:cubicBezTo>
                    <a:pt x="60060" y="62657"/>
                    <a:pt x="59804" y="63625"/>
                    <a:pt x="59295" y="63929"/>
                  </a:cubicBezTo>
                  <a:cubicBezTo>
                    <a:pt x="58786" y="64233"/>
                    <a:pt x="57717" y="64389"/>
                    <a:pt x="56092" y="64389"/>
                  </a:cubicBezTo>
                  <a:lnTo>
                    <a:pt x="43979" y="64389"/>
                  </a:lnTo>
                  <a:lnTo>
                    <a:pt x="43979" y="31530"/>
                  </a:lnTo>
                  <a:cubicBezTo>
                    <a:pt x="43979" y="30990"/>
                    <a:pt x="43859" y="30598"/>
                    <a:pt x="43622" y="30362"/>
                  </a:cubicBezTo>
                  <a:cubicBezTo>
                    <a:pt x="43386" y="30126"/>
                    <a:pt x="42926" y="29870"/>
                    <a:pt x="42249" y="29598"/>
                  </a:cubicBezTo>
                  <a:cubicBezTo>
                    <a:pt x="41500" y="29330"/>
                    <a:pt x="40551" y="29090"/>
                    <a:pt x="39398" y="28886"/>
                  </a:cubicBezTo>
                  <a:cubicBezTo>
                    <a:pt x="38245" y="28682"/>
                    <a:pt x="36987" y="28514"/>
                    <a:pt x="35630" y="28378"/>
                  </a:cubicBezTo>
                  <a:cubicBezTo>
                    <a:pt x="34272" y="28242"/>
                    <a:pt x="32863" y="28125"/>
                    <a:pt x="31405" y="28021"/>
                  </a:cubicBezTo>
                  <a:cubicBezTo>
                    <a:pt x="29948" y="27921"/>
                    <a:pt x="28570" y="27869"/>
                    <a:pt x="27281" y="27869"/>
                  </a:cubicBezTo>
                  <a:cubicBezTo>
                    <a:pt x="18527" y="27869"/>
                    <a:pt x="11788" y="30058"/>
                    <a:pt x="7075" y="34431"/>
                  </a:cubicBezTo>
                  <a:cubicBezTo>
                    <a:pt x="2354" y="38803"/>
                    <a:pt x="0" y="44993"/>
                    <a:pt x="0" y="52994"/>
                  </a:cubicBezTo>
                  <a:lnTo>
                    <a:pt x="0" y="55031"/>
                  </a:lnTo>
                  <a:cubicBezTo>
                    <a:pt x="0" y="62420"/>
                    <a:pt x="2082" y="67997"/>
                    <a:pt x="6259" y="71762"/>
                  </a:cubicBezTo>
                  <a:cubicBezTo>
                    <a:pt x="10435" y="75523"/>
                    <a:pt x="16217" y="77407"/>
                    <a:pt x="23617" y="77407"/>
                  </a:cubicBezTo>
                  <a:moveTo>
                    <a:pt x="12826" y="52078"/>
                  </a:moveTo>
                  <a:cubicBezTo>
                    <a:pt x="12826" y="48145"/>
                    <a:pt x="13895" y="45092"/>
                    <a:pt x="16033" y="42924"/>
                  </a:cubicBezTo>
                  <a:cubicBezTo>
                    <a:pt x="18171" y="40756"/>
                    <a:pt x="21174" y="39667"/>
                    <a:pt x="25042" y="39667"/>
                  </a:cubicBezTo>
                  <a:cubicBezTo>
                    <a:pt x="27213" y="39667"/>
                    <a:pt x="29283" y="39767"/>
                    <a:pt x="31253" y="39975"/>
                  </a:cubicBezTo>
                  <a:lnTo>
                    <a:pt x="31253" y="64792"/>
                  </a:lnTo>
                  <a:lnTo>
                    <a:pt x="23617" y="64792"/>
                  </a:lnTo>
                  <a:cubicBezTo>
                    <a:pt x="19817" y="64792"/>
                    <a:pt x="17066" y="63864"/>
                    <a:pt x="15372" y="61996"/>
                  </a:cubicBezTo>
                  <a:cubicBezTo>
                    <a:pt x="13674" y="60131"/>
                    <a:pt x="12826" y="57267"/>
                    <a:pt x="12826" y="53398"/>
                  </a:cubicBezTo>
                  <a:lnTo>
                    <a:pt x="12826" y="52078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69" name="Freeform 268">
              <a:extLst>
                <a:ext uri="{FF2B5EF4-FFF2-40B4-BE49-F238E27FC236}">
                  <a16:creationId xmlns:a16="http://schemas.microsoft.com/office/drawing/2014/main" id="{09982AE4-7C1D-2B9B-3E88-D863C21164DD}"/>
                </a:ext>
              </a:extLst>
            </p:cNvPr>
            <p:cNvSpPr/>
            <p:nvPr/>
          </p:nvSpPr>
          <p:spPr>
            <a:xfrm>
              <a:off x="10902597" y="6074889"/>
              <a:ext cx="13238" cy="77407"/>
            </a:xfrm>
            <a:custGeom>
              <a:avLst/>
              <a:gdLst>
                <a:gd name="connsiteX0" fmla="*/ 2038 w 13238"/>
                <a:gd name="connsiteY0" fmla="*/ 77408 h 77407"/>
                <a:gd name="connsiteX1" fmla="*/ 11200 w 13238"/>
                <a:gd name="connsiteY1" fmla="*/ 77408 h 77407"/>
                <a:gd name="connsiteX2" fmla="*/ 12677 w 13238"/>
                <a:gd name="connsiteY2" fmla="*/ 76744 h 77407"/>
                <a:gd name="connsiteX3" fmla="*/ 13238 w 13238"/>
                <a:gd name="connsiteY3" fmla="*/ 75272 h 77407"/>
                <a:gd name="connsiteX4" fmla="*/ 13238 w 13238"/>
                <a:gd name="connsiteY4" fmla="*/ 2032 h 77407"/>
                <a:gd name="connsiteX5" fmla="*/ 12677 w 13238"/>
                <a:gd name="connsiteY5" fmla="*/ 608 h 77407"/>
                <a:gd name="connsiteX6" fmla="*/ 11200 w 13238"/>
                <a:gd name="connsiteY6" fmla="*/ 0 h 77407"/>
                <a:gd name="connsiteX7" fmla="*/ 2038 w 13238"/>
                <a:gd name="connsiteY7" fmla="*/ 0 h 77407"/>
                <a:gd name="connsiteX8" fmla="*/ 565 w 13238"/>
                <a:gd name="connsiteY8" fmla="*/ 608 h 77407"/>
                <a:gd name="connsiteX9" fmla="*/ 0 w 13238"/>
                <a:gd name="connsiteY9" fmla="*/ 2032 h 77407"/>
                <a:gd name="connsiteX10" fmla="*/ 0 w 13238"/>
                <a:gd name="connsiteY10" fmla="*/ 75272 h 77407"/>
                <a:gd name="connsiteX11" fmla="*/ 565 w 13238"/>
                <a:gd name="connsiteY11" fmla="*/ 76744 h 77407"/>
                <a:gd name="connsiteX12" fmla="*/ 2038 w 13238"/>
                <a:gd name="connsiteY12" fmla="*/ 77408 h 77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38" h="77407">
                  <a:moveTo>
                    <a:pt x="2038" y="77408"/>
                  </a:moveTo>
                  <a:lnTo>
                    <a:pt x="11200" y="77408"/>
                  </a:lnTo>
                  <a:cubicBezTo>
                    <a:pt x="11813" y="77408"/>
                    <a:pt x="12305" y="77188"/>
                    <a:pt x="12677" y="76744"/>
                  </a:cubicBezTo>
                  <a:cubicBezTo>
                    <a:pt x="13046" y="76304"/>
                    <a:pt x="13238" y="75816"/>
                    <a:pt x="13238" y="75272"/>
                  </a:cubicBezTo>
                  <a:lnTo>
                    <a:pt x="13238" y="2032"/>
                  </a:lnTo>
                  <a:cubicBezTo>
                    <a:pt x="13238" y="1488"/>
                    <a:pt x="13046" y="1012"/>
                    <a:pt x="12677" y="608"/>
                  </a:cubicBezTo>
                  <a:cubicBezTo>
                    <a:pt x="12305" y="200"/>
                    <a:pt x="11813" y="0"/>
                    <a:pt x="11200" y="0"/>
                  </a:cubicBezTo>
                  <a:lnTo>
                    <a:pt x="2038" y="0"/>
                  </a:lnTo>
                  <a:cubicBezTo>
                    <a:pt x="1430" y="0"/>
                    <a:pt x="933" y="200"/>
                    <a:pt x="565" y="608"/>
                  </a:cubicBezTo>
                  <a:cubicBezTo>
                    <a:pt x="188" y="1012"/>
                    <a:pt x="0" y="1488"/>
                    <a:pt x="0" y="2032"/>
                  </a:cubicBezTo>
                  <a:lnTo>
                    <a:pt x="0" y="75272"/>
                  </a:lnTo>
                  <a:cubicBezTo>
                    <a:pt x="0" y="75816"/>
                    <a:pt x="188" y="76304"/>
                    <a:pt x="565" y="76744"/>
                  </a:cubicBezTo>
                  <a:cubicBezTo>
                    <a:pt x="933" y="77188"/>
                    <a:pt x="1430" y="77408"/>
                    <a:pt x="2038" y="7740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70" name="Freeform 269">
              <a:extLst>
                <a:ext uri="{FF2B5EF4-FFF2-40B4-BE49-F238E27FC236}">
                  <a16:creationId xmlns:a16="http://schemas.microsoft.com/office/drawing/2014/main" id="{3B513521-86AA-C477-06D8-27EC3C6D24D3}"/>
                </a:ext>
              </a:extLst>
            </p:cNvPr>
            <p:cNvSpPr/>
            <p:nvPr/>
          </p:nvSpPr>
          <p:spPr>
            <a:xfrm>
              <a:off x="10633939" y="6168460"/>
              <a:ext cx="11404" cy="11394"/>
            </a:xfrm>
            <a:custGeom>
              <a:avLst/>
              <a:gdLst>
                <a:gd name="connsiteX0" fmla="*/ 2238 w 11404"/>
                <a:gd name="connsiteY0" fmla="*/ 11394 h 11394"/>
                <a:gd name="connsiteX1" fmla="*/ 9162 w 11404"/>
                <a:gd name="connsiteY1" fmla="*/ 11394 h 11394"/>
                <a:gd name="connsiteX2" fmla="*/ 10687 w 11404"/>
                <a:gd name="connsiteY2" fmla="*/ 10782 h 11394"/>
                <a:gd name="connsiteX3" fmla="*/ 11404 w 11404"/>
                <a:gd name="connsiteY3" fmla="*/ 9358 h 11394"/>
                <a:gd name="connsiteX4" fmla="*/ 11404 w 11404"/>
                <a:gd name="connsiteY4" fmla="*/ 2136 h 11394"/>
                <a:gd name="connsiteX5" fmla="*/ 10687 w 11404"/>
                <a:gd name="connsiteY5" fmla="*/ 560 h 11394"/>
                <a:gd name="connsiteX6" fmla="*/ 9162 w 11404"/>
                <a:gd name="connsiteY6" fmla="*/ 0 h 11394"/>
                <a:gd name="connsiteX7" fmla="*/ 2238 w 11404"/>
                <a:gd name="connsiteY7" fmla="*/ 0 h 11394"/>
                <a:gd name="connsiteX8" fmla="*/ 713 w 11404"/>
                <a:gd name="connsiteY8" fmla="*/ 560 h 11394"/>
                <a:gd name="connsiteX9" fmla="*/ 0 w 11404"/>
                <a:gd name="connsiteY9" fmla="*/ 2136 h 11394"/>
                <a:gd name="connsiteX10" fmla="*/ 0 w 11404"/>
                <a:gd name="connsiteY10" fmla="*/ 9358 h 11394"/>
                <a:gd name="connsiteX11" fmla="*/ 713 w 11404"/>
                <a:gd name="connsiteY11" fmla="*/ 10782 h 11394"/>
                <a:gd name="connsiteX12" fmla="*/ 2238 w 11404"/>
                <a:gd name="connsiteY12" fmla="*/ 11394 h 1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404" h="11394">
                  <a:moveTo>
                    <a:pt x="2238" y="11394"/>
                  </a:moveTo>
                  <a:lnTo>
                    <a:pt x="9162" y="11394"/>
                  </a:lnTo>
                  <a:cubicBezTo>
                    <a:pt x="9706" y="11394"/>
                    <a:pt x="10215" y="11186"/>
                    <a:pt x="10687" y="10782"/>
                  </a:cubicBezTo>
                  <a:cubicBezTo>
                    <a:pt x="11164" y="10374"/>
                    <a:pt x="11404" y="9902"/>
                    <a:pt x="11404" y="9358"/>
                  </a:cubicBezTo>
                  <a:lnTo>
                    <a:pt x="11404" y="2136"/>
                  </a:lnTo>
                  <a:cubicBezTo>
                    <a:pt x="11404" y="1456"/>
                    <a:pt x="11164" y="932"/>
                    <a:pt x="10687" y="560"/>
                  </a:cubicBezTo>
                  <a:cubicBezTo>
                    <a:pt x="10215" y="188"/>
                    <a:pt x="9706" y="0"/>
                    <a:pt x="9162" y="0"/>
                  </a:cubicBezTo>
                  <a:lnTo>
                    <a:pt x="2238" y="0"/>
                  </a:lnTo>
                  <a:cubicBezTo>
                    <a:pt x="1694" y="0"/>
                    <a:pt x="1185" y="188"/>
                    <a:pt x="713" y="560"/>
                  </a:cubicBezTo>
                  <a:cubicBezTo>
                    <a:pt x="236" y="932"/>
                    <a:pt x="0" y="1456"/>
                    <a:pt x="0" y="2136"/>
                  </a:cubicBezTo>
                  <a:lnTo>
                    <a:pt x="0" y="9358"/>
                  </a:lnTo>
                  <a:cubicBezTo>
                    <a:pt x="0" y="9902"/>
                    <a:pt x="236" y="10374"/>
                    <a:pt x="713" y="10782"/>
                  </a:cubicBezTo>
                  <a:cubicBezTo>
                    <a:pt x="1186" y="11186"/>
                    <a:pt x="1694" y="11394"/>
                    <a:pt x="2238" y="11394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71" name="Freeform 270">
              <a:extLst>
                <a:ext uri="{FF2B5EF4-FFF2-40B4-BE49-F238E27FC236}">
                  <a16:creationId xmlns:a16="http://schemas.microsoft.com/office/drawing/2014/main" id="{9F6ACFF2-4270-1E6F-84A3-85252A9CDAE2}"/>
                </a:ext>
              </a:extLst>
            </p:cNvPr>
            <p:cNvSpPr/>
            <p:nvPr/>
          </p:nvSpPr>
          <p:spPr>
            <a:xfrm>
              <a:off x="10601667" y="6074889"/>
              <a:ext cx="200456" cy="86552"/>
            </a:xfrm>
            <a:custGeom>
              <a:avLst/>
              <a:gdLst>
                <a:gd name="connsiteX0" fmla="*/ 7583 w 200456"/>
                <a:gd name="connsiteY0" fmla="*/ 78363 h 86552"/>
                <a:gd name="connsiteX1" fmla="*/ 17714 w 200456"/>
                <a:gd name="connsiteY1" fmla="*/ 84468 h 86552"/>
                <a:gd name="connsiteX2" fmla="*/ 32678 w 200456"/>
                <a:gd name="connsiteY2" fmla="*/ 86553 h 86552"/>
                <a:gd name="connsiteX3" fmla="*/ 43522 w 200456"/>
                <a:gd name="connsiteY3" fmla="*/ 86145 h 86552"/>
                <a:gd name="connsiteX4" fmla="*/ 53040 w 200456"/>
                <a:gd name="connsiteY4" fmla="*/ 85024 h 86552"/>
                <a:gd name="connsiteX5" fmla="*/ 55278 w 200456"/>
                <a:gd name="connsiteY5" fmla="*/ 82788 h 86552"/>
                <a:gd name="connsiteX6" fmla="*/ 55687 w 200456"/>
                <a:gd name="connsiteY6" fmla="*/ 58179 h 86552"/>
                <a:gd name="connsiteX7" fmla="*/ 58642 w 200456"/>
                <a:gd name="connsiteY7" fmla="*/ 48873 h 86552"/>
                <a:gd name="connsiteX8" fmla="*/ 67395 w 200456"/>
                <a:gd name="connsiteY8" fmla="*/ 46276 h 86552"/>
                <a:gd name="connsiteX9" fmla="*/ 69838 w 200456"/>
                <a:gd name="connsiteY9" fmla="*/ 46384 h 86552"/>
                <a:gd name="connsiteX10" fmla="*/ 72381 w 200456"/>
                <a:gd name="connsiteY10" fmla="*/ 46684 h 86552"/>
                <a:gd name="connsiteX11" fmla="*/ 72381 w 200456"/>
                <a:gd name="connsiteY11" fmla="*/ 64588 h 86552"/>
                <a:gd name="connsiteX12" fmla="*/ 73302 w 200456"/>
                <a:gd name="connsiteY12" fmla="*/ 71050 h 86552"/>
                <a:gd name="connsiteX13" fmla="*/ 75997 w 200456"/>
                <a:gd name="connsiteY13" fmla="*/ 74962 h 86552"/>
                <a:gd name="connsiteX14" fmla="*/ 80429 w 200456"/>
                <a:gd name="connsiteY14" fmla="*/ 76895 h 86552"/>
                <a:gd name="connsiteX15" fmla="*/ 86636 w 200456"/>
                <a:gd name="connsiteY15" fmla="*/ 77407 h 86552"/>
                <a:gd name="connsiteX16" fmla="*/ 96715 w 200456"/>
                <a:gd name="connsiteY16" fmla="*/ 77407 h 86552"/>
                <a:gd name="connsiteX17" fmla="*/ 100226 w 200456"/>
                <a:gd name="connsiteY17" fmla="*/ 77255 h 86552"/>
                <a:gd name="connsiteX18" fmla="*/ 103994 w 200456"/>
                <a:gd name="connsiteY18" fmla="*/ 76699 h 86552"/>
                <a:gd name="connsiteX19" fmla="*/ 107610 w 200456"/>
                <a:gd name="connsiteY19" fmla="*/ 75627 h 86552"/>
                <a:gd name="connsiteX20" fmla="*/ 110765 w 200456"/>
                <a:gd name="connsiteY20" fmla="*/ 73951 h 86552"/>
                <a:gd name="connsiteX21" fmla="*/ 117380 w 200456"/>
                <a:gd name="connsiteY21" fmla="*/ 76747 h 86552"/>
                <a:gd name="connsiteX22" fmla="*/ 124200 w 200456"/>
                <a:gd name="connsiteY22" fmla="*/ 77407 h 86552"/>
                <a:gd name="connsiteX23" fmla="*/ 176735 w 200456"/>
                <a:gd name="connsiteY23" fmla="*/ 77407 h 86552"/>
                <a:gd name="connsiteX24" fmla="*/ 184063 w 200456"/>
                <a:gd name="connsiteY24" fmla="*/ 77307 h 86552"/>
                <a:gd name="connsiteX25" fmla="*/ 191090 w 200456"/>
                <a:gd name="connsiteY25" fmla="*/ 77151 h 86552"/>
                <a:gd name="connsiteX26" fmla="*/ 195771 w 200456"/>
                <a:gd name="connsiteY26" fmla="*/ 76899 h 86552"/>
                <a:gd name="connsiteX27" fmla="*/ 198114 w 200456"/>
                <a:gd name="connsiteY27" fmla="*/ 75831 h 86552"/>
                <a:gd name="connsiteX28" fmla="*/ 199031 w 200456"/>
                <a:gd name="connsiteY28" fmla="*/ 73951 h 86552"/>
                <a:gd name="connsiteX29" fmla="*/ 200100 w 200456"/>
                <a:gd name="connsiteY29" fmla="*/ 66673 h 86552"/>
                <a:gd name="connsiteX30" fmla="*/ 200456 w 200456"/>
                <a:gd name="connsiteY30" fmla="*/ 59096 h 86552"/>
                <a:gd name="connsiteX31" fmla="*/ 200456 w 200456"/>
                <a:gd name="connsiteY31" fmla="*/ 54927 h 86552"/>
                <a:gd name="connsiteX32" fmla="*/ 198422 w 200456"/>
                <a:gd name="connsiteY32" fmla="*/ 42160 h 86552"/>
                <a:gd name="connsiteX33" fmla="*/ 192668 w 200456"/>
                <a:gd name="connsiteY33" fmla="*/ 33719 h 86552"/>
                <a:gd name="connsiteX34" fmla="*/ 183659 w 200456"/>
                <a:gd name="connsiteY34" fmla="*/ 29090 h 86552"/>
                <a:gd name="connsiteX35" fmla="*/ 171850 w 200456"/>
                <a:gd name="connsiteY35" fmla="*/ 27666 h 86552"/>
                <a:gd name="connsiteX36" fmla="*/ 167369 w 200456"/>
                <a:gd name="connsiteY36" fmla="*/ 27817 h 86552"/>
                <a:gd name="connsiteX37" fmla="*/ 161515 w 200456"/>
                <a:gd name="connsiteY37" fmla="*/ 28530 h 86552"/>
                <a:gd name="connsiteX38" fmla="*/ 155252 w 200456"/>
                <a:gd name="connsiteY38" fmla="*/ 30210 h 86552"/>
                <a:gd name="connsiteX39" fmla="*/ 149450 w 200456"/>
                <a:gd name="connsiteY39" fmla="*/ 33163 h 86552"/>
                <a:gd name="connsiteX40" fmla="*/ 149450 w 200456"/>
                <a:gd name="connsiteY40" fmla="*/ 2132 h 86552"/>
                <a:gd name="connsiteX41" fmla="*/ 148842 w 200456"/>
                <a:gd name="connsiteY41" fmla="*/ 608 h 86552"/>
                <a:gd name="connsiteX42" fmla="*/ 147412 w 200456"/>
                <a:gd name="connsiteY42" fmla="*/ 0 h 86552"/>
                <a:gd name="connsiteX43" fmla="*/ 138150 w 200456"/>
                <a:gd name="connsiteY43" fmla="*/ 0 h 86552"/>
                <a:gd name="connsiteX44" fmla="*/ 136773 w 200456"/>
                <a:gd name="connsiteY44" fmla="*/ 608 h 86552"/>
                <a:gd name="connsiteX45" fmla="*/ 136216 w 200456"/>
                <a:gd name="connsiteY45" fmla="*/ 2132 h 86552"/>
                <a:gd name="connsiteX46" fmla="*/ 136216 w 200456"/>
                <a:gd name="connsiteY46" fmla="*/ 64389 h 86552"/>
                <a:gd name="connsiteX47" fmla="*/ 122982 w 200456"/>
                <a:gd name="connsiteY47" fmla="*/ 64389 h 86552"/>
                <a:gd name="connsiteX48" fmla="*/ 121300 w 200456"/>
                <a:gd name="connsiteY48" fmla="*/ 64337 h 86552"/>
                <a:gd name="connsiteX49" fmla="*/ 119314 w 200456"/>
                <a:gd name="connsiteY49" fmla="*/ 64081 h 86552"/>
                <a:gd name="connsiteX50" fmla="*/ 118501 w 200456"/>
                <a:gd name="connsiteY50" fmla="*/ 63525 h 86552"/>
                <a:gd name="connsiteX51" fmla="*/ 117380 w 200456"/>
                <a:gd name="connsiteY51" fmla="*/ 62657 h 86552"/>
                <a:gd name="connsiteX52" fmla="*/ 117380 w 200456"/>
                <a:gd name="connsiteY52" fmla="*/ 35599 h 86552"/>
                <a:gd name="connsiteX53" fmla="*/ 116824 w 200456"/>
                <a:gd name="connsiteY53" fmla="*/ 34227 h 86552"/>
                <a:gd name="connsiteX54" fmla="*/ 115450 w 200456"/>
                <a:gd name="connsiteY54" fmla="*/ 33667 h 86552"/>
                <a:gd name="connsiteX55" fmla="*/ 106593 w 200456"/>
                <a:gd name="connsiteY55" fmla="*/ 33667 h 86552"/>
                <a:gd name="connsiteX56" fmla="*/ 105115 w 200456"/>
                <a:gd name="connsiteY56" fmla="*/ 34227 h 86552"/>
                <a:gd name="connsiteX57" fmla="*/ 104555 w 200456"/>
                <a:gd name="connsiteY57" fmla="*/ 35599 h 86552"/>
                <a:gd name="connsiteX58" fmla="*/ 104555 w 200456"/>
                <a:gd name="connsiteY58" fmla="*/ 60933 h 86552"/>
                <a:gd name="connsiteX59" fmla="*/ 103942 w 200456"/>
                <a:gd name="connsiteY59" fmla="*/ 62813 h 86552"/>
                <a:gd name="connsiteX60" fmla="*/ 102469 w 200456"/>
                <a:gd name="connsiteY60" fmla="*/ 63829 h 86552"/>
                <a:gd name="connsiteX61" fmla="*/ 100582 w 200456"/>
                <a:gd name="connsiteY61" fmla="*/ 64285 h 86552"/>
                <a:gd name="connsiteX62" fmla="*/ 98648 w 200456"/>
                <a:gd name="connsiteY62" fmla="*/ 64389 h 86552"/>
                <a:gd name="connsiteX63" fmla="*/ 94680 w 200456"/>
                <a:gd name="connsiteY63" fmla="*/ 64389 h 86552"/>
                <a:gd name="connsiteX64" fmla="*/ 94680 w 200456"/>
                <a:gd name="connsiteY64" fmla="*/ 64385 h 86552"/>
                <a:gd name="connsiteX65" fmla="*/ 89995 w 200456"/>
                <a:gd name="connsiteY65" fmla="*/ 64385 h 86552"/>
                <a:gd name="connsiteX66" fmla="*/ 86331 w 200456"/>
                <a:gd name="connsiteY66" fmla="*/ 63725 h 86552"/>
                <a:gd name="connsiteX67" fmla="*/ 85310 w 200456"/>
                <a:gd name="connsiteY67" fmla="*/ 60825 h 86552"/>
                <a:gd name="connsiteX68" fmla="*/ 85310 w 200456"/>
                <a:gd name="connsiteY68" fmla="*/ 37736 h 86552"/>
                <a:gd name="connsiteX69" fmla="*/ 84854 w 200456"/>
                <a:gd name="connsiteY69" fmla="*/ 36312 h 86552"/>
                <a:gd name="connsiteX70" fmla="*/ 83585 w 200456"/>
                <a:gd name="connsiteY70" fmla="*/ 35703 h 86552"/>
                <a:gd name="connsiteX71" fmla="*/ 76966 w 200456"/>
                <a:gd name="connsiteY71" fmla="*/ 34787 h 86552"/>
                <a:gd name="connsiteX72" fmla="*/ 68921 w 200456"/>
                <a:gd name="connsiteY72" fmla="*/ 34379 h 86552"/>
                <a:gd name="connsiteX73" fmla="*/ 49529 w 200456"/>
                <a:gd name="connsiteY73" fmla="*/ 39872 h 86552"/>
                <a:gd name="connsiteX74" fmla="*/ 42757 w 200456"/>
                <a:gd name="connsiteY74" fmla="*/ 56960 h 86552"/>
                <a:gd name="connsiteX75" fmla="*/ 42757 w 200456"/>
                <a:gd name="connsiteY75" fmla="*/ 57768 h 86552"/>
                <a:gd name="connsiteX76" fmla="*/ 42449 w 200456"/>
                <a:gd name="connsiteY76" fmla="*/ 73227 h 86552"/>
                <a:gd name="connsiteX77" fmla="*/ 38024 w 200456"/>
                <a:gd name="connsiteY77" fmla="*/ 73683 h 86552"/>
                <a:gd name="connsiteX78" fmla="*/ 32983 w 200456"/>
                <a:gd name="connsiteY78" fmla="*/ 73839 h 86552"/>
                <a:gd name="connsiteX79" fmla="*/ 22091 w 200456"/>
                <a:gd name="connsiteY79" fmla="*/ 71955 h 86552"/>
                <a:gd name="connsiteX80" fmla="*/ 15881 w 200456"/>
                <a:gd name="connsiteY80" fmla="*/ 66770 h 86552"/>
                <a:gd name="connsiteX81" fmla="*/ 13082 w 200456"/>
                <a:gd name="connsiteY81" fmla="*/ 58936 h 86552"/>
                <a:gd name="connsiteX82" fmla="*/ 12417 w 200456"/>
                <a:gd name="connsiteY82" fmla="*/ 49118 h 86552"/>
                <a:gd name="connsiteX83" fmla="*/ 12573 w 200456"/>
                <a:gd name="connsiteY83" fmla="*/ 45409 h 86552"/>
                <a:gd name="connsiteX84" fmla="*/ 12930 w 200456"/>
                <a:gd name="connsiteY84" fmla="*/ 40884 h 86552"/>
                <a:gd name="connsiteX85" fmla="*/ 11196 w 200456"/>
                <a:gd name="connsiteY85" fmla="*/ 38952 h 86552"/>
                <a:gd name="connsiteX86" fmla="*/ 3360 w 200456"/>
                <a:gd name="connsiteY86" fmla="*/ 38952 h 86552"/>
                <a:gd name="connsiteX87" fmla="*/ 1321 w 200456"/>
                <a:gd name="connsiteY87" fmla="*/ 40984 h 86552"/>
                <a:gd name="connsiteX88" fmla="*/ 761 w 200456"/>
                <a:gd name="connsiteY88" fmla="*/ 44493 h 86552"/>
                <a:gd name="connsiteX89" fmla="*/ 356 w 200456"/>
                <a:gd name="connsiteY89" fmla="*/ 48202 h 86552"/>
                <a:gd name="connsiteX90" fmla="*/ 100 w 200456"/>
                <a:gd name="connsiteY90" fmla="*/ 51663 h 86552"/>
                <a:gd name="connsiteX91" fmla="*/ 0 w 200456"/>
                <a:gd name="connsiteY91" fmla="*/ 54407 h 86552"/>
                <a:gd name="connsiteX92" fmla="*/ 1834 w 200456"/>
                <a:gd name="connsiteY92" fmla="*/ 68346 h 86552"/>
                <a:gd name="connsiteX93" fmla="*/ 7584 w 200456"/>
                <a:gd name="connsiteY93" fmla="*/ 78364 h 86552"/>
                <a:gd name="connsiteX94" fmla="*/ 149451 w 200456"/>
                <a:gd name="connsiteY94" fmla="*/ 44449 h 86552"/>
                <a:gd name="connsiteX95" fmla="*/ 153932 w 200456"/>
                <a:gd name="connsiteY95" fmla="*/ 42161 h 86552"/>
                <a:gd name="connsiteX96" fmla="*/ 159173 w 200456"/>
                <a:gd name="connsiteY96" fmla="*/ 40841 h 86552"/>
                <a:gd name="connsiteX97" fmla="*/ 164314 w 200456"/>
                <a:gd name="connsiteY97" fmla="*/ 40229 h 86552"/>
                <a:gd name="connsiteX98" fmla="*/ 168491 w 200456"/>
                <a:gd name="connsiteY98" fmla="*/ 40077 h 86552"/>
                <a:gd name="connsiteX99" fmla="*/ 177092 w 200456"/>
                <a:gd name="connsiteY99" fmla="*/ 40889 h 86552"/>
                <a:gd name="connsiteX100" fmla="*/ 183046 w 200456"/>
                <a:gd name="connsiteY100" fmla="*/ 43638 h 86552"/>
                <a:gd name="connsiteX101" fmla="*/ 186510 w 200456"/>
                <a:gd name="connsiteY101" fmla="*/ 48675 h 86552"/>
                <a:gd name="connsiteX102" fmla="*/ 187627 w 200456"/>
                <a:gd name="connsiteY102" fmla="*/ 56456 h 86552"/>
                <a:gd name="connsiteX103" fmla="*/ 187627 w 200456"/>
                <a:gd name="connsiteY103" fmla="*/ 57981 h 86552"/>
                <a:gd name="connsiteX104" fmla="*/ 187171 w 200456"/>
                <a:gd name="connsiteY104" fmla="*/ 63426 h 86552"/>
                <a:gd name="connsiteX105" fmla="*/ 185389 w 200456"/>
                <a:gd name="connsiteY105" fmla="*/ 64694 h 86552"/>
                <a:gd name="connsiteX106" fmla="*/ 161668 w 200456"/>
                <a:gd name="connsiteY106" fmla="*/ 64694 h 86552"/>
                <a:gd name="connsiteX107" fmla="*/ 154744 w 200456"/>
                <a:gd name="connsiteY107" fmla="*/ 64642 h 86552"/>
                <a:gd name="connsiteX108" fmla="*/ 149451 w 200456"/>
                <a:gd name="connsiteY108" fmla="*/ 64490 h 86552"/>
                <a:gd name="connsiteX109" fmla="*/ 149451 w 200456"/>
                <a:gd name="connsiteY109" fmla="*/ 44450 h 86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200456" h="86552">
                  <a:moveTo>
                    <a:pt x="7583" y="78363"/>
                  </a:moveTo>
                  <a:cubicBezTo>
                    <a:pt x="10194" y="81044"/>
                    <a:pt x="13574" y="83076"/>
                    <a:pt x="17714" y="84468"/>
                  </a:cubicBezTo>
                  <a:cubicBezTo>
                    <a:pt x="21850" y="85856"/>
                    <a:pt x="26840" y="86553"/>
                    <a:pt x="32678" y="86553"/>
                  </a:cubicBezTo>
                  <a:cubicBezTo>
                    <a:pt x="36410" y="86553"/>
                    <a:pt x="40026" y="86417"/>
                    <a:pt x="43522" y="86145"/>
                  </a:cubicBezTo>
                  <a:cubicBezTo>
                    <a:pt x="47017" y="85872"/>
                    <a:pt x="50189" y="85500"/>
                    <a:pt x="53040" y="85024"/>
                  </a:cubicBezTo>
                  <a:cubicBezTo>
                    <a:pt x="54534" y="84752"/>
                    <a:pt x="55278" y="84008"/>
                    <a:pt x="55278" y="82788"/>
                  </a:cubicBezTo>
                  <a:cubicBezTo>
                    <a:pt x="55414" y="80415"/>
                    <a:pt x="55687" y="58179"/>
                    <a:pt x="55687" y="58179"/>
                  </a:cubicBezTo>
                  <a:cubicBezTo>
                    <a:pt x="55687" y="53706"/>
                    <a:pt x="56668" y="50601"/>
                    <a:pt x="58642" y="48873"/>
                  </a:cubicBezTo>
                  <a:cubicBezTo>
                    <a:pt x="60608" y="47144"/>
                    <a:pt x="63527" y="46276"/>
                    <a:pt x="67395" y="46276"/>
                  </a:cubicBezTo>
                  <a:cubicBezTo>
                    <a:pt x="68344" y="46276"/>
                    <a:pt x="69157" y="46312"/>
                    <a:pt x="69838" y="46384"/>
                  </a:cubicBezTo>
                  <a:cubicBezTo>
                    <a:pt x="70515" y="46448"/>
                    <a:pt x="71368" y="46552"/>
                    <a:pt x="72381" y="46684"/>
                  </a:cubicBezTo>
                  <a:lnTo>
                    <a:pt x="72381" y="64588"/>
                  </a:lnTo>
                  <a:cubicBezTo>
                    <a:pt x="72381" y="67233"/>
                    <a:pt x="72689" y="69389"/>
                    <a:pt x="73302" y="71050"/>
                  </a:cubicBezTo>
                  <a:cubicBezTo>
                    <a:pt x="73910" y="72710"/>
                    <a:pt x="74811" y="74014"/>
                    <a:pt x="75997" y="74962"/>
                  </a:cubicBezTo>
                  <a:cubicBezTo>
                    <a:pt x="77182" y="75915"/>
                    <a:pt x="78659" y="76559"/>
                    <a:pt x="80429" y="76895"/>
                  </a:cubicBezTo>
                  <a:cubicBezTo>
                    <a:pt x="82191" y="77235"/>
                    <a:pt x="84261" y="77407"/>
                    <a:pt x="86636" y="77407"/>
                  </a:cubicBezTo>
                  <a:lnTo>
                    <a:pt x="96715" y="77407"/>
                  </a:lnTo>
                  <a:cubicBezTo>
                    <a:pt x="97800" y="77407"/>
                    <a:pt x="98969" y="77355"/>
                    <a:pt x="100226" y="77255"/>
                  </a:cubicBezTo>
                  <a:cubicBezTo>
                    <a:pt x="101480" y="77151"/>
                    <a:pt x="102737" y="76967"/>
                    <a:pt x="103994" y="76699"/>
                  </a:cubicBezTo>
                  <a:cubicBezTo>
                    <a:pt x="105248" y="76427"/>
                    <a:pt x="106453" y="76071"/>
                    <a:pt x="107610" y="75627"/>
                  </a:cubicBezTo>
                  <a:cubicBezTo>
                    <a:pt x="108763" y="75187"/>
                    <a:pt x="109813" y="74627"/>
                    <a:pt x="110765" y="73951"/>
                  </a:cubicBezTo>
                  <a:cubicBezTo>
                    <a:pt x="112527" y="75375"/>
                    <a:pt x="114734" y="76307"/>
                    <a:pt x="117380" y="76747"/>
                  </a:cubicBezTo>
                  <a:cubicBezTo>
                    <a:pt x="120027" y="77187"/>
                    <a:pt x="121621" y="77407"/>
                    <a:pt x="124200" y="77407"/>
                  </a:cubicBezTo>
                  <a:lnTo>
                    <a:pt x="176735" y="77407"/>
                  </a:lnTo>
                  <a:cubicBezTo>
                    <a:pt x="179110" y="77407"/>
                    <a:pt x="181552" y="77371"/>
                    <a:pt x="184063" y="77307"/>
                  </a:cubicBezTo>
                  <a:cubicBezTo>
                    <a:pt x="186574" y="77239"/>
                    <a:pt x="188916" y="77187"/>
                    <a:pt x="191090" y="77151"/>
                  </a:cubicBezTo>
                  <a:cubicBezTo>
                    <a:pt x="193261" y="77119"/>
                    <a:pt x="194823" y="77035"/>
                    <a:pt x="195771" y="76899"/>
                  </a:cubicBezTo>
                  <a:cubicBezTo>
                    <a:pt x="196856" y="76763"/>
                    <a:pt x="197637" y="76407"/>
                    <a:pt x="198114" y="75831"/>
                  </a:cubicBezTo>
                  <a:cubicBezTo>
                    <a:pt x="198586" y="75255"/>
                    <a:pt x="198895" y="74627"/>
                    <a:pt x="199031" y="73951"/>
                  </a:cubicBezTo>
                  <a:cubicBezTo>
                    <a:pt x="199503" y="71918"/>
                    <a:pt x="199860" y="69490"/>
                    <a:pt x="200100" y="66673"/>
                  </a:cubicBezTo>
                  <a:cubicBezTo>
                    <a:pt x="200336" y="63865"/>
                    <a:pt x="200456" y="61336"/>
                    <a:pt x="200456" y="59096"/>
                  </a:cubicBezTo>
                  <a:lnTo>
                    <a:pt x="200456" y="54927"/>
                  </a:lnTo>
                  <a:cubicBezTo>
                    <a:pt x="200456" y="49910"/>
                    <a:pt x="199776" y="45653"/>
                    <a:pt x="198422" y="42160"/>
                  </a:cubicBezTo>
                  <a:cubicBezTo>
                    <a:pt x="197061" y="38672"/>
                    <a:pt x="195143" y="35855"/>
                    <a:pt x="192668" y="33719"/>
                  </a:cubicBezTo>
                  <a:cubicBezTo>
                    <a:pt x="190189" y="31582"/>
                    <a:pt x="187186" y="30042"/>
                    <a:pt x="183659" y="29090"/>
                  </a:cubicBezTo>
                  <a:cubicBezTo>
                    <a:pt x="180127" y="28142"/>
                    <a:pt x="176190" y="27666"/>
                    <a:pt x="171850" y="27666"/>
                  </a:cubicBezTo>
                  <a:cubicBezTo>
                    <a:pt x="170693" y="27666"/>
                    <a:pt x="169199" y="27713"/>
                    <a:pt x="167369" y="27817"/>
                  </a:cubicBezTo>
                  <a:cubicBezTo>
                    <a:pt x="165535" y="27921"/>
                    <a:pt x="163585" y="28157"/>
                    <a:pt x="161515" y="28530"/>
                  </a:cubicBezTo>
                  <a:cubicBezTo>
                    <a:pt x="159441" y="28902"/>
                    <a:pt x="157358" y="29466"/>
                    <a:pt x="155252" y="30210"/>
                  </a:cubicBezTo>
                  <a:cubicBezTo>
                    <a:pt x="153146" y="30958"/>
                    <a:pt x="151212" y="31939"/>
                    <a:pt x="149450" y="33163"/>
                  </a:cubicBezTo>
                  <a:lnTo>
                    <a:pt x="149450" y="2132"/>
                  </a:lnTo>
                  <a:cubicBezTo>
                    <a:pt x="149450" y="1524"/>
                    <a:pt x="149246" y="1016"/>
                    <a:pt x="148842" y="608"/>
                  </a:cubicBezTo>
                  <a:cubicBezTo>
                    <a:pt x="148433" y="200"/>
                    <a:pt x="147957" y="0"/>
                    <a:pt x="147412" y="0"/>
                  </a:cubicBezTo>
                  <a:lnTo>
                    <a:pt x="138150" y="0"/>
                  </a:lnTo>
                  <a:cubicBezTo>
                    <a:pt x="137606" y="0"/>
                    <a:pt x="137145" y="200"/>
                    <a:pt x="136773" y="608"/>
                  </a:cubicBezTo>
                  <a:cubicBezTo>
                    <a:pt x="136400" y="1016"/>
                    <a:pt x="136216" y="1524"/>
                    <a:pt x="136216" y="2132"/>
                  </a:cubicBezTo>
                  <a:lnTo>
                    <a:pt x="136216" y="64389"/>
                  </a:lnTo>
                  <a:lnTo>
                    <a:pt x="122982" y="64389"/>
                  </a:lnTo>
                  <a:cubicBezTo>
                    <a:pt x="122506" y="64389"/>
                    <a:pt x="121945" y="64373"/>
                    <a:pt x="121300" y="64337"/>
                  </a:cubicBezTo>
                  <a:cubicBezTo>
                    <a:pt x="120652" y="64301"/>
                    <a:pt x="119991" y="64217"/>
                    <a:pt x="119314" y="64081"/>
                  </a:cubicBezTo>
                  <a:cubicBezTo>
                    <a:pt x="118638" y="63949"/>
                    <a:pt x="119042" y="63765"/>
                    <a:pt x="118501" y="63525"/>
                  </a:cubicBezTo>
                  <a:cubicBezTo>
                    <a:pt x="117957" y="63285"/>
                    <a:pt x="117584" y="62997"/>
                    <a:pt x="117380" y="62657"/>
                  </a:cubicBezTo>
                  <a:lnTo>
                    <a:pt x="117380" y="35599"/>
                  </a:lnTo>
                  <a:cubicBezTo>
                    <a:pt x="117380" y="35059"/>
                    <a:pt x="117192" y="34599"/>
                    <a:pt x="116824" y="34227"/>
                  </a:cubicBezTo>
                  <a:cubicBezTo>
                    <a:pt x="116447" y="33855"/>
                    <a:pt x="115991" y="33667"/>
                    <a:pt x="115450" y="33667"/>
                  </a:cubicBezTo>
                  <a:lnTo>
                    <a:pt x="106593" y="33667"/>
                  </a:lnTo>
                  <a:cubicBezTo>
                    <a:pt x="105980" y="33667"/>
                    <a:pt x="105488" y="33855"/>
                    <a:pt x="105115" y="34227"/>
                  </a:cubicBezTo>
                  <a:cubicBezTo>
                    <a:pt x="104743" y="34599"/>
                    <a:pt x="104555" y="35059"/>
                    <a:pt x="104555" y="35599"/>
                  </a:cubicBezTo>
                  <a:lnTo>
                    <a:pt x="104555" y="60933"/>
                  </a:lnTo>
                  <a:cubicBezTo>
                    <a:pt x="104555" y="61745"/>
                    <a:pt x="104351" y="62369"/>
                    <a:pt x="103942" y="62813"/>
                  </a:cubicBezTo>
                  <a:cubicBezTo>
                    <a:pt x="103538" y="63253"/>
                    <a:pt x="103041" y="63593"/>
                    <a:pt x="102469" y="63829"/>
                  </a:cubicBezTo>
                  <a:cubicBezTo>
                    <a:pt x="101892" y="64065"/>
                    <a:pt x="101259" y="64217"/>
                    <a:pt x="100582" y="64285"/>
                  </a:cubicBezTo>
                  <a:cubicBezTo>
                    <a:pt x="99906" y="64357"/>
                    <a:pt x="99257" y="64389"/>
                    <a:pt x="98648" y="64389"/>
                  </a:cubicBezTo>
                  <a:lnTo>
                    <a:pt x="94680" y="64389"/>
                  </a:lnTo>
                  <a:lnTo>
                    <a:pt x="94680" y="64385"/>
                  </a:lnTo>
                  <a:lnTo>
                    <a:pt x="89995" y="64385"/>
                  </a:lnTo>
                  <a:cubicBezTo>
                    <a:pt x="88229" y="64385"/>
                    <a:pt x="87008" y="64169"/>
                    <a:pt x="86331" y="63725"/>
                  </a:cubicBezTo>
                  <a:cubicBezTo>
                    <a:pt x="85651" y="63285"/>
                    <a:pt x="85310" y="62317"/>
                    <a:pt x="85310" y="60825"/>
                  </a:cubicBezTo>
                  <a:lnTo>
                    <a:pt x="85310" y="37736"/>
                  </a:lnTo>
                  <a:cubicBezTo>
                    <a:pt x="85310" y="37060"/>
                    <a:pt x="85162" y="36584"/>
                    <a:pt x="84854" y="36312"/>
                  </a:cubicBezTo>
                  <a:cubicBezTo>
                    <a:pt x="84550" y="36043"/>
                    <a:pt x="84125" y="35839"/>
                    <a:pt x="83585" y="35703"/>
                  </a:cubicBezTo>
                  <a:cubicBezTo>
                    <a:pt x="81819" y="35363"/>
                    <a:pt x="79612" y="35059"/>
                    <a:pt x="76966" y="34787"/>
                  </a:cubicBezTo>
                  <a:cubicBezTo>
                    <a:pt x="74319" y="34515"/>
                    <a:pt x="71636" y="34379"/>
                    <a:pt x="68921" y="34379"/>
                  </a:cubicBezTo>
                  <a:cubicBezTo>
                    <a:pt x="60508" y="34379"/>
                    <a:pt x="54041" y="36212"/>
                    <a:pt x="49529" y="39872"/>
                  </a:cubicBezTo>
                  <a:cubicBezTo>
                    <a:pt x="45016" y="43533"/>
                    <a:pt x="42757" y="49230"/>
                    <a:pt x="42757" y="56960"/>
                  </a:cubicBezTo>
                  <a:lnTo>
                    <a:pt x="42757" y="57768"/>
                  </a:lnTo>
                  <a:cubicBezTo>
                    <a:pt x="42757" y="59124"/>
                    <a:pt x="42521" y="71531"/>
                    <a:pt x="42449" y="73227"/>
                  </a:cubicBezTo>
                  <a:cubicBezTo>
                    <a:pt x="41027" y="73431"/>
                    <a:pt x="39550" y="73583"/>
                    <a:pt x="38024" y="73683"/>
                  </a:cubicBezTo>
                  <a:cubicBezTo>
                    <a:pt x="36499" y="73787"/>
                    <a:pt x="34817" y="73839"/>
                    <a:pt x="32983" y="73839"/>
                  </a:cubicBezTo>
                  <a:cubicBezTo>
                    <a:pt x="28438" y="73839"/>
                    <a:pt x="24806" y="73211"/>
                    <a:pt x="22091" y="71955"/>
                  </a:cubicBezTo>
                  <a:cubicBezTo>
                    <a:pt x="19377" y="70703"/>
                    <a:pt x="17306" y="68974"/>
                    <a:pt x="15881" y="66770"/>
                  </a:cubicBezTo>
                  <a:cubicBezTo>
                    <a:pt x="14455" y="64565"/>
                    <a:pt x="13522" y="61953"/>
                    <a:pt x="13082" y="58936"/>
                  </a:cubicBezTo>
                  <a:cubicBezTo>
                    <a:pt x="12641" y="55920"/>
                    <a:pt x="12417" y="52647"/>
                    <a:pt x="12417" y="49118"/>
                  </a:cubicBezTo>
                  <a:cubicBezTo>
                    <a:pt x="12417" y="48170"/>
                    <a:pt x="12469" y="46934"/>
                    <a:pt x="12573" y="45409"/>
                  </a:cubicBezTo>
                  <a:cubicBezTo>
                    <a:pt x="12673" y="43881"/>
                    <a:pt x="12790" y="42373"/>
                    <a:pt x="12930" y="40884"/>
                  </a:cubicBezTo>
                  <a:cubicBezTo>
                    <a:pt x="13066" y="39592"/>
                    <a:pt x="12485" y="38952"/>
                    <a:pt x="11196" y="38952"/>
                  </a:cubicBezTo>
                  <a:lnTo>
                    <a:pt x="3360" y="38952"/>
                  </a:lnTo>
                  <a:cubicBezTo>
                    <a:pt x="2202" y="38952"/>
                    <a:pt x="1526" y="39624"/>
                    <a:pt x="1321" y="40984"/>
                  </a:cubicBezTo>
                  <a:cubicBezTo>
                    <a:pt x="1117" y="42069"/>
                    <a:pt x="933" y="43237"/>
                    <a:pt x="761" y="44493"/>
                  </a:cubicBezTo>
                  <a:cubicBezTo>
                    <a:pt x="593" y="45749"/>
                    <a:pt x="457" y="46986"/>
                    <a:pt x="356" y="48202"/>
                  </a:cubicBezTo>
                  <a:cubicBezTo>
                    <a:pt x="252" y="49426"/>
                    <a:pt x="168" y="50578"/>
                    <a:pt x="100" y="51663"/>
                  </a:cubicBezTo>
                  <a:cubicBezTo>
                    <a:pt x="32" y="52751"/>
                    <a:pt x="0" y="53663"/>
                    <a:pt x="0" y="54407"/>
                  </a:cubicBezTo>
                  <a:cubicBezTo>
                    <a:pt x="0" y="59700"/>
                    <a:pt x="609" y="64345"/>
                    <a:pt x="1834" y="68346"/>
                  </a:cubicBezTo>
                  <a:cubicBezTo>
                    <a:pt x="3055" y="72343"/>
                    <a:pt x="4969" y="75688"/>
                    <a:pt x="7584" y="78364"/>
                  </a:cubicBezTo>
                  <a:moveTo>
                    <a:pt x="149451" y="44449"/>
                  </a:moveTo>
                  <a:cubicBezTo>
                    <a:pt x="150740" y="43501"/>
                    <a:pt x="152230" y="42741"/>
                    <a:pt x="153932" y="42161"/>
                  </a:cubicBezTo>
                  <a:cubicBezTo>
                    <a:pt x="155625" y="41585"/>
                    <a:pt x="157375" y="41145"/>
                    <a:pt x="159173" y="40841"/>
                  </a:cubicBezTo>
                  <a:cubicBezTo>
                    <a:pt x="160971" y="40537"/>
                    <a:pt x="162685" y="40333"/>
                    <a:pt x="164314" y="40229"/>
                  </a:cubicBezTo>
                  <a:cubicBezTo>
                    <a:pt x="165944" y="40129"/>
                    <a:pt x="167334" y="40077"/>
                    <a:pt x="168491" y="40077"/>
                  </a:cubicBezTo>
                  <a:cubicBezTo>
                    <a:pt x="171810" y="40077"/>
                    <a:pt x="174677" y="40349"/>
                    <a:pt x="177092" y="40889"/>
                  </a:cubicBezTo>
                  <a:cubicBezTo>
                    <a:pt x="179498" y="41433"/>
                    <a:pt x="181485" y="42349"/>
                    <a:pt x="183046" y="43638"/>
                  </a:cubicBezTo>
                  <a:cubicBezTo>
                    <a:pt x="184608" y="44926"/>
                    <a:pt x="185761" y="46602"/>
                    <a:pt x="186510" y="48675"/>
                  </a:cubicBezTo>
                  <a:cubicBezTo>
                    <a:pt x="187255" y="50743"/>
                    <a:pt x="187627" y="53336"/>
                    <a:pt x="187627" y="56456"/>
                  </a:cubicBezTo>
                  <a:lnTo>
                    <a:pt x="187627" y="57981"/>
                  </a:lnTo>
                  <a:cubicBezTo>
                    <a:pt x="187627" y="60761"/>
                    <a:pt x="187475" y="62578"/>
                    <a:pt x="187171" y="63426"/>
                  </a:cubicBezTo>
                  <a:cubicBezTo>
                    <a:pt x="186867" y="64270"/>
                    <a:pt x="186270" y="64694"/>
                    <a:pt x="185389" y="64694"/>
                  </a:cubicBezTo>
                  <a:lnTo>
                    <a:pt x="161668" y="64694"/>
                  </a:lnTo>
                  <a:cubicBezTo>
                    <a:pt x="159021" y="64694"/>
                    <a:pt x="156715" y="64678"/>
                    <a:pt x="154744" y="64642"/>
                  </a:cubicBezTo>
                  <a:cubicBezTo>
                    <a:pt x="152774" y="64610"/>
                    <a:pt x="151008" y="64558"/>
                    <a:pt x="149451" y="64490"/>
                  </a:cubicBezTo>
                  <a:lnTo>
                    <a:pt x="149451" y="4445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72" name="Freeform 271">
              <a:extLst>
                <a:ext uri="{FF2B5EF4-FFF2-40B4-BE49-F238E27FC236}">
                  <a16:creationId xmlns:a16="http://schemas.microsoft.com/office/drawing/2014/main" id="{DF082580-BE6F-88A5-20F3-3A699614A181}"/>
                </a:ext>
              </a:extLst>
            </p:cNvPr>
            <p:cNvSpPr/>
            <p:nvPr/>
          </p:nvSpPr>
          <p:spPr>
            <a:xfrm>
              <a:off x="10615001" y="6168460"/>
              <a:ext cx="11504" cy="11394"/>
            </a:xfrm>
            <a:custGeom>
              <a:avLst/>
              <a:gdLst>
                <a:gd name="connsiteX0" fmla="*/ 2343 w 11504"/>
                <a:gd name="connsiteY0" fmla="*/ 0 h 11394"/>
                <a:gd name="connsiteX1" fmla="*/ 713 w 11504"/>
                <a:gd name="connsiteY1" fmla="*/ 560 h 11394"/>
                <a:gd name="connsiteX2" fmla="*/ 0 w 11504"/>
                <a:gd name="connsiteY2" fmla="*/ 2136 h 11394"/>
                <a:gd name="connsiteX3" fmla="*/ 0 w 11504"/>
                <a:gd name="connsiteY3" fmla="*/ 9358 h 11394"/>
                <a:gd name="connsiteX4" fmla="*/ 713 w 11504"/>
                <a:gd name="connsiteY4" fmla="*/ 10782 h 11394"/>
                <a:gd name="connsiteX5" fmla="*/ 2343 w 11504"/>
                <a:gd name="connsiteY5" fmla="*/ 11394 h 11394"/>
                <a:gd name="connsiteX6" fmla="*/ 9162 w 11504"/>
                <a:gd name="connsiteY6" fmla="*/ 11394 h 11394"/>
                <a:gd name="connsiteX7" fmla="*/ 10739 w 11504"/>
                <a:gd name="connsiteY7" fmla="*/ 10782 h 11394"/>
                <a:gd name="connsiteX8" fmla="*/ 11504 w 11504"/>
                <a:gd name="connsiteY8" fmla="*/ 9358 h 11394"/>
                <a:gd name="connsiteX9" fmla="*/ 11504 w 11504"/>
                <a:gd name="connsiteY9" fmla="*/ 2136 h 11394"/>
                <a:gd name="connsiteX10" fmla="*/ 10791 w 11504"/>
                <a:gd name="connsiteY10" fmla="*/ 560 h 11394"/>
                <a:gd name="connsiteX11" fmla="*/ 9162 w 11504"/>
                <a:gd name="connsiteY11" fmla="*/ 0 h 11394"/>
                <a:gd name="connsiteX12" fmla="*/ 2343 w 11504"/>
                <a:gd name="connsiteY12" fmla="*/ 0 h 1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504" h="11394">
                  <a:moveTo>
                    <a:pt x="2343" y="0"/>
                  </a:moveTo>
                  <a:cubicBezTo>
                    <a:pt x="1734" y="0"/>
                    <a:pt x="1189" y="188"/>
                    <a:pt x="713" y="560"/>
                  </a:cubicBezTo>
                  <a:cubicBezTo>
                    <a:pt x="240" y="932"/>
                    <a:pt x="0" y="1460"/>
                    <a:pt x="0" y="2136"/>
                  </a:cubicBezTo>
                  <a:lnTo>
                    <a:pt x="0" y="9358"/>
                  </a:lnTo>
                  <a:cubicBezTo>
                    <a:pt x="0" y="9902"/>
                    <a:pt x="240" y="10374"/>
                    <a:pt x="713" y="10782"/>
                  </a:cubicBezTo>
                  <a:cubicBezTo>
                    <a:pt x="1189" y="11190"/>
                    <a:pt x="1734" y="11394"/>
                    <a:pt x="2343" y="11394"/>
                  </a:cubicBezTo>
                  <a:lnTo>
                    <a:pt x="9162" y="11394"/>
                  </a:lnTo>
                  <a:cubicBezTo>
                    <a:pt x="9706" y="11394"/>
                    <a:pt x="10231" y="11190"/>
                    <a:pt x="10739" y="10782"/>
                  </a:cubicBezTo>
                  <a:cubicBezTo>
                    <a:pt x="11252" y="10374"/>
                    <a:pt x="11504" y="9902"/>
                    <a:pt x="11504" y="9358"/>
                  </a:cubicBezTo>
                  <a:lnTo>
                    <a:pt x="11504" y="2136"/>
                  </a:lnTo>
                  <a:cubicBezTo>
                    <a:pt x="11504" y="1460"/>
                    <a:pt x="11268" y="932"/>
                    <a:pt x="10791" y="560"/>
                  </a:cubicBezTo>
                  <a:cubicBezTo>
                    <a:pt x="10319" y="188"/>
                    <a:pt x="9774" y="0"/>
                    <a:pt x="9162" y="0"/>
                  </a:cubicBezTo>
                  <a:lnTo>
                    <a:pt x="23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73" name="Freeform 272">
              <a:extLst>
                <a:ext uri="{FF2B5EF4-FFF2-40B4-BE49-F238E27FC236}">
                  <a16:creationId xmlns:a16="http://schemas.microsoft.com/office/drawing/2014/main" id="{252FC790-2F2B-2BEE-9664-45672BCECD5A}"/>
                </a:ext>
              </a:extLst>
            </p:cNvPr>
            <p:cNvSpPr/>
            <p:nvPr/>
          </p:nvSpPr>
          <p:spPr>
            <a:xfrm>
              <a:off x="11069138" y="6324924"/>
              <a:ext cx="36654" cy="78628"/>
            </a:xfrm>
            <a:custGeom>
              <a:avLst/>
              <a:gdLst>
                <a:gd name="connsiteX0" fmla="*/ 36042 w 36654"/>
                <a:gd name="connsiteY0" fmla="*/ 1372 h 78628"/>
                <a:gd name="connsiteX1" fmla="*/ 34821 w 36654"/>
                <a:gd name="connsiteY1" fmla="*/ 812 h 78628"/>
                <a:gd name="connsiteX2" fmla="*/ 31970 w 36654"/>
                <a:gd name="connsiteY2" fmla="*/ 252 h 78628"/>
                <a:gd name="connsiteX3" fmla="*/ 28710 w 36654"/>
                <a:gd name="connsiteY3" fmla="*/ 0 h 78628"/>
                <a:gd name="connsiteX4" fmla="*/ 21482 w 36654"/>
                <a:gd name="connsiteY4" fmla="*/ 712 h 78628"/>
                <a:gd name="connsiteX5" fmla="*/ 15937 w 36654"/>
                <a:gd name="connsiteY5" fmla="*/ 3253 h 78628"/>
                <a:gd name="connsiteX6" fmla="*/ 12373 w 36654"/>
                <a:gd name="connsiteY6" fmla="*/ 8238 h 78628"/>
                <a:gd name="connsiteX7" fmla="*/ 11100 w 36654"/>
                <a:gd name="connsiteY7" fmla="*/ 16276 h 78628"/>
                <a:gd name="connsiteX8" fmla="*/ 11100 w 36654"/>
                <a:gd name="connsiteY8" fmla="*/ 21261 h 78628"/>
                <a:gd name="connsiteX9" fmla="*/ 2038 w 36654"/>
                <a:gd name="connsiteY9" fmla="*/ 21261 h 78628"/>
                <a:gd name="connsiteX10" fmla="*/ 613 w 36654"/>
                <a:gd name="connsiteY10" fmla="*/ 21869 h 78628"/>
                <a:gd name="connsiteX11" fmla="*/ 0 w 36654"/>
                <a:gd name="connsiteY11" fmla="*/ 23293 h 78628"/>
                <a:gd name="connsiteX12" fmla="*/ 0 w 36654"/>
                <a:gd name="connsiteY12" fmla="*/ 27974 h 78628"/>
                <a:gd name="connsiteX13" fmla="*/ 613 w 36654"/>
                <a:gd name="connsiteY13" fmla="*/ 29246 h 78628"/>
                <a:gd name="connsiteX14" fmla="*/ 2038 w 36654"/>
                <a:gd name="connsiteY14" fmla="*/ 29906 h 78628"/>
                <a:gd name="connsiteX15" fmla="*/ 11100 w 36654"/>
                <a:gd name="connsiteY15" fmla="*/ 31331 h 78628"/>
                <a:gd name="connsiteX16" fmla="*/ 11100 w 36654"/>
                <a:gd name="connsiteY16" fmla="*/ 76492 h 78628"/>
                <a:gd name="connsiteX17" fmla="*/ 11764 w 36654"/>
                <a:gd name="connsiteY17" fmla="*/ 77968 h 78628"/>
                <a:gd name="connsiteX18" fmla="*/ 13238 w 36654"/>
                <a:gd name="connsiteY18" fmla="*/ 78629 h 78628"/>
                <a:gd name="connsiteX19" fmla="*/ 22504 w 36654"/>
                <a:gd name="connsiteY19" fmla="*/ 78629 h 78628"/>
                <a:gd name="connsiteX20" fmla="*/ 23926 w 36654"/>
                <a:gd name="connsiteY20" fmla="*/ 77968 h 78628"/>
                <a:gd name="connsiteX21" fmla="*/ 24538 w 36654"/>
                <a:gd name="connsiteY21" fmla="*/ 76492 h 78628"/>
                <a:gd name="connsiteX22" fmla="*/ 24538 w 36654"/>
                <a:gd name="connsiteY22" fmla="*/ 31331 h 78628"/>
                <a:gd name="connsiteX23" fmla="*/ 34312 w 36654"/>
                <a:gd name="connsiteY23" fmla="*/ 31331 h 78628"/>
                <a:gd name="connsiteX24" fmla="*/ 35738 w 36654"/>
                <a:gd name="connsiteY24" fmla="*/ 30771 h 78628"/>
                <a:gd name="connsiteX25" fmla="*/ 36347 w 36654"/>
                <a:gd name="connsiteY25" fmla="*/ 29398 h 78628"/>
                <a:gd name="connsiteX26" fmla="*/ 36347 w 36654"/>
                <a:gd name="connsiteY26" fmla="*/ 23293 h 78628"/>
                <a:gd name="connsiteX27" fmla="*/ 35738 w 36654"/>
                <a:gd name="connsiteY27" fmla="*/ 21869 h 78628"/>
                <a:gd name="connsiteX28" fmla="*/ 34312 w 36654"/>
                <a:gd name="connsiteY28" fmla="*/ 21261 h 78628"/>
                <a:gd name="connsiteX29" fmla="*/ 24538 w 36654"/>
                <a:gd name="connsiteY29" fmla="*/ 21261 h 78628"/>
                <a:gd name="connsiteX30" fmla="*/ 24538 w 36654"/>
                <a:gd name="connsiteY30" fmla="*/ 16276 h 78628"/>
                <a:gd name="connsiteX31" fmla="*/ 25711 w 36654"/>
                <a:gd name="connsiteY31" fmla="*/ 11339 h 78628"/>
                <a:gd name="connsiteX32" fmla="*/ 30544 w 36654"/>
                <a:gd name="connsiteY32" fmla="*/ 10170 h 78628"/>
                <a:gd name="connsiteX33" fmla="*/ 35129 w 36654"/>
                <a:gd name="connsiteY33" fmla="*/ 10170 h 78628"/>
                <a:gd name="connsiteX34" fmla="*/ 36146 w 36654"/>
                <a:gd name="connsiteY34" fmla="*/ 9766 h 78628"/>
                <a:gd name="connsiteX35" fmla="*/ 36655 w 36654"/>
                <a:gd name="connsiteY35" fmla="*/ 8442 h 78628"/>
                <a:gd name="connsiteX36" fmla="*/ 36655 w 36654"/>
                <a:gd name="connsiteY36" fmla="*/ 2441 h 78628"/>
                <a:gd name="connsiteX37" fmla="*/ 36042 w 36654"/>
                <a:gd name="connsiteY37" fmla="*/ 1372 h 7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4" h="78628">
                  <a:moveTo>
                    <a:pt x="36042" y="1372"/>
                  </a:moveTo>
                  <a:cubicBezTo>
                    <a:pt x="35638" y="1136"/>
                    <a:pt x="35229" y="952"/>
                    <a:pt x="34821" y="812"/>
                  </a:cubicBezTo>
                  <a:cubicBezTo>
                    <a:pt x="33871" y="608"/>
                    <a:pt x="32919" y="420"/>
                    <a:pt x="31970" y="252"/>
                  </a:cubicBezTo>
                  <a:cubicBezTo>
                    <a:pt x="31021" y="84"/>
                    <a:pt x="29936" y="0"/>
                    <a:pt x="28710" y="0"/>
                  </a:cubicBezTo>
                  <a:cubicBezTo>
                    <a:pt x="26067" y="0"/>
                    <a:pt x="23657" y="240"/>
                    <a:pt x="21482" y="712"/>
                  </a:cubicBezTo>
                  <a:cubicBezTo>
                    <a:pt x="19308" y="1184"/>
                    <a:pt x="17462" y="2032"/>
                    <a:pt x="15937" y="3253"/>
                  </a:cubicBezTo>
                  <a:cubicBezTo>
                    <a:pt x="14411" y="4473"/>
                    <a:pt x="13222" y="6137"/>
                    <a:pt x="12373" y="8238"/>
                  </a:cubicBezTo>
                  <a:cubicBezTo>
                    <a:pt x="11524" y="10342"/>
                    <a:pt x="11100" y="13019"/>
                    <a:pt x="11100" y="16276"/>
                  </a:cubicBezTo>
                  <a:lnTo>
                    <a:pt x="11100" y="21261"/>
                  </a:lnTo>
                  <a:lnTo>
                    <a:pt x="2038" y="21261"/>
                  </a:lnTo>
                  <a:cubicBezTo>
                    <a:pt x="1493" y="21261"/>
                    <a:pt x="1021" y="21461"/>
                    <a:pt x="613" y="21869"/>
                  </a:cubicBezTo>
                  <a:cubicBezTo>
                    <a:pt x="208" y="22277"/>
                    <a:pt x="0" y="22749"/>
                    <a:pt x="0" y="23293"/>
                  </a:cubicBezTo>
                  <a:lnTo>
                    <a:pt x="0" y="27974"/>
                  </a:lnTo>
                  <a:cubicBezTo>
                    <a:pt x="0" y="28518"/>
                    <a:pt x="208" y="28938"/>
                    <a:pt x="613" y="29246"/>
                  </a:cubicBezTo>
                  <a:cubicBezTo>
                    <a:pt x="1021" y="29550"/>
                    <a:pt x="1494" y="29770"/>
                    <a:pt x="2038" y="29906"/>
                  </a:cubicBezTo>
                  <a:lnTo>
                    <a:pt x="11100" y="31331"/>
                  </a:lnTo>
                  <a:lnTo>
                    <a:pt x="11100" y="76492"/>
                  </a:lnTo>
                  <a:cubicBezTo>
                    <a:pt x="11100" y="77036"/>
                    <a:pt x="11320" y="77528"/>
                    <a:pt x="11764" y="77968"/>
                  </a:cubicBezTo>
                  <a:cubicBezTo>
                    <a:pt x="12201" y="78412"/>
                    <a:pt x="12693" y="78629"/>
                    <a:pt x="13238" y="78629"/>
                  </a:cubicBezTo>
                  <a:lnTo>
                    <a:pt x="22504" y="78629"/>
                  </a:lnTo>
                  <a:cubicBezTo>
                    <a:pt x="23044" y="78629"/>
                    <a:pt x="23521" y="78412"/>
                    <a:pt x="23926" y="77968"/>
                  </a:cubicBezTo>
                  <a:cubicBezTo>
                    <a:pt x="24334" y="77528"/>
                    <a:pt x="24538" y="77036"/>
                    <a:pt x="24538" y="76492"/>
                  </a:cubicBezTo>
                  <a:lnTo>
                    <a:pt x="24538" y="31331"/>
                  </a:lnTo>
                  <a:lnTo>
                    <a:pt x="34312" y="31331"/>
                  </a:lnTo>
                  <a:cubicBezTo>
                    <a:pt x="34853" y="31331"/>
                    <a:pt x="35329" y="31143"/>
                    <a:pt x="35738" y="30771"/>
                  </a:cubicBezTo>
                  <a:cubicBezTo>
                    <a:pt x="36146" y="30399"/>
                    <a:pt x="36347" y="29938"/>
                    <a:pt x="36347" y="29398"/>
                  </a:cubicBezTo>
                  <a:lnTo>
                    <a:pt x="36347" y="23293"/>
                  </a:lnTo>
                  <a:cubicBezTo>
                    <a:pt x="36347" y="22749"/>
                    <a:pt x="36146" y="22277"/>
                    <a:pt x="35738" y="21869"/>
                  </a:cubicBezTo>
                  <a:cubicBezTo>
                    <a:pt x="35329" y="21461"/>
                    <a:pt x="34853" y="21261"/>
                    <a:pt x="34312" y="21261"/>
                  </a:cubicBezTo>
                  <a:lnTo>
                    <a:pt x="24538" y="21261"/>
                  </a:lnTo>
                  <a:lnTo>
                    <a:pt x="24538" y="16276"/>
                  </a:lnTo>
                  <a:cubicBezTo>
                    <a:pt x="24538" y="13767"/>
                    <a:pt x="24926" y="12123"/>
                    <a:pt x="25711" y="11339"/>
                  </a:cubicBezTo>
                  <a:cubicBezTo>
                    <a:pt x="26488" y="10562"/>
                    <a:pt x="28102" y="10170"/>
                    <a:pt x="30544" y="10170"/>
                  </a:cubicBezTo>
                  <a:lnTo>
                    <a:pt x="35129" y="10170"/>
                  </a:lnTo>
                  <a:cubicBezTo>
                    <a:pt x="35465" y="10170"/>
                    <a:pt x="35806" y="10034"/>
                    <a:pt x="36146" y="9766"/>
                  </a:cubicBezTo>
                  <a:cubicBezTo>
                    <a:pt x="36487" y="9494"/>
                    <a:pt x="36655" y="9054"/>
                    <a:pt x="36655" y="8442"/>
                  </a:cubicBezTo>
                  <a:lnTo>
                    <a:pt x="36655" y="2441"/>
                  </a:lnTo>
                  <a:cubicBezTo>
                    <a:pt x="36655" y="1969"/>
                    <a:pt x="36450" y="1613"/>
                    <a:pt x="36042" y="1372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74" name="Freeform 273">
              <a:extLst>
                <a:ext uri="{FF2B5EF4-FFF2-40B4-BE49-F238E27FC236}">
                  <a16:creationId xmlns:a16="http://schemas.microsoft.com/office/drawing/2014/main" id="{4962CC08-BDA5-0DC1-16DD-72A144AD93B5}"/>
                </a:ext>
              </a:extLst>
            </p:cNvPr>
            <p:cNvSpPr/>
            <p:nvPr/>
          </p:nvSpPr>
          <p:spPr>
            <a:xfrm>
              <a:off x="11110170" y="6345472"/>
              <a:ext cx="48663" cy="58896"/>
            </a:xfrm>
            <a:custGeom>
              <a:avLst/>
              <a:gdLst>
                <a:gd name="connsiteX0" fmla="*/ 42453 w 48663"/>
                <a:gd name="connsiteY0" fmla="*/ 7221 h 58896"/>
                <a:gd name="connsiteX1" fmla="*/ 34869 w 48663"/>
                <a:gd name="connsiteY1" fmla="*/ 1932 h 58896"/>
                <a:gd name="connsiteX2" fmla="*/ 24334 w 48663"/>
                <a:gd name="connsiteY2" fmla="*/ 0 h 58896"/>
                <a:gd name="connsiteX3" fmla="*/ 13795 w 48663"/>
                <a:gd name="connsiteY3" fmla="*/ 1932 h 58896"/>
                <a:gd name="connsiteX4" fmla="*/ 6211 w 48663"/>
                <a:gd name="connsiteY4" fmla="*/ 7221 h 58896"/>
                <a:gd name="connsiteX5" fmla="*/ 1578 w 48663"/>
                <a:gd name="connsiteY5" fmla="*/ 15207 h 58896"/>
                <a:gd name="connsiteX6" fmla="*/ 0 w 48663"/>
                <a:gd name="connsiteY6" fmla="*/ 25325 h 58896"/>
                <a:gd name="connsiteX7" fmla="*/ 0 w 48663"/>
                <a:gd name="connsiteY7" fmla="*/ 33567 h 58896"/>
                <a:gd name="connsiteX8" fmla="*/ 1578 w 48663"/>
                <a:gd name="connsiteY8" fmla="*/ 43689 h 58896"/>
                <a:gd name="connsiteX9" fmla="*/ 6211 w 48663"/>
                <a:gd name="connsiteY9" fmla="*/ 51675 h 58896"/>
                <a:gd name="connsiteX10" fmla="*/ 13795 w 48663"/>
                <a:gd name="connsiteY10" fmla="*/ 56964 h 58896"/>
                <a:gd name="connsiteX11" fmla="*/ 24334 w 48663"/>
                <a:gd name="connsiteY11" fmla="*/ 58896 h 58896"/>
                <a:gd name="connsiteX12" fmla="*/ 34869 w 48663"/>
                <a:gd name="connsiteY12" fmla="*/ 56964 h 58896"/>
                <a:gd name="connsiteX13" fmla="*/ 42453 w 48663"/>
                <a:gd name="connsiteY13" fmla="*/ 51675 h 58896"/>
                <a:gd name="connsiteX14" fmla="*/ 47086 w 48663"/>
                <a:gd name="connsiteY14" fmla="*/ 43689 h 58896"/>
                <a:gd name="connsiteX15" fmla="*/ 48664 w 48663"/>
                <a:gd name="connsiteY15" fmla="*/ 33567 h 58896"/>
                <a:gd name="connsiteX16" fmla="*/ 48664 w 48663"/>
                <a:gd name="connsiteY16" fmla="*/ 25325 h 58896"/>
                <a:gd name="connsiteX17" fmla="*/ 47086 w 48663"/>
                <a:gd name="connsiteY17" fmla="*/ 15207 h 58896"/>
                <a:gd name="connsiteX18" fmla="*/ 42453 w 48663"/>
                <a:gd name="connsiteY18" fmla="*/ 7221 h 58896"/>
                <a:gd name="connsiteX19" fmla="*/ 35226 w 48663"/>
                <a:gd name="connsiteY19" fmla="*/ 33567 h 58896"/>
                <a:gd name="connsiteX20" fmla="*/ 32479 w 48663"/>
                <a:gd name="connsiteY20" fmla="*/ 43585 h 58896"/>
                <a:gd name="connsiteX21" fmla="*/ 24334 w 48663"/>
                <a:gd name="connsiteY21" fmla="*/ 47298 h 58896"/>
                <a:gd name="connsiteX22" fmla="*/ 16190 w 48663"/>
                <a:gd name="connsiteY22" fmla="*/ 43585 h 58896"/>
                <a:gd name="connsiteX23" fmla="*/ 13439 w 48663"/>
                <a:gd name="connsiteY23" fmla="*/ 33567 h 58896"/>
                <a:gd name="connsiteX24" fmla="*/ 13439 w 48663"/>
                <a:gd name="connsiteY24" fmla="*/ 25325 h 58896"/>
                <a:gd name="connsiteX25" fmla="*/ 16190 w 48663"/>
                <a:gd name="connsiteY25" fmla="*/ 15311 h 58896"/>
                <a:gd name="connsiteX26" fmla="*/ 24334 w 48663"/>
                <a:gd name="connsiteY26" fmla="*/ 11594 h 58896"/>
                <a:gd name="connsiteX27" fmla="*/ 32479 w 48663"/>
                <a:gd name="connsiteY27" fmla="*/ 15311 h 58896"/>
                <a:gd name="connsiteX28" fmla="*/ 35226 w 48663"/>
                <a:gd name="connsiteY28" fmla="*/ 25325 h 58896"/>
                <a:gd name="connsiteX29" fmla="*/ 35226 w 48663"/>
                <a:gd name="connsiteY29" fmla="*/ 33567 h 5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896">
                  <a:moveTo>
                    <a:pt x="42453" y="7221"/>
                  </a:moveTo>
                  <a:cubicBezTo>
                    <a:pt x="40419" y="4985"/>
                    <a:pt x="37889" y="3220"/>
                    <a:pt x="34869" y="1932"/>
                  </a:cubicBezTo>
                  <a:cubicBezTo>
                    <a:pt x="31850" y="644"/>
                    <a:pt x="28338" y="0"/>
                    <a:pt x="24334" y="0"/>
                  </a:cubicBezTo>
                  <a:cubicBezTo>
                    <a:pt x="20326" y="0"/>
                    <a:pt x="16814" y="644"/>
                    <a:pt x="13795" y="1932"/>
                  </a:cubicBezTo>
                  <a:cubicBezTo>
                    <a:pt x="10776" y="3221"/>
                    <a:pt x="8245" y="4985"/>
                    <a:pt x="6211" y="7221"/>
                  </a:cubicBezTo>
                  <a:cubicBezTo>
                    <a:pt x="4173" y="9458"/>
                    <a:pt x="2627" y="12122"/>
                    <a:pt x="1578" y="15207"/>
                  </a:cubicBezTo>
                  <a:cubicBezTo>
                    <a:pt x="525" y="18292"/>
                    <a:pt x="0" y="21664"/>
                    <a:pt x="0" y="25325"/>
                  </a:cubicBezTo>
                  <a:lnTo>
                    <a:pt x="0" y="33567"/>
                  </a:lnTo>
                  <a:cubicBezTo>
                    <a:pt x="0" y="37228"/>
                    <a:pt x="525" y="40604"/>
                    <a:pt x="1578" y="43689"/>
                  </a:cubicBezTo>
                  <a:cubicBezTo>
                    <a:pt x="2627" y="46774"/>
                    <a:pt x="4173" y="49434"/>
                    <a:pt x="6211" y="51675"/>
                  </a:cubicBezTo>
                  <a:cubicBezTo>
                    <a:pt x="8245" y="53911"/>
                    <a:pt x="10776" y="55676"/>
                    <a:pt x="13795" y="56964"/>
                  </a:cubicBezTo>
                  <a:cubicBezTo>
                    <a:pt x="16814" y="58248"/>
                    <a:pt x="20326" y="58896"/>
                    <a:pt x="24334" y="58896"/>
                  </a:cubicBezTo>
                  <a:cubicBezTo>
                    <a:pt x="28338" y="58896"/>
                    <a:pt x="31850" y="58248"/>
                    <a:pt x="34869" y="56964"/>
                  </a:cubicBezTo>
                  <a:cubicBezTo>
                    <a:pt x="37889" y="55676"/>
                    <a:pt x="40419" y="53911"/>
                    <a:pt x="42453" y="51675"/>
                  </a:cubicBezTo>
                  <a:cubicBezTo>
                    <a:pt x="44491" y="49434"/>
                    <a:pt x="46033" y="46774"/>
                    <a:pt x="47086" y="43689"/>
                  </a:cubicBezTo>
                  <a:cubicBezTo>
                    <a:pt x="48136" y="40604"/>
                    <a:pt x="48664" y="37228"/>
                    <a:pt x="48664" y="33567"/>
                  </a:cubicBezTo>
                  <a:lnTo>
                    <a:pt x="48664" y="25325"/>
                  </a:lnTo>
                  <a:cubicBezTo>
                    <a:pt x="48664" y="21664"/>
                    <a:pt x="48136" y="18292"/>
                    <a:pt x="47086" y="15207"/>
                  </a:cubicBezTo>
                  <a:cubicBezTo>
                    <a:pt x="46033" y="12122"/>
                    <a:pt x="44492" y="9458"/>
                    <a:pt x="42453" y="7221"/>
                  </a:cubicBezTo>
                  <a:moveTo>
                    <a:pt x="35226" y="33567"/>
                  </a:moveTo>
                  <a:cubicBezTo>
                    <a:pt x="35226" y="37776"/>
                    <a:pt x="34313" y="41113"/>
                    <a:pt x="32479" y="43585"/>
                  </a:cubicBezTo>
                  <a:cubicBezTo>
                    <a:pt x="30645" y="46061"/>
                    <a:pt x="27930" y="47298"/>
                    <a:pt x="24334" y="47298"/>
                  </a:cubicBezTo>
                  <a:cubicBezTo>
                    <a:pt x="20735" y="47298"/>
                    <a:pt x="18024" y="46061"/>
                    <a:pt x="16190" y="43585"/>
                  </a:cubicBezTo>
                  <a:cubicBezTo>
                    <a:pt x="14356" y="41112"/>
                    <a:pt x="13439" y="37776"/>
                    <a:pt x="13439" y="33567"/>
                  </a:cubicBezTo>
                  <a:lnTo>
                    <a:pt x="13439" y="25325"/>
                  </a:lnTo>
                  <a:cubicBezTo>
                    <a:pt x="13439" y="21124"/>
                    <a:pt x="14356" y="17784"/>
                    <a:pt x="16190" y="15311"/>
                  </a:cubicBezTo>
                  <a:cubicBezTo>
                    <a:pt x="18024" y="12835"/>
                    <a:pt x="20735" y="11594"/>
                    <a:pt x="24334" y="11594"/>
                  </a:cubicBezTo>
                  <a:cubicBezTo>
                    <a:pt x="27930" y="11594"/>
                    <a:pt x="30645" y="12835"/>
                    <a:pt x="32479" y="15311"/>
                  </a:cubicBezTo>
                  <a:cubicBezTo>
                    <a:pt x="34313" y="17784"/>
                    <a:pt x="35226" y="21124"/>
                    <a:pt x="35226" y="25325"/>
                  </a:cubicBezTo>
                  <a:lnTo>
                    <a:pt x="35226" y="33567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75" name="Freeform 274">
              <a:extLst>
                <a:ext uri="{FF2B5EF4-FFF2-40B4-BE49-F238E27FC236}">
                  <a16:creationId xmlns:a16="http://schemas.microsoft.com/office/drawing/2014/main" id="{EA57E9E2-FEF3-1461-877A-2DA83D9F23BF}"/>
                </a:ext>
              </a:extLst>
            </p:cNvPr>
            <p:cNvSpPr/>
            <p:nvPr/>
          </p:nvSpPr>
          <p:spPr>
            <a:xfrm>
              <a:off x="11170336" y="6345472"/>
              <a:ext cx="29523" cy="58080"/>
            </a:xfrm>
            <a:custGeom>
              <a:avLst/>
              <a:gdLst>
                <a:gd name="connsiteX0" fmla="*/ 28915 w 29523"/>
                <a:gd name="connsiteY0" fmla="*/ 608 h 58080"/>
                <a:gd name="connsiteX1" fmla="*/ 27489 w 29523"/>
                <a:gd name="connsiteY1" fmla="*/ 0 h 58080"/>
                <a:gd name="connsiteX2" fmla="*/ 20566 w 29523"/>
                <a:gd name="connsiteY2" fmla="*/ 968 h 58080"/>
                <a:gd name="connsiteX3" fmla="*/ 12930 w 29523"/>
                <a:gd name="connsiteY3" fmla="*/ 4881 h 58080"/>
                <a:gd name="connsiteX4" fmla="*/ 12930 w 29523"/>
                <a:gd name="connsiteY4" fmla="*/ 2745 h 58080"/>
                <a:gd name="connsiteX5" fmla="*/ 12321 w 29523"/>
                <a:gd name="connsiteY5" fmla="*/ 1320 h 58080"/>
                <a:gd name="connsiteX6" fmla="*/ 10895 w 29523"/>
                <a:gd name="connsiteY6" fmla="*/ 712 h 58080"/>
                <a:gd name="connsiteX7" fmla="*/ 2038 w 29523"/>
                <a:gd name="connsiteY7" fmla="*/ 712 h 58080"/>
                <a:gd name="connsiteX8" fmla="*/ 612 w 29523"/>
                <a:gd name="connsiteY8" fmla="*/ 1320 h 58080"/>
                <a:gd name="connsiteX9" fmla="*/ 0 w 29523"/>
                <a:gd name="connsiteY9" fmla="*/ 2745 h 58080"/>
                <a:gd name="connsiteX10" fmla="*/ 0 w 29523"/>
                <a:gd name="connsiteY10" fmla="*/ 55944 h 58080"/>
                <a:gd name="connsiteX11" fmla="*/ 612 w 29523"/>
                <a:gd name="connsiteY11" fmla="*/ 57424 h 58080"/>
                <a:gd name="connsiteX12" fmla="*/ 2038 w 29523"/>
                <a:gd name="connsiteY12" fmla="*/ 58080 h 58080"/>
                <a:gd name="connsiteX13" fmla="*/ 11404 w 29523"/>
                <a:gd name="connsiteY13" fmla="*/ 58080 h 58080"/>
                <a:gd name="connsiteX14" fmla="*/ 12829 w 29523"/>
                <a:gd name="connsiteY14" fmla="*/ 57424 h 58080"/>
                <a:gd name="connsiteX15" fmla="*/ 13438 w 29523"/>
                <a:gd name="connsiteY15" fmla="*/ 55944 h 58080"/>
                <a:gd name="connsiteX16" fmla="*/ 13438 w 29523"/>
                <a:gd name="connsiteY16" fmla="*/ 15055 h 58080"/>
                <a:gd name="connsiteX17" fmla="*/ 20005 w 29523"/>
                <a:gd name="connsiteY17" fmla="*/ 12358 h 58080"/>
                <a:gd name="connsiteX18" fmla="*/ 27489 w 29523"/>
                <a:gd name="connsiteY18" fmla="*/ 11390 h 58080"/>
                <a:gd name="connsiteX19" fmla="*/ 28914 w 29523"/>
                <a:gd name="connsiteY19" fmla="*/ 10782 h 58080"/>
                <a:gd name="connsiteX20" fmla="*/ 29523 w 29523"/>
                <a:gd name="connsiteY20" fmla="*/ 9358 h 58080"/>
                <a:gd name="connsiteX21" fmla="*/ 29523 w 29523"/>
                <a:gd name="connsiteY21" fmla="*/ 2032 h 58080"/>
                <a:gd name="connsiteX22" fmla="*/ 28914 w 29523"/>
                <a:gd name="connsiteY22" fmla="*/ 608 h 58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523" h="58080">
                  <a:moveTo>
                    <a:pt x="28915" y="608"/>
                  </a:moveTo>
                  <a:cubicBezTo>
                    <a:pt x="28506" y="204"/>
                    <a:pt x="28034" y="0"/>
                    <a:pt x="27489" y="0"/>
                  </a:cubicBezTo>
                  <a:cubicBezTo>
                    <a:pt x="25451" y="0"/>
                    <a:pt x="23144" y="320"/>
                    <a:pt x="20566" y="968"/>
                  </a:cubicBezTo>
                  <a:cubicBezTo>
                    <a:pt x="17987" y="1612"/>
                    <a:pt x="15440" y="2917"/>
                    <a:pt x="12930" y="4881"/>
                  </a:cubicBezTo>
                  <a:lnTo>
                    <a:pt x="12930" y="2745"/>
                  </a:lnTo>
                  <a:cubicBezTo>
                    <a:pt x="12930" y="2205"/>
                    <a:pt x="12725" y="1728"/>
                    <a:pt x="12321" y="1320"/>
                  </a:cubicBezTo>
                  <a:cubicBezTo>
                    <a:pt x="11912" y="916"/>
                    <a:pt x="11436" y="712"/>
                    <a:pt x="10895" y="712"/>
                  </a:cubicBezTo>
                  <a:lnTo>
                    <a:pt x="2038" y="712"/>
                  </a:lnTo>
                  <a:cubicBezTo>
                    <a:pt x="1494" y="712"/>
                    <a:pt x="1017" y="916"/>
                    <a:pt x="612" y="1320"/>
                  </a:cubicBezTo>
                  <a:cubicBezTo>
                    <a:pt x="204" y="1728"/>
                    <a:pt x="0" y="2205"/>
                    <a:pt x="0" y="2745"/>
                  </a:cubicBezTo>
                  <a:lnTo>
                    <a:pt x="0" y="55944"/>
                  </a:lnTo>
                  <a:cubicBezTo>
                    <a:pt x="0" y="56488"/>
                    <a:pt x="204" y="56980"/>
                    <a:pt x="612" y="57424"/>
                  </a:cubicBezTo>
                  <a:cubicBezTo>
                    <a:pt x="1017" y="57860"/>
                    <a:pt x="1494" y="58080"/>
                    <a:pt x="2038" y="58080"/>
                  </a:cubicBezTo>
                  <a:lnTo>
                    <a:pt x="11404" y="58080"/>
                  </a:lnTo>
                  <a:cubicBezTo>
                    <a:pt x="11944" y="58080"/>
                    <a:pt x="12421" y="57860"/>
                    <a:pt x="12829" y="57424"/>
                  </a:cubicBezTo>
                  <a:cubicBezTo>
                    <a:pt x="13238" y="56980"/>
                    <a:pt x="13438" y="56488"/>
                    <a:pt x="13438" y="55944"/>
                  </a:cubicBezTo>
                  <a:lnTo>
                    <a:pt x="13438" y="15055"/>
                  </a:lnTo>
                  <a:cubicBezTo>
                    <a:pt x="15608" y="13903"/>
                    <a:pt x="17799" y="13003"/>
                    <a:pt x="20005" y="12358"/>
                  </a:cubicBezTo>
                  <a:cubicBezTo>
                    <a:pt x="22211" y="11714"/>
                    <a:pt x="24702" y="11390"/>
                    <a:pt x="27489" y="11390"/>
                  </a:cubicBezTo>
                  <a:cubicBezTo>
                    <a:pt x="28033" y="11390"/>
                    <a:pt x="28506" y="11186"/>
                    <a:pt x="28914" y="10782"/>
                  </a:cubicBezTo>
                  <a:cubicBezTo>
                    <a:pt x="29323" y="10374"/>
                    <a:pt x="29523" y="9898"/>
                    <a:pt x="29523" y="9358"/>
                  </a:cubicBezTo>
                  <a:lnTo>
                    <a:pt x="29523" y="2032"/>
                  </a:lnTo>
                  <a:cubicBezTo>
                    <a:pt x="29523" y="1488"/>
                    <a:pt x="29323" y="1016"/>
                    <a:pt x="28914" y="60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76" name="Freeform 275">
              <a:extLst>
                <a:ext uri="{FF2B5EF4-FFF2-40B4-BE49-F238E27FC236}">
                  <a16:creationId xmlns:a16="http://schemas.microsoft.com/office/drawing/2014/main" id="{E5940DF2-91C9-4C52-4C1E-C91097547859}"/>
                </a:ext>
              </a:extLst>
            </p:cNvPr>
            <p:cNvSpPr/>
            <p:nvPr/>
          </p:nvSpPr>
          <p:spPr>
            <a:xfrm>
              <a:off x="10337180" y="6446983"/>
              <a:ext cx="57216" cy="75579"/>
            </a:xfrm>
            <a:custGeom>
              <a:avLst/>
              <a:gdLst>
                <a:gd name="connsiteX0" fmla="*/ 55283 w 57216"/>
                <a:gd name="connsiteY0" fmla="*/ 0 h 75579"/>
                <a:gd name="connsiteX1" fmla="*/ 46529 w 57216"/>
                <a:gd name="connsiteY1" fmla="*/ 0 h 75579"/>
                <a:gd name="connsiteX2" fmla="*/ 44595 w 57216"/>
                <a:gd name="connsiteY2" fmla="*/ 1932 h 75579"/>
                <a:gd name="connsiteX3" fmla="*/ 44595 w 57216"/>
                <a:gd name="connsiteY3" fmla="*/ 55436 h 75579"/>
                <a:gd name="connsiteX4" fmla="*/ 44083 w 57216"/>
                <a:gd name="connsiteY4" fmla="*/ 56352 h 75579"/>
                <a:gd name="connsiteX5" fmla="*/ 43270 w 57216"/>
                <a:gd name="connsiteY5" fmla="*/ 55539 h 75579"/>
                <a:gd name="connsiteX6" fmla="*/ 19549 w 57216"/>
                <a:gd name="connsiteY6" fmla="*/ 3253 h 75579"/>
                <a:gd name="connsiteX7" fmla="*/ 17663 w 57216"/>
                <a:gd name="connsiteY7" fmla="*/ 608 h 75579"/>
                <a:gd name="connsiteX8" fmla="*/ 15068 w 57216"/>
                <a:gd name="connsiteY8" fmla="*/ 0 h 75579"/>
                <a:gd name="connsiteX9" fmla="*/ 4072 w 57216"/>
                <a:gd name="connsiteY9" fmla="*/ 0 h 75579"/>
                <a:gd name="connsiteX10" fmla="*/ 1173 w 57216"/>
                <a:gd name="connsiteY10" fmla="*/ 1169 h 75579"/>
                <a:gd name="connsiteX11" fmla="*/ 0 w 57216"/>
                <a:gd name="connsiteY11" fmla="*/ 4069 h 75579"/>
                <a:gd name="connsiteX12" fmla="*/ 0 w 57216"/>
                <a:gd name="connsiteY12" fmla="*/ 73543 h 75579"/>
                <a:gd name="connsiteX13" fmla="*/ 613 w 57216"/>
                <a:gd name="connsiteY13" fmla="*/ 74968 h 75579"/>
                <a:gd name="connsiteX14" fmla="*/ 2038 w 57216"/>
                <a:gd name="connsiteY14" fmla="*/ 75580 h 75579"/>
                <a:gd name="connsiteX15" fmla="*/ 10691 w 57216"/>
                <a:gd name="connsiteY15" fmla="*/ 75580 h 75579"/>
                <a:gd name="connsiteX16" fmla="*/ 12065 w 57216"/>
                <a:gd name="connsiteY16" fmla="*/ 74968 h 75579"/>
                <a:gd name="connsiteX17" fmla="*/ 12625 w 57216"/>
                <a:gd name="connsiteY17" fmla="*/ 73543 h 75579"/>
                <a:gd name="connsiteX18" fmla="*/ 12625 w 57216"/>
                <a:gd name="connsiteY18" fmla="*/ 22377 h 75579"/>
                <a:gd name="connsiteX19" fmla="*/ 13134 w 57216"/>
                <a:gd name="connsiteY19" fmla="*/ 21565 h 75579"/>
                <a:gd name="connsiteX20" fmla="*/ 14051 w 57216"/>
                <a:gd name="connsiteY20" fmla="*/ 22377 h 75579"/>
                <a:gd name="connsiteX21" fmla="*/ 36651 w 57216"/>
                <a:gd name="connsiteY21" fmla="*/ 71919 h 75579"/>
                <a:gd name="connsiteX22" fmla="*/ 39450 w 57216"/>
                <a:gd name="connsiteY22" fmla="*/ 75120 h 75579"/>
                <a:gd name="connsiteX23" fmla="*/ 42862 w 57216"/>
                <a:gd name="connsiteY23" fmla="*/ 75580 h 75579"/>
                <a:gd name="connsiteX24" fmla="*/ 53144 w 57216"/>
                <a:gd name="connsiteY24" fmla="*/ 75580 h 75579"/>
                <a:gd name="connsiteX25" fmla="*/ 56048 w 57216"/>
                <a:gd name="connsiteY25" fmla="*/ 74412 h 75579"/>
                <a:gd name="connsiteX26" fmla="*/ 57217 w 57216"/>
                <a:gd name="connsiteY26" fmla="*/ 71511 h 75579"/>
                <a:gd name="connsiteX27" fmla="*/ 57217 w 57216"/>
                <a:gd name="connsiteY27" fmla="*/ 1933 h 75579"/>
                <a:gd name="connsiteX28" fmla="*/ 55283 w 57216"/>
                <a:gd name="connsiteY28" fmla="*/ 0 h 75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7216" h="75579">
                  <a:moveTo>
                    <a:pt x="55283" y="0"/>
                  </a:moveTo>
                  <a:lnTo>
                    <a:pt x="46529" y="0"/>
                  </a:lnTo>
                  <a:cubicBezTo>
                    <a:pt x="45240" y="0"/>
                    <a:pt x="44595" y="644"/>
                    <a:pt x="44595" y="1932"/>
                  </a:cubicBezTo>
                  <a:lnTo>
                    <a:pt x="44595" y="55436"/>
                  </a:lnTo>
                  <a:cubicBezTo>
                    <a:pt x="44595" y="56048"/>
                    <a:pt x="44423" y="56352"/>
                    <a:pt x="44083" y="56352"/>
                  </a:cubicBezTo>
                  <a:cubicBezTo>
                    <a:pt x="43742" y="56352"/>
                    <a:pt x="43474" y="56084"/>
                    <a:pt x="43270" y="55539"/>
                  </a:cubicBezTo>
                  <a:lnTo>
                    <a:pt x="19549" y="3253"/>
                  </a:lnTo>
                  <a:cubicBezTo>
                    <a:pt x="18936" y="1900"/>
                    <a:pt x="18307" y="1016"/>
                    <a:pt x="17663" y="608"/>
                  </a:cubicBezTo>
                  <a:cubicBezTo>
                    <a:pt x="17018" y="204"/>
                    <a:pt x="16153" y="0"/>
                    <a:pt x="15068" y="0"/>
                  </a:cubicBezTo>
                  <a:lnTo>
                    <a:pt x="4072" y="0"/>
                  </a:lnTo>
                  <a:cubicBezTo>
                    <a:pt x="2919" y="0"/>
                    <a:pt x="1950" y="392"/>
                    <a:pt x="1173" y="1169"/>
                  </a:cubicBezTo>
                  <a:cubicBezTo>
                    <a:pt x="392" y="1953"/>
                    <a:pt x="0" y="2917"/>
                    <a:pt x="0" y="4069"/>
                  </a:cubicBezTo>
                  <a:lnTo>
                    <a:pt x="0" y="73543"/>
                  </a:lnTo>
                  <a:cubicBezTo>
                    <a:pt x="0" y="74088"/>
                    <a:pt x="204" y="74560"/>
                    <a:pt x="613" y="74968"/>
                  </a:cubicBezTo>
                  <a:cubicBezTo>
                    <a:pt x="1021" y="75376"/>
                    <a:pt x="1494" y="75580"/>
                    <a:pt x="2038" y="75580"/>
                  </a:cubicBezTo>
                  <a:lnTo>
                    <a:pt x="10691" y="75580"/>
                  </a:lnTo>
                  <a:cubicBezTo>
                    <a:pt x="11232" y="75580"/>
                    <a:pt x="11692" y="75376"/>
                    <a:pt x="12065" y="74968"/>
                  </a:cubicBezTo>
                  <a:cubicBezTo>
                    <a:pt x="12437" y="74560"/>
                    <a:pt x="12625" y="74088"/>
                    <a:pt x="12625" y="73543"/>
                  </a:cubicBezTo>
                  <a:lnTo>
                    <a:pt x="12625" y="22377"/>
                  </a:lnTo>
                  <a:cubicBezTo>
                    <a:pt x="12625" y="21837"/>
                    <a:pt x="12794" y="21565"/>
                    <a:pt x="13134" y="21565"/>
                  </a:cubicBezTo>
                  <a:cubicBezTo>
                    <a:pt x="13474" y="21565"/>
                    <a:pt x="13779" y="21837"/>
                    <a:pt x="14051" y="22377"/>
                  </a:cubicBezTo>
                  <a:lnTo>
                    <a:pt x="36651" y="71919"/>
                  </a:lnTo>
                  <a:cubicBezTo>
                    <a:pt x="37468" y="73748"/>
                    <a:pt x="38397" y="74816"/>
                    <a:pt x="39450" y="75120"/>
                  </a:cubicBezTo>
                  <a:cubicBezTo>
                    <a:pt x="40503" y="75428"/>
                    <a:pt x="41640" y="75580"/>
                    <a:pt x="42862" y="75580"/>
                  </a:cubicBezTo>
                  <a:lnTo>
                    <a:pt x="53144" y="75580"/>
                  </a:lnTo>
                  <a:cubicBezTo>
                    <a:pt x="54298" y="75580"/>
                    <a:pt x="55263" y="75192"/>
                    <a:pt x="56048" y="74412"/>
                  </a:cubicBezTo>
                  <a:cubicBezTo>
                    <a:pt x="56824" y="73628"/>
                    <a:pt x="57217" y="72663"/>
                    <a:pt x="57217" y="71511"/>
                  </a:cubicBezTo>
                  <a:lnTo>
                    <a:pt x="57217" y="1933"/>
                  </a:lnTo>
                  <a:cubicBezTo>
                    <a:pt x="57217" y="644"/>
                    <a:pt x="56572" y="0"/>
                    <a:pt x="55283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77" name="Freeform 276">
              <a:extLst>
                <a:ext uri="{FF2B5EF4-FFF2-40B4-BE49-F238E27FC236}">
                  <a16:creationId xmlns:a16="http://schemas.microsoft.com/office/drawing/2014/main" id="{CA54BC0F-B8BA-0317-CE1B-AC340F672475}"/>
                </a:ext>
              </a:extLst>
            </p:cNvPr>
            <p:cNvSpPr/>
            <p:nvPr/>
          </p:nvSpPr>
          <p:spPr>
            <a:xfrm>
              <a:off x="10406919" y="6464478"/>
              <a:ext cx="48663" cy="58900"/>
            </a:xfrm>
            <a:custGeom>
              <a:avLst/>
              <a:gdLst>
                <a:gd name="connsiteX0" fmla="*/ 42453 w 48663"/>
                <a:gd name="connsiteY0" fmla="*/ 7225 h 58900"/>
                <a:gd name="connsiteX1" fmla="*/ 34869 w 48663"/>
                <a:gd name="connsiteY1" fmla="*/ 1932 h 58900"/>
                <a:gd name="connsiteX2" fmla="*/ 24334 w 48663"/>
                <a:gd name="connsiteY2" fmla="*/ 0 h 58900"/>
                <a:gd name="connsiteX3" fmla="*/ 13795 w 48663"/>
                <a:gd name="connsiteY3" fmla="*/ 1932 h 58900"/>
                <a:gd name="connsiteX4" fmla="*/ 6211 w 48663"/>
                <a:gd name="connsiteY4" fmla="*/ 7225 h 58900"/>
                <a:gd name="connsiteX5" fmla="*/ 1578 w 48663"/>
                <a:gd name="connsiteY5" fmla="*/ 15207 h 58900"/>
                <a:gd name="connsiteX6" fmla="*/ 0 w 48663"/>
                <a:gd name="connsiteY6" fmla="*/ 25329 h 58900"/>
                <a:gd name="connsiteX7" fmla="*/ 0 w 48663"/>
                <a:gd name="connsiteY7" fmla="*/ 33571 h 58900"/>
                <a:gd name="connsiteX8" fmla="*/ 1578 w 48663"/>
                <a:gd name="connsiteY8" fmla="*/ 43689 h 58900"/>
                <a:gd name="connsiteX9" fmla="*/ 6211 w 48663"/>
                <a:gd name="connsiteY9" fmla="*/ 51675 h 58900"/>
                <a:gd name="connsiteX10" fmla="*/ 13795 w 48663"/>
                <a:gd name="connsiteY10" fmla="*/ 56964 h 58900"/>
                <a:gd name="connsiteX11" fmla="*/ 24334 w 48663"/>
                <a:gd name="connsiteY11" fmla="*/ 58900 h 58900"/>
                <a:gd name="connsiteX12" fmla="*/ 34869 w 48663"/>
                <a:gd name="connsiteY12" fmla="*/ 56964 h 58900"/>
                <a:gd name="connsiteX13" fmla="*/ 42453 w 48663"/>
                <a:gd name="connsiteY13" fmla="*/ 51675 h 58900"/>
                <a:gd name="connsiteX14" fmla="*/ 47086 w 48663"/>
                <a:gd name="connsiteY14" fmla="*/ 43689 h 58900"/>
                <a:gd name="connsiteX15" fmla="*/ 48664 w 48663"/>
                <a:gd name="connsiteY15" fmla="*/ 33571 h 58900"/>
                <a:gd name="connsiteX16" fmla="*/ 48664 w 48663"/>
                <a:gd name="connsiteY16" fmla="*/ 25329 h 58900"/>
                <a:gd name="connsiteX17" fmla="*/ 47086 w 48663"/>
                <a:gd name="connsiteY17" fmla="*/ 15207 h 58900"/>
                <a:gd name="connsiteX18" fmla="*/ 42453 w 48663"/>
                <a:gd name="connsiteY18" fmla="*/ 7225 h 58900"/>
                <a:gd name="connsiteX19" fmla="*/ 35225 w 48663"/>
                <a:gd name="connsiteY19" fmla="*/ 33571 h 58900"/>
                <a:gd name="connsiteX20" fmla="*/ 32478 w 48663"/>
                <a:gd name="connsiteY20" fmla="*/ 43589 h 58900"/>
                <a:gd name="connsiteX21" fmla="*/ 24334 w 48663"/>
                <a:gd name="connsiteY21" fmla="*/ 47302 h 58900"/>
                <a:gd name="connsiteX22" fmla="*/ 16185 w 48663"/>
                <a:gd name="connsiteY22" fmla="*/ 43589 h 58900"/>
                <a:gd name="connsiteX23" fmla="*/ 13438 w 48663"/>
                <a:gd name="connsiteY23" fmla="*/ 33571 h 58900"/>
                <a:gd name="connsiteX24" fmla="*/ 13438 w 48663"/>
                <a:gd name="connsiteY24" fmla="*/ 25329 h 58900"/>
                <a:gd name="connsiteX25" fmla="*/ 16185 w 48663"/>
                <a:gd name="connsiteY25" fmla="*/ 15311 h 58900"/>
                <a:gd name="connsiteX26" fmla="*/ 24334 w 48663"/>
                <a:gd name="connsiteY26" fmla="*/ 11598 h 58900"/>
                <a:gd name="connsiteX27" fmla="*/ 32478 w 48663"/>
                <a:gd name="connsiteY27" fmla="*/ 15311 h 58900"/>
                <a:gd name="connsiteX28" fmla="*/ 35225 w 48663"/>
                <a:gd name="connsiteY28" fmla="*/ 25329 h 58900"/>
                <a:gd name="connsiteX29" fmla="*/ 35225 w 48663"/>
                <a:gd name="connsiteY29" fmla="*/ 33571 h 5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900">
                  <a:moveTo>
                    <a:pt x="42453" y="7225"/>
                  </a:moveTo>
                  <a:cubicBezTo>
                    <a:pt x="40419" y="4989"/>
                    <a:pt x="37888" y="3225"/>
                    <a:pt x="34869" y="1932"/>
                  </a:cubicBezTo>
                  <a:cubicBezTo>
                    <a:pt x="31850" y="648"/>
                    <a:pt x="28338" y="0"/>
                    <a:pt x="24334" y="0"/>
                  </a:cubicBezTo>
                  <a:cubicBezTo>
                    <a:pt x="20325" y="0"/>
                    <a:pt x="16814" y="648"/>
                    <a:pt x="13795" y="1932"/>
                  </a:cubicBezTo>
                  <a:cubicBezTo>
                    <a:pt x="10771" y="3225"/>
                    <a:pt x="8245" y="4989"/>
                    <a:pt x="6211" y="7225"/>
                  </a:cubicBezTo>
                  <a:cubicBezTo>
                    <a:pt x="4172" y="9462"/>
                    <a:pt x="2631" y="12122"/>
                    <a:pt x="1578" y="15207"/>
                  </a:cubicBezTo>
                  <a:cubicBezTo>
                    <a:pt x="524" y="18296"/>
                    <a:pt x="0" y="21669"/>
                    <a:pt x="0" y="25329"/>
                  </a:cubicBezTo>
                  <a:lnTo>
                    <a:pt x="0" y="33571"/>
                  </a:lnTo>
                  <a:cubicBezTo>
                    <a:pt x="0" y="37232"/>
                    <a:pt x="525" y="40604"/>
                    <a:pt x="1578" y="43689"/>
                  </a:cubicBezTo>
                  <a:cubicBezTo>
                    <a:pt x="2631" y="46778"/>
                    <a:pt x="4172" y="49438"/>
                    <a:pt x="6211" y="51675"/>
                  </a:cubicBezTo>
                  <a:cubicBezTo>
                    <a:pt x="8245" y="53915"/>
                    <a:pt x="10771" y="55679"/>
                    <a:pt x="13795" y="56964"/>
                  </a:cubicBezTo>
                  <a:cubicBezTo>
                    <a:pt x="16814" y="58252"/>
                    <a:pt x="20326" y="58900"/>
                    <a:pt x="24334" y="58900"/>
                  </a:cubicBezTo>
                  <a:cubicBezTo>
                    <a:pt x="28338" y="58900"/>
                    <a:pt x="31850" y="58252"/>
                    <a:pt x="34869" y="56964"/>
                  </a:cubicBezTo>
                  <a:cubicBezTo>
                    <a:pt x="37888" y="55679"/>
                    <a:pt x="40419" y="53915"/>
                    <a:pt x="42453" y="51675"/>
                  </a:cubicBezTo>
                  <a:cubicBezTo>
                    <a:pt x="44491" y="49438"/>
                    <a:pt x="46033" y="46778"/>
                    <a:pt x="47086" y="43689"/>
                  </a:cubicBezTo>
                  <a:cubicBezTo>
                    <a:pt x="48135" y="40604"/>
                    <a:pt x="48664" y="37232"/>
                    <a:pt x="48664" y="33571"/>
                  </a:cubicBezTo>
                  <a:lnTo>
                    <a:pt x="48664" y="25329"/>
                  </a:lnTo>
                  <a:cubicBezTo>
                    <a:pt x="48664" y="21669"/>
                    <a:pt x="48135" y="18296"/>
                    <a:pt x="47086" y="15207"/>
                  </a:cubicBezTo>
                  <a:cubicBezTo>
                    <a:pt x="46033" y="12122"/>
                    <a:pt x="44491" y="9462"/>
                    <a:pt x="42453" y="7225"/>
                  </a:cubicBezTo>
                  <a:moveTo>
                    <a:pt x="35225" y="33571"/>
                  </a:moveTo>
                  <a:cubicBezTo>
                    <a:pt x="35225" y="37776"/>
                    <a:pt x="34308" y="41113"/>
                    <a:pt x="32478" y="43589"/>
                  </a:cubicBezTo>
                  <a:cubicBezTo>
                    <a:pt x="30644" y="46065"/>
                    <a:pt x="27925" y="47302"/>
                    <a:pt x="24334" y="47302"/>
                  </a:cubicBezTo>
                  <a:cubicBezTo>
                    <a:pt x="20734" y="47302"/>
                    <a:pt x="18019" y="46065"/>
                    <a:pt x="16185" y="43589"/>
                  </a:cubicBezTo>
                  <a:cubicBezTo>
                    <a:pt x="14355" y="41112"/>
                    <a:pt x="13438" y="37776"/>
                    <a:pt x="13438" y="33571"/>
                  </a:cubicBezTo>
                  <a:lnTo>
                    <a:pt x="13438" y="25329"/>
                  </a:lnTo>
                  <a:cubicBezTo>
                    <a:pt x="13438" y="21124"/>
                    <a:pt x="14355" y="17788"/>
                    <a:pt x="16185" y="15311"/>
                  </a:cubicBezTo>
                  <a:cubicBezTo>
                    <a:pt x="18019" y="12834"/>
                    <a:pt x="20734" y="11598"/>
                    <a:pt x="24334" y="11598"/>
                  </a:cubicBezTo>
                  <a:cubicBezTo>
                    <a:pt x="27925" y="11598"/>
                    <a:pt x="30644" y="12834"/>
                    <a:pt x="32478" y="15311"/>
                  </a:cubicBezTo>
                  <a:cubicBezTo>
                    <a:pt x="34308" y="17788"/>
                    <a:pt x="35225" y="21124"/>
                    <a:pt x="35225" y="25329"/>
                  </a:cubicBezTo>
                  <a:lnTo>
                    <a:pt x="35225" y="3357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78" name="Freeform 277">
              <a:extLst>
                <a:ext uri="{FF2B5EF4-FFF2-40B4-BE49-F238E27FC236}">
                  <a16:creationId xmlns:a16="http://schemas.microsoft.com/office/drawing/2014/main" id="{1EDC9CF5-D1CE-3FC4-53EE-DD1956249287}"/>
                </a:ext>
              </a:extLst>
            </p:cNvPr>
            <p:cNvSpPr/>
            <p:nvPr/>
          </p:nvSpPr>
          <p:spPr>
            <a:xfrm>
              <a:off x="10467086" y="6464481"/>
              <a:ext cx="47033" cy="58079"/>
            </a:xfrm>
            <a:custGeom>
              <a:avLst/>
              <a:gdLst>
                <a:gd name="connsiteX0" fmla="*/ 43727 w 47033"/>
                <a:gd name="connsiteY0" fmla="*/ 6509 h 58079"/>
                <a:gd name="connsiteX1" fmla="*/ 38381 w 47033"/>
                <a:gd name="connsiteY1" fmla="*/ 1728 h 58079"/>
                <a:gd name="connsiteX2" fmla="*/ 29423 w 47033"/>
                <a:gd name="connsiteY2" fmla="*/ 0 h 58079"/>
                <a:gd name="connsiteX3" fmla="*/ 24843 w 47033"/>
                <a:gd name="connsiteY3" fmla="*/ 252 h 58079"/>
                <a:gd name="connsiteX4" fmla="*/ 20870 w 47033"/>
                <a:gd name="connsiteY4" fmla="*/ 1064 h 58079"/>
                <a:gd name="connsiteX5" fmla="*/ 17054 w 47033"/>
                <a:gd name="connsiteY5" fmla="*/ 2540 h 58079"/>
                <a:gd name="connsiteX6" fmla="*/ 12930 w 47033"/>
                <a:gd name="connsiteY6" fmla="*/ 4881 h 58079"/>
                <a:gd name="connsiteX7" fmla="*/ 12930 w 47033"/>
                <a:gd name="connsiteY7" fmla="*/ 2744 h 58079"/>
                <a:gd name="connsiteX8" fmla="*/ 12321 w 47033"/>
                <a:gd name="connsiteY8" fmla="*/ 1320 h 58079"/>
                <a:gd name="connsiteX9" fmla="*/ 10892 w 47033"/>
                <a:gd name="connsiteY9" fmla="*/ 708 h 58079"/>
                <a:gd name="connsiteX10" fmla="*/ 2034 w 47033"/>
                <a:gd name="connsiteY10" fmla="*/ 708 h 58079"/>
                <a:gd name="connsiteX11" fmla="*/ 613 w 47033"/>
                <a:gd name="connsiteY11" fmla="*/ 1320 h 58079"/>
                <a:gd name="connsiteX12" fmla="*/ 0 w 47033"/>
                <a:gd name="connsiteY12" fmla="*/ 2744 h 58079"/>
                <a:gd name="connsiteX13" fmla="*/ 0 w 47033"/>
                <a:gd name="connsiteY13" fmla="*/ 55943 h 58079"/>
                <a:gd name="connsiteX14" fmla="*/ 613 w 47033"/>
                <a:gd name="connsiteY14" fmla="*/ 57420 h 58079"/>
                <a:gd name="connsiteX15" fmla="*/ 2034 w 47033"/>
                <a:gd name="connsiteY15" fmla="*/ 58080 h 58079"/>
                <a:gd name="connsiteX16" fmla="*/ 11404 w 47033"/>
                <a:gd name="connsiteY16" fmla="*/ 58080 h 58079"/>
                <a:gd name="connsiteX17" fmla="*/ 12830 w 47033"/>
                <a:gd name="connsiteY17" fmla="*/ 57420 h 58079"/>
                <a:gd name="connsiteX18" fmla="*/ 13438 w 47033"/>
                <a:gd name="connsiteY18" fmla="*/ 55943 h 58079"/>
                <a:gd name="connsiteX19" fmla="*/ 13438 w 47033"/>
                <a:gd name="connsiteY19" fmla="*/ 15051 h 58079"/>
                <a:gd name="connsiteX20" fmla="*/ 19497 w 47033"/>
                <a:gd name="connsiteY20" fmla="*/ 12358 h 58079"/>
                <a:gd name="connsiteX21" fmla="*/ 24942 w 47033"/>
                <a:gd name="connsiteY21" fmla="*/ 11390 h 58079"/>
                <a:gd name="connsiteX22" fmla="*/ 29627 w 47033"/>
                <a:gd name="connsiteY22" fmla="*/ 11950 h 58079"/>
                <a:gd name="connsiteX23" fmla="*/ 32222 w 47033"/>
                <a:gd name="connsiteY23" fmla="*/ 13783 h 58079"/>
                <a:gd name="connsiteX24" fmla="*/ 33343 w 47033"/>
                <a:gd name="connsiteY24" fmla="*/ 17239 h 58079"/>
                <a:gd name="connsiteX25" fmla="*/ 33595 w 47033"/>
                <a:gd name="connsiteY25" fmla="*/ 22784 h 58079"/>
                <a:gd name="connsiteX26" fmla="*/ 33595 w 47033"/>
                <a:gd name="connsiteY26" fmla="*/ 55943 h 58079"/>
                <a:gd name="connsiteX27" fmla="*/ 34208 w 47033"/>
                <a:gd name="connsiteY27" fmla="*/ 57420 h 58079"/>
                <a:gd name="connsiteX28" fmla="*/ 35633 w 47033"/>
                <a:gd name="connsiteY28" fmla="*/ 58080 h 58079"/>
                <a:gd name="connsiteX29" fmla="*/ 45000 w 47033"/>
                <a:gd name="connsiteY29" fmla="*/ 58080 h 58079"/>
                <a:gd name="connsiteX30" fmla="*/ 46425 w 47033"/>
                <a:gd name="connsiteY30" fmla="*/ 57420 h 58079"/>
                <a:gd name="connsiteX31" fmla="*/ 47034 w 47033"/>
                <a:gd name="connsiteY31" fmla="*/ 55943 h 58079"/>
                <a:gd name="connsiteX32" fmla="*/ 47034 w 47033"/>
                <a:gd name="connsiteY32" fmla="*/ 22784 h 58079"/>
                <a:gd name="connsiteX33" fmla="*/ 46325 w 47033"/>
                <a:gd name="connsiteY33" fmla="*/ 13731 h 58079"/>
                <a:gd name="connsiteX34" fmla="*/ 43726 w 47033"/>
                <a:gd name="connsiteY34" fmla="*/ 6509 h 5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033" h="58079">
                  <a:moveTo>
                    <a:pt x="43727" y="6509"/>
                  </a:moveTo>
                  <a:cubicBezTo>
                    <a:pt x="42469" y="4473"/>
                    <a:pt x="40687" y="2881"/>
                    <a:pt x="38381" y="1728"/>
                  </a:cubicBezTo>
                  <a:cubicBezTo>
                    <a:pt x="36074" y="576"/>
                    <a:pt x="33087" y="0"/>
                    <a:pt x="29423" y="0"/>
                  </a:cubicBezTo>
                  <a:cubicBezTo>
                    <a:pt x="27726" y="0"/>
                    <a:pt x="26200" y="84"/>
                    <a:pt x="24843" y="252"/>
                  </a:cubicBezTo>
                  <a:cubicBezTo>
                    <a:pt x="23481" y="424"/>
                    <a:pt x="22160" y="692"/>
                    <a:pt x="20870" y="1064"/>
                  </a:cubicBezTo>
                  <a:cubicBezTo>
                    <a:pt x="19581" y="1436"/>
                    <a:pt x="18307" y="1932"/>
                    <a:pt x="17054" y="2540"/>
                  </a:cubicBezTo>
                  <a:cubicBezTo>
                    <a:pt x="15797" y="3153"/>
                    <a:pt x="14423" y="3933"/>
                    <a:pt x="12930" y="4881"/>
                  </a:cubicBezTo>
                  <a:lnTo>
                    <a:pt x="12930" y="2744"/>
                  </a:lnTo>
                  <a:cubicBezTo>
                    <a:pt x="12930" y="2204"/>
                    <a:pt x="12726" y="1728"/>
                    <a:pt x="12321" y="1320"/>
                  </a:cubicBezTo>
                  <a:cubicBezTo>
                    <a:pt x="11913" y="916"/>
                    <a:pt x="11436" y="708"/>
                    <a:pt x="10892" y="708"/>
                  </a:cubicBezTo>
                  <a:lnTo>
                    <a:pt x="2034" y="708"/>
                  </a:lnTo>
                  <a:cubicBezTo>
                    <a:pt x="1494" y="708"/>
                    <a:pt x="1017" y="916"/>
                    <a:pt x="613" y="1320"/>
                  </a:cubicBezTo>
                  <a:cubicBezTo>
                    <a:pt x="204" y="1728"/>
                    <a:pt x="0" y="2204"/>
                    <a:pt x="0" y="2744"/>
                  </a:cubicBezTo>
                  <a:lnTo>
                    <a:pt x="0" y="55943"/>
                  </a:lnTo>
                  <a:cubicBezTo>
                    <a:pt x="0" y="56488"/>
                    <a:pt x="204" y="56980"/>
                    <a:pt x="613" y="57420"/>
                  </a:cubicBezTo>
                  <a:cubicBezTo>
                    <a:pt x="1017" y="57860"/>
                    <a:pt x="1494" y="58080"/>
                    <a:pt x="2034" y="58080"/>
                  </a:cubicBezTo>
                  <a:lnTo>
                    <a:pt x="11404" y="58080"/>
                  </a:lnTo>
                  <a:cubicBezTo>
                    <a:pt x="11945" y="58080"/>
                    <a:pt x="12421" y="57860"/>
                    <a:pt x="12830" y="57420"/>
                  </a:cubicBezTo>
                  <a:cubicBezTo>
                    <a:pt x="13234" y="56980"/>
                    <a:pt x="13438" y="56488"/>
                    <a:pt x="13438" y="55943"/>
                  </a:cubicBezTo>
                  <a:lnTo>
                    <a:pt x="13438" y="15051"/>
                  </a:lnTo>
                  <a:cubicBezTo>
                    <a:pt x="15608" y="13899"/>
                    <a:pt x="17627" y="13003"/>
                    <a:pt x="19497" y="12358"/>
                  </a:cubicBezTo>
                  <a:cubicBezTo>
                    <a:pt x="21362" y="11714"/>
                    <a:pt x="23177" y="11390"/>
                    <a:pt x="24942" y="11390"/>
                  </a:cubicBezTo>
                  <a:cubicBezTo>
                    <a:pt x="26909" y="11390"/>
                    <a:pt x="28470" y="11578"/>
                    <a:pt x="29627" y="11950"/>
                  </a:cubicBezTo>
                  <a:cubicBezTo>
                    <a:pt x="30777" y="12322"/>
                    <a:pt x="31646" y="12934"/>
                    <a:pt x="32222" y="13783"/>
                  </a:cubicBezTo>
                  <a:cubicBezTo>
                    <a:pt x="32799" y="14631"/>
                    <a:pt x="33171" y="15779"/>
                    <a:pt x="33343" y="17239"/>
                  </a:cubicBezTo>
                  <a:cubicBezTo>
                    <a:pt x="33511" y="18700"/>
                    <a:pt x="33595" y="20548"/>
                    <a:pt x="33595" y="22784"/>
                  </a:cubicBezTo>
                  <a:lnTo>
                    <a:pt x="33595" y="55943"/>
                  </a:lnTo>
                  <a:cubicBezTo>
                    <a:pt x="33595" y="56488"/>
                    <a:pt x="33800" y="56980"/>
                    <a:pt x="34208" y="57420"/>
                  </a:cubicBezTo>
                  <a:cubicBezTo>
                    <a:pt x="34616" y="57860"/>
                    <a:pt x="35089" y="58080"/>
                    <a:pt x="35633" y="58080"/>
                  </a:cubicBezTo>
                  <a:lnTo>
                    <a:pt x="45000" y="58080"/>
                  </a:lnTo>
                  <a:cubicBezTo>
                    <a:pt x="45540" y="58080"/>
                    <a:pt x="46017" y="57860"/>
                    <a:pt x="46425" y="57420"/>
                  </a:cubicBezTo>
                  <a:cubicBezTo>
                    <a:pt x="46830" y="56980"/>
                    <a:pt x="47034" y="56488"/>
                    <a:pt x="47034" y="55943"/>
                  </a:cubicBezTo>
                  <a:lnTo>
                    <a:pt x="47034" y="22784"/>
                  </a:lnTo>
                  <a:cubicBezTo>
                    <a:pt x="47034" y="19528"/>
                    <a:pt x="46797" y="16511"/>
                    <a:pt x="46325" y="13731"/>
                  </a:cubicBezTo>
                  <a:cubicBezTo>
                    <a:pt x="45848" y="10950"/>
                    <a:pt x="44979" y="8542"/>
                    <a:pt x="43726" y="6509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79" name="Freeform 278">
              <a:extLst>
                <a:ext uri="{FF2B5EF4-FFF2-40B4-BE49-F238E27FC236}">
                  <a16:creationId xmlns:a16="http://schemas.microsoft.com/office/drawing/2014/main" id="{7A0517D7-9561-D575-04DA-C5341687BB28}"/>
                </a:ext>
              </a:extLst>
            </p:cNvPr>
            <p:cNvSpPr/>
            <p:nvPr/>
          </p:nvSpPr>
          <p:spPr>
            <a:xfrm>
              <a:off x="10529192" y="6486146"/>
              <a:ext cx="66334" cy="11190"/>
            </a:xfrm>
            <a:custGeom>
              <a:avLst/>
              <a:gdLst>
                <a:gd name="connsiteX0" fmla="*/ 64400 w 66334"/>
                <a:gd name="connsiteY0" fmla="*/ 0 h 11190"/>
                <a:gd name="connsiteX1" fmla="*/ 2038 w 66334"/>
                <a:gd name="connsiteY1" fmla="*/ 0 h 11190"/>
                <a:gd name="connsiteX2" fmla="*/ 609 w 66334"/>
                <a:gd name="connsiteY2" fmla="*/ 560 h 11190"/>
                <a:gd name="connsiteX3" fmla="*/ 0 w 66334"/>
                <a:gd name="connsiteY3" fmla="*/ 1932 h 11190"/>
                <a:gd name="connsiteX4" fmla="*/ 0 w 66334"/>
                <a:gd name="connsiteY4" fmla="*/ 9358 h 11190"/>
                <a:gd name="connsiteX5" fmla="*/ 609 w 66334"/>
                <a:gd name="connsiteY5" fmla="*/ 10678 h 11190"/>
                <a:gd name="connsiteX6" fmla="*/ 2038 w 66334"/>
                <a:gd name="connsiteY6" fmla="*/ 11191 h 11190"/>
                <a:gd name="connsiteX7" fmla="*/ 64400 w 66334"/>
                <a:gd name="connsiteY7" fmla="*/ 11191 h 11190"/>
                <a:gd name="connsiteX8" fmla="*/ 66334 w 66334"/>
                <a:gd name="connsiteY8" fmla="*/ 9358 h 11190"/>
                <a:gd name="connsiteX9" fmla="*/ 66334 w 66334"/>
                <a:gd name="connsiteY9" fmla="*/ 1932 h 11190"/>
                <a:gd name="connsiteX10" fmla="*/ 64400 w 66334"/>
                <a:gd name="connsiteY10" fmla="*/ 0 h 11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334" h="11190">
                  <a:moveTo>
                    <a:pt x="64400" y="0"/>
                  </a:moveTo>
                  <a:lnTo>
                    <a:pt x="2038" y="0"/>
                  </a:lnTo>
                  <a:cubicBezTo>
                    <a:pt x="1489" y="0"/>
                    <a:pt x="1017" y="188"/>
                    <a:pt x="609" y="560"/>
                  </a:cubicBezTo>
                  <a:cubicBezTo>
                    <a:pt x="204" y="932"/>
                    <a:pt x="0" y="1392"/>
                    <a:pt x="0" y="1932"/>
                  </a:cubicBezTo>
                  <a:lnTo>
                    <a:pt x="0" y="9358"/>
                  </a:lnTo>
                  <a:cubicBezTo>
                    <a:pt x="0" y="9902"/>
                    <a:pt x="204" y="10342"/>
                    <a:pt x="609" y="10678"/>
                  </a:cubicBezTo>
                  <a:cubicBezTo>
                    <a:pt x="1017" y="11018"/>
                    <a:pt x="1489" y="11191"/>
                    <a:pt x="2038" y="11191"/>
                  </a:cubicBezTo>
                  <a:lnTo>
                    <a:pt x="64400" y="11191"/>
                  </a:lnTo>
                  <a:cubicBezTo>
                    <a:pt x="65690" y="11191"/>
                    <a:pt x="66334" y="10578"/>
                    <a:pt x="66334" y="9358"/>
                  </a:cubicBezTo>
                  <a:lnTo>
                    <a:pt x="66334" y="1932"/>
                  </a:lnTo>
                  <a:cubicBezTo>
                    <a:pt x="66334" y="644"/>
                    <a:pt x="65689" y="0"/>
                    <a:pt x="64400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80" name="Freeform 279">
              <a:extLst>
                <a:ext uri="{FF2B5EF4-FFF2-40B4-BE49-F238E27FC236}">
                  <a16:creationId xmlns:a16="http://schemas.microsoft.com/office/drawing/2014/main" id="{2212CC56-F375-8658-E324-64211BAEF2A7}"/>
                </a:ext>
              </a:extLst>
            </p:cNvPr>
            <p:cNvSpPr/>
            <p:nvPr/>
          </p:nvSpPr>
          <p:spPr>
            <a:xfrm>
              <a:off x="10611616" y="6446169"/>
              <a:ext cx="55691" cy="76395"/>
            </a:xfrm>
            <a:custGeom>
              <a:avLst/>
              <a:gdLst>
                <a:gd name="connsiteX0" fmla="*/ 46866 w 55691"/>
                <a:gd name="connsiteY0" fmla="*/ 4985 h 76395"/>
                <a:gd name="connsiteX1" fmla="*/ 37532 w 55691"/>
                <a:gd name="connsiteY1" fmla="*/ 1120 h 76395"/>
                <a:gd name="connsiteX2" fmla="*/ 26312 w 55691"/>
                <a:gd name="connsiteY2" fmla="*/ 0 h 76395"/>
                <a:gd name="connsiteX3" fmla="*/ 12445 w 55691"/>
                <a:gd name="connsiteY3" fmla="*/ 356 h 76395"/>
                <a:gd name="connsiteX4" fmla="*/ 3264 w 55691"/>
                <a:gd name="connsiteY4" fmla="*/ 1320 h 76395"/>
                <a:gd name="connsiteX5" fmla="*/ 869 w 55691"/>
                <a:gd name="connsiteY5" fmla="*/ 2185 h 76395"/>
                <a:gd name="connsiteX6" fmla="*/ 0 w 55691"/>
                <a:gd name="connsiteY6" fmla="*/ 4373 h 76395"/>
                <a:gd name="connsiteX7" fmla="*/ 0 w 55691"/>
                <a:gd name="connsiteY7" fmla="*/ 74359 h 76395"/>
                <a:gd name="connsiteX8" fmla="*/ 613 w 55691"/>
                <a:gd name="connsiteY8" fmla="*/ 75784 h 76395"/>
                <a:gd name="connsiteX9" fmla="*/ 2034 w 55691"/>
                <a:gd name="connsiteY9" fmla="*/ 76396 h 76395"/>
                <a:gd name="connsiteX10" fmla="*/ 12217 w 55691"/>
                <a:gd name="connsiteY10" fmla="*/ 76396 h 76395"/>
                <a:gd name="connsiteX11" fmla="*/ 13590 w 55691"/>
                <a:gd name="connsiteY11" fmla="*/ 75784 h 76395"/>
                <a:gd name="connsiteX12" fmla="*/ 14151 w 55691"/>
                <a:gd name="connsiteY12" fmla="*/ 74359 h 76395"/>
                <a:gd name="connsiteX13" fmla="*/ 14151 w 55691"/>
                <a:gd name="connsiteY13" fmla="*/ 47810 h 76395"/>
                <a:gd name="connsiteX14" fmla="*/ 18540 w 55691"/>
                <a:gd name="connsiteY14" fmla="*/ 48062 h 76395"/>
                <a:gd name="connsiteX15" fmla="*/ 26292 w 55691"/>
                <a:gd name="connsiteY15" fmla="*/ 48214 h 76395"/>
                <a:gd name="connsiteX16" fmla="*/ 37524 w 55691"/>
                <a:gd name="connsiteY16" fmla="*/ 47046 h 76395"/>
                <a:gd name="connsiteX17" fmla="*/ 46862 w 55691"/>
                <a:gd name="connsiteY17" fmla="*/ 43081 h 76395"/>
                <a:gd name="connsiteX18" fmla="*/ 53293 w 55691"/>
                <a:gd name="connsiteY18" fmla="*/ 35703 h 76395"/>
                <a:gd name="connsiteX19" fmla="*/ 55691 w 55691"/>
                <a:gd name="connsiteY19" fmla="*/ 24413 h 76395"/>
                <a:gd name="connsiteX20" fmla="*/ 55691 w 55691"/>
                <a:gd name="connsiteY20" fmla="*/ 23497 h 76395"/>
                <a:gd name="connsiteX21" fmla="*/ 53293 w 55691"/>
                <a:gd name="connsiteY21" fmla="*/ 12259 h 76395"/>
                <a:gd name="connsiteX22" fmla="*/ 46866 w 55691"/>
                <a:gd name="connsiteY22" fmla="*/ 4985 h 76395"/>
                <a:gd name="connsiteX23" fmla="*/ 41540 w 55691"/>
                <a:gd name="connsiteY23" fmla="*/ 24365 h 76395"/>
                <a:gd name="connsiteX24" fmla="*/ 38029 w 55691"/>
                <a:gd name="connsiteY24" fmla="*/ 33555 h 76395"/>
                <a:gd name="connsiteX25" fmla="*/ 26268 w 55691"/>
                <a:gd name="connsiteY25" fmla="*/ 36619 h 76395"/>
                <a:gd name="connsiteX26" fmla="*/ 21327 w 55691"/>
                <a:gd name="connsiteY26" fmla="*/ 36567 h 76395"/>
                <a:gd name="connsiteX27" fmla="*/ 18680 w 55691"/>
                <a:gd name="connsiteY27" fmla="*/ 36467 h 76395"/>
                <a:gd name="connsiteX28" fmla="*/ 16038 w 55691"/>
                <a:gd name="connsiteY28" fmla="*/ 36368 h 76395"/>
                <a:gd name="connsiteX29" fmla="*/ 14151 w 55691"/>
                <a:gd name="connsiteY29" fmla="*/ 36316 h 76395"/>
                <a:gd name="connsiteX30" fmla="*/ 14151 w 55691"/>
                <a:gd name="connsiteY30" fmla="*/ 12003 h 76395"/>
                <a:gd name="connsiteX31" fmla="*/ 16038 w 55691"/>
                <a:gd name="connsiteY31" fmla="*/ 11851 h 76395"/>
                <a:gd name="connsiteX32" fmla="*/ 18528 w 55691"/>
                <a:gd name="connsiteY32" fmla="*/ 11751 h 76395"/>
                <a:gd name="connsiteX33" fmla="*/ 21127 w 55691"/>
                <a:gd name="connsiteY33" fmla="*/ 11647 h 76395"/>
                <a:gd name="connsiteX34" fmla="*/ 26268 w 55691"/>
                <a:gd name="connsiteY34" fmla="*/ 11595 h 76395"/>
                <a:gd name="connsiteX35" fmla="*/ 37721 w 55691"/>
                <a:gd name="connsiteY35" fmla="*/ 14307 h 76395"/>
                <a:gd name="connsiteX36" fmla="*/ 41541 w 55691"/>
                <a:gd name="connsiteY36" fmla="*/ 23445 h 76395"/>
                <a:gd name="connsiteX37" fmla="*/ 41541 w 55691"/>
                <a:gd name="connsiteY37" fmla="*/ 24365 h 76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5691" h="76395">
                  <a:moveTo>
                    <a:pt x="46866" y="4985"/>
                  </a:moveTo>
                  <a:cubicBezTo>
                    <a:pt x="44183" y="3153"/>
                    <a:pt x="41068" y="1865"/>
                    <a:pt x="37532" y="1120"/>
                  </a:cubicBezTo>
                  <a:cubicBezTo>
                    <a:pt x="33996" y="372"/>
                    <a:pt x="30256" y="0"/>
                    <a:pt x="26312" y="0"/>
                  </a:cubicBezTo>
                  <a:cubicBezTo>
                    <a:pt x="22572" y="0"/>
                    <a:pt x="15909" y="120"/>
                    <a:pt x="12445" y="356"/>
                  </a:cubicBezTo>
                  <a:cubicBezTo>
                    <a:pt x="8973" y="592"/>
                    <a:pt x="5914" y="916"/>
                    <a:pt x="3264" y="1320"/>
                  </a:cubicBezTo>
                  <a:cubicBezTo>
                    <a:pt x="2243" y="1460"/>
                    <a:pt x="1442" y="1748"/>
                    <a:pt x="869" y="2185"/>
                  </a:cubicBezTo>
                  <a:cubicBezTo>
                    <a:pt x="288" y="2629"/>
                    <a:pt x="0" y="3357"/>
                    <a:pt x="0" y="4373"/>
                  </a:cubicBezTo>
                  <a:lnTo>
                    <a:pt x="0" y="74359"/>
                  </a:lnTo>
                  <a:cubicBezTo>
                    <a:pt x="0" y="74903"/>
                    <a:pt x="200" y="75376"/>
                    <a:pt x="613" y="75784"/>
                  </a:cubicBezTo>
                  <a:cubicBezTo>
                    <a:pt x="1017" y="76188"/>
                    <a:pt x="1494" y="76396"/>
                    <a:pt x="2034" y="76396"/>
                  </a:cubicBezTo>
                  <a:lnTo>
                    <a:pt x="12217" y="76396"/>
                  </a:lnTo>
                  <a:cubicBezTo>
                    <a:pt x="12758" y="76396"/>
                    <a:pt x="13218" y="76188"/>
                    <a:pt x="13590" y="75784"/>
                  </a:cubicBezTo>
                  <a:cubicBezTo>
                    <a:pt x="13963" y="75376"/>
                    <a:pt x="14151" y="74903"/>
                    <a:pt x="14151" y="74359"/>
                  </a:cubicBezTo>
                  <a:lnTo>
                    <a:pt x="14151" y="47810"/>
                  </a:lnTo>
                  <a:cubicBezTo>
                    <a:pt x="15304" y="47878"/>
                    <a:pt x="16770" y="47962"/>
                    <a:pt x="18540" y="48062"/>
                  </a:cubicBezTo>
                  <a:cubicBezTo>
                    <a:pt x="20310" y="48166"/>
                    <a:pt x="24930" y="48214"/>
                    <a:pt x="26292" y="48214"/>
                  </a:cubicBezTo>
                  <a:cubicBezTo>
                    <a:pt x="30240" y="48214"/>
                    <a:pt x="33984" y="47826"/>
                    <a:pt x="37524" y="47046"/>
                  </a:cubicBezTo>
                  <a:cubicBezTo>
                    <a:pt x="41060" y="46265"/>
                    <a:pt x="44175" y="44945"/>
                    <a:pt x="46862" y="43081"/>
                  </a:cubicBezTo>
                  <a:cubicBezTo>
                    <a:pt x="49549" y="41217"/>
                    <a:pt x="51695" y="38752"/>
                    <a:pt x="53293" y="35703"/>
                  </a:cubicBezTo>
                  <a:cubicBezTo>
                    <a:pt x="54890" y="32651"/>
                    <a:pt x="55691" y="28890"/>
                    <a:pt x="55691" y="24413"/>
                  </a:cubicBezTo>
                  <a:lnTo>
                    <a:pt x="55691" y="23497"/>
                  </a:lnTo>
                  <a:cubicBezTo>
                    <a:pt x="55691" y="19024"/>
                    <a:pt x="54890" y="15275"/>
                    <a:pt x="53293" y="12259"/>
                  </a:cubicBezTo>
                  <a:cubicBezTo>
                    <a:pt x="51695" y="9242"/>
                    <a:pt x="49553" y="6813"/>
                    <a:pt x="46866" y="4985"/>
                  </a:cubicBezTo>
                  <a:moveTo>
                    <a:pt x="41540" y="24365"/>
                  </a:moveTo>
                  <a:cubicBezTo>
                    <a:pt x="41540" y="28450"/>
                    <a:pt x="40371" y="31510"/>
                    <a:pt x="38029" y="33555"/>
                  </a:cubicBezTo>
                  <a:cubicBezTo>
                    <a:pt x="35686" y="35599"/>
                    <a:pt x="31766" y="36619"/>
                    <a:pt x="26268" y="36619"/>
                  </a:cubicBezTo>
                  <a:cubicBezTo>
                    <a:pt x="25860" y="36619"/>
                    <a:pt x="22176" y="36604"/>
                    <a:pt x="21327" y="36567"/>
                  </a:cubicBezTo>
                  <a:cubicBezTo>
                    <a:pt x="20478" y="36535"/>
                    <a:pt x="19597" y="36500"/>
                    <a:pt x="18680" y="36467"/>
                  </a:cubicBezTo>
                  <a:cubicBezTo>
                    <a:pt x="17767" y="36435"/>
                    <a:pt x="16882" y="36403"/>
                    <a:pt x="16038" y="36368"/>
                  </a:cubicBezTo>
                  <a:cubicBezTo>
                    <a:pt x="15185" y="36332"/>
                    <a:pt x="14556" y="36316"/>
                    <a:pt x="14151" y="36316"/>
                  </a:cubicBezTo>
                  <a:lnTo>
                    <a:pt x="14151" y="12003"/>
                  </a:lnTo>
                  <a:cubicBezTo>
                    <a:pt x="14624" y="11939"/>
                    <a:pt x="15253" y="11890"/>
                    <a:pt x="16038" y="11851"/>
                  </a:cubicBezTo>
                  <a:cubicBezTo>
                    <a:pt x="16814" y="11819"/>
                    <a:pt x="17647" y="11787"/>
                    <a:pt x="18528" y="11751"/>
                  </a:cubicBezTo>
                  <a:cubicBezTo>
                    <a:pt x="19409" y="11715"/>
                    <a:pt x="20274" y="11683"/>
                    <a:pt x="21127" y="11647"/>
                  </a:cubicBezTo>
                  <a:cubicBezTo>
                    <a:pt x="21972" y="11615"/>
                    <a:pt x="25724" y="11595"/>
                    <a:pt x="26268" y="11595"/>
                  </a:cubicBezTo>
                  <a:cubicBezTo>
                    <a:pt x="31358" y="11595"/>
                    <a:pt x="35178" y="12499"/>
                    <a:pt x="37721" y="14307"/>
                  </a:cubicBezTo>
                  <a:cubicBezTo>
                    <a:pt x="40267" y="16107"/>
                    <a:pt x="41541" y="19156"/>
                    <a:pt x="41541" y="23445"/>
                  </a:cubicBezTo>
                  <a:lnTo>
                    <a:pt x="41541" y="24365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81" name="Freeform 280">
              <a:extLst>
                <a:ext uri="{FF2B5EF4-FFF2-40B4-BE49-F238E27FC236}">
                  <a16:creationId xmlns:a16="http://schemas.microsoft.com/office/drawing/2014/main" id="{A25D8F14-C30E-9173-7EE3-83F2BF8CE2E8}"/>
                </a:ext>
              </a:extLst>
            </p:cNvPr>
            <p:cNvSpPr/>
            <p:nvPr/>
          </p:nvSpPr>
          <p:spPr>
            <a:xfrm>
              <a:off x="10677385" y="6464479"/>
              <a:ext cx="29523" cy="58083"/>
            </a:xfrm>
            <a:custGeom>
              <a:avLst/>
              <a:gdLst>
                <a:gd name="connsiteX0" fmla="*/ 27489 w 29523"/>
                <a:gd name="connsiteY0" fmla="*/ 0 h 58083"/>
                <a:gd name="connsiteX1" fmla="*/ 20566 w 29523"/>
                <a:gd name="connsiteY1" fmla="*/ 964 h 58083"/>
                <a:gd name="connsiteX2" fmla="*/ 12930 w 29523"/>
                <a:gd name="connsiteY2" fmla="*/ 4885 h 58083"/>
                <a:gd name="connsiteX3" fmla="*/ 12930 w 29523"/>
                <a:gd name="connsiteY3" fmla="*/ 2745 h 58083"/>
                <a:gd name="connsiteX4" fmla="*/ 12321 w 29523"/>
                <a:gd name="connsiteY4" fmla="*/ 1320 h 58083"/>
                <a:gd name="connsiteX5" fmla="*/ 10896 w 29523"/>
                <a:gd name="connsiteY5" fmla="*/ 712 h 58083"/>
                <a:gd name="connsiteX6" fmla="*/ 2038 w 29523"/>
                <a:gd name="connsiteY6" fmla="*/ 712 h 58083"/>
                <a:gd name="connsiteX7" fmla="*/ 613 w 29523"/>
                <a:gd name="connsiteY7" fmla="*/ 1320 h 58083"/>
                <a:gd name="connsiteX8" fmla="*/ 0 w 29523"/>
                <a:gd name="connsiteY8" fmla="*/ 2745 h 58083"/>
                <a:gd name="connsiteX9" fmla="*/ 0 w 29523"/>
                <a:gd name="connsiteY9" fmla="*/ 55948 h 58083"/>
                <a:gd name="connsiteX10" fmla="*/ 613 w 29523"/>
                <a:gd name="connsiteY10" fmla="*/ 57420 h 58083"/>
                <a:gd name="connsiteX11" fmla="*/ 2038 w 29523"/>
                <a:gd name="connsiteY11" fmla="*/ 58084 h 58083"/>
                <a:gd name="connsiteX12" fmla="*/ 11404 w 29523"/>
                <a:gd name="connsiteY12" fmla="*/ 58084 h 58083"/>
                <a:gd name="connsiteX13" fmla="*/ 12830 w 29523"/>
                <a:gd name="connsiteY13" fmla="*/ 57420 h 58083"/>
                <a:gd name="connsiteX14" fmla="*/ 13438 w 29523"/>
                <a:gd name="connsiteY14" fmla="*/ 55948 h 58083"/>
                <a:gd name="connsiteX15" fmla="*/ 13438 w 29523"/>
                <a:gd name="connsiteY15" fmla="*/ 15055 h 58083"/>
                <a:gd name="connsiteX16" fmla="*/ 20005 w 29523"/>
                <a:gd name="connsiteY16" fmla="*/ 12363 h 58083"/>
                <a:gd name="connsiteX17" fmla="*/ 27489 w 29523"/>
                <a:gd name="connsiteY17" fmla="*/ 11394 h 58083"/>
                <a:gd name="connsiteX18" fmla="*/ 28915 w 29523"/>
                <a:gd name="connsiteY18" fmla="*/ 10782 h 58083"/>
                <a:gd name="connsiteX19" fmla="*/ 29523 w 29523"/>
                <a:gd name="connsiteY19" fmla="*/ 9358 h 58083"/>
                <a:gd name="connsiteX20" fmla="*/ 29523 w 29523"/>
                <a:gd name="connsiteY20" fmla="*/ 2036 h 58083"/>
                <a:gd name="connsiteX21" fmla="*/ 28915 w 29523"/>
                <a:gd name="connsiteY21" fmla="*/ 608 h 58083"/>
                <a:gd name="connsiteX22" fmla="*/ 27489 w 29523"/>
                <a:gd name="connsiteY22" fmla="*/ 0 h 58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523" h="58083">
                  <a:moveTo>
                    <a:pt x="27489" y="0"/>
                  </a:moveTo>
                  <a:cubicBezTo>
                    <a:pt x="25451" y="0"/>
                    <a:pt x="23145" y="324"/>
                    <a:pt x="20566" y="964"/>
                  </a:cubicBezTo>
                  <a:cubicBezTo>
                    <a:pt x="17987" y="1613"/>
                    <a:pt x="15440" y="2917"/>
                    <a:pt x="12930" y="4885"/>
                  </a:cubicBezTo>
                  <a:lnTo>
                    <a:pt x="12930" y="2745"/>
                  </a:lnTo>
                  <a:cubicBezTo>
                    <a:pt x="12930" y="2209"/>
                    <a:pt x="12730" y="1728"/>
                    <a:pt x="12321" y="1320"/>
                  </a:cubicBezTo>
                  <a:cubicBezTo>
                    <a:pt x="11913" y="916"/>
                    <a:pt x="11440" y="712"/>
                    <a:pt x="10896" y="712"/>
                  </a:cubicBezTo>
                  <a:lnTo>
                    <a:pt x="2038" y="712"/>
                  </a:lnTo>
                  <a:cubicBezTo>
                    <a:pt x="1494" y="712"/>
                    <a:pt x="1021" y="916"/>
                    <a:pt x="613" y="1320"/>
                  </a:cubicBezTo>
                  <a:cubicBezTo>
                    <a:pt x="204" y="1728"/>
                    <a:pt x="0" y="2209"/>
                    <a:pt x="0" y="2745"/>
                  </a:cubicBezTo>
                  <a:lnTo>
                    <a:pt x="0" y="55948"/>
                  </a:lnTo>
                  <a:cubicBezTo>
                    <a:pt x="0" y="56492"/>
                    <a:pt x="204" y="56980"/>
                    <a:pt x="613" y="57420"/>
                  </a:cubicBezTo>
                  <a:cubicBezTo>
                    <a:pt x="1021" y="57864"/>
                    <a:pt x="1494" y="58084"/>
                    <a:pt x="2038" y="58084"/>
                  </a:cubicBezTo>
                  <a:lnTo>
                    <a:pt x="11404" y="58084"/>
                  </a:lnTo>
                  <a:cubicBezTo>
                    <a:pt x="11945" y="58084"/>
                    <a:pt x="12421" y="57864"/>
                    <a:pt x="12830" y="57420"/>
                  </a:cubicBezTo>
                  <a:cubicBezTo>
                    <a:pt x="13234" y="56980"/>
                    <a:pt x="13438" y="56492"/>
                    <a:pt x="13438" y="55948"/>
                  </a:cubicBezTo>
                  <a:lnTo>
                    <a:pt x="13438" y="15055"/>
                  </a:lnTo>
                  <a:cubicBezTo>
                    <a:pt x="15612" y="13903"/>
                    <a:pt x="17799" y="13003"/>
                    <a:pt x="20005" y="12363"/>
                  </a:cubicBezTo>
                  <a:cubicBezTo>
                    <a:pt x="22211" y="11715"/>
                    <a:pt x="24706" y="11394"/>
                    <a:pt x="27489" y="11394"/>
                  </a:cubicBezTo>
                  <a:cubicBezTo>
                    <a:pt x="28029" y="11394"/>
                    <a:pt x="28506" y="11190"/>
                    <a:pt x="28915" y="10782"/>
                  </a:cubicBezTo>
                  <a:cubicBezTo>
                    <a:pt x="29323" y="10374"/>
                    <a:pt x="29523" y="9902"/>
                    <a:pt x="29523" y="9358"/>
                  </a:cubicBezTo>
                  <a:lnTo>
                    <a:pt x="29523" y="2036"/>
                  </a:lnTo>
                  <a:cubicBezTo>
                    <a:pt x="29523" y="1492"/>
                    <a:pt x="29323" y="1020"/>
                    <a:pt x="28915" y="608"/>
                  </a:cubicBezTo>
                  <a:cubicBezTo>
                    <a:pt x="28506" y="204"/>
                    <a:pt x="28030" y="0"/>
                    <a:pt x="27489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82" name="Freeform 281">
              <a:extLst>
                <a:ext uri="{FF2B5EF4-FFF2-40B4-BE49-F238E27FC236}">
                  <a16:creationId xmlns:a16="http://schemas.microsoft.com/office/drawing/2014/main" id="{D25B7571-EEAE-80A7-D2D5-5C2E106F83F9}"/>
                </a:ext>
              </a:extLst>
            </p:cNvPr>
            <p:cNvSpPr/>
            <p:nvPr/>
          </p:nvSpPr>
          <p:spPr>
            <a:xfrm>
              <a:off x="10711188" y="6464478"/>
              <a:ext cx="48663" cy="58900"/>
            </a:xfrm>
            <a:custGeom>
              <a:avLst/>
              <a:gdLst>
                <a:gd name="connsiteX0" fmla="*/ 42453 w 48663"/>
                <a:gd name="connsiteY0" fmla="*/ 7225 h 58900"/>
                <a:gd name="connsiteX1" fmla="*/ 34869 w 48663"/>
                <a:gd name="connsiteY1" fmla="*/ 1932 h 58900"/>
                <a:gd name="connsiteX2" fmla="*/ 24334 w 48663"/>
                <a:gd name="connsiteY2" fmla="*/ 0 h 58900"/>
                <a:gd name="connsiteX3" fmla="*/ 13795 w 48663"/>
                <a:gd name="connsiteY3" fmla="*/ 1932 h 58900"/>
                <a:gd name="connsiteX4" fmla="*/ 6211 w 48663"/>
                <a:gd name="connsiteY4" fmla="*/ 7225 h 58900"/>
                <a:gd name="connsiteX5" fmla="*/ 1578 w 48663"/>
                <a:gd name="connsiteY5" fmla="*/ 15207 h 58900"/>
                <a:gd name="connsiteX6" fmla="*/ 0 w 48663"/>
                <a:gd name="connsiteY6" fmla="*/ 25329 h 58900"/>
                <a:gd name="connsiteX7" fmla="*/ 0 w 48663"/>
                <a:gd name="connsiteY7" fmla="*/ 33571 h 58900"/>
                <a:gd name="connsiteX8" fmla="*/ 1578 w 48663"/>
                <a:gd name="connsiteY8" fmla="*/ 43689 h 58900"/>
                <a:gd name="connsiteX9" fmla="*/ 6211 w 48663"/>
                <a:gd name="connsiteY9" fmla="*/ 51675 h 58900"/>
                <a:gd name="connsiteX10" fmla="*/ 13795 w 48663"/>
                <a:gd name="connsiteY10" fmla="*/ 56964 h 58900"/>
                <a:gd name="connsiteX11" fmla="*/ 24334 w 48663"/>
                <a:gd name="connsiteY11" fmla="*/ 58900 h 58900"/>
                <a:gd name="connsiteX12" fmla="*/ 34869 w 48663"/>
                <a:gd name="connsiteY12" fmla="*/ 56964 h 58900"/>
                <a:gd name="connsiteX13" fmla="*/ 42453 w 48663"/>
                <a:gd name="connsiteY13" fmla="*/ 51675 h 58900"/>
                <a:gd name="connsiteX14" fmla="*/ 47086 w 48663"/>
                <a:gd name="connsiteY14" fmla="*/ 43689 h 58900"/>
                <a:gd name="connsiteX15" fmla="*/ 48664 w 48663"/>
                <a:gd name="connsiteY15" fmla="*/ 33571 h 58900"/>
                <a:gd name="connsiteX16" fmla="*/ 48664 w 48663"/>
                <a:gd name="connsiteY16" fmla="*/ 25329 h 58900"/>
                <a:gd name="connsiteX17" fmla="*/ 47086 w 48663"/>
                <a:gd name="connsiteY17" fmla="*/ 15207 h 58900"/>
                <a:gd name="connsiteX18" fmla="*/ 42453 w 48663"/>
                <a:gd name="connsiteY18" fmla="*/ 7225 h 58900"/>
                <a:gd name="connsiteX19" fmla="*/ 35225 w 48663"/>
                <a:gd name="connsiteY19" fmla="*/ 33571 h 58900"/>
                <a:gd name="connsiteX20" fmla="*/ 32478 w 48663"/>
                <a:gd name="connsiteY20" fmla="*/ 43589 h 58900"/>
                <a:gd name="connsiteX21" fmla="*/ 24334 w 48663"/>
                <a:gd name="connsiteY21" fmla="*/ 47302 h 58900"/>
                <a:gd name="connsiteX22" fmla="*/ 16189 w 48663"/>
                <a:gd name="connsiteY22" fmla="*/ 43589 h 58900"/>
                <a:gd name="connsiteX23" fmla="*/ 13438 w 48663"/>
                <a:gd name="connsiteY23" fmla="*/ 33571 h 58900"/>
                <a:gd name="connsiteX24" fmla="*/ 13438 w 48663"/>
                <a:gd name="connsiteY24" fmla="*/ 25329 h 58900"/>
                <a:gd name="connsiteX25" fmla="*/ 16189 w 48663"/>
                <a:gd name="connsiteY25" fmla="*/ 15311 h 58900"/>
                <a:gd name="connsiteX26" fmla="*/ 24334 w 48663"/>
                <a:gd name="connsiteY26" fmla="*/ 11598 h 58900"/>
                <a:gd name="connsiteX27" fmla="*/ 32478 w 48663"/>
                <a:gd name="connsiteY27" fmla="*/ 15311 h 58900"/>
                <a:gd name="connsiteX28" fmla="*/ 35225 w 48663"/>
                <a:gd name="connsiteY28" fmla="*/ 25329 h 58900"/>
                <a:gd name="connsiteX29" fmla="*/ 35225 w 48663"/>
                <a:gd name="connsiteY29" fmla="*/ 33571 h 5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900">
                  <a:moveTo>
                    <a:pt x="42453" y="7225"/>
                  </a:moveTo>
                  <a:cubicBezTo>
                    <a:pt x="40419" y="4989"/>
                    <a:pt x="37888" y="3225"/>
                    <a:pt x="34869" y="1932"/>
                  </a:cubicBezTo>
                  <a:cubicBezTo>
                    <a:pt x="31850" y="648"/>
                    <a:pt x="28338" y="0"/>
                    <a:pt x="24334" y="0"/>
                  </a:cubicBezTo>
                  <a:cubicBezTo>
                    <a:pt x="20325" y="0"/>
                    <a:pt x="16814" y="648"/>
                    <a:pt x="13795" y="1932"/>
                  </a:cubicBezTo>
                  <a:cubicBezTo>
                    <a:pt x="10775" y="3225"/>
                    <a:pt x="8249" y="4989"/>
                    <a:pt x="6211" y="7225"/>
                  </a:cubicBezTo>
                  <a:cubicBezTo>
                    <a:pt x="4172" y="9462"/>
                    <a:pt x="2631" y="12122"/>
                    <a:pt x="1578" y="15207"/>
                  </a:cubicBezTo>
                  <a:cubicBezTo>
                    <a:pt x="524" y="18296"/>
                    <a:pt x="0" y="21669"/>
                    <a:pt x="0" y="25329"/>
                  </a:cubicBezTo>
                  <a:lnTo>
                    <a:pt x="0" y="33571"/>
                  </a:lnTo>
                  <a:cubicBezTo>
                    <a:pt x="0" y="37232"/>
                    <a:pt x="525" y="40604"/>
                    <a:pt x="1578" y="43689"/>
                  </a:cubicBezTo>
                  <a:cubicBezTo>
                    <a:pt x="2631" y="46778"/>
                    <a:pt x="4172" y="49438"/>
                    <a:pt x="6211" y="51675"/>
                  </a:cubicBezTo>
                  <a:cubicBezTo>
                    <a:pt x="8248" y="53915"/>
                    <a:pt x="10775" y="55679"/>
                    <a:pt x="13795" y="56964"/>
                  </a:cubicBezTo>
                  <a:cubicBezTo>
                    <a:pt x="16814" y="58252"/>
                    <a:pt x="20326" y="58900"/>
                    <a:pt x="24334" y="58900"/>
                  </a:cubicBezTo>
                  <a:cubicBezTo>
                    <a:pt x="28338" y="58900"/>
                    <a:pt x="31850" y="58252"/>
                    <a:pt x="34869" y="56964"/>
                  </a:cubicBezTo>
                  <a:cubicBezTo>
                    <a:pt x="37888" y="55679"/>
                    <a:pt x="40419" y="53915"/>
                    <a:pt x="42453" y="51675"/>
                  </a:cubicBezTo>
                  <a:cubicBezTo>
                    <a:pt x="44491" y="49438"/>
                    <a:pt x="46033" y="46778"/>
                    <a:pt x="47086" y="43689"/>
                  </a:cubicBezTo>
                  <a:cubicBezTo>
                    <a:pt x="48135" y="40604"/>
                    <a:pt x="48664" y="37232"/>
                    <a:pt x="48664" y="33571"/>
                  </a:cubicBezTo>
                  <a:lnTo>
                    <a:pt x="48664" y="25329"/>
                  </a:lnTo>
                  <a:cubicBezTo>
                    <a:pt x="48664" y="21669"/>
                    <a:pt x="48135" y="18296"/>
                    <a:pt x="47086" y="15207"/>
                  </a:cubicBezTo>
                  <a:cubicBezTo>
                    <a:pt x="46033" y="12122"/>
                    <a:pt x="44491" y="9462"/>
                    <a:pt x="42453" y="7225"/>
                  </a:cubicBezTo>
                  <a:moveTo>
                    <a:pt x="35225" y="33571"/>
                  </a:moveTo>
                  <a:cubicBezTo>
                    <a:pt x="35225" y="37776"/>
                    <a:pt x="34308" y="41113"/>
                    <a:pt x="32478" y="43589"/>
                  </a:cubicBezTo>
                  <a:cubicBezTo>
                    <a:pt x="30644" y="46065"/>
                    <a:pt x="27929" y="47302"/>
                    <a:pt x="24334" y="47302"/>
                  </a:cubicBezTo>
                  <a:cubicBezTo>
                    <a:pt x="20734" y="47302"/>
                    <a:pt x="18019" y="46065"/>
                    <a:pt x="16189" y="43589"/>
                  </a:cubicBezTo>
                  <a:cubicBezTo>
                    <a:pt x="14355" y="41112"/>
                    <a:pt x="13438" y="37776"/>
                    <a:pt x="13438" y="33571"/>
                  </a:cubicBezTo>
                  <a:lnTo>
                    <a:pt x="13438" y="25329"/>
                  </a:lnTo>
                  <a:cubicBezTo>
                    <a:pt x="13438" y="21124"/>
                    <a:pt x="14355" y="17788"/>
                    <a:pt x="16189" y="15311"/>
                  </a:cubicBezTo>
                  <a:cubicBezTo>
                    <a:pt x="18019" y="12834"/>
                    <a:pt x="20734" y="11598"/>
                    <a:pt x="24334" y="11598"/>
                  </a:cubicBezTo>
                  <a:cubicBezTo>
                    <a:pt x="27929" y="11598"/>
                    <a:pt x="30644" y="12834"/>
                    <a:pt x="32478" y="15311"/>
                  </a:cubicBezTo>
                  <a:cubicBezTo>
                    <a:pt x="34308" y="17788"/>
                    <a:pt x="35225" y="21124"/>
                    <a:pt x="35225" y="25329"/>
                  </a:cubicBezTo>
                  <a:lnTo>
                    <a:pt x="35225" y="3357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83" name="Freeform 282">
              <a:extLst>
                <a:ext uri="{FF2B5EF4-FFF2-40B4-BE49-F238E27FC236}">
                  <a16:creationId xmlns:a16="http://schemas.microsoft.com/office/drawing/2014/main" id="{A80F21B4-E5F2-6067-1733-B632E3C234A0}"/>
                </a:ext>
              </a:extLst>
            </p:cNvPr>
            <p:cNvSpPr/>
            <p:nvPr/>
          </p:nvSpPr>
          <p:spPr>
            <a:xfrm>
              <a:off x="10764226" y="6443931"/>
              <a:ext cx="36650" cy="78632"/>
            </a:xfrm>
            <a:custGeom>
              <a:avLst/>
              <a:gdLst>
                <a:gd name="connsiteX0" fmla="*/ 36042 w 36650"/>
                <a:gd name="connsiteY0" fmla="*/ 1376 h 78632"/>
                <a:gd name="connsiteX1" fmla="*/ 34821 w 36650"/>
                <a:gd name="connsiteY1" fmla="*/ 816 h 78632"/>
                <a:gd name="connsiteX2" fmla="*/ 31970 w 36650"/>
                <a:gd name="connsiteY2" fmla="*/ 256 h 78632"/>
                <a:gd name="connsiteX3" fmla="*/ 28710 w 36650"/>
                <a:gd name="connsiteY3" fmla="*/ 0 h 78632"/>
                <a:gd name="connsiteX4" fmla="*/ 21483 w 36650"/>
                <a:gd name="connsiteY4" fmla="*/ 712 h 78632"/>
                <a:gd name="connsiteX5" fmla="*/ 15937 w 36650"/>
                <a:gd name="connsiteY5" fmla="*/ 3257 h 78632"/>
                <a:gd name="connsiteX6" fmla="*/ 12369 w 36650"/>
                <a:gd name="connsiteY6" fmla="*/ 8238 h 78632"/>
                <a:gd name="connsiteX7" fmla="*/ 11100 w 36650"/>
                <a:gd name="connsiteY7" fmla="*/ 16276 h 78632"/>
                <a:gd name="connsiteX8" fmla="*/ 11100 w 36650"/>
                <a:gd name="connsiteY8" fmla="*/ 21260 h 78632"/>
                <a:gd name="connsiteX9" fmla="*/ 2038 w 36650"/>
                <a:gd name="connsiteY9" fmla="*/ 21260 h 78632"/>
                <a:gd name="connsiteX10" fmla="*/ 613 w 36650"/>
                <a:gd name="connsiteY10" fmla="*/ 21868 h 78632"/>
                <a:gd name="connsiteX11" fmla="*/ 0 w 36650"/>
                <a:gd name="connsiteY11" fmla="*/ 23297 h 78632"/>
                <a:gd name="connsiteX12" fmla="*/ 0 w 36650"/>
                <a:gd name="connsiteY12" fmla="*/ 27974 h 78632"/>
                <a:gd name="connsiteX13" fmla="*/ 613 w 36650"/>
                <a:gd name="connsiteY13" fmla="*/ 29246 h 78632"/>
                <a:gd name="connsiteX14" fmla="*/ 2038 w 36650"/>
                <a:gd name="connsiteY14" fmla="*/ 29906 h 78632"/>
                <a:gd name="connsiteX15" fmla="*/ 11100 w 36650"/>
                <a:gd name="connsiteY15" fmla="*/ 31330 h 78632"/>
                <a:gd name="connsiteX16" fmla="*/ 11100 w 36650"/>
                <a:gd name="connsiteY16" fmla="*/ 76496 h 78632"/>
                <a:gd name="connsiteX17" fmla="*/ 11760 w 36650"/>
                <a:gd name="connsiteY17" fmla="*/ 77968 h 78632"/>
                <a:gd name="connsiteX18" fmla="*/ 13238 w 36650"/>
                <a:gd name="connsiteY18" fmla="*/ 78632 h 78632"/>
                <a:gd name="connsiteX19" fmla="*/ 22504 w 36650"/>
                <a:gd name="connsiteY19" fmla="*/ 78632 h 78632"/>
                <a:gd name="connsiteX20" fmla="*/ 23925 w 36650"/>
                <a:gd name="connsiteY20" fmla="*/ 77968 h 78632"/>
                <a:gd name="connsiteX21" fmla="*/ 24538 w 36650"/>
                <a:gd name="connsiteY21" fmla="*/ 76496 h 78632"/>
                <a:gd name="connsiteX22" fmla="*/ 24538 w 36650"/>
                <a:gd name="connsiteY22" fmla="*/ 31330 h 78632"/>
                <a:gd name="connsiteX23" fmla="*/ 34312 w 36650"/>
                <a:gd name="connsiteY23" fmla="*/ 31330 h 78632"/>
                <a:gd name="connsiteX24" fmla="*/ 35738 w 36650"/>
                <a:gd name="connsiteY24" fmla="*/ 30774 h 78632"/>
                <a:gd name="connsiteX25" fmla="*/ 36347 w 36650"/>
                <a:gd name="connsiteY25" fmla="*/ 29398 h 78632"/>
                <a:gd name="connsiteX26" fmla="*/ 36347 w 36650"/>
                <a:gd name="connsiteY26" fmla="*/ 23297 h 78632"/>
                <a:gd name="connsiteX27" fmla="*/ 35738 w 36650"/>
                <a:gd name="connsiteY27" fmla="*/ 21868 h 78632"/>
                <a:gd name="connsiteX28" fmla="*/ 34312 w 36650"/>
                <a:gd name="connsiteY28" fmla="*/ 21260 h 78632"/>
                <a:gd name="connsiteX29" fmla="*/ 24538 w 36650"/>
                <a:gd name="connsiteY29" fmla="*/ 21260 h 78632"/>
                <a:gd name="connsiteX30" fmla="*/ 24538 w 36650"/>
                <a:gd name="connsiteY30" fmla="*/ 16276 h 78632"/>
                <a:gd name="connsiteX31" fmla="*/ 25711 w 36650"/>
                <a:gd name="connsiteY31" fmla="*/ 11342 h 78632"/>
                <a:gd name="connsiteX32" fmla="*/ 30544 w 36650"/>
                <a:gd name="connsiteY32" fmla="*/ 10174 h 78632"/>
                <a:gd name="connsiteX33" fmla="*/ 35125 w 36650"/>
                <a:gd name="connsiteY33" fmla="*/ 10174 h 78632"/>
                <a:gd name="connsiteX34" fmla="*/ 36146 w 36650"/>
                <a:gd name="connsiteY34" fmla="*/ 9766 h 78632"/>
                <a:gd name="connsiteX35" fmla="*/ 36651 w 36650"/>
                <a:gd name="connsiteY35" fmla="*/ 8446 h 78632"/>
                <a:gd name="connsiteX36" fmla="*/ 36651 w 36650"/>
                <a:gd name="connsiteY36" fmla="*/ 2445 h 78632"/>
                <a:gd name="connsiteX37" fmla="*/ 36042 w 36650"/>
                <a:gd name="connsiteY37" fmla="*/ 1376 h 78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0" h="78632">
                  <a:moveTo>
                    <a:pt x="36042" y="1376"/>
                  </a:moveTo>
                  <a:cubicBezTo>
                    <a:pt x="35634" y="1140"/>
                    <a:pt x="35229" y="952"/>
                    <a:pt x="34821" y="816"/>
                  </a:cubicBezTo>
                  <a:cubicBezTo>
                    <a:pt x="33872" y="612"/>
                    <a:pt x="32923" y="424"/>
                    <a:pt x="31970" y="256"/>
                  </a:cubicBezTo>
                  <a:cubicBezTo>
                    <a:pt x="31021" y="84"/>
                    <a:pt x="29932" y="0"/>
                    <a:pt x="28710" y="0"/>
                  </a:cubicBezTo>
                  <a:cubicBezTo>
                    <a:pt x="26064" y="0"/>
                    <a:pt x="23653" y="240"/>
                    <a:pt x="21483" y="712"/>
                  </a:cubicBezTo>
                  <a:cubicBezTo>
                    <a:pt x="19308" y="1188"/>
                    <a:pt x="17462" y="2036"/>
                    <a:pt x="15937" y="3257"/>
                  </a:cubicBezTo>
                  <a:cubicBezTo>
                    <a:pt x="14407" y="4477"/>
                    <a:pt x="13218" y="6141"/>
                    <a:pt x="12369" y="8238"/>
                  </a:cubicBezTo>
                  <a:cubicBezTo>
                    <a:pt x="11524" y="10346"/>
                    <a:pt x="11100" y="13019"/>
                    <a:pt x="11100" y="16276"/>
                  </a:cubicBezTo>
                  <a:lnTo>
                    <a:pt x="11100" y="21260"/>
                  </a:lnTo>
                  <a:lnTo>
                    <a:pt x="2038" y="21260"/>
                  </a:lnTo>
                  <a:cubicBezTo>
                    <a:pt x="1494" y="21260"/>
                    <a:pt x="1021" y="21465"/>
                    <a:pt x="613" y="21868"/>
                  </a:cubicBezTo>
                  <a:cubicBezTo>
                    <a:pt x="204" y="22281"/>
                    <a:pt x="0" y="22753"/>
                    <a:pt x="0" y="23297"/>
                  </a:cubicBezTo>
                  <a:lnTo>
                    <a:pt x="0" y="27974"/>
                  </a:lnTo>
                  <a:cubicBezTo>
                    <a:pt x="0" y="28518"/>
                    <a:pt x="204" y="28938"/>
                    <a:pt x="613" y="29246"/>
                  </a:cubicBezTo>
                  <a:cubicBezTo>
                    <a:pt x="1021" y="29550"/>
                    <a:pt x="1494" y="29770"/>
                    <a:pt x="2038" y="29906"/>
                  </a:cubicBezTo>
                  <a:lnTo>
                    <a:pt x="11100" y="31330"/>
                  </a:lnTo>
                  <a:lnTo>
                    <a:pt x="11100" y="76496"/>
                  </a:lnTo>
                  <a:cubicBezTo>
                    <a:pt x="11100" y="77040"/>
                    <a:pt x="11320" y="77528"/>
                    <a:pt x="11760" y="77968"/>
                  </a:cubicBezTo>
                  <a:cubicBezTo>
                    <a:pt x="12201" y="78412"/>
                    <a:pt x="12693" y="78632"/>
                    <a:pt x="13238" y="78632"/>
                  </a:cubicBezTo>
                  <a:lnTo>
                    <a:pt x="22504" y="78632"/>
                  </a:lnTo>
                  <a:cubicBezTo>
                    <a:pt x="23044" y="78632"/>
                    <a:pt x="23521" y="78412"/>
                    <a:pt x="23925" y="77968"/>
                  </a:cubicBezTo>
                  <a:cubicBezTo>
                    <a:pt x="24334" y="77528"/>
                    <a:pt x="24538" y="77040"/>
                    <a:pt x="24538" y="76496"/>
                  </a:cubicBezTo>
                  <a:lnTo>
                    <a:pt x="24538" y="31330"/>
                  </a:lnTo>
                  <a:lnTo>
                    <a:pt x="34312" y="31330"/>
                  </a:lnTo>
                  <a:cubicBezTo>
                    <a:pt x="34853" y="31330"/>
                    <a:pt x="35330" y="31146"/>
                    <a:pt x="35738" y="30774"/>
                  </a:cubicBezTo>
                  <a:cubicBezTo>
                    <a:pt x="36147" y="30402"/>
                    <a:pt x="36347" y="29942"/>
                    <a:pt x="36347" y="29398"/>
                  </a:cubicBezTo>
                  <a:lnTo>
                    <a:pt x="36347" y="23297"/>
                  </a:lnTo>
                  <a:cubicBezTo>
                    <a:pt x="36347" y="22753"/>
                    <a:pt x="36146" y="22281"/>
                    <a:pt x="35738" y="21868"/>
                  </a:cubicBezTo>
                  <a:cubicBezTo>
                    <a:pt x="35330" y="21464"/>
                    <a:pt x="34853" y="21260"/>
                    <a:pt x="34312" y="21260"/>
                  </a:cubicBezTo>
                  <a:lnTo>
                    <a:pt x="24538" y="21260"/>
                  </a:lnTo>
                  <a:lnTo>
                    <a:pt x="24538" y="16276"/>
                  </a:lnTo>
                  <a:cubicBezTo>
                    <a:pt x="24538" y="13767"/>
                    <a:pt x="24926" y="12127"/>
                    <a:pt x="25711" y="11342"/>
                  </a:cubicBezTo>
                  <a:cubicBezTo>
                    <a:pt x="26488" y="10566"/>
                    <a:pt x="28102" y="10174"/>
                    <a:pt x="30544" y="10174"/>
                  </a:cubicBezTo>
                  <a:lnTo>
                    <a:pt x="35125" y="10174"/>
                  </a:lnTo>
                  <a:cubicBezTo>
                    <a:pt x="35465" y="10174"/>
                    <a:pt x="35806" y="10038"/>
                    <a:pt x="36146" y="9766"/>
                  </a:cubicBezTo>
                  <a:cubicBezTo>
                    <a:pt x="36483" y="9498"/>
                    <a:pt x="36651" y="9054"/>
                    <a:pt x="36651" y="8446"/>
                  </a:cubicBezTo>
                  <a:lnTo>
                    <a:pt x="36651" y="2445"/>
                  </a:lnTo>
                  <a:cubicBezTo>
                    <a:pt x="36651" y="1968"/>
                    <a:pt x="36450" y="1612"/>
                    <a:pt x="36042" y="1376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84" name="Freeform 283">
              <a:extLst>
                <a:ext uri="{FF2B5EF4-FFF2-40B4-BE49-F238E27FC236}">
                  <a16:creationId xmlns:a16="http://schemas.microsoft.com/office/drawing/2014/main" id="{7CBED7DA-2F49-9E9F-8729-82DBBF00008A}"/>
                </a:ext>
              </a:extLst>
            </p:cNvPr>
            <p:cNvSpPr/>
            <p:nvPr/>
          </p:nvSpPr>
          <p:spPr>
            <a:xfrm>
              <a:off x="10809836" y="6465190"/>
              <a:ext cx="13438" cy="57371"/>
            </a:xfrm>
            <a:custGeom>
              <a:avLst/>
              <a:gdLst>
                <a:gd name="connsiteX0" fmla="*/ 11404 w 13438"/>
                <a:gd name="connsiteY0" fmla="*/ 0 h 57371"/>
                <a:gd name="connsiteX1" fmla="*/ 2038 w 13438"/>
                <a:gd name="connsiteY1" fmla="*/ 0 h 57371"/>
                <a:gd name="connsiteX2" fmla="*/ 613 w 13438"/>
                <a:gd name="connsiteY2" fmla="*/ 608 h 57371"/>
                <a:gd name="connsiteX3" fmla="*/ 0 w 13438"/>
                <a:gd name="connsiteY3" fmla="*/ 2036 h 57371"/>
                <a:gd name="connsiteX4" fmla="*/ 0 w 13438"/>
                <a:gd name="connsiteY4" fmla="*/ 55235 h 57371"/>
                <a:gd name="connsiteX5" fmla="*/ 613 w 13438"/>
                <a:gd name="connsiteY5" fmla="*/ 56708 h 57371"/>
                <a:gd name="connsiteX6" fmla="*/ 2038 w 13438"/>
                <a:gd name="connsiteY6" fmla="*/ 57372 h 57371"/>
                <a:gd name="connsiteX7" fmla="*/ 11404 w 13438"/>
                <a:gd name="connsiteY7" fmla="*/ 57372 h 57371"/>
                <a:gd name="connsiteX8" fmla="*/ 12830 w 13438"/>
                <a:gd name="connsiteY8" fmla="*/ 56708 h 57371"/>
                <a:gd name="connsiteX9" fmla="*/ 13438 w 13438"/>
                <a:gd name="connsiteY9" fmla="*/ 55235 h 57371"/>
                <a:gd name="connsiteX10" fmla="*/ 13438 w 13438"/>
                <a:gd name="connsiteY10" fmla="*/ 2036 h 57371"/>
                <a:gd name="connsiteX11" fmla="*/ 12830 w 13438"/>
                <a:gd name="connsiteY11" fmla="*/ 608 h 57371"/>
                <a:gd name="connsiteX12" fmla="*/ 11404 w 13438"/>
                <a:gd name="connsiteY12" fmla="*/ 0 h 57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438" h="57371">
                  <a:moveTo>
                    <a:pt x="11404" y="0"/>
                  </a:moveTo>
                  <a:lnTo>
                    <a:pt x="2038" y="0"/>
                  </a:lnTo>
                  <a:cubicBezTo>
                    <a:pt x="1494" y="0"/>
                    <a:pt x="1021" y="204"/>
                    <a:pt x="613" y="608"/>
                  </a:cubicBezTo>
                  <a:cubicBezTo>
                    <a:pt x="204" y="1020"/>
                    <a:pt x="0" y="1492"/>
                    <a:pt x="0" y="2036"/>
                  </a:cubicBezTo>
                  <a:lnTo>
                    <a:pt x="0" y="55235"/>
                  </a:lnTo>
                  <a:cubicBezTo>
                    <a:pt x="0" y="55780"/>
                    <a:pt x="204" y="56268"/>
                    <a:pt x="613" y="56708"/>
                  </a:cubicBezTo>
                  <a:cubicBezTo>
                    <a:pt x="1021" y="57152"/>
                    <a:pt x="1494" y="57372"/>
                    <a:pt x="2038" y="57372"/>
                  </a:cubicBezTo>
                  <a:lnTo>
                    <a:pt x="11404" y="57372"/>
                  </a:lnTo>
                  <a:cubicBezTo>
                    <a:pt x="11945" y="57372"/>
                    <a:pt x="12421" y="57152"/>
                    <a:pt x="12830" y="56708"/>
                  </a:cubicBezTo>
                  <a:cubicBezTo>
                    <a:pt x="13234" y="56267"/>
                    <a:pt x="13438" y="55779"/>
                    <a:pt x="13438" y="55235"/>
                  </a:cubicBezTo>
                  <a:lnTo>
                    <a:pt x="13438" y="2036"/>
                  </a:lnTo>
                  <a:cubicBezTo>
                    <a:pt x="13438" y="1492"/>
                    <a:pt x="13234" y="1020"/>
                    <a:pt x="12830" y="608"/>
                  </a:cubicBezTo>
                  <a:cubicBezTo>
                    <a:pt x="12421" y="204"/>
                    <a:pt x="11945" y="0"/>
                    <a:pt x="11404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85" name="Freeform 284">
              <a:extLst>
                <a:ext uri="{FF2B5EF4-FFF2-40B4-BE49-F238E27FC236}">
                  <a16:creationId xmlns:a16="http://schemas.microsoft.com/office/drawing/2014/main" id="{01FF86CB-6283-AFC3-C453-694FB62F3277}"/>
                </a:ext>
              </a:extLst>
            </p:cNvPr>
            <p:cNvSpPr/>
            <p:nvPr/>
          </p:nvSpPr>
          <p:spPr>
            <a:xfrm>
              <a:off x="10809532" y="6444542"/>
              <a:ext cx="14050" cy="13022"/>
            </a:xfrm>
            <a:custGeom>
              <a:avLst/>
              <a:gdLst>
                <a:gd name="connsiteX0" fmla="*/ 12013 w 14050"/>
                <a:gd name="connsiteY0" fmla="*/ 0 h 13022"/>
                <a:gd name="connsiteX1" fmla="*/ 2138 w 14050"/>
                <a:gd name="connsiteY1" fmla="*/ 0 h 13022"/>
                <a:gd name="connsiteX2" fmla="*/ 661 w 14050"/>
                <a:gd name="connsiteY2" fmla="*/ 612 h 13022"/>
                <a:gd name="connsiteX3" fmla="*/ 0 w 14050"/>
                <a:gd name="connsiteY3" fmla="*/ 2036 h 13022"/>
                <a:gd name="connsiteX4" fmla="*/ 0 w 14050"/>
                <a:gd name="connsiteY4" fmla="*/ 10986 h 13022"/>
                <a:gd name="connsiteX5" fmla="*/ 661 w 14050"/>
                <a:gd name="connsiteY5" fmla="*/ 12411 h 13022"/>
                <a:gd name="connsiteX6" fmla="*/ 2138 w 14050"/>
                <a:gd name="connsiteY6" fmla="*/ 13023 h 13022"/>
                <a:gd name="connsiteX7" fmla="*/ 12013 w 14050"/>
                <a:gd name="connsiteY7" fmla="*/ 13023 h 13022"/>
                <a:gd name="connsiteX8" fmla="*/ 13438 w 14050"/>
                <a:gd name="connsiteY8" fmla="*/ 12411 h 13022"/>
                <a:gd name="connsiteX9" fmla="*/ 14051 w 14050"/>
                <a:gd name="connsiteY9" fmla="*/ 10986 h 13022"/>
                <a:gd name="connsiteX10" fmla="*/ 14051 w 14050"/>
                <a:gd name="connsiteY10" fmla="*/ 2036 h 13022"/>
                <a:gd name="connsiteX11" fmla="*/ 13438 w 14050"/>
                <a:gd name="connsiteY11" fmla="*/ 612 h 13022"/>
                <a:gd name="connsiteX12" fmla="*/ 12013 w 14050"/>
                <a:gd name="connsiteY12" fmla="*/ 0 h 13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050" h="13022">
                  <a:moveTo>
                    <a:pt x="12013" y="0"/>
                  </a:moveTo>
                  <a:lnTo>
                    <a:pt x="2138" y="0"/>
                  </a:lnTo>
                  <a:cubicBezTo>
                    <a:pt x="1594" y="0"/>
                    <a:pt x="1101" y="204"/>
                    <a:pt x="661" y="612"/>
                  </a:cubicBezTo>
                  <a:cubicBezTo>
                    <a:pt x="220" y="1016"/>
                    <a:pt x="0" y="1492"/>
                    <a:pt x="0" y="2036"/>
                  </a:cubicBezTo>
                  <a:lnTo>
                    <a:pt x="0" y="10986"/>
                  </a:lnTo>
                  <a:cubicBezTo>
                    <a:pt x="0" y="11531"/>
                    <a:pt x="220" y="12007"/>
                    <a:pt x="661" y="12411"/>
                  </a:cubicBezTo>
                  <a:cubicBezTo>
                    <a:pt x="1101" y="12819"/>
                    <a:pt x="1594" y="13023"/>
                    <a:pt x="2138" y="13023"/>
                  </a:cubicBezTo>
                  <a:lnTo>
                    <a:pt x="12013" y="13023"/>
                  </a:lnTo>
                  <a:cubicBezTo>
                    <a:pt x="12557" y="13023"/>
                    <a:pt x="13030" y="12819"/>
                    <a:pt x="13438" y="12411"/>
                  </a:cubicBezTo>
                  <a:cubicBezTo>
                    <a:pt x="13847" y="12007"/>
                    <a:pt x="14051" y="11531"/>
                    <a:pt x="14051" y="10986"/>
                  </a:cubicBezTo>
                  <a:lnTo>
                    <a:pt x="14051" y="2036"/>
                  </a:lnTo>
                  <a:cubicBezTo>
                    <a:pt x="14051" y="1492"/>
                    <a:pt x="13847" y="1016"/>
                    <a:pt x="13438" y="612"/>
                  </a:cubicBezTo>
                  <a:cubicBezTo>
                    <a:pt x="13030" y="204"/>
                    <a:pt x="12557" y="0"/>
                    <a:pt x="12013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86" name="Freeform 285">
              <a:extLst>
                <a:ext uri="{FF2B5EF4-FFF2-40B4-BE49-F238E27FC236}">
                  <a16:creationId xmlns:a16="http://schemas.microsoft.com/office/drawing/2014/main" id="{B0D1AC11-FEF4-87D1-C2A9-F8EC238CC4A3}"/>
                </a:ext>
              </a:extLst>
            </p:cNvPr>
            <p:cNvSpPr/>
            <p:nvPr/>
          </p:nvSpPr>
          <p:spPr>
            <a:xfrm>
              <a:off x="10832236" y="6453188"/>
              <a:ext cx="36650" cy="70190"/>
            </a:xfrm>
            <a:custGeom>
              <a:avLst/>
              <a:gdLst>
                <a:gd name="connsiteX0" fmla="*/ 34493 w 36650"/>
                <a:gd name="connsiteY0" fmla="*/ 59712 h 70190"/>
                <a:gd name="connsiteX1" fmla="*/ 29047 w 36650"/>
                <a:gd name="connsiteY1" fmla="*/ 59712 h 70190"/>
                <a:gd name="connsiteX2" fmla="*/ 26840 w 36650"/>
                <a:gd name="connsiteY2" fmla="*/ 59560 h 70190"/>
                <a:gd name="connsiteX3" fmla="*/ 25659 w 36650"/>
                <a:gd name="connsiteY3" fmla="*/ 58796 h 70190"/>
                <a:gd name="connsiteX4" fmla="*/ 25147 w 36650"/>
                <a:gd name="connsiteY4" fmla="*/ 57068 h 70190"/>
                <a:gd name="connsiteX5" fmla="*/ 25046 w 36650"/>
                <a:gd name="connsiteY5" fmla="*/ 54015 h 70190"/>
                <a:gd name="connsiteX6" fmla="*/ 25046 w 36650"/>
                <a:gd name="connsiteY6" fmla="*/ 22073 h 70190"/>
                <a:gd name="connsiteX7" fmla="*/ 34288 w 36650"/>
                <a:gd name="connsiteY7" fmla="*/ 22073 h 70190"/>
                <a:gd name="connsiteX8" fmla="*/ 35726 w 36650"/>
                <a:gd name="connsiteY8" fmla="*/ 21465 h 70190"/>
                <a:gd name="connsiteX9" fmla="*/ 36343 w 36650"/>
                <a:gd name="connsiteY9" fmla="*/ 20040 h 70190"/>
                <a:gd name="connsiteX10" fmla="*/ 36343 w 36650"/>
                <a:gd name="connsiteY10" fmla="*/ 14039 h 70190"/>
                <a:gd name="connsiteX11" fmla="*/ 35726 w 36650"/>
                <a:gd name="connsiteY11" fmla="*/ 12611 h 70190"/>
                <a:gd name="connsiteX12" fmla="*/ 34288 w 36650"/>
                <a:gd name="connsiteY12" fmla="*/ 12003 h 70190"/>
                <a:gd name="connsiteX13" fmla="*/ 25046 w 36650"/>
                <a:gd name="connsiteY13" fmla="*/ 12003 h 70190"/>
                <a:gd name="connsiteX14" fmla="*/ 25046 w 36650"/>
                <a:gd name="connsiteY14" fmla="*/ 1528 h 70190"/>
                <a:gd name="connsiteX15" fmla="*/ 23429 w 36650"/>
                <a:gd name="connsiteY15" fmla="*/ 0 h 70190"/>
                <a:gd name="connsiteX16" fmla="*/ 23024 w 36650"/>
                <a:gd name="connsiteY16" fmla="*/ 0 h 70190"/>
                <a:gd name="connsiteX17" fmla="*/ 13626 w 36650"/>
                <a:gd name="connsiteY17" fmla="*/ 1628 h 70190"/>
                <a:gd name="connsiteX18" fmla="*/ 12213 w 36650"/>
                <a:gd name="connsiteY18" fmla="*/ 2341 h 70190"/>
                <a:gd name="connsiteX19" fmla="*/ 11604 w 36650"/>
                <a:gd name="connsiteY19" fmla="*/ 3665 h 70190"/>
                <a:gd name="connsiteX20" fmla="*/ 11604 w 36650"/>
                <a:gd name="connsiteY20" fmla="*/ 12003 h 70190"/>
                <a:gd name="connsiteX21" fmla="*/ 2038 w 36650"/>
                <a:gd name="connsiteY21" fmla="*/ 12003 h 70190"/>
                <a:gd name="connsiteX22" fmla="*/ 609 w 36650"/>
                <a:gd name="connsiteY22" fmla="*/ 12611 h 70190"/>
                <a:gd name="connsiteX23" fmla="*/ 0 w 36650"/>
                <a:gd name="connsiteY23" fmla="*/ 14039 h 70190"/>
                <a:gd name="connsiteX24" fmla="*/ 0 w 36650"/>
                <a:gd name="connsiteY24" fmla="*/ 18616 h 70190"/>
                <a:gd name="connsiteX25" fmla="*/ 609 w 36650"/>
                <a:gd name="connsiteY25" fmla="*/ 19936 h 70190"/>
                <a:gd name="connsiteX26" fmla="*/ 2038 w 36650"/>
                <a:gd name="connsiteY26" fmla="*/ 20652 h 70190"/>
                <a:gd name="connsiteX27" fmla="*/ 11604 w 36650"/>
                <a:gd name="connsiteY27" fmla="*/ 22073 h 70190"/>
                <a:gd name="connsiteX28" fmla="*/ 11604 w 36650"/>
                <a:gd name="connsiteY28" fmla="*/ 54015 h 70190"/>
                <a:gd name="connsiteX29" fmla="*/ 12521 w 36650"/>
                <a:gd name="connsiteY29" fmla="*/ 62305 h 70190"/>
                <a:gd name="connsiteX30" fmla="*/ 15372 w 36650"/>
                <a:gd name="connsiteY30" fmla="*/ 67238 h 70190"/>
                <a:gd name="connsiteX31" fmla="*/ 20414 w 36650"/>
                <a:gd name="connsiteY31" fmla="*/ 69578 h 70190"/>
                <a:gd name="connsiteX32" fmla="*/ 27793 w 36650"/>
                <a:gd name="connsiteY32" fmla="*/ 70191 h 70190"/>
                <a:gd name="connsiteX33" fmla="*/ 31205 w 36650"/>
                <a:gd name="connsiteY33" fmla="*/ 69987 h 70190"/>
                <a:gd name="connsiteX34" fmla="*/ 34717 w 36650"/>
                <a:gd name="connsiteY34" fmla="*/ 69474 h 70190"/>
                <a:gd name="connsiteX35" fmla="*/ 36651 w 36650"/>
                <a:gd name="connsiteY35" fmla="*/ 67646 h 70190"/>
                <a:gd name="connsiteX36" fmla="*/ 36651 w 36650"/>
                <a:gd name="connsiteY36" fmla="*/ 61237 h 70190"/>
                <a:gd name="connsiteX37" fmla="*/ 34493 w 36650"/>
                <a:gd name="connsiteY37" fmla="*/ 59713 h 70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0" h="70190">
                  <a:moveTo>
                    <a:pt x="34493" y="59712"/>
                  </a:moveTo>
                  <a:lnTo>
                    <a:pt x="29047" y="59712"/>
                  </a:lnTo>
                  <a:cubicBezTo>
                    <a:pt x="28090" y="59712"/>
                    <a:pt x="27353" y="59660"/>
                    <a:pt x="26840" y="59560"/>
                  </a:cubicBezTo>
                  <a:cubicBezTo>
                    <a:pt x="26328" y="59456"/>
                    <a:pt x="25931" y="59204"/>
                    <a:pt x="25659" y="58796"/>
                  </a:cubicBezTo>
                  <a:cubicBezTo>
                    <a:pt x="25387" y="58388"/>
                    <a:pt x="25215" y="57812"/>
                    <a:pt x="25147" y="57068"/>
                  </a:cubicBezTo>
                  <a:cubicBezTo>
                    <a:pt x="25079" y="56320"/>
                    <a:pt x="25046" y="55303"/>
                    <a:pt x="25046" y="54015"/>
                  </a:cubicBezTo>
                  <a:lnTo>
                    <a:pt x="25046" y="22073"/>
                  </a:lnTo>
                  <a:lnTo>
                    <a:pt x="34288" y="22073"/>
                  </a:lnTo>
                  <a:cubicBezTo>
                    <a:pt x="34837" y="22073"/>
                    <a:pt x="35317" y="21868"/>
                    <a:pt x="35726" y="21465"/>
                  </a:cubicBezTo>
                  <a:cubicBezTo>
                    <a:pt x="36138" y="21056"/>
                    <a:pt x="36343" y="20584"/>
                    <a:pt x="36343" y="20040"/>
                  </a:cubicBezTo>
                  <a:lnTo>
                    <a:pt x="36343" y="14039"/>
                  </a:lnTo>
                  <a:cubicBezTo>
                    <a:pt x="36343" y="13499"/>
                    <a:pt x="36138" y="13023"/>
                    <a:pt x="35726" y="12611"/>
                  </a:cubicBezTo>
                  <a:cubicBezTo>
                    <a:pt x="35317" y="12206"/>
                    <a:pt x="34837" y="12003"/>
                    <a:pt x="34288" y="12003"/>
                  </a:cubicBezTo>
                  <a:lnTo>
                    <a:pt x="25046" y="12003"/>
                  </a:lnTo>
                  <a:lnTo>
                    <a:pt x="25046" y="1528"/>
                  </a:lnTo>
                  <a:cubicBezTo>
                    <a:pt x="25046" y="508"/>
                    <a:pt x="24506" y="0"/>
                    <a:pt x="23429" y="0"/>
                  </a:cubicBezTo>
                  <a:lnTo>
                    <a:pt x="23024" y="0"/>
                  </a:lnTo>
                  <a:lnTo>
                    <a:pt x="13626" y="1628"/>
                  </a:lnTo>
                  <a:cubicBezTo>
                    <a:pt x="13086" y="1768"/>
                    <a:pt x="12617" y="2000"/>
                    <a:pt x="12213" y="2341"/>
                  </a:cubicBezTo>
                  <a:cubicBezTo>
                    <a:pt x="11808" y="2681"/>
                    <a:pt x="11604" y="3121"/>
                    <a:pt x="11604" y="3665"/>
                  </a:cubicBezTo>
                  <a:lnTo>
                    <a:pt x="11604" y="12003"/>
                  </a:lnTo>
                  <a:lnTo>
                    <a:pt x="2038" y="12003"/>
                  </a:lnTo>
                  <a:cubicBezTo>
                    <a:pt x="1494" y="12003"/>
                    <a:pt x="1017" y="12206"/>
                    <a:pt x="609" y="12611"/>
                  </a:cubicBezTo>
                  <a:cubicBezTo>
                    <a:pt x="204" y="13023"/>
                    <a:pt x="0" y="13499"/>
                    <a:pt x="0" y="14039"/>
                  </a:cubicBezTo>
                  <a:lnTo>
                    <a:pt x="0" y="18616"/>
                  </a:lnTo>
                  <a:cubicBezTo>
                    <a:pt x="0" y="19156"/>
                    <a:pt x="204" y="19600"/>
                    <a:pt x="609" y="19936"/>
                  </a:cubicBezTo>
                  <a:cubicBezTo>
                    <a:pt x="1017" y="20276"/>
                    <a:pt x="1494" y="20512"/>
                    <a:pt x="2038" y="20652"/>
                  </a:cubicBezTo>
                  <a:lnTo>
                    <a:pt x="11604" y="22073"/>
                  </a:lnTo>
                  <a:lnTo>
                    <a:pt x="11604" y="54015"/>
                  </a:lnTo>
                  <a:cubicBezTo>
                    <a:pt x="11604" y="57404"/>
                    <a:pt x="11908" y="60168"/>
                    <a:pt x="12521" y="62305"/>
                  </a:cubicBezTo>
                  <a:cubicBezTo>
                    <a:pt x="13134" y="64441"/>
                    <a:pt x="14083" y="66086"/>
                    <a:pt x="15372" y="67238"/>
                  </a:cubicBezTo>
                  <a:cubicBezTo>
                    <a:pt x="16662" y="68394"/>
                    <a:pt x="18339" y="69170"/>
                    <a:pt x="20414" y="69578"/>
                  </a:cubicBezTo>
                  <a:cubicBezTo>
                    <a:pt x="22480" y="69987"/>
                    <a:pt x="24942" y="70191"/>
                    <a:pt x="27793" y="70191"/>
                  </a:cubicBezTo>
                  <a:cubicBezTo>
                    <a:pt x="28947" y="70191"/>
                    <a:pt x="30084" y="70123"/>
                    <a:pt x="31205" y="69987"/>
                  </a:cubicBezTo>
                  <a:cubicBezTo>
                    <a:pt x="32322" y="69851"/>
                    <a:pt x="33492" y="69679"/>
                    <a:pt x="34717" y="69474"/>
                  </a:cubicBezTo>
                  <a:cubicBezTo>
                    <a:pt x="36002" y="69275"/>
                    <a:pt x="36651" y="68662"/>
                    <a:pt x="36651" y="67646"/>
                  </a:cubicBezTo>
                  <a:lnTo>
                    <a:pt x="36651" y="61237"/>
                  </a:lnTo>
                  <a:cubicBezTo>
                    <a:pt x="36651" y="60221"/>
                    <a:pt x="35930" y="59713"/>
                    <a:pt x="34493" y="59713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87" name="Freeform 286">
              <a:extLst>
                <a:ext uri="{FF2B5EF4-FFF2-40B4-BE49-F238E27FC236}">
                  <a16:creationId xmlns:a16="http://schemas.microsoft.com/office/drawing/2014/main" id="{AC2CBF5E-0BB4-B4D7-B0E3-16BBCD17B64D}"/>
                </a:ext>
              </a:extLst>
            </p:cNvPr>
            <p:cNvSpPr/>
            <p:nvPr/>
          </p:nvSpPr>
          <p:spPr>
            <a:xfrm>
              <a:off x="10903500" y="6446171"/>
              <a:ext cx="50909" cy="77203"/>
            </a:xfrm>
            <a:custGeom>
              <a:avLst/>
              <a:gdLst>
                <a:gd name="connsiteX0" fmla="*/ 48007 w 50909"/>
                <a:gd name="connsiteY0" fmla="*/ 44857 h 77203"/>
                <a:gd name="connsiteX1" fmla="*/ 43682 w 50909"/>
                <a:gd name="connsiteY1" fmla="*/ 39924 h 77203"/>
                <a:gd name="connsiteX2" fmla="*/ 36759 w 50909"/>
                <a:gd name="connsiteY2" fmla="*/ 35195 h 77203"/>
                <a:gd name="connsiteX3" fmla="*/ 22504 w 50909"/>
                <a:gd name="connsiteY3" fmla="*/ 28378 h 77203"/>
                <a:gd name="connsiteX4" fmla="*/ 18431 w 50909"/>
                <a:gd name="connsiteY4" fmla="*/ 25941 h 77203"/>
                <a:gd name="connsiteX5" fmla="*/ 15833 w 50909"/>
                <a:gd name="connsiteY5" fmla="*/ 23753 h 77203"/>
                <a:gd name="connsiteX6" fmla="*/ 14507 w 50909"/>
                <a:gd name="connsiteY6" fmla="*/ 21616 h 77203"/>
                <a:gd name="connsiteX7" fmla="*/ 14155 w 50909"/>
                <a:gd name="connsiteY7" fmla="*/ 19324 h 77203"/>
                <a:gd name="connsiteX8" fmla="*/ 16649 w 50909"/>
                <a:gd name="connsiteY8" fmla="*/ 13987 h 77203"/>
                <a:gd name="connsiteX9" fmla="*/ 24842 w 50909"/>
                <a:gd name="connsiteY9" fmla="*/ 12102 h 77203"/>
                <a:gd name="connsiteX10" fmla="*/ 36859 w 50909"/>
                <a:gd name="connsiteY10" fmla="*/ 12354 h 77203"/>
                <a:gd name="connsiteX11" fmla="*/ 46937 w 50909"/>
                <a:gd name="connsiteY11" fmla="*/ 13123 h 77203"/>
                <a:gd name="connsiteX12" fmla="*/ 47142 w 50909"/>
                <a:gd name="connsiteY12" fmla="*/ 13123 h 77203"/>
                <a:gd name="connsiteX13" fmla="*/ 48415 w 50909"/>
                <a:gd name="connsiteY13" fmla="*/ 12610 h 77203"/>
                <a:gd name="connsiteX14" fmla="*/ 48871 w 50909"/>
                <a:gd name="connsiteY14" fmla="*/ 11290 h 77203"/>
                <a:gd name="connsiteX15" fmla="*/ 48871 w 50909"/>
                <a:gd name="connsiteY15" fmla="*/ 3760 h 77203"/>
                <a:gd name="connsiteX16" fmla="*/ 48363 w 50909"/>
                <a:gd name="connsiteY16" fmla="*/ 2492 h 77203"/>
                <a:gd name="connsiteX17" fmla="*/ 47038 w 50909"/>
                <a:gd name="connsiteY17" fmla="*/ 1828 h 77203"/>
                <a:gd name="connsiteX18" fmla="*/ 43474 w 50909"/>
                <a:gd name="connsiteY18" fmla="*/ 1220 h 77203"/>
                <a:gd name="connsiteX19" fmla="*/ 38489 w 50909"/>
                <a:gd name="connsiteY19" fmla="*/ 608 h 77203"/>
                <a:gd name="connsiteX20" fmla="*/ 32891 w 50909"/>
                <a:gd name="connsiteY20" fmla="*/ 152 h 77203"/>
                <a:gd name="connsiteX21" fmla="*/ 25455 w 50909"/>
                <a:gd name="connsiteY21" fmla="*/ 0 h 77203"/>
                <a:gd name="connsiteX22" fmla="*/ 13490 w 50909"/>
                <a:gd name="connsiteY22" fmla="*/ 1424 h 77203"/>
                <a:gd name="connsiteX23" fmla="*/ 5650 w 50909"/>
                <a:gd name="connsiteY23" fmla="*/ 5441 h 77203"/>
                <a:gd name="connsiteX24" fmla="*/ 1325 w 50909"/>
                <a:gd name="connsiteY24" fmla="*/ 11594 h 77203"/>
                <a:gd name="connsiteX25" fmla="*/ 0 w 50909"/>
                <a:gd name="connsiteY25" fmla="*/ 19324 h 77203"/>
                <a:gd name="connsiteX26" fmla="*/ 561 w 50909"/>
                <a:gd name="connsiteY26" fmla="*/ 24465 h 77203"/>
                <a:gd name="connsiteX27" fmla="*/ 2495 w 50909"/>
                <a:gd name="connsiteY27" fmla="*/ 29242 h 77203"/>
                <a:gd name="connsiteX28" fmla="*/ 6163 w 50909"/>
                <a:gd name="connsiteY28" fmla="*/ 33667 h 77203"/>
                <a:gd name="connsiteX29" fmla="*/ 12017 w 50909"/>
                <a:gd name="connsiteY29" fmla="*/ 37940 h 77203"/>
                <a:gd name="connsiteX30" fmla="*/ 27489 w 50909"/>
                <a:gd name="connsiteY30" fmla="*/ 45977 h 77203"/>
                <a:gd name="connsiteX31" fmla="*/ 31670 w 50909"/>
                <a:gd name="connsiteY31" fmla="*/ 48674 h 77203"/>
                <a:gd name="connsiteX32" fmla="*/ 34312 w 50909"/>
                <a:gd name="connsiteY32" fmla="*/ 50959 h 77203"/>
                <a:gd name="connsiteX33" fmla="*/ 35742 w 50909"/>
                <a:gd name="connsiteY33" fmla="*/ 53251 h 77203"/>
                <a:gd name="connsiteX34" fmla="*/ 36146 w 50909"/>
                <a:gd name="connsiteY34" fmla="*/ 55947 h 77203"/>
                <a:gd name="connsiteX35" fmla="*/ 33652 w 50909"/>
                <a:gd name="connsiteY35" fmla="*/ 62761 h 77203"/>
                <a:gd name="connsiteX36" fmla="*/ 24334 w 50909"/>
                <a:gd name="connsiteY36" fmla="*/ 65101 h 77203"/>
                <a:gd name="connsiteX37" fmla="*/ 18479 w 50909"/>
                <a:gd name="connsiteY37" fmla="*/ 64997 h 77203"/>
                <a:gd name="connsiteX38" fmla="*/ 13442 w 50909"/>
                <a:gd name="connsiteY38" fmla="*/ 64745 h 77203"/>
                <a:gd name="connsiteX39" fmla="*/ 8301 w 50909"/>
                <a:gd name="connsiteY39" fmla="*/ 64441 h 77203"/>
                <a:gd name="connsiteX40" fmla="*/ 4276 w 50909"/>
                <a:gd name="connsiteY40" fmla="*/ 64081 h 77203"/>
                <a:gd name="connsiteX41" fmla="*/ 4072 w 50909"/>
                <a:gd name="connsiteY41" fmla="*/ 64081 h 77203"/>
                <a:gd name="connsiteX42" fmla="*/ 2699 w 50909"/>
                <a:gd name="connsiteY42" fmla="*/ 64641 h 77203"/>
                <a:gd name="connsiteX43" fmla="*/ 2138 w 50909"/>
                <a:gd name="connsiteY43" fmla="*/ 66017 h 77203"/>
                <a:gd name="connsiteX44" fmla="*/ 2138 w 50909"/>
                <a:gd name="connsiteY44" fmla="*/ 73339 h 77203"/>
                <a:gd name="connsiteX45" fmla="*/ 2699 w 50909"/>
                <a:gd name="connsiteY45" fmla="*/ 74663 h 77203"/>
                <a:gd name="connsiteX46" fmla="*/ 4072 w 50909"/>
                <a:gd name="connsiteY46" fmla="*/ 75372 h 77203"/>
                <a:gd name="connsiteX47" fmla="*/ 12017 w 50909"/>
                <a:gd name="connsiteY47" fmla="*/ 76696 h 77203"/>
                <a:gd name="connsiteX48" fmla="*/ 24134 w 50909"/>
                <a:gd name="connsiteY48" fmla="*/ 77204 h 77203"/>
                <a:gd name="connsiteX49" fmla="*/ 36907 w 50909"/>
                <a:gd name="connsiteY49" fmla="*/ 75323 h 77203"/>
                <a:gd name="connsiteX50" fmla="*/ 45156 w 50909"/>
                <a:gd name="connsiteY50" fmla="*/ 70439 h 77203"/>
                <a:gd name="connsiteX51" fmla="*/ 49585 w 50909"/>
                <a:gd name="connsiteY51" fmla="*/ 63625 h 77203"/>
                <a:gd name="connsiteX52" fmla="*/ 50910 w 50909"/>
                <a:gd name="connsiteY52" fmla="*/ 55948 h 77203"/>
                <a:gd name="connsiteX53" fmla="*/ 50245 w 50909"/>
                <a:gd name="connsiteY53" fmla="*/ 50147 h 77203"/>
                <a:gd name="connsiteX54" fmla="*/ 48007 w 50909"/>
                <a:gd name="connsiteY54" fmla="*/ 44857 h 77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50909" h="77203">
                  <a:moveTo>
                    <a:pt x="48007" y="44857"/>
                  </a:moveTo>
                  <a:cubicBezTo>
                    <a:pt x="46954" y="43161"/>
                    <a:pt x="45512" y="41516"/>
                    <a:pt x="43682" y="39924"/>
                  </a:cubicBezTo>
                  <a:cubicBezTo>
                    <a:pt x="41848" y="38332"/>
                    <a:pt x="39538" y="36755"/>
                    <a:pt x="36759" y="35195"/>
                  </a:cubicBezTo>
                  <a:lnTo>
                    <a:pt x="22504" y="28378"/>
                  </a:lnTo>
                  <a:cubicBezTo>
                    <a:pt x="20870" y="27497"/>
                    <a:pt x="19512" y="26685"/>
                    <a:pt x="18431" y="25941"/>
                  </a:cubicBezTo>
                  <a:cubicBezTo>
                    <a:pt x="17342" y="25193"/>
                    <a:pt x="16477" y="24465"/>
                    <a:pt x="15833" y="23753"/>
                  </a:cubicBezTo>
                  <a:cubicBezTo>
                    <a:pt x="15188" y="23036"/>
                    <a:pt x="14747" y="22328"/>
                    <a:pt x="14507" y="21616"/>
                  </a:cubicBezTo>
                  <a:cubicBezTo>
                    <a:pt x="14271" y="20904"/>
                    <a:pt x="14155" y="20140"/>
                    <a:pt x="14155" y="19324"/>
                  </a:cubicBezTo>
                  <a:cubicBezTo>
                    <a:pt x="14155" y="17019"/>
                    <a:pt x="14984" y="15243"/>
                    <a:pt x="16649" y="13987"/>
                  </a:cubicBezTo>
                  <a:cubicBezTo>
                    <a:pt x="18311" y="12731"/>
                    <a:pt x="21042" y="12102"/>
                    <a:pt x="24842" y="12102"/>
                  </a:cubicBezTo>
                  <a:cubicBezTo>
                    <a:pt x="28170" y="12102"/>
                    <a:pt x="33531" y="12186"/>
                    <a:pt x="36859" y="12354"/>
                  </a:cubicBezTo>
                  <a:cubicBezTo>
                    <a:pt x="40182" y="12527"/>
                    <a:pt x="43542" y="12783"/>
                    <a:pt x="46937" y="13123"/>
                  </a:cubicBezTo>
                  <a:lnTo>
                    <a:pt x="47142" y="13123"/>
                  </a:lnTo>
                  <a:cubicBezTo>
                    <a:pt x="47682" y="13123"/>
                    <a:pt x="48107" y="12950"/>
                    <a:pt x="48415" y="12610"/>
                  </a:cubicBezTo>
                  <a:cubicBezTo>
                    <a:pt x="48719" y="12274"/>
                    <a:pt x="48871" y="11834"/>
                    <a:pt x="48871" y="11290"/>
                  </a:cubicBezTo>
                  <a:lnTo>
                    <a:pt x="48871" y="3760"/>
                  </a:lnTo>
                  <a:cubicBezTo>
                    <a:pt x="48871" y="3216"/>
                    <a:pt x="48703" y="2796"/>
                    <a:pt x="48363" y="2492"/>
                  </a:cubicBezTo>
                  <a:cubicBezTo>
                    <a:pt x="48022" y="2184"/>
                    <a:pt x="47582" y="1964"/>
                    <a:pt x="47038" y="1828"/>
                  </a:cubicBezTo>
                  <a:cubicBezTo>
                    <a:pt x="46157" y="1624"/>
                    <a:pt x="44967" y="1424"/>
                    <a:pt x="43474" y="1220"/>
                  </a:cubicBezTo>
                  <a:cubicBezTo>
                    <a:pt x="41980" y="1016"/>
                    <a:pt x="40319" y="812"/>
                    <a:pt x="38489" y="608"/>
                  </a:cubicBezTo>
                  <a:cubicBezTo>
                    <a:pt x="36655" y="404"/>
                    <a:pt x="34789" y="252"/>
                    <a:pt x="32891" y="152"/>
                  </a:cubicBezTo>
                  <a:cubicBezTo>
                    <a:pt x="30989" y="48"/>
                    <a:pt x="27149" y="0"/>
                    <a:pt x="25455" y="0"/>
                  </a:cubicBezTo>
                  <a:cubicBezTo>
                    <a:pt x="20702" y="0"/>
                    <a:pt x="16714" y="472"/>
                    <a:pt x="13490" y="1424"/>
                  </a:cubicBezTo>
                  <a:cubicBezTo>
                    <a:pt x="10267" y="2373"/>
                    <a:pt x="7656" y="3713"/>
                    <a:pt x="5650" y="5441"/>
                  </a:cubicBezTo>
                  <a:cubicBezTo>
                    <a:pt x="3652" y="7169"/>
                    <a:pt x="2206" y="9222"/>
                    <a:pt x="1325" y="11594"/>
                  </a:cubicBezTo>
                  <a:cubicBezTo>
                    <a:pt x="444" y="13971"/>
                    <a:pt x="0" y="16547"/>
                    <a:pt x="0" y="19324"/>
                  </a:cubicBezTo>
                  <a:cubicBezTo>
                    <a:pt x="0" y="21088"/>
                    <a:pt x="188" y="22805"/>
                    <a:pt x="561" y="24465"/>
                  </a:cubicBezTo>
                  <a:cubicBezTo>
                    <a:pt x="933" y="26125"/>
                    <a:pt x="1578" y="27718"/>
                    <a:pt x="2495" y="29242"/>
                  </a:cubicBezTo>
                  <a:cubicBezTo>
                    <a:pt x="3412" y="30770"/>
                    <a:pt x="4633" y="32247"/>
                    <a:pt x="6163" y="33667"/>
                  </a:cubicBezTo>
                  <a:cubicBezTo>
                    <a:pt x="7688" y="35091"/>
                    <a:pt x="9638" y="36515"/>
                    <a:pt x="12017" y="37940"/>
                  </a:cubicBezTo>
                  <a:lnTo>
                    <a:pt x="27489" y="45977"/>
                  </a:lnTo>
                  <a:cubicBezTo>
                    <a:pt x="29187" y="46994"/>
                    <a:pt x="30580" y="47894"/>
                    <a:pt x="31670" y="48674"/>
                  </a:cubicBezTo>
                  <a:cubicBezTo>
                    <a:pt x="32750" y="49450"/>
                    <a:pt x="33636" y="50218"/>
                    <a:pt x="34312" y="50959"/>
                  </a:cubicBezTo>
                  <a:cubicBezTo>
                    <a:pt x="34989" y="51707"/>
                    <a:pt x="35465" y="52471"/>
                    <a:pt x="35742" y="53251"/>
                  </a:cubicBezTo>
                  <a:cubicBezTo>
                    <a:pt x="36006" y="54031"/>
                    <a:pt x="36146" y="54927"/>
                    <a:pt x="36146" y="55947"/>
                  </a:cubicBezTo>
                  <a:cubicBezTo>
                    <a:pt x="36146" y="58928"/>
                    <a:pt x="35313" y="61200"/>
                    <a:pt x="33652" y="62761"/>
                  </a:cubicBezTo>
                  <a:cubicBezTo>
                    <a:pt x="31986" y="64321"/>
                    <a:pt x="28883" y="65101"/>
                    <a:pt x="24334" y="65101"/>
                  </a:cubicBezTo>
                  <a:cubicBezTo>
                    <a:pt x="23385" y="65101"/>
                    <a:pt x="20073" y="65065"/>
                    <a:pt x="18479" y="64997"/>
                  </a:cubicBezTo>
                  <a:cubicBezTo>
                    <a:pt x="16886" y="64930"/>
                    <a:pt x="15204" y="64845"/>
                    <a:pt x="13442" y="64745"/>
                  </a:cubicBezTo>
                  <a:cubicBezTo>
                    <a:pt x="11676" y="64641"/>
                    <a:pt x="9963" y="64541"/>
                    <a:pt x="8301" y="64441"/>
                  </a:cubicBezTo>
                  <a:cubicBezTo>
                    <a:pt x="6635" y="64337"/>
                    <a:pt x="5298" y="64217"/>
                    <a:pt x="4276" y="64081"/>
                  </a:cubicBezTo>
                  <a:lnTo>
                    <a:pt x="4072" y="64081"/>
                  </a:lnTo>
                  <a:cubicBezTo>
                    <a:pt x="3532" y="64081"/>
                    <a:pt x="3071" y="64269"/>
                    <a:pt x="2699" y="64641"/>
                  </a:cubicBezTo>
                  <a:cubicBezTo>
                    <a:pt x="2326" y="65017"/>
                    <a:pt x="2138" y="65474"/>
                    <a:pt x="2138" y="66017"/>
                  </a:cubicBezTo>
                  <a:lnTo>
                    <a:pt x="2138" y="73339"/>
                  </a:lnTo>
                  <a:cubicBezTo>
                    <a:pt x="2138" y="73883"/>
                    <a:pt x="2326" y="74323"/>
                    <a:pt x="2699" y="74663"/>
                  </a:cubicBezTo>
                  <a:cubicBezTo>
                    <a:pt x="3071" y="75003"/>
                    <a:pt x="3531" y="75239"/>
                    <a:pt x="4072" y="75372"/>
                  </a:cubicBezTo>
                  <a:cubicBezTo>
                    <a:pt x="6519" y="75920"/>
                    <a:pt x="9166" y="76356"/>
                    <a:pt x="12017" y="76696"/>
                  </a:cubicBezTo>
                  <a:cubicBezTo>
                    <a:pt x="14864" y="77036"/>
                    <a:pt x="20265" y="77204"/>
                    <a:pt x="24134" y="77204"/>
                  </a:cubicBezTo>
                  <a:cubicBezTo>
                    <a:pt x="29223" y="77204"/>
                    <a:pt x="33480" y="76576"/>
                    <a:pt x="36907" y="75323"/>
                  </a:cubicBezTo>
                  <a:cubicBezTo>
                    <a:pt x="40335" y="74067"/>
                    <a:pt x="43086" y="72443"/>
                    <a:pt x="45156" y="70439"/>
                  </a:cubicBezTo>
                  <a:cubicBezTo>
                    <a:pt x="47226" y="68442"/>
                    <a:pt x="48703" y="66166"/>
                    <a:pt x="49585" y="63625"/>
                  </a:cubicBezTo>
                  <a:cubicBezTo>
                    <a:pt x="50465" y="61085"/>
                    <a:pt x="50910" y="58524"/>
                    <a:pt x="50910" y="55948"/>
                  </a:cubicBezTo>
                  <a:cubicBezTo>
                    <a:pt x="50910" y="53911"/>
                    <a:pt x="50686" y="51979"/>
                    <a:pt x="50245" y="50147"/>
                  </a:cubicBezTo>
                  <a:cubicBezTo>
                    <a:pt x="49805" y="48314"/>
                    <a:pt x="49056" y="46554"/>
                    <a:pt x="48007" y="44857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88" name="Freeform 287">
              <a:extLst>
                <a:ext uri="{FF2B5EF4-FFF2-40B4-BE49-F238E27FC236}">
                  <a16:creationId xmlns:a16="http://schemas.microsoft.com/office/drawing/2014/main" id="{44B27056-EA82-30DF-42D1-A829134CE589}"/>
                </a:ext>
              </a:extLst>
            </p:cNvPr>
            <p:cNvSpPr/>
            <p:nvPr/>
          </p:nvSpPr>
          <p:spPr>
            <a:xfrm>
              <a:off x="10963873" y="6464480"/>
              <a:ext cx="48563" cy="58896"/>
            </a:xfrm>
            <a:custGeom>
              <a:avLst/>
              <a:gdLst>
                <a:gd name="connsiteX0" fmla="*/ 42365 w 48563"/>
                <a:gd name="connsiteY0" fmla="*/ 7222 h 58896"/>
                <a:gd name="connsiteX1" fmla="*/ 34797 w 48563"/>
                <a:gd name="connsiteY1" fmla="*/ 1884 h 58896"/>
                <a:gd name="connsiteX2" fmla="*/ 24382 w 48563"/>
                <a:gd name="connsiteY2" fmla="*/ 0 h 58896"/>
                <a:gd name="connsiteX3" fmla="*/ 14019 w 48563"/>
                <a:gd name="connsiteY3" fmla="*/ 1828 h 58896"/>
                <a:gd name="connsiteX4" fmla="*/ 6351 w 48563"/>
                <a:gd name="connsiteY4" fmla="*/ 7022 h 58896"/>
                <a:gd name="connsiteX5" fmla="*/ 1626 w 48563"/>
                <a:gd name="connsiteY5" fmla="*/ 15159 h 58896"/>
                <a:gd name="connsiteX6" fmla="*/ 0 w 48563"/>
                <a:gd name="connsiteY6" fmla="*/ 25837 h 58896"/>
                <a:gd name="connsiteX7" fmla="*/ 0 w 48563"/>
                <a:gd name="connsiteY7" fmla="*/ 33363 h 58896"/>
                <a:gd name="connsiteX8" fmla="*/ 2395 w 48563"/>
                <a:gd name="connsiteY8" fmla="*/ 45826 h 58896"/>
                <a:gd name="connsiteX9" fmla="*/ 8453 w 48563"/>
                <a:gd name="connsiteY9" fmla="*/ 53659 h 58896"/>
                <a:gd name="connsiteX10" fmla="*/ 16445 w 48563"/>
                <a:gd name="connsiteY10" fmla="*/ 57728 h 58896"/>
                <a:gd name="connsiteX11" fmla="*/ 24638 w 48563"/>
                <a:gd name="connsiteY11" fmla="*/ 58896 h 58896"/>
                <a:gd name="connsiteX12" fmla="*/ 30697 w 48563"/>
                <a:gd name="connsiteY12" fmla="*/ 58792 h 58896"/>
                <a:gd name="connsiteX13" fmla="*/ 35482 w 48563"/>
                <a:gd name="connsiteY13" fmla="*/ 58488 h 58896"/>
                <a:gd name="connsiteX14" fmla="*/ 39806 w 48563"/>
                <a:gd name="connsiteY14" fmla="*/ 57980 h 58896"/>
                <a:gd name="connsiteX15" fmla="*/ 44391 w 48563"/>
                <a:gd name="connsiteY15" fmla="*/ 57164 h 58896"/>
                <a:gd name="connsiteX16" fmla="*/ 46169 w 48563"/>
                <a:gd name="connsiteY16" fmla="*/ 56352 h 58896"/>
                <a:gd name="connsiteX17" fmla="*/ 46529 w 48563"/>
                <a:gd name="connsiteY17" fmla="*/ 54523 h 58896"/>
                <a:gd name="connsiteX18" fmla="*/ 46529 w 48563"/>
                <a:gd name="connsiteY18" fmla="*/ 47806 h 58896"/>
                <a:gd name="connsiteX19" fmla="*/ 46021 w 48563"/>
                <a:gd name="connsiteY19" fmla="*/ 46638 h 58896"/>
                <a:gd name="connsiteX20" fmla="*/ 44696 w 48563"/>
                <a:gd name="connsiteY20" fmla="*/ 46282 h 58896"/>
                <a:gd name="connsiteX21" fmla="*/ 44391 w 48563"/>
                <a:gd name="connsiteY21" fmla="*/ 46282 h 58896"/>
                <a:gd name="connsiteX22" fmla="*/ 36195 w 48563"/>
                <a:gd name="connsiteY22" fmla="*/ 46946 h 58896"/>
                <a:gd name="connsiteX23" fmla="*/ 25655 w 48563"/>
                <a:gd name="connsiteY23" fmla="*/ 47298 h 58896"/>
                <a:gd name="connsiteX24" fmla="*/ 19601 w 48563"/>
                <a:gd name="connsiteY24" fmla="*/ 46129 h 58896"/>
                <a:gd name="connsiteX25" fmla="*/ 15833 w 48563"/>
                <a:gd name="connsiteY25" fmla="*/ 43077 h 58896"/>
                <a:gd name="connsiteX26" fmla="*/ 13947 w 48563"/>
                <a:gd name="connsiteY26" fmla="*/ 38908 h 58896"/>
                <a:gd name="connsiteX27" fmla="*/ 13443 w 48563"/>
                <a:gd name="connsiteY27" fmla="*/ 34379 h 58896"/>
                <a:gd name="connsiteX28" fmla="*/ 13443 w 48563"/>
                <a:gd name="connsiteY28" fmla="*/ 34075 h 58896"/>
                <a:gd name="connsiteX29" fmla="*/ 46534 w 48563"/>
                <a:gd name="connsiteY29" fmla="*/ 34075 h 58896"/>
                <a:gd name="connsiteX30" fmla="*/ 48564 w 48563"/>
                <a:gd name="connsiteY30" fmla="*/ 31535 h 58896"/>
                <a:gd name="connsiteX31" fmla="*/ 48564 w 48563"/>
                <a:gd name="connsiteY31" fmla="*/ 25838 h 58896"/>
                <a:gd name="connsiteX32" fmla="*/ 46990 w 48563"/>
                <a:gd name="connsiteY32" fmla="*/ 15412 h 58896"/>
                <a:gd name="connsiteX33" fmla="*/ 42365 w 48563"/>
                <a:gd name="connsiteY33" fmla="*/ 7222 h 58896"/>
                <a:gd name="connsiteX34" fmla="*/ 35126 w 48563"/>
                <a:gd name="connsiteY34" fmla="*/ 24513 h 58896"/>
                <a:gd name="connsiteX35" fmla="*/ 13543 w 48563"/>
                <a:gd name="connsiteY35" fmla="*/ 24513 h 58896"/>
                <a:gd name="connsiteX36" fmla="*/ 13543 w 48563"/>
                <a:gd name="connsiteY36" fmla="*/ 24109 h 58896"/>
                <a:gd name="connsiteX37" fmla="*/ 16598 w 48563"/>
                <a:gd name="connsiteY37" fmla="*/ 14803 h 58896"/>
                <a:gd name="connsiteX38" fmla="*/ 24438 w 48563"/>
                <a:gd name="connsiteY38" fmla="*/ 11595 h 58896"/>
                <a:gd name="connsiteX39" fmla="*/ 32174 w 48563"/>
                <a:gd name="connsiteY39" fmla="*/ 14851 h 58896"/>
                <a:gd name="connsiteX40" fmla="*/ 35126 w 48563"/>
                <a:gd name="connsiteY40" fmla="*/ 24109 h 58896"/>
                <a:gd name="connsiteX41" fmla="*/ 35126 w 48563"/>
                <a:gd name="connsiteY41" fmla="*/ 24513 h 5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8563" h="58896">
                  <a:moveTo>
                    <a:pt x="42365" y="7222"/>
                  </a:moveTo>
                  <a:cubicBezTo>
                    <a:pt x="40331" y="4917"/>
                    <a:pt x="37812" y="3137"/>
                    <a:pt x="34797" y="1884"/>
                  </a:cubicBezTo>
                  <a:cubicBezTo>
                    <a:pt x="31782" y="628"/>
                    <a:pt x="28314" y="0"/>
                    <a:pt x="24382" y="0"/>
                  </a:cubicBezTo>
                  <a:cubicBezTo>
                    <a:pt x="20522" y="0"/>
                    <a:pt x="17070" y="608"/>
                    <a:pt x="14019" y="1828"/>
                  </a:cubicBezTo>
                  <a:cubicBezTo>
                    <a:pt x="10976" y="3053"/>
                    <a:pt x="8417" y="4781"/>
                    <a:pt x="6351" y="7022"/>
                  </a:cubicBezTo>
                  <a:cubicBezTo>
                    <a:pt x="4285" y="9258"/>
                    <a:pt x="2711" y="11970"/>
                    <a:pt x="1626" y="15159"/>
                  </a:cubicBezTo>
                  <a:cubicBezTo>
                    <a:pt x="544" y="18344"/>
                    <a:pt x="0" y="21905"/>
                    <a:pt x="0" y="25837"/>
                  </a:cubicBezTo>
                  <a:lnTo>
                    <a:pt x="0" y="33363"/>
                  </a:lnTo>
                  <a:cubicBezTo>
                    <a:pt x="0" y="38384"/>
                    <a:pt x="801" y="42537"/>
                    <a:pt x="2395" y="45826"/>
                  </a:cubicBezTo>
                  <a:cubicBezTo>
                    <a:pt x="3988" y="49118"/>
                    <a:pt x="6006" y="51727"/>
                    <a:pt x="8453" y="53659"/>
                  </a:cubicBezTo>
                  <a:cubicBezTo>
                    <a:pt x="10896" y="55592"/>
                    <a:pt x="13558" y="56944"/>
                    <a:pt x="16445" y="57728"/>
                  </a:cubicBezTo>
                  <a:cubicBezTo>
                    <a:pt x="19329" y="58504"/>
                    <a:pt x="22059" y="58896"/>
                    <a:pt x="24638" y="58896"/>
                  </a:cubicBezTo>
                  <a:cubicBezTo>
                    <a:pt x="26945" y="58896"/>
                    <a:pt x="28967" y="58860"/>
                    <a:pt x="30697" y="58792"/>
                  </a:cubicBezTo>
                  <a:cubicBezTo>
                    <a:pt x="32427" y="58724"/>
                    <a:pt x="34020" y="58624"/>
                    <a:pt x="35482" y="58488"/>
                  </a:cubicBezTo>
                  <a:cubicBezTo>
                    <a:pt x="36939" y="58352"/>
                    <a:pt x="38385" y="58184"/>
                    <a:pt x="39806" y="57980"/>
                  </a:cubicBezTo>
                  <a:cubicBezTo>
                    <a:pt x="41236" y="57776"/>
                    <a:pt x="42761" y="57504"/>
                    <a:pt x="44391" y="57164"/>
                  </a:cubicBezTo>
                  <a:cubicBezTo>
                    <a:pt x="45340" y="57032"/>
                    <a:pt x="45933" y="56760"/>
                    <a:pt x="46169" y="56352"/>
                  </a:cubicBezTo>
                  <a:cubicBezTo>
                    <a:pt x="46409" y="55944"/>
                    <a:pt x="46529" y="55336"/>
                    <a:pt x="46529" y="54523"/>
                  </a:cubicBezTo>
                  <a:lnTo>
                    <a:pt x="46529" y="47806"/>
                  </a:lnTo>
                  <a:cubicBezTo>
                    <a:pt x="46529" y="47266"/>
                    <a:pt x="46357" y="46874"/>
                    <a:pt x="46021" y="46638"/>
                  </a:cubicBezTo>
                  <a:cubicBezTo>
                    <a:pt x="45677" y="46402"/>
                    <a:pt x="45236" y="46282"/>
                    <a:pt x="44696" y="46282"/>
                  </a:cubicBezTo>
                  <a:lnTo>
                    <a:pt x="44391" y="46282"/>
                  </a:lnTo>
                  <a:cubicBezTo>
                    <a:pt x="42221" y="46486"/>
                    <a:pt x="39486" y="46706"/>
                    <a:pt x="36195" y="46946"/>
                  </a:cubicBezTo>
                  <a:cubicBezTo>
                    <a:pt x="32899" y="47182"/>
                    <a:pt x="29387" y="47298"/>
                    <a:pt x="25655" y="47298"/>
                  </a:cubicBezTo>
                  <a:cubicBezTo>
                    <a:pt x="23217" y="47298"/>
                    <a:pt x="21195" y="46910"/>
                    <a:pt x="19601" y="46129"/>
                  </a:cubicBezTo>
                  <a:cubicBezTo>
                    <a:pt x="18004" y="45353"/>
                    <a:pt x="16750" y="44333"/>
                    <a:pt x="15833" y="43077"/>
                  </a:cubicBezTo>
                  <a:cubicBezTo>
                    <a:pt x="14916" y="41825"/>
                    <a:pt x="14288" y="40432"/>
                    <a:pt x="13947" y="38908"/>
                  </a:cubicBezTo>
                  <a:cubicBezTo>
                    <a:pt x="13607" y="37384"/>
                    <a:pt x="13443" y="35875"/>
                    <a:pt x="13443" y="34379"/>
                  </a:cubicBezTo>
                  <a:lnTo>
                    <a:pt x="13443" y="34075"/>
                  </a:lnTo>
                  <a:lnTo>
                    <a:pt x="46534" y="34075"/>
                  </a:lnTo>
                  <a:cubicBezTo>
                    <a:pt x="47887" y="34075"/>
                    <a:pt x="48564" y="33227"/>
                    <a:pt x="48564" y="31535"/>
                  </a:cubicBezTo>
                  <a:lnTo>
                    <a:pt x="48564" y="25838"/>
                  </a:lnTo>
                  <a:cubicBezTo>
                    <a:pt x="48564" y="22041"/>
                    <a:pt x="48039" y="18564"/>
                    <a:pt x="46990" y="15412"/>
                  </a:cubicBezTo>
                  <a:cubicBezTo>
                    <a:pt x="45941" y="12259"/>
                    <a:pt x="44399" y="9530"/>
                    <a:pt x="42365" y="7222"/>
                  </a:cubicBezTo>
                  <a:moveTo>
                    <a:pt x="35126" y="24513"/>
                  </a:moveTo>
                  <a:lnTo>
                    <a:pt x="13543" y="24513"/>
                  </a:lnTo>
                  <a:lnTo>
                    <a:pt x="13543" y="24109"/>
                  </a:lnTo>
                  <a:cubicBezTo>
                    <a:pt x="13543" y="20036"/>
                    <a:pt x="14559" y="16936"/>
                    <a:pt x="16598" y="14803"/>
                  </a:cubicBezTo>
                  <a:cubicBezTo>
                    <a:pt x="18632" y="12663"/>
                    <a:pt x="21243" y="11595"/>
                    <a:pt x="24438" y="11595"/>
                  </a:cubicBezTo>
                  <a:cubicBezTo>
                    <a:pt x="27625" y="11595"/>
                    <a:pt x="30204" y="12679"/>
                    <a:pt x="32174" y="14851"/>
                  </a:cubicBezTo>
                  <a:cubicBezTo>
                    <a:pt x="34140" y="17024"/>
                    <a:pt x="35126" y="20109"/>
                    <a:pt x="35126" y="24109"/>
                  </a:cubicBezTo>
                  <a:lnTo>
                    <a:pt x="35126" y="24513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89" name="Freeform 288">
              <a:extLst>
                <a:ext uri="{FF2B5EF4-FFF2-40B4-BE49-F238E27FC236}">
                  <a16:creationId xmlns:a16="http://schemas.microsoft.com/office/drawing/2014/main" id="{AAF0432B-FAD9-C22D-68A2-1FBCA52A6B9A}"/>
                </a:ext>
              </a:extLst>
            </p:cNvPr>
            <p:cNvSpPr/>
            <p:nvPr/>
          </p:nvSpPr>
          <p:spPr>
            <a:xfrm>
              <a:off x="11022005" y="6464480"/>
              <a:ext cx="38484" cy="58896"/>
            </a:xfrm>
            <a:custGeom>
              <a:avLst/>
              <a:gdLst>
                <a:gd name="connsiteX0" fmla="*/ 36347 w 38484"/>
                <a:gd name="connsiteY0" fmla="*/ 1320 h 58896"/>
                <a:gd name="connsiteX1" fmla="*/ 31257 w 38484"/>
                <a:gd name="connsiteY1" fmla="*/ 408 h 58896"/>
                <a:gd name="connsiteX2" fmla="*/ 23213 w 38484"/>
                <a:gd name="connsiteY2" fmla="*/ 0 h 58896"/>
                <a:gd name="connsiteX3" fmla="*/ 13999 w 38484"/>
                <a:gd name="connsiteY3" fmla="*/ 1528 h 58896"/>
                <a:gd name="connsiteX4" fmla="*/ 6671 w 38484"/>
                <a:gd name="connsiteY4" fmla="*/ 6153 h 58896"/>
                <a:gd name="connsiteX5" fmla="*/ 1786 w 38484"/>
                <a:gd name="connsiteY5" fmla="*/ 13883 h 58896"/>
                <a:gd name="connsiteX6" fmla="*/ 0 w 38484"/>
                <a:gd name="connsiteY6" fmla="*/ 24717 h 58896"/>
                <a:gd name="connsiteX7" fmla="*/ 0 w 38484"/>
                <a:gd name="connsiteY7" fmla="*/ 34179 h 58896"/>
                <a:gd name="connsiteX8" fmla="*/ 1786 w 38484"/>
                <a:gd name="connsiteY8" fmla="*/ 45009 h 58896"/>
                <a:gd name="connsiteX9" fmla="*/ 6671 w 38484"/>
                <a:gd name="connsiteY9" fmla="*/ 52743 h 58896"/>
                <a:gd name="connsiteX10" fmla="*/ 13999 w 38484"/>
                <a:gd name="connsiteY10" fmla="*/ 57372 h 58896"/>
                <a:gd name="connsiteX11" fmla="*/ 23213 w 38484"/>
                <a:gd name="connsiteY11" fmla="*/ 58896 h 58896"/>
                <a:gd name="connsiteX12" fmla="*/ 31257 w 38484"/>
                <a:gd name="connsiteY12" fmla="*/ 58488 h 58896"/>
                <a:gd name="connsiteX13" fmla="*/ 36347 w 38484"/>
                <a:gd name="connsiteY13" fmla="*/ 57572 h 58896"/>
                <a:gd name="connsiteX14" fmla="*/ 38076 w 38484"/>
                <a:gd name="connsiteY14" fmla="*/ 56707 h 58896"/>
                <a:gd name="connsiteX15" fmla="*/ 38485 w 38484"/>
                <a:gd name="connsiteY15" fmla="*/ 54927 h 58896"/>
                <a:gd name="connsiteX16" fmla="*/ 38485 w 38484"/>
                <a:gd name="connsiteY16" fmla="*/ 48318 h 58896"/>
                <a:gd name="connsiteX17" fmla="*/ 37976 w 38484"/>
                <a:gd name="connsiteY17" fmla="*/ 47145 h 58896"/>
                <a:gd name="connsiteX18" fmla="*/ 36651 w 38484"/>
                <a:gd name="connsiteY18" fmla="*/ 46789 h 58896"/>
                <a:gd name="connsiteX19" fmla="*/ 36347 w 38484"/>
                <a:gd name="connsiteY19" fmla="*/ 46789 h 58896"/>
                <a:gd name="connsiteX20" fmla="*/ 33496 w 38484"/>
                <a:gd name="connsiteY20" fmla="*/ 47145 h 58896"/>
                <a:gd name="connsiteX21" fmla="*/ 30749 w 38484"/>
                <a:gd name="connsiteY21" fmla="*/ 47349 h 58896"/>
                <a:gd name="connsiteX22" fmla="*/ 27489 w 38484"/>
                <a:gd name="connsiteY22" fmla="*/ 47453 h 58896"/>
                <a:gd name="connsiteX23" fmla="*/ 23213 w 38484"/>
                <a:gd name="connsiteY23" fmla="*/ 47501 h 58896"/>
                <a:gd name="connsiteX24" fmla="*/ 19653 w 38484"/>
                <a:gd name="connsiteY24" fmla="*/ 46893 h 58896"/>
                <a:gd name="connsiteX25" fmla="*/ 16546 w 38484"/>
                <a:gd name="connsiteY25" fmla="*/ 44809 h 58896"/>
                <a:gd name="connsiteX26" fmla="*/ 14307 w 38484"/>
                <a:gd name="connsiteY26" fmla="*/ 40740 h 58896"/>
                <a:gd name="connsiteX27" fmla="*/ 13439 w 38484"/>
                <a:gd name="connsiteY27" fmla="*/ 34179 h 58896"/>
                <a:gd name="connsiteX28" fmla="*/ 13439 w 38484"/>
                <a:gd name="connsiteY28" fmla="*/ 24717 h 58896"/>
                <a:gd name="connsiteX29" fmla="*/ 14307 w 38484"/>
                <a:gd name="connsiteY29" fmla="*/ 18155 h 58896"/>
                <a:gd name="connsiteX30" fmla="*/ 16546 w 38484"/>
                <a:gd name="connsiteY30" fmla="*/ 14091 h 58896"/>
                <a:gd name="connsiteX31" fmla="*/ 19653 w 38484"/>
                <a:gd name="connsiteY31" fmla="*/ 12002 h 58896"/>
                <a:gd name="connsiteX32" fmla="*/ 23213 w 38484"/>
                <a:gd name="connsiteY32" fmla="*/ 11390 h 58896"/>
                <a:gd name="connsiteX33" fmla="*/ 27489 w 38484"/>
                <a:gd name="connsiteY33" fmla="*/ 11442 h 58896"/>
                <a:gd name="connsiteX34" fmla="*/ 30749 w 38484"/>
                <a:gd name="connsiteY34" fmla="*/ 11546 h 58896"/>
                <a:gd name="connsiteX35" fmla="*/ 33496 w 38484"/>
                <a:gd name="connsiteY35" fmla="*/ 11750 h 58896"/>
                <a:gd name="connsiteX36" fmla="*/ 36347 w 38484"/>
                <a:gd name="connsiteY36" fmla="*/ 12102 h 58896"/>
                <a:gd name="connsiteX37" fmla="*/ 36651 w 38484"/>
                <a:gd name="connsiteY37" fmla="*/ 12102 h 58896"/>
                <a:gd name="connsiteX38" fmla="*/ 37976 w 38484"/>
                <a:gd name="connsiteY38" fmla="*/ 11750 h 58896"/>
                <a:gd name="connsiteX39" fmla="*/ 38485 w 38484"/>
                <a:gd name="connsiteY39" fmla="*/ 10578 h 58896"/>
                <a:gd name="connsiteX40" fmla="*/ 38485 w 38484"/>
                <a:gd name="connsiteY40" fmla="*/ 3964 h 58896"/>
                <a:gd name="connsiteX41" fmla="*/ 38076 w 38484"/>
                <a:gd name="connsiteY41" fmla="*/ 2188 h 58896"/>
                <a:gd name="connsiteX42" fmla="*/ 36347 w 38484"/>
                <a:gd name="connsiteY42" fmla="*/ 1320 h 5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8484" h="58896">
                  <a:moveTo>
                    <a:pt x="36347" y="1320"/>
                  </a:moveTo>
                  <a:cubicBezTo>
                    <a:pt x="35193" y="984"/>
                    <a:pt x="33495" y="680"/>
                    <a:pt x="31257" y="408"/>
                  </a:cubicBezTo>
                  <a:cubicBezTo>
                    <a:pt x="29015" y="136"/>
                    <a:pt x="26336" y="0"/>
                    <a:pt x="23213" y="0"/>
                  </a:cubicBezTo>
                  <a:cubicBezTo>
                    <a:pt x="19885" y="0"/>
                    <a:pt x="16818" y="508"/>
                    <a:pt x="13999" y="1528"/>
                  </a:cubicBezTo>
                  <a:cubicBezTo>
                    <a:pt x="11184" y="2541"/>
                    <a:pt x="8741" y="4085"/>
                    <a:pt x="6671" y="6153"/>
                  </a:cubicBezTo>
                  <a:cubicBezTo>
                    <a:pt x="4597" y="8222"/>
                    <a:pt x="2971" y="10798"/>
                    <a:pt x="1786" y="13883"/>
                  </a:cubicBezTo>
                  <a:cubicBezTo>
                    <a:pt x="596" y="16967"/>
                    <a:pt x="0" y="20580"/>
                    <a:pt x="0" y="24717"/>
                  </a:cubicBezTo>
                  <a:lnTo>
                    <a:pt x="0" y="34179"/>
                  </a:lnTo>
                  <a:cubicBezTo>
                    <a:pt x="0" y="38316"/>
                    <a:pt x="596" y="41925"/>
                    <a:pt x="1786" y="45009"/>
                  </a:cubicBezTo>
                  <a:cubicBezTo>
                    <a:pt x="2971" y="48098"/>
                    <a:pt x="4597" y="50674"/>
                    <a:pt x="6671" y="52743"/>
                  </a:cubicBezTo>
                  <a:cubicBezTo>
                    <a:pt x="8741" y="54811"/>
                    <a:pt x="11184" y="56352"/>
                    <a:pt x="13999" y="57372"/>
                  </a:cubicBezTo>
                  <a:cubicBezTo>
                    <a:pt x="16818" y="58388"/>
                    <a:pt x="19885" y="58896"/>
                    <a:pt x="23213" y="58896"/>
                  </a:cubicBezTo>
                  <a:cubicBezTo>
                    <a:pt x="26336" y="58896"/>
                    <a:pt x="29015" y="58760"/>
                    <a:pt x="31257" y="58488"/>
                  </a:cubicBezTo>
                  <a:cubicBezTo>
                    <a:pt x="33495" y="58220"/>
                    <a:pt x="35193" y="57912"/>
                    <a:pt x="36347" y="57572"/>
                  </a:cubicBezTo>
                  <a:cubicBezTo>
                    <a:pt x="37228" y="57372"/>
                    <a:pt x="37804" y="57079"/>
                    <a:pt x="38076" y="56707"/>
                  </a:cubicBezTo>
                  <a:cubicBezTo>
                    <a:pt x="38349" y="56335"/>
                    <a:pt x="38485" y="55739"/>
                    <a:pt x="38485" y="54927"/>
                  </a:cubicBezTo>
                  <a:lnTo>
                    <a:pt x="38485" y="48318"/>
                  </a:lnTo>
                  <a:cubicBezTo>
                    <a:pt x="38485" y="47773"/>
                    <a:pt x="38316" y="47385"/>
                    <a:pt x="37976" y="47145"/>
                  </a:cubicBezTo>
                  <a:cubicBezTo>
                    <a:pt x="37636" y="46909"/>
                    <a:pt x="37195" y="46789"/>
                    <a:pt x="36651" y="46789"/>
                  </a:cubicBezTo>
                  <a:lnTo>
                    <a:pt x="36347" y="46789"/>
                  </a:lnTo>
                  <a:cubicBezTo>
                    <a:pt x="35330" y="46925"/>
                    <a:pt x="34377" y="47045"/>
                    <a:pt x="33496" y="47145"/>
                  </a:cubicBezTo>
                  <a:cubicBezTo>
                    <a:pt x="32611" y="47245"/>
                    <a:pt x="31698" y="47318"/>
                    <a:pt x="30749" y="47349"/>
                  </a:cubicBezTo>
                  <a:cubicBezTo>
                    <a:pt x="29796" y="47385"/>
                    <a:pt x="28711" y="47417"/>
                    <a:pt x="27489" y="47453"/>
                  </a:cubicBezTo>
                  <a:cubicBezTo>
                    <a:pt x="26268" y="47485"/>
                    <a:pt x="24843" y="47501"/>
                    <a:pt x="23213" y="47501"/>
                  </a:cubicBezTo>
                  <a:cubicBezTo>
                    <a:pt x="21992" y="47501"/>
                    <a:pt x="20802" y="47297"/>
                    <a:pt x="19653" y="46893"/>
                  </a:cubicBezTo>
                  <a:cubicBezTo>
                    <a:pt x="18496" y="46489"/>
                    <a:pt x="17463" y="45789"/>
                    <a:pt x="16546" y="44809"/>
                  </a:cubicBezTo>
                  <a:cubicBezTo>
                    <a:pt x="15629" y="43825"/>
                    <a:pt x="14884" y="42465"/>
                    <a:pt x="14307" y="40740"/>
                  </a:cubicBezTo>
                  <a:cubicBezTo>
                    <a:pt x="13727" y="39008"/>
                    <a:pt x="13439" y="36819"/>
                    <a:pt x="13439" y="34179"/>
                  </a:cubicBezTo>
                  <a:lnTo>
                    <a:pt x="13439" y="24717"/>
                  </a:lnTo>
                  <a:cubicBezTo>
                    <a:pt x="13439" y="22072"/>
                    <a:pt x="13727" y="19884"/>
                    <a:pt x="14307" y="18155"/>
                  </a:cubicBezTo>
                  <a:cubicBezTo>
                    <a:pt x="14884" y="16427"/>
                    <a:pt x="15629" y="15071"/>
                    <a:pt x="16546" y="14091"/>
                  </a:cubicBezTo>
                  <a:cubicBezTo>
                    <a:pt x="17463" y="13106"/>
                    <a:pt x="18496" y="12410"/>
                    <a:pt x="19653" y="12002"/>
                  </a:cubicBezTo>
                  <a:cubicBezTo>
                    <a:pt x="20802" y="11594"/>
                    <a:pt x="21991" y="11390"/>
                    <a:pt x="23213" y="11390"/>
                  </a:cubicBezTo>
                  <a:cubicBezTo>
                    <a:pt x="24843" y="11390"/>
                    <a:pt x="26268" y="11410"/>
                    <a:pt x="27489" y="11442"/>
                  </a:cubicBezTo>
                  <a:cubicBezTo>
                    <a:pt x="28711" y="11478"/>
                    <a:pt x="29796" y="11510"/>
                    <a:pt x="30749" y="11546"/>
                  </a:cubicBezTo>
                  <a:cubicBezTo>
                    <a:pt x="31698" y="11578"/>
                    <a:pt x="32611" y="11646"/>
                    <a:pt x="33496" y="11750"/>
                  </a:cubicBezTo>
                  <a:cubicBezTo>
                    <a:pt x="34377" y="11850"/>
                    <a:pt x="35330" y="11966"/>
                    <a:pt x="36347" y="12102"/>
                  </a:cubicBezTo>
                  <a:lnTo>
                    <a:pt x="36651" y="12102"/>
                  </a:lnTo>
                  <a:cubicBezTo>
                    <a:pt x="37195" y="12102"/>
                    <a:pt x="37636" y="11986"/>
                    <a:pt x="37976" y="11750"/>
                  </a:cubicBezTo>
                  <a:cubicBezTo>
                    <a:pt x="38317" y="11510"/>
                    <a:pt x="38485" y="11122"/>
                    <a:pt x="38485" y="10578"/>
                  </a:cubicBezTo>
                  <a:lnTo>
                    <a:pt x="38485" y="3964"/>
                  </a:lnTo>
                  <a:cubicBezTo>
                    <a:pt x="38485" y="3152"/>
                    <a:pt x="38349" y="2560"/>
                    <a:pt x="38076" y="2188"/>
                  </a:cubicBezTo>
                  <a:cubicBezTo>
                    <a:pt x="37804" y="1812"/>
                    <a:pt x="37227" y="1528"/>
                    <a:pt x="36347" y="132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90" name="Freeform 289">
              <a:extLst>
                <a:ext uri="{FF2B5EF4-FFF2-40B4-BE49-F238E27FC236}">
                  <a16:creationId xmlns:a16="http://schemas.microsoft.com/office/drawing/2014/main" id="{67D3BB20-B852-B3A7-A878-DF017A28A4BD}"/>
                </a:ext>
              </a:extLst>
            </p:cNvPr>
            <p:cNvSpPr/>
            <p:nvPr/>
          </p:nvSpPr>
          <p:spPr>
            <a:xfrm>
              <a:off x="11067107" y="6453188"/>
              <a:ext cx="36646" cy="70190"/>
            </a:xfrm>
            <a:custGeom>
              <a:avLst/>
              <a:gdLst>
                <a:gd name="connsiteX0" fmla="*/ 34492 w 36646"/>
                <a:gd name="connsiteY0" fmla="*/ 59712 h 70190"/>
                <a:gd name="connsiteX1" fmla="*/ 29046 w 36646"/>
                <a:gd name="connsiteY1" fmla="*/ 59712 h 70190"/>
                <a:gd name="connsiteX2" fmla="*/ 26840 w 36646"/>
                <a:gd name="connsiteY2" fmla="*/ 59560 h 70190"/>
                <a:gd name="connsiteX3" fmla="*/ 25659 w 36646"/>
                <a:gd name="connsiteY3" fmla="*/ 58796 h 70190"/>
                <a:gd name="connsiteX4" fmla="*/ 25142 w 36646"/>
                <a:gd name="connsiteY4" fmla="*/ 57068 h 70190"/>
                <a:gd name="connsiteX5" fmla="*/ 25046 w 36646"/>
                <a:gd name="connsiteY5" fmla="*/ 54015 h 70190"/>
                <a:gd name="connsiteX6" fmla="*/ 25046 w 36646"/>
                <a:gd name="connsiteY6" fmla="*/ 22073 h 70190"/>
                <a:gd name="connsiteX7" fmla="*/ 34288 w 36646"/>
                <a:gd name="connsiteY7" fmla="*/ 22073 h 70190"/>
                <a:gd name="connsiteX8" fmla="*/ 35726 w 36646"/>
                <a:gd name="connsiteY8" fmla="*/ 21465 h 70190"/>
                <a:gd name="connsiteX9" fmla="*/ 36342 w 36646"/>
                <a:gd name="connsiteY9" fmla="*/ 20040 h 70190"/>
                <a:gd name="connsiteX10" fmla="*/ 36342 w 36646"/>
                <a:gd name="connsiteY10" fmla="*/ 14039 h 70190"/>
                <a:gd name="connsiteX11" fmla="*/ 35726 w 36646"/>
                <a:gd name="connsiteY11" fmla="*/ 12611 h 70190"/>
                <a:gd name="connsiteX12" fmla="*/ 34288 w 36646"/>
                <a:gd name="connsiteY12" fmla="*/ 12003 h 70190"/>
                <a:gd name="connsiteX13" fmla="*/ 25046 w 36646"/>
                <a:gd name="connsiteY13" fmla="*/ 12003 h 70190"/>
                <a:gd name="connsiteX14" fmla="*/ 25046 w 36646"/>
                <a:gd name="connsiteY14" fmla="*/ 1528 h 70190"/>
                <a:gd name="connsiteX15" fmla="*/ 23429 w 36646"/>
                <a:gd name="connsiteY15" fmla="*/ 0 h 70190"/>
                <a:gd name="connsiteX16" fmla="*/ 23024 w 36646"/>
                <a:gd name="connsiteY16" fmla="*/ 0 h 70190"/>
                <a:gd name="connsiteX17" fmla="*/ 13626 w 36646"/>
                <a:gd name="connsiteY17" fmla="*/ 1628 h 70190"/>
                <a:gd name="connsiteX18" fmla="*/ 12209 w 36646"/>
                <a:gd name="connsiteY18" fmla="*/ 2341 h 70190"/>
                <a:gd name="connsiteX19" fmla="*/ 11604 w 36646"/>
                <a:gd name="connsiteY19" fmla="*/ 3665 h 70190"/>
                <a:gd name="connsiteX20" fmla="*/ 11604 w 36646"/>
                <a:gd name="connsiteY20" fmla="*/ 12003 h 70190"/>
                <a:gd name="connsiteX21" fmla="*/ 2034 w 36646"/>
                <a:gd name="connsiteY21" fmla="*/ 12003 h 70190"/>
                <a:gd name="connsiteX22" fmla="*/ 609 w 36646"/>
                <a:gd name="connsiteY22" fmla="*/ 12611 h 70190"/>
                <a:gd name="connsiteX23" fmla="*/ 0 w 36646"/>
                <a:gd name="connsiteY23" fmla="*/ 14039 h 70190"/>
                <a:gd name="connsiteX24" fmla="*/ 0 w 36646"/>
                <a:gd name="connsiteY24" fmla="*/ 18616 h 70190"/>
                <a:gd name="connsiteX25" fmla="*/ 609 w 36646"/>
                <a:gd name="connsiteY25" fmla="*/ 19936 h 70190"/>
                <a:gd name="connsiteX26" fmla="*/ 2034 w 36646"/>
                <a:gd name="connsiteY26" fmla="*/ 20652 h 70190"/>
                <a:gd name="connsiteX27" fmla="*/ 11604 w 36646"/>
                <a:gd name="connsiteY27" fmla="*/ 22073 h 70190"/>
                <a:gd name="connsiteX28" fmla="*/ 11604 w 36646"/>
                <a:gd name="connsiteY28" fmla="*/ 54015 h 70190"/>
                <a:gd name="connsiteX29" fmla="*/ 12521 w 36646"/>
                <a:gd name="connsiteY29" fmla="*/ 62305 h 70190"/>
                <a:gd name="connsiteX30" fmla="*/ 15372 w 36646"/>
                <a:gd name="connsiteY30" fmla="*/ 67238 h 70190"/>
                <a:gd name="connsiteX31" fmla="*/ 20410 w 36646"/>
                <a:gd name="connsiteY31" fmla="*/ 69578 h 70190"/>
                <a:gd name="connsiteX32" fmla="*/ 27793 w 36646"/>
                <a:gd name="connsiteY32" fmla="*/ 70191 h 70190"/>
                <a:gd name="connsiteX33" fmla="*/ 31201 w 36646"/>
                <a:gd name="connsiteY33" fmla="*/ 69987 h 70190"/>
                <a:gd name="connsiteX34" fmla="*/ 34713 w 36646"/>
                <a:gd name="connsiteY34" fmla="*/ 69474 h 70190"/>
                <a:gd name="connsiteX35" fmla="*/ 36647 w 36646"/>
                <a:gd name="connsiteY35" fmla="*/ 67646 h 70190"/>
                <a:gd name="connsiteX36" fmla="*/ 36647 w 36646"/>
                <a:gd name="connsiteY36" fmla="*/ 61237 h 70190"/>
                <a:gd name="connsiteX37" fmla="*/ 34492 w 36646"/>
                <a:gd name="connsiteY37" fmla="*/ 59713 h 70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46" h="70190">
                  <a:moveTo>
                    <a:pt x="34492" y="59712"/>
                  </a:moveTo>
                  <a:lnTo>
                    <a:pt x="29046" y="59712"/>
                  </a:lnTo>
                  <a:cubicBezTo>
                    <a:pt x="28085" y="59712"/>
                    <a:pt x="27353" y="59660"/>
                    <a:pt x="26840" y="59560"/>
                  </a:cubicBezTo>
                  <a:cubicBezTo>
                    <a:pt x="26328" y="59456"/>
                    <a:pt x="25931" y="59204"/>
                    <a:pt x="25659" y="58796"/>
                  </a:cubicBezTo>
                  <a:cubicBezTo>
                    <a:pt x="25386" y="58388"/>
                    <a:pt x="25214" y="57812"/>
                    <a:pt x="25142" y="57068"/>
                  </a:cubicBezTo>
                  <a:cubicBezTo>
                    <a:pt x="25078" y="56320"/>
                    <a:pt x="25046" y="55303"/>
                    <a:pt x="25046" y="54015"/>
                  </a:cubicBezTo>
                  <a:lnTo>
                    <a:pt x="25046" y="22073"/>
                  </a:lnTo>
                  <a:lnTo>
                    <a:pt x="34288" y="22073"/>
                  </a:lnTo>
                  <a:cubicBezTo>
                    <a:pt x="34837" y="22073"/>
                    <a:pt x="35313" y="21868"/>
                    <a:pt x="35726" y="21465"/>
                  </a:cubicBezTo>
                  <a:cubicBezTo>
                    <a:pt x="36138" y="21056"/>
                    <a:pt x="36342" y="20584"/>
                    <a:pt x="36342" y="20040"/>
                  </a:cubicBezTo>
                  <a:lnTo>
                    <a:pt x="36342" y="14039"/>
                  </a:lnTo>
                  <a:cubicBezTo>
                    <a:pt x="36342" y="13499"/>
                    <a:pt x="36138" y="13023"/>
                    <a:pt x="35726" y="12611"/>
                  </a:cubicBezTo>
                  <a:cubicBezTo>
                    <a:pt x="35313" y="12206"/>
                    <a:pt x="34837" y="12003"/>
                    <a:pt x="34288" y="12003"/>
                  </a:cubicBezTo>
                  <a:lnTo>
                    <a:pt x="25046" y="12003"/>
                  </a:lnTo>
                  <a:lnTo>
                    <a:pt x="25046" y="1528"/>
                  </a:lnTo>
                  <a:cubicBezTo>
                    <a:pt x="25046" y="508"/>
                    <a:pt x="24506" y="0"/>
                    <a:pt x="23429" y="0"/>
                  </a:cubicBezTo>
                  <a:lnTo>
                    <a:pt x="23024" y="0"/>
                  </a:lnTo>
                  <a:lnTo>
                    <a:pt x="13626" y="1628"/>
                  </a:lnTo>
                  <a:cubicBezTo>
                    <a:pt x="13086" y="1768"/>
                    <a:pt x="12617" y="2000"/>
                    <a:pt x="12209" y="2341"/>
                  </a:cubicBezTo>
                  <a:cubicBezTo>
                    <a:pt x="11808" y="2681"/>
                    <a:pt x="11604" y="3121"/>
                    <a:pt x="11604" y="3665"/>
                  </a:cubicBezTo>
                  <a:lnTo>
                    <a:pt x="11604" y="12003"/>
                  </a:lnTo>
                  <a:lnTo>
                    <a:pt x="2034" y="12003"/>
                  </a:lnTo>
                  <a:cubicBezTo>
                    <a:pt x="1490" y="12003"/>
                    <a:pt x="1013" y="12206"/>
                    <a:pt x="609" y="12611"/>
                  </a:cubicBezTo>
                  <a:cubicBezTo>
                    <a:pt x="200" y="13023"/>
                    <a:pt x="0" y="13499"/>
                    <a:pt x="0" y="14039"/>
                  </a:cubicBezTo>
                  <a:lnTo>
                    <a:pt x="0" y="18616"/>
                  </a:lnTo>
                  <a:cubicBezTo>
                    <a:pt x="0" y="19156"/>
                    <a:pt x="200" y="19600"/>
                    <a:pt x="609" y="19936"/>
                  </a:cubicBezTo>
                  <a:cubicBezTo>
                    <a:pt x="1013" y="20276"/>
                    <a:pt x="1490" y="20512"/>
                    <a:pt x="2034" y="20652"/>
                  </a:cubicBezTo>
                  <a:lnTo>
                    <a:pt x="11604" y="22073"/>
                  </a:lnTo>
                  <a:lnTo>
                    <a:pt x="11604" y="54015"/>
                  </a:lnTo>
                  <a:cubicBezTo>
                    <a:pt x="11604" y="57404"/>
                    <a:pt x="11908" y="60168"/>
                    <a:pt x="12521" y="62305"/>
                  </a:cubicBezTo>
                  <a:cubicBezTo>
                    <a:pt x="13130" y="64441"/>
                    <a:pt x="14079" y="66086"/>
                    <a:pt x="15372" y="67238"/>
                  </a:cubicBezTo>
                  <a:cubicBezTo>
                    <a:pt x="16658" y="68394"/>
                    <a:pt x="18339" y="69170"/>
                    <a:pt x="20410" y="69578"/>
                  </a:cubicBezTo>
                  <a:cubicBezTo>
                    <a:pt x="22480" y="69987"/>
                    <a:pt x="24942" y="70191"/>
                    <a:pt x="27793" y="70191"/>
                  </a:cubicBezTo>
                  <a:cubicBezTo>
                    <a:pt x="28942" y="70191"/>
                    <a:pt x="30084" y="70123"/>
                    <a:pt x="31201" y="69987"/>
                  </a:cubicBezTo>
                  <a:cubicBezTo>
                    <a:pt x="32322" y="69851"/>
                    <a:pt x="33491" y="69679"/>
                    <a:pt x="34713" y="69474"/>
                  </a:cubicBezTo>
                  <a:cubicBezTo>
                    <a:pt x="36002" y="69275"/>
                    <a:pt x="36647" y="68662"/>
                    <a:pt x="36647" y="67646"/>
                  </a:cubicBezTo>
                  <a:lnTo>
                    <a:pt x="36647" y="61237"/>
                  </a:lnTo>
                  <a:cubicBezTo>
                    <a:pt x="36647" y="60221"/>
                    <a:pt x="35930" y="59713"/>
                    <a:pt x="34492" y="59713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91" name="Freeform 290">
              <a:extLst>
                <a:ext uri="{FF2B5EF4-FFF2-40B4-BE49-F238E27FC236}">
                  <a16:creationId xmlns:a16="http://schemas.microsoft.com/office/drawing/2014/main" id="{8F180972-BCC9-FD58-8BF2-3645E57BE2A5}"/>
                </a:ext>
              </a:extLst>
            </p:cNvPr>
            <p:cNvSpPr/>
            <p:nvPr/>
          </p:nvSpPr>
          <p:spPr>
            <a:xfrm>
              <a:off x="11110170" y="6464478"/>
              <a:ext cx="48663" cy="58900"/>
            </a:xfrm>
            <a:custGeom>
              <a:avLst/>
              <a:gdLst>
                <a:gd name="connsiteX0" fmla="*/ 42453 w 48663"/>
                <a:gd name="connsiteY0" fmla="*/ 7225 h 58900"/>
                <a:gd name="connsiteX1" fmla="*/ 34869 w 48663"/>
                <a:gd name="connsiteY1" fmla="*/ 1932 h 58900"/>
                <a:gd name="connsiteX2" fmla="*/ 24334 w 48663"/>
                <a:gd name="connsiteY2" fmla="*/ 0 h 58900"/>
                <a:gd name="connsiteX3" fmla="*/ 13795 w 48663"/>
                <a:gd name="connsiteY3" fmla="*/ 1932 h 58900"/>
                <a:gd name="connsiteX4" fmla="*/ 6211 w 48663"/>
                <a:gd name="connsiteY4" fmla="*/ 7225 h 58900"/>
                <a:gd name="connsiteX5" fmla="*/ 1578 w 48663"/>
                <a:gd name="connsiteY5" fmla="*/ 15207 h 58900"/>
                <a:gd name="connsiteX6" fmla="*/ 0 w 48663"/>
                <a:gd name="connsiteY6" fmla="*/ 25329 h 58900"/>
                <a:gd name="connsiteX7" fmla="*/ 0 w 48663"/>
                <a:gd name="connsiteY7" fmla="*/ 33571 h 58900"/>
                <a:gd name="connsiteX8" fmla="*/ 1578 w 48663"/>
                <a:gd name="connsiteY8" fmla="*/ 43689 h 58900"/>
                <a:gd name="connsiteX9" fmla="*/ 6211 w 48663"/>
                <a:gd name="connsiteY9" fmla="*/ 51675 h 58900"/>
                <a:gd name="connsiteX10" fmla="*/ 13795 w 48663"/>
                <a:gd name="connsiteY10" fmla="*/ 56964 h 58900"/>
                <a:gd name="connsiteX11" fmla="*/ 24334 w 48663"/>
                <a:gd name="connsiteY11" fmla="*/ 58900 h 58900"/>
                <a:gd name="connsiteX12" fmla="*/ 34869 w 48663"/>
                <a:gd name="connsiteY12" fmla="*/ 56964 h 58900"/>
                <a:gd name="connsiteX13" fmla="*/ 42453 w 48663"/>
                <a:gd name="connsiteY13" fmla="*/ 51675 h 58900"/>
                <a:gd name="connsiteX14" fmla="*/ 47086 w 48663"/>
                <a:gd name="connsiteY14" fmla="*/ 43689 h 58900"/>
                <a:gd name="connsiteX15" fmla="*/ 48664 w 48663"/>
                <a:gd name="connsiteY15" fmla="*/ 33571 h 58900"/>
                <a:gd name="connsiteX16" fmla="*/ 48664 w 48663"/>
                <a:gd name="connsiteY16" fmla="*/ 25329 h 58900"/>
                <a:gd name="connsiteX17" fmla="*/ 47086 w 48663"/>
                <a:gd name="connsiteY17" fmla="*/ 15207 h 58900"/>
                <a:gd name="connsiteX18" fmla="*/ 42453 w 48663"/>
                <a:gd name="connsiteY18" fmla="*/ 7225 h 58900"/>
                <a:gd name="connsiteX19" fmla="*/ 35226 w 48663"/>
                <a:gd name="connsiteY19" fmla="*/ 33571 h 58900"/>
                <a:gd name="connsiteX20" fmla="*/ 32479 w 48663"/>
                <a:gd name="connsiteY20" fmla="*/ 43589 h 58900"/>
                <a:gd name="connsiteX21" fmla="*/ 24334 w 48663"/>
                <a:gd name="connsiteY21" fmla="*/ 47302 h 58900"/>
                <a:gd name="connsiteX22" fmla="*/ 16190 w 48663"/>
                <a:gd name="connsiteY22" fmla="*/ 43589 h 58900"/>
                <a:gd name="connsiteX23" fmla="*/ 13439 w 48663"/>
                <a:gd name="connsiteY23" fmla="*/ 33571 h 58900"/>
                <a:gd name="connsiteX24" fmla="*/ 13439 w 48663"/>
                <a:gd name="connsiteY24" fmla="*/ 25329 h 58900"/>
                <a:gd name="connsiteX25" fmla="*/ 16190 w 48663"/>
                <a:gd name="connsiteY25" fmla="*/ 15311 h 58900"/>
                <a:gd name="connsiteX26" fmla="*/ 24334 w 48663"/>
                <a:gd name="connsiteY26" fmla="*/ 11598 h 58900"/>
                <a:gd name="connsiteX27" fmla="*/ 32479 w 48663"/>
                <a:gd name="connsiteY27" fmla="*/ 15311 h 58900"/>
                <a:gd name="connsiteX28" fmla="*/ 35226 w 48663"/>
                <a:gd name="connsiteY28" fmla="*/ 25329 h 58900"/>
                <a:gd name="connsiteX29" fmla="*/ 35226 w 48663"/>
                <a:gd name="connsiteY29" fmla="*/ 33571 h 5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900">
                  <a:moveTo>
                    <a:pt x="42453" y="7225"/>
                  </a:moveTo>
                  <a:cubicBezTo>
                    <a:pt x="40419" y="4989"/>
                    <a:pt x="37889" y="3225"/>
                    <a:pt x="34869" y="1932"/>
                  </a:cubicBezTo>
                  <a:cubicBezTo>
                    <a:pt x="31850" y="648"/>
                    <a:pt x="28338" y="0"/>
                    <a:pt x="24334" y="0"/>
                  </a:cubicBezTo>
                  <a:cubicBezTo>
                    <a:pt x="20326" y="0"/>
                    <a:pt x="16814" y="648"/>
                    <a:pt x="13795" y="1932"/>
                  </a:cubicBezTo>
                  <a:cubicBezTo>
                    <a:pt x="10776" y="3225"/>
                    <a:pt x="8245" y="4989"/>
                    <a:pt x="6211" y="7225"/>
                  </a:cubicBezTo>
                  <a:cubicBezTo>
                    <a:pt x="4173" y="9462"/>
                    <a:pt x="2627" y="12122"/>
                    <a:pt x="1578" y="15207"/>
                  </a:cubicBezTo>
                  <a:cubicBezTo>
                    <a:pt x="525" y="18296"/>
                    <a:pt x="0" y="21669"/>
                    <a:pt x="0" y="25329"/>
                  </a:cubicBezTo>
                  <a:lnTo>
                    <a:pt x="0" y="33571"/>
                  </a:lnTo>
                  <a:cubicBezTo>
                    <a:pt x="0" y="37232"/>
                    <a:pt x="525" y="40604"/>
                    <a:pt x="1578" y="43689"/>
                  </a:cubicBezTo>
                  <a:cubicBezTo>
                    <a:pt x="2627" y="46778"/>
                    <a:pt x="4173" y="49438"/>
                    <a:pt x="6211" y="51675"/>
                  </a:cubicBezTo>
                  <a:cubicBezTo>
                    <a:pt x="8245" y="53915"/>
                    <a:pt x="10776" y="55679"/>
                    <a:pt x="13795" y="56964"/>
                  </a:cubicBezTo>
                  <a:cubicBezTo>
                    <a:pt x="16814" y="58252"/>
                    <a:pt x="20326" y="58900"/>
                    <a:pt x="24334" y="58900"/>
                  </a:cubicBezTo>
                  <a:cubicBezTo>
                    <a:pt x="28338" y="58900"/>
                    <a:pt x="31850" y="58252"/>
                    <a:pt x="34869" y="56964"/>
                  </a:cubicBezTo>
                  <a:cubicBezTo>
                    <a:pt x="37889" y="55679"/>
                    <a:pt x="40419" y="53915"/>
                    <a:pt x="42453" y="51675"/>
                  </a:cubicBezTo>
                  <a:cubicBezTo>
                    <a:pt x="44491" y="49438"/>
                    <a:pt x="46033" y="46778"/>
                    <a:pt x="47086" y="43689"/>
                  </a:cubicBezTo>
                  <a:cubicBezTo>
                    <a:pt x="48136" y="40604"/>
                    <a:pt x="48664" y="37232"/>
                    <a:pt x="48664" y="33571"/>
                  </a:cubicBezTo>
                  <a:lnTo>
                    <a:pt x="48664" y="25329"/>
                  </a:lnTo>
                  <a:cubicBezTo>
                    <a:pt x="48664" y="21669"/>
                    <a:pt x="48136" y="18296"/>
                    <a:pt x="47086" y="15207"/>
                  </a:cubicBezTo>
                  <a:cubicBezTo>
                    <a:pt x="46033" y="12122"/>
                    <a:pt x="44492" y="9462"/>
                    <a:pt x="42453" y="7225"/>
                  </a:cubicBezTo>
                  <a:moveTo>
                    <a:pt x="35226" y="33571"/>
                  </a:moveTo>
                  <a:cubicBezTo>
                    <a:pt x="35226" y="37776"/>
                    <a:pt x="34313" y="41113"/>
                    <a:pt x="32479" y="43589"/>
                  </a:cubicBezTo>
                  <a:cubicBezTo>
                    <a:pt x="30645" y="46065"/>
                    <a:pt x="27930" y="47302"/>
                    <a:pt x="24334" y="47302"/>
                  </a:cubicBezTo>
                  <a:cubicBezTo>
                    <a:pt x="20735" y="47302"/>
                    <a:pt x="18024" y="46065"/>
                    <a:pt x="16190" y="43589"/>
                  </a:cubicBezTo>
                  <a:cubicBezTo>
                    <a:pt x="14356" y="41112"/>
                    <a:pt x="13439" y="37776"/>
                    <a:pt x="13439" y="33571"/>
                  </a:cubicBezTo>
                  <a:lnTo>
                    <a:pt x="13439" y="25329"/>
                  </a:lnTo>
                  <a:cubicBezTo>
                    <a:pt x="13439" y="21124"/>
                    <a:pt x="14356" y="17788"/>
                    <a:pt x="16190" y="15311"/>
                  </a:cubicBezTo>
                  <a:cubicBezTo>
                    <a:pt x="18024" y="12834"/>
                    <a:pt x="20735" y="11598"/>
                    <a:pt x="24334" y="11598"/>
                  </a:cubicBezTo>
                  <a:cubicBezTo>
                    <a:pt x="27930" y="11598"/>
                    <a:pt x="30645" y="12834"/>
                    <a:pt x="32479" y="15311"/>
                  </a:cubicBezTo>
                  <a:cubicBezTo>
                    <a:pt x="34313" y="17788"/>
                    <a:pt x="35226" y="21124"/>
                    <a:pt x="35226" y="25329"/>
                  </a:cubicBezTo>
                  <a:lnTo>
                    <a:pt x="35226" y="3357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292" name="Freeform 291">
              <a:extLst>
                <a:ext uri="{FF2B5EF4-FFF2-40B4-BE49-F238E27FC236}">
                  <a16:creationId xmlns:a16="http://schemas.microsoft.com/office/drawing/2014/main" id="{A8CE6610-11DD-F7FD-D877-E6AE356B3A40}"/>
                </a:ext>
              </a:extLst>
            </p:cNvPr>
            <p:cNvSpPr/>
            <p:nvPr/>
          </p:nvSpPr>
          <p:spPr>
            <a:xfrm>
              <a:off x="11170336" y="6464479"/>
              <a:ext cx="29527" cy="58083"/>
            </a:xfrm>
            <a:custGeom>
              <a:avLst/>
              <a:gdLst>
                <a:gd name="connsiteX0" fmla="*/ 27489 w 29527"/>
                <a:gd name="connsiteY0" fmla="*/ 0 h 58083"/>
                <a:gd name="connsiteX1" fmla="*/ 20566 w 29527"/>
                <a:gd name="connsiteY1" fmla="*/ 964 h 58083"/>
                <a:gd name="connsiteX2" fmla="*/ 12930 w 29527"/>
                <a:gd name="connsiteY2" fmla="*/ 4885 h 58083"/>
                <a:gd name="connsiteX3" fmla="*/ 12930 w 29527"/>
                <a:gd name="connsiteY3" fmla="*/ 2745 h 58083"/>
                <a:gd name="connsiteX4" fmla="*/ 12321 w 29527"/>
                <a:gd name="connsiteY4" fmla="*/ 1320 h 58083"/>
                <a:gd name="connsiteX5" fmla="*/ 10895 w 29527"/>
                <a:gd name="connsiteY5" fmla="*/ 712 h 58083"/>
                <a:gd name="connsiteX6" fmla="*/ 2038 w 29527"/>
                <a:gd name="connsiteY6" fmla="*/ 712 h 58083"/>
                <a:gd name="connsiteX7" fmla="*/ 613 w 29527"/>
                <a:gd name="connsiteY7" fmla="*/ 1320 h 58083"/>
                <a:gd name="connsiteX8" fmla="*/ 0 w 29527"/>
                <a:gd name="connsiteY8" fmla="*/ 2745 h 58083"/>
                <a:gd name="connsiteX9" fmla="*/ 0 w 29527"/>
                <a:gd name="connsiteY9" fmla="*/ 55948 h 58083"/>
                <a:gd name="connsiteX10" fmla="*/ 613 w 29527"/>
                <a:gd name="connsiteY10" fmla="*/ 57420 h 58083"/>
                <a:gd name="connsiteX11" fmla="*/ 2038 w 29527"/>
                <a:gd name="connsiteY11" fmla="*/ 58084 h 58083"/>
                <a:gd name="connsiteX12" fmla="*/ 11404 w 29527"/>
                <a:gd name="connsiteY12" fmla="*/ 58084 h 58083"/>
                <a:gd name="connsiteX13" fmla="*/ 12830 w 29527"/>
                <a:gd name="connsiteY13" fmla="*/ 57420 h 58083"/>
                <a:gd name="connsiteX14" fmla="*/ 13438 w 29527"/>
                <a:gd name="connsiteY14" fmla="*/ 55948 h 58083"/>
                <a:gd name="connsiteX15" fmla="*/ 13438 w 29527"/>
                <a:gd name="connsiteY15" fmla="*/ 15055 h 58083"/>
                <a:gd name="connsiteX16" fmla="*/ 20009 w 29527"/>
                <a:gd name="connsiteY16" fmla="*/ 12363 h 58083"/>
                <a:gd name="connsiteX17" fmla="*/ 27489 w 29527"/>
                <a:gd name="connsiteY17" fmla="*/ 11394 h 58083"/>
                <a:gd name="connsiteX18" fmla="*/ 28915 w 29527"/>
                <a:gd name="connsiteY18" fmla="*/ 10782 h 58083"/>
                <a:gd name="connsiteX19" fmla="*/ 29527 w 29527"/>
                <a:gd name="connsiteY19" fmla="*/ 9358 h 58083"/>
                <a:gd name="connsiteX20" fmla="*/ 29527 w 29527"/>
                <a:gd name="connsiteY20" fmla="*/ 2036 h 58083"/>
                <a:gd name="connsiteX21" fmla="*/ 28915 w 29527"/>
                <a:gd name="connsiteY21" fmla="*/ 608 h 58083"/>
                <a:gd name="connsiteX22" fmla="*/ 27489 w 29527"/>
                <a:gd name="connsiteY22" fmla="*/ 0 h 58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527" h="58083">
                  <a:moveTo>
                    <a:pt x="27489" y="0"/>
                  </a:moveTo>
                  <a:cubicBezTo>
                    <a:pt x="25455" y="0"/>
                    <a:pt x="23145" y="324"/>
                    <a:pt x="20566" y="964"/>
                  </a:cubicBezTo>
                  <a:cubicBezTo>
                    <a:pt x="17987" y="1613"/>
                    <a:pt x="15440" y="2917"/>
                    <a:pt x="12930" y="4885"/>
                  </a:cubicBezTo>
                  <a:lnTo>
                    <a:pt x="12930" y="2745"/>
                  </a:lnTo>
                  <a:cubicBezTo>
                    <a:pt x="12930" y="2209"/>
                    <a:pt x="12729" y="1728"/>
                    <a:pt x="12321" y="1320"/>
                  </a:cubicBezTo>
                  <a:cubicBezTo>
                    <a:pt x="11913" y="916"/>
                    <a:pt x="11436" y="712"/>
                    <a:pt x="10895" y="712"/>
                  </a:cubicBezTo>
                  <a:lnTo>
                    <a:pt x="2038" y="712"/>
                  </a:lnTo>
                  <a:cubicBezTo>
                    <a:pt x="1494" y="712"/>
                    <a:pt x="1021" y="916"/>
                    <a:pt x="613" y="1320"/>
                  </a:cubicBezTo>
                  <a:cubicBezTo>
                    <a:pt x="204" y="1728"/>
                    <a:pt x="0" y="2209"/>
                    <a:pt x="0" y="2745"/>
                  </a:cubicBezTo>
                  <a:lnTo>
                    <a:pt x="0" y="55948"/>
                  </a:lnTo>
                  <a:cubicBezTo>
                    <a:pt x="0" y="56492"/>
                    <a:pt x="204" y="56980"/>
                    <a:pt x="613" y="57420"/>
                  </a:cubicBezTo>
                  <a:cubicBezTo>
                    <a:pt x="1021" y="57864"/>
                    <a:pt x="1494" y="58084"/>
                    <a:pt x="2038" y="58084"/>
                  </a:cubicBezTo>
                  <a:lnTo>
                    <a:pt x="11404" y="58084"/>
                  </a:lnTo>
                  <a:cubicBezTo>
                    <a:pt x="11945" y="58084"/>
                    <a:pt x="12421" y="57864"/>
                    <a:pt x="12830" y="57420"/>
                  </a:cubicBezTo>
                  <a:cubicBezTo>
                    <a:pt x="13238" y="56980"/>
                    <a:pt x="13438" y="56492"/>
                    <a:pt x="13438" y="55948"/>
                  </a:cubicBezTo>
                  <a:lnTo>
                    <a:pt x="13438" y="15055"/>
                  </a:lnTo>
                  <a:cubicBezTo>
                    <a:pt x="15608" y="13903"/>
                    <a:pt x="17799" y="13003"/>
                    <a:pt x="20009" y="12363"/>
                  </a:cubicBezTo>
                  <a:cubicBezTo>
                    <a:pt x="22211" y="11715"/>
                    <a:pt x="24706" y="11394"/>
                    <a:pt x="27489" y="11394"/>
                  </a:cubicBezTo>
                  <a:cubicBezTo>
                    <a:pt x="28034" y="11394"/>
                    <a:pt x="28510" y="11190"/>
                    <a:pt x="28915" y="10782"/>
                  </a:cubicBezTo>
                  <a:cubicBezTo>
                    <a:pt x="29323" y="10374"/>
                    <a:pt x="29527" y="9902"/>
                    <a:pt x="29527" y="9358"/>
                  </a:cubicBezTo>
                  <a:lnTo>
                    <a:pt x="29527" y="2036"/>
                  </a:lnTo>
                  <a:cubicBezTo>
                    <a:pt x="29527" y="1492"/>
                    <a:pt x="29323" y="1020"/>
                    <a:pt x="28915" y="608"/>
                  </a:cubicBezTo>
                  <a:cubicBezTo>
                    <a:pt x="28510" y="204"/>
                    <a:pt x="28034" y="0"/>
                    <a:pt x="27489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</p:grpSp>
      <p:sp>
        <p:nvSpPr>
          <p:cNvPr id="294" name="Slide Number Placeholder 5">
            <a:extLst>
              <a:ext uri="{FF2B5EF4-FFF2-40B4-BE49-F238E27FC236}">
                <a16:creationId xmlns:a16="http://schemas.microsoft.com/office/drawing/2014/main" id="{35810D97-77B4-0DAD-E434-0DF0CAB9B886}"/>
              </a:ext>
            </a:extLst>
          </p:cNvPr>
          <p:cNvSpPr txBox="1">
            <a:spLocks/>
          </p:cNvSpPr>
          <p:nvPr userDrawn="1"/>
        </p:nvSpPr>
        <p:spPr>
          <a:xfrm>
            <a:off x="265862" y="628191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S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AEA212-6E8F-0F4F-A350-773C3E3199A0}" type="slidenum">
              <a:rPr lang="en-SA" sz="1400" smtClean="0">
                <a:solidFill>
                  <a:schemeClr val="bg1"/>
                </a:solidFill>
                <a:latin typeface="NeoSansArabic" panose="020B0504030504040204" pitchFamily="34" charset="-78"/>
                <a:cs typeface="NeoSansArabic" panose="020B0504030504040204" pitchFamily="34" charset="-78"/>
              </a:rPr>
              <a:pPr/>
              <a:t>‹#›</a:t>
            </a:fld>
            <a:endParaRPr lang="en-SA" sz="1400" dirty="0">
              <a:solidFill>
                <a:schemeClr val="bg1"/>
              </a:solidFill>
              <a:latin typeface="NeoSansArabic" panose="020B0504030504040204" pitchFamily="34" charset="-78"/>
              <a:cs typeface="NeoSansArabic" panose="020B050403050404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267601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64877982-5A96-8B0D-D9A1-A5818036E20D}"/>
              </a:ext>
            </a:extLst>
          </p:cNvPr>
          <p:cNvSpPr txBox="1">
            <a:spLocks/>
          </p:cNvSpPr>
          <p:nvPr userDrawn="1"/>
        </p:nvSpPr>
        <p:spPr>
          <a:xfrm>
            <a:off x="265862" y="628191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S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AEA212-6E8F-0F4F-A350-773C3E3199A0}" type="slidenum">
              <a:rPr lang="en-SA" sz="1400" smtClean="0">
                <a:solidFill>
                  <a:schemeClr val="bg1"/>
                </a:solidFill>
                <a:latin typeface="NeoSansArabic" panose="020B0504030504040204" pitchFamily="34" charset="-78"/>
                <a:cs typeface="NeoSansArabic" panose="020B0504030504040204" pitchFamily="34" charset="-78"/>
              </a:rPr>
              <a:pPr/>
              <a:t>‹#›</a:t>
            </a:fld>
            <a:endParaRPr lang="en-SA" sz="1400" dirty="0">
              <a:solidFill>
                <a:schemeClr val="bg1"/>
              </a:solidFill>
              <a:latin typeface="NeoSansArabic" panose="020B0504030504040204" pitchFamily="34" charset="-78"/>
              <a:cs typeface="NeoSansArabic" panose="020B050403050404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33726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Rectangle 185">
            <a:extLst>
              <a:ext uri="{FF2B5EF4-FFF2-40B4-BE49-F238E27FC236}">
                <a16:creationId xmlns:a16="http://schemas.microsoft.com/office/drawing/2014/main" id="{7034728A-EA14-EF3E-279A-7DFA5213E08D}"/>
              </a:ext>
            </a:extLst>
          </p:cNvPr>
          <p:cNvSpPr/>
          <p:nvPr userDrawn="1"/>
        </p:nvSpPr>
        <p:spPr>
          <a:xfrm>
            <a:off x="-58994" y="-68727"/>
            <a:ext cx="12309987" cy="6926727"/>
          </a:xfrm>
          <a:prstGeom prst="rect">
            <a:avLst/>
          </a:prstGeom>
          <a:solidFill>
            <a:srgbClr val="59A69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SA"/>
          </a:p>
        </p:txBody>
      </p:sp>
      <p:grpSp>
        <p:nvGrpSpPr>
          <p:cNvPr id="9" name="Graphic 174">
            <a:extLst>
              <a:ext uri="{FF2B5EF4-FFF2-40B4-BE49-F238E27FC236}">
                <a16:creationId xmlns:a16="http://schemas.microsoft.com/office/drawing/2014/main" id="{39B463BB-6591-4005-8AB6-CEA1B635D82D}"/>
              </a:ext>
            </a:extLst>
          </p:cNvPr>
          <p:cNvGrpSpPr/>
          <p:nvPr userDrawn="1"/>
        </p:nvGrpSpPr>
        <p:grpSpPr>
          <a:xfrm>
            <a:off x="9079044" y="455765"/>
            <a:ext cx="2607940" cy="1125421"/>
            <a:chOff x="9079044" y="455765"/>
            <a:chExt cx="2607940" cy="1125421"/>
          </a:xfrm>
          <a:solidFill>
            <a:srgbClr val="F2F2F2"/>
          </a:solidFill>
        </p:grpSpPr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9EF2503F-0CF2-0161-7380-DE443463ACF0}"/>
                </a:ext>
              </a:extLst>
            </p:cNvPr>
            <p:cNvSpPr/>
            <p:nvPr/>
          </p:nvSpPr>
          <p:spPr>
            <a:xfrm>
              <a:off x="10886090" y="705310"/>
              <a:ext cx="361391" cy="466290"/>
            </a:xfrm>
            <a:custGeom>
              <a:avLst/>
              <a:gdLst>
                <a:gd name="connsiteX0" fmla="*/ 336593 w 361391"/>
                <a:gd name="connsiteY0" fmla="*/ 201225 h 466290"/>
                <a:gd name="connsiteX1" fmla="*/ 336438 w 361391"/>
                <a:gd name="connsiteY1" fmla="*/ 201109 h 466290"/>
                <a:gd name="connsiteX2" fmla="*/ 67347 w 361391"/>
                <a:gd name="connsiteY2" fmla="*/ 7061 h 466290"/>
                <a:gd name="connsiteX3" fmla="*/ 18960 w 361391"/>
                <a:gd name="connsiteY3" fmla="*/ 11008 h 466290"/>
                <a:gd name="connsiteX4" fmla="*/ 19099 w 361391"/>
                <a:gd name="connsiteY4" fmla="*/ 63843 h 466290"/>
                <a:gd name="connsiteX5" fmla="*/ 201492 w 361391"/>
                <a:gd name="connsiteY5" fmla="*/ 245049 h 466290"/>
                <a:gd name="connsiteX6" fmla="*/ 13589 w 361391"/>
                <a:gd name="connsiteY6" fmla="*/ 400104 h 466290"/>
                <a:gd name="connsiteX7" fmla="*/ 5058 w 361391"/>
                <a:gd name="connsiteY7" fmla="*/ 447689 h 466290"/>
                <a:gd name="connsiteX8" fmla="*/ 56185 w 361391"/>
                <a:gd name="connsiteY8" fmla="*/ 461221 h 466290"/>
                <a:gd name="connsiteX9" fmla="*/ 331633 w 361391"/>
                <a:gd name="connsiteY9" fmla="*/ 301320 h 466290"/>
                <a:gd name="connsiteX10" fmla="*/ 350083 w 361391"/>
                <a:gd name="connsiteY10" fmla="*/ 284638 h 466290"/>
                <a:gd name="connsiteX11" fmla="*/ 336593 w 361391"/>
                <a:gd name="connsiteY11" fmla="*/ 201225 h 46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61391" h="466290">
                  <a:moveTo>
                    <a:pt x="336593" y="201225"/>
                  </a:moveTo>
                  <a:lnTo>
                    <a:pt x="336438" y="201109"/>
                  </a:lnTo>
                  <a:lnTo>
                    <a:pt x="67347" y="7061"/>
                  </a:lnTo>
                  <a:cubicBezTo>
                    <a:pt x="52700" y="-3525"/>
                    <a:pt x="32109" y="-2207"/>
                    <a:pt x="18960" y="11008"/>
                  </a:cubicBezTo>
                  <a:cubicBezTo>
                    <a:pt x="4391" y="25634"/>
                    <a:pt x="4461" y="49295"/>
                    <a:pt x="19099" y="63843"/>
                  </a:cubicBezTo>
                  <a:lnTo>
                    <a:pt x="201492" y="245049"/>
                  </a:lnTo>
                  <a:lnTo>
                    <a:pt x="13589" y="400104"/>
                  </a:lnTo>
                  <a:cubicBezTo>
                    <a:pt x="-289" y="411535"/>
                    <a:pt x="-4263" y="431643"/>
                    <a:pt x="5058" y="447689"/>
                  </a:cubicBezTo>
                  <a:cubicBezTo>
                    <a:pt x="15436" y="465533"/>
                    <a:pt x="38325" y="471598"/>
                    <a:pt x="56185" y="461221"/>
                  </a:cubicBezTo>
                  <a:lnTo>
                    <a:pt x="331633" y="301320"/>
                  </a:lnTo>
                  <a:cubicBezTo>
                    <a:pt x="338580" y="297248"/>
                    <a:pt x="345069" y="291571"/>
                    <a:pt x="350083" y="284638"/>
                  </a:cubicBezTo>
                  <a:cubicBezTo>
                    <a:pt x="369401" y="257876"/>
                    <a:pt x="363363" y="220535"/>
                    <a:pt x="336593" y="20122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6CFA3EFA-B9BD-D6EA-151B-7C8F8EBB2CB2}"/>
                </a:ext>
              </a:extLst>
            </p:cNvPr>
            <p:cNvSpPr/>
            <p:nvPr/>
          </p:nvSpPr>
          <p:spPr>
            <a:xfrm>
              <a:off x="11290519" y="999433"/>
              <a:ext cx="381688" cy="581753"/>
            </a:xfrm>
            <a:custGeom>
              <a:avLst/>
              <a:gdLst>
                <a:gd name="connsiteX0" fmla="*/ 363303 w 381688"/>
                <a:gd name="connsiteY0" fmla="*/ 172121 h 581753"/>
                <a:gd name="connsiteX1" fmla="*/ 85782 w 381688"/>
                <a:gd name="connsiteY1" fmla="*/ 8389 h 581753"/>
                <a:gd name="connsiteX2" fmla="*/ 52384 w 381688"/>
                <a:gd name="connsiteY2" fmla="*/ 60 h 581753"/>
                <a:gd name="connsiteX3" fmla="*/ 0 w 381688"/>
                <a:gd name="connsiteY3" fmla="*/ 57719 h 581753"/>
                <a:gd name="connsiteX4" fmla="*/ 435 w 381688"/>
                <a:gd name="connsiteY4" fmla="*/ 546095 h 581753"/>
                <a:gd name="connsiteX5" fmla="*/ 35323 w 381688"/>
                <a:gd name="connsiteY5" fmla="*/ 581676 h 581753"/>
                <a:gd name="connsiteX6" fmla="*/ 74978 w 381688"/>
                <a:gd name="connsiteY6" fmla="*/ 546848 h 581753"/>
                <a:gd name="connsiteX7" fmla="*/ 112902 w 381688"/>
                <a:gd name="connsiteY7" fmla="*/ 154371 h 581753"/>
                <a:gd name="connsiteX8" fmla="*/ 330719 w 381688"/>
                <a:gd name="connsiteY8" fmla="*/ 239110 h 581753"/>
                <a:gd name="connsiteX9" fmla="*/ 376490 w 381688"/>
                <a:gd name="connsiteY9" fmla="*/ 223290 h 581753"/>
                <a:gd name="connsiteX10" fmla="*/ 363303 w 381688"/>
                <a:gd name="connsiteY10" fmla="*/ 172121 h 581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1688" h="581753">
                  <a:moveTo>
                    <a:pt x="363303" y="172121"/>
                  </a:moveTo>
                  <a:lnTo>
                    <a:pt x="85782" y="8389"/>
                  </a:lnTo>
                  <a:cubicBezTo>
                    <a:pt x="76018" y="2611"/>
                    <a:pt x="64562" y="-475"/>
                    <a:pt x="52384" y="60"/>
                  </a:cubicBezTo>
                  <a:cubicBezTo>
                    <a:pt x="19032" y="1525"/>
                    <a:pt x="0" y="22417"/>
                    <a:pt x="0" y="57719"/>
                  </a:cubicBezTo>
                  <a:cubicBezTo>
                    <a:pt x="0" y="179815"/>
                    <a:pt x="435" y="421928"/>
                    <a:pt x="435" y="546095"/>
                  </a:cubicBezTo>
                  <a:cubicBezTo>
                    <a:pt x="435" y="564823"/>
                    <a:pt x="16183" y="580442"/>
                    <a:pt x="35323" y="581676"/>
                  </a:cubicBezTo>
                  <a:cubicBezTo>
                    <a:pt x="55908" y="582994"/>
                    <a:pt x="73650" y="567398"/>
                    <a:pt x="74978" y="546848"/>
                  </a:cubicBezTo>
                  <a:lnTo>
                    <a:pt x="112902" y="154371"/>
                  </a:lnTo>
                  <a:lnTo>
                    <a:pt x="330719" y="239110"/>
                  </a:lnTo>
                  <a:cubicBezTo>
                    <a:pt x="347500" y="245663"/>
                    <a:pt x="367036" y="239289"/>
                    <a:pt x="376490" y="223290"/>
                  </a:cubicBezTo>
                  <a:cubicBezTo>
                    <a:pt x="386983" y="205523"/>
                    <a:pt x="381093" y="182615"/>
                    <a:pt x="363303" y="172121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B6E073D8-D27A-F551-6EEC-AD4619731022}"/>
                </a:ext>
              </a:extLst>
            </p:cNvPr>
            <p:cNvSpPr/>
            <p:nvPr/>
          </p:nvSpPr>
          <p:spPr>
            <a:xfrm>
              <a:off x="11290947" y="455765"/>
              <a:ext cx="396037" cy="451975"/>
            </a:xfrm>
            <a:custGeom>
              <a:avLst/>
              <a:gdLst>
                <a:gd name="connsiteX0" fmla="*/ 394677 w 396037"/>
                <a:gd name="connsiteY0" fmla="*/ 268424 h 451975"/>
                <a:gd name="connsiteX1" fmla="*/ 348681 w 396037"/>
                <a:gd name="connsiteY1" fmla="*/ 242359 h 451975"/>
                <a:gd name="connsiteX2" fmla="*/ 110901 w 396037"/>
                <a:gd name="connsiteY2" fmla="*/ 307982 h 451975"/>
                <a:gd name="connsiteX3" fmla="*/ 74257 w 396037"/>
                <a:gd name="connsiteY3" fmla="*/ 31289 h 451975"/>
                <a:gd name="connsiteX4" fmla="*/ 36776 w 396037"/>
                <a:gd name="connsiteY4" fmla="*/ 5 h 451975"/>
                <a:gd name="connsiteX5" fmla="*/ 1 w 396037"/>
                <a:gd name="connsiteY5" fmla="*/ 37943 h 451975"/>
                <a:gd name="connsiteX6" fmla="*/ 1 w 396037"/>
                <a:gd name="connsiteY6" fmla="*/ 393800 h 451975"/>
                <a:gd name="connsiteX7" fmla="*/ 79388 w 396037"/>
                <a:gd name="connsiteY7" fmla="*/ 447620 h 451975"/>
                <a:gd name="connsiteX8" fmla="*/ 374239 w 396037"/>
                <a:gd name="connsiteY8" fmla="*/ 312317 h 451975"/>
                <a:gd name="connsiteX9" fmla="*/ 394677 w 396037"/>
                <a:gd name="connsiteY9" fmla="*/ 268424 h 45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6037" h="451975">
                  <a:moveTo>
                    <a:pt x="394677" y="268424"/>
                  </a:moveTo>
                  <a:cubicBezTo>
                    <a:pt x="389181" y="248532"/>
                    <a:pt x="368589" y="236860"/>
                    <a:pt x="348681" y="242359"/>
                  </a:cubicBezTo>
                  <a:lnTo>
                    <a:pt x="110901" y="307982"/>
                  </a:lnTo>
                  <a:lnTo>
                    <a:pt x="74257" y="31289"/>
                  </a:lnTo>
                  <a:cubicBezTo>
                    <a:pt x="71323" y="13305"/>
                    <a:pt x="55552" y="-290"/>
                    <a:pt x="36776" y="5"/>
                  </a:cubicBezTo>
                  <a:cubicBezTo>
                    <a:pt x="16138" y="338"/>
                    <a:pt x="-162" y="17322"/>
                    <a:pt x="1" y="37943"/>
                  </a:cubicBezTo>
                  <a:cubicBezTo>
                    <a:pt x="722" y="126901"/>
                    <a:pt x="1" y="304834"/>
                    <a:pt x="1" y="393800"/>
                  </a:cubicBezTo>
                  <a:cubicBezTo>
                    <a:pt x="1" y="442215"/>
                    <a:pt x="49342" y="461401"/>
                    <a:pt x="79388" y="447620"/>
                  </a:cubicBezTo>
                  <a:lnTo>
                    <a:pt x="374239" y="312317"/>
                  </a:lnTo>
                  <a:cubicBezTo>
                    <a:pt x="390632" y="304826"/>
                    <a:pt x="399636" y="286345"/>
                    <a:pt x="394677" y="268424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5A7E76E4-AA4E-C59F-B50C-53158E62AA8D}"/>
                </a:ext>
              </a:extLst>
            </p:cNvPr>
            <p:cNvSpPr/>
            <p:nvPr/>
          </p:nvSpPr>
          <p:spPr>
            <a:xfrm>
              <a:off x="9093653" y="719028"/>
              <a:ext cx="23285" cy="24250"/>
            </a:xfrm>
            <a:custGeom>
              <a:avLst/>
              <a:gdLst>
                <a:gd name="connsiteX0" fmla="*/ 4735 w 23285"/>
                <a:gd name="connsiteY0" fmla="*/ 24250 h 24250"/>
                <a:gd name="connsiteX1" fmla="*/ 18349 w 23285"/>
                <a:gd name="connsiteY1" fmla="*/ 24250 h 24250"/>
                <a:gd name="connsiteX2" fmla="*/ 21702 w 23285"/>
                <a:gd name="connsiteY2" fmla="*/ 22971 h 24250"/>
                <a:gd name="connsiteX3" fmla="*/ 23286 w 23285"/>
                <a:gd name="connsiteY3" fmla="*/ 19915 h 24250"/>
                <a:gd name="connsiteX4" fmla="*/ 23286 w 23285"/>
                <a:gd name="connsiteY4" fmla="*/ 4529 h 24250"/>
                <a:gd name="connsiteX5" fmla="*/ 21803 w 23285"/>
                <a:gd name="connsiteY5" fmla="*/ 1280 h 24250"/>
                <a:gd name="connsiteX6" fmla="*/ 18349 w 23285"/>
                <a:gd name="connsiteY6" fmla="*/ 0 h 24250"/>
                <a:gd name="connsiteX7" fmla="*/ 4735 w 23285"/>
                <a:gd name="connsiteY7" fmla="*/ 0 h 24250"/>
                <a:gd name="connsiteX8" fmla="*/ 1382 w 23285"/>
                <a:gd name="connsiteY8" fmla="*/ 1280 h 24250"/>
                <a:gd name="connsiteX9" fmla="*/ 0 w 23285"/>
                <a:gd name="connsiteY9" fmla="*/ 4529 h 24250"/>
                <a:gd name="connsiteX10" fmla="*/ 0 w 23285"/>
                <a:gd name="connsiteY10" fmla="*/ 19915 h 24250"/>
                <a:gd name="connsiteX11" fmla="*/ 1382 w 23285"/>
                <a:gd name="connsiteY11" fmla="*/ 22971 h 24250"/>
                <a:gd name="connsiteX12" fmla="*/ 4735 w 23285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85" h="24250">
                  <a:moveTo>
                    <a:pt x="4735" y="24250"/>
                  </a:moveTo>
                  <a:lnTo>
                    <a:pt x="18349" y="24250"/>
                  </a:lnTo>
                  <a:cubicBezTo>
                    <a:pt x="19537" y="24250"/>
                    <a:pt x="20655" y="23831"/>
                    <a:pt x="21702" y="22971"/>
                  </a:cubicBezTo>
                  <a:cubicBezTo>
                    <a:pt x="22758" y="22118"/>
                    <a:pt x="23286" y="21094"/>
                    <a:pt x="23286" y="19915"/>
                  </a:cubicBezTo>
                  <a:lnTo>
                    <a:pt x="23286" y="4529"/>
                  </a:lnTo>
                  <a:cubicBezTo>
                    <a:pt x="23286" y="3226"/>
                    <a:pt x="22789" y="2133"/>
                    <a:pt x="21803" y="1280"/>
                  </a:cubicBezTo>
                  <a:cubicBezTo>
                    <a:pt x="20817" y="427"/>
                    <a:pt x="19661" y="0"/>
                    <a:pt x="18349" y="0"/>
                  </a:cubicBezTo>
                  <a:lnTo>
                    <a:pt x="4735" y="0"/>
                  </a:lnTo>
                  <a:cubicBezTo>
                    <a:pt x="3415" y="0"/>
                    <a:pt x="2298" y="427"/>
                    <a:pt x="1382" y="1280"/>
                  </a:cubicBezTo>
                  <a:cubicBezTo>
                    <a:pt x="458" y="2133"/>
                    <a:pt x="0" y="3226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58" y="22118"/>
                    <a:pt x="1382" y="22971"/>
                  </a:cubicBezTo>
                  <a:cubicBezTo>
                    <a:pt x="2298" y="23831"/>
                    <a:pt x="3415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3480222E-5F29-2338-D4EB-00A7C5538AF9}"/>
                </a:ext>
              </a:extLst>
            </p:cNvPr>
            <p:cNvSpPr/>
            <p:nvPr/>
          </p:nvSpPr>
          <p:spPr>
            <a:xfrm>
              <a:off x="9079044" y="708581"/>
              <a:ext cx="452897" cy="154574"/>
            </a:xfrm>
            <a:custGeom>
              <a:avLst/>
              <a:gdLst>
                <a:gd name="connsiteX0" fmla="*/ 11744 w 452897"/>
                <a:gd name="connsiteY0" fmla="*/ 137622 h 154574"/>
                <a:gd name="connsiteX1" fmla="*/ 24474 w 452897"/>
                <a:gd name="connsiteY1" fmla="*/ 144819 h 154574"/>
                <a:gd name="connsiteX2" fmla="*/ 40067 w 452897"/>
                <a:gd name="connsiteY2" fmla="*/ 147091 h 154574"/>
                <a:gd name="connsiteX3" fmla="*/ 42628 w 452897"/>
                <a:gd name="connsiteY3" fmla="*/ 147091 h 154574"/>
                <a:gd name="connsiteX4" fmla="*/ 56149 w 452897"/>
                <a:gd name="connsiteY4" fmla="*/ 145013 h 154574"/>
                <a:gd name="connsiteX5" fmla="*/ 66705 w 452897"/>
                <a:gd name="connsiteY5" fmla="*/ 139003 h 154574"/>
                <a:gd name="connsiteX6" fmla="*/ 76570 w 452897"/>
                <a:gd name="connsiteY6" fmla="*/ 147487 h 154574"/>
                <a:gd name="connsiteX7" fmla="*/ 93343 w 452897"/>
                <a:gd name="connsiteY7" fmla="*/ 150046 h 154574"/>
                <a:gd name="connsiteX8" fmla="*/ 106368 w 452897"/>
                <a:gd name="connsiteY8" fmla="*/ 150046 h 154574"/>
                <a:gd name="connsiteX9" fmla="*/ 113175 w 452897"/>
                <a:gd name="connsiteY9" fmla="*/ 149751 h 154574"/>
                <a:gd name="connsiteX10" fmla="*/ 120479 w 452897"/>
                <a:gd name="connsiteY10" fmla="*/ 148665 h 154574"/>
                <a:gd name="connsiteX11" fmla="*/ 127487 w 452897"/>
                <a:gd name="connsiteY11" fmla="*/ 146595 h 154574"/>
                <a:gd name="connsiteX12" fmla="*/ 133603 w 452897"/>
                <a:gd name="connsiteY12" fmla="*/ 143345 h 154574"/>
                <a:gd name="connsiteX13" fmla="*/ 146434 w 452897"/>
                <a:gd name="connsiteY13" fmla="*/ 148766 h 154574"/>
                <a:gd name="connsiteX14" fmla="*/ 161623 w 452897"/>
                <a:gd name="connsiteY14" fmla="*/ 150046 h 154574"/>
                <a:gd name="connsiteX15" fmla="*/ 167740 w 452897"/>
                <a:gd name="connsiteY15" fmla="*/ 150046 h 154574"/>
                <a:gd name="connsiteX16" fmla="*/ 180570 w 452897"/>
                <a:gd name="connsiteY16" fmla="*/ 148665 h 154574"/>
                <a:gd name="connsiteX17" fmla="*/ 190830 w 452897"/>
                <a:gd name="connsiteY17" fmla="*/ 143345 h 154574"/>
                <a:gd name="connsiteX18" fmla="*/ 204941 w 452897"/>
                <a:gd name="connsiteY18" fmla="*/ 151821 h 154574"/>
                <a:gd name="connsiteX19" fmla="*/ 224376 w 452897"/>
                <a:gd name="connsiteY19" fmla="*/ 154574 h 154574"/>
                <a:gd name="connsiteX20" fmla="*/ 242430 w 452897"/>
                <a:gd name="connsiteY20" fmla="*/ 151821 h 154574"/>
                <a:gd name="connsiteX21" fmla="*/ 255555 w 452897"/>
                <a:gd name="connsiteY21" fmla="*/ 143345 h 154574"/>
                <a:gd name="connsiteX22" fmla="*/ 267198 w 452897"/>
                <a:gd name="connsiteY22" fmla="*/ 148471 h 154574"/>
                <a:gd name="connsiteX23" fmla="*/ 280424 w 452897"/>
                <a:gd name="connsiteY23" fmla="*/ 150046 h 154574"/>
                <a:gd name="connsiteX24" fmla="*/ 288310 w 452897"/>
                <a:gd name="connsiteY24" fmla="*/ 150046 h 154574"/>
                <a:gd name="connsiteX25" fmla="*/ 295117 w 452897"/>
                <a:gd name="connsiteY25" fmla="*/ 149751 h 154574"/>
                <a:gd name="connsiteX26" fmla="*/ 302421 w 452897"/>
                <a:gd name="connsiteY26" fmla="*/ 148665 h 154574"/>
                <a:gd name="connsiteX27" fmla="*/ 309429 w 452897"/>
                <a:gd name="connsiteY27" fmla="*/ 146594 h 154574"/>
                <a:gd name="connsiteX28" fmla="*/ 315545 w 452897"/>
                <a:gd name="connsiteY28" fmla="*/ 143345 h 154574"/>
                <a:gd name="connsiteX29" fmla="*/ 328376 w 452897"/>
                <a:gd name="connsiteY29" fmla="*/ 148766 h 154574"/>
                <a:gd name="connsiteX30" fmla="*/ 343573 w 452897"/>
                <a:gd name="connsiteY30" fmla="*/ 150046 h 154574"/>
                <a:gd name="connsiteX31" fmla="*/ 349883 w 452897"/>
                <a:gd name="connsiteY31" fmla="*/ 150046 h 154574"/>
                <a:gd name="connsiteX32" fmla="*/ 356690 w 452897"/>
                <a:gd name="connsiteY32" fmla="*/ 149751 h 154574"/>
                <a:gd name="connsiteX33" fmla="*/ 363994 w 452897"/>
                <a:gd name="connsiteY33" fmla="*/ 148665 h 154574"/>
                <a:gd name="connsiteX34" fmla="*/ 370995 w 452897"/>
                <a:gd name="connsiteY34" fmla="*/ 146594 h 154574"/>
                <a:gd name="connsiteX35" fmla="*/ 377111 w 452897"/>
                <a:gd name="connsiteY35" fmla="*/ 143345 h 154574"/>
                <a:gd name="connsiteX36" fmla="*/ 389942 w 452897"/>
                <a:gd name="connsiteY36" fmla="*/ 148766 h 154574"/>
                <a:gd name="connsiteX37" fmla="*/ 405139 w 452897"/>
                <a:gd name="connsiteY37" fmla="*/ 150046 h 154574"/>
                <a:gd name="connsiteX38" fmla="*/ 414810 w 452897"/>
                <a:gd name="connsiteY38" fmla="*/ 150046 h 154574"/>
                <a:gd name="connsiteX39" fmla="*/ 423589 w 452897"/>
                <a:gd name="connsiteY39" fmla="*/ 149945 h 154574"/>
                <a:gd name="connsiteX40" fmla="*/ 432965 w 452897"/>
                <a:gd name="connsiteY40" fmla="*/ 149549 h 154574"/>
                <a:gd name="connsiteX41" fmla="*/ 441348 w 452897"/>
                <a:gd name="connsiteY41" fmla="*/ 148859 h 154574"/>
                <a:gd name="connsiteX42" fmla="*/ 447371 w 452897"/>
                <a:gd name="connsiteY42" fmla="*/ 147874 h 154574"/>
                <a:gd name="connsiteX43" fmla="*/ 450623 w 452897"/>
                <a:gd name="connsiteY43" fmla="*/ 145508 h 154574"/>
                <a:gd name="connsiteX44" fmla="*/ 451911 w 452897"/>
                <a:gd name="connsiteY44" fmla="*/ 142158 h 154574"/>
                <a:gd name="connsiteX45" fmla="*/ 452703 w 452897"/>
                <a:gd name="connsiteY45" fmla="*/ 130425 h 154574"/>
                <a:gd name="connsiteX46" fmla="*/ 452898 w 452897"/>
                <a:gd name="connsiteY46" fmla="*/ 118691 h 154574"/>
                <a:gd name="connsiteX47" fmla="*/ 452898 w 452897"/>
                <a:gd name="connsiteY47" fmla="*/ 4133 h 154574"/>
                <a:gd name="connsiteX48" fmla="*/ 451811 w 452897"/>
                <a:gd name="connsiteY48" fmla="*/ 1179 h 154574"/>
                <a:gd name="connsiteX49" fmla="*/ 449141 w 452897"/>
                <a:gd name="connsiteY49" fmla="*/ 0 h 154574"/>
                <a:gd name="connsiteX50" fmla="*/ 431188 w 452897"/>
                <a:gd name="connsiteY50" fmla="*/ 0 h 154574"/>
                <a:gd name="connsiteX51" fmla="*/ 428425 w 452897"/>
                <a:gd name="connsiteY51" fmla="*/ 1179 h 154574"/>
                <a:gd name="connsiteX52" fmla="*/ 427238 w 452897"/>
                <a:gd name="connsiteY52" fmla="*/ 4133 h 154574"/>
                <a:gd name="connsiteX53" fmla="*/ 427238 w 452897"/>
                <a:gd name="connsiteY53" fmla="*/ 118303 h 154574"/>
                <a:gd name="connsiteX54" fmla="*/ 425763 w 452897"/>
                <a:gd name="connsiteY54" fmla="*/ 123918 h 154574"/>
                <a:gd name="connsiteX55" fmla="*/ 419546 w 452897"/>
                <a:gd name="connsiteY55" fmla="*/ 124802 h 154574"/>
                <a:gd name="connsiteX56" fmla="*/ 402765 w 452897"/>
                <a:gd name="connsiteY56" fmla="*/ 124802 h 154574"/>
                <a:gd name="connsiteX57" fmla="*/ 399513 w 452897"/>
                <a:gd name="connsiteY57" fmla="*/ 124709 h 154574"/>
                <a:gd name="connsiteX58" fmla="*/ 395663 w 452897"/>
                <a:gd name="connsiteY58" fmla="*/ 124213 h 154574"/>
                <a:gd name="connsiteX59" fmla="*/ 392116 w 452897"/>
                <a:gd name="connsiteY59" fmla="*/ 123135 h 154574"/>
                <a:gd name="connsiteX60" fmla="*/ 389942 w 452897"/>
                <a:gd name="connsiteY60" fmla="*/ 121452 h 154574"/>
                <a:gd name="connsiteX61" fmla="*/ 389942 w 452897"/>
                <a:gd name="connsiteY61" fmla="*/ 69004 h 154574"/>
                <a:gd name="connsiteX62" fmla="*/ 388856 w 452897"/>
                <a:gd name="connsiteY62" fmla="*/ 66344 h 154574"/>
                <a:gd name="connsiteX63" fmla="*/ 386193 w 452897"/>
                <a:gd name="connsiteY63" fmla="*/ 65258 h 154574"/>
                <a:gd name="connsiteX64" fmla="*/ 369025 w 452897"/>
                <a:gd name="connsiteY64" fmla="*/ 65258 h 154574"/>
                <a:gd name="connsiteX65" fmla="*/ 366161 w 452897"/>
                <a:gd name="connsiteY65" fmla="*/ 66344 h 154574"/>
                <a:gd name="connsiteX66" fmla="*/ 365082 w 452897"/>
                <a:gd name="connsiteY66" fmla="*/ 69004 h 154574"/>
                <a:gd name="connsiteX67" fmla="*/ 365082 w 452897"/>
                <a:gd name="connsiteY67" fmla="*/ 118101 h 154574"/>
                <a:gd name="connsiteX68" fmla="*/ 363894 w 452897"/>
                <a:gd name="connsiteY68" fmla="*/ 121746 h 154574"/>
                <a:gd name="connsiteX69" fmla="*/ 361030 w 452897"/>
                <a:gd name="connsiteY69" fmla="*/ 123724 h 154574"/>
                <a:gd name="connsiteX70" fmla="*/ 357382 w 452897"/>
                <a:gd name="connsiteY70" fmla="*/ 124608 h 154574"/>
                <a:gd name="connsiteX71" fmla="*/ 353633 w 452897"/>
                <a:gd name="connsiteY71" fmla="*/ 124802 h 154574"/>
                <a:gd name="connsiteX72" fmla="*/ 341207 w 452897"/>
                <a:gd name="connsiteY72" fmla="*/ 124802 h 154574"/>
                <a:gd name="connsiteX73" fmla="*/ 337947 w 452897"/>
                <a:gd name="connsiteY73" fmla="*/ 124709 h 154574"/>
                <a:gd name="connsiteX74" fmla="*/ 334097 w 452897"/>
                <a:gd name="connsiteY74" fmla="*/ 124212 h 154574"/>
                <a:gd name="connsiteX75" fmla="*/ 330542 w 452897"/>
                <a:gd name="connsiteY75" fmla="*/ 123134 h 154574"/>
                <a:gd name="connsiteX76" fmla="*/ 328376 w 452897"/>
                <a:gd name="connsiteY76" fmla="*/ 121451 h 154574"/>
                <a:gd name="connsiteX77" fmla="*/ 328376 w 452897"/>
                <a:gd name="connsiteY77" fmla="*/ 69004 h 154574"/>
                <a:gd name="connsiteX78" fmla="*/ 327290 w 452897"/>
                <a:gd name="connsiteY78" fmla="*/ 66344 h 154574"/>
                <a:gd name="connsiteX79" fmla="*/ 324627 w 452897"/>
                <a:gd name="connsiteY79" fmla="*/ 65258 h 154574"/>
                <a:gd name="connsiteX80" fmla="*/ 307458 w 452897"/>
                <a:gd name="connsiteY80" fmla="*/ 65258 h 154574"/>
                <a:gd name="connsiteX81" fmla="*/ 304594 w 452897"/>
                <a:gd name="connsiteY81" fmla="*/ 66344 h 154574"/>
                <a:gd name="connsiteX82" fmla="*/ 303508 w 452897"/>
                <a:gd name="connsiteY82" fmla="*/ 69004 h 154574"/>
                <a:gd name="connsiteX83" fmla="*/ 303508 w 452897"/>
                <a:gd name="connsiteY83" fmla="*/ 118101 h 154574"/>
                <a:gd name="connsiteX84" fmla="*/ 302328 w 452897"/>
                <a:gd name="connsiteY84" fmla="*/ 121746 h 154574"/>
                <a:gd name="connsiteX85" fmla="*/ 299464 w 452897"/>
                <a:gd name="connsiteY85" fmla="*/ 123724 h 154574"/>
                <a:gd name="connsiteX86" fmla="*/ 295816 w 452897"/>
                <a:gd name="connsiteY86" fmla="*/ 124608 h 154574"/>
                <a:gd name="connsiteX87" fmla="*/ 292067 w 452897"/>
                <a:gd name="connsiteY87" fmla="*/ 124801 h 154574"/>
                <a:gd name="connsiteX88" fmla="*/ 279827 w 452897"/>
                <a:gd name="connsiteY88" fmla="*/ 124801 h 154574"/>
                <a:gd name="connsiteX89" fmla="*/ 276676 w 452897"/>
                <a:gd name="connsiteY89" fmla="*/ 124507 h 154574"/>
                <a:gd name="connsiteX90" fmla="*/ 272919 w 452897"/>
                <a:gd name="connsiteY90" fmla="*/ 123522 h 154574"/>
                <a:gd name="connsiteX91" fmla="*/ 269666 w 452897"/>
                <a:gd name="connsiteY91" fmla="*/ 121653 h 154574"/>
                <a:gd name="connsiteX92" fmla="*/ 267796 w 452897"/>
                <a:gd name="connsiteY92" fmla="*/ 118497 h 154574"/>
                <a:gd name="connsiteX93" fmla="*/ 268184 w 452897"/>
                <a:gd name="connsiteY93" fmla="*/ 114449 h 154574"/>
                <a:gd name="connsiteX94" fmla="*/ 268184 w 452897"/>
                <a:gd name="connsiteY94" fmla="*/ 98776 h 154574"/>
                <a:gd name="connsiteX95" fmla="*/ 256541 w 452897"/>
                <a:gd name="connsiteY95" fmla="*/ 65948 h 154574"/>
                <a:gd name="connsiteX96" fmla="*/ 224773 w 452897"/>
                <a:gd name="connsiteY96" fmla="*/ 55006 h 154574"/>
                <a:gd name="connsiteX97" fmla="*/ 192406 w 452897"/>
                <a:gd name="connsiteY97" fmla="*/ 66150 h 154574"/>
                <a:gd name="connsiteX98" fmla="*/ 180368 w 452897"/>
                <a:gd name="connsiteY98" fmla="*/ 98977 h 154574"/>
                <a:gd name="connsiteX99" fmla="*/ 180368 w 452897"/>
                <a:gd name="connsiteY99" fmla="*/ 115534 h 154574"/>
                <a:gd name="connsiteX100" fmla="*/ 179778 w 452897"/>
                <a:gd name="connsiteY100" fmla="*/ 120273 h 154574"/>
                <a:gd name="connsiteX101" fmla="*/ 178202 w 452897"/>
                <a:gd name="connsiteY101" fmla="*/ 122832 h 154574"/>
                <a:gd name="connsiteX102" fmla="*/ 175338 w 452897"/>
                <a:gd name="connsiteY102" fmla="*/ 124212 h 154574"/>
                <a:gd name="connsiteX103" fmla="*/ 171791 w 452897"/>
                <a:gd name="connsiteY103" fmla="*/ 124709 h 154574"/>
                <a:gd name="connsiteX104" fmla="*/ 168531 w 452897"/>
                <a:gd name="connsiteY104" fmla="*/ 124802 h 154574"/>
                <a:gd name="connsiteX105" fmla="*/ 159255 w 452897"/>
                <a:gd name="connsiteY105" fmla="*/ 124802 h 154574"/>
                <a:gd name="connsiteX106" fmla="*/ 156003 w 452897"/>
                <a:gd name="connsiteY106" fmla="*/ 124709 h 154574"/>
                <a:gd name="connsiteX107" fmla="*/ 152153 w 452897"/>
                <a:gd name="connsiteY107" fmla="*/ 124212 h 154574"/>
                <a:gd name="connsiteX108" fmla="*/ 148598 w 452897"/>
                <a:gd name="connsiteY108" fmla="*/ 123134 h 154574"/>
                <a:gd name="connsiteX109" fmla="*/ 146433 w 452897"/>
                <a:gd name="connsiteY109" fmla="*/ 121451 h 154574"/>
                <a:gd name="connsiteX110" fmla="*/ 146433 w 452897"/>
                <a:gd name="connsiteY110" fmla="*/ 69004 h 154574"/>
                <a:gd name="connsiteX111" fmla="*/ 145338 w 452897"/>
                <a:gd name="connsiteY111" fmla="*/ 66344 h 154574"/>
                <a:gd name="connsiteX112" fmla="*/ 142676 w 452897"/>
                <a:gd name="connsiteY112" fmla="*/ 65258 h 154574"/>
                <a:gd name="connsiteX113" fmla="*/ 125515 w 452897"/>
                <a:gd name="connsiteY113" fmla="*/ 65258 h 154574"/>
                <a:gd name="connsiteX114" fmla="*/ 122651 w 452897"/>
                <a:gd name="connsiteY114" fmla="*/ 66344 h 154574"/>
                <a:gd name="connsiteX115" fmla="*/ 121564 w 452897"/>
                <a:gd name="connsiteY115" fmla="*/ 69004 h 154574"/>
                <a:gd name="connsiteX116" fmla="*/ 121564 w 452897"/>
                <a:gd name="connsiteY116" fmla="*/ 118101 h 154574"/>
                <a:gd name="connsiteX117" fmla="*/ 120384 w 452897"/>
                <a:gd name="connsiteY117" fmla="*/ 121746 h 154574"/>
                <a:gd name="connsiteX118" fmla="*/ 117520 w 452897"/>
                <a:gd name="connsiteY118" fmla="*/ 123724 h 154574"/>
                <a:gd name="connsiteX119" fmla="*/ 113864 w 452897"/>
                <a:gd name="connsiteY119" fmla="*/ 124608 h 154574"/>
                <a:gd name="connsiteX120" fmla="*/ 110123 w 452897"/>
                <a:gd name="connsiteY120" fmla="*/ 124801 h 154574"/>
                <a:gd name="connsiteX121" fmla="*/ 97099 w 452897"/>
                <a:gd name="connsiteY121" fmla="*/ 124801 h 154574"/>
                <a:gd name="connsiteX122" fmla="*/ 87622 w 452897"/>
                <a:gd name="connsiteY122" fmla="*/ 122832 h 154574"/>
                <a:gd name="connsiteX123" fmla="*/ 84665 w 452897"/>
                <a:gd name="connsiteY123" fmla="*/ 114355 h 154574"/>
                <a:gd name="connsiteX124" fmla="*/ 84665 w 452897"/>
                <a:gd name="connsiteY124" fmla="*/ 60333 h 154574"/>
                <a:gd name="connsiteX125" fmla="*/ 84067 w 452897"/>
                <a:gd name="connsiteY125" fmla="*/ 57961 h 154574"/>
                <a:gd name="connsiteX126" fmla="*/ 81312 w 452897"/>
                <a:gd name="connsiteY126" fmla="*/ 56588 h 154574"/>
                <a:gd name="connsiteX127" fmla="*/ 68776 w 452897"/>
                <a:gd name="connsiteY127" fmla="*/ 54408 h 154574"/>
                <a:gd name="connsiteX128" fmla="*/ 53090 w 452897"/>
                <a:gd name="connsiteY128" fmla="*/ 53625 h 154574"/>
                <a:gd name="connsiteX129" fmla="*/ 13521 w 452897"/>
                <a:gd name="connsiteY129" fmla="*/ 66545 h 154574"/>
                <a:gd name="connsiteX130" fmla="*/ 0 w 452897"/>
                <a:gd name="connsiteY130" fmla="*/ 102723 h 154574"/>
                <a:gd name="connsiteX131" fmla="*/ 0 w 452897"/>
                <a:gd name="connsiteY131" fmla="*/ 106670 h 154574"/>
                <a:gd name="connsiteX132" fmla="*/ 3159 w 452897"/>
                <a:gd name="connsiteY132" fmla="*/ 125003 h 154574"/>
                <a:gd name="connsiteX133" fmla="*/ 11743 w 452897"/>
                <a:gd name="connsiteY133" fmla="*/ 137621 h 154574"/>
                <a:gd name="connsiteX134" fmla="*/ 205235 w 452897"/>
                <a:gd name="connsiteY134" fmla="*/ 100668 h 154574"/>
                <a:gd name="connsiteX135" fmla="*/ 209776 w 452897"/>
                <a:gd name="connsiteY135" fmla="*/ 83289 h 154574"/>
                <a:gd name="connsiteX136" fmla="*/ 224376 w 452897"/>
                <a:gd name="connsiteY136" fmla="*/ 77883 h 154574"/>
                <a:gd name="connsiteX137" fmla="*/ 238882 w 452897"/>
                <a:gd name="connsiteY137" fmla="*/ 83289 h 154574"/>
                <a:gd name="connsiteX138" fmla="*/ 243322 w 452897"/>
                <a:gd name="connsiteY138" fmla="*/ 100668 h 154574"/>
                <a:gd name="connsiteX139" fmla="*/ 243322 w 452897"/>
                <a:gd name="connsiteY139" fmla="*/ 109113 h 154574"/>
                <a:gd name="connsiteX140" fmla="*/ 238781 w 452897"/>
                <a:gd name="connsiteY140" fmla="*/ 125911 h 154574"/>
                <a:gd name="connsiteX141" fmla="*/ 224376 w 452897"/>
                <a:gd name="connsiteY141" fmla="*/ 131114 h 154574"/>
                <a:gd name="connsiteX142" fmla="*/ 212143 w 452897"/>
                <a:gd name="connsiteY142" fmla="*/ 128075 h 154574"/>
                <a:gd name="connsiteX143" fmla="*/ 205825 w 452897"/>
                <a:gd name="connsiteY143" fmla="*/ 117954 h 154574"/>
                <a:gd name="connsiteX144" fmla="*/ 205235 w 452897"/>
                <a:gd name="connsiteY144" fmla="*/ 109113 h 154574"/>
                <a:gd name="connsiteX145" fmla="*/ 205235 w 452897"/>
                <a:gd name="connsiteY145" fmla="*/ 100668 h 154574"/>
                <a:gd name="connsiteX146" fmla="*/ 24868 w 452897"/>
                <a:gd name="connsiteY146" fmla="*/ 99171 h 154574"/>
                <a:gd name="connsiteX147" fmla="*/ 31575 w 452897"/>
                <a:gd name="connsiteY147" fmla="*/ 82117 h 154574"/>
                <a:gd name="connsiteX148" fmla="*/ 50327 w 452897"/>
                <a:gd name="connsiteY148" fmla="*/ 76495 h 154574"/>
                <a:gd name="connsiteX149" fmla="*/ 55356 w 452897"/>
                <a:gd name="connsiteY149" fmla="*/ 76603 h 154574"/>
                <a:gd name="connsiteX150" fmla="*/ 59796 w 452897"/>
                <a:gd name="connsiteY150" fmla="*/ 76890 h 154574"/>
                <a:gd name="connsiteX151" fmla="*/ 59796 w 452897"/>
                <a:gd name="connsiteY151" fmla="*/ 113758 h 154574"/>
                <a:gd name="connsiteX152" fmla="*/ 56047 w 452897"/>
                <a:gd name="connsiteY152" fmla="*/ 120466 h 154574"/>
                <a:gd name="connsiteX153" fmla="*/ 45592 w 452897"/>
                <a:gd name="connsiteY153" fmla="*/ 122637 h 154574"/>
                <a:gd name="connsiteX154" fmla="*/ 42627 w 452897"/>
                <a:gd name="connsiteY154" fmla="*/ 122637 h 154574"/>
                <a:gd name="connsiteX155" fmla="*/ 29215 w 452897"/>
                <a:gd name="connsiteY155" fmla="*/ 117899 h 154574"/>
                <a:gd name="connsiteX156" fmla="*/ 24868 w 452897"/>
                <a:gd name="connsiteY156" fmla="*/ 101931 h 154574"/>
                <a:gd name="connsiteX157" fmla="*/ 24868 w 452897"/>
                <a:gd name="connsiteY157" fmla="*/ 99171 h 154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</a:cxnLst>
              <a:rect l="l" t="t" r="r" b="b"/>
              <a:pathLst>
                <a:path w="452897" h="154574">
                  <a:moveTo>
                    <a:pt x="11744" y="137622"/>
                  </a:moveTo>
                  <a:cubicBezTo>
                    <a:pt x="15361" y="140910"/>
                    <a:pt x="19607" y="143315"/>
                    <a:pt x="24474" y="144819"/>
                  </a:cubicBezTo>
                  <a:cubicBezTo>
                    <a:pt x="29340" y="146339"/>
                    <a:pt x="34540" y="147091"/>
                    <a:pt x="40067" y="147091"/>
                  </a:cubicBezTo>
                  <a:lnTo>
                    <a:pt x="42628" y="147091"/>
                  </a:lnTo>
                  <a:cubicBezTo>
                    <a:pt x="47239" y="147091"/>
                    <a:pt x="51740" y="146401"/>
                    <a:pt x="56149" y="145013"/>
                  </a:cubicBezTo>
                  <a:cubicBezTo>
                    <a:pt x="60558" y="143632"/>
                    <a:pt x="64074" y="141639"/>
                    <a:pt x="66705" y="139003"/>
                  </a:cubicBezTo>
                  <a:cubicBezTo>
                    <a:pt x="68941" y="142942"/>
                    <a:pt x="72232" y="145773"/>
                    <a:pt x="76570" y="147487"/>
                  </a:cubicBezTo>
                  <a:cubicBezTo>
                    <a:pt x="80917" y="149185"/>
                    <a:pt x="86506" y="150046"/>
                    <a:pt x="93343" y="150046"/>
                  </a:cubicBezTo>
                  <a:lnTo>
                    <a:pt x="106368" y="150046"/>
                  </a:lnTo>
                  <a:cubicBezTo>
                    <a:pt x="108471" y="150046"/>
                    <a:pt x="110745" y="149945"/>
                    <a:pt x="113175" y="149751"/>
                  </a:cubicBezTo>
                  <a:cubicBezTo>
                    <a:pt x="115612" y="149549"/>
                    <a:pt x="118041" y="149185"/>
                    <a:pt x="120479" y="148665"/>
                  </a:cubicBezTo>
                  <a:cubicBezTo>
                    <a:pt x="122916" y="148146"/>
                    <a:pt x="125252" y="147448"/>
                    <a:pt x="127487" y="146595"/>
                  </a:cubicBezTo>
                  <a:cubicBezTo>
                    <a:pt x="129723" y="145742"/>
                    <a:pt x="131756" y="144656"/>
                    <a:pt x="133603" y="143345"/>
                  </a:cubicBezTo>
                  <a:cubicBezTo>
                    <a:pt x="137026" y="146098"/>
                    <a:pt x="141303" y="147905"/>
                    <a:pt x="146434" y="148766"/>
                  </a:cubicBezTo>
                  <a:cubicBezTo>
                    <a:pt x="151564" y="149619"/>
                    <a:pt x="156625" y="150046"/>
                    <a:pt x="161623" y="150046"/>
                  </a:cubicBezTo>
                  <a:lnTo>
                    <a:pt x="167740" y="150046"/>
                  </a:lnTo>
                  <a:cubicBezTo>
                    <a:pt x="172078" y="150046"/>
                    <a:pt x="176355" y="149588"/>
                    <a:pt x="180570" y="148665"/>
                  </a:cubicBezTo>
                  <a:cubicBezTo>
                    <a:pt x="184776" y="147750"/>
                    <a:pt x="188199" y="145967"/>
                    <a:pt x="190830" y="143345"/>
                  </a:cubicBezTo>
                  <a:cubicBezTo>
                    <a:pt x="193982" y="147153"/>
                    <a:pt x="198685" y="149983"/>
                    <a:pt x="204941" y="151821"/>
                  </a:cubicBezTo>
                  <a:cubicBezTo>
                    <a:pt x="211182" y="153659"/>
                    <a:pt x="217670" y="154574"/>
                    <a:pt x="224376" y="154574"/>
                  </a:cubicBezTo>
                  <a:cubicBezTo>
                    <a:pt x="231090" y="154574"/>
                    <a:pt x="237106" y="153659"/>
                    <a:pt x="242430" y="151821"/>
                  </a:cubicBezTo>
                  <a:cubicBezTo>
                    <a:pt x="247763" y="149983"/>
                    <a:pt x="252132" y="147153"/>
                    <a:pt x="255555" y="143345"/>
                  </a:cubicBezTo>
                  <a:cubicBezTo>
                    <a:pt x="258970" y="145710"/>
                    <a:pt x="262859" y="147416"/>
                    <a:pt x="267198" y="148471"/>
                  </a:cubicBezTo>
                  <a:cubicBezTo>
                    <a:pt x="271544" y="149518"/>
                    <a:pt x="275946" y="150046"/>
                    <a:pt x="280424" y="150046"/>
                  </a:cubicBezTo>
                  <a:lnTo>
                    <a:pt x="288310" y="150046"/>
                  </a:lnTo>
                  <a:cubicBezTo>
                    <a:pt x="290421" y="150046"/>
                    <a:pt x="292688" y="149945"/>
                    <a:pt x="295117" y="149751"/>
                  </a:cubicBezTo>
                  <a:cubicBezTo>
                    <a:pt x="297554" y="149549"/>
                    <a:pt x="299983" y="149185"/>
                    <a:pt x="302421" y="148665"/>
                  </a:cubicBezTo>
                  <a:cubicBezTo>
                    <a:pt x="304858" y="148145"/>
                    <a:pt x="307194" y="147447"/>
                    <a:pt x="309429" y="146594"/>
                  </a:cubicBezTo>
                  <a:cubicBezTo>
                    <a:pt x="311665" y="145741"/>
                    <a:pt x="313706" y="144655"/>
                    <a:pt x="315545" y="143345"/>
                  </a:cubicBezTo>
                  <a:cubicBezTo>
                    <a:pt x="318968" y="146098"/>
                    <a:pt x="323245" y="147905"/>
                    <a:pt x="328376" y="148766"/>
                  </a:cubicBezTo>
                  <a:cubicBezTo>
                    <a:pt x="333506" y="149619"/>
                    <a:pt x="338567" y="150046"/>
                    <a:pt x="343573" y="150046"/>
                  </a:cubicBezTo>
                  <a:lnTo>
                    <a:pt x="349883" y="150046"/>
                  </a:lnTo>
                  <a:cubicBezTo>
                    <a:pt x="351979" y="150046"/>
                    <a:pt x="354253" y="149945"/>
                    <a:pt x="356690" y="149751"/>
                  </a:cubicBezTo>
                  <a:cubicBezTo>
                    <a:pt x="359120" y="149549"/>
                    <a:pt x="361557" y="149185"/>
                    <a:pt x="363994" y="148665"/>
                  </a:cubicBezTo>
                  <a:cubicBezTo>
                    <a:pt x="366424" y="148145"/>
                    <a:pt x="368760" y="147447"/>
                    <a:pt x="370995" y="146594"/>
                  </a:cubicBezTo>
                  <a:cubicBezTo>
                    <a:pt x="373231" y="145741"/>
                    <a:pt x="375272" y="144655"/>
                    <a:pt x="377111" y="143345"/>
                  </a:cubicBezTo>
                  <a:cubicBezTo>
                    <a:pt x="380534" y="146098"/>
                    <a:pt x="384811" y="147905"/>
                    <a:pt x="389942" y="148766"/>
                  </a:cubicBezTo>
                  <a:cubicBezTo>
                    <a:pt x="395072" y="149619"/>
                    <a:pt x="400133" y="150046"/>
                    <a:pt x="405139" y="150046"/>
                  </a:cubicBezTo>
                  <a:lnTo>
                    <a:pt x="414810" y="150046"/>
                  </a:lnTo>
                  <a:cubicBezTo>
                    <a:pt x="417441" y="150046"/>
                    <a:pt x="420360" y="150015"/>
                    <a:pt x="423589" y="149945"/>
                  </a:cubicBezTo>
                  <a:cubicBezTo>
                    <a:pt x="426818" y="149875"/>
                    <a:pt x="429938" y="149751"/>
                    <a:pt x="432965" y="149549"/>
                  </a:cubicBezTo>
                  <a:cubicBezTo>
                    <a:pt x="435992" y="149355"/>
                    <a:pt x="438786" y="149130"/>
                    <a:pt x="441348" y="148859"/>
                  </a:cubicBezTo>
                  <a:cubicBezTo>
                    <a:pt x="443916" y="148595"/>
                    <a:pt x="445919" y="148270"/>
                    <a:pt x="447371" y="147874"/>
                  </a:cubicBezTo>
                  <a:cubicBezTo>
                    <a:pt x="448946" y="147222"/>
                    <a:pt x="450033" y="146431"/>
                    <a:pt x="450623" y="145508"/>
                  </a:cubicBezTo>
                  <a:cubicBezTo>
                    <a:pt x="451220" y="144593"/>
                    <a:pt x="451640" y="143476"/>
                    <a:pt x="451911" y="142158"/>
                  </a:cubicBezTo>
                  <a:cubicBezTo>
                    <a:pt x="452300" y="138606"/>
                    <a:pt x="452564" y="134698"/>
                    <a:pt x="452703" y="130425"/>
                  </a:cubicBezTo>
                  <a:cubicBezTo>
                    <a:pt x="452828" y="126159"/>
                    <a:pt x="452898" y="122243"/>
                    <a:pt x="452898" y="118691"/>
                  </a:cubicBezTo>
                  <a:lnTo>
                    <a:pt x="452898" y="4133"/>
                  </a:lnTo>
                  <a:cubicBezTo>
                    <a:pt x="452898" y="2955"/>
                    <a:pt x="452533" y="1962"/>
                    <a:pt x="451811" y="1179"/>
                  </a:cubicBezTo>
                  <a:cubicBezTo>
                    <a:pt x="451081" y="395"/>
                    <a:pt x="450196" y="0"/>
                    <a:pt x="449141" y="0"/>
                  </a:cubicBezTo>
                  <a:lnTo>
                    <a:pt x="431188" y="0"/>
                  </a:lnTo>
                  <a:cubicBezTo>
                    <a:pt x="430133" y="0"/>
                    <a:pt x="429217" y="395"/>
                    <a:pt x="428425" y="1179"/>
                  </a:cubicBezTo>
                  <a:cubicBezTo>
                    <a:pt x="427641" y="1962"/>
                    <a:pt x="427238" y="2955"/>
                    <a:pt x="427238" y="4133"/>
                  </a:cubicBezTo>
                  <a:lnTo>
                    <a:pt x="427238" y="118303"/>
                  </a:lnTo>
                  <a:cubicBezTo>
                    <a:pt x="427238" y="121452"/>
                    <a:pt x="426749" y="123329"/>
                    <a:pt x="425763" y="123918"/>
                  </a:cubicBezTo>
                  <a:cubicBezTo>
                    <a:pt x="424777" y="124508"/>
                    <a:pt x="422705" y="124802"/>
                    <a:pt x="419546" y="124802"/>
                  </a:cubicBezTo>
                  <a:lnTo>
                    <a:pt x="402765" y="124802"/>
                  </a:lnTo>
                  <a:cubicBezTo>
                    <a:pt x="401849" y="124802"/>
                    <a:pt x="400763" y="124779"/>
                    <a:pt x="399513" y="124709"/>
                  </a:cubicBezTo>
                  <a:cubicBezTo>
                    <a:pt x="398263" y="124639"/>
                    <a:pt x="396975" y="124476"/>
                    <a:pt x="395663" y="124213"/>
                  </a:cubicBezTo>
                  <a:cubicBezTo>
                    <a:pt x="394351" y="123957"/>
                    <a:pt x="393163" y="123592"/>
                    <a:pt x="392116" y="123135"/>
                  </a:cubicBezTo>
                  <a:cubicBezTo>
                    <a:pt x="391060" y="122670"/>
                    <a:pt x="390338" y="122111"/>
                    <a:pt x="389942" y="121452"/>
                  </a:cubicBezTo>
                  <a:lnTo>
                    <a:pt x="389942" y="69004"/>
                  </a:lnTo>
                  <a:cubicBezTo>
                    <a:pt x="389942" y="67957"/>
                    <a:pt x="389578" y="67065"/>
                    <a:pt x="388856" y="66344"/>
                  </a:cubicBezTo>
                  <a:cubicBezTo>
                    <a:pt x="388126" y="65623"/>
                    <a:pt x="387241" y="65258"/>
                    <a:pt x="386193" y="65258"/>
                  </a:cubicBezTo>
                  <a:lnTo>
                    <a:pt x="369025" y="65258"/>
                  </a:lnTo>
                  <a:cubicBezTo>
                    <a:pt x="367837" y="65258"/>
                    <a:pt x="366882" y="65623"/>
                    <a:pt x="366161" y="66344"/>
                  </a:cubicBezTo>
                  <a:cubicBezTo>
                    <a:pt x="365439" y="67065"/>
                    <a:pt x="365082" y="67957"/>
                    <a:pt x="365082" y="69004"/>
                  </a:cubicBezTo>
                  <a:lnTo>
                    <a:pt x="365082" y="118101"/>
                  </a:lnTo>
                  <a:cubicBezTo>
                    <a:pt x="365082" y="119684"/>
                    <a:pt x="364678" y="120894"/>
                    <a:pt x="363894" y="121746"/>
                  </a:cubicBezTo>
                  <a:cubicBezTo>
                    <a:pt x="363110" y="122607"/>
                    <a:pt x="362148" y="123267"/>
                    <a:pt x="361030" y="123724"/>
                  </a:cubicBezTo>
                  <a:cubicBezTo>
                    <a:pt x="359912" y="124181"/>
                    <a:pt x="358693" y="124476"/>
                    <a:pt x="357382" y="124608"/>
                  </a:cubicBezTo>
                  <a:cubicBezTo>
                    <a:pt x="356062" y="124740"/>
                    <a:pt x="354813" y="124802"/>
                    <a:pt x="353633" y="124802"/>
                  </a:cubicBezTo>
                  <a:lnTo>
                    <a:pt x="341207" y="124802"/>
                  </a:lnTo>
                  <a:cubicBezTo>
                    <a:pt x="340275" y="124802"/>
                    <a:pt x="339196" y="124778"/>
                    <a:pt x="337947" y="124709"/>
                  </a:cubicBezTo>
                  <a:cubicBezTo>
                    <a:pt x="336689" y="124639"/>
                    <a:pt x="335408" y="124476"/>
                    <a:pt x="334097" y="124212"/>
                  </a:cubicBezTo>
                  <a:cubicBezTo>
                    <a:pt x="332777" y="123956"/>
                    <a:pt x="331598" y="123592"/>
                    <a:pt x="330542" y="123134"/>
                  </a:cubicBezTo>
                  <a:cubicBezTo>
                    <a:pt x="329494" y="122669"/>
                    <a:pt x="328764" y="122110"/>
                    <a:pt x="328376" y="121451"/>
                  </a:cubicBezTo>
                  <a:lnTo>
                    <a:pt x="328376" y="69004"/>
                  </a:lnTo>
                  <a:cubicBezTo>
                    <a:pt x="328376" y="67957"/>
                    <a:pt x="328012" y="67065"/>
                    <a:pt x="327290" y="66344"/>
                  </a:cubicBezTo>
                  <a:cubicBezTo>
                    <a:pt x="326568" y="65622"/>
                    <a:pt x="325675" y="65258"/>
                    <a:pt x="324627" y="65258"/>
                  </a:cubicBezTo>
                  <a:lnTo>
                    <a:pt x="307458" y="65258"/>
                  </a:lnTo>
                  <a:cubicBezTo>
                    <a:pt x="306271" y="65258"/>
                    <a:pt x="305316" y="65622"/>
                    <a:pt x="304594" y="66344"/>
                  </a:cubicBezTo>
                  <a:cubicBezTo>
                    <a:pt x="303872" y="67065"/>
                    <a:pt x="303508" y="67956"/>
                    <a:pt x="303508" y="69004"/>
                  </a:cubicBezTo>
                  <a:lnTo>
                    <a:pt x="303508" y="118101"/>
                  </a:lnTo>
                  <a:cubicBezTo>
                    <a:pt x="303508" y="119683"/>
                    <a:pt x="303112" y="120893"/>
                    <a:pt x="302328" y="121746"/>
                  </a:cubicBezTo>
                  <a:cubicBezTo>
                    <a:pt x="301536" y="122607"/>
                    <a:pt x="300581" y="123266"/>
                    <a:pt x="299464" y="123724"/>
                  </a:cubicBezTo>
                  <a:cubicBezTo>
                    <a:pt x="298346" y="124181"/>
                    <a:pt x="297128" y="124476"/>
                    <a:pt x="295816" y="124608"/>
                  </a:cubicBezTo>
                  <a:cubicBezTo>
                    <a:pt x="294496" y="124739"/>
                    <a:pt x="293247" y="124801"/>
                    <a:pt x="292067" y="124801"/>
                  </a:cubicBezTo>
                  <a:lnTo>
                    <a:pt x="279827" y="124801"/>
                  </a:lnTo>
                  <a:cubicBezTo>
                    <a:pt x="279043" y="124801"/>
                    <a:pt x="277987" y="124708"/>
                    <a:pt x="276676" y="124507"/>
                  </a:cubicBezTo>
                  <a:cubicBezTo>
                    <a:pt x="275356" y="124313"/>
                    <a:pt x="274107" y="123987"/>
                    <a:pt x="272919" y="123522"/>
                  </a:cubicBezTo>
                  <a:cubicBezTo>
                    <a:pt x="271739" y="123065"/>
                    <a:pt x="270653" y="122444"/>
                    <a:pt x="269666" y="121653"/>
                  </a:cubicBezTo>
                  <a:cubicBezTo>
                    <a:pt x="268681" y="120862"/>
                    <a:pt x="268052" y="119807"/>
                    <a:pt x="267796" y="118497"/>
                  </a:cubicBezTo>
                  <a:cubicBezTo>
                    <a:pt x="268052" y="117179"/>
                    <a:pt x="268184" y="115837"/>
                    <a:pt x="268184" y="114449"/>
                  </a:cubicBezTo>
                  <a:lnTo>
                    <a:pt x="268184" y="98776"/>
                  </a:lnTo>
                  <a:cubicBezTo>
                    <a:pt x="268184" y="84188"/>
                    <a:pt x="264303" y="73246"/>
                    <a:pt x="256541" y="65948"/>
                  </a:cubicBezTo>
                  <a:cubicBezTo>
                    <a:pt x="248780" y="58651"/>
                    <a:pt x="238193" y="55006"/>
                    <a:pt x="224773" y="55006"/>
                  </a:cubicBezTo>
                  <a:cubicBezTo>
                    <a:pt x="211221" y="55006"/>
                    <a:pt x="200432" y="58721"/>
                    <a:pt x="192406" y="66150"/>
                  </a:cubicBezTo>
                  <a:cubicBezTo>
                    <a:pt x="184381" y="73571"/>
                    <a:pt x="180368" y="84522"/>
                    <a:pt x="180368" y="98977"/>
                  </a:cubicBezTo>
                  <a:lnTo>
                    <a:pt x="180368" y="115534"/>
                  </a:lnTo>
                  <a:cubicBezTo>
                    <a:pt x="180368" y="117512"/>
                    <a:pt x="180174" y="119086"/>
                    <a:pt x="179778" y="120273"/>
                  </a:cubicBezTo>
                  <a:cubicBezTo>
                    <a:pt x="179514" y="121328"/>
                    <a:pt x="178986" y="122180"/>
                    <a:pt x="178202" y="122832"/>
                  </a:cubicBezTo>
                  <a:cubicBezTo>
                    <a:pt x="177410" y="123491"/>
                    <a:pt x="176456" y="123956"/>
                    <a:pt x="175338" y="124212"/>
                  </a:cubicBezTo>
                  <a:cubicBezTo>
                    <a:pt x="174220" y="124476"/>
                    <a:pt x="173033" y="124639"/>
                    <a:pt x="171791" y="124709"/>
                  </a:cubicBezTo>
                  <a:cubicBezTo>
                    <a:pt x="170533" y="124778"/>
                    <a:pt x="169447" y="124802"/>
                    <a:pt x="168531" y="124802"/>
                  </a:cubicBezTo>
                  <a:lnTo>
                    <a:pt x="159255" y="124802"/>
                  </a:lnTo>
                  <a:cubicBezTo>
                    <a:pt x="158331" y="124802"/>
                    <a:pt x="157253" y="124778"/>
                    <a:pt x="156003" y="124709"/>
                  </a:cubicBezTo>
                  <a:cubicBezTo>
                    <a:pt x="154746" y="124639"/>
                    <a:pt x="153465" y="124476"/>
                    <a:pt x="152153" y="124212"/>
                  </a:cubicBezTo>
                  <a:cubicBezTo>
                    <a:pt x="150834" y="123956"/>
                    <a:pt x="149654" y="123592"/>
                    <a:pt x="148598" y="123134"/>
                  </a:cubicBezTo>
                  <a:cubicBezTo>
                    <a:pt x="147543" y="122669"/>
                    <a:pt x="146821" y="122110"/>
                    <a:pt x="146433" y="121451"/>
                  </a:cubicBezTo>
                  <a:lnTo>
                    <a:pt x="146433" y="69004"/>
                  </a:lnTo>
                  <a:cubicBezTo>
                    <a:pt x="146433" y="67957"/>
                    <a:pt x="146068" y="67065"/>
                    <a:pt x="145338" y="66344"/>
                  </a:cubicBezTo>
                  <a:cubicBezTo>
                    <a:pt x="144617" y="65622"/>
                    <a:pt x="143732" y="65258"/>
                    <a:pt x="142676" y="65258"/>
                  </a:cubicBezTo>
                  <a:lnTo>
                    <a:pt x="125515" y="65258"/>
                  </a:lnTo>
                  <a:cubicBezTo>
                    <a:pt x="124327" y="65258"/>
                    <a:pt x="123372" y="65622"/>
                    <a:pt x="122651" y="66344"/>
                  </a:cubicBezTo>
                  <a:cubicBezTo>
                    <a:pt x="121921" y="67065"/>
                    <a:pt x="121564" y="67956"/>
                    <a:pt x="121564" y="69004"/>
                  </a:cubicBezTo>
                  <a:lnTo>
                    <a:pt x="121564" y="118101"/>
                  </a:lnTo>
                  <a:cubicBezTo>
                    <a:pt x="121564" y="119683"/>
                    <a:pt x="121168" y="120893"/>
                    <a:pt x="120384" y="121746"/>
                  </a:cubicBezTo>
                  <a:cubicBezTo>
                    <a:pt x="119585" y="122607"/>
                    <a:pt x="118638" y="123266"/>
                    <a:pt x="117520" y="123724"/>
                  </a:cubicBezTo>
                  <a:cubicBezTo>
                    <a:pt x="116403" y="124181"/>
                    <a:pt x="115184" y="124476"/>
                    <a:pt x="113864" y="124608"/>
                  </a:cubicBezTo>
                  <a:cubicBezTo>
                    <a:pt x="112553" y="124739"/>
                    <a:pt x="111303" y="124801"/>
                    <a:pt x="110123" y="124801"/>
                  </a:cubicBezTo>
                  <a:lnTo>
                    <a:pt x="97099" y="124801"/>
                  </a:lnTo>
                  <a:cubicBezTo>
                    <a:pt x="92752" y="124801"/>
                    <a:pt x="89593" y="124142"/>
                    <a:pt x="87622" y="122832"/>
                  </a:cubicBezTo>
                  <a:cubicBezTo>
                    <a:pt x="85650" y="121521"/>
                    <a:pt x="84665" y="118691"/>
                    <a:pt x="84665" y="114355"/>
                  </a:cubicBezTo>
                  <a:lnTo>
                    <a:pt x="84665" y="60333"/>
                  </a:lnTo>
                  <a:cubicBezTo>
                    <a:pt x="84665" y="59279"/>
                    <a:pt x="84463" y="58495"/>
                    <a:pt x="84067" y="57961"/>
                  </a:cubicBezTo>
                  <a:cubicBezTo>
                    <a:pt x="83679" y="57441"/>
                    <a:pt x="82755" y="56976"/>
                    <a:pt x="81312" y="56588"/>
                  </a:cubicBezTo>
                  <a:cubicBezTo>
                    <a:pt x="78277" y="55665"/>
                    <a:pt x="74101" y="54944"/>
                    <a:pt x="68776" y="54408"/>
                  </a:cubicBezTo>
                  <a:cubicBezTo>
                    <a:pt x="63452" y="53889"/>
                    <a:pt x="58220" y="53625"/>
                    <a:pt x="53090" y="53625"/>
                  </a:cubicBezTo>
                  <a:cubicBezTo>
                    <a:pt x="35719" y="53625"/>
                    <a:pt x="22532" y="57937"/>
                    <a:pt x="13521" y="66545"/>
                  </a:cubicBezTo>
                  <a:cubicBezTo>
                    <a:pt x="4509" y="75153"/>
                    <a:pt x="0" y="87220"/>
                    <a:pt x="0" y="102723"/>
                  </a:cubicBezTo>
                  <a:lnTo>
                    <a:pt x="0" y="106670"/>
                  </a:lnTo>
                  <a:cubicBezTo>
                    <a:pt x="0" y="113758"/>
                    <a:pt x="1055" y="119877"/>
                    <a:pt x="3159" y="125003"/>
                  </a:cubicBezTo>
                  <a:cubicBezTo>
                    <a:pt x="5263" y="130129"/>
                    <a:pt x="8127" y="134340"/>
                    <a:pt x="11743" y="137621"/>
                  </a:cubicBezTo>
                  <a:moveTo>
                    <a:pt x="205235" y="100668"/>
                  </a:moveTo>
                  <a:cubicBezTo>
                    <a:pt x="205235" y="92680"/>
                    <a:pt x="206749" y="86887"/>
                    <a:pt x="209776" y="83289"/>
                  </a:cubicBezTo>
                  <a:cubicBezTo>
                    <a:pt x="212795" y="79683"/>
                    <a:pt x="217669" y="77883"/>
                    <a:pt x="224376" y="77883"/>
                  </a:cubicBezTo>
                  <a:cubicBezTo>
                    <a:pt x="231090" y="77883"/>
                    <a:pt x="235925" y="79683"/>
                    <a:pt x="238882" y="83289"/>
                  </a:cubicBezTo>
                  <a:cubicBezTo>
                    <a:pt x="241840" y="86887"/>
                    <a:pt x="243322" y="92680"/>
                    <a:pt x="243322" y="100668"/>
                  </a:cubicBezTo>
                  <a:lnTo>
                    <a:pt x="243322" y="109113"/>
                  </a:lnTo>
                  <a:cubicBezTo>
                    <a:pt x="243322" y="116837"/>
                    <a:pt x="241800" y="122444"/>
                    <a:pt x="238781" y="125911"/>
                  </a:cubicBezTo>
                  <a:cubicBezTo>
                    <a:pt x="235754" y="129377"/>
                    <a:pt x="230950" y="131114"/>
                    <a:pt x="224376" y="131114"/>
                  </a:cubicBezTo>
                  <a:cubicBezTo>
                    <a:pt x="219377" y="131114"/>
                    <a:pt x="215302" y="130098"/>
                    <a:pt x="212143" y="128075"/>
                  </a:cubicBezTo>
                  <a:cubicBezTo>
                    <a:pt x="208984" y="126043"/>
                    <a:pt x="206873" y="122669"/>
                    <a:pt x="205825" y="117954"/>
                  </a:cubicBezTo>
                  <a:cubicBezTo>
                    <a:pt x="205430" y="115201"/>
                    <a:pt x="205235" y="112262"/>
                    <a:pt x="205235" y="109113"/>
                  </a:cubicBezTo>
                  <a:lnTo>
                    <a:pt x="205235" y="100668"/>
                  </a:lnTo>
                  <a:close/>
                  <a:moveTo>
                    <a:pt x="24868" y="99171"/>
                  </a:moveTo>
                  <a:cubicBezTo>
                    <a:pt x="24868" y="91555"/>
                    <a:pt x="27104" y="85870"/>
                    <a:pt x="31575" y="82117"/>
                  </a:cubicBezTo>
                  <a:cubicBezTo>
                    <a:pt x="36053" y="78372"/>
                    <a:pt x="42301" y="76495"/>
                    <a:pt x="50327" y="76495"/>
                  </a:cubicBezTo>
                  <a:cubicBezTo>
                    <a:pt x="51507" y="76495"/>
                    <a:pt x="53183" y="76533"/>
                    <a:pt x="55356" y="76603"/>
                  </a:cubicBezTo>
                  <a:cubicBezTo>
                    <a:pt x="57530" y="76666"/>
                    <a:pt x="59004" y="76766"/>
                    <a:pt x="59796" y="76890"/>
                  </a:cubicBezTo>
                  <a:lnTo>
                    <a:pt x="59796" y="113758"/>
                  </a:lnTo>
                  <a:cubicBezTo>
                    <a:pt x="59796" y="116790"/>
                    <a:pt x="58547" y="119024"/>
                    <a:pt x="56047" y="120466"/>
                  </a:cubicBezTo>
                  <a:cubicBezTo>
                    <a:pt x="53548" y="121916"/>
                    <a:pt x="50063" y="122637"/>
                    <a:pt x="45592" y="122637"/>
                  </a:cubicBezTo>
                  <a:lnTo>
                    <a:pt x="42627" y="122637"/>
                  </a:lnTo>
                  <a:cubicBezTo>
                    <a:pt x="36581" y="122637"/>
                    <a:pt x="32102" y="121056"/>
                    <a:pt x="29215" y="117899"/>
                  </a:cubicBezTo>
                  <a:cubicBezTo>
                    <a:pt x="26312" y="114751"/>
                    <a:pt x="24868" y="109423"/>
                    <a:pt x="24868" y="101931"/>
                  </a:cubicBezTo>
                  <a:lnTo>
                    <a:pt x="24868" y="99171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8AC132E2-AC5E-3711-FBCC-D3FA812B35BE}"/>
                </a:ext>
              </a:extLst>
            </p:cNvPr>
            <p:cNvSpPr/>
            <p:nvPr/>
          </p:nvSpPr>
          <p:spPr>
            <a:xfrm>
              <a:off x="9130160" y="719028"/>
              <a:ext cx="23091" cy="24250"/>
            </a:xfrm>
            <a:custGeom>
              <a:avLst/>
              <a:gdLst>
                <a:gd name="connsiteX0" fmla="*/ 4735 w 23091"/>
                <a:gd name="connsiteY0" fmla="*/ 24250 h 24250"/>
                <a:gd name="connsiteX1" fmla="*/ 18551 w 23091"/>
                <a:gd name="connsiteY1" fmla="*/ 24250 h 24250"/>
                <a:gd name="connsiteX2" fmla="*/ 21803 w 23091"/>
                <a:gd name="connsiteY2" fmla="*/ 22971 h 24250"/>
                <a:gd name="connsiteX3" fmla="*/ 23091 w 23091"/>
                <a:gd name="connsiteY3" fmla="*/ 19915 h 24250"/>
                <a:gd name="connsiteX4" fmla="*/ 23091 w 23091"/>
                <a:gd name="connsiteY4" fmla="*/ 4529 h 24250"/>
                <a:gd name="connsiteX5" fmla="*/ 21803 w 23091"/>
                <a:gd name="connsiteY5" fmla="*/ 1280 h 24250"/>
                <a:gd name="connsiteX6" fmla="*/ 18551 w 23091"/>
                <a:gd name="connsiteY6" fmla="*/ 0 h 24250"/>
                <a:gd name="connsiteX7" fmla="*/ 4735 w 23091"/>
                <a:gd name="connsiteY7" fmla="*/ 0 h 24250"/>
                <a:gd name="connsiteX8" fmla="*/ 1483 w 23091"/>
                <a:gd name="connsiteY8" fmla="*/ 1280 h 24250"/>
                <a:gd name="connsiteX9" fmla="*/ 0 w 23091"/>
                <a:gd name="connsiteY9" fmla="*/ 4529 h 24250"/>
                <a:gd name="connsiteX10" fmla="*/ 0 w 23091"/>
                <a:gd name="connsiteY10" fmla="*/ 19915 h 24250"/>
                <a:gd name="connsiteX11" fmla="*/ 1483 w 23091"/>
                <a:gd name="connsiteY11" fmla="*/ 22971 h 24250"/>
                <a:gd name="connsiteX12" fmla="*/ 4735 w 23091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1" h="24250">
                  <a:moveTo>
                    <a:pt x="4735" y="24250"/>
                  </a:moveTo>
                  <a:lnTo>
                    <a:pt x="18551" y="24250"/>
                  </a:lnTo>
                  <a:cubicBezTo>
                    <a:pt x="19862" y="24250"/>
                    <a:pt x="20949" y="23831"/>
                    <a:pt x="21803" y="22971"/>
                  </a:cubicBezTo>
                  <a:cubicBezTo>
                    <a:pt x="22657" y="22118"/>
                    <a:pt x="23091" y="21094"/>
                    <a:pt x="23091" y="19915"/>
                  </a:cubicBezTo>
                  <a:lnTo>
                    <a:pt x="23091" y="4529"/>
                  </a:lnTo>
                  <a:cubicBezTo>
                    <a:pt x="23091" y="3226"/>
                    <a:pt x="22656" y="2133"/>
                    <a:pt x="21803" y="1280"/>
                  </a:cubicBezTo>
                  <a:cubicBezTo>
                    <a:pt x="20949" y="427"/>
                    <a:pt x="19862" y="0"/>
                    <a:pt x="18551" y="0"/>
                  </a:cubicBezTo>
                  <a:lnTo>
                    <a:pt x="4735" y="0"/>
                  </a:lnTo>
                  <a:cubicBezTo>
                    <a:pt x="3555" y="0"/>
                    <a:pt x="2468" y="427"/>
                    <a:pt x="1483" y="1280"/>
                  </a:cubicBezTo>
                  <a:cubicBezTo>
                    <a:pt x="497" y="2133"/>
                    <a:pt x="0" y="3226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97" y="22118"/>
                    <a:pt x="1483" y="22971"/>
                  </a:cubicBezTo>
                  <a:cubicBezTo>
                    <a:pt x="2468" y="23831"/>
                    <a:pt x="3555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120A6365-978A-C478-2C92-B29C8E1E0FC0}"/>
                </a:ext>
              </a:extLst>
            </p:cNvPr>
            <p:cNvSpPr/>
            <p:nvPr/>
          </p:nvSpPr>
          <p:spPr>
            <a:xfrm>
              <a:off x="9180481" y="875781"/>
              <a:ext cx="23285" cy="24444"/>
            </a:xfrm>
            <a:custGeom>
              <a:avLst/>
              <a:gdLst>
                <a:gd name="connsiteX0" fmla="*/ 4735 w 23285"/>
                <a:gd name="connsiteY0" fmla="*/ 0 h 24444"/>
                <a:gd name="connsiteX1" fmla="*/ 1382 w 23285"/>
                <a:gd name="connsiteY1" fmla="*/ 1280 h 24444"/>
                <a:gd name="connsiteX2" fmla="*/ 0 w 23285"/>
                <a:gd name="connsiteY2" fmla="*/ 4537 h 24444"/>
                <a:gd name="connsiteX3" fmla="*/ 0 w 23285"/>
                <a:gd name="connsiteY3" fmla="*/ 20311 h 24444"/>
                <a:gd name="connsiteX4" fmla="*/ 1382 w 23285"/>
                <a:gd name="connsiteY4" fmla="*/ 23165 h 24444"/>
                <a:gd name="connsiteX5" fmla="*/ 4735 w 23285"/>
                <a:gd name="connsiteY5" fmla="*/ 24444 h 24444"/>
                <a:gd name="connsiteX6" fmla="*/ 18349 w 23285"/>
                <a:gd name="connsiteY6" fmla="*/ 24444 h 24444"/>
                <a:gd name="connsiteX7" fmla="*/ 21702 w 23285"/>
                <a:gd name="connsiteY7" fmla="*/ 23165 h 24444"/>
                <a:gd name="connsiteX8" fmla="*/ 23286 w 23285"/>
                <a:gd name="connsiteY8" fmla="*/ 20311 h 24444"/>
                <a:gd name="connsiteX9" fmla="*/ 23286 w 23285"/>
                <a:gd name="connsiteY9" fmla="*/ 4537 h 24444"/>
                <a:gd name="connsiteX10" fmla="*/ 21803 w 23285"/>
                <a:gd name="connsiteY10" fmla="*/ 1280 h 24444"/>
                <a:gd name="connsiteX11" fmla="*/ 18349 w 23285"/>
                <a:gd name="connsiteY11" fmla="*/ 0 h 24444"/>
                <a:gd name="connsiteX12" fmla="*/ 4735 w 23285"/>
                <a:gd name="connsiteY12" fmla="*/ 0 h 24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85" h="24444">
                  <a:moveTo>
                    <a:pt x="4735" y="0"/>
                  </a:moveTo>
                  <a:cubicBezTo>
                    <a:pt x="3415" y="0"/>
                    <a:pt x="2298" y="419"/>
                    <a:pt x="1382" y="1280"/>
                  </a:cubicBezTo>
                  <a:cubicBezTo>
                    <a:pt x="458" y="2133"/>
                    <a:pt x="0" y="3219"/>
                    <a:pt x="0" y="4537"/>
                  </a:cubicBezTo>
                  <a:lnTo>
                    <a:pt x="0" y="20311"/>
                  </a:lnTo>
                  <a:cubicBezTo>
                    <a:pt x="0" y="21358"/>
                    <a:pt x="458" y="22312"/>
                    <a:pt x="1382" y="23165"/>
                  </a:cubicBezTo>
                  <a:cubicBezTo>
                    <a:pt x="2298" y="24018"/>
                    <a:pt x="3415" y="24444"/>
                    <a:pt x="4735" y="24444"/>
                  </a:cubicBezTo>
                  <a:lnTo>
                    <a:pt x="18349" y="24444"/>
                  </a:lnTo>
                  <a:cubicBezTo>
                    <a:pt x="19537" y="24444"/>
                    <a:pt x="20655" y="24018"/>
                    <a:pt x="21702" y="23165"/>
                  </a:cubicBezTo>
                  <a:cubicBezTo>
                    <a:pt x="22758" y="22312"/>
                    <a:pt x="23286" y="21358"/>
                    <a:pt x="23286" y="20311"/>
                  </a:cubicBezTo>
                  <a:lnTo>
                    <a:pt x="23286" y="4537"/>
                  </a:lnTo>
                  <a:cubicBezTo>
                    <a:pt x="23286" y="3219"/>
                    <a:pt x="22789" y="2133"/>
                    <a:pt x="21803" y="1280"/>
                  </a:cubicBezTo>
                  <a:cubicBezTo>
                    <a:pt x="20817" y="419"/>
                    <a:pt x="19661" y="0"/>
                    <a:pt x="18349" y="0"/>
                  </a:cubicBezTo>
                  <a:lnTo>
                    <a:pt x="4735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EF576BEE-4746-1D9A-6459-C4096B5F7280}"/>
                </a:ext>
              </a:extLst>
            </p:cNvPr>
            <p:cNvSpPr/>
            <p:nvPr/>
          </p:nvSpPr>
          <p:spPr>
            <a:xfrm>
              <a:off x="9216987" y="875781"/>
              <a:ext cx="23091" cy="24444"/>
            </a:xfrm>
            <a:custGeom>
              <a:avLst/>
              <a:gdLst>
                <a:gd name="connsiteX0" fmla="*/ 4735 w 23091"/>
                <a:gd name="connsiteY0" fmla="*/ 0 h 24444"/>
                <a:gd name="connsiteX1" fmla="*/ 1483 w 23091"/>
                <a:gd name="connsiteY1" fmla="*/ 1280 h 24444"/>
                <a:gd name="connsiteX2" fmla="*/ 0 w 23091"/>
                <a:gd name="connsiteY2" fmla="*/ 4537 h 24444"/>
                <a:gd name="connsiteX3" fmla="*/ 0 w 23091"/>
                <a:gd name="connsiteY3" fmla="*/ 20311 h 24444"/>
                <a:gd name="connsiteX4" fmla="*/ 1483 w 23091"/>
                <a:gd name="connsiteY4" fmla="*/ 23165 h 24444"/>
                <a:gd name="connsiteX5" fmla="*/ 4735 w 23091"/>
                <a:gd name="connsiteY5" fmla="*/ 24444 h 24444"/>
                <a:gd name="connsiteX6" fmla="*/ 18551 w 23091"/>
                <a:gd name="connsiteY6" fmla="*/ 24444 h 24444"/>
                <a:gd name="connsiteX7" fmla="*/ 21803 w 23091"/>
                <a:gd name="connsiteY7" fmla="*/ 23165 h 24444"/>
                <a:gd name="connsiteX8" fmla="*/ 23091 w 23091"/>
                <a:gd name="connsiteY8" fmla="*/ 20311 h 24444"/>
                <a:gd name="connsiteX9" fmla="*/ 23091 w 23091"/>
                <a:gd name="connsiteY9" fmla="*/ 4537 h 24444"/>
                <a:gd name="connsiteX10" fmla="*/ 21803 w 23091"/>
                <a:gd name="connsiteY10" fmla="*/ 1280 h 24444"/>
                <a:gd name="connsiteX11" fmla="*/ 18551 w 23091"/>
                <a:gd name="connsiteY11" fmla="*/ 0 h 24444"/>
                <a:gd name="connsiteX12" fmla="*/ 4735 w 23091"/>
                <a:gd name="connsiteY12" fmla="*/ 0 h 24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1" h="24444">
                  <a:moveTo>
                    <a:pt x="4735" y="0"/>
                  </a:moveTo>
                  <a:cubicBezTo>
                    <a:pt x="3555" y="0"/>
                    <a:pt x="2468" y="419"/>
                    <a:pt x="1483" y="1280"/>
                  </a:cubicBezTo>
                  <a:cubicBezTo>
                    <a:pt x="497" y="2133"/>
                    <a:pt x="0" y="3219"/>
                    <a:pt x="0" y="4537"/>
                  </a:cubicBezTo>
                  <a:lnTo>
                    <a:pt x="0" y="20311"/>
                  </a:lnTo>
                  <a:cubicBezTo>
                    <a:pt x="0" y="21358"/>
                    <a:pt x="497" y="22312"/>
                    <a:pt x="1483" y="23165"/>
                  </a:cubicBezTo>
                  <a:cubicBezTo>
                    <a:pt x="2468" y="24018"/>
                    <a:pt x="3555" y="24444"/>
                    <a:pt x="4735" y="24444"/>
                  </a:cubicBezTo>
                  <a:lnTo>
                    <a:pt x="18551" y="24444"/>
                  </a:lnTo>
                  <a:cubicBezTo>
                    <a:pt x="19862" y="24444"/>
                    <a:pt x="20949" y="24018"/>
                    <a:pt x="21803" y="23165"/>
                  </a:cubicBezTo>
                  <a:cubicBezTo>
                    <a:pt x="22665" y="22312"/>
                    <a:pt x="23091" y="21358"/>
                    <a:pt x="23091" y="20311"/>
                  </a:cubicBezTo>
                  <a:lnTo>
                    <a:pt x="23091" y="4537"/>
                  </a:lnTo>
                  <a:cubicBezTo>
                    <a:pt x="23091" y="3219"/>
                    <a:pt x="22664" y="2133"/>
                    <a:pt x="21803" y="1280"/>
                  </a:cubicBezTo>
                  <a:cubicBezTo>
                    <a:pt x="20949" y="419"/>
                    <a:pt x="19862" y="0"/>
                    <a:pt x="18551" y="0"/>
                  </a:cubicBezTo>
                  <a:lnTo>
                    <a:pt x="4735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461E712D-1DB7-42F6-E28F-22BF49149B22}"/>
                </a:ext>
              </a:extLst>
            </p:cNvPr>
            <p:cNvSpPr/>
            <p:nvPr/>
          </p:nvSpPr>
          <p:spPr>
            <a:xfrm>
              <a:off x="9382555" y="727705"/>
              <a:ext cx="24666" cy="24250"/>
            </a:xfrm>
            <a:custGeom>
              <a:avLst/>
              <a:gdLst>
                <a:gd name="connsiteX0" fmla="*/ 4735 w 24666"/>
                <a:gd name="connsiteY0" fmla="*/ 24250 h 24250"/>
                <a:gd name="connsiteX1" fmla="*/ 20126 w 24666"/>
                <a:gd name="connsiteY1" fmla="*/ 24250 h 24250"/>
                <a:gd name="connsiteX2" fmla="*/ 23378 w 24666"/>
                <a:gd name="connsiteY2" fmla="*/ 22971 h 24250"/>
                <a:gd name="connsiteX3" fmla="*/ 24667 w 24666"/>
                <a:gd name="connsiteY3" fmla="*/ 19915 h 24250"/>
                <a:gd name="connsiteX4" fmla="*/ 24667 w 24666"/>
                <a:gd name="connsiteY4" fmla="*/ 4529 h 24250"/>
                <a:gd name="connsiteX5" fmla="*/ 23378 w 24666"/>
                <a:gd name="connsiteY5" fmla="*/ 1280 h 24250"/>
                <a:gd name="connsiteX6" fmla="*/ 20328 w 24666"/>
                <a:gd name="connsiteY6" fmla="*/ 0 h 24250"/>
                <a:gd name="connsiteX7" fmla="*/ 4735 w 24666"/>
                <a:gd name="connsiteY7" fmla="*/ 0 h 24250"/>
                <a:gd name="connsiteX8" fmla="*/ 1382 w 24666"/>
                <a:gd name="connsiteY8" fmla="*/ 1280 h 24250"/>
                <a:gd name="connsiteX9" fmla="*/ 0 w 24666"/>
                <a:gd name="connsiteY9" fmla="*/ 4529 h 24250"/>
                <a:gd name="connsiteX10" fmla="*/ 0 w 24666"/>
                <a:gd name="connsiteY10" fmla="*/ 19915 h 24250"/>
                <a:gd name="connsiteX11" fmla="*/ 1281 w 24666"/>
                <a:gd name="connsiteY11" fmla="*/ 22971 h 24250"/>
                <a:gd name="connsiteX12" fmla="*/ 4735 w 24666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66" h="24250">
                  <a:moveTo>
                    <a:pt x="4735" y="24250"/>
                  </a:moveTo>
                  <a:lnTo>
                    <a:pt x="20126" y="24250"/>
                  </a:lnTo>
                  <a:cubicBezTo>
                    <a:pt x="21438" y="24250"/>
                    <a:pt x="22524" y="23831"/>
                    <a:pt x="23378" y="22971"/>
                  </a:cubicBezTo>
                  <a:cubicBezTo>
                    <a:pt x="24232" y="22118"/>
                    <a:pt x="24667" y="21094"/>
                    <a:pt x="24667" y="19915"/>
                  </a:cubicBezTo>
                  <a:lnTo>
                    <a:pt x="24667" y="4529"/>
                  </a:lnTo>
                  <a:cubicBezTo>
                    <a:pt x="24667" y="3219"/>
                    <a:pt x="24232" y="2133"/>
                    <a:pt x="23378" y="1280"/>
                  </a:cubicBezTo>
                  <a:cubicBezTo>
                    <a:pt x="22525" y="427"/>
                    <a:pt x="21508" y="0"/>
                    <a:pt x="20328" y="0"/>
                  </a:cubicBezTo>
                  <a:lnTo>
                    <a:pt x="4735" y="0"/>
                  </a:lnTo>
                  <a:cubicBezTo>
                    <a:pt x="3415" y="0"/>
                    <a:pt x="2298" y="427"/>
                    <a:pt x="1382" y="1280"/>
                  </a:cubicBezTo>
                  <a:cubicBezTo>
                    <a:pt x="458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19" y="22118"/>
                    <a:pt x="1281" y="22971"/>
                  </a:cubicBezTo>
                  <a:cubicBezTo>
                    <a:pt x="2134" y="23831"/>
                    <a:pt x="3283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F5F9D025-AB12-1593-1F2B-01824B5473C6}"/>
                </a:ext>
              </a:extLst>
            </p:cNvPr>
            <p:cNvSpPr/>
            <p:nvPr/>
          </p:nvSpPr>
          <p:spPr>
            <a:xfrm>
              <a:off x="9426361" y="727705"/>
              <a:ext cx="23285" cy="24250"/>
            </a:xfrm>
            <a:custGeom>
              <a:avLst/>
              <a:gdLst>
                <a:gd name="connsiteX0" fmla="*/ 4735 w 23285"/>
                <a:gd name="connsiteY0" fmla="*/ 24250 h 24250"/>
                <a:gd name="connsiteX1" fmla="*/ 18349 w 23285"/>
                <a:gd name="connsiteY1" fmla="*/ 24250 h 24250"/>
                <a:gd name="connsiteX2" fmla="*/ 21702 w 23285"/>
                <a:gd name="connsiteY2" fmla="*/ 22971 h 24250"/>
                <a:gd name="connsiteX3" fmla="*/ 23286 w 23285"/>
                <a:gd name="connsiteY3" fmla="*/ 19915 h 24250"/>
                <a:gd name="connsiteX4" fmla="*/ 23286 w 23285"/>
                <a:gd name="connsiteY4" fmla="*/ 4529 h 24250"/>
                <a:gd name="connsiteX5" fmla="*/ 21803 w 23285"/>
                <a:gd name="connsiteY5" fmla="*/ 1280 h 24250"/>
                <a:gd name="connsiteX6" fmla="*/ 18349 w 23285"/>
                <a:gd name="connsiteY6" fmla="*/ 0 h 24250"/>
                <a:gd name="connsiteX7" fmla="*/ 4735 w 23285"/>
                <a:gd name="connsiteY7" fmla="*/ 0 h 24250"/>
                <a:gd name="connsiteX8" fmla="*/ 1382 w 23285"/>
                <a:gd name="connsiteY8" fmla="*/ 1280 h 24250"/>
                <a:gd name="connsiteX9" fmla="*/ 0 w 23285"/>
                <a:gd name="connsiteY9" fmla="*/ 4529 h 24250"/>
                <a:gd name="connsiteX10" fmla="*/ 0 w 23285"/>
                <a:gd name="connsiteY10" fmla="*/ 19915 h 24250"/>
                <a:gd name="connsiteX11" fmla="*/ 1382 w 23285"/>
                <a:gd name="connsiteY11" fmla="*/ 22971 h 24250"/>
                <a:gd name="connsiteX12" fmla="*/ 4735 w 23285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85" h="24250">
                  <a:moveTo>
                    <a:pt x="4735" y="24250"/>
                  </a:moveTo>
                  <a:lnTo>
                    <a:pt x="18349" y="24250"/>
                  </a:lnTo>
                  <a:cubicBezTo>
                    <a:pt x="19537" y="24250"/>
                    <a:pt x="20655" y="23831"/>
                    <a:pt x="21702" y="22971"/>
                  </a:cubicBezTo>
                  <a:cubicBezTo>
                    <a:pt x="22758" y="22118"/>
                    <a:pt x="23286" y="21094"/>
                    <a:pt x="23286" y="19915"/>
                  </a:cubicBezTo>
                  <a:lnTo>
                    <a:pt x="23286" y="4529"/>
                  </a:lnTo>
                  <a:cubicBezTo>
                    <a:pt x="23286" y="3219"/>
                    <a:pt x="22797" y="2133"/>
                    <a:pt x="21803" y="1280"/>
                  </a:cubicBezTo>
                  <a:cubicBezTo>
                    <a:pt x="20817" y="427"/>
                    <a:pt x="19668" y="0"/>
                    <a:pt x="18349" y="0"/>
                  </a:cubicBezTo>
                  <a:lnTo>
                    <a:pt x="4735" y="0"/>
                  </a:lnTo>
                  <a:cubicBezTo>
                    <a:pt x="3415" y="0"/>
                    <a:pt x="2298" y="427"/>
                    <a:pt x="1382" y="1280"/>
                  </a:cubicBezTo>
                  <a:cubicBezTo>
                    <a:pt x="458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58" y="22118"/>
                    <a:pt x="1382" y="22971"/>
                  </a:cubicBezTo>
                  <a:cubicBezTo>
                    <a:pt x="2298" y="23831"/>
                    <a:pt x="3415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AB60790C-B745-3467-BA94-16D522570BE8}"/>
                </a:ext>
              </a:extLst>
            </p:cNvPr>
            <p:cNvSpPr/>
            <p:nvPr/>
          </p:nvSpPr>
          <p:spPr>
            <a:xfrm>
              <a:off x="9462870" y="727705"/>
              <a:ext cx="23091" cy="24250"/>
            </a:xfrm>
            <a:custGeom>
              <a:avLst/>
              <a:gdLst>
                <a:gd name="connsiteX0" fmla="*/ 4735 w 23091"/>
                <a:gd name="connsiteY0" fmla="*/ 24250 h 24250"/>
                <a:gd name="connsiteX1" fmla="*/ 18551 w 23091"/>
                <a:gd name="connsiteY1" fmla="*/ 24250 h 24250"/>
                <a:gd name="connsiteX2" fmla="*/ 21803 w 23091"/>
                <a:gd name="connsiteY2" fmla="*/ 22971 h 24250"/>
                <a:gd name="connsiteX3" fmla="*/ 23091 w 23091"/>
                <a:gd name="connsiteY3" fmla="*/ 19915 h 24250"/>
                <a:gd name="connsiteX4" fmla="*/ 23091 w 23091"/>
                <a:gd name="connsiteY4" fmla="*/ 4529 h 24250"/>
                <a:gd name="connsiteX5" fmla="*/ 21803 w 23091"/>
                <a:gd name="connsiteY5" fmla="*/ 1280 h 24250"/>
                <a:gd name="connsiteX6" fmla="*/ 18551 w 23091"/>
                <a:gd name="connsiteY6" fmla="*/ 0 h 24250"/>
                <a:gd name="connsiteX7" fmla="*/ 4735 w 23091"/>
                <a:gd name="connsiteY7" fmla="*/ 0 h 24250"/>
                <a:gd name="connsiteX8" fmla="*/ 1483 w 23091"/>
                <a:gd name="connsiteY8" fmla="*/ 1280 h 24250"/>
                <a:gd name="connsiteX9" fmla="*/ 0 w 23091"/>
                <a:gd name="connsiteY9" fmla="*/ 4529 h 24250"/>
                <a:gd name="connsiteX10" fmla="*/ 0 w 23091"/>
                <a:gd name="connsiteY10" fmla="*/ 19915 h 24250"/>
                <a:gd name="connsiteX11" fmla="*/ 1483 w 23091"/>
                <a:gd name="connsiteY11" fmla="*/ 22971 h 24250"/>
                <a:gd name="connsiteX12" fmla="*/ 4735 w 23091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1" h="24250">
                  <a:moveTo>
                    <a:pt x="4735" y="24250"/>
                  </a:moveTo>
                  <a:lnTo>
                    <a:pt x="18551" y="24250"/>
                  </a:lnTo>
                  <a:cubicBezTo>
                    <a:pt x="19862" y="24250"/>
                    <a:pt x="20949" y="23831"/>
                    <a:pt x="21803" y="22971"/>
                  </a:cubicBezTo>
                  <a:cubicBezTo>
                    <a:pt x="22657" y="22118"/>
                    <a:pt x="23091" y="21094"/>
                    <a:pt x="23091" y="19915"/>
                  </a:cubicBezTo>
                  <a:lnTo>
                    <a:pt x="23091" y="4529"/>
                  </a:lnTo>
                  <a:cubicBezTo>
                    <a:pt x="23091" y="3219"/>
                    <a:pt x="22656" y="2133"/>
                    <a:pt x="21803" y="1280"/>
                  </a:cubicBezTo>
                  <a:cubicBezTo>
                    <a:pt x="20949" y="427"/>
                    <a:pt x="19862" y="0"/>
                    <a:pt x="18551" y="0"/>
                  </a:cubicBezTo>
                  <a:lnTo>
                    <a:pt x="4735" y="0"/>
                  </a:lnTo>
                  <a:cubicBezTo>
                    <a:pt x="3555" y="0"/>
                    <a:pt x="2461" y="427"/>
                    <a:pt x="1483" y="1280"/>
                  </a:cubicBezTo>
                  <a:cubicBezTo>
                    <a:pt x="497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97" y="22118"/>
                    <a:pt x="1483" y="22971"/>
                  </a:cubicBezTo>
                  <a:cubicBezTo>
                    <a:pt x="2461" y="23831"/>
                    <a:pt x="3555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D9E99E1F-1561-44B8-2209-19905D87B942}"/>
                </a:ext>
              </a:extLst>
            </p:cNvPr>
            <p:cNvSpPr/>
            <p:nvPr/>
          </p:nvSpPr>
          <p:spPr>
            <a:xfrm>
              <a:off x="10248634" y="708578"/>
              <a:ext cx="193584" cy="196971"/>
            </a:xfrm>
            <a:custGeom>
              <a:avLst/>
              <a:gdLst>
                <a:gd name="connsiteX0" fmla="*/ 2763 w 193584"/>
                <a:gd name="connsiteY0" fmla="*/ 196382 h 196971"/>
                <a:gd name="connsiteX1" fmla="*/ 9469 w 193584"/>
                <a:gd name="connsiteY1" fmla="*/ 196879 h 196971"/>
                <a:gd name="connsiteX2" fmla="*/ 15198 w 193584"/>
                <a:gd name="connsiteY2" fmla="*/ 196972 h 196971"/>
                <a:gd name="connsiteX3" fmla="*/ 35525 w 193584"/>
                <a:gd name="connsiteY3" fmla="*/ 193528 h 196971"/>
                <a:gd name="connsiteX4" fmla="*/ 47952 w 193584"/>
                <a:gd name="connsiteY4" fmla="*/ 181593 h 196971"/>
                <a:gd name="connsiteX5" fmla="*/ 51010 w 193584"/>
                <a:gd name="connsiteY5" fmla="*/ 171736 h 196971"/>
                <a:gd name="connsiteX6" fmla="*/ 51903 w 193584"/>
                <a:gd name="connsiteY6" fmla="*/ 159313 h 196971"/>
                <a:gd name="connsiteX7" fmla="*/ 51903 w 193584"/>
                <a:gd name="connsiteY7" fmla="*/ 150053 h 196971"/>
                <a:gd name="connsiteX8" fmla="*/ 155405 w 193584"/>
                <a:gd name="connsiteY8" fmla="*/ 150053 h 196971"/>
                <a:gd name="connsiteX9" fmla="*/ 167738 w 193584"/>
                <a:gd name="connsiteY9" fmla="*/ 149851 h 196971"/>
                <a:gd name="connsiteX10" fmla="*/ 178985 w 193584"/>
                <a:gd name="connsiteY10" fmla="*/ 149557 h 196971"/>
                <a:gd name="connsiteX11" fmla="*/ 187469 w 193584"/>
                <a:gd name="connsiteY11" fmla="*/ 149061 h 196971"/>
                <a:gd name="connsiteX12" fmla="*/ 192204 w 193584"/>
                <a:gd name="connsiteY12" fmla="*/ 145315 h 196971"/>
                <a:gd name="connsiteX13" fmla="*/ 192700 w 193584"/>
                <a:gd name="connsiteY13" fmla="*/ 139599 h 196971"/>
                <a:gd name="connsiteX14" fmla="*/ 193197 w 193584"/>
                <a:gd name="connsiteY14" fmla="*/ 132201 h 196971"/>
                <a:gd name="connsiteX15" fmla="*/ 193484 w 193584"/>
                <a:gd name="connsiteY15" fmla="*/ 124810 h 196971"/>
                <a:gd name="connsiteX16" fmla="*/ 193585 w 193584"/>
                <a:gd name="connsiteY16" fmla="*/ 119087 h 196971"/>
                <a:gd name="connsiteX17" fmla="*/ 193585 w 193584"/>
                <a:gd name="connsiteY17" fmla="*/ 114163 h 196971"/>
                <a:gd name="connsiteX18" fmla="*/ 190232 w 193584"/>
                <a:gd name="connsiteY18" fmla="*/ 89021 h 196971"/>
                <a:gd name="connsiteX19" fmla="*/ 179575 w 193584"/>
                <a:gd name="connsiteY19" fmla="*/ 70781 h 196971"/>
                <a:gd name="connsiteX20" fmla="*/ 160629 w 193584"/>
                <a:gd name="connsiteY20" fmla="*/ 59738 h 196971"/>
                <a:gd name="connsiteX21" fmla="*/ 132213 w 193584"/>
                <a:gd name="connsiteY21" fmla="*/ 55992 h 196971"/>
                <a:gd name="connsiteX22" fmla="*/ 123038 w 193584"/>
                <a:gd name="connsiteY22" fmla="*/ 56194 h 196971"/>
                <a:gd name="connsiteX23" fmla="*/ 109517 w 193584"/>
                <a:gd name="connsiteY23" fmla="*/ 56790 h 196971"/>
                <a:gd name="connsiteX24" fmla="*/ 110208 w 193584"/>
                <a:gd name="connsiteY24" fmla="*/ 53921 h 196971"/>
                <a:gd name="connsiteX25" fmla="*/ 111885 w 193584"/>
                <a:gd name="connsiteY25" fmla="*/ 49485 h 196971"/>
                <a:gd name="connsiteX26" fmla="*/ 114066 w 193584"/>
                <a:gd name="connsiteY26" fmla="*/ 44561 h 196971"/>
                <a:gd name="connsiteX27" fmla="*/ 116426 w 193584"/>
                <a:gd name="connsiteY27" fmla="*/ 39830 h 196971"/>
                <a:gd name="connsiteX28" fmla="*/ 134976 w 193584"/>
                <a:gd name="connsiteY28" fmla="*/ 4537 h 196971"/>
                <a:gd name="connsiteX29" fmla="*/ 135574 w 193584"/>
                <a:gd name="connsiteY29" fmla="*/ 2366 h 196971"/>
                <a:gd name="connsiteX30" fmla="*/ 134976 w 193584"/>
                <a:gd name="connsiteY30" fmla="*/ 690 h 196971"/>
                <a:gd name="connsiteX31" fmla="*/ 132803 w 193584"/>
                <a:gd name="connsiteY31" fmla="*/ 0 h 196971"/>
                <a:gd name="connsiteX32" fmla="*/ 115043 w 193584"/>
                <a:gd name="connsiteY32" fmla="*/ 0 h 196971"/>
                <a:gd name="connsiteX33" fmla="*/ 111792 w 193584"/>
                <a:gd name="connsiteY33" fmla="*/ 1186 h 196971"/>
                <a:gd name="connsiteX34" fmla="*/ 109517 w 193584"/>
                <a:gd name="connsiteY34" fmla="*/ 3947 h 196971"/>
                <a:gd name="connsiteX35" fmla="*/ 94716 w 193584"/>
                <a:gd name="connsiteY35" fmla="*/ 31548 h 196971"/>
                <a:gd name="connsiteX36" fmla="*/ 89197 w 193584"/>
                <a:gd name="connsiteY36" fmla="*/ 42196 h 196971"/>
                <a:gd name="connsiteX37" fmla="*/ 85145 w 193584"/>
                <a:gd name="connsiteY37" fmla="*/ 51657 h 196971"/>
                <a:gd name="connsiteX38" fmla="*/ 82677 w 193584"/>
                <a:gd name="connsiteY38" fmla="*/ 60730 h 196971"/>
                <a:gd name="connsiteX39" fmla="*/ 81893 w 193584"/>
                <a:gd name="connsiteY39" fmla="*/ 70192 h 196971"/>
                <a:gd name="connsiteX40" fmla="*/ 81893 w 193584"/>
                <a:gd name="connsiteY40" fmla="*/ 71378 h 196971"/>
                <a:gd name="connsiteX41" fmla="*/ 81994 w 193584"/>
                <a:gd name="connsiteY41" fmla="*/ 73441 h 196971"/>
                <a:gd name="connsiteX42" fmla="*/ 82188 w 193584"/>
                <a:gd name="connsiteY42" fmla="*/ 75519 h 196971"/>
                <a:gd name="connsiteX43" fmla="*/ 82289 w 193584"/>
                <a:gd name="connsiteY43" fmla="*/ 76900 h 196971"/>
                <a:gd name="connsiteX44" fmla="*/ 86822 w 193584"/>
                <a:gd name="connsiteY44" fmla="*/ 80048 h 196971"/>
                <a:gd name="connsiteX45" fmla="*/ 128859 w 193584"/>
                <a:gd name="connsiteY45" fmla="*/ 80048 h 196971"/>
                <a:gd name="connsiteX46" fmla="*/ 145338 w 193584"/>
                <a:gd name="connsiteY46" fmla="*/ 81630 h 196971"/>
                <a:gd name="connsiteX47" fmla="*/ 157570 w 193584"/>
                <a:gd name="connsiteY47" fmla="*/ 86756 h 196971"/>
                <a:gd name="connsiteX48" fmla="*/ 165269 w 193584"/>
                <a:gd name="connsiteY48" fmla="*/ 96117 h 196971"/>
                <a:gd name="connsiteX49" fmla="*/ 167932 w 193584"/>
                <a:gd name="connsiteY49" fmla="*/ 110611 h 196971"/>
                <a:gd name="connsiteX50" fmla="*/ 167831 w 193584"/>
                <a:gd name="connsiteY50" fmla="*/ 117412 h 196971"/>
                <a:gd name="connsiteX51" fmla="*/ 167536 w 193584"/>
                <a:gd name="connsiteY51" fmla="*/ 124415 h 196971"/>
                <a:gd name="connsiteX52" fmla="*/ 162204 w 193584"/>
                <a:gd name="connsiteY52" fmla="*/ 124710 h 196971"/>
                <a:gd name="connsiteX53" fmla="*/ 154217 w 193584"/>
                <a:gd name="connsiteY53" fmla="*/ 124811 h 196971"/>
                <a:gd name="connsiteX54" fmla="*/ 52492 w 193584"/>
                <a:gd name="connsiteY54" fmla="*/ 124811 h 196971"/>
                <a:gd name="connsiteX55" fmla="*/ 52492 w 193584"/>
                <a:gd name="connsiteY55" fmla="*/ 69005 h 196971"/>
                <a:gd name="connsiteX56" fmla="*/ 51406 w 193584"/>
                <a:gd name="connsiteY56" fmla="*/ 66353 h 196971"/>
                <a:gd name="connsiteX57" fmla="*/ 48743 w 193584"/>
                <a:gd name="connsiteY57" fmla="*/ 65260 h 196971"/>
                <a:gd name="connsiteX58" fmla="*/ 31575 w 193584"/>
                <a:gd name="connsiteY58" fmla="*/ 65260 h 196971"/>
                <a:gd name="connsiteX59" fmla="*/ 28710 w 193584"/>
                <a:gd name="connsiteY59" fmla="*/ 66353 h 196971"/>
                <a:gd name="connsiteX60" fmla="*/ 27624 w 193584"/>
                <a:gd name="connsiteY60" fmla="*/ 69005 h 196971"/>
                <a:gd name="connsiteX61" fmla="*/ 27624 w 193584"/>
                <a:gd name="connsiteY61" fmla="*/ 157538 h 196971"/>
                <a:gd name="connsiteX62" fmla="*/ 26538 w 193584"/>
                <a:gd name="connsiteY62" fmla="*/ 167107 h 196971"/>
                <a:gd name="connsiteX63" fmla="*/ 23091 w 193584"/>
                <a:gd name="connsiteY63" fmla="*/ 172326 h 196971"/>
                <a:gd name="connsiteX64" fmla="*/ 16874 w 193584"/>
                <a:gd name="connsiteY64" fmla="*/ 174599 h 196971"/>
                <a:gd name="connsiteX65" fmla="*/ 7498 w 193584"/>
                <a:gd name="connsiteY65" fmla="*/ 175095 h 196971"/>
                <a:gd name="connsiteX66" fmla="*/ 3353 w 193584"/>
                <a:gd name="connsiteY66" fmla="*/ 175095 h 196971"/>
                <a:gd name="connsiteX67" fmla="*/ 0 w 193584"/>
                <a:gd name="connsiteY67" fmla="*/ 178042 h 196971"/>
                <a:gd name="connsiteX68" fmla="*/ 0 w 193584"/>
                <a:gd name="connsiteY68" fmla="*/ 192637 h 196971"/>
                <a:gd name="connsiteX69" fmla="*/ 2763 w 193584"/>
                <a:gd name="connsiteY69" fmla="*/ 196382 h 196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93584" h="196971">
                  <a:moveTo>
                    <a:pt x="2763" y="196382"/>
                  </a:moveTo>
                  <a:cubicBezTo>
                    <a:pt x="4471" y="196646"/>
                    <a:pt x="6706" y="196809"/>
                    <a:pt x="9469" y="196879"/>
                  </a:cubicBezTo>
                  <a:cubicBezTo>
                    <a:pt x="12233" y="196941"/>
                    <a:pt x="14142" y="196972"/>
                    <a:pt x="15198" y="196972"/>
                  </a:cubicBezTo>
                  <a:cubicBezTo>
                    <a:pt x="23487" y="196972"/>
                    <a:pt x="30255" y="195824"/>
                    <a:pt x="35525" y="193528"/>
                  </a:cubicBezTo>
                  <a:cubicBezTo>
                    <a:pt x="40780" y="191225"/>
                    <a:pt x="44925" y="187247"/>
                    <a:pt x="47952" y="181593"/>
                  </a:cubicBezTo>
                  <a:cubicBezTo>
                    <a:pt x="49403" y="178840"/>
                    <a:pt x="50420" y="175544"/>
                    <a:pt x="51010" y="171736"/>
                  </a:cubicBezTo>
                  <a:cubicBezTo>
                    <a:pt x="51600" y="167921"/>
                    <a:pt x="51903" y="163780"/>
                    <a:pt x="51903" y="159313"/>
                  </a:cubicBezTo>
                  <a:lnTo>
                    <a:pt x="51903" y="150053"/>
                  </a:lnTo>
                  <a:lnTo>
                    <a:pt x="155405" y="150053"/>
                  </a:lnTo>
                  <a:cubicBezTo>
                    <a:pt x="159542" y="150053"/>
                    <a:pt x="163664" y="149983"/>
                    <a:pt x="167738" y="149851"/>
                  </a:cubicBezTo>
                  <a:cubicBezTo>
                    <a:pt x="171813" y="149720"/>
                    <a:pt x="175562" y="149619"/>
                    <a:pt x="178985" y="149557"/>
                  </a:cubicBezTo>
                  <a:cubicBezTo>
                    <a:pt x="182400" y="149487"/>
                    <a:pt x="185234" y="149324"/>
                    <a:pt x="187469" y="149061"/>
                  </a:cubicBezTo>
                  <a:cubicBezTo>
                    <a:pt x="190232" y="148929"/>
                    <a:pt x="191815" y="147688"/>
                    <a:pt x="192204" y="145315"/>
                  </a:cubicBezTo>
                  <a:cubicBezTo>
                    <a:pt x="192335" y="143873"/>
                    <a:pt x="192506" y="141964"/>
                    <a:pt x="192700" y="139599"/>
                  </a:cubicBezTo>
                  <a:cubicBezTo>
                    <a:pt x="192895" y="137234"/>
                    <a:pt x="193058" y="134768"/>
                    <a:pt x="193197" y="132201"/>
                  </a:cubicBezTo>
                  <a:cubicBezTo>
                    <a:pt x="193321" y="129642"/>
                    <a:pt x="193422" y="127176"/>
                    <a:pt x="193484" y="124810"/>
                  </a:cubicBezTo>
                  <a:cubicBezTo>
                    <a:pt x="193546" y="122445"/>
                    <a:pt x="193585" y="120537"/>
                    <a:pt x="193585" y="119087"/>
                  </a:cubicBezTo>
                  <a:lnTo>
                    <a:pt x="193585" y="114163"/>
                  </a:lnTo>
                  <a:cubicBezTo>
                    <a:pt x="193585" y="104694"/>
                    <a:pt x="192475" y="96318"/>
                    <a:pt x="190232" y="89021"/>
                  </a:cubicBezTo>
                  <a:cubicBezTo>
                    <a:pt x="187989" y="81723"/>
                    <a:pt x="184449" y="75651"/>
                    <a:pt x="179575" y="70781"/>
                  </a:cubicBezTo>
                  <a:cubicBezTo>
                    <a:pt x="174708" y="65918"/>
                    <a:pt x="168398" y="62242"/>
                    <a:pt x="160629" y="59738"/>
                  </a:cubicBezTo>
                  <a:cubicBezTo>
                    <a:pt x="152867" y="57248"/>
                    <a:pt x="143390" y="55992"/>
                    <a:pt x="132213" y="55992"/>
                  </a:cubicBezTo>
                  <a:cubicBezTo>
                    <a:pt x="129450" y="55992"/>
                    <a:pt x="126399" y="56062"/>
                    <a:pt x="123038" y="56194"/>
                  </a:cubicBezTo>
                  <a:cubicBezTo>
                    <a:pt x="119685" y="56325"/>
                    <a:pt x="115176" y="56527"/>
                    <a:pt x="109517" y="56790"/>
                  </a:cubicBezTo>
                  <a:cubicBezTo>
                    <a:pt x="109517" y="56263"/>
                    <a:pt x="109743" y="55309"/>
                    <a:pt x="110208" y="53921"/>
                  </a:cubicBezTo>
                  <a:cubicBezTo>
                    <a:pt x="110667" y="52548"/>
                    <a:pt x="111225" y="51067"/>
                    <a:pt x="111885" y="49485"/>
                  </a:cubicBezTo>
                  <a:cubicBezTo>
                    <a:pt x="112545" y="47911"/>
                    <a:pt x="113267" y="46267"/>
                    <a:pt x="114066" y="44561"/>
                  </a:cubicBezTo>
                  <a:cubicBezTo>
                    <a:pt x="114850" y="42855"/>
                    <a:pt x="115634" y="41280"/>
                    <a:pt x="116426" y="39830"/>
                  </a:cubicBezTo>
                  <a:lnTo>
                    <a:pt x="134976" y="4537"/>
                  </a:lnTo>
                  <a:cubicBezTo>
                    <a:pt x="135372" y="3746"/>
                    <a:pt x="135574" y="3025"/>
                    <a:pt x="135574" y="2366"/>
                  </a:cubicBezTo>
                  <a:cubicBezTo>
                    <a:pt x="135574" y="1706"/>
                    <a:pt x="135372" y="1156"/>
                    <a:pt x="134976" y="690"/>
                  </a:cubicBezTo>
                  <a:cubicBezTo>
                    <a:pt x="134580" y="225"/>
                    <a:pt x="133858" y="0"/>
                    <a:pt x="132803" y="0"/>
                  </a:cubicBezTo>
                  <a:lnTo>
                    <a:pt x="115043" y="0"/>
                  </a:lnTo>
                  <a:cubicBezTo>
                    <a:pt x="113732" y="0"/>
                    <a:pt x="112637" y="396"/>
                    <a:pt x="111792" y="1186"/>
                  </a:cubicBezTo>
                  <a:cubicBezTo>
                    <a:pt x="110930" y="1970"/>
                    <a:pt x="110177" y="2893"/>
                    <a:pt x="109517" y="3947"/>
                  </a:cubicBezTo>
                  <a:lnTo>
                    <a:pt x="94716" y="31548"/>
                  </a:lnTo>
                  <a:cubicBezTo>
                    <a:pt x="92613" y="35356"/>
                    <a:pt x="90773" y="38907"/>
                    <a:pt x="89197" y="42196"/>
                  </a:cubicBezTo>
                  <a:cubicBezTo>
                    <a:pt x="87614" y="45484"/>
                    <a:pt x="86263" y="48640"/>
                    <a:pt x="85145" y="51657"/>
                  </a:cubicBezTo>
                  <a:cubicBezTo>
                    <a:pt x="84028" y="54682"/>
                    <a:pt x="83205" y="57706"/>
                    <a:pt x="82677" y="60730"/>
                  </a:cubicBezTo>
                  <a:cubicBezTo>
                    <a:pt x="82157" y="63755"/>
                    <a:pt x="81893" y="66911"/>
                    <a:pt x="81893" y="70192"/>
                  </a:cubicBezTo>
                  <a:lnTo>
                    <a:pt x="81893" y="71378"/>
                  </a:lnTo>
                  <a:cubicBezTo>
                    <a:pt x="81893" y="72037"/>
                    <a:pt x="81924" y="72728"/>
                    <a:pt x="81994" y="73441"/>
                  </a:cubicBezTo>
                  <a:cubicBezTo>
                    <a:pt x="82056" y="74178"/>
                    <a:pt x="82119" y="74860"/>
                    <a:pt x="82188" y="75519"/>
                  </a:cubicBezTo>
                  <a:cubicBezTo>
                    <a:pt x="82251" y="76178"/>
                    <a:pt x="82289" y="76636"/>
                    <a:pt x="82289" y="76900"/>
                  </a:cubicBezTo>
                  <a:cubicBezTo>
                    <a:pt x="82421" y="79001"/>
                    <a:pt x="83927" y="80048"/>
                    <a:pt x="86822" y="80048"/>
                  </a:cubicBezTo>
                  <a:lnTo>
                    <a:pt x="128859" y="80048"/>
                  </a:lnTo>
                  <a:cubicBezTo>
                    <a:pt x="135038" y="80048"/>
                    <a:pt x="140533" y="80576"/>
                    <a:pt x="145338" y="81630"/>
                  </a:cubicBezTo>
                  <a:cubicBezTo>
                    <a:pt x="150134" y="82677"/>
                    <a:pt x="154217" y="84391"/>
                    <a:pt x="157570" y="86756"/>
                  </a:cubicBezTo>
                  <a:cubicBezTo>
                    <a:pt x="160923" y="89121"/>
                    <a:pt x="163492" y="92247"/>
                    <a:pt x="165269" y="96117"/>
                  </a:cubicBezTo>
                  <a:cubicBezTo>
                    <a:pt x="167047" y="100002"/>
                    <a:pt x="167932" y="104833"/>
                    <a:pt x="167932" y="110611"/>
                  </a:cubicBezTo>
                  <a:cubicBezTo>
                    <a:pt x="167932" y="112720"/>
                    <a:pt x="167901" y="114985"/>
                    <a:pt x="167831" y="117412"/>
                  </a:cubicBezTo>
                  <a:cubicBezTo>
                    <a:pt x="167769" y="119847"/>
                    <a:pt x="167668" y="122182"/>
                    <a:pt x="167536" y="124415"/>
                  </a:cubicBezTo>
                  <a:cubicBezTo>
                    <a:pt x="166480" y="124547"/>
                    <a:pt x="164703" y="124648"/>
                    <a:pt x="162204" y="124710"/>
                  </a:cubicBezTo>
                  <a:cubicBezTo>
                    <a:pt x="159705" y="124780"/>
                    <a:pt x="157042" y="124811"/>
                    <a:pt x="154217" y="124811"/>
                  </a:cubicBezTo>
                  <a:lnTo>
                    <a:pt x="52492" y="124811"/>
                  </a:lnTo>
                  <a:lnTo>
                    <a:pt x="52492" y="69005"/>
                  </a:lnTo>
                  <a:cubicBezTo>
                    <a:pt x="52492" y="67958"/>
                    <a:pt x="52127" y="67074"/>
                    <a:pt x="51406" y="66353"/>
                  </a:cubicBezTo>
                  <a:cubicBezTo>
                    <a:pt x="50684" y="65632"/>
                    <a:pt x="49791" y="65260"/>
                    <a:pt x="48743" y="65260"/>
                  </a:cubicBezTo>
                  <a:lnTo>
                    <a:pt x="31575" y="65260"/>
                  </a:lnTo>
                  <a:cubicBezTo>
                    <a:pt x="30395" y="65260"/>
                    <a:pt x="29432" y="65632"/>
                    <a:pt x="28710" y="66353"/>
                  </a:cubicBezTo>
                  <a:cubicBezTo>
                    <a:pt x="27989" y="67074"/>
                    <a:pt x="27624" y="67958"/>
                    <a:pt x="27624" y="69005"/>
                  </a:cubicBezTo>
                  <a:lnTo>
                    <a:pt x="27624" y="157538"/>
                  </a:lnTo>
                  <a:cubicBezTo>
                    <a:pt x="27624" y="161617"/>
                    <a:pt x="27267" y="164804"/>
                    <a:pt x="26538" y="167107"/>
                  </a:cubicBezTo>
                  <a:cubicBezTo>
                    <a:pt x="25816" y="169403"/>
                    <a:pt x="24667" y="171147"/>
                    <a:pt x="23091" y="172326"/>
                  </a:cubicBezTo>
                  <a:cubicBezTo>
                    <a:pt x="21508" y="173513"/>
                    <a:pt x="19435" y="174265"/>
                    <a:pt x="16874" y="174599"/>
                  </a:cubicBezTo>
                  <a:cubicBezTo>
                    <a:pt x="14305" y="174924"/>
                    <a:pt x="11177" y="175095"/>
                    <a:pt x="7498" y="175095"/>
                  </a:cubicBezTo>
                  <a:lnTo>
                    <a:pt x="3353" y="175095"/>
                  </a:lnTo>
                  <a:cubicBezTo>
                    <a:pt x="1118" y="175095"/>
                    <a:pt x="0" y="176072"/>
                    <a:pt x="0" y="178042"/>
                  </a:cubicBezTo>
                  <a:lnTo>
                    <a:pt x="0" y="192637"/>
                  </a:lnTo>
                  <a:cubicBezTo>
                    <a:pt x="0" y="194738"/>
                    <a:pt x="924" y="195987"/>
                    <a:pt x="2763" y="196382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A78687D4-01EC-0B2E-EB10-83FE3D3B23C7}"/>
                </a:ext>
              </a:extLst>
            </p:cNvPr>
            <p:cNvSpPr/>
            <p:nvPr/>
          </p:nvSpPr>
          <p:spPr>
            <a:xfrm>
              <a:off x="10276459" y="727705"/>
              <a:ext cx="24667" cy="24250"/>
            </a:xfrm>
            <a:custGeom>
              <a:avLst/>
              <a:gdLst>
                <a:gd name="connsiteX0" fmla="*/ 4735 w 24667"/>
                <a:gd name="connsiteY0" fmla="*/ 24250 h 24250"/>
                <a:gd name="connsiteX1" fmla="*/ 20126 w 24667"/>
                <a:gd name="connsiteY1" fmla="*/ 24250 h 24250"/>
                <a:gd name="connsiteX2" fmla="*/ 23386 w 24667"/>
                <a:gd name="connsiteY2" fmla="*/ 22971 h 24250"/>
                <a:gd name="connsiteX3" fmla="*/ 24667 w 24667"/>
                <a:gd name="connsiteY3" fmla="*/ 19915 h 24250"/>
                <a:gd name="connsiteX4" fmla="*/ 24667 w 24667"/>
                <a:gd name="connsiteY4" fmla="*/ 4529 h 24250"/>
                <a:gd name="connsiteX5" fmla="*/ 23386 w 24667"/>
                <a:gd name="connsiteY5" fmla="*/ 1280 h 24250"/>
                <a:gd name="connsiteX6" fmla="*/ 20328 w 24667"/>
                <a:gd name="connsiteY6" fmla="*/ 0 h 24250"/>
                <a:gd name="connsiteX7" fmla="*/ 4735 w 24667"/>
                <a:gd name="connsiteY7" fmla="*/ 0 h 24250"/>
                <a:gd name="connsiteX8" fmla="*/ 1382 w 24667"/>
                <a:gd name="connsiteY8" fmla="*/ 1280 h 24250"/>
                <a:gd name="connsiteX9" fmla="*/ 0 w 24667"/>
                <a:gd name="connsiteY9" fmla="*/ 4529 h 24250"/>
                <a:gd name="connsiteX10" fmla="*/ 0 w 24667"/>
                <a:gd name="connsiteY10" fmla="*/ 19915 h 24250"/>
                <a:gd name="connsiteX11" fmla="*/ 1281 w 24667"/>
                <a:gd name="connsiteY11" fmla="*/ 22971 h 24250"/>
                <a:gd name="connsiteX12" fmla="*/ 4735 w 24667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67" h="24250">
                  <a:moveTo>
                    <a:pt x="4735" y="24250"/>
                  </a:moveTo>
                  <a:lnTo>
                    <a:pt x="20126" y="24250"/>
                  </a:lnTo>
                  <a:cubicBezTo>
                    <a:pt x="21446" y="24250"/>
                    <a:pt x="22525" y="23831"/>
                    <a:pt x="23386" y="22971"/>
                  </a:cubicBezTo>
                  <a:cubicBezTo>
                    <a:pt x="24240" y="22118"/>
                    <a:pt x="24667" y="21094"/>
                    <a:pt x="24667" y="19915"/>
                  </a:cubicBezTo>
                  <a:lnTo>
                    <a:pt x="24667" y="4529"/>
                  </a:lnTo>
                  <a:cubicBezTo>
                    <a:pt x="24667" y="3219"/>
                    <a:pt x="24240" y="2133"/>
                    <a:pt x="23386" y="1280"/>
                  </a:cubicBezTo>
                  <a:cubicBezTo>
                    <a:pt x="22525" y="427"/>
                    <a:pt x="21508" y="0"/>
                    <a:pt x="20328" y="0"/>
                  </a:cubicBezTo>
                  <a:lnTo>
                    <a:pt x="4735" y="0"/>
                  </a:lnTo>
                  <a:cubicBezTo>
                    <a:pt x="3415" y="0"/>
                    <a:pt x="2298" y="427"/>
                    <a:pt x="1382" y="1280"/>
                  </a:cubicBezTo>
                  <a:cubicBezTo>
                    <a:pt x="458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27" y="22118"/>
                    <a:pt x="1281" y="22971"/>
                  </a:cubicBezTo>
                  <a:cubicBezTo>
                    <a:pt x="2135" y="23831"/>
                    <a:pt x="3283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FAE79EF2-744F-47CA-9A20-C618C38C3EBE}"/>
                </a:ext>
              </a:extLst>
            </p:cNvPr>
            <p:cNvSpPr/>
            <p:nvPr/>
          </p:nvSpPr>
          <p:spPr>
            <a:xfrm>
              <a:off x="10447544" y="708578"/>
              <a:ext cx="235823" cy="196971"/>
            </a:xfrm>
            <a:custGeom>
              <a:avLst/>
              <a:gdLst>
                <a:gd name="connsiteX0" fmla="*/ 232076 w 235823"/>
                <a:gd name="connsiteY0" fmla="*/ 0 h 196971"/>
                <a:gd name="connsiteX1" fmla="*/ 214115 w 235823"/>
                <a:gd name="connsiteY1" fmla="*/ 0 h 196971"/>
                <a:gd name="connsiteX2" fmla="*/ 211352 w 235823"/>
                <a:gd name="connsiteY2" fmla="*/ 1186 h 196971"/>
                <a:gd name="connsiteX3" fmla="*/ 210172 w 235823"/>
                <a:gd name="connsiteY3" fmla="*/ 4141 h 196971"/>
                <a:gd name="connsiteX4" fmla="*/ 210172 w 235823"/>
                <a:gd name="connsiteY4" fmla="*/ 118304 h 196971"/>
                <a:gd name="connsiteX5" fmla="*/ 208690 w 235823"/>
                <a:gd name="connsiteY5" fmla="*/ 123919 h 196971"/>
                <a:gd name="connsiteX6" fmla="*/ 202473 w 235823"/>
                <a:gd name="connsiteY6" fmla="*/ 124810 h 196971"/>
                <a:gd name="connsiteX7" fmla="*/ 185901 w 235823"/>
                <a:gd name="connsiteY7" fmla="*/ 124810 h 196971"/>
                <a:gd name="connsiteX8" fmla="*/ 182735 w 235823"/>
                <a:gd name="connsiteY8" fmla="*/ 124516 h 196971"/>
                <a:gd name="connsiteX9" fmla="*/ 178993 w 235823"/>
                <a:gd name="connsiteY9" fmla="*/ 123523 h 196971"/>
                <a:gd name="connsiteX10" fmla="*/ 175734 w 235823"/>
                <a:gd name="connsiteY10" fmla="*/ 121654 h 196971"/>
                <a:gd name="connsiteX11" fmla="*/ 173863 w 235823"/>
                <a:gd name="connsiteY11" fmla="*/ 118498 h 196971"/>
                <a:gd name="connsiteX12" fmla="*/ 174250 w 235823"/>
                <a:gd name="connsiteY12" fmla="*/ 114458 h 196971"/>
                <a:gd name="connsiteX13" fmla="*/ 174250 w 235823"/>
                <a:gd name="connsiteY13" fmla="*/ 98785 h 196971"/>
                <a:gd name="connsiteX14" fmla="*/ 162608 w 235823"/>
                <a:gd name="connsiteY14" fmla="*/ 65949 h 196971"/>
                <a:gd name="connsiteX15" fmla="*/ 130839 w 235823"/>
                <a:gd name="connsiteY15" fmla="*/ 55015 h 196971"/>
                <a:gd name="connsiteX16" fmla="*/ 98473 w 235823"/>
                <a:gd name="connsiteY16" fmla="*/ 66151 h 196971"/>
                <a:gd name="connsiteX17" fmla="*/ 86434 w 235823"/>
                <a:gd name="connsiteY17" fmla="*/ 98979 h 196971"/>
                <a:gd name="connsiteX18" fmla="*/ 86434 w 235823"/>
                <a:gd name="connsiteY18" fmla="*/ 115544 h 196971"/>
                <a:gd name="connsiteX19" fmla="*/ 85845 w 235823"/>
                <a:gd name="connsiteY19" fmla="*/ 120274 h 196971"/>
                <a:gd name="connsiteX20" fmla="*/ 84269 w 235823"/>
                <a:gd name="connsiteY20" fmla="*/ 122841 h 196971"/>
                <a:gd name="connsiteX21" fmla="*/ 81405 w 235823"/>
                <a:gd name="connsiteY21" fmla="*/ 124214 h 196971"/>
                <a:gd name="connsiteX22" fmla="*/ 77858 w 235823"/>
                <a:gd name="connsiteY22" fmla="*/ 124710 h 196971"/>
                <a:gd name="connsiteX23" fmla="*/ 74598 w 235823"/>
                <a:gd name="connsiteY23" fmla="*/ 124811 h 196971"/>
                <a:gd name="connsiteX24" fmla="*/ 52493 w 235823"/>
                <a:gd name="connsiteY24" fmla="*/ 124811 h 196971"/>
                <a:gd name="connsiteX25" fmla="*/ 52493 w 235823"/>
                <a:gd name="connsiteY25" fmla="*/ 69013 h 196971"/>
                <a:gd name="connsiteX26" fmla="*/ 51413 w 235823"/>
                <a:gd name="connsiteY26" fmla="*/ 66346 h 196971"/>
                <a:gd name="connsiteX27" fmla="*/ 48744 w 235823"/>
                <a:gd name="connsiteY27" fmla="*/ 65268 h 196971"/>
                <a:gd name="connsiteX28" fmla="*/ 31575 w 235823"/>
                <a:gd name="connsiteY28" fmla="*/ 65268 h 196971"/>
                <a:gd name="connsiteX29" fmla="*/ 28718 w 235823"/>
                <a:gd name="connsiteY29" fmla="*/ 66346 h 196971"/>
                <a:gd name="connsiteX30" fmla="*/ 27632 w 235823"/>
                <a:gd name="connsiteY30" fmla="*/ 69013 h 196971"/>
                <a:gd name="connsiteX31" fmla="*/ 27632 w 235823"/>
                <a:gd name="connsiteY31" fmla="*/ 157538 h 196971"/>
                <a:gd name="connsiteX32" fmla="*/ 26545 w 235823"/>
                <a:gd name="connsiteY32" fmla="*/ 167100 h 196971"/>
                <a:gd name="connsiteX33" fmla="*/ 23091 w 235823"/>
                <a:gd name="connsiteY33" fmla="*/ 172326 h 196971"/>
                <a:gd name="connsiteX34" fmla="*/ 16874 w 235823"/>
                <a:gd name="connsiteY34" fmla="*/ 174599 h 196971"/>
                <a:gd name="connsiteX35" fmla="*/ 7498 w 235823"/>
                <a:gd name="connsiteY35" fmla="*/ 175087 h 196971"/>
                <a:gd name="connsiteX36" fmla="*/ 3361 w 235823"/>
                <a:gd name="connsiteY36" fmla="*/ 175087 h 196971"/>
                <a:gd name="connsiteX37" fmla="*/ 0 w 235823"/>
                <a:gd name="connsiteY37" fmla="*/ 178042 h 196971"/>
                <a:gd name="connsiteX38" fmla="*/ 0 w 235823"/>
                <a:gd name="connsiteY38" fmla="*/ 192637 h 196971"/>
                <a:gd name="connsiteX39" fmla="*/ 2771 w 235823"/>
                <a:gd name="connsiteY39" fmla="*/ 196383 h 196971"/>
                <a:gd name="connsiteX40" fmla="*/ 9477 w 235823"/>
                <a:gd name="connsiteY40" fmla="*/ 196879 h 196971"/>
                <a:gd name="connsiteX41" fmla="*/ 15198 w 235823"/>
                <a:gd name="connsiteY41" fmla="*/ 196972 h 196971"/>
                <a:gd name="connsiteX42" fmla="*/ 35525 w 235823"/>
                <a:gd name="connsiteY42" fmla="*/ 193529 h 196971"/>
                <a:gd name="connsiteX43" fmla="*/ 47959 w 235823"/>
                <a:gd name="connsiteY43" fmla="*/ 181594 h 196971"/>
                <a:gd name="connsiteX44" fmla="*/ 51018 w 235823"/>
                <a:gd name="connsiteY44" fmla="*/ 171737 h 196971"/>
                <a:gd name="connsiteX45" fmla="*/ 51902 w 235823"/>
                <a:gd name="connsiteY45" fmla="*/ 159314 h 196971"/>
                <a:gd name="connsiteX46" fmla="*/ 51902 w 235823"/>
                <a:gd name="connsiteY46" fmla="*/ 150046 h 196971"/>
                <a:gd name="connsiteX47" fmla="*/ 73806 w 235823"/>
                <a:gd name="connsiteY47" fmla="*/ 150046 h 196971"/>
                <a:gd name="connsiteX48" fmla="*/ 86636 w 235823"/>
                <a:gd name="connsiteY48" fmla="*/ 148673 h 196971"/>
                <a:gd name="connsiteX49" fmla="*/ 96897 w 235823"/>
                <a:gd name="connsiteY49" fmla="*/ 143345 h 196971"/>
                <a:gd name="connsiteX50" fmla="*/ 111008 w 235823"/>
                <a:gd name="connsiteY50" fmla="*/ 151822 h 196971"/>
                <a:gd name="connsiteX51" fmla="*/ 130443 w 235823"/>
                <a:gd name="connsiteY51" fmla="*/ 154582 h 196971"/>
                <a:gd name="connsiteX52" fmla="*/ 148496 w 235823"/>
                <a:gd name="connsiteY52" fmla="*/ 151822 h 196971"/>
                <a:gd name="connsiteX53" fmla="*/ 161622 w 235823"/>
                <a:gd name="connsiteY53" fmla="*/ 143345 h 196971"/>
                <a:gd name="connsiteX54" fmla="*/ 173264 w 235823"/>
                <a:gd name="connsiteY54" fmla="*/ 148471 h 196971"/>
                <a:gd name="connsiteX55" fmla="*/ 186490 w 235823"/>
                <a:gd name="connsiteY55" fmla="*/ 150046 h 196971"/>
                <a:gd name="connsiteX56" fmla="*/ 197737 w 235823"/>
                <a:gd name="connsiteY56" fmla="*/ 150046 h 196971"/>
                <a:gd name="connsiteX57" fmla="*/ 206523 w 235823"/>
                <a:gd name="connsiteY57" fmla="*/ 149945 h 196971"/>
                <a:gd name="connsiteX58" fmla="*/ 215892 w 235823"/>
                <a:gd name="connsiteY58" fmla="*/ 149557 h 196971"/>
                <a:gd name="connsiteX59" fmla="*/ 224282 w 235823"/>
                <a:gd name="connsiteY59" fmla="*/ 148867 h 196971"/>
                <a:gd name="connsiteX60" fmla="*/ 230297 w 235823"/>
                <a:gd name="connsiteY60" fmla="*/ 147882 h 196971"/>
                <a:gd name="connsiteX61" fmla="*/ 233549 w 235823"/>
                <a:gd name="connsiteY61" fmla="*/ 145509 h 196971"/>
                <a:gd name="connsiteX62" fmla="*/ 234838 w 235823"/>
                <a:gd name="connsiteY62" fmla="*/ 142166 h 196971"/>
                <a:gd name="connsiteX63" fmla="*/ 235622 w 235823"/>
                <a:gd name="connsiteY63" fmla="*/ 130425 h 196971"/>
                <a:gd name="connsiteX64" fmla="*/ 235823 w 235823"/>
                <a:gd name="connsiteY64" fmla="*/ 118700 h 196971"/>
                <a:gd name="connsiteX65" fmla="*/ 235823 w 235823"/>
                <a:gd name="connsiteY65" fmla="*/ 4142 h 196971"/>
                <a:gd name="connsiteX66" fmla="*/ 234737 w 235823"/>
                <a:gd name="connsiteY66" fmla="*/ 1187 h 196971"/>
                <a:gd name="connsiteX67" fmla="*/ 232074 w 235823"/>
                <a:gd name="connsiteY67" fmla="*/ 0 h 196971"/>
                <a:gd name="connsiteX68" fmla="*/ 149389 w 235823"/>
                <a:gd name="connsiteY68" fmla="*/ 109114 h 196971"/>
                <a:gd name="connsiteX69" fmla="*/ 144848 w 235823"/>
                <a:gd name="connsiteY69" fmla="*/ 125920 h 196971"/>
                <a:gd name="connsiteX70" fmla="*/ 130442 w 235823"/>
                <a:gd name="connsiteY70" fmla="*/ 131116 h 196971"/>
                <a:gd name="connsiteX71" fmla="*/ 118210 w 235823"/>
                <a:gd name="connsiteY71" fmla="*/ 128076 h 196971"/>
                <a:gd name="connsiteX72" fmla="*/ 111892 w 235823"/>
                <a:gd name="connsiteY72" fmla="*/ 117964 h 196971"/>
                <a:gd name="connsiteX73" fmla="*/ 111302 w 235823"/>
                <a:gd name="connsiteY73" fmla="*/ 109115 h 196971"/>
                <a:gd name="connsiteX74" fmla="*/ 111302 w 235823"/>
                <a:gd name="connsiteY74" fmla="*/ 100678 h 196971"/>
                <a:gd name="connsiteX75" fmla="*/ 115843 w 235823"/>
                <a:gd name="connsiteY75" fmla="*/ 83291 h 196971"/>
                <a:gd name="connsiteX76" fmla="*/ 130443 w 235823"/>
                <a:gd name="connsiteY76" fmla="*/ 77885 h 196971"/>
                <a:gd name="connsiteX77" fmla="*/ 144942 w 235823"/>
                <a:gd name="connsiteY77" fmla="*/ 83291 h 196971"/>
                <a:gd name="connsiteX78" fmla="*/ 149390 w 235823"/>
                <a:gd name="connsiteY78" fmla="*/ 100678 h 196971"/>
                <a:gd name="connsiteX79" fmla="*/ 149390 w 235823"/>
                <a:gd name="connsiteY79" fmla="*/ 109115 h 196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235823" h="196971">
                  <a:moveTo>
                    <a:pt x="232076" y="0"/>
                  </a:moveTo>
                  <a:lnTo>
                    <a:pt x="214115" y="0"/>
                  </a:lnTo>
                  <a:cubicBezTo>
                    <a:pt x="213059" y="0"/>
                    <a:pt x="212136" y="395"/>
                    <a:pt x="211352" y="1186"/>
                  </a:cubicBezTo>
                  <a:cubicBezTo>
                    <a:pt x="210560" y="1970"/>
                    <a:pt x="210172" y="2955"/>
                    <a:pt x="210172" y="4141"/>
                  </a:cubicBezTo>
                  <a:lnTo>
                    <a:pt x="210172" y="118304"/>
                  </a:lnTo>
                  <a:cubicBezTo>
                    <a:pt x="210172" y="121460"/>
                    <a:pt x="209675" y="123337"/>
                    <a:pt x="208690" y="123919"/>
                  </a:cubicBezTo>
                  <a:cubicBezTo>
                    <a:pt x="207704" y="124516"/>
                    <a:pt x="205631" y="124810"/>
                    <a:pt x="202473" y="124810"/>
                  </a:cubicBezTo>
                  <a:lnTo>
                    <a:pt x="185901" y="124810"/>
                  </a:lnTo>
                  <a:cubicBezTo>
                    <a:pt x="185109" y="124810"/>
                    <a:pt x="184054" y="124710"/>
                    <a:pt x="182735" y="124516"/>
                  </a:cubicBezTo>
                  <a:cubicBezTo>
                    <a:pt x="181423" y="124314"/>
                    <a:pt x="180173" y="123996"/>
                    <a:pt x="178993" y="123523"/>
                  </a:cubicBezTo>
                  <a:cubicBezTo>
                    <a:pt x="177806" y="123066"/>
                    <a:pt x="176719" y="122445"/>
                    <a:pt x="175734" y="121654"/>
                  </a:cubicBezTo>
                  <a:cubicBezTo>
                    <a:pt x="174748" y="120871"/>
                    <a:pt x="174127" y="119816"/>
                    <a:pt x="173863" y="118498"/>
                  </a:cubicBezTo>
                  <a:cubicBezTo>
                    <a:pt x="174127" y="117187"/>
                    <a:pt x="174250" y="115838"/>
                    <a:pt x="174250" y="114458"/>
                  </a:cubicBezTo>
                  <a:lnTo>
                    <a:pt x="174250" y="98785"/>
                  </a:lnTo>
                  <a:cubicBezTo>
                    <a:pt x="174250" y="84197"/>
                    <a:pt x="170370" y="73255"/>
                    <a:pt x="162608" y="65949"/>
                  </a:cubicBezTo>
                  <a:cubicBezTo>
                    <a:pt x="154846" y="58659"/>
                    <a:pt x="144260" y="55015"/>
                    <a:pt x="130839" y="55015"/>
                  </a:cubicBezTo>
                  <a:cubicBezTo>
                    <a:pt x="117287" y="55015"/>
                    <a:pt x="106499" y="58722"/>
                    <a:pt x="98473" y="66151"/>
                  </a:cubicBezTo>
                  <a:cubicBezTo>
                    <a:pt x="90447" y="73581"/>
                    <a:pt x="86434" y="84523"/>
                    <a:pt x="86434" y="98979"/>
                  </a:cubicBezTo>
                  <a:lnTo>
                    <a:pt x="86434" y="115544"/>
                  </a:lnTo>
                  <a:cubicBezTo>
                    <a:pt x="86434" y="117514"/>
                    <a:pt x="86240" y="119096"/>
                    <a:pt x="85845" y="120274"/>
                  </a:cubicBezTo>
                  <a:cubicBezTo>
                    <a:pt x="85581" y="121329"/>
                    <a:pt x="85053" y="122182"/>
                    <a:pt x="84269" y="122841"/>
                  </a:cubicBezTo>
                  <a:cubicBezTo>
                    <a:pt x="83477" y="123500"/>
                    <a:pt x="82522" y="123958"/>
                    <a:pt x="81405" y="124214"/>
                  </a:cubicBezTo>
                  <a:cubicBezTo>
                    <a:pt x="80287" y="124485"/>
                    <a:pt x="79099" y="124648"/>
                    <a:pt x="77858" y="124710"/>
                  </a:cubicBezTo>
                  <a:cubicBezTo>
                    <a:pt x="76600" y="124780"/>
                    <a:pt x="75521" y="124811"/>
                    <a:pt x="74598" y="124811"/>
                  </a:cubicBezTo>
                  <a:lnTo>
                    <a:pt x="52493" y="124811"/>
                  </a:lnTo>
                  <a:lnTo>
                    <a:pt x="52493" y="69013"/>
                  </a:lnTo>
                  <a:cubicBezTo>
                    <a:pt x="52493" y="67959"/>
                    <a:pt x="52135" y="67074"/>
                    <a:pt x="51413" y="66346"/>
                  </a:cubicBezTo>
                  <a:cubicBezTo>
                    <a:pt x="50692" y="65624"/>
                    <a:pt x="49799" y="65268"/>
                    <a:pt x="48744" y="65268"/>
                  </a:cubicBezTo>
                  <a:lnTo>
                    <a:pt x="31575" y="65268"/>
                  </a:lnTo>
                  <a:cubicBezTo>
                    <a:pt x="30395" y="65268"/>
                    <a:pt x="29440" y="65625"/>
                    <a:pt x="28718" y="66346"/>
                  </a:cubicBezTo>
                  <a:cubicBezTo>
                    <a:pt x="27997" y="67075"/>
                    <a:pt x="27632" y="67959"/>
                    <a:pt x="27632" y="69013"/>
                  </a:cubicBezTo>
                  <a:lnTo>
                    <a:pt x="27632" y="157538"/>
                  </a:lnTo>
                  <a:cubicBezTo>
                    <a:pt x="27632" y="161609"/>
                    <a:pt x="27267" y="164804"/>
                    <a:pt x="26545" y="167100"/>
                  </a:cubicBezTo>
                  <a:cubicBezTo>
                    <a:pt x="25816" y="169403"/>
                    <a:pt x="24674" y="171148"/>
                    <a:pt x="23091" y="172326"/>
                  </a:cubicBezTo>
                  <a:cubicBezTo>
                    <a:pt x="21516" y="173513"/>
                    <a:pt x="19444" y="174265"/>
                    <a:pt x="16874" y="174599"/>
                  </a:cubicBezTo>
                  <a:cubicBezTo>
                    <a:pt x="14313" y="174924"/>
                    <a:pt x="11177" y="175087"/>
                    <a:pt x="7498" y="175087"/>
                  </a:cubicBezTo>
                  <a:lnTo>
                    <a:pt x="3361" y="175087"/>
                  </a:lnTo>
                  <a:cubicBezTo>
                    <a:pt x="1125" y="175087"/>
                    <a:pt x="0" y="176072"/>
                    <a:pt x="0" y="178042"/>
                  </a:cubicBezTo>
                  <a:lnTo>
                    <a:pt x="0" y="192637"/>
                  </a:lnTo>
                  <a:cubicBezTo>
                    <a:pt x="0" y="194739"/>
                    <a:pt x="923" y="195995"/>
                    <a:pt x="2771" y="196383"/>
                  </a:cubicBezTo>
                  <a:cubicBezTo>
                    <a:pt x="4478" y="196647"/>
                    <a:pt x="6714" y="196809"/>
                    <a:pt x="9477" y="196879"/>
                  </a:cubicBezTo>
                  <a:cubicBezTo>
                    <a:pt x="12240" y="196941"/>
                    <a:pt x="14141" y="196972"/>
                    <a:pt x="15198" y="196972"/>
                  </a:cubicBezTo>
                  <a:cubicBezTo>
                    <a:pt x="23487" y="196972"/>
                    <a:pt x="30263" y="195824"/>
                    <a:pt x="35525" y="193529"/>
                  </a:cubicBezTo>
                  <a:cubicBezTo>
                    <a:pt x="40788" y="191225"/>
                    <a:pt x="44933" y="187239"/>
                    <a:pt x="47959" y="181594"/>
                  </a:cubicBezTo>
                  <a:cubicBezTo>
                    <a:pt x="49403" y="178840"/>
                    <a:pt x="50428" y="175545"/>
                    <a:pt x="51018" y="171737"/>
                  </a:cubicBezTo>
                  <a:cubicBezTo>
                    <a:pt x="51607" y="167921"/>
                    <a:pt x="51902" y="163788"/>
                    <a:pt x="51902" y="159314"/>
                  </a:cubicBezTo>
                  <a:lnTo>
                    <a:pt x="51902" y="150046"/>
                  </a:lnTo>
                  <a:lnTo>
                    <a:pt x="73806" y="150046"/>
                  </a:lnTo>
                  <a:cubicBezTo>
                    <a:pt x="78152" y="150046"/>
                    <a:pt x="82421" y="149589"/>
                    <a:pt x="86636" y="148673"/>
                  </a:cubicBezTo>
                  <a:cubicBezTo>
                    <a:pt x="90843" y="147750"/>
                    <a:pt x="94266" y="145974"/>
                    <a:pt x="96897" y="143345"/>
                  </a:cubicBezTo>
                  <a:cubicBezTo>
                    <a:pt x="100056" y="147161"/>
                    <a:pt x="104760" y="149983"/>
                    <a:pt x="111008" y="151822"/>
                  </a:cubicBezTo>
                  <a:cubicBezTo>
                    <a:pt x="117256" y="153660"/>
                    <a:pt x="123737" y="154582"/>
                    <a:pt x="130443" y="154582"/>
                  </a:cubicBezTo>
                  <a:cubicBezTo>
                    <a:pt x="137149" y="154582"/>
                    <a:pt x="143172" y="153660"/>
                    <a:pt x="148496" y="151822"/>
                  </a:cubicBezTo>
                  <a:cubicBezTo>
                    <a:pt x="153829" y="149983"/>
                    <a:pt x="158198" y="147161"/>
                    <a:pt x="161622" y="143345"/>
                  </a:cubicBezTo>
                  <a:cubicBezTo>
                    <a:pt x="165045" y="145711"/>
                    <a:pt x="168925" y="147417"/>
                    <a:pt x="173264" y="148471"/>
                  </a:cubicBezTo>
                  <a:cubicBezTo>
                    <a:pt x="177611" y="149526"/>
                    <a:pt x="182019" y="150046"/>
                    <a:pt x="186490" y="150046"/>
                  </a:cubicBezTo>
                  <a:lnTo>
                    <a:pt x="197737" y="150046"/>
                  </a:lnTo>
                  <a:cubicBezTo>
                    <a:pt x="200368" y="150046"/>
                    <a:pt x="203294" y="150015"/>
                    <a:pt x="206523" y="149945"/>
                  </a:cubicBezTo>
                  <a:cubicBezTo>
                    <a:pt x="209736" y="149883"/>
                    <a:pt x="212856" y="149751"/>
                    <a:pt x="215892" y="149557"/>
                  </a:cubicBezTo>
                  <a:cubicBezTo>
                    <a:pt x="218918" y="149356"/>
                    <a:pt x="221713" y="149131"/>
                    <a:pt x="224282" y="148867"/>
                  </a:cubicBezTo>
                  <a:cubicBezTo>
                    <a:pt x="226843" y="148603"/>
                    <a:pt x="228846" y="148270"/>
                    <a:pt x="230297" y="147882"/>
                  </a:cubicBezTo>
                  <a:cubicBezTo>
                    <a:pt x="231873" y="147223"/>
                    <a:pt x="232959" y="146432"/>
                    <a:pt x="233549" y="145509"/>
                  </a:cubicBezTo>
                  <a:cubicBezTo>
                    <a:pt x="234147" y="144594"/>
                    <a:pt x="234574" y="143477"/>
                    <a:pt x="234838" y="142166"/>
                  </a:cubicBezTo>
                  <a:cubicBezTo>
                    <a:pt x="235234" y="138614"/>
                    <a:pt x="235490" y="134706"/>
                    <a:pt x="235622" y="130425"/>
                  </a:cubicBezTo>
                  <a:cubicBezTo>
                    <a:pt x="235753" y="126160"/>
                    <a:pt x="235823" y="122244"/>
                    <a:pt x="235823" y="118700"/>
                  </a:cubicBezTo>
                  <a:lnTo>
                    <a:pt x="235823" y="4142"/>
                  </a:lnTo>
                  <a:cubicBezTo>
                    <a:pt x="235823" y="2955"/>
                    <a:pt x="235459" y="1970"/>
                    <a:pt x="234737" y="1187"/>
                  </a:cubicBezTo>
                  <a:cubicBezTo>
                    <a:pt x="234015" y="396"/>
                    <a:pt x="233122" y="0"/>
                    <a:pt x="232074" y="0"/>
                  </a:cubicBezTo>
                  <a:moveTo>
                    <a:pt x="149389" y="109114"/>
                  </a:moveTo>
                  <a:cubicBezTo>
                    <a:pt x="149389" y="116846"/>
                    <a:pt x="147876" y="122446"/>
                    <a:pt x="144848" y="125920"/>
                  </a:cubicBezTo>
                  <a:cubicBezTo>
                    <a:pt x="141821" y="129386"/>
                    <a:pt x="137016" y="131116"/>
                    <a:pt x="130442" y="131116"/>
                  </a:cubicBezTo>
                  <a:cubicBezTo>
                    <a:pt x="125436" y="131116"/>
                    <a:pt x="121369" y="130108"/>
                    <a:pt x="118210" y="128076"/>
                  </a:cubicBezTo>
                  <a:cubicBezTo>
                    <a:pt x="115051" y="126044"/>
                    <a:pt x="112948" y="122679"/>
                    <a:pt x="111892" y="117964"/>
                  </a:cubicBezTo>
                  <a:cubicBezTo>
                    <a:pt x="111496" y="115211"/>
                    <a:pt x="111302" y="112264"/>
                    <a:pt x="111302" y="109115"/>
                  </a:cubicBezTo>
                  <a:lnTo>
                    <a:pt x="111302" y="100678"/>
                  </a:lnTo>
                  <a:cubicBezTo>
                    <a:pt x="111302" y="92682"/>
                    <a:pt x="112816" y="86889"/>
                    <a:pt x="115843" y="83291"/>
                  </a:cubicBezTo>
                  <a:cubicBezTo>
                    <a:pt x="118870" y="79685"/>
                    <a:pt x="123736" y="77885"/>
                    <a:pt x="130443" y="77885"/>
                  </a:cubicBezTo>
                  <a:cubicBezTo>
                    <a:pt x="137149" y="77885"/>
                    <a:pt x="141985" y="79684"/>
                    <a:pt x="144942" y="83291"/>
                  </a:cubicBezTo>
                  <a:cubicBezTo>
                    <a:pt x="147907" y="86889"/>
                    <a:pt x="149390" y="92682"/>
                    <a:pt x="149390" y="100678"/>
                  </a:cubicBezTo>
                  <a:lnTo>
                    <a:pt x="149390" y="109115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E32082D4-1885-D165-CF09-6FF4E878DA79}"/>
                </a:ext>
              </a:extLst>
            </p:cNvPr>
            <p:cNvSpPr/>
            <p:nvPr/>
          </p:nvSpPr>
          <p:spPr>
            <a:xfrm>
              <a:off x="10713754" y="708582"/>
              <a:ext cx="25659" cy="150045"/>
            </a:xfrm>
            <a:custGeom>
              <a:avLst/>
              <a:gdLst>
                <a:gd name="connsiteX0" fmla="*/ 3951 w 25659"/>
                <a:gd name="connsiteY0" fmla="*/ 150045 h 150045"/>
                <a:gd name="connsiteX1" fmla="*/ 21709 w 25659"/>
                <a:gd name="connsiteY1" fmla="*/ 150045 h 150045"/>
                <a:gd name="connsiteX2" fmla="*/ 24573 w 25659"/>
                <a:gd name="connsiteY2" fmla="*/ 148758 h 150045"/>
                <a:gd name="connsiteX3" fmla="*/ 25660 w 25659"/>
                <a:gd name="connsiteY3" fmla="*/ 145904 h 150045"/>
                <a:gd name="connsiteX4" fmla="*/ 25660 w 25659"/>
                <a:gd name="connsiteY4" fmla="*/ 3940 h 150045"/>
                <a:gd name="connsiteX5" fmla="*/ 24573 w 25659"/>
                <a:gd name="connsiteY5" fmla="*/ 1179 h 150045"/>
                <a:gd name="connsiteX6" fmla="*/ 21709 w 25659"/>
                <a:gd name="connsiteY6" fmla="*/ 0 h 150045"/>
                <a:gd name="connsiteX7" fmla="*/ 3951 w 25659"/>
                <a:gd name="connsiteY7" fmla="*/ 0 h 150045"/>
                <a:gd name="connsiteX8" fmla="*/ 1087 w 25659"/>
                <a:gd name="connsiteY8" fmla="*/ 1179 h 150045"/>
                <a:gd name="connsiteX9" fmla="*/ 0 w 25659"/>
                <a:gd name="connsiteY9" fmla="*/ 3940 h 150045"/>
                <a:gd name="connsiteX10" fmla="*/ 0 w 25659"/>
                <a:gd name="connsiteY10" fmla="*/ 145904 h 150045"/>
                <a:gd name="connsiteX11" fmla="*/ 1087 w 25659"/>
                <a:gd name="connsiteY11" fmla="*/ 148758 h 150045"/>
                <a:gd name="connsiteX12" fmla="*/ 3951 w 25659"/>
                <a:gd name="connsiteY12" fmla="*/ 150045 h 15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659" h="150045">
                  <a:moveTo>
                    <a:pt x="3951" y="150045"/>
                  </a:moveTo>
                  <a:lnTo>
                    <a:pt x="21709" y="150045"/>
                  </a:lnTo>
                  <a:cubicBezTo>
                    <a:pt x="22889" y="150045"/>
                    <a:pt x="23844" y="149619"/>
                    <a:pt x="24573" y="148758"/>
                  </a:cubicBezTo>
                  <a:cubicBezTo>
                    <a:pt x="25295" y="147905"/>
                    <a:pt x="25660" y="146959"/>
                    <a:pt x="25660" y="145904"/>
                  </a:cubicBezTo>
                  <a:lnTo>
                    <a:pt x="25660" y="3940"/>
                  </a:lnTo>
                  <a:cubicBezTo>
                    <a:pt x="25660" y="2885"/>
                    <a:pt x="25295" y="1962"/>
                    <a:pt x="24573" y="1179"/>
                  </a:cubicBezTo>
                  <a:cubicBezTo>
                    <a:pt x="23844" y="388"/>
                    <a:pt x="22889" y="0"/>
                    <a:pt x="21709" y="0"/>
                  </a:cubicBezTo>
                  <a:lnTo>
                    <a:pt x="3951" y="0"/>
                  </a:lnTo>
                  <a:cubicBezTo>
                    <a:pt x="2763" y="0"/>
                    <a:pt x="1808" y="388"/>
                    <a:pt x="1087" y="1179"/>
                  </a:cubicBezTo>
                  <a:cubicBezTo>
                    <a:pt x="365" y="1962"/>
                    <a:pt x="0" y="2885"/>
                    <a:pt x="0" y="3940"/>
                  </a:cubicBezTo>
                  <a:lnTo>
                    <a:pt x="0" y="145904"/>
                  </a:lnTo>
                  <a:cubicBezTo>
                    <a:pt x="0" y="146959"/>
                    <a:pt x="365" y="147905"/>
                    <a:pt x="1087" y="148758"/>
                  </a:cubicBezTo>
                  <a:cubicBezTo>
                    <a:pt x="1808" y="149619"/>
                    <a:pt x="2763" y="150045"/>
                    <a:pt x="3951" y="15004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5D68466B-96CF-F6D5-F9CD-27102734202B}"/>
                </a:ext>
              </a:extLst>
            </p:cNvPr>
            <p:cNvSpPr/>
            <p:nvPr/>
          </p:nvSpPr>
          <p:spPr>
            <a:xfrm>
              <a:off x="9080986" y="999604"/>
              <a:ext cx="419379" cy="113355"/>
            </a:xfrm>
            <a:custGeom>
              <a:avLst/>
              <a:gdLst>
                <a:gd name="connsiteX0" fmla="*/ 140307 w 419379"/>
                <a:gd name="connsiteY0" fmla="*/ 36084 h 113355"/>
                <a:gd name="connsiteX1" fmla="*/ 140307 w 419379"/>
                <a:gd name="connsiteY1" fmla="*/ 70781 h 113355"/>
                <a:gd name="connsiteX2" fmla="*/ 142084 w 419379"/>
                <a:gd name="connsiteY2" fmla="*/ 83305 h 113355"/>
                <a:gd name="connsiteX3" fmla="*/ 147316 w 419379"/>
                <a:gd name="connsiteY3" fmla="*/ 90897 h 113355"/>
                <a:gd name="connsiteX4" fmla="*/ 155901 w 419379"/>
                <a:gd name="connsiteY4" fmla="*/ 94643 h 113355"/>
                <a:gd name="connsiteX5" fmla="*/ 167939 w 419379"/>
                <a:gd name="connsiteY5" fmla="*/ 95628 h 113355"/>
                <a:gd name="connsiteX6" fmla="*/ 382279 w 419379"/>
                <a:gd name="connsiteY6" fmla="*/ 95628 h 113355"/>
                <a:gd name="connsiteX7" fmla="*/ 390956 w 419379"/>
                <a:gd name="connsiteY7" fmla="*/ 95527 h 113355"/>
                <a:gd name="connsiteX8" fmla="*/ 400131 w 419379"/>
                <a:gd name="connsiteY8" fmla="*/ 95132 h 113355"/>
                <a:gd name="connsiteX9" fmla="*/ 408226 w 419379"/>
                <a:gd name="connsiteY9" fmla="*/ 94442 h 113355"/>
                <a:gd name="connsiteX10" fmla="*/ 414047 w 419379"/>
                <a:gd name="connsiteY10" fmla="*/ 93457 h 113355"/>
                <a:gd name="connsiteX11" fmla="*/ 417300 w 419379"/>
                <a:gd name="connsiteY11" fmla="*/ 91099 h 113355"/>
                <a:gd name="connsiteX12" fmla="*/ 418588 w 419379"/>
                <a:gd name="connsiteY12" fmla="*/ 87741 h 113355"/>
                <a:gd name="connsiteX13" fmla="*/ 419279 w 419379"/>
                <a:gd name="connsiteY13" fmla="*/ 73844 h 113355"/>
                <a:gd name="connsiteX14" fmla="*/ 419380 w 419379"/>
                <a:gd name="connsiteY14" fmla="*/ 52642 h 113355"/>
                <a:gd name="connsiteX15" fmla="*/ 419380 w 419379"/>
                <a:gd name="connsiteY15" fmla="*/ 34308 h 113355"/>
                <a:gd name="connsiteX16" fmla="*/ 419279 w 419379"/>
                <a:gd name="connsiteY16" fmla="*/ 25142 h 113355"/>
                <a:gd name="connsiteX17" fmla="*/ 418984 w 419379"/>
                <a:gd name="connsiteY17" fmla="*/ 13997 h 113355"/>
                <a:gd name="connsiteX18" fmla="*/ 417797 w 419379"/>
                <a:gd name="connsiteY18" fmla="*/ 11337 h 113355"/>
                <a:gd name="connsiteX19" fmla="*/ 414638 w 419379"/>
                <a:gd name="connsiteY19" fmla="*/ 10252 h 113355"/>
                <a:gd name="connsiteX20" fmla="*/ 398067 w 419379"/>
                <a:gd name="connsiteY20" fmla="*/ 10252 h 113355"/>
                <a:gd name="connsiteX21" fmla="*/ 395202 w 419379"/>
                <a:gd name="connsiteY21" fmla="*/ 11337 h 113355"/>
                <a:gd name="connsiteX22" fmla="*/ 394116 w 419379"/>
                <a:gd name="connsiteY22" fmla="*/ 13997 h 113355"/>
                <a:gd name="connsiteX23" fmla="*/ 394512 w 419379"/>
                <a:gd name="connsiteY23" fmla="*/ 40419 h 113355"/>
                <a:gd name="connsiteX24" fmla="*/ 394512 w 419379"/>
                <a:gd name="connsiteY24" fmla="*/ 63886 h 113355"/>
                <a:gd name="connsiteX25" fmla="*/ 392936 w 419379"/>
                <a:gd name="connsiteY25" fmla="*/ 69501 h 113355"/>
                <a:gd name="connsiteX26" fmla="*/ 386618 w 419379"/>
                <a:gd name="connsiteY26" fmla="*/ 70393 h 113355"/>
                <a:gd name="connsiteX27" fmla="*/ 373594 w 419379"/>
                <a:gd name="connsiteY27" fmla="*/ 70393 h 113355"/>
                <a:gd name="connsiteX28" fmla="*/ 371032 w 419379"/>
                <a:gd name="connsiteY28" fmla="*/ 69803 h 113355"/>
                <a:gd name="connsiteX29" fmla="*/ 369061 w 419379"/>
                <a:gd name="connsiteY29" fmla="*/ 67632 h 113355"/>
                <a:gd name="connsiteX30" fmla="*/ 367679 w 419379"/>
                <a:gd name="connsiteY30" fmla="*/ 64871 h 113355"/>
                <a:gd name="connsiteX31" fmla="*/ 365902 w 419379"/>
                <a:gd name="connsiteY31" fmla="*/ 60629 h 113355"/>
                <a:gd name="connsiteX32" fmla="*/ 363923 w 419379"/>
                <a:gd name="connsiteY32" fmla="*/ 56101 h 113355"/>
                <a:gd name="connsiteX33" fmla="*/ 362355 w 419379"/>
                <a:gd name="connsiteY33" fmla="*/ 52254 h 113355"/>
                <a:gd name="connsiteX34" fmla="*/ 359786 w 419379"/>
                <a:gd name="connsiteY34" fmla="*/ 46732 h 113355"/>
                <a:gd name="connsiteX35" fmla="*/ 346956 w 419379"/>
                <a:gd name="connsiteY35" fmla="*/ 24351 h 113355"/>
                <a:gd name="connsiteX36" fmla="*/ 331960 w 419379"/>
                <a:gd name="connsiteY36" fmla="*/ 9957 h 113355"/>
                <a:gd name="connsiteX37" fmla="*/ 314589 w 419379"/>
                <a:gd name="connsiteY37" fmla="*/ 2264 h 113355"/>
                <a:gd name="connsiteX38" fmla="*/ 294464 w 419379"/>
                <a:gd name="connsiteY38" fmla="*/ 0 h 113355"/>
                <a:gd name="connsiteX39" fmla="*/ 284699 w 419379"/>
                <a:gd name="connsiteY39" fmla="*/ 395 h 113355"/>
                <a:gd name="connsiteX40" fmla="*/ 275129 w 419379"/>
                <a:gd name="connsiteY40" fmla="*/ 1776 h 113355"/>
                <a:gd name="connsiteX41" fmla="*/ 271178 w 419379"/>
                <a:gd name="connsiteY41" fmla="*/ 5522 h 113355"/>
                <a:gd name="connsiteX42" fmla="*/ 271178 w 419379"/>
                <a:gd name="connsiteY42" fmla="*/ 20109 h 113355"/>
                <a:gd name="connsiteX43" fmla="*/ 275323 w 419379"/>
                <a:gd name="connsiteY43" fmla="*/ 23265 h 113355"/>
                <a:gd name="connsiteX44" fmla="*/ 281051 w 419379"/>
                <a:gd name="connsiteY44" fmla="*/ 22971 h 113355"/>
                <a:gd name="connsiteX45" fmla="*/ 285980 w 419379"/>
                <a:gd name="connsiteY45" fmla="*/ 22870 h 113355"/>
                <a:gd name="connsiteX46" fmla="*/ 315576 w 419379"/>
                <a:gd name="connsiteY46" fmla="*/ 30074 h 113355"/>
                <a:gd name="connsiteX47" fmla="*/ 332155 w 419379"/>
                <a:gd name="connsiteY47" fmla="*/ 49881 h 113355"/>
                <a:gd name="connsiteX48" fmla="*/ 336105 w 419379"/>
                <a:gd name="connsiteY48" fmla="*/ 58171 h 113355"/>
                <a:gd name="connsiteX49" fmla="*/ 341430 w 419379"/>
                <a:gd name="connsiteY49" fmla="*/ 70393 h 113355"/>
                <a:gd name="connsiteX50" fmla="*/ 174444 w 419379"/>
                <a:gd name="connsiteY50" fmla="*/ 70393 h 113355"/>
                <a:gd name="connsiteX51" fmla="*/ 167343 w 419379"/>
                <a:gd name="connsiteY51" fmla="*/ 69106 h 113355"/>
                <a:gd name="connsiteX52" fmla="*/ 165371 w 419379"/>
                <a:gd name="connsiteY52" fmla="*/ 63491 h 113355"/>
                <a:gd name="connsiteX53" fmla="*/ 165371 w 419379"/>
                <a:gd name="connsiteY53" fmla="*/ 18736 h 113355"/>
                <a:gd name="connsiteX54" fmla="*/ 164478 w 419379"/>
                <a:gd name="connsiteY54" fmla="*/ 15975 h 113355"/>
                <a:gd name="connsiteX55" fmla="*/ 162018 w 419379"/>
                <a:gd name="connsiteY55" fmla="*/ 14789 h 113355"/>
                <a:gd name="connsiteX56" fmla="*/ 149188 w 419379"/>
                <a:gd name="connsiteY56" fmla="*/ 13021 h 113355"/>
                <a:gd name="connsiteX57" fmla="*/ 133603 w 419379"/>
                <a:gd name="connsiteY57" fmla="*/ 12222 h 113355"/>
                <a:gd name="connsiteX58" fmla="*/ 96005 w 419379"/>
                <a:gd name="connsiteY58" fmla="*/ 22870 h 113355"/>
                <a:gd name="connsiteX59" fmla="*/ 82880 w 419379"/>
                <a:gd name="connsiteY59" fmla="*/ 55999 h 113355"/>
                <a:gd name="connsiteX60" fmla="*/ 82880 w 419379"/>
                <a:gd name="connsiteY60" fmla="*/ 57558 h 113355"/>
                <a:gd name="connsiteX61" fmla="*/ 82290 w 419379"/>
                <a:gd name="connsiteY61" fmla="*/ 87531 h 113355"/>
                <a:gd name="connsiteX62" fmla="*/ 73706 w 419379"/>
                <a:gd name="connsiteY62" fmla="*/ 88415 h 113355"/>
                <a:gd name="connsiteX63" fmla="*/ 63941 w 419379"/>
                <a:gd name="connsiteY63" fmla="*/ 88710 h 113355"/>
                <a:gd name="connsiteX64" fmla="*/ 42821 w 419379"/>
                <a:gd name="connsiteY64" fmla="*/ 85065 h 113355"/>
                <a:gd name="connsiteX65" fmla="*/ 30783 w 419379"/>
                <a:gd name="connsiteY65" fmla="*/ 75007 h 113355"/>
                <a:gd name="connsiteX66" fmla="*/ 25358 w 419379"/>
                <a:gd name="connsiteY66" fmla="*/ 59822 h 113355"/>
                <a:gd name="connsiteX67" fmla="*/ 24077 w 419379"/>
                <a:gd name="connsiteY67" fmla="*/ 40799 h 113355"/>
                <a:gd name="connsiteX68" fmla="*/ 24372 w 419379"/>
                <a:gd name="connsiteY68" fmla="*/ 33594 h 113355"/>
                <a:gd name="connsiteX69" fmla="*/ 25063 w 419379"/>
                <a:gd name="connsiteY69" fmla="*/ 24831 h 113355"/>
                <a:gd name="connsiteX70" fmla="*/ 21709 w 419379"/>
                <a:gd name="connsiteY70" fmla="*/ 21085 h 113355"/>
                <a:gd name="connsiteX71" fmla="*/ 6512 w 419379"/>
                <a:gd name="connsiteY71" fmla="*/ 21085 h 113355"/>
                <a:gd name="connsiteX72" fmla="*/ 2561 w 419379"/>
                <a:gd name="connsiteY72" fmla="*/ 25025 h 113355"/>
                <a:gd name="connsiteX73" fmla="*/ 1483 w 419379"/>
                <a:gd name="connsiteY73" fmla="*/ 31826 h 113355"/>
                <a:gd name="connsiteX74" fmla="*/ 691 w 419379"/>
                <a:gd name="connsiteY74" fmla="*/ 39023 h 113355"/>
                <a:gd name="connsiteX75" fmla="*/ 194 w 419379"/>
                <a:gd name="connsiteY75" fmla="*/ 45724 h 113355"/>
                <a:gd name="connsiteX76" fmla="*/ 0 w 419379"/>
                <a:gd name="connsiteY76" fmla="*/ 51052 h 113355"/>
                <a:gd name="connsiteX77" fmla="*/ 3555 w 419379"/>
                <a:gd name="connsiteY77" fmla="*/ 78063 h 113355"/>
                <a:gd name="connsiteX78" fmla="*/ 14701 w 419379"/>
                <a:gd name="connsiteY78" fmla="*/ 97481 h 113355"/>
                <a:gd name="connsiteX79" fmla="*/ 34338 w 419379"/>
                <a:gd name="connsiteY79" fmla="*/ 109316 h 113355"/>
                <a:gd name="connsiteX80" fmla="*/ 63352 w 419379"/>
                <a:gd name="connsiteY80" fmla="*/ 113356 h 113355"/>
                <a:gd name="connsiteX81" fmla="*/ 84363 w 419379"/>
                <a:gd name="connsiteY81" fmla="*/ 112573 h 113355"/>
                <a:gd name="connsiteX82" fmla="*/ 102812 w 419379"/>
                <a:gd name="connsiteY82" fmla="*/ 110401 h 113355"/>
                <a:gd name="connsiteX83" fmla="*/ 107159 w 419379"/>
                <a:gd name="connsiteY83" fmla="*/ 106066 h 113355"/>
                <a:gd name="connsiteX84" fmla="*/ 107943 w 419379"/>
                <a:gd name="connsiteY84" fmla="*/ 58365 h 113355"/>
                <a:gd name="connsiteX85" fmla="*/ 113671 w 419379"/>
                <a:gd name="connsiteY85" fmla="*/ 40319 h 113355"/>
                <a:gd name="connsiteX86" fmla="*/ 130638 w 419379"/>
                <a:gd name="connsiteY86" fmla="*/ 35294 h 113355"/>
                <a:gd name="connsiteX87" fmla="*/ 135373 w 419379"/>
                <a:gd name="connsiteY87" fmla="*/ 35495 h 113355"/>
                <a:gd name="connsiteX88" fmla="*/ 140310 w 419379"/>
                <a:gd name="connsiteY88" fmla="*/ 36085 h 113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419379" h="113355">
                  <a:moveTo>
                    <a:pt x="140307" y="36084"/>
                  </a:moveTo>
                  <a:lnTo>
                    <a:pt x="140307" y="70781"/>
                  </a:lnTo>
                  <a:cubicBezTo>
                    <a:pt x="140307" y="75914"/>
                    <a:pt x="140897" y="80078"/>
                    <a:pt x="142084" y="83305"/>
                  </a:cubicBezTo>
                  <a:cubicBezTo>
                    <a:pt x="143264" y="86531"/>
                    <a:pt x="145011" y="89051"/>
                    <a:pt x="147316" y="90897"/>
                  </a:cubicBezTo>
                  <a:cubicBezTo>
                    <a:pt x="149614" y="92736"/>
                    <a:pt x="152478" y="93984"/>
                    <a:pt x="155901" y="94643"/>
                  </a:cubicBezTo>
                  <a:cubicBezTo>
                    <a:pt x="159323" y="95302"/>
                    <a:pt x="163328" y="95628"/>
                    <a:pt x="167939" y="95628"/>
                  </a:cubicBezTo>
                  <a:lnTo>
                    <a:pt x="382279" y="95628"/>
                  </a:lnTo>
                  <a:cubicBezTo>
                    <a:pt x="384903" y="95628"/>
                    <a:pt x="387805" y="95597"/>
                    <a:pt x="390956" y="95527"/>
                  </a:cubicBezTo>
                  <a:cubicBezTo>
                    <a:pt x="394115" y="95465"/>
                    <a:pt x="397181" y="95334"/>
                    <a:pt x="400131" y="95132"/>
                  </a:cubicBezTo>
                  <a:cubicBezTo>
                    <a:pt x="403096" y="94938"/>
                    <a:pt x="405797" y="94705"/>
                    <a:pt x="408226" y="94442"/>
                  </a:cubicBezTo>
                  <a:cubicBezTo>
                    <a:pt x="410664" y="94186"/>
                    <a:pt x="412596" y="93860"/>
                    <a:pt x="414047" y="93457"/>
                  </a:cubicBezTo>
                  <a:cubicBezTo>
                    <a:pt x="415631" y="92798"/>
                    <a:pt x="416710" y="92014"/>
                    <a:pt x="417300" y="91099"/>
                  </a:cubicBezTo>
                  <a:cubicBezTo>
                    <a:pt x="417897" y="90176"/>
                    <a:pt x="418325" y="89052"/>
                    <a:pt x="418588" y="87741"/>
                  </a:cubicBezTo>
                  <a:cubicBezTo>
                    <a:pt x="418984" y="84189"/>
                    <a:pt x="419209" y="79560"/>
                    <a:pt x="419279" y="73844"/>
                  </a:cubicBezTo>
                  <a:cubicBezTo>
                    <a:pt x="419341" y="68129"/>
                    <a:pt x="419380" y="61056"/>
                    <a:pt x="419380" y="52642"/>
                  </a:cubicBezTo>
                  <a:lnTo>
                    <a:pt x="419380" y="34308"/>
                  </a:lnTo>
                  <a:cubicBezTo>
                    <a:pt x="419380" y="31423"/>
                    <a:pt x="419341" y="28361"/>
                    <a:pt x="419279" y="25142"/>
                  </a:cubicBezTo>
                  <a:cubicBezTo>
                    <a:pt x="419209" y="21916"/>
                    <a:pt x="419108" y="18208"/>
                    <a:pt x="418984" y="13997"/>
                  </a:cubicBezTo>
                  <a:cubicBezTo>
                    <a:pt x="418852" y="12951"/>
                    <a:pt x="418449" y="12066"/>
                    <a:pt x="417797" y="11337"/>
                  </a:cubicBezTo>
                  <a:cubicBezTo>
                    <a:pt x="417137" y="10616"/>
                    <a:pt x="416081" y="10252"/>
                    <a:pt x="414638" y="10252"/>
                  </a:cubicBezTo>
                  <a:lnTo>
                    <a:pt x="398067" y="10252"/>
                  </a:lnTo>
                  <a:cubicBezTo>
                    <a:pt x="396879" y="10252"/>
                    <a:pt x="395924" y="10616"/>
                    <a:pt x="395202" y="11337"/>
                  </a:cubicBezTo>
                  <a:cubicBezTo>
                    <a:pt x="394481" y="12066"/>
                    <a:pt x="394116" y="12950"/>
                    <a:pt x="394116" y="13997"/>
                  </a:cubicBezTo>
                  <a:cubicBezTo>
                    <a:pt x="394380" y="23467"/>
                    <a:pt x="394512" y="32268"/>
                    <a:pt x="394512" y="40419"/>
                  </a:cubicBezTo>
                  <a:lnTo>
                    <a:pt x="394512" y="63886"/>
                  </a:lnTo>
                  <a:cubicBezTo>
                    <a:pt x="394512" y="67034"/>
                    <a:pt x="393984" y="68911"/>
                    <a:pt x="392936" y="69501"/>
                  </a:cubicBezTo>
                  <a:cubicBezTo>
                    <a:pt x="391880" y="70090"/>
                    <a:pt x="389777" y="70393"/>
                    <a:pt x="386618" y="70393"/>
                  </a:cubicBezTo>
                  <a:lnTo>
                    <a:pt x="373594" y="70393"/>
                  </a:lnTo>
                  <a:cubicBezTo>
                    <a:pt x="372538" y="70393"/>
                    <a:pt x="371692" y="70191"/>
                    <a:pt x="371032" y="69803"/>
                  </a:cubicBezTo>
                  <a:cubicBezTo>
                    <a:pt x="370373" y="69400"/>
                    <a:pt x="369713" y="68686"/>
                    <a:pt x="369061" y="67632"/>
                  </a:cubicBezTo>
                  <a:cubicBezTo>
                    <a:pt x="368665" y="67105"/>
                    <a:pt x="368200" y="66190"/>
                    <a:pt x="367679" y="64871"/>
                  </a:cubicBezTo>
                  <a:cubicBezTo>
                    <a:pt x="367151" y="63553"/>
                    <a:pt x="366554" y="62142"/>
                    <a:pt x="365902" y="60629"/>
                  </a:cubicBezTo>
                  <a:cubicBezTo>
                    <a:pt x="365242" y="59117"/>
                    <a:pt x="364582" y="57612"/>
                    <a:pt x="363923" y="56101"/>
                  </a:cubicBezTo>
                  <a:cubicBezTo>
                    <a:pt x="363263" y="54588"/>
                    <a:pt x="362743" y="53301"/>
                    <a:pt x="362355" y="52254"/>
                  </a:cubicBezTo>
                  <a:lnTo>
                    <a:pt x="359786" y="46732"/>
                  </a:lnTo>
                  <a:cubicBezTo>
                    <a:pt x="355835" y="37791"/>
                    <a:pt x="351558" y="30330"/>
                    <a:pt x="346956" y="24351"/>
                  </a:cubicBezTo>
                  <a:cubicBezTo>
                    <a:pt x="342345" y="18372"/>
                    <a:pt x="337355" y="13571"/>
                    <a:pt x="331960" y="9957"/>
                  </a:cubicBezTo>
                  <a:cubicBezTo>
                    <a:pt x="326558" y="6344"/>
                    <a:pt x="320776" y="3784"/>
                    <a:pt x="314589" y="2264"/>
                  </a:cubicBezTo>
                  <a:cubicBezTo>
                    <a:pt x="308403" y="760"/>
                    <a:pt x="301698" y="0"/>
                    <a:pt x="294464" y="0"/>
                  </a:cubicBezTo>
                  <a:cubicBezTo>
                    <a:pt x="291041" y="0"/>
                    <a:pt x="287788" y="132"/>
                    <a:pt x="284699" y="395"/>
                  </a:cubicBezTo>
                  <a:cubicBezTo>
                    <a:pt x="281602" y="667"/>
                    <a:pt x="278412" y="1117"/>
                    <a:pt x="275129" y="1776"/>
                  </a:cubicBezTo>
                  <a:cubicBezTo>
                    <a:pt x="272490" y="2303"/>
                    <a:pt x="271178" y="3544"/>
                    <a:pt x="271178" y="5522"/>
                  </a:cubicBezTo>
                  <a:lnTo>
                    <a:pt x="271178" y="20109"/>
                  </a:lnTo>
                  <a:cubicBezTo>
                    <a:pt x="271178" y="22482"/>
                    <a:pt x="272560" y="23529"/>
                    <a:pt x="275323" y="23265"/>
                  </a:cubicBezTo>
                  <a:cubicBezTo>
                    <a:pt x="276767" y="23142"/>
                    <a:pt x="278676" y="23040"/>
                    <a:pt x="281051" y="22971"/>
                  </a:cubicBezTo>
                  <a:cubicBezTo>
                    <a:pt x="283411" y="22909"/>
                    <a:pt x="285056" y="22870"/>
                    <a:pt x="285980" y="22870"/>
                  </a:cubicBezTo>
                  <a:cubicBezTo>
                    <a:pt x="298476" y="22870"/>
                    <a:pt x="308342" y="25274"/>
                    <a:pt x="315576" y="30074"/>
                  </a:cubicBezTo>
                  <a:cubicBezTo>
                    <a:pt x="322817" y="34867"/>
                    <a:pt x="328336" y="41474"/>
                    <a:pt x="332155" y="49881"/>
                  </a:cubicBezTo>
                  <a:lnTo>
                    <a:pt x="336105" y="58171"/>
                  </a:lnTo>
                  <a:lnTo>
                    <a:pt x="341430" y="70393"/>
                  </a:lnTo>
                  <a:lnTo>
                    <a:pt x="174444" y="70393"/>
                  </a:lnTo>
                  <a:cubicBezTo>
                    <a:pt x="171029" y="70393"/>
                    <a:pt x="168654" y="69966"/>
                    <a:pt x="167343" y="69106"/>
                  </a:cubicBezTo>
                  <a:cubicBezTo>
                    <a:pt x="166031" y="68252"/>
                    <a:pt x="165371" y="66383"/>
                    <a:pt x="165371" y="63491"/>
                  </a:cubicBezTo>
                  <a:lnTo>
                    <a:pt x="165371" y="18736"/>
                  </a:lnTo>
                  <a:cubicBezTo>
                    <a:pt x="165371" y="17418"/>
                    <a:pt x="165076" y="16495"/>
                    <a:pt x="164478" y="15975"/>
                  </a:cubicBezTo>
                  <a:cubicBezTo>
                    <a:pt x="163889" y="15448"/>
                    <a:pt x="163066" y="15053"/>
                    <a:pt x="162018" y="14789"/>
                  </a:cubicBezTo>
                  <a:cubicBezTo>
                    <a:pt x="158595" y="14137"/>
                    <a:pt x="154319" y="13540"/>
                    <a:pt x="149188" y="13021"/>
                  </a:cubicBezTo>
                  <a:cubicBezTo>
                    <a:pt x="144058" y="12493"/>
                    <a:pt x="138857" y="12222"/>
                    <a:pt x="133603" y="12222"/>
                  </a:cubicBezTo>
                  <a:cubicBezTo>
                    <a:pt x="117288" y="12222"/>
                    <a:pt x="104752" y="15774"/>
                    <a:pt x="96005" y="22870"/>
                  </a:cubicBezTo>
                  <a:cubicBezTo>
                    <a:pt x="87257" y="29965"/>
                    <a:pt x="82880" y="41016"/>
                    <a:pt x="82880" y="55999"/>
                  </a:cubicBezTo>
                  <a:lnTo>
                    <a:pt x="82880" y="57558"/>
                  </a:lnTo>
                  <a:cubicBezTo>
                    <a:pt x="82880" y="60195"/>
                    <a:pt x="82422" y="84243"/>
                    <a:pt x="82290" y="87531"/>
                  </a:cubicBezTo>
                  <a:cubicBezTo>
                    <a:pt x="79527" y="87919"/>
                    <a:pt x="76663" y="88222"/>
                    <a:pt x="73706" y="88415"/>
                  </a:cubicBezTo>
                  <a:cubicBezTo>
                    <a:pt x="70748" y="88609"/>
                    <a:pt x="67489" y="88710"/>
                    <a:pt x="63941" y="88710"/>
                  </a:cubicBezTo>
                  <a:cubicBezTo>
                    <a:pt x="55124" y="88710"/>
                    <a:pt x="48084" y="87493"/>
                    <a:pt x="42821" y="85065"/>
                  </a:cubicBezTo>
                  <a:cubicBezTo>
                    <a:pt x="37559" y="82630"/>
                    <a:pt x="33546" y="79280"/>
                    <a:pt x="30783" y="75007"/>
                  </a:cubicBezTo>
                  <a:cubicBezTo>
                    <a:pt x="28020" y="70734"/>
                    <a:pt x="26212" y="65678"/>
                    <a:pt x="25358" y="59822"/>
                  </a:cubicBezTo>
                  <a:cubicBezTo>
                    <a:pt x="24504" y="53975"/>
                    <a:pt x="24077" y="47631"/>
                    <a:pt x="24077" y="40799"/>
                  </a:cubicBezTo>
                  <a:cubicBezTo>
                    <a:pt x="24077" y="38953"/>
                    <a:pt x="24178" y="36557"/>
                    <a:pt x="24372" y="33594"/>
                  </a:cubicBezTo>
                  <a:cubicBezTo>
                    <a:pt x="24566" y="30640"/>
                    <a:pt x="24799" y="27724"/>
                    <a:pt x="25063" y="24831"/>
                  </a:cubicBezTo>
                  <a:cubicBezTo>
                    <a:pt x="25327" y="22334"/>
                    <a:pt x="24201" y="21085"/>
                    <a:pt x="21709" y="21085"/>
                  </a:cubicBezTo>
                  <a:lnTo>
                    <a:pt x="6512" y="21085"/>
                  </a:lnTo>
                  <a:cubicBezTo>
                    <a:pt x="4269" y="21085"/>
                    <a:pt x="2957" y="22396"/>
                    <a:pt x="2561" y="25025"/>
                  </a:cubicBezTo>
                  <a:cubicBezTo>
                    <a:pt x="2173" y="27134"/>
                    <a:pt x="1808" y="29399"/>
                    <a:pt x="1483" y="31826"/>
                  </a:cubicBezTo>
                  <a:cubicBezTo>
                    <a:pt x="1149" y="34253"/>
                    <a:pt x="893" y="36650"/>
                    <a:pt x="691" y="39023"/>
                  </a:cubicBezTo>
                  <a:cubicBezTo>
                    <a:pt x="497" y="41388"/>
                    <a:pt x="326" y="43630"/>
                    <a:pt x="194" y="45724"/>
                  </a:cubicBezTo>
                  <a:cubicBezTo>
                    <a:pt x="63" y="47833"/>
                    <a:pt x="0" y="49609"/>
                    <a:pt x="0" y="51052"/>
                  </a:cubicBezTo>
                  <a:cubicBezTo>
                    <a:pt x="0" y="61304"/>
                    <a:pt x="1180" y="70307"/>
                    <a:pt x="3555" y="78063"/>
                  </a:cubicBezTo>
                  <a:cubicBezTo>
                    <a:pt x="5922" y="85818"/>
                    <a:pt x="9632" y="92285"/>
                    <a:pt x="14701" y="97481"/>
                  </a:cubicBezTo>
                  <a:cubicBezTo>
                    <a:pt x="19762" y="102677"/>
                    <a:pt x="26313" y="106625"/>
                    <a:pt x="34338" y="109316"/>
                  </a:cubicBezTo>
                  <a:cubicBezTo>
                    <a:pt x="42356" y="112007"/>
                    <a:pt x="52027" y="113356"/>
                    <a:pt x="63352" y="113356"/>
                  </a:cubicBezTo>
                  <a:cubicBezTo>
                    <a:pt x="70586" y="113356"/>
                    <a:pt x="77587" y="113092"/>
                    <a:pt x="84363" y="112573"/>
                  </a:cubicBezTo>
                  <a:cubicBezTo>
                    <a:pt x="91139" y="112045"/>
                    <a:pt x="97286" y="111316"/>
                    <a:pt x="102812" y="110401"/>
                  </a:cubicBezTo>
                  <a:cubicBezTo>
                    <a:pt x="105708" y="109874"/>
                    <a:pt x="107159" y="108432"/>
                    <a:pt x="107159" y="106066"/>
                  </a:cubicBezTo>
                  <a:cubicBezTo>
                    <a:pt x="107423" y="101460"/>
                    <a:pt x="107943" y="58365"/>
                    <a:pt x="107943" y="58365"/>
                  </a:cubicBezTo>
                  <a:cubicBezTo>
                    <a:pt x="107943" y="49687"/>
                    <a:pt x="109852" y="43669"/>
                    <a:pt x="113671" y="40319"/>
                  </a:cubicBezTo>
                  <a:cubicBezTo>
                    <a:pt x="117482" y="36969"/>
                    <a:pt x="123141" y="35294"/>
                    <a:pt x="130638" y="35294"/>
                  </a:cubicBezTo>
                  <a:cubicBezTo>
                    <a:pt x="132486" y="35294"/>
                    <a:pt x="134054" y="35356"/>
                    <a:pt x="135373" y="35495"/>
                  </a:cubicBezTo>
                  <a:cubicBezTo>
                    <a:pt x="136693" y="35627"/>
                    <a:pt x="138338" y="35821"/>
                    <a:pt x="140310" y="3608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29C85D46-6422-57B8-6D59-F348DE6D5FC6}"/>
                </a:ext>
              </a:extLst>
            </p:cNvPr>
            <p:cNvSpPr/>
            <p:nvPr/>
          </p:nvSpPr>
          <p:spPr>
            <a:xfrm>
              <a:off x="9106832" y="1126565"/>
              <a:ext cx="22307" cy="22086"/>
            </a:xfrm>
            <a:custGeom>
              <a:avLst/>
              <a:gdLst>
                <a:gd name="connsiteX0" fmla="*/ 17767 w 22307"/>
                <a:gd name="connsiteY0" fmla="*/ 22087 h 22086"/>
                <a:gd name="connsiteX1" fmla="*/ 20825 w 22307"/>
                <a:gd name="connsiteY1" fmla="*/ 20900 h 22086"/>
                <a:gd name="connsiteX2" fmla="*/ 22307 w 22307"/>
                <a:gd name="connsiteY2" fmla="*/ 18139 h 22086"/>
                <a:gd name="connsiteX3" fmla="*/ 22307 w 22307"/>
                <a:gd name="connsiteY3" fmla="*/ 4141 h 22086"/>
                <a:gd name="connsiteX4" fmla="*/ 20925 w 22307"/>
                <a:gd name="connsiteY4" fmla="*/ 1086 h 22086"/>
                <a:gd name="connsiteX5" fmla="*/ 17767 w 22307"/>
                <a:gd name="connsiteY5" fmla="*/ 0 h 22086"/>
                <a:gd name="connsiteX6" fmla="*/ 4540 w 22307"/>
                <a:gd name="connsiteY6" fmla="*/ 0 h 22086"/>
                <a:gd name="connsiteX7" fmla="*/ 1389 w 22307"/>
                <a:gd name="connsiteY7" fmla="*/ 1086 h 22086"/>
                <a:gd name="connsiteX8" fmla="*/ 0 w 22307"/>
                <a:gd name="connsiteY8" fmla="*/ 4141 h 22086"/>
                <a:gd name="connsiteX9" fmla="*/ 0 w 22307"/>
                <a:gd name="connsiteY9" fmla="*/ 18139 h 22086"/>
                <a:gd name="connsiteX10" fmla="*/ 1389 w 22307"/>
                <a:gd name="connsiteY10" fmla="*/ 20900 h 22086"/>
                <a:gd name="connsiteX11" fmla="*/ 4540 w 22307"/>
                <a:gd name="connsiteY11" fmla="*/ 22087 h 22086"/>
                <a:gd name="connsiteX12" fmla="*/ 17767 w 22307"/>
                <a:gd name="connsiteY12" fmla="*/ 22087 h 22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307" h="22086">
                  <a:moveTo>
                    <a:pt x="17767" y="22087"/>
                  </a:moveTo>
                  <a:cubicBezTo>
                    <a:pt x="18814" y="22087"/>
                    <a:pt x="19839" y="21691"/>
                    <a:pt x="20825" y="20900"/>
                  </a:cubicBezTo>
                  <a:cubicBezTo>
                    <a:pt x="21810" y="20109"/>
                    <a:pt x="22307" y="19194"/>
                    <a:pt x="22307" y="18139"/>
                  </a:cubicBezTo>
                  <a:lnTo>
                    <a:pt x="22307" y="4141"/>
                  </a:lnTo>
                  <a:cubicBezTo>
                    <a:pt x="22307" y="2823"/>
                    <a:pt x="21842" y="1807"/>
                    <a:pt x="20925" y="1086"/>
                  </a:cubicBezTo>
                  <a:cubicBezTo>
                    <a:pt x="20002" y="365"/>
                    <a:pt x="18946" y="0"/>
                    <a:pt x="17767" y="0"/>
                  </a:cubicBezTo>
                  <a:lnTo>
                    <a:pt x="4540" y="0"/>
                  </a:lnTo>
                  <a:cubicBezTo>
                    <a:pt x="3361" y="0"/>
                    <a:pt x="2305" y="365"/>
                    <a:pt x="1389" y="1086"/>
                  </a:cubicBezTo>
                  <a:cubicBezTo>
                    <a:pt x="466" y="1807"/>
                    <a:pt x="0" y="2823"/>
                    <a:pt x="0" y="4141"/>
                  </a:cubicBezTo>
                  <a:lnTo>
                    <a:pt x="0" y="18139"/>
                  </a:lnTo>
                  <a:cubicBezTo>
                    <a:pt x="0" y="19194"/>
                    <a:pt x="466" y="20109"/>
                    <a:pt x="1389" y="20900"/>
                  </a:cubicBezTo>
                  <a:cubicBezTo>
                    <a:pt x="2305" y="21691"/>
                    <a:pt x="3361" y="22087"/>
                    <a:pt x="4540" y="22087"/>
                  </a:cubicBezTo>
                  <a:lnTo>
                    <a:pt x="17767" y="22087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4312C61E-CC66-F493-1E6F-8EC32B8D86DD}"/>
                </a:ext>
              </a:extLst>
            </p:cNvPr>
            <p:cNvSpPr/>
            <p:nvPr/>
          </p:nvSpPr>
          <p:spPr>
            <a:xfrm>
              <a:off x="9143543" y="1126565"/>
              <a:ext cx="22105" cy="22086"/>
            </a:xfrm>
            <a:custGeom>
              <a:avLst/>
              <a:gdLst>
                <a:gd name="connsiteX0" fmla="*/ 17759 w 22105"/>
                <a:gd name="connsiteY0" fmla="*/ 22087 h 22086"/>
                <a:gd name="connsiteX1" fmla="*/ 20716 w 22105"/>
                <a:gd name="connsiteY1" fmla="*/ 20900 h 22086"/>
                <a:gd name="connsiteX2" fmla="*/ 22106 w 22105"/>
                <a:gd name="connsiteY2" fmla="*/ 18139 h 22086"/>
                <a:gd name="connsiteX3" fmla="*/ 22106 w 22105"/>
                <a:gd name="connsiteY3" fmla="*/ 4141 h 22086"/>
                <a:gd name="connsiteX4" fmla="*/ 20716 w 22105"/>
                <a:gd name="connsiteY4" fmla="*/ 1086 h 22086"/>
                <a:gd name="connsiteX5" fmla="*/ 17759 w 22105"/>
                <a:gd name="connsiteY5" fmla="*/ 0 h 22086"/>
                <a:gd name="connsiteX6" fmla="*/ 4339 w 22105"/>
                <a:gd name="connsiteY6" fmla="*/ 0 h 22086"/>
                <a:gd name="connsiteX7" fmla="*/ 1382 w 22105"/>
                <a:gd name="connsiteY7" fmla="*/ 1086 h 22086"/>
                <a:gd name="connsiteX8" fmla="*/ 0 w 22105"/>
                <a:gd name="connsiteY8" fmla="*/ 4141 h 22086"/>
                <a:gd name="connsiteX9" fmla="*/ 0 w 22105"/>
                <a:gd name="connsiteY9" fmla="*/ 18139 h 22086"/>
                <a:gd name="connsiteX10" fmla="*/ 1382 w 22105"/>
                <a:gd name="connsiteY10" fmla="*/ 20900 h 22086"/>
                <a:gd name="connsiteX11" fmla="*/ 4339 w 22105"/>
                <a:gd name="connsiteY11" fmla="*/ 22087 h 22086"/>
                <a:gd name="connsiteX12" fmla="*/ 17759 w 22105"/>
                <a:gd name="connsiteY12" fmla="*/ 22087 h 22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105" h="22086">
                  <a:moveTo>
                    <a:pt x="17759" y="22087"/>
                  </a:moveTo>
                  <a:cubicBezTo>
                    <a:pt x="18814" y="22087"/>
                    <a:pt x="19800" y="21691"/>
                    <a:pt x="20716" y="20900"/>
                  </a:cubicBezTo>
                  <a:cubicBezTo>
                    <a:pt x="21640" y="20109"/>
                    <a:pt x="22106" y="19194"/>
                    <a:pt x="22106" y="18139"/>
                  </a:cubicBezTo>
                  <a:lnTo>
                    <a:pt x="22106" y="4141"/>
                  </a:lnTo>
                  <a:cubicBezTo>
                    <a:pt x="22106" y="2823"/>
                    <a:pt x="21640" y="1807"/>
                    <a:pt x="20716" y="1086"/>
                  </a:cubicBezTo>
                  <a:cubicBezTo>
                    <a:pt x="19800" y="365"/>
                    <a:pt x="18815" y="0"/>
                    <a:pt x="17759" y="0"/>
                  </a:cubicBezTo>
                  <a:lnTo>
                    <a:pt x="4339" y="0"/>
                  </a:lnTo>
                  <a:cubicBezTo>
                    <a:pt x="3283" y="0"/>
                    <a:pt x="2298" y="365"/>
                    <a:pt x="1382" y="1086"/>
                  </a:cubicBezTo>
                  <a:cubicBezTo>
                    <a:pt x="458" y="1807"/>
                    <a:pt x="0" y="2823"/>
                    <a:pt x="0" y="4141"/>
                  </a:cubicBezTo>
                  <a:lnTo>
                    <a:pt x="0" y="18139"/>
                  </a:lnTo>
                  <a:cubicBezTo>
                    <a:pt x="0" y="19194"/>
                    <a:pt x="458" y="20109"/>
                    <a:pt x="1382" y="20900"/>
                  </a:cubicBezTo>
                  <a:cubicBezTo>
                    <a:pt x="2298" y="21691"/>
                    <a:pt x="3283" y="22087"/>
                    <a:pt x="4339" y="22087"/>
                  </a:cubicBezTo>
                  <a:lnTo>
                    <a:pt x="17759" y="22087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F6BC306A-3A7B-5D82-A795-ABCBA6978AFB}"/>
                </a:ext>
              </a:extLst>
            </p:cNvPr>
            <p:cNvSpPr/>
            <p:nvPr/>
          </p:nvSpPr>
          <p:spPr>
            <a:xfrm>
              <a:off x="9460892" y="1112384"/>
              <a:ext cx="24667" cy="24452"/>
            </a:xfrm>
            <a:custGeom>
              <a:avLst/>
              <a:gdLst>
                <a:gd name="connsiteX0" fmla="*/ 4541 w 24667"/>
                <a:gd name="connsiteY0" fmla="*/ 0 h 24452"/>
                <a:gd name="connsiteX1" fmla="*/ 1382 w 24667"/>
                <a:gd name="connsiteY1" fmla="*/ 1280 h 24452"/>
                <a:gd name="connsiteX2" fmla="*/ 0 w 24667"/>
                <a:gd name="connsiteY2" fmla="*/ 4537 h 24452"/>
                <a:gd name="connsiteX3" fmla="*/ 0 w 24667"/>
                <a:gd name="connsiteY3" fmla="*/ 20311 h 24452"/>
                <a:gd name="connsiteX4" fmla="*/ 1382 w 24667"/>
                <a:gd name="connsiteY4" fmla="*/ 23165 h 24452"/>
                <a:gd name="connsiteX5" fmla="*/ 4541 w 24667"/>
                <a:gd name="connsiteY5" fmla="*/ 24452 h 24452"/>
                <a:gd name="connsiteX6" fmla="*/ 19738 w 24667"/>
                <a:gd name="connsiteY6" fmla="*/ 24452 h 24452"/>
                <a:gd name="connsiteX7" fmla="*/ 23192 w 24667"/>
                <a:gd name="connsiteY7" fmla="*/ 23165 h 24452"/>
                <a:gd name="connsiteX8" fmla="*/ 24667 w 24667"/>
                <a:gd name="connsiteY8" fmla="*/ 20311 h 24452"/>
                <a:gd name="connsiteX9" fmla="*/ 24667 w 24667"/>
                <a:gd name="connsiteY9" fmla="*/ 4537 h 24452"/>
                <a:gd name="connsiteX10" fmla="*/ 23192 w 24667"/>
                <a:gd name="connsiteY10" fmla="*/ 1280 h 24452"/>
                <a:gd name="connsiteX11" fmla="*/ 19738 w 24667"/>
                <a:gd name="connsiteY11" fmla="*/ 0 h 24452"/>
                <a:gd name="connsiteX12" fmla="*/ 4541 w 24667"/>
                <a:gd name="connsiteY12" fmla="*/ 0 h 24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67" h="24452">
                  <a:moveTo>
                    <a:pt x="4541" y="0"/>
                  </a:moveTo>
                  <a:cubicBezTo>
                    <a:pt x="3361" y="0"/>
                    <a:pt x="2305" y="419"/>
                    <a:pt x="1382" y="1280"/>
                  </a:cubicBezTo>
                  <a:cubicBezTo>
                    <a:pt x="466" y="2140"/>
                    <a:pt x="0" y="3219"/>
                    <a:pt x="0" y="4537"/>
                  </a:cubicBezTo>
                  <a:lnTo>
                    <a:pt x="0" y="20311"/>
                  </a:lnTo>
                  <a:cubicBezTo>
                    <a:pt x="0" y="21358"/>
                    <a:pt x="466" y="22312"/>
                    <a:pt x="1382" y="23165"/>
                  </a:cubicBezTo>
                  <a:cubicBezTo>
                    <a:pt x="2305" y="24018"/>
                    <a:pt x="3361" y="24452"/>
                    <a:pt x="4541" y="24452"/>
                  </a:cubicBezTo>
                  <a:lnTo>
                    <a:pt x="19738" y="24452"/>
                  </a:lnTo>
                  <a:cubicBezTo>
                    <a:pt x="21050" y="24452"/>
                    <a:pt x="22199" y="24018"/>
                    <a:pt x="23192" y="23165"/>
                  </a:cubicBezTo>
                  <a:cubicBezTo>
                    <a:pt x="24178" y="22312"/>
                    <a:pt x="24667" y="21358"/>
                    <a:pt x="24667" y="20311"/>
                  </a:cubicBezTo>
                  <a:lnTo>
                    <a:pt x="24667" y="4537"/>
                  </a:lnTo>
                  <a:cubicBezTo>
                    <a:pt x="24667" y="3219"/>
                    <a:pt x="24178" y="2141"/>
                    <a:pt x="23192" y="1280"/>
                  </a:cubicBezTo>
                  <a:cubicBezTo>
                    <a:pt x="22199" y="419"/>
                    <a:pt x="21050" y="0"/>
                    <a:pt x="19738" y="0"/>
                  </a:cubicBezTo>
                  <a:lnTo>
                    <a:pt x="4541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51E87CC6-A83C-D40D-104F-B44F52CB6D3D}"/>
                </a:ext>
              </a:extLst>
            </p:cNvPr>
            <p:cNvSpPr/>
            <p:nvPr/>
          </p:nvSpPr>
          <p:spPr>
            <a:xfrm>
              <a:off x="9507663" y="945188"/>
              <a:ext cx="115441" cy="196971"/>
            </a:xfrm>
            <a:custGeom>
              <a:avLst/>
              <a:gdLst>
                <a:gd name="connsiteX0" fmla="*/ 16874 w 115441"/>
                <a:gd name="connsiteY0" fmla="*/ 174590 h 196971"/>
                <a:gd name="connsiteX1" fmla="*/ 7498 w 115441"/>
                <a:gd name="connsiteY1" fmla="*/ 175087 h 196971"/>
                <a:gd name="connsiteX2" fmla="*/ 3353 w 115441"/>
                <a:gd name="connsiteY2" fmla="*/ 175087 h 196971"/>
                <a:gd name="connsiteX3" fmla="*/ 0 w 115441"/>
                <a:gd name="connsiteY3" fmla="*/ 178041 h 196971"/>
                <a:gd name="connsiteX4" fmla="*/ 0 w 115441"/>
                <a:gd name="connsiteY4" fmla="*/ 192628 h 196971"/>
                <a:gd name="connsiteX5" fmla="*/ 2763 w 115441"/>
                <a:gd name="connsiteY5" fmla="*/ 196382 h 196971"/>
                <a:gd name="connsiteX6" fmla="*/ 9469 w 115441"/>
                <a:gd name="connsiteY6" fmla="*/ 196870 h 196971"/>
                <a:gd name="connsiteX7" fmla="*/ 15198 w 115441"/>
                <a:gd name="connsiteY7" fmla="*/ 196971 h 196971"/>
                <a:gd name="connsiteX8" fmla="*/ 35518 w 115441"/>
                <a:gd name="connsiteY8" fmla="*/ 193520 h 196971"/>
                <a:gd name="connsiteX9" fmla="*/ 47952 w 115441"/>
                <a:gd name="connsiteY9" fmla="*/ 181593 h 196971"/>
                <a:gd name="connsiteX10" fmla="*/ 51010 w 115441"/>
                <a:gd name="connsiteY10" fmla="*/ 171736 h 196971"/>
                <a:gd name="connsiteX11" fmla="*/ 51903 w 115441"/>
                <a:gd name="connsiteY11" fmla="*/ 159313 h 196971"/>
                <a:gd name="connsiteX12" fmla="*/ 51903 w 115441"/>
                <a:gd name="connsiteY12" fmla="*/ 150045 h 196971"/>
                <a:gd name="connsiteX13" fmla="*/ 77354 w 115441"/>
                <a:gd name="connsiteY13" fmla="*/ 150045 h 196971"/>
                <a:gd name="connsiteX14" fmla="*/ 86140 w 115441"/>
                <a:gd name="connsiteY14" fmla="*/ 149944 h 196971"/>
                <a:gd name="connsiteX15" fmla="*/ 95509 w 115441"/>
                <a:gd name="connsiteY15" fmla="*/ 149549 h 196971"/>
                <a:gd name="connsiteX16" fmla="*/ 103899 w 115441"/>
                <a:gd name="connsiteY16" fmla="*/ 148859 h 196971"/>
                <a:gd name="connsiteX17" fmla="*/ 109915 w 115441"/>
                <a:gd name="connsiteY17" fmla="*/ 147874 h 196971"/>
                <a:gd name="connsiteX18" fmla="*/ 113175 w 115441"/>
                <a:gd name="connsiteY18" fmla="*/ 145508 h 196971"/>
                <a:gd name="connsiteX19" fmla="*/ 114456 w 115441"/>
                <a:gd name="connsiteY19" fmla="*/ 142150 h 196971"/>
                <a:gd name="connsiteX20" fmla="*/ 115247 w 115441"/>
                <a:gd name="connsiteY20" fmla="*/ 130425 h 196971"/>
                <a:gd name="connsiteX21" fmla="*/ 115441 w 115441"/>
                <a:gd name="connsiteY21" fmla="*/ 118691 h 196971"/>
                <a:gd name="connsiteX22" fmla="*/ 115441 w 115441"/>
                <a:gd name="connsiteY22" fmla="*/ 4141 h 196971"/>
                <a:gd name="connsiteX23" fmla="*/ 114355 w 115441"/>
                <a:gd name="connsiteY23" fmla="*/ 1179 h 196971"/>
                <a:gd name="connsiteX24" fmla="*/ 111692 w 115441"/>
                <a:gd name="connsiteY24" fmla="*/ 0 h 196971"/>
                <a:gd name="connsiteX25" fmla="*/ 93732 w 115441"/>
                <a:gd name="connsiteY25" fmla="*/ 0 h 196971"/>
                <a:gd name="connsiteX26" fmla="*/ 90976 w 115441"/>
                <a:gd name="connsiteY26" fmla="*/ 1179 h 196971"/>
                <a:gd name="connsiteX27" fmla="*/ 89789 w 115441"/>
                <a:gd name="connsiteY27" fmla="*/ 4141 h 196971"/>
                <a:gd name="connsiteX28" fmla="*/ 89789 w 115441"/>
                <a:gd name="connsiteY28" fmla="*/ 118296 h 196971"/>
                <a:gd name="connsiteX29" fmla="*/ 88306 w 115441"/>
                <a:gd name="connsiteY29" fmla="*/ 123926 h 196971"/>
                <a:gd name="connsiteX30" fmla="*/ 82089 w 115441"/>
                <a:gd name="connsiteY30" fmla="*/ 124802 h 196971"/>
                <a:gd name="connsiteX31" fmla="*/ 52494 w 115441"/>
                <a:gd name="connsiteY31" fmla="*/ 124802 h 196971"/>
                <a:gd name="connsiteX32" fmla="*/ 52494 w 115441"/>
                <a:gd name="connsiteY32" fmla="*/ 69004 h 196971"/>
                <a:gd name="connsiteX33" fmla="*/ 51407 w 115441"/>
                <a:gd name="connsiteY33" fmla="*/ 66344 h 196971"/>
                <a:gd name="connsiteX34" fmla="*/ 48745 w 115441"/>
                <a:gd name="connsiteY34" fmla="*/ 65259 h 196971"/>
                <a:gd name="connsiteX35" fmla="*/ 31576 w 115441"/>
                <a:gd name="connsiteY35" fmla="*/ 65259 h 196971"/>
                <a:gd name="connsiteX36" fmla="*/ 28712 w 115441"/>
                <a:gd name="connsiteY36" fmla="*/ 66344 h 196971"/>
                <a:gd name="connsiteX37" fmla="*/ 27625 w 115441"/>
                <a:gd name="connsiteY37" fmla="*/ 69004 h 196971"/>
                <a:gd name="connsiteX38" fmla="*/ 27625 w 115441"/>
                <a:gd name="connsiteY38" fmla="*/ 157537 h 196971"/>
                <a:gd name="connsiteX39" fmla="*/ 26538 w 115441"/>
                <a:gd name="connsiteY39" fmla="*/ 167099 h 196971"/>
                <a:gd name="connsiteX40" fmla="*/ 23092 w 115441"/>
                <a:gd name="connsiteY40" fmla="*/ 172326 h 196971"/>
                <a:gd name="connsiteX41" fmla="*/ 16875 w 115441"/>
                <a:gd name="connsiteY41" fmla="*/ 174590 h 196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15441" h="196971">
                  <a:moveTo>
                    <a:pt x="16874" y="174590"/>
                  </a:moveTo>
                  <a:cubicBezTo>
                    <a:pt x="14305" y="174916"/>
                    <a:pt x="11177" y="175087"/>
                    <a:pt x="7498" y="175087"/>
                  </a:cubicBezTo>
                  <a:lnTo>
                    <a:pt x="3353" y="175087"/>
                  </a:lnTo>
                  <a:cubicBezTo>
                    <a:pt x="1118" y="175087"/>
                    <a:pt x="0" y="176071"/>
                    <a:pt x="0" y="178041"/>
                  </a:cubicBezTo>
                  <a:lnTo>
                    <a:pt x="0" y="192628"/>
                  </a:lnTo>
                  <a:cubicBezTo>
                    <a:pt x="0" y="194730"/>
                    <a:pt x="924" y="195979"/>
                    <a:pt x="2763" y="196382"/>
                  </a:cubicBezTo>
                  <a:cubicBezTo>
                    <a:pt x="4471" y="196638"/>
                    <a:pt x="6706" y="196801"/>
                    <a:pt x="9469" y="196870"/>
                  </a:cubicBezTo>
                  <a:cubicBezTo>
                    <a:pt x="12233" y="196940"/>
                    <a:pt x="14142" y="196971"/>
                    <a:pt x="15198" y="196971"/>
                  </a:cubicBezTo>
                  <a:cubicBezTo>
                    <a:pt x="23479" y="196971"/>
                    <a:pt x="30255" y="195816"/>
                    <a:pt x="35518" y="193520"/>
                  </a:cubicBezTo>
                  <a:cubicBezTo>
                    <a:pt x="40788" y="191217"/>
                    <a:pt x="44925" y="187238"/>
                    <a:pt x="47952" y="181593"/>
                  </a:cubicBezTo>
                  <a:cubicBezTo>
                    <a:pt x="49404" y="178832"/>
                    <a:pt x="50420" y="175544"/>
                    <a:pt x="51010" y="171736"/>
                  </a:cubicBezTo>
                  <a:cubicBezTo>
                    <a:pt x="51600" y="167920"/>
                    <a:pt x="51903" y="163779"/>
                    <a:pt x="51903" y="159313"/>
                  </a:cubicBezTo>
                  <a:lnTo>
                    <a:pt x="51903" y="150045"/>
                  </a:lnTo>
                  <a:lnTo>
                    <a:pt x="77354" y="150045"/>
                  </a:lnTo>
                  <a:cubicBezTo>
                    <a:pt x="79985" y="150045"/>
                    <a:pt x="82911" y="150014"/>
                    <a:pt x="86140" y="149944"/>
                  </a:cubicBezTo>
                  <a:cubicBezTo>
                    <a:pt x="89361" y="149882"/>
                    <a:pt x="92482" y="149751"/>
                    <a:pt x="95509" y="149549"/>
                  </a:cubicBezTo>
                  <a:cubicBezTo>
                    <a:pt x="98536" y="149355"/>
                    <a:pt x="101338" y="149130"/>
                    <a:pt x="103899" y="148859"/>
                  </a:cubicBezTo>
                  <a:cubicBezTo>
                    <a:pt x="106461" y="148603"/>
                    <a:pt x="108463" y="148270"/>
                    <a:pt x="109915" y="147874"/>
                  </a:cubicBezTo>
                  <a:cubicBezTo>
                    <a:pt x="111498" y="147214"/>
                    <a:pt x="112577" y="146431"/>
                    <a:pt x="113175" y="145508"/>
                  </a:cubicBezTo>
                  <a:cubicBezTo>
                    <a:pt x="113764" y="144593"/>
                    <a:pt x="114192" y="143469"/>
                    <a:pt x="114456" y="142150"/>
                  </a:cubicBezTo>
                  <a:cubicBezTo>
                    <a:pt x="114851" y="138606"/>
                    <a:pt x="115115" y="134698"/>
                    <a:pt x="115247" y="130425"/>
                  </a:cubicBezTo>
                  <a:cubicBezTo>
                    <a:pt x="115379" y="126152"/>
                    <a:pt x="115441" y="122243"/>
                    <a:pt x="115441" y="118691"/>
                  </a:cubicBezTo>
                  <a:lnTo>
                    <a:pt x="115441" y="4141"/>
                  </a:lnTo>
                  <a:cubicBezTo>
                    <a:pt x="115441" y="2962"/>
                    <a:pt x="115076" y="1970"/>
                    <a:pt x="114355" y="1179"/>
                  </a:cubicBezTo>
                  <a:cubicBezTo>
                    <a:pt x="113633" y="388"/>
                    <a:pt x="112740" y="0"/>
                    <a:pt x="111692" y="0"/>
                  </a:cubicBezTo>
                  <a:lnTo>
                    <a:pt x="93732" y="0"/>
                  </a:lnTo>
                  <a:cubicBezTo>
                    <a:pt x="92676" y="0"/>
                    <a:pt x="91760" y="388"/>
                    <a:pt x="90976" y="1179"/>
                  </a:cubicBezTo>
                  <a:cubicBezTo>
                    <a:pt x="90185" y="1970"/>
                    <a:pt x="89789" y="2962"/>
                    <a:pt x="89789" y="4141"/>
                  </a:cubicBezTo>
                  <a:lnTo>
                    <a:pt x="89789" y="118296"/>
                  </a:lnTo>
                  <a:cubicBezTo>
                    <a:pt x="89789" y="121452"/>
                    <a:pt x="89292" y="123329"/>
                    <a:pt x="88306" y="123926"/>
                  </a:cubicBezTo>
                  <a:cubicBezTo>
                    <a:pt x="87320" y="124508"/>
                    <a:pt x="85248" y="124802"/>
                    <a:pt x="82089" y="124802"/>
                  </a:cubicBezTo>
                  <a:lnTo>
                    <a:pt x="52494" y="124802"/>
                  </a:lnTo>
                  <a:lnTo>
                    <a:pt x="52494" y="69004"/>
                  </a:lnTo>
                  <a:cubicBezTo>
                    <a:pt x="52494" y="67957"/>
                    <a:pt x="52129" y="67066"/>
                    <a:pt x="51407" y="66344"/>
                  </a:cubicBezTo>
                  <a:cubicBezTo>
                    <a:pt x="50685" y="65623"/>
                    <a:pt x="49793" y="65259"/>
                    <a:pt x="48745" y="65259"/>
                  </a:cubicBezTo>
                  <a:lnTo>
                    <a:pt x="31576" y="65259"/>
                  </a:lnTo>
                  <a:cubicBezTo>
                    <a:pt x="30388" y="65259"/>
                    <a:pt x="29433" y="65623"/>
                    <a:pt x="28712" y="66344"/>
                  </a:cubicBezTo>
                  <a:cubicBezTo>
                    <a:pt x="27990" y="67066"/>
                    <a:pt x="27625" y="67957"/>
                    <a:pt x="27625" y="69004"/>
                  </a:cubicBezTo>
                  <a:lnTo>
                    <a:pt x="27625" y="157537"/>
                  </a:lnTo>
                  <a:cubicBezTo>
                    <a:pt x="27625" y="161608"/>
                    <a:pt x="27268" y="164795"/>
                    <a:pt x="26538" y="167099"/>
                  </a:cubicBezTo>
                  <a:cubicBezTo>
                    <a:pt x="25817" y="169402"/>
                    <a:pt x="24668" y="171139"/>
                    <a:pt x="23092" y="172326"/>
                  </a:cubicBezTo>
                  <a:cubicBezTo>
                    <a:pt x="21509" y="173512"/>
                    <a:pt x="19436" y="174265"/>
                    <a:pt x="16875" y="17459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FA64599E-F2BD-42B3-17FF-98A77E83CE59}"/>
                </a:ext>
              </a:extLst>
            </p:cNvPr>
            <p:cNvSpPr/>
            <p:nvPr/>
          </p:nvSpPr>
          <p:spPr>
            <a:xfrm>
              <a:off x="9653495" y="945185"/>
              <a:ext cx="25652" cy="150045"/>
            </a:xfrm>
            <a:custGeom>
              <a:avLst/>
              <a:gdLst>
                <a:gd name="connsiteX0" fmla="*/ 0 w 25652"/>
                <a:gd name="connsiteY0" fmla="*/ 145904 h 150045"/>
                <a:gd name="connsiteX1" fmla="*/ 1087 w 25652"/>
                <a:gd name="connsiteY1" fmla="*/ 148766 h 150045"/>
                <a:gd name="connsiteX2" fmla="*/ 3943 w 25652"/>
                <a:gd name="connsiteY2" fmla="*/ 150046 h 150045"/>
                <a:gd name="connsiteX3" fmla="*/ 21709 w 25652"/>
                <a:gd name="connsiteY3" fmla="*/ 150046 h 150045"/>
                <a:gd name="connsiteX4" fmla="*/ 24574 w 25652"/>
                <a:gd name="connsiteY4" fmla="*/ 148766 h 150045"/>
                <a:gd name="connsiteX5" fmla="*/ 25652 w 25652"/>
                <a:gd name="connsiteY5" fmla="*/ 145904 h 150045"/>
                <a:gd name="connsiteX6" fmla="*/ 25652 w 25652"/>
                <a:gd name="connsiteY6" fmla="*/ 3940 h 150045"/>
                <a:gd name="connsiteX7" fmla="*/ 24574 w 25652"/>
                <a:gd name="connsiteY7" fmla="*/ 1179 h 150045"/>
                <a:gd name="connsiteX8" fmla="*/ 21709 w 25652"/>
                <a:gd name="connsiteY8" fmla="*/ 0 h 150045"/>
                <a:gd name="connsiteX9" fmla="*/ 3943 w 25652"/>
                <a:gd name="connsiteY9" fmla="*/ 0 h 150045"/>
                <a:gd name="connsiteX10" fmla="*/ 1087 w 25652"/>
                <a:gd name="connsiteY10" fmla="*/ 1179 h 150045"/>
                <a:gd name="connsiteX11" fmla="*/ 0 w 25652"/>
                <a:gd name="connsiteY11" fmla="*/ 3940 h 150045"/>
                <a:gd name="connsiteX12" fmla="*/ 0 w 25652"/>
                <a:gd name="connsiteY12" fmla="*/ 145904 h 15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652" h="150045">
                  <a:moveTo>
                    <a:pt x="0" y="145904"/>
                  </a:moveTo>
                  <a:cubicBezTo>
                    <a:pt x="0" y="146959"/>
                    <a:pt x="357" y="147912"/>
                    <a:pt x="1087" y="148766"/>
                  </a:cubicBezTo>
                  <a:cubicBezTo>
                    <a:pt x="1808" y="149626"/>
                    <a:pt x="2763" y="150046"/>
                    <a:pt x="3943" y="150046"/>
                  </a:cubicBezTo>
                  <a:lnTo>
                    <a:pt x="21709" y="150046"/>
                  </a:lnTo>
                  <a:cubicBezTo>
                    <a:pt x="22889" y="150046"/>
                    <a:pt x="23844" y="149627"/>
                    <a:pt x="24574" y="148766"/>
                  </a:cubicBezTo>
                  <a:cubicBezTo>
                    <a:pt x="25288" y="147912"/>
                    <a:pt x="25652" y="146959"/>
                    <a:pt x="25652" y="145904"/>
                  </a:cubicBezTo>
                  <a:lnTo>
                    <a:pt x="25652" y="3940"/>
                  </a:lnTo>
                  <a:cubicBezTo>
                    <a:pt x="25652" y="2893"/>
                    <a:pt x="25288" y="1970"/>
                    <a:pt x="24574" y="1179"/>
                  </a:cubicBezTo>
                  <a:cubicBezTo>
                    <a:pt x="23844" y="395"/>
                    <a:pt x="22889" y="0"/>
                    <a:pt x="21709" y="0"/>
                  </a:cubicBezTo>
                  <a:lnTo>
                    <a:pt x="3943" y="0"/>
                  </a:lnTo>
                  <a:cubicBezTo>
                    <a:pt x="2763" y="0"/>
                    <a:pt x="1808" y="395"/>
                    <a:pt x="1087" y="1179"/>
                  </a:cubicBezTo>
                  <a:cubicBezTo>
                    <a:pt x="357" y="1970"/>
                    <a:pt x="0" y="2893"/>
                    <a:pt x="0" y="3940"/>
                  </a:cubicBezTo>
                  <a:lnTo>
                    <a:pt x="0" y="145904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BCA890F7-4E7C-49B1-145A-25CB97A56527}"/>
                </a:ext>
              </a:extLst>
            </p:cNvPr>
            <p:cNvSpPr/>
            <p:nvPr/>
          </p:nvSpPr>
          <p:spPr>
            <a:xfrm>
              <a:off x="9859929" y="1112389"/>
              <a:ext cx="23091" cy="24444"/>
            </a:xfrm>
            <a:custGeom>
              <a:avLst/>
              <a:gdLst>
                <a:gd name="connsiteX0" fmla="*/ 21803 w 23091"/>
                <a:gd name="connsiteY0" fmla="*/ 23165 h 24444"/>
                <a:gd name="connsiteX1" fmla="*/ 23092 w 23091"/>
                <a:gd name="connsiteY1" fmla="*/ 20303 h 24444"/>
                <a:gd name="connsiteX2" fmla="*/ 23092 w 23091"/>
                <a:gd name="connsiteY2" fmla="*/ 4529 h 24444"/>
                <a:gd name="connsiteX3" fmla="*/ 21803 w 23091"/>
                <a:gd name="connsiteY3" fmla="*/ 1280 h 24444"/>
                <a:gd name="connsiteX4" fmla="*/ 18543 w 23091"/>
                <a:gd name="connsiteY4" fmla="*/ 0 h 24444"/>
                <a:gd name="connsiteX5" fmla="*/ 4735 w 23091"/>
                <a:gd name="connsiteY5" fmla="*/ 0 h 24444"/>
                <a:gd name="connsiteX6" fmla="*/ 1475 w 23091"/>
                <a:gd name="connsiteY6" fmla="*/ 1280 h 24444"/>
                <a:gd name="connsiteX7" fmla="*/ 0 w 23091"/>
                <a:gd name="connsiteY7" fmla="*/ 4529 h 24444"/>
                <a:gd name="connsiteX8" fmla="*/ 0 w 23091"/>
                <a:gd name="connsiteY8" fmla="*/ 20303 h 24444"/>
                <a:gd name="connsiteX9" fmla="*/ 1475 w 23091"/>
                <a:gd name="connsiteY9" fmla="*/ 23165 h 24444"/>
                <a:gd name="connsiteX10" fmla="*/ 4735 w 23091"/>
                <a:gd name="connsiteY10" fmla="*/ 24445 h 24444"/>
                <a:gd name="connsiteX11" fmla="*/ 18543 w 23091"/>
                <a:gd name="connsiteY11" fmla="*/ 24445 h 24444"/>
                <a:gd name="connsiteX12" fmla="*/ 21803 w 23091"/>
                <a:gd name="connsiteY12" fmla="*/ 23165 h 24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1" h="24444">
                  <a:moveTo>
                    <a:pt x="21803" y="23165"/>
                  </a:moveTo>
                  <a:cubicBezTo>
                    <a:pt x="22657" y="22304"/>
                    <a:pt x="23092" y="21358"/>
                    <a:pt x="23092" y="20303"/>
                  </a:cubicBezTo>
                  <a:lnTo>
                    <a:pt x="23092" y="4529"/>
                  </a:lnTo>
                  <a:cubicBezTo>
                    <a:pt x="23092" y="3219"/>
                    <a:pt x="22657" y="2133"/>
                    <a:pt x="21803" y="1280"/>
                  </a:cubicBezTo>
                  <a:cubicBezTo>
                    <a:pt x="20949" y="419"/>
                    <a:pt x="19855" y="0"/>
                    <a:pt x="18543" y="0"/>
                  </a:cubicBezTo>
                  <a:lnTo>
                    <a:pt x="4735" y="0"/>
                  </a:lnTo>
                  <a:cubicBezTo>
                    <a:pt x="3548" y="0"/>
                    <a:pt x="2461" y="419"/>
                    <a:pt x="1475" y="1280"/>
                  </a:cubicBezTo>
                  <a:cubicBezTo>
                    <a:pt x="489" y="2133"/>
                    <a:pt x="0" y="3219"/>
                    <a:pt x="0" y="4529"/>
                  </a:cubicBezTo>
                  <a:lnTo>
                    <a:pt x="0" y="20303"/>
                  </a:lnTo>
                  <a:cubicBezTo>
                    <a:pt x="0" y="21358"/>
                    <a:pt x="489" y="22304"/>
                    <a:pt x="1475" y="23165"/>
                  </a:cubicBezTo>
                  <a:cubicBezTo>
                    <a:pt x="2461" y="24018"/>
                    <a:pt x="3547" y="24445"/>
                    <a:pt x="4735" y="24445"/>
                  </a:cubicBezTo>
                  <a:lnTo>
                    <a:pt x="18543" y="24445"/>
                  </a:lnTo>
                  <a:cubicBezTo>
                    <a:pt x="19855" y="24445"/>
                    <a:pt x="20949" y="24018"/>
                    <a:pt x="21803" y="2316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507866B4-909C-3CBB-C8B5-654BBA382D47}"/>
                </a:ext>
              </a:extLst>
            </p:cNvPr>
            <p:cNvSpPr/>
            <p:nvPr/>
          </p:nvSpPr>
          <p:spPr>
            <a:xfrm>
              <a:off x="9823418" y="1112384"/>
              <a:ext cx="23285" cy="24452"/>
            </a:xfrm>
            <a:custGeom>
              <a:avLst/>
              <a:gdLst>
                <a:gd name="connsiteX0" fmla="*/ 4735 w 23285"/>
                <a:gd name="connsiteY0" fmla="*/ 0 h 24452"/>
                <a:gd name="connsiteX1" fmla="*/ 1382 w 23285"/>
                <a:gd name="connsiteY1" fmla="*/ 1280 h 24452"/>
                <a:gd name="connsiteX2" fmla="*/ 0 w 23285"/>
                <a:gd name="connsiteY2" fmla="*/ 4537 h 24452"/>
                <a:gd name="connsiteX3" fmla="*/ 0 w 23285"/>
                <a:gd name="connsiteY3" fmla="*/ 20311 h 24452"/>
                <a:gd name="connsiteX4" fmla="*/ 1382 w 23285"/>
                <a:gd name="connsiteY4" fmla="*/ 23165 h 24452"/>
                <a:gd name="connsiteX5" fmla="*/ 4735 w 23285"/>
                <a:gd name="connsiteY5" fmla="*/ 24452 h 24452"/>
                <a:gd name="connsiteX6" fmla="*/ 18349 w 23285"/>
                <a:gd name="connsiteY6" fmla="*/ 24452 h 24452"/>
                <a:gd name="connsiteX7" fmla="*/ 21702 w 23285"/>
                <a:gd name="connsiteY7" fmla="*/ 23165 h 24452"/>
                <a:gd name="connsiteX8" fmla="*/ 23286 w 23285"/>
                <a:gd name="connsiteY8" fmla="*/ 20311 h 24452"/>
                <a:gd name="connsiteX9" fmla="*/ 23286 w 23285"/>
                <a:gd name="connsiteY9" fmla="*/ 4537 h 24452"/>
                <a:gd name="connsiteX10" fmla="*/ 21803 w 23285"/>
                <a:gd name="connsiteY10" fmla="*/ 1280 h 24452"/>
                <a:gd name="connsiteX11" fmla="*/ 18349 w 23285"/>
                <a:gd name="connsiteY11" fmla="*/ 0 h 24452"/>
                <a:gd name="connsiteX12" fmla="*/ 4735 w 23285"/>
                <a:gd name="connsiteY12" fmla="*/ 0 h 24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85" h="24452">
                  <a:moveTo>
                    <a:pt x="4735" y="0"/>
                  </a:moveTo>
                  <a:cubicBezTo>
                    <a:pt x="3415" y="0"/>
                    <a:pt x="2298" y="419"/>
                    <a:pt x="1382" y="1280"/>
                  </a:cubicBezTo>
                  <a:cubicBezTo>
                    <a:pt x="466" y="2140"/>
                    <a:pt x="0" y="3219"/>
                    <a:pt x="0" y="4537"/>
                  </a:cubicBezTo>
                  <a:lnTo>
                    <a:pt x="0" y="20311"/>
                  </a:lnTo>
                  <a:cubicBezTo>
                    <a:pt x="0" y="21358"/>
                    <a:pt x="466" y="22312"/>
                    <a:pt x="1382" y="23165"/>
                  </a:cubicBezTo>
                  <a:cubicBezTo>
                    <a:pt x="2298" y="24018"/>
                    <a:pt x="3415" y="24452"/>
                    <a:pt x="4735" y="24452"/>
                  </a:cubicBezTo>
                  <a:lnTo>
                    <a:pt x="18349" y="24452"/>
                  </a:lnTo>
                  <a:cubicBezTo>
                    <a:pt x="19537" y="24452"/>
                    <a:pt x="20655" y="24018"/>
                    <a:pt x="21702" y="23165"/>
                  </a:cubicBezTo>
                  <a:cubicBezTo>
                    <a:pt x="22758" y="22312"/>
                    <a:pt x="23286" y="21358"/>
                    <a:pt x="23286" y="20311"/>
                  </a:cubicBezTo>
                  <a:lnTo>
                    <a:pt x="23286" y="4537"/>
                  </a:lnTo>
                  <a:cubicBezTo>
                    <a:pt x="23286" y="3219"/>
                    <a:pt x="22789" y="2141"/>
                    <a:pt x="21803" y="1280"/>
                  </a:cubicBezTo>
                  <a:cubicBezTo>
                    <a:pt x="20817" y="419"/>
                    <a:pt x="19668" y="0"/>
                    <a:pt x="18349" y="0"/>
                  </a:cubicBezTo>
                  <a:lnTo>
                    <a:pt x="4735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18DD45AE-C028-6AE6-89F8-5A638AB6C0FE}"/>
                </a:ext>
              </a:extLst>
            </p:cNvPr>
            <p:cNvSpPr/>
            <p:nvPr/>
          </p:nvSpPr>
          <p:spPr>
            <a:xfrm>
              <a:off x="10016109" y="954650"/>
              <a:ext cx="24667" cy="24251"/>
            </a:xfrm>
            <a:custGeom>
              <a:avLst/>
              <a:gdLst>
                <a:gd name="connsiteX0" fmla="*/ 4735 w 24667"/>
                <a:gd name="connsiteY0" fmla="*/ 0 h 24251"/>
                <a:gd name="connsiteX1" fmla="*/ 1382 w 24667"/>
                <a:gd name="connsiteY1" fmla="*/ 1280 h 24251"/>
                <a:gd name="connsiteX2" fmla="*/ 0 w 24667"/>
                <a:gd name="connsiteY2" fmla="*/ 4537 h 24251"/>
                <a:gd name="connsiteX3" fmla="*/ 0 w 24667"/>
                <a:gd name="connsiteY3" fmla="*/ 19916 h 24251"/>
                <a:gd name="connsiteX4" fmla="*/ 1281 w 24667"/>
                <a:gd name="connsiteY4" fmla="*/ 22971 h 24251"/>
                <a:gd name="connsiteX5" fmla="*/ 4735 w 24667"/>
                <a:gd name="connsiteY5" fmla="*/ 24251 h 24251"/>
                <a:gd name="connsiteX6" fmla="*/ 20126 w 24667"/>
                <a:gd name="connsiteY6" fmla="*/ 24251 h 24251"/>
                <a:gd name="connsiteX7" fmla="*/ 23379 w 24667"/>
                <a:gd name="connsiteY7" fmla="*/ 22971 h 24251"/>
                <a:gd name="connsiteX8" fmla="*/ 24667 w 24667"/>
                <a:gd name="connsiteY8" fmla="*/ 19916 h 24251"/>
                <a:gd name="connsiteX9" fmla="*/ 24667 w 24667"/>
                <a:gd name="connsiteY9" fmla="*/ 4537 h 24251"/>
                <a:gd name="connsiteX10" fmla="*/ 23379 w 24667"/>
                <a:gd name="connsiteY10" fmla="*/ 1280 h 24251"/>
                <a:gd name="connsiteX11" fmla="*/ 20321 w 24667"/>
                <a:gd name="connsiteY11" fmla="*/ 0 h 24251"/>
                <a:gd name="connsiteX12" fmla="*/ 4735 w 24667"/>
                <a:gd name="connsiteY12" fmla="*/ 0 h 24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67" h="24251">
                  <a:moveTo>
                    <a:pt x="4735" y="0"/>
                  </a:moveTo>
                  <a:cubicBezTo>
                    <a:pt x="3415" y="0"/>
                    <a:pt x="2298" y="427"/>
                    <a:pt x="1382" y="1280"/>
                  </a:cubicBezTo>
                  <a:cubicBezTo>
                    <a:pt x="450" y="2133"/>
                    <a:pt x="0" y="3227"/>
                    <a:pt x="0" y="4537"/>
                  </a:cubicBezTo>
                  <a:lnTo>
                    <a:pt x="0" y="19916"/>
                  </a:lnTo>
                  <a:cubicBezTo>
                    <a:pt x="0" y="21094"/>
                    <a:pt x="419" y="22118"/>
                    <a:pt x="1281" y="22971"/>
                  </a:cubicBezTo>
                  <a:cubicBezTo>
                    <a:pt x="2135" y="23824"/>
                    <a:pt x="3283" y="24251"/>
                    <a:pt x="4735" y="24251"/>
                  </a:cubicBezTo>
                  <a:lnTo>
                    <a:pt x="20126" y="24251"/>
                  </a:lnTo>
                  <a:cubicBezTo>
                    <a:pt x="21438" y="24251"/>
                    <a:pt x="22525" y="23824"/>
                    <a:pt x="23379" y="22971"/>
                  </a:cubicBezTo>
                  <a:cubicBezTo>
                    <a:pt x="24240" y="22118"/>
                    <a:pt x="24667" y="21094"/>
                    <a:pt x="24667" y="19916"/>
                  </a:cubicBezTo>
                  <a:lnTo>
                    <a:pt x="24667" y="4537"/>
                  </a:lnTo>
                  <a:cubicBezTo>
                    <a:pt x="24667" y="3227"/>
                    <a:pt x="24240" y="2133"/>
                    <a:pt x="23379" y="1280"/>
                  </a:cubicBezTo>
                  <a:cubicBezTo>
                    <a:pt x="22525" y="427"/>
                    <a:pt x="21508" y="0"/>
                    <a:pt x="20321" y="0"/>
                  </a:cubicBezTo>
                  <a:lnTo>
                    <a:pt x="4735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413651A4-DAD7-35EC-4EA3-0263C1052959}"/>
                </a:ext>
              </a:extLst>
            </p:cNvPr>
            <p:cNvSpPr/>
            <p:nvPr/>
          </p:nvSpPr>
          <p:spPr>
            <a:xfrm>
              <a:off x="9726697" y="998817"/>
              <a:ext cx="339139" cy="143343"/>
            </a:xfrm>
            <a:custGeom>
              <a:avLst/>
              <a:gdLst>
                <a:gd name="connsiteX0" fmla="*/ 264939 w 339139"/>
                <a:gd name="connsiteY0" fmla="*/ 71175 h 143343"/>
                <a:gd name="connsiteX1" fmla="*/ 154544 w 339139"/>
                <a:gd name="connsiteY1" fmla="*/ 71175 h 143343"/>
                <a:gd name="connsiteX2" fmla="*/ 151284 w 339139"/>
                <a:gd name="connsiteY2" fmla="*/ 71075 h 143343"/>
                <a:gd name="connsiteX3" fmla="*/ 147434 w 339139"/>
                <a:gd name="connsiteY3" fmla="*/ 70586 h 143343"/>
                <a:gd name="connsiteX4" fmla="*/ 143887 w 339139"/>
                <a:gd name="connsiteY4" fmla="*/ 69501 h 143343"/>
                <a:gd name="connsiteX5" fmla="*/ 141714 w 339139"/>
                <a:gd name="connsiteY5" fmla="*/ 67825 h 143343"/>
                <a:gd name="connsiteX6" fmla="*/ 141714 w 339139"/>
                <a:gd name="connsiteY6" fmla="*/ 15378 h 143343"/>
                <a:gd name="connsiteX7" fmla="*/ 140627 w 339139"/>
                <a:gd name="connsiteY7" fmla="*/ 12717 h 143343"/>
                <a:gd name="connsiteX8" fmla="*/ 137965 w 339139"/>
                <a:gd name="connsiteY8" fmla="*/ 11632 h 143343"/>
                <a:gd name="connsiteX9" fmla="*/ 120796 w 339139"/>
                <a:gd name="connsiteY9" fmla="*/ 11632 h 143343"/>
                <a:gd name="connsiteX10" fmla="*/ 117931 w 339139"/>
                <a:gd name="connsiteY10" fmla="*/ 12717 h 143343"/>
                <a:gd name="connsiteX11" fmla="*/ 116845 w 339139"/>
                <a:gd name="connsiteY11" fmla="*/ 15378 h 143343"/>
                <a:gd name="connsiteX12" fmla="*/ 116845 w 339139"/>
                <a:gd name="connsiteY12" fmla="*/ 64475 h 143343"/>
                <a:gd name="connsiteX13" fmla="*/ 115665 w 339139"/>
                <a:gd name="connsiteY13" fmla="*/ 68120 h 143343"/>
                <a:gd name="connsiteX14" fmla="*/ 112801 w 339139"/>
                <a:gd name="connsiteY14" fmla="*/ 70098 h 143343"/>
                <a:gd name="connsiteX15" fmla="*/ 109153 w 339139"/>
                <a:gd name="connsiteY15" fmla="*/ 70982 h 143343"/>
                <a:gd name="connsiteX16" fmla="*/ 105404 w 339139"/>
                <a:gd name="connsiteY16" fmla="*/ 71175 h 143343"/>
                <a:gd name="connsiteX17" fmla="*/ 52493 w 339139"/>
                <a:gd name="connsiteY17" fmla="*/ 71175 h 143343"/>
                <a:gd name="connsiteX18" fmla="*/ 52493 w 339139"/>
                <a:gd name="connsiteY18" fmla="*/ 15378 h 143343"/>
                <a:gd name="connsiteX19" fmla="*/ 51406 w 339139"/>
                <a:gd name="connsiteY19" fmla="*/ 12717 h 143343"/>
                <a:gd name="connsiteX20" fmla="*/ 48744 w 339139"/>
                <a:gd name="connsiteY20" fmla="*/ 11632 h 143343"/>
                <a:gd name="connsiteX21" fmla="*/ 31575 w 339139"/>
                <a:gd name="connsiteY21" fmla="*/ 11632 h 143343"/>
                <a:gd name="connsiteX22" fmla="*/ 28710 w 339139"/>
                <a:gd name="connsiteY22" fmla="*/ 12717 h 143343"/>
                <a:gd name="connsiteX23" fmla="*/ 27624 w 339139"/>
                <a:gd name="connsiteY23" fmla="*/ 15378 h 143343"/>
                <a:gd name="connsiteX24" fmla="*/ 27624 w 339139"/>
                <a:gd name="connsiteY24" fmla="*/ 103909 h 143343"/>
                <a:gd name="connsiteX25" fmla="*/ 26537 w 339139"/>
                <a:gd name="connsiteY25" fmla="*/ 113472 h 143343"/>
                <a:gd name="connsiteX26" fmla="*/ 23091 w 339139"/>
                <a:gd name="connsiteY26" fmla="*/ 118699 h 143343"/>
                <a:gd name="connsiteX27" fmla="*/ 16874 w 339139"/>
                <a:gd name="connsiteY27" fmla="*/ 120963 h 143343"/>
                <a:gd name="connsiteX28" fmla="*/ 7498 w 339139"/>
                <a:gd name="connsiteY28" fmla="*/ 121459 h 143343"/>
                <a:gd name="connsiteX29" fmla="*/ 3353 w 339139"/>
                <a:gd name="connsiteY29" fmla="*/ 121459 h 143343"/>
                <a:gd name="connsiteX30" fmla="*/ 0 w 339139"/>
                <a:gd name="connsiteY30" fmla="*/ 124414 h 143343"/>
                <a:gd name="connsiteX31" fmla="*/ 0 w 339139"/>
                <a:gd name="connsiteY31" fmla="*/ 139001 h 143343"/>
                <a:gd name="connsiteX32" fmla="*/ 2763 w 339139"/>
                <a:gd name="connsiteY32" fmla="*/ 142755 h 143343"/>
                <a:gd name="connsiteX33" fmla="*/ 9469 w 339139"/>
                <a:gd name="connsiteY33" fmla="*/ 143244 h 143343"/>
                <a:gd name="connsiteX34" fmla="*/ 15190 w 339139"/>
                <a:gd name="connsiteY34" fmla="*/ 143344 h 143343"/>
                <a:gd name="connsiteX35" fmla="*/ 35518 w 339139"/>
                <a:gd name="connsiteY35" fmla="*/ 139885 h 143343"/>
                <a:gd name="connsiteX36" fmla="*/ 47952 w 339139"/>
                <a:gd name="connsiteY36" fmla="*/ 127958 h 143343"/>
                <a:gd name="connsiteX37" fmla="*/ 51010 w 339139"/>
                <a:gd name="connsiteY37" fmla="*/ 118101 h 143343"/>
                <a:gd name="connsiteX38" fmla="*/ 51903 w 339139"/>
                <a:gd name="connsiteY38" fmla="*/ 105685 h 143343"/>
                <a:gd name="connsiteX39" fmla="*/ 51903 w 339139"/>
                <a:gd name="connsiteY39" fmla="*/ 96418 h 143343"/>
                <a:gd name="connsiteX40" fmla="*/ 101655 w 339139"/>
                <a:gd name="connsiteY40" fmla="*/ 96418 h 143343"/>
                <a:gd name="connsiteX41" fmla="*/ 108462 w 339139"/>
                <a:gd name="connsiteY41" fmla="*/ 96116 h 143343"/>
                <a:gd name="connsiteX42" fmla="*/ 115766 w 339139"/>
                <a:gd name="connsiteY42" fmla="*/ 95038 h 143343"/>
                <a:gd name="connsiteX43" fmla="*/ 122767 w 339139"/>
                <a:gd name="connsiteY43" fmla="*/ 92967 h 143343"/>
                <a:gd name="connsiteX44" fmla="*/ 128883 w 339139"/>
                <a:gd name="connsiteY44" fmla="*/ 89710 h 143343"/>
                <a:gd name="connsiteX45" fmla="*/ 141713 w 339139"/>
                <a:gd name="connsiteY45" fmla="*/ 95138 h 143343"/>
                <a:gd name="connsiteX46" fmla="*/ 156910 w 339139"/>
                <a:gd name="connsiteY46" fmla="*/ 96418 h 143343"/>
                <a:gd name="connsiteX47" fmla="*/ 335189 w 339139"/>
                <a:gd name="connsiteY47" fmla="*/ 96418 h 143343"/>
                <a:gd name="connsiteX48" fmla="*/ 337952 w 339139"/>
                <a:gd name="connsiteY48" fmla="*/ 95526 h 143343"/>
                <a:gd name="connsiteX49" fmla="*/ 339140 w 339139"/>
                <a:gd name="connsiteY49" fmla="*/ 93060 h 143343"/>
                <a:gd name="connsiteX50" fmla="*/ 339140 w 339139"/>
                <a:gd name="connsiteY50" fmla="*/ 74727 h 143343"/>
                <a:gd name="connsiteX51" fmla="*/ 337952 w 339139"/>
                <a:gd name="connsiteY51" fmla="*/ 72160 h 143343"/>
                <a:gd name="connsiteX52" fmla="*/ 335189 w 339139"/>
                <a:gd name="connsiteY52" fmla="*/ 71175 h 143343"/>
                <a:gd name="connsiteX53" fmla="*/ 293951 w 339139"/>
                <a:gd name="connsiteY53" fmla="*/ 71175 h 143343"/>
                <a:gd name="connsiteX54" fmla="*/ 285855 w 339139"/>
                <a:gd name="connsiteY54" fmla="*/ 62800 h 143343"/>
                <a:gd name="connsiteX55" fmla="*/ 282308 w 339139"/>
                <a:gd name="connsiteY55" fmla="*/ 47910 h 143343"/>
                <a:gd name="connsiteX56" fmla="*/ 282308 w 339139"/>
                <a:gd name="connsiteY56" fmla="*/ 45739 h 143343"/>
                <a:gd name="connsiteX57" fmla="*/ 289705 w 339139"/>
                <a:gd name="connsiteY57" fmla="*/ 28096 h 143343"/>
                <a:gd name="connsiteX58" fmla="*/ 310724 w 339139"/>
                <a:gd name="connsiteY58" fmla="*/ 22870 h 143343"/>
                <a:gd name="connsiteX59" fmla="*/ 316352 w 339139"/>
                <a:gd name="connsiteY59" fmla="*/ 22970 h 143343"/>
                <a:gd name="connsiteX60" fmla="*/ 321079 w 339139"/>
                <a:gd name="connsiteY60" fmla="*/ 23164 h 143343"/>
                <a:gd name="connsiteX61" fmla="*/ 325821 w 339139"/>
                <a:gd name="connsiteY61" fmla="*/ 23459 h 143343"/>
                <a:gd name="connsiteX62" fmla="*/ 331441 w 339139"/>
                <a:gd name="connsiteY62" fmla="*/ 23854 h 143343"/>
                <a:gd name="connsiteX63" fmla="*/ 335585 w 339139"/>
                <a:gd name="connsiteY63" fmla="*/ 20310 h 143343"/>
                <a:gd name="connsiteX64" fmla="*/ 335585 w 339139"/>
                <a:gd name="connsiteY64" fmla="*/ 5917 h 143343"/>
                <a:gd name="connsiteX65" fmla="*/ 334406 w 339139"/>
                <a:gd name="connsiteY65" fmla="*/ 3249 h 143343"/>
                <a:gd name="connsiteX66" fmla="*/ 331052 w 339139"/>
                <a:gd name="connsiteY66" fmla="*/ 2171 h 143343"/>
                <a:gd name="connsiteX67" fmla="*/ 319301 w 339139"/>
                <a:gd name="connsiteY67" fmla="*/ 496 h 143343"/>
                <a:gd name="connsiteX68" fmla="*/ 306976 w 339139"/>
                <a:gd name="connsiteY68" fmla="*/ 0 h 143343"/>
                <a:gd name="connsiteX69" fmla="*/ 287928 w 339139"/>
                <a:gd name="connsiteY69" fmla="*/ 2365 h 143343"/>
                <a:gd name="connsiteX70" fmla="*/ 272141 w 339139"/>
                <a:gd name="connsiteY70" fmla="*/ 9857 h 143343"/>
                <a:gd name="connsiteX71" fmla="*/ 261391 w 339139"/>
                <a:gd name="connsiteY71" fmla="*/ 22971 h 143343"/>
                <a:gd name="connsiteX72" fmla="*/ 257440 w 339139"/>
                <a:gd name="connsiteY72" fmla="*/ 42390 h 143343"/>
                <a:gd name="connsiteX73" fmla="*/ 257440 w 339139"/>
                <a:gd name="connsiteY73" fmla="*/ 44561 h 143343"/>
                <a:gd name="connsiteX74" fmla="*/ 259513 w 339139"/>
                <a:gd name="connsiteY74" fmla="*/ 60234 h 143343"/>
                <a:gd name="connsiteX75" fmla="*/ 264938 w 339139"/>
                <a:gd name="connsiteY75" fmla="*/ 71176 h 14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339139" h="143343">
                  <a:moveTo>
                    <a:pt x="264939" y="71175"/>
                  </a:moveTo>
                  <a:lnTo>
                    <a:pt x="154544" y="71175"/>
                  </a:lnTo>
                  <a:cubicBezTo>
                    <a:pt x="153620" y="71175"/>
                    <a:pt x="152534" y="71145"/>
                    <a:pt x="151284" y="71075"/>
                  </a:cubicBezTo>
                  <a:cubicBezTo>
                    <a:pt x="150034" y="71013"/>
                    <a:pt x="148753" y="70850"/>
                    <a:pt x="147434" y="70586"/>
                  </a:cubicBezTo>
                  <a:cubicBezTo>
                    <a:pt x="146122" y="70323"/>
                    <a:pt x="144935" y="69966"/>
                    <a:pt x="143887" y="69501"/>
                  </a:cubicBezTo>
                  <a:cubicBezTo>
                    <a:pt x="142831" y="69043"/>
                    <a:pt x="142109" y="68484"/>
                    <a:pt x="141714" y="67825"/>
                  </a:cubicBezTo>
                  <a:lnTo>
                    <a:pt x="141714" y="15378"/>
                  </a:lnTo>
                  <a:cubicBezTo>
                    <a:pt x="141714" y="14323"/>
                    <a:pt x="141349" y="13439"/>
                    <a:pt x="140627" y="12717"/>
                  </a:cubicBezTo>
                  <a:cubicBezTo>
                    <a:pt x="139905" y="11996"/>
                    <a:pt x="139020" y="11632"/>
                    <a:pt x="137965" y="11632"/>
                  </a:cubicBezTo>
                  <a:lnTo>
                    <a:pt x="120796" y="11632"/>
                  </a:lnTo>
                  <a:cubicBezTo>
                    <a:pt x="119616" y="11632"/>
                    <a:pt x="118653" y="11996"/>
                    <a:pt x="117931" y="12717"/>
                  </a:cubicBezTo>
                  <a:cubicBezTo>
                    <a:pt x="117210" y="13439"/>
                    <a:pt x="116845" y="14323"/>
                    <a:pt x="116845" y="15378"/>
                  </a:cubicBezTo>
                  <a:lnTo>
                    <a:pt x="116845" y="64475"/>
                  </a:lnTo>
                  <a:cubicBezTo>
                    <a:pt x="116845" y="66049"/>
                    <a:pt x="116457" y="67267"/>
                    <a:pt x="115665" y="68120"/>
                  </a:cubicBezTo>
                  <a:cubicBezTo>
                    <a:pt x="114873" y="68981"/>
                    <a:pt x="113919" y="69632"/>
                    <a:pt x="112801" y="70098"/>
                  </a:cubicBezTo>
                  <a:cubicBezTo>
                    <a:pt x="111683" y="70547"/>
                    <a:pt x="110465" y="70850"/>
                    <a:pt x="109153" y="70982"/>
                  </a:cubicBezTo>
                  <a:cubicBezTo>
                    <a:pt x="107841" y="71106"/>
                    <a:pt x="106592" y="71175"/>
                    <a:pt x="105404" y="71175"/>
                  </a:cubicBezTo>
                  <a:lnTo>
                    <a:pt x="52493" y="71175"/>
                  </a:lnTo>
                  <a:lnTo>
                    <a:pt x="52493" y="15378"/>
                  </a:lnTo>
                  <a:cubicBezTo>
                    <a:pt x="52493" y="14323"/>
                    <a:pt x="52128" y="13439"/>
                    <a:pt x="51406" y="12717"/>
                  </a:cubicBezTo>
                  <a:cubicBezTo>
                    <a:pt x="50684" y="11996"/>
                    <a:pt x="49792" y="11632"/>
                    <a:pt x="48744" y="11632"/>
                  </a:cubicBezTo>
                  <a:lnTo>
                    <a:pt x="31575" y="11632"/>
                  </a:lnTo>
                  <a:cubicBezTo>
                    <a:pt x="30387" y="11632"/>
                    <a:pt x="29432" y="11996"/>
                    <a:pt x="28710" y="12717"/>
                  </a:cubicBezTo>
                  <a:cubicBezTo>
                    <a:pt x="27989" y="13439"/>
                    <a:pt x="27624" y="14323"/>
                    <a:pt x="27624" y="15378"/>
                  </a:cubicBezTo>
                  <a:lnTo>
                    <a:pt x="27624" y="103909"/>
                  </a:lnTo>
                  <a:cubicBezTo>
                    <a:pt x="27624" y="107981"/>
                    <a:pt x="27267" y="111168"/>
                    <a:pt x="26537" y="113472"/>
                  </a:cubicBezTo>
                  <a:cubicBezTo>
                    <a:pt x="25815" y="115767"/>
                    <a:pt x="24667" y="117512"/>
                    <a:pt x="23091" y="118699"/>
                  </a:cubicBezTo>
                  <a:cubicBezTo>
                    <a:pt x="21508" y="119877"/>
                    <a:pt x="19435" y="120630"/>
                    <a:pt x="16874" y="120963"/>
                  </a:cubicBezTo>
                  <a:cubicBezTo>
                    <a:pt x="14305" y="121289"/>
                    <a:pt x="11177" y="121459"/>
                    <a:pt x="7498" y="121459"/>
                  </a:cubicBezTo>
                  <a:lnTo>
                    <a:pt x="3353" y="121459"/>
                  </a:lnTo>
                  <a:cubicBezTo>
                    <a:pt x="1117" y="121459"/>
                    <a:pt x="0" y="122444"/>
                    <a:pt x="0" y="124414"/>
                  </a:cubicBezTo>
                  <a:lnTo>
                    <a:pt x="0" y="139001"/>
                  </a:lnTo>
                  <a:cubicBezTo>
                    <a:pt x="0" y="141103"/>
                    <a:pt x="924" y="142352"/>
                    <a:pt x="2763" y="142755"/>
                  </a:cubicBezTo>
                  <a:cubicBezTo>
                    <a:pt x="4471" y="143011"/>
                    <a:pt x="6706" y="143174"/>
                    <a:pt x="9469" y="143244"/>
                  </a:cubicBezTo>
                  <a:cubicBezTo>
                    <a:pt x="12233" y="143306"/>
                    <a:pt x="14134" y="143344"/>
                    <a:pt x="15190" y="143344"/>
                  </a:cubicBezTo>
                  <a:cubicBezTo>
                    <a:pt x="23487" y="143344"/>
                    <a:pt x="30255" y="142189"/>
                    <a:pt x="35518" y="139885"/>
                  </a:cubicBezTo>
                  <a:cubicBezTo>
                    <a:pt x="40780" y="137590"/>
                    <a:pt x="44925" y="133611"/>
                    <a:pt x="47952" y="127958"/>
                  </a:cubicBezTo>
                  <a:cubicBezTo>
                    <a:pt x="49395" y="125205"/>
                    <a:pt x="50420" y="121917"/>
                    <a:pt x="51010" y="118101"/>
                  </a:cubicBezTo>
                  <a:cubicBezTo>
                    <a:pt x="51600" y="114286"/>
                    <a:pt x="51903" y="110145"/>
                    <a:pt x="51903" y="105685"/>
                  </a:cubicBezTo>
                  <a:lnTo>
                    <a:pt x="51903" y="96418"/>
                  </a:lnTo>
                  <a:lnTo>
                    <a:pt x="101655" y="96418"/>
                  </a:lnTo>
                  <a:cubicBezTo>
                    <a:pt x="103758" y="96418"/>
                    <a:pt x="106025" y="96317"/>
                    <a:pt x="108462" y="96116"/>
                  </a:cubicBezTo>
                  <a:cubicBezTo>
                    <a:pt x="110899" y="95922"/>
                    <a:pt x="113329" y="95557"/>
                    <a:pt x="115766" y="95038"/>
                  </a:cubicBezTo>
                  <a:cubicBezTo>
                    <a:pt x="118203" y="94510"/>
                    <a:pt x="120532" y="93820"/>
                    <a:pt x="122767" y="92967"/>
                  </a:cubicBezTo>
                  <a:cubicBezTo>
                    <a:pt x="125002" y="92114"/>
                    <a:pt x="127043" y="91028"/>
                    <a:pt x="128883" y="89710"/>
                  </a:cubicBezTo>
                  <a:cubicBezTo>
                    <a:pt x="132306" y="92471"/>
                    <a:pt x="136582" y="94277"/>
                    <a:pt x="141713" y="95138"/>
                  </a:cubicBezTo>
                  <a:cubicBezTo>
                    <a:pt x="146843" y="95991"/>
                    <a:pt x="151912" y="96418"/>
                    <a:pt x="156910" y="96418"/>
                  </a:cubicBezTo>
                  <a:lnTo>
                    <a:pt x="335189" y="96418"/>
                  </a:lnTo>
                  <a:cubicBezTo>
                    <a:pt x="336244" y="96418"/>
                    <a:pt x="337168" y="96116"/>
                    <a:pt x="337952" y="95526"/>
                  </a:cubicBezTo>
                  <a:cubicBezTo>
                    <a:pt x="338744" y="94929"/>
                    <a:pt x="339140" y="94114"/>
                    <a:pt x="339140" y="93060"/>
                  </a:cubicBezTo>
                  <a:lnTo>
                    <a:pt x="339140" y="74727"/>
                  </a:lnTo>
                  <a:cubicBezTo>
                    <a:pt x="339140" y="73680"/>
                    <a:pt x="338744" y="72819"/>
                    <a:pt x="337952" y="72160"/>
                  </a:cubicBezTo>
                  <a:cubicBezTo>
                    <a:pt x="337168" y="71501"/>
                    <a:pt x="336245" y="71175"/>
                    <a:pt x="335189" y="71175"/>
                  </a:cubicBezTo>
                  <a:lnTo>
                    <a:pt x="293951" y="71175"/>
                  </a:lnTo>
                  <a:cubicBezTo>
                    <a:pt x="290924" y="69997"/>
                    <a:pt x="288223" y="67197"/>
                    <a:pt x="285855" y="62800"/>
                  </a:cubicBezTo>
                  <a:cubicBezTo>
                    <a:pt x="283488" y="58395"/>
                    <a:pt x="282308" y="53424"/>
                    <a:pt x="282308" y="47910"/>
                  </a:cubicBezTo>
                  <a:lnTo>
                    <a:pt x="282308" y="45739"/>
                  </a:lnTo>
                  <a:cubicBezTo>
                    <a:pt x="282308" y="37457"/>
                    <a:pt x="284769" y="31586"/>
                    <a:pt x="289705" y="28096"/>
                  </a:cubicBezTo>
                  <a:cubicBezTo>
                    <a:pt x="294634" y="24614"/>
                    <a:pt x="301643" y="22870"/>
                    <a:pt x="310724" y="22870"/>
                  </a:cubicBezTo>
                  <a:cubicBezTo>
                    <a:pt x="312828" y="22870"/>
                    <a:pt x="314698" y="22908"/>
                    <a:pt x="316352" y="22970"/>
                  </a:cubicBezTo>
                  <a:cubicBezTo>
                    <a:pt x="317989" y="23040"/>
                    <a:pt x="319573" y="23102"/>
                    <a:pt x="321079" y="23164"/>
                  </a:cubicBezTo>
                  <a:cubicBezTo>
                    <a:pt x="322592" y="23234"/>
                    <a:pt x="324168" y="23327"/>
                    <a:pt x="325821" y="23459"/>
                  </a:cubicBezTo>
                  <a:cubicBezTo>
                    <a:pt x="327459" y="23598"/>
                    <a:pt x="329337" y="23730"/>
                    <a:pt x="331441" y="23854"/>
                  </a:cubicBezTo>
                  <a:cubicBezTo>
                    <a:pt x="334204" y="24118"/>
                    <a:pt x="335585" y="22939"/>
                    <a:pt x="335585" y="20310"/>
                  </a:cubicBezTo>
                  <a:lnTo>
                    <a:pt x="335585" y="5917"/>
                  </a:lnTo>
                  <a:cubicBezTo>
                    <a:pt x="335585" y="4598"/>
                    <a:pt x="335190" y="3714"/>
                    <a:pt x="334406" y="3249"/>
                  </a:cubicBezTo>
                  <a:cubicBezTo>
                    <a:pt x="333614" y="2799"/>
                    <a:pt x="332496" y="2435"/>
                    <a:pt x="331052" y="2171"/>
                  </a:cubicBezTo>
                  <a:cubicBezTo>
                    <a:pt x="326706" y="1372"/>
                    <a:pt x="322794" y="822"/>
                    <a:pt x="319301" y="496"/>
                  </a:cubicBezTo>
                  <a:cubicBezTo>
                    <a:pt x="315816" y="163"/>
                    <a:pt x="311710" y="0"/>
                    <a:pt x="306976" y="0"/>
                  </a:cubicBezTo>
                  <a:cubicBezTo>
                    <a:pt x="300262" y="0"/>
                    <a:pt x="293913" y="791"/>
                    <a:pt x="287928" y="2365"/>
                  </a:cubicBezTo>
                  <a:cubicBezTo>
                    <a:pt x="281944" y="3947"/>
                    <a:pt x="276681" y="6444"/>
                    <a:pt x="272141" y="9857"/>
                  </a:cubicBezTo>
                  <a:cubicBezTo>
                    <a:pt x="267601" y="13277"/>
                    <a:pt x="264014" y="17643"/>
                    <a:pt x="261391" y="22971"/>
                  </a:cubicBezTo>
                  <a:cubicBezTo>
                    <a:pt x="258752" y="28291"/>
                    <a:pt x="257440" y="34766"/>
                    <a:pt x="257440" y="42390"/>
                  </a:cubicBezTo>
                  <a:lnTo>
                    <a:pt x="257440" y="44561"/>
                  </a:lnTo>
                  <a:cubicBezTo>
                    <a:pt x="257440" y="50346"/>
                    <a:pt x="258131" y="55573"/>
                    <a:pt x="259513" y="60234"/>
                  </a:cubicBezTo>
                  <a:cubicBezTo>
                    <a:pt x="260894" y="64902"/>
                    <a:pt x="262702" y="68547"/>
                    <a:pt x="264938" y="71176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86D64485-0404-FBBA-DC7B-04D3171ECD26}"/>
                </a:ext>
              </a:extLst>
            </p:cNvPr>
            <p:cNvSpPr/>
            <p:nvPr/>
          </p:nvSpPr>
          <p:spPr>
            <a:xfrm>
              <a:off x="10122061" y="998817"/>
              <a:ext cx="98084" cy="147680"/>
            </a:xfrm>
            <a:custGeom>
              <a:avLst/>
              <a:gdLst>
                <a:gd name="connsiteX0" fmla="*/ 15198 w 98084"/>
                <a:gd name="connsiteY0" fmla="*/ 42195 h 147680"/>
                <a:gd name="connsiteX1" fmla="*/ 15198 w 98084"/>
                <a:gd name="connsiteY1" fmla="*/ 45545 h 147680"/>
                <a:gd name="connsiteX2" fmla="*/ 17472 w 98084"/>
                <a:gd name="connsiteY2" fmla="*/ 61025 h 147680"/>
                <a:gd name="connsiteX3" fmla="*/ 23091 w 98084"/>
                <a:gd name="connsiteY3" fmla="*/ 72363 h 147680"/>
                <a:gd name="connsiteX4" fmla="*/ 19241 w 98084"/>
                <a:gd name="connsiteY4" fmla="*/ 72363 h 147680"/>
                <a:gd name="connsiteX5" fmla="*/ 13816 w 98084"/>
                <a:gd name="connsiteY5" fmla="*/ 72456 h 147680"/>
                <a:gd name="connsiteX6" fmla="*/ 8786 w 98084"/>
                <a:gd name="connsiteY6" fmla="*/ 72657 h 147680"/>
                <a:gd name="connsiteX7" fmla="*/ 6124 w 98084"/>
                <a:gd name="connsiteY7" fmla="*/ 72750 h 147680"/>
                <a:gd name="connsiteX8" fmla="*/ 1389 w 98084"/>
                <a:gd name="connsiteY8" fmla="*/ 76892 h 147680"/>
                <a:gd name="connsiteX9" fmla="*/ 497 w 98084"/>
                <a:gd name="connsiteY9" fmla="*/ 87152 h 147680"/>
                <a:gd name="connsiteX10" fmla="*/ 0 w 98084"/>
                <a:gd name="connsiteY10" fmla="*/ 98784 h 147680"/>
                <a:gd name="connsiteX11" fmla="*/ 12139 w 98084"/>
                <a:gd name="connsiteY11" fmla="*/ 135753 h 147680"/>
                <a:gd name="connsiteX12" fmla="*/ 53486 w 98084"/>
                <a:gd name="connsiteY12" fmla="*/ 147680 h 147680"/>
                <a:gd name="connsiteX13" fmla="*/ 55162 w 98084"/>
                <a:gd name="connsiteY13" fmla="*/ 147680 h 147680"/>
                <a:gd name="connsiteX14" fmla="*/ 58027 w 98084"/>
                <a:gd name="connsiteY14" fmla="*/ 147486 h 147680"/>
                <a:gd name="connsiteX15" fmla="*/ 58019 w 98084"/>
                <a:gd name="connsiteY15" fmla="*/ 143306 h 147680"/>
                <a:gd name="connsiteX16" fmla="*/ 58019 w 98084"/>
                <a:gd name="connsiteY16" fmla="*/ 128781 h 147680"/>
                <a:gd name="connsiteX17" fmla="*/ 53874 w 98084"/>
                <a:gd name="connsiteY17" fmla="*/ 125198 h 147680"/>
                <a:gd name="connsiteX18" fmla="*/ 51507 w 98084"/>
                <a:gd name="connsiteY18" fmla="*/ 125198 h 147680"/>
                <a:gd name="connsiteX19" fmla="*/ 31777 w 98084"/>
                <a:gd name="connsiteY19" fmla="*/ 119428 h 147680"/>
                <a:gd name="connsiteX20" fmla="*/ 25063 w 98084"/>
                <a:gd name="connsiteY20" fmla="*/ 102483 h 147680"/>
                <a:gd name="connsiteX21" fmla="*/ 25164 w 98084"/>
                <a:gd name="connsiteY21" fmla="*/ 99552 h 147680"/>
                <a:gd name="connsiteX22" fmla="*/ 25264 w 98084"/>
                <a:gd name="connsiteY22" fmla="*/ 96613 h 147680"/>
                <a:gd name="connsiteX23" fmla="*/ 28617 w 98084"/>
                <a:gd name="connsiteY23" fmla="*/ 96512 h 147680"/>
                <a:gd name="connsiteX24" fmla="*/ 32662 w 98084"/>
                <a:gd name="connsiteY24" fmla="*/ 96419 h 147680"/>
                <a:gd name="connsiteX25" fmla="*/ 94134 w 98084"/>
                <a:gd name="connsiteY25" fmla="*/ 96419 h 147680"/>
                <a:gd name="connsiteX26" fmla="*/ 96998 w 98084"/>
                <a:gd name="connsiteY26" fmla="*/ 95333 h 147680"/>
                <a:gd name="connsiteX27" fmla="*/ 98085 w 98084"/>
                <a:gd name="connsiteY27" fmla="*/ 92673 h 147680"/>
                <a:gd name="connsiteX28" fmla="*/ 98085 w 98084"/>
                <a:gd name="connsiteY28" fmla="*/ 74728 h 147680"/>
                <a:gd name="connsiteX29" fmla="*/ 96998 w 98084"/>
                <a:gd name="connsiteY29" fmla="*/ 72169 h 147680"/>
                <a:gd name="connsiteX30" fmla="*/ 94134 w 98084"/>
                <a:gd name="connsiteY30" fmla="*/ 71176 h 147680"/>
                <a:gd name="connsiteX31" fmla="*/ 52888 w 98084"/>
                <a:gd name="connsiteY31" fmla="*/ 71176 h 147680"/>
                <a:gd name="connsiteX32" fmla="*/ 48254 w 98084"/>
                <a:gd name="connsiteY32" fmla="*/ 68222 h 147680"/>
                <a:gd name="connsiteX33" fmla="*/ 44211 w 98084"/>
                <a:gd name="connsiteY33" fmla="*/ 62994 h 147680"/>
                <a:gd name="connsiteX34" fmla="*/ 41246 w 98084"/>
                <a:gd name="connsiteY34" fmla="*/ 56092 h 147680"/>
                <a:gd name="connsiteX35" fmla="*/ 40066 w 98084"/>
                <a:gd name="connsiteY35" fmla="*/ 47717 h 147680"/>
                <a:gd name="connsiteX36" fmla="*/ 40066 w 98084"/>
                <a:gd name="connsiteY36" fmla="*/ 45739 h 147680"/>
                <a:gd name="connsiteX37" fmla="*/ 47564 w 98084"/>
                <a:gd name="connsiteY37" fmla="*/ 27996 h 147680"/>
                <a:gd name="connsiteX38" fmla="*/ 69072 w 98084"/>
                <a:gd name="connsiteY38" fmla="*/ 22870 h 147680"/>
                <a:gd name="connsiteX39" fmla="*/ 79830 w 98084"/>
                <a:gd name="connsiteY39" fmla="*/ 23164 h 147680"/>
                <a:gd name="connsiteX40" fmla="*/ 90587 w 98084"/>
                <a:gd name="connsiteY40" fmla="*/ 23854 h 147680"/>
                <a:gd name="connsiteX41" fmla="*/ 95120 w 98084"/>
                <a:gd name="connsiteY41" fmla="*/ 20310 h 147680"/>
                <a:gd name="connsiteX42" fmla="*/ 95120 w 98084"/>
                <a:gd name="connsiteY42" fmla="*/ 5917 h 147680"/>
                <a:gd name="connsiteX43" fmla="*/ 93839 w 98084"/>
                <a:gd name="connsiteY43" fmla="*/ 3257 h 147680"/>
                <a:gd name="connsiteX44" fmla="*/ 90385 w 98084"/>
                <a:gd name="connsiteY44" fmla="*/ 2171 h 147680"/>
                <a:gd name="connsiteX45" fmla="*/ 78347 w 98084"/>
                <a:gd name="connsiteY45" fmla="*/ 488 h 147680"/>
                <a:gd name="connsiteX46" fmla="*/ 65913 w 98084"/>
                <a:gd name="connsiteY46" fmla="*/ 0 h 147680"/>
                <a:gd name="connsiteX47" fmla="*/ 46477 w 98084"/>
                <a:gd name="connsiteY47" fmla="*/ 2365 h 147680"/>
                <a:gd name="connsiteX48" fmla="*/ 30294 w 98084"/>
                <a:gd name="connsiteY48" fmla="*/ 9756 h 147680"/>
                <a:gd name="connsiteX49" fmla="*/ 19241 w 98084"/>
                <a:gd name="connsiteY49" fmla="*/ 22769 h 147680"/>
                <a:gd name="connsiteX50" fmla="*/ 15198 w 98084"/>
                <a:gd name="connsiteY50" fmla="*/ 42195 h 147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98084" h="147680">
                  <a:moveTo>
                    <a:pt x="15198" y="42195"/>
                  </a:moveTo>
                  <a:lnTo>
                    <a:pt x="15198" y="45545"/>
                  </a:lnTo>
                  <a:cubicBezTo>
                    <a:pt x="15198" y="51331"/>
                    <a:pt x="15958" y="56488"/>
                    <a:pt x="17472" y="61025"/>
                  </a:cubicBezTo>
                  <a:cubicBezTo>
                    <a:pt x="18978" y="65554"/>
                    <a:pt x="20855" y="69338"/>
                    <a:pt x="23091" y="72363"/>
                  </a:cubicBezTo>
                  <a:lnTo>
                    <a:pt x="19241" y="72363"/>
                  </a:lnTo>
                  <a:cubicBezTo>
                    <a:pt x="17472" y="72363"/>
                    <a:pt x="15656" y="72394"/>
                    <a:pt x="13816" y="72456"/>
                  </a:cubicBezTo>
                  <a:cubicBezTo>
                    <a:pt x="11976" y="72526"/>
                    <a:pt x="10292" y="72595"/>
                    <a:pt x="8786" y="72657"/>
                  </a:cubicBezTo>
                  <a:cubicBezTo>
                    <a:pt x="7273" y="72719"/>
                    <a:pt x="6380" y="72750"/>
                    <a:pt x="6124" y="72750"/>
                  </a:cubicBezTo>
                  <a:cubicBezTo>
                    <a:pt x="3361" y="72750"/>
                    <a:pt x="1778" y="74139"/>
                    <a:pt x="1389" y="76892"/>
                  </a:cubicBezTo>
                  <a:cubicBezTo>
                    <a:pt x="1118" y="79528"/>
                    <a:pt x="823" y="82941"/>
                    <a:pt x="497" y="87152"/>
                  </a:cubicBezTo>
                  <a:cubicBezTo>
                    <a:pt x="163" y="91363"/>
                    <a:pt x="0" y="95232"/>
                    <a:pt x="0" y="98784"/>
                  </a:cubicBezTo>
                  <a:cubicBezTo>
                    <a:pt x="0" y="115473"/>
                    <a:pt x="4052" y="127803"/>
                    <a:pt x="12139" y="135753"/>
                  </a:cubicBezTo>
                  <a:cubicBezTo>
                    <a:pt x="20235" y="143702"/>
                    <a:pt x="36643" y="147680"/>
                    <a:pt x="53486" y="147680"/>
                  </a:cubicBezTo>
                  <a:lnTo>
                    <a:pt x="55162" y="147680"/>
                  </a:lnTo>
                  <a:cubicBezTo>
                    <a:pt x="56016" y="147680"/>
                    <a:pt x="56971" y="147610"/>
                    <a:pt x="58027" y="147486"/>
                  </a:cubicBezTo>
                  <a:cubicBezTo>
                    <a:pt x="60658" y="147215"/>
                    <a:pt x="58019" y="145827"/>
                    <a:pt x="58019" y="143306"/>
                  </a:cubicBezTo>
                  <a:lnTo>
                    <a:pt x="58019" y="128781"/>
                  </a:lnTo>
                  <a:cubicBezTo>
                    <a:pt x="58019" y="126392"/>
                    <a:pt x="56637" y="125198"/>
                    <a:pt x="53874" y="125198"/>
                  </a:cubicBezTo>
                  <a:lnTo>
                    <a:pt x="51507" y="125198"/>
                  </a:lnTo>
                  <a:cubicBezTo>
                    <a:pt x="42558" y="125198"/>
                    <a:pt x="35984" y="123275"/>
                    <a:pt x="31777" y="119428"/>
                  </a:cubicBezTo>
                  <a:cubicBezTo>
                    <a:pt x="27562" y="115574"/>
                    <a:pt x="25327" y="109920"/>
                    <a:pt x="25063" y="102483"/>
                  </a:cubicBezTo>
                  <a:cubicBezTo>
                    <a:pt x="25063" y="101832"/>
                    <a:pt x="25094" y="100855"/>
                    <a:pt x="25164" y="99552"/>
                  </a:cubicBezTo>
                  <a:cubicBezTo>
                    <a:pt x="25226" y="98241"/>
                    <a:pt x="25264" y="97264"/>
                    <a:pt x="25264" y="96613"/>
                  </a:cubicBezTo>
                  <a:cubicBezTo>
                    <a:pt x="26180" y="96613"/>
                    <a:pt x="27298" y="96582"/>
                    <a:pt x="28617" y="96512"/>
                  </a:cubicBezTo>
                  <a:cubicBezTo>
                    <a:pt x="29929" y="96442"/>
                    <a:pt x="31280" y="96419"/>
                    <a:pt x="32662" y="96419"/>
                  </a:cubicBezTo>
                  <a:lnTo>
                    <a:pt x="94134" y="96419"/>
                  </a:lnTo>
                  <a:cubicBezTo>
                    <a:pt x="95314" y="96419"/>
                    <a:pt x="96269" y="96054"/>
                    <a:pt x="96998" y="95333"/>
                  </a:cubicBezTo>
                  <a:cubicBezTo>
                    <a:pt x="97720" y="94612"/>
                    <a:pt x="98085" y="93720"/>
                    <a:pt x="98085" y="92673"/>
                  </a:cubicBezTo>
                  <a:lnTo>
                    <a:pt x="98085" y="74728"/>
                  </a:lnTo>
                  <a:cubicBezTo>
                    <a:pt x="98085" y="73673"/>
                    <a:pt x="97720" y="72828"/>
                    <a:pt x="96998" y="72169"/>
                  </a:cubicBezTo>
                  <a:cubicBezTo>
                    <a:pt x="96269" y="71502"/>
                    <a:pt x="95314" y="71176"/>
                    <a:pt x="94134" y="71176"/>
                  </a:cubicBezTo>
                  <a:lnTo>
                    <a:pt x="52888" y="71176"/>
                  </a:lnTo>
                  <a:cubicBezTo>
                    <a:pt x="51313" y="70657"/>
                    <a:pt x="49768" y="69664"/>
                    <a:pt x="48254" y="68222"/>
                  </a:cubicBezTo>
                  <a:cubicBezTo>
                    <a:pt x="46741" y="66779"/>
                    <a:pt x="45390" y="65034"/>
                    <a:pt x="44211" y="62994"/>
                  </a:cubicBezTo>
                  <a:cubicBezTo>
                    <a:pt x="43023" y="60962"/>
                    <a:pt x="42038" y="58659"/>
                    <a:pt x="41246" y="56092"/>
                  </a:cubicBezTo>
                  <a:cubicBezTo>
                    <a:pt x="40462" y="53526"/>
                    <a:pt x="40066" y="50741"/>
                    <a:pt x="40066" y="47717"/>
                  </a:cubicBezTo>
                  <a:lnTo>
                    <a:pt x="40066" y="45739"/>
                  </a:lnTo>
                  <a:cubicBezTo>
                    <a:pt x="40066" y="37333"/>
                    <a:pt x="42558" y="31416"/>
                    <a:pt x="47564" y="27996"/>
                  </a:cubicBezTo>
                  <a:cubicBezTo>
                    <a:pt x="52563" y="24583"/>
                    <a:pt x="59727" y="22870"/>
                    <a:pt x="69072" y="22870"/>
                  </a:cubicBezTo>
                  <a:cubicBezTo>
                    <a:pt x="73146" y="22870"/>
                    <a:pt x="76733" y="22970"/>
                    <a:pt x="79830" y="23164"/>
                  </a:cubicBezTo>
                  <a:cubicBezTo>
                    <a:pt x="82918" y="23366"/>
                    <a:pt x="86504" y="23591"/>
                    <a:pt x="90587" y="23854"/>
                  </a:cubicBezTo>
                  <a:cubicBezTo>
                    <a:pt x="93607" y="24118"/>
                    <a:pt x="95120" y="22940"/>
                    <a:pt x="95120" y="20310"/>
                  </a:cubicBezTo>
                  <a:lnTo>
                    <a:pt x="95120" y="5917"/>
                  </a:lnTo>
                  <a:cubicBezTo>
                    <a:pt x="95120" y="4599"/>
                    <a:pt x="94693" y="3715"/>
                    <a:pt x="93839" y="3257"/>
                  </a:cubicBezTo>
                  <a:cubicBezTo>
                    <a:pt x="92985" y="2792"/>
                    <a:pt x="91829" y="2435"/>
                    <a:pt x="90385" y="2171"/>
                  </a:cubicBezTo>
                  <a:cubicBezTo>
                    <a:pt x="86046" y="1380"/>
                    <a:pt x="82034" y="822"/>
                    <a:pt x="78347" y="488"/>
                  </a:cubicBezTo>
                  <a:cubicBezTo>
                    <a:pt x="74668" y="163"/>
                    <a:pt x="70523" y="0"/>
                    <a:pt x="65913" y="0"/>
                  </a:cubicBezTo>
                  <a:cubicBezTo>
                    <a:pt x="59074" y="0"/>
                    <a:pt x="52593" y="791"/>
                    <a:pt x="46477" y="2365"/>
                  </a:cubicBezTo>
                  <a:cubicBezTo>
                    <a:pt x="40361" y="3940"/>
                    <a:pt x="34967" y="6405"/>
                    <a:pt x="30294" y="9756"/>
                  </a:cubicBezTo>
                  <a:cubicBezTo>
                    <a:pt x="25621" y="13114"/>
                    <a:pt x="21935" y="17449"/>
                    <a:pt x="19241" y="22769"/>
                  </a:cubicBezTo>
                  <a:cubicBezTo>
                    <a:pt x="16548" y="28096"/>
                    <a:pt x="15198" y="34572"/>
                    <a:pt x="15198" y="4219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BA77E117-156A-8166-0009-6F5DA03A76F7}"/>
                </a:ext>
              </a:extLst>
            </p:cNvPr>
            <p:cNvSpPr/>
            <p:nvPr/>
          </p:nvSpPr>
          <p:spPr>
            <a:xfrm>
              <a:off x="10550158" y="954652"/>
              <a:ext cx="23285" cy="24250"/>
            </a:xfrm>
            <a:custGeom>
              <a:avLst/>
              <a:gdLst>
                <a:gd name="connsiteX0" fmla="*/ 18357 w 23285"/>
                <a:gd name="connsiteY0" fmla="*/ 24250 h 24250"/>
                <a:gd name="connsiteX1" fmla="*/ 21710 w 23285"/>
                <a:gd name="connsiteY1" fmla="*/ 22971 h 24250"/>
                <a:gd name="connsiteX2" fmla="*/ 23285 w 23285"/>
                <a:gd name="connsiteY2" fmla="*/ 19915 h 24250"/>
                <a:gd name="connsiteX3" fmla="*/ 23285 w 23285"/>
                <a:gd name="connsiteY3" fmla="*/ 4529 h 24250"/>
                <a:gd name="connsiteX4" fmla="*/ 21810 w 23285"/>
                <a:gd name="connsiteY4" fmla="*/ 1280 h 24250"/>
                <a:gd name="connsiteX5" fmla="*/ 18357 w 23285"/>
                <a:gd name="connsiteY5" fmla="*/ 0 h 24250"/>
                <a:gd name="connsiteX6" fmla="*/ 4743 w 23285"/>
                <a:gd name="connsiteY6" fmla="*/ 0 h 24250"/>
                <a:gd name="connsiteX7" fmla="*/ 1382 w 23285"/>
                <a:gd name="connsiteY7" fmla="*/ 1280 h 24250"/>
                <a:gd name="connsiteX8" fmla="*/ 0 w 23285"/>
                <a:gd name="connsiteY8" fmla="*/ 4529 h 24250"/>
                <a:gd name="connsiteX9" fmla="*/ 0 w 23285"/>
                <a:gd name="connsiteY9" fmla="*/ 19915 h 24250"/>
                <a:gd name="connsiteX10" fmla="*/ 1382 w 23285"/>
                <a:gd name="connsiteY10" fmla="*/ 22971 h 24250"/>
                <a:gd name="connsiteX11" fmla="*/ 4743 w 23285"/>
                <a:gd name="connsiteY11" fmla="*/ 24250 h 24250"/>
                <a:gd name="connsiteX12" fmla="*/ 18357 w 23285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85" h="24250">
                  <a:moveTo>
                    <a:pt x="18357" y="24250"/>
                  </a:moveTo>
                  <a:cubicBezTo>
                    <a:pt x="19537" y="24250"/>
                    <a:pt x="20654" y="23824"/>
                    <a:pt x="21710" y="22971"/>
                  </a:cubicBezTo>
                  <a:cubicBezTo>
                    <a:pt x="22766" y="22110"/>
                    <a:pt x="23285" y="21094"/>
                    <a:pt x="23285" y="19915"/>
                  </a:cubicBezTo>
                  <a:lnTo>
                    <a:pt x="23285" y="4529"/>
                  </a:lnTo>
                  <a:cubicBezTo>
                    <a:pt x="23285" y="3219"/>
                    <a:pt x="22796" y="2133"/>
                    <a:pt x="21810" y="1280"/>
                  </a:cubicBezTo>
                  <a:cubicBezTo>
                    <a:pt x="20825" y="427"/>
                    <a:pt x="19676" y="0"/>
                    <a:pt x="18357" y="0"/>
                  </a:cubicBezTo>
                  <a:lnTo>
                    <a:pt x="4743" y="0"/>
                  </a:lnTo>
                  <a:cubicBezTo>
                    <a:pt x="3423" y="0"/>
                    <a:pt x="2305" y="427"/>
                    <a:pt x="1382" y="1280"/>
                  </a:cubicBezTo>
                  <a:cubicBezTo>
                    <a:pt x="458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58" y="22110"/>
                    <a:pt x="1382" y="22971"/>
                  </a:cubicBezTo>
                  <a:cubicBezTo>
                    <a:pt x="2305" y="23824"/>
                    <a:pt x="3423" y="24250"/>
                    <a:pt x="4743" y="24250"/>
                  </a:cubicBezTo>
                  <a:lnTo>
                    <a:pt x="18357" y="2425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37E2171C-22B3-8E26-FCB6-78639894EFD1}"/>
                </a:ext>
              </a:extLst>
            </p:cNvPr>
            <p:cNvSpPr/>
            <p:nvPr/>
          </p:nvSpPr>
          <p:spPr>
            <a:xfrm>
              <a:off x="10586668" y="954652"/>
              <a:ext cx="23090" cy="24250"/>
            </a:xfrm>
            <a:custGeom>
              <a:avLst/>
              <a:gdLst>
                <a:gd name="connsiteX0" fmla="*/ 18551 w 23090"/>
                <a:gd name="connsiteY0" fmla="*/ 24250 h 24250"/>
                <a:gd name="connsiteX1" fmla="*/ 21810 w 23090"/>
                <a:gd name="connsiteY1" fmla="*/ 22971 h 24250"/>
                <a:gd name="connsiteX2" fmla="*/ 23091 w 23090"/>
                <a:gd name="connsiteY2" fmla="*/ 19915 h 24250"/>
                <a:gd name="connsiteX3" fmla="*/ 23091 w 23090"/>
                <a:gd name="connsiteY3" fmla="*/ 4529 h 24250"/>
                <a:gd name="connsiteX4" fmla="*/ 21810 w 23090"/>
                <a:gd name="connsiteY4" fmla="*/ 1280 h 24250"/>
                <a:gd name="connsiteX5" fmla="*/ 18551 w 23090"/>
                <a:gd name="connsiteY5" fmla="*/ 0 h 24250"/>
                <a:gd name="connsiteX6" fmla="*/ 4742 w 23090"/>
                <a:gd name="connsiteY6" fmla="*/ 0 h 24250"/>
                <a:gd name="connsiteX7" fmla="*/ 1482 w 23090"/>
                <a:gd name="connsiteY7" fmla="*/ 1280 h 24250"/>
                <a:gd name="connsiteX8" fmla="*/ 0 w 23090"/>
                <a:gd name="connsiteY8" fmla="*/ 4529 h 24250"/>
                <a:gd name="connsiteX9" fmla="*/ 0 w 23090"/>
                <a:gd name="connsiteY9" fmla="*/ 19915 h 24250"/>
                <a:gd name="connsiteX10" fmla="*/ 1482 w 23090"/>
                <a:gd name="connsiteY10" fmla="*/ 22971 h 24250"/>
                <a:gd name="connsiteX11" fmla="*/ 4742 w 23090"/>
                <a:gd name="connsiteY11" fmla="*/ 24250 h 24250"/>
                <a:gd name="connsiteX12" fmla="*/ 18551 w 23090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0" h="24250">
                  <a:moveTo>
                    <a:pt x="18551" y="24250"/>
                  </a:moveTo>
                  <a:cubicBezTo>
                    <a:pt x="19862" y="24250"/>
                    <a:pt x="20949" y="23824"/>
                    <a:pt x="21810" y="22971"/>
                  </a:cubicBezTo>
                  <a:cubicBezTo>
                    <a:pt x="22664" y="22110"/>
                    <a:pt x="23091" y="21094"/>
                    <a:pt x="23091" y="19915"/>
                  </a:cubicBezTo>
                  <a:lnTo>
                    <a:pt x="23091" y="4529"/>
                  </a:lnTo>
                  <a:cubicBezTo>
                    <a:pt x="23091" y="3219"/>
                    <a:pt x="22664" y="2133"/>
                    <a:pt x="21810" y="1280"/>
                  </a:cubicBezTo>
                  <a:cubicBezTo>
                    <a:pt x="20949" y="427"/>
                    <a:pt x="19862" y="0"/>
                    <a:pt x="18551" y="0"/>
                  </a:cubicBezTo>
                  <a:lnTo>
                    <a:pt x="4742" y="0"/>
                  </a:lnTo>
                  <a:cubicBezTo>
                    <a:pt x="3555" y="0"/>
                    <a:pt x="2468" y="427"/>
                    <a:pt x="1482" y="1280"/>
                  </a:cubicBezTo>
                  <a:cubicBezTo>
                    <a:pt x="497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97" y="22110"/>
                    <a:pt x="1482" y="22971"/>
                  </a:cubicBezTo>
                  <a:cubicBezTo>
                    <a:pt x="2468" y="23824"/>
                    <a:pt x="3555" y="24250"/>
                    <a:pt x="4742" y="24250"/>
                  </a:cubicBezTo>
                  <a:lnTo>
                    <a:pt x="18551" y="2425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B0A57633-C907-93A7-D815-EA73DCB2C903}"/>
                </a:ext>
              </a:extLst>
            </p:cNvPr>
            <p:cNvSpPr/>
            <p:nvPr/>
          </p:nvSpPr>
          <p:spPr>
            <a:xfrm>
              <a:off x="10246189" y="945181"/>
              <a:ext cx="437171" cy="150053"/>
            </a:xfrm>
            <a:custGeom>
              <a:avLst/>
              <a:gdLst>
                <a:gd name="connsiteX0" fmla="*/ 433429 w 437171"/>
                <a:gd name="connsiteY0" fmla="*/ 0 h 150053"/>
                <a:gd name="connsiteX1" fmla="*/ 415468 w 437171"/>
                <a:gd name="connsiteY1" fmla="*/ 0 h 150053"/>
                <a:gd name="connsiteX2" fmla="*/ 412705 w 437171"/>
                <a:gd name="connsiteY2" fmla="*/ 1186 h 150053"/>
                <a:gd name="connsiteX3" fmla="*/ 411518 w 437171"/>
                <a:gd name="connsiteY3" fmla="*/ 4149 h 150053"/>
                <a:gd name="connsiteX4" fmla="*/ 411518 w 437171"/>
                <a:gd name="connsiteY4" fmla="*/ 118312 h 150053"/>
                <a:gd name="connsiteX5" fmla="*/ 410043 w 437171"/>
                <a:gd name="connsiteY5" fmla="*/ 123926 h 150053"/>
                <a:gd name="connsiteX6" fmla="*/ 403825 w 437171"/>
                <a:gd name="connsiteY6" fmla="*/ 124810 h 150053"/>
                <a:gd name="connsiteX7" fmla="*/ 374618 w 437171"/>
                <a:gd name="connsiteY7" fmla="*/ 124810 h 150053"/>
                <a:gd name="connsiteX8" fmla="*/ 374618 w 437171"/>
                <a:gd name="connsiteY8" fmla="*/ 59947 h 150053"/>
                <a:gd name="connsiteX9" fmla="*/ 374028 w 437171"/>
                <a:gd name="connsiteY9" fmla="*/ 57481 h 150053"/>
                <a:gd name="connsiteX10" fmla="*/ 371265 w 437171"/>
                <a:gd name="connsiteY10" fmla="*/ 56000 h 150053"/>
                <a:gd name="connsiteX11" fmla="*/ 364947 w 437171"/>
                <a:gd name="connsiteY11" fmla="*/ 54821 h 150053"/>
                <a:gd name="connsiteX12" fmla="*/ 356960 w 437171"/>
                <a:gd name="connsiteY12" fmla="*/ 53735 h 150053"/>
                <a:gd name="connsiteX13" fmla="*/ 348182 w 437171"/>
                <a:gd name="connsiteY13" fmla="*/ 53045 h 150053"/>
                <a:gd name="connsiteX14" fmla="*/ 339497 w 437171"/>
                <a:gd name="connsiteY14" fmla="*/ 52844 h 150053"/>
                <a:gd name="connsiteX15" fmla="*/ 318680 w 437171"/>
                <a:gd name="connsiteY15" fmla="*/ 55705 h 150053"/>
                <a:gd name="connsiteX16" fmla="*/ 302590 w 437171"/>
                <a:gd name="connsiteY16" fmla="*/ 64088 h 150053"/>
                <a:gd name="connsiteX17" fmla="*/ 292228 w 437171"/>
                <a:gd name="connsiteY17" fmla="*/ 77884 h 150053"/>
                <a:gd name="connsiteX18" fmla="*/ 288580 w 437171"/>
                <a:gd name="connsiteY18" fmla="*/ 97016 h 150053"/>
                <a:gd name="connsiteX19" fmla="*/ 288580 w 437171"/>
                <a:gd name="connsiteY19" fmla="*/ 100754 h 150053"/>
                <a:gd name="connsiteX20" fmla="*/ 290652 w 437171"/>
                <a:gd name="connsiteY20" fmla="*/ 115257 h 150053"/>
                <a:gd name="connsiteX21" fmla="*/ 296474 w 437171"/>
                <a:gd name="connsiteY21" fmla="*/ 124811 h 150053"/>
                <a:gd name="connsiteX22" fmla="*/ 259970 w 437171"/>
                <a:gd name="connsiteY22" fmla="*/ 124811 h 150053"/>
                <a:gd name="connsiteX23" fmla="*/ 260662 w 437171"/>
                <a:gd name="connsiteY23" fmla="*/ 122058 h 150053"/>
                <a:gd name="connsiteX24" fmla="*/ 261050 w 437171"/>
                <a:gd name="connsiteY24" fmla="*/ 118203 h 150053"/>
                <a:gd name="connsiteX25" fmla="*/ 261251 w 437171"/>
                <a:gd name="connsiteY25" fmla="*/ 114163 h 150053"/>
                <a:gd name="connsiteX26" fmla="*/ 261344 w 437171"/>
                <a:gd name="connsiteY26" fmla="*/ 110813 h 150053"/>
                <a:gd name="connsiteX27" fmla="*/ 261344 w 437171"/>
                <a:gd name="connsiteY27" fmla="*/ 106478 h 150053"/>
                <a:gd name="connsiteX28" fmla="*/ 257410 w 437171"/>
                <a:gd name="connsiteY28" fmla="*/ 81731 h 150053"/>
                <a:gd name="connsiteX29" fmla="*/ 246248 w 437171"/>
                <a:gd name="connsiteY29" fmla="*/ 65361 h 150053"/>
                <a:gd name="connsiteX30" fmla="*/ 228792 w 437171"/>
                <a:gd name="connsiteY30" fmla="*/ 56396 h 150053"/>
                <a:gd name="connsiteX31" fmla="*/ 205895 w 437171"/>
                <a:gd name="connsiteY31" fmla="*/ 53635 h 150053"/>
                <a:gd name="connsiteX32" fmla="*/ 197217 w 437171"/>
                <a:gd name="connsiteY32" fmla="*/ 53930 h 150053"/>
                <a:gd name="connsiteX33" fmla="*/ 185870 w 437171"/>
                <a:gd name="connsiteY33" fmla="*/ 55310 h 150053"/>
                <a:gd name="connsiteX34" fmla="*/ 173730 w 437171"/>
                <a:gd name="connsiteY34" fmla="*/ 58568 h 150053"/>
                <a:gd name="connsiteX35" fmla="*/ 162484 w 437171"/>
                <a:gd name="connsiteY35" fmla="*/ 64283 h 150053"/>
                <a:gd name="connsiteX36" fmla="*/ 162484 w 437171"/>
                <a:gd name="connsiteY36" fmla="*/ 4150 h 150053"/>
                <a:gd name="connsiteX37" fmla="*/ 161296 w 437171"/>
                <a:gd name="connsiteY37" fmla="*/ 1188 h 150053"/>
                <a:gd name="connsiteX38" fmla="*/ 158533 w 437171"/>
                <a:gd name="connsiteY38" fmla="*/ 1 h 150053"/>
                <a:gd name="connsiteX39" fmla="*/ 140774 w 437171"/>
                <a:gd name="connsiteY39" fmla="*/ 1 h 150053"/>
                <a:gd name="connsiteX40" fmla="*/ 138011 w 437171"/>
                <a:gd name="connsiteY40" fmla="*/ 1188 h 150053"/>
                <a:gd name="connsiteX41" fmla="*/ 136824 w 437171"/>
                <a:gd name="connsiteY41" fmla="*/ 4150 h 150053"/>
                <a:gd name="connsiteX42" fmla="*/ 136824 w 437171"/>
                <a:gd name="connsiteY42" fmla="*/ 124811 h 150053"/>
                <a:gd name="connsiteX43" fmla="*/ 36705 w 437171"/>
                <a:gd name="connsiteY43" fmla="*/ 124811 h 150053"/>
                <a:gd name="connsiteX44" fmla="*/ 28416 w 437171"/>
                <a:gd name="connsiteY44" fmla="*/ 123136 h 150053"/>
                <a:gd name="connsiteX45" fmla="*/ 25660 w 437171"/>
                <a:gd name="connsiteY45" fmla="*/ 114761 h 150053"/>
                <a:gd name="connsiteX46" fmla="*/ 25660 w 437171"/>
                <a:gd name="connsiteY46" fmla="*/ 3949 h 150053"/>
                <a:gd name="connsiteX47" fmla="*/ 24667 w 437171"/>
                <a:gd name="connsiteY47" fmla="*/ 1188 h 150053"/>
                <a:gd name="connsiteX48" fmla="*/ 21709 w 437171"/>
                <a:gd name="connsiteY48" fmla="*/ 1 h 150053"/>
                <a:gd name="connsiteX49" fmla="*/ 4145 w 437171"/>
                <a:gd name="connsiteY49" fmla="*/ 1 h 150053"/>
                <a:gd name="connsiteX50" fmla="*/ 1187 w 437171"/>
                <a:gd name="connsiteY50" fmla="*/ 1188 h 150053"/>
                <a:gd name="connsiteX51" fmla="*/ 0 w 437171"/>
                <a:gd name="connsiteY51" fmla="*/ 3949 h 150053"/>
                <a:gd name="connsiteX52" fmla="*/ 0 w 437171"/>
                <a:gd name="connsiteY52" fmla="*/ 122252 h 150053"/>
                <a:gd name="connsiteX53" fmla="*/ 2072 w 437171"/>
                <a:gd name="connsiteY53" fmla="*/ 136351 h 150053"/>
                <a:gd name="connsiteX54" fmla="*/ 7994 w 437171"/>
                <a:gd name="connsiteY54" fmla="*/ 144827 h 150053"/>
                <a:gd name="connsiteX55" fmla="*/ 17270 w 437171"/>
                <a:gd name="connsiteY55" fmla="*/ 148968 h 150053"/>
                <a:gd name="connsiteX56" fmla="*/ 29409 w 437171"/>
                <a:gd name="connsiteY56" fmla="*/ 150054 h 150053"/>
                <a:gd name="connsiteX57" fmla="*/ 399092 w 437171"/>
                <a:gd name="connsiteY57" fmla="*/ 150054 h 150053"/>
                <a:gd name="connsiteX58" fmla="*/ 407871 w 437171"/>
                <a:gd name="connsiteY58" fmla="*/ 149953 h 150053"/>
                <a:gd name="connsiteX59" fmla="*/ 417247 w 437171"/>
                <a:gd name="connsiteY59" fmla="*/ 149558 h 150053"/>
                <a:gd name="connsiteX60" fmla="*/ 425637 w 437171"/>
                <a:gd name="connsiteY60" fmla="*/ 148867 h 150053"/>
                <a:gd name="connsiteX61" fmla="*/ 431652 w 437171"/>
                <a:gd name="connsiteY61" fmla="*/ 147882 h 150053"/>
                <a:gd name="connsiteX62" fmla="*/ 434905 w 437171"/>
                <a:gd name="connsiteY62" fmla="*/ 145517 h 150053"/>
                <a:gd name="connsiteX63" fmla="*/ 436193 w 437171"/>
                <a:gd name="connsiteY63" fmla="*/ 142167 h 150053"/>
                <a:gd name="connsiteX64" fmla="*/ 436977 w 437171"/>
                <a:gd name="connsiteY64" fmla="*/ 130433 h 150053"/>
                <a:gd name="connsiteX65" fmla="*/ 437171 w 437171"/>
                <a:gd name="connsiteY65" fmla="*/ 118700 h 150053"/>
                <a:gd name="connsiteX66" fmla="*/ 437171 w 437171"/>
                <a:gd name="connsiteY66" fmla="*/ 4150 h 150053"/>
                <a:gd name="connsiteX67" fmla="*/ 436092 w 437171"/>
                <a:gd name="connsiteY67" fmla="*/ 1187 h 150053"/>
                <a:gd name="connsiteX68" fmla="*/ 433430 w 437171"/>
                <a:gd name="connsiteY68" fmla="*/ 1 h 150053"/>
                <a:gd name="connsiteX69" fmla="*/ 236484 w 437171"/>
                <a:gd name="connsiteY69" fmla="*/ 112388 h 150053"/>
                <a:gd name="connsiteX70" fmla="*/ 235398 w 437171"/>
                <a:gd name="connsiteY70" fmla="*/ 122841 h 150053"/>
                <a:gd name="connsiteX71" fmla="*/ 231750 w 437171"/>
                <a:gd name="connsiteY71" fmla="*/ 125400 h 150053"/>
                <a:gd name="connsiteX72" fmla="*/ 185179 w 437171"/>
                <a:gd name="connsiteY72" fmla="*/ 125400 h 150053"/>
                <a:gd name="connsiteX73" fmla="*/ 172248 w 437171"/>
                <a:gd name="connsiteY73" fmla="*/ 125307 h 150053"/>
                <a:gd name="connsiteX74" fmla="*/ 162484 w 437171"/>
                <a:gd name="connsiteY74" fmla="*/ 125012 h 150053"/>
                <a:gd name="connsiteX75" fmla="*/ 162484 w 437171"/>
                <a:gd name="connsiteY75" fmla="*/ 86175 h 150053"/>
                <a:gd name="connsiteX76" fmla="*/ 171162 w 437171"/>
                <a:gd name="connsiteY76" fmla="*/ 81731 h 150053"/>
                <a:gd name="connsiteX77" fmla="*/ 181330 w 437171"/>
                <a:gd name="connsiteY77" fmla="*/ 79172 h 150053"/>
                <a:gd name="connsiteX78" fmla="*/ 191296 w 437171"/>
                <a:gd name="connsiteY78" fmla="*/ 77986 h 150053"/>
                <a:gd name="connsiteX79" fmla="*/ 199383 w 437171"/>
                <a:gd name="connsiteY79" fmla="*/ 77691 h 150053"/>
                <a:gd name="connsiteX80" fmla="*/ 216063 w 437171"/>
                <a:gd name="connsiteY80" fmla="*/ 79273 h 150053"/>
                <a:gd name="connsiteX81" fmla="*/ 227605 w 437171"/>
                <a:gd name="connsiteY81" fmla="*/ 84593 h 150053"/>
                <a:gd name="connsiteX82" fmla="*/ 234319 w 437171"/>
                <a:gd name="connsiteY82" fmla="*/ 94349 h 150053"/>
                <a:gd name="connsiteX83" fmla="*/ 236484 w 437171"/>
                <a:gd name="connsiteY83" fmla="*/ 109433 h 150053"/>
                <a:gd name="connsiteX84" fmla="*/ 236484 w 437171"/>
                <a:gd name="connsiteY84" fmla="*/ 112388 h 150053"/>
                <a:gd name="connsiteX85" fmla="*/ 349759 w 437171"/>
                <a:gd name="connsiteY85" fmla="*/ 125602 h 150053"/>
                <a:gd name="connsiteX86" fmla="*/ 334763 w 437171"/>
                <a:gd name="connsiteY86" fmla="*/ 125602 h 150053"/>
                <a:gd name="connsiteX87" fmla="*/ 318479 w 437171"/>
                <a:gd name="connsiteY87" fmla="*/ 119491 h 150053"/>
                <a:gd name="connsiteX88" fmla="*/ 313442 w 437171"/>
                <a:gd name="connsiteY88" fmla="*/ 101740 h 150053"/>
                <a:gd name="connsiteX89" fmla="*/ 313442 w 437171"/>
                <a:gd name="connsiteY89" fmla="*/ 98203 h 150053"/>
                <a:gd name="connsiteX90" fmla="*/ 336929 w 437171"/>
                <a:gd name="connsiteY90" fmla="*/ 75326 h 150053"/>
                <a:gd name="connsiteX91" fmla="*/ 349759 w 437171"/>
                <a:gd name="connsiteY91" fmla="*/ 75915 h 150053"/>
                <a:gd name="connsiteX92" fmla="*/ 349759 w 437171"/>
                <a:gd name="connsiteY92" fmla="*/ 125602 h 150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437171" h="150053">
                  <a:moveTo>
                    <a:pt x="433429" y="0"/>
                  </a:moveTo>
                  <a:lnTo>
                    <a:pt x="415468" y="0"/>
                  </a:lnTo>
                  <a:cubicBezTo>
                    <a:pt x="414413" y="0"/>
                    <a:pt x="413489" y="403"/>
                    <a:pt x="412705" y="1186"/>
                  </a:cubicBezTo>
                  <a:cubicBezTo>
                    <a:pt x="411913" y="1978"/>
                    <a:pt x="411518" y="2962"/>
                    <a:pt x="411518" y="4149"/>
                  </a:cubicBezTo>
                  <a:lnTo>
                    <a:pt x="411518" y="118312"/>
                  </a:lnTo>
                  <a:cubicBezTo>
                    <a:pt x="411518" y="121460"/>
                    <a:pt x="411029" y="123337"/>
                    <a:pt x="410043" y="123926"/>
                  </a:cubicBezTo>
                  <a:cubicBezTo>
                    <a:pt x="409057" y="124515"/>
                    <a:pt x="406985" y="124810"/>
                    <a:pt x="403825" y="124810"/>
                  </a:cubicBezTo>
                  <a:lnTo>
                    <a:pt x="374618" y="124810"/>
                  </a:lnTo>
                  <a:lnTo>
                    <a:pt x="374618" y="59947"/>
                  </a:lnTo>
                  <a:cubicBezTo>
                    <a:pt x="374618" y="58892"/>
                    <a:pt x="374424" y="58070"/>
                    <a:pt x="374028" y="57481"/>
                  </a:cubicBezTo>
                  <a:cubicBezTo>
                    <a:pt x="373633" y="56892"/>
                    <a:pt x="372709" y="56395"/>
                    <a:pt x="371265" y="56000"/>
                  </a:cubicBezTo>
                  <a:cubicBezTo>
                    <a:pt x="369557" y="55604"/>
                    <a:pt x="367446" y="55209"/>
                    <a:pt x="364947" y="54821"/>
                  </a:cubicBezTo>
                  <a:cubicBezTo>
                    <a:pt x="362448" y="54426"/>
                    <a:pt x="359786" y="54061"/>
                    <a:pt x="356960" y="53735"/>
                  </a:cubicBezTo>
                  <a:cubicBezTo>
                    <a:pt x="354128" y="53410"/>
                    <a:pt x="351201" y="53177"/>
                    <a:pt x="348182" y="53045"/>
                  </a:cubicBezTo>
                  <a:cubicBezTo>
                    <a:pt x="345147" y="52913"/>
                    <a:pt x="342252" y="52844"/>
                    <a:pt x="339497" y="52844"/>
                  </a:cubicBezTo>
                  <a:cubicBezTo>
                    <a:pt x="331859" y="52844"/>
                    <a:pt x="324920" y="53805"/>
                    <a:pt x="318680" y="55705"/>
                  </a:cubicBezTo>
                  <a:cubicBezTo>
                    <a:pt x="312424" y="57613"/>
                    <a:pt x="307060" y="60412"/>
                    <a:pt x="302590" y="64088"/>
                  </a:cubicBezTo>
                  <a:cubicBezTo>
                    <a:pt x="298119" y="67772"/>
                    <a:pt x="294665" y="72363"/>
                    <a:pt x="292228" y="77884"/>
                  </a:cubicBezTo>
                  <a:cubicBezTo>
                    <a:pt x="289791" y="83406"/>
                    <a:pt x="288580" y="89781"/>
                    <a:pt x="288580" y="97016"/>
                  </a:cubicBezTo>
                  <a:lnTo>
                    <a:pt x="288580" y="100754"/>
                  </a:lnTo>
                  <a:cubicBezTo>
                    <a:pt x="288580" y="106408"/>
                    <a:pt x="289278" y="111239"/>
                    <a:pt x="290652" y="115257"/>
                  </a:cubicBezTo>
                  <a:cubicBezTo>
                    <a:pt x="292034" y="119266"/>
                    <a:pt x="293975" y="122446"/>
                    <a:pt x="296474" y="124811"/>
                  </a:cubicBezTo>
                  <a:lnTo>
                    <a:pt x="259970" y="124811"/>
                  </a:lnTo>
                  <a:cubicBezTo>
                    <a:pt x="260227" y="124160"/>
                    <a:pt x="260460" y="123244"/>
                    <a:pt x="260662" y="122058"/>
                  </a:cubicBezTo>
                  <a:cubicBezTo>
                    <a:pt x="260856" y="120871"/>
                    <a:pt x="260988" y="119591"/>
                    <a:pt x="261050" y="118203"/>
                  </a:cubicBezTo>
                  <a:cubicBezTo>
                    <a:pt x="261119" y="116823"/>
                    <a:pt x="261181" y="115481"/>
                    <a:pt x="261251" y="114163"/>
                  </a:cubicBezTo>
                  <a:cubicBezTo>
                    <a:pt x="261314" y="112852"/>
                    <a:pt x="261344" y="111735"/>
                    <a:pt x="261344" y="110813"/>
                  </a:cubicBezTo>
                  <a:lnTo>
                    <a:pt x="261344" y="106478"/>
                  </a:lnTo>
                  <a:cubicBezTo>
                    <a:pt x="261344" y="96745"/>
                    <a:pt x="260033" y="88509"/>
                    <a:pt x="257410" y="81731"/>
                  </a:cubicBezTo>
                  <a:cubicBezTo>
                    <a:pt x="254770" y="74961"/>
                    <a:pt x="251061" y="69510"/>
                    <a:pt x="246248" y="65361"/>
                  </a:cubicBezTo>
                  <a:cubicBezTo>
                    <a:pt x="241452" y="61227"/>
                    <a:pt x="235623" y="58234"/>
                    <a:pt x="228792" y="56396"/>
                  </a:cubicBezTo>
                  <a:cubicBezTo>
                    <a:pt x="221946" y="54558"/>
                    <a:pt x="214317" y="53635"/>
                    <a:pt x="205895" y="53635"/>
                  </a:cubicBezTo>
                  <a:cubicBezTo>
                    <a:pt x="203660" y="53635"/>
                    <a:pt x="200765" y="53736"/>
                    <a:pt x="197217" y="53930"/>
                  </a:cubicBezTo>
                  <a:cubicBezTo>
                    <a:pt x="193662" y="54132"/>
                    <a:pt x="189874" y="54589"/>
                    <a:pt x="185870" y="55310"/>
                  </a:cubicBezTo>
                  <a:cubicBezTo>
                    <a:pt x="181857" y="56039"/>
                    <a:pt x="177805" y="57117"/>
                    <a:pt x="173730" y="58568"/>
                  </a:cubicBezTo>
                  <a:cubicBezTo>
                    <a:pt x="169648" y="60010"/>
                    <a:pt x="165907" y="61918"/>
                    <a:pt x="162484" y="64283"/>
                  </a:cubicBezTo>
                  <a:lnTo>
                    <a:pt x="162484" y="4150"/>
                  </a:lnTo>
                  <a:cubicBezTo>
                    <a:pt x="162484" y="2964"/>
                    <a:pt x="162088" y="1979"/>
                    <a:pt x="161296" y="1188"/>
                  </a:cubicBezTo>
                  <a:cubicBezTo>
                    <a:pt x="160512" y="404"/>
                    <a:pt x="159589" y="1"/>
                    <a:pt x="158533" y="1"/>
                  </a:cubicBezTo>
                  <a:lnTo>
                    <a:pt x="140774" y="1"/>
                  </a:lnTo>
                  <a:cubicBezTo>
                    <a:pt x="139726" y="1"/>
                    <a:pt x="138795" y="404"/>
                    <a:pt x="138011" y="1188"/>
                  </a:cubicBezTo>
                  <a:cubicBezTo>
                    <a:pt x="137219" y="1979"/>
                    <a:pt x="136824" y="2964"/>
                    <a:pt x="136824" y="4150"/>
                  </a:cubicBezTo>
                  <a:lnTo>
                    <a:pt x="136824" y="124811"/>
                  </a:lnTo>
                  <a:lnTo>
                    <a:pt x="36705" y="124811"/>
                  </a:lnTo>
                  <a:cubicBezTo>
                    <a:pt x="33026" y="124811"/>
                    <a:pt x="30255" y="124253"/>
                    <a:pt x="28416" y="123136"/>
                  </a:cubicBezTo>
                  <a:cubicBezTo>
                    <a:pt x="26576" y="122027"/>
                    <a:pt x="25660" y="119227"/>
                    <a:pt x="25660" y="114761"/>
                  </a:cubicBezTo>
                  <a:lnTo>
                    <a:pt x="25660" y="3949"/>
                  </a:lnTo>
                  <a:cubicBezTo>
                    <a:pt x="25660" y="2902"/>
                    <a:pt x="25327" y="1979"/>
                    <a:pt x="24667" y="1188"/>
                  </a:cubicBezTo>
                  <a:cubicBezTo>
                    <a:pt x="24007" y="404"/>
                    <a:pt x="23021" y="1"/>
                    <a:pt x="21709" y="1"/>
                  </a:cubicBezTo>
                  <a:lnTo>
                    <a:pt x="4145" y="1"/>
                  </a:lnTo>
                  <a:cubicBezTo>
                    <a:pt x="2957" y="1"/>
                    <a:pt x="1971" y="404"/>
                    <a:pt x="1187" y="1188"/>
                  </a:cubicBezTo>
                  <a:cubicBezTo>
                    <a:pt x="396" y="1979"/>
                    <a:pt x="0" y="2902"/>
                    <a:pt x="0" y="3949"/>
                  </a:cubicBezTo>
                  <a:lnTo>
                    <a:pt x="0" y="122252"/>
                  </a:lnTo>
                  <a:cubicBezTo>
                    <a:pt x="0" y="128038"/>
                    <a:pt x="691" y="132737"/>
                    <a:pt x="2072" y="136351"/>
                  </a:cubicBezTo>
                  <a:cubicBezTo>
                    <a:pt x="3454" y="139965"/>
                    <a:pt x="5426" y="142788"/>
                    <a:pt x="7994" y="144827"/>
                  </a:cubicBezTo>
                  <a:cubicBezTo>
                    <a:pt x="10556" y="146867"/>
                    <a:pt x="13645" y="148247"/>
                    <a:pt x="17270" y="148968"/>
                  </a:cubicBezTo>
                  <a:cubicBezTo>
                    <a:pt x="20887" y="149689"/>
                    <a:pt x="24930" y="150054"/>
                    <a:pt x="29409" y="150054"/>
                  </a:cubicBezTo>
                  <a:lnTo>
                    <a:pt x="399092" y="150054"/>
                  </a:lnTo>
                  <a:cubicBezTo>
                    <a:pt x="401715" y="150054"/>
                    <a:pt x="404649" y="150023"/>
                    <a:pt x="407871" y="149953"/>
                  </a:cubicBezTo>
                  <a:cubicBezTo>
                    <a:pt x="411092" y="149891"/>
                    <a:pt x="414212" y="149751"/>
                    <a:pt x="417247" y="149558"/>
                  </a:cubicBezTo>
                  <a:cubicBezTo>
                    <a:pt x="420274" y="149364"/>
                    <a:pt x="423068" y="149131"/>
                    <a:pt x="425637" y="148867"/>
                  </a:cubicBezTo>
                  <a:cubicBezTo>
                    <a:pt x="428198" y="148611"/>
                    <a:pt x="430201" y="148286"/>
                    <a:pt x="431652" y="147882"/>
                  </a:cubicBezTo>
                  <a:cubicBezTo>
                    <a:pt x="433228" y="147223"/>
                    <a:pt x="434315" y="146440"/>
                    <a:pt x="434905" y="145517"/>
                  </a:cubicBezTo>
                  <a:cubicBezTo>
                    <a:pt x="435503" y="144602"/>
                    <a:pt x="435922" y="143478"/>
                    <a:pt x="436193" y="142167"/>
                  </a:cubicBezTo>
                  <a:cubicBezTo>
                    <a:pt x="436581" y="138615"/>
                    <a:pt x="436845" y="134707"/>
                    <a:pt x="436977" y="130433"/>
                  </a:cubicBezTo>
                  <a:cubicBezTo>
                    <a:pt x="437109" y="126160"/>
                    <a:pt x="437171" y="122252"/>
                    <a:pt x="437171" y="118700"/>
                  </a:cubicBezTo>
                  <a:lnTo>
                    <a:pt x="437171" y="4150"/>
                  </a:lnTo>
                  <a:cubicBezTo>
                    <a:pt x="437171" y="2963"/>
                    <a:pt x="436814" y="1978"/>
                    <a:pt x="436092" y="1187"/>
                  </a:cubicBezTo>
                  <a:cubicBezTo>
                    <a:pt x="435363" y="404"/>
                    <a:pt x="434478" y="1"/>
                    <a:pt x="433430" y="1"/>
                  </a:cubicBezTo>
                  <a:moveTo>
                    <a:pt x="236484" y="112388"/>
                  </a:moveTo>
                  <a:cubicBezTo>
                    <a:pt x="236484" y="117653"/>
                    <a:pt x="236119" y="121135"/>
                    <a:pt x="235398" y="122841"/>
                  </a:cubicBezTo>
                  <a:cubicBezTo>
                    <a:pt x="234676" y="124555"/>
                    <a:pt x="233457" y="125400"/>
                    <a:pt x="231750" y="125400"/>
                  </a:cubicBezTo>
                  <a:lnTo>
                    <a:pt x="185179" y="125400"/>
                  </a:lnTo>
                  <a:cubicBezTo>
                    <a:pt x="180049" y="125400"/>
                    <a:pt x="175733" y="125369"/>
                    <a:pt x="172248" y="125307"/>
                  </a:cubicBezTo>
                  <a:cubicBezTo>
                    <a:pt x="168756" y="125245"/>
                    <a:pt x="165504" y="125144"/>
                    <a:pt x="162484" y="125012"/>
                  </a:cubicBezTo>
                  <a:lnTo>
                    <a:pt x="162484" y="86175"/>
                  </a:lnTo>
                  <a:cubicBezTo>
                    <a:pt x="164976" y="84329"/>
                    <a:pt x="167878" y="82856"/>
                    <a:pt x="171162" y="81731"/>
                  </a:cubicBezTo>
                  <a:cubicBezTo>
                    <a:pt x="174453" y="80622"/>
                    <a:pt x="177837" y="79762"/>
                    <a:pt x="181330" y="79172"/>
                  </a:cubicBezTo>
                  <a:cubicBezTo>
                    <a:pt x="184814" y="78583"/>
                    <a:pt x="188136" y="78187"/>
                    <a:pt x="191296" y="77986"/>
                  </a:cubicBezTo>
                  <a:cubicBezTo>
                    <a:pt x="194455" y="77792"/>
                    <a:pt x="197148" y="77691"/>
                    <a:pt x="199383" y="77691"/>
                  </a:cubicBezTo>
                  <a:cubicBezTo>
                    <a:pt x="205825" y="77691"/>
                    <a:pt x="211391" y="78218"/>
                    <a:pt x="216063" y="79273"/>
                  </a:cubicBezTo>
                  <a:cubicBezTo>
                    <a:pt x="220728" y="80320"/>
                    <a:pt x="224578" y="82096"/>
                    <a:pt x="227605" y="84593"/>
                  </a:cubicBezTo>
                  <a:cubicBezTo>
                    <a:pt x="230632" y="87090"/>
                    <a:pt x="232860" y="90347"/>
                    <a:pt x="234319" y="94349"/>
                  </a:cubicBezTo>
                  <a:cubicBezTo>
                    <a:pt x="235763" y="98366"/>
                    <a:pt x="236484" y="103391"/>
                    <a:pt x="236484" y="109433"/>
                  </a:cubicBezTo>
                  <a:lnTo>
                    <a:pt x="236484" y="112388"/>
                  </a:lnTo>
                  <a:close/>
                  <a:moveTo>
                    <a:pt x="349759" y="125602"/>
                  </a:moveTo>
                  <a:lnTo>
                    <a:pt x="334763" y="125602"/>
                  </a:lnTo>
                  <a:cubicBezTo>
                    <a:pt x="327258" y="125602"/>
                    <a:pt x="321832" y="123570"/>
                    <a:pt x="318479" y="119491"/>
                  </a:cubicBezTo>
                  <a:cubicBezTo>
                    <a:pt x="315126" y="115420"/>
                    <a:pt x="313442" y="109503"/>
                    <a:pt x="313442" y="101740"/>
                  </a:cubicBezTo>
                  <a:lnTo>
                    <a:pt x="313442" y="98203"/>
                  </a:lnTo>
                  <a:cubicBezTo>
                    <a:pt x="313442" y="82949"/>
                    <a:pt x="321273" y="75326"/>
                    <a:pt x="336929" y="75326"/>
                  </a:cubicBezTo>
                  <a:cubicBezTo>
                    <a:pt x="341531" y="75326"/>
                    <a:pt x="345808" y="75528"/>
                    <a:pt x="349759" y="75915"/>
                  </a:cubicBezTo>
                  <a:lnTo>
                    <a:pt x="349759" y="125602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60FF3DDE-BAC7-E52D-E4E6-1E8A19F6965E}"/>
                </a:ext>
              </a:extLst>
            </p:cNvPr>
            <p:cNvSpPr/>
            <p:nvPr/>
          </p:nvSpPr>
          <p:spPr>
            <a:xfrm>
              <a:off x="10713749" y="945187"/>
              <a:ext cx="25660" cy="150045"/>
            </a:xfrm>
            <a:custGeom>
              <a:avLst/>
              <a:gdLst>
                <a:gd name="connsiteX0" fmla="*/ 3951 w 25660"/>
                <a:gd name="connsiteY0" fmla="*/ 150045 h 150045"/>
                <a:gd name="connsiteX1" fmla="*/ 21709 w 25660"/>
                <a:gd name="connsiteY1" fmla="*/ 150045 h 150045"/>
                <a:gd name="connsiteX2" fmla="*/ 24565 w 25660"/>
                <a:gd name="connsiteY2" fmla="*/ 148766 h 150045"/>
                <a:gd name="connsiteX3" fmla="*/ 25660 w 25660"/>
                <a:gd name="connsiteY3" fmla="*/ 145904 h 150045"/>
                <a:gd name="connsiteX4" fmla="*/ 25660 w 25660"/>
                <a:gd name="connsiteY4" fmla="*/ 3940 h 150045"/>
                <a:gd name="connsiteX5" fmla="*/ 24565 w 25660"/>
                <a:gd name="connsiteY5" fmla="*/ 1179 h 150045"/>
                <a:gd name="connsiteX6" fmla="*/ 21709 w 25660"/>
                <a:gd name="connsiteY6" fmla="*/ 0 h 150045"/>
                <a:gd name="connsiteX7" fmla="*/ 3951 w 25660"/>
                <a:gd name="connsiteY7" fmla="*/ 0 h 150045"/>
                <a:gd name="connsiteX8" fmla="*/ 1087 w 25660"/>
                <a:gd name="connsiteY8" fmla="*/ 1179 h 150045"/>
                <a:gd name="connsiteX9" fmla="*/ 0 w 25660"/>
                <a:gd name="connsiteY9" fmla="*/ 3940 h 150045"/>
                <a:gd name="connsiteX10" fmla="*/ 0 w 25660"/>
                <a:gd name="connsiteY10" fmla="*/ 145904 h 150045"/>
                <a:gd name="connsiteX11" fmla="*/ 1087 w 25660"/>
                <a:gd name="connsiteY11" fmla="*/ 148766 h 150045"/>
                <a:gd name="connsiteX12" fmla="*/ 3951 w 25660"/>
                <a:gd name="connsiteY12" fmla="*/ 150045 h 15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660" h="150045">
                  <a:moveTo>
                    <a:pt x="3951" y="150045"/>
                  </a:moveTo>
                  <a:lnTo>
                    <a:pt x="21709" y="150045"/>
                  </a:lnTo>
                  <a:cubicBezTo>
                    <a:pt x="22889" y="150045"/>
                    <a:pt x="23844" y="149626"/>
                    <a:pt x="24565" y="148766"/>
                  </a:cubicBezTo>
                  <a:cubicBezTo>
                    <a:pt x="25295" y="147905"/>
                    <a:pt x="25660" y="146959"/>
                    <a:pt x="25660" y="145904"/>
                  </a:cubicBezTo>
                  <a:lnTo>
                    <a:pt x="25660" y="3940"/>
                  </a:lnTo>
                  <a:cubicBezTo>
                    <a:pt x="25660" y="2893"/>
                    <a:pt x="25295" y="1970"/>
                    <a:pt x="24565" y="1179"/>
                  </a:cubicBezTo>
                  <a:cubicBezTo>
                    <a:pt x="23844" y="395"/>
                    <a:pt x="22889" y="0"/>
                    <a:pt x="21709" y="0"/>
                  </a:cubicBezTo>
                  <a:lnTo>
                    <a:pt x="3951" y="0"/>
                  </a:lnTo>
                  <a:cubicBezTo>
                    <a:pt x="2763" y="0"/>
                    <a:pt x="1808" y="395"/>
                    <a:pt x="1087" y="1179"/>
                  </a:cubicBezTo>
                  <a:cubicBezTo>
                    <a:pt x="365" y="1970"/>
                    <a:pt x="0" y="2893"/>
                    <a:pt x="0" y="3940"/>
                  </a:cubicBezTo>
                  <a:lnTo>
                    <a:pt x="0" y="145904"/>
                  </a:lnTo>
                  <a:cubicBezTo>
                    <a:pt x="0" y="146959"/>
                    <a:pt x="365" y="147905"/>
                    <a:pt x="1087" y="148766"/>
                  </a:cubicBezTo>
                  <a:cubicBezTo>
                    <a:pt x="1808" y="149626"/>
                    <a:pt x="2763" y="150045"/>
                    <a:pt x="3951" y="15004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FB365639-7B76-7192-8D73-FEE9F4B37B2C}"/>
                </a:ext>
              </a:extLst>
            </p:cNvPr>
            <p:cNvSpPr/>
            <p:nvPr/>
          </p:nvSpPr>
          <p:spPr>
            <a:xfrm>
              <a:off x="9080058" y="1199157"/>
              <a:ext cx="110907" cy="146493"/>
            </a:xfrm>
            <a:custGeom>
              <a:avLst/>
              <a:gdLst>
                <a:gd name="connsiteX0" fmla="*/ 107158 w 110907"/>
                <a:gd name="connsiteY0" fmla="*/ 0 h 146493"/>
                <a:gd name="connsiteX1" fmla="*/ 90191 w 110907"/>
                <a:gd name="connsiteY1" fmla="*/ 0 h 146493"/>
                <a:gd name="connsiteX2" fmla="*/ 86442 w 110907"/>
                <a:gd name="connsiteY2" fmla="*/ 3746 h 146493"/>
                <a:gd name="connsiteX3" fmla="*/ 86442 w 110907"/>
                <a:gd name="connsiteY3" fmla="*/ 107454 h 146493"/>
                <a:gd name="connsiteX4" fmla="*/ 85449 w 110907"/>
                <a:gd name="connsiteY4" fmla="*/ 109230 h 146493"/>
                <a:gd name="connsiteX5" fmla="*/ 83873 w 110907"/>
                <a:gd name="connsiteY5" fmla="*/ 107656 h 146493"/>
                <a:gd name="connsiteX6" fmla="*/ 37893 w 110907"/>
                <a:gd name="connsiteY6" fmla="*/ 6313 h 146493"/>
                <a:gd name="connsiteX7" fmla="*/ 34237 w 110907"/>
                <a:gd name="connsiteY7" fmla="*/ 1179 h 146493"/>
                <a:gd name="connsiteX8" fmla="*/ 29207 w 110907"/>
                <a:gd name="connsiteY8" fmla="*/ 0 h 146493"/>
                <a:gd name="connsiteX9" fmla="*/ 7894 w 110907"/>
                <a:gd name="connsiteY9" fmla="*/ 0 h 146493"/>
                <a:gd name="connsiteX10" fmla="*/ 2274 w 110907"/>
                <a:gd name="connsiteY10" fmla="*/ 2265 h 146493"/>
                <a:gd name="connsiteX11" fmla="*/ 0 w 110907"/>
                <a:gd name="connsiteY11" fmla="*/ 7887 h 146493"/>
                <a:gd name="connsiteX12" fmla="*/ 0 w 110907"/>
                <a:gd name="connsiteY12" fmla="*/ 142554 h 146493"/>
                <a:gd name="connsiteX13" fmla="*/ 1187 w 110907"/>
                <a:gd name="connsiteY13" fmla="*/ 145315 h 146493"/>
                <a:gd name="connsiteX14" fmla="*/ 3951 w 110907"/>
                <a:gd name="connsiteY14" fmla="*/ 146494 h 146493"/>
                <a:gd name="connsiteX15" fmla="*/ 20724 w 110907"/>
                <a:gd name="connsiteY15" fmla="*/ 146494 h 146493"/>
                <a:gd name="connsiteX16" fmla="*/ 23386 w 110907"/>
                <a:gd name="connsiteY16" fmla="*/ 145315 h 146493"/>
                <a:gd name="connsiteX17" fmla="*/ 24473 w 110907"/>
                <a:gd name="connsiteY17" fmla="*/ 142554 h 146493"/>
                <a:gd name="connsiteX18" fmla="*/ 24473 w 110907"/>
                <a:gd name="connsiteY18" fmla="*/ 43383 h 146493"/>
                <a:gd name="connsiteX19" fmla="*/ 25458 w 110907"/>
                <a:gd name="connsiteY19" fmla="*/ 41800 h 146493"/>
                <a:gd name="connsiteX20" fmla="*/ 27236 w 110907"/>
                <a:gd name="connsiteY20" fmla="*/ 43383 h 146493"/>
                <a:gd name="connsiteX21" fmla="*/ 71043 w 110907"/>
                <a:gd name="connsiteY21" fmla="*/ 139406 h 146493"/>
                <a:gd name="connsiteX22" fmla="*/ 76468 w 110907"/>
                <a:gd name="connsiteY22" fmla="*/ 145610 h 146493"/>
                <a:gd name="connsiteX23" fmla="*/ 83081 w 110907"/>
                <a:gd name="connsiteY23" fmla="*/ 146494 h 146493"/>
                <a:gd name="connsiteX24" fmla="*/ 103013 w 110907"/>
                <a:gd name="connsiteY24" fmla="*/ 146494 h 146493"/>
                <a:gd name="connsiteX25" fmla="*/ 108641 w 110907"/>
                <a:gd name="connsiteY25" fmla="*/ 144238 h 146493"/>
                <a:gd name="connsiteX26" fmla="*/ 110907 w 110907"/>
                <a:gd name="connsiteY26" fmla="*/ 138615 h 146493"/>
                <a:gd name="connsiteX27" fmla="*/ 110907 w 110907"/>
                <a:gd name="connsiteY27" fmla="*/ 3746 h 146493"/>
                <a:gd name="connsiteX28" fmla="*/ 107158 w 110907"/>
                <a:gd name="connsiteY28" fmla="*/ 0 h 14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10907" h="146493">
                  <a:moveTo>
                    <a:pt x="107158" y="0"/>
                  </a:moveTo>
                  <a:lnTo>
                    <a:pt x="90191" y="0"/>
                  </a:lnTo>
                  <a:cubicBezTo>
                    <a:pt x="87692" y="0"/>
                    <a:pt x="86442" y="1249"/>
                    <a:pt x="86442" y="3746"/>
                  </a:cubicBezTo>
                  <a:lnTo>
                    <a:pt x="86442" y="107454"/>
                  </a:lnTo>
                  <a:cubicBezTo>
                    <a:pt x="86442" y="108641"/>
                    <a:pt x="86108" y="109230"/>
                    <a:pt x="85449" y="109230"/>
                  </a:cubicBezTo>
                  <a:cubicBezTo>
                    <a:pt x="84789" y="109230"/>
                    <a:pt x="84269" y="108703"/>
                    <a:pt x="83873" y="107656"/>
                  </a:cubicBezTo>
                  <a:lnTo>
                    <a:pt x="37893" y="6313"/>
                  </a:lnTo>
                  <a:cubicBezTo>
                    <a:pt x="36705" y="3683"/>
                    <a:pt x="35487" y="1970"/>
                    <a:pt x="34237" y="1179"/>
                  </a:cubicBezTo>
                  <a:cubicBezTo>
                    <a:pt x="32987" y="395"/>
                    <a:pt x="31311" y="0"/>
                    <a:pt x="29207" y="0"/>
                  </a:cubicBezTo>
                  <a:lnTo>
                    <a:pt x="7894" y="0"/>
                  </a:lnTo>
                  <a:cubicBezTo>
                    <a:pt x="5658" y="0"/>
                    <a:pt x="3780" y="752"/>
                    <a:pt x="2274" y="2265"/>
                  </a:cubicBezTo>
                  <a:cubicBezTo>
                    <a:pt x="761" y="3777"/>
                    <a:pt x="0" y="5653"/>
                    <a:pt x="0" y="7887"/>
                  </a:cubicBezTo>
                  <a:lnTo>
                    <a:pt x="0" y="142554"/>
                  </a:lnTo>
                  <a:cubicBezTo>
                    <a:pt x="0" y="143609"/>
                    <a:pt x="396" y="144524"/>
                    <a:pt x="1187" y="145315"/>
                  </a:cubicBezTo>
                  <a:cubicBezTo>
                    <a:pt x="1979" y="146106"/>
                    <a:pt x="2895" y="146494"/>
                    <a:pt x="3951" y="146494"/>
                  </a:cubicBezTo>
                  <a:lnTo>
                    <a:pt x="20724" y="146494"/>
                  </a:lnTo>
                  <a:cubicBezTo>
                    <a:pt x="21772" y="146494"/>
                    <a:pt x="22664" y="146106"/>
                    <a:pt x="23386" y="145315"/>
                  </a:cubicBezTo>
                  <a:cubicBezTo>
                    <a:pt x="24108" y="144524"/>
                    <a:pt x="24473" y="143609"/>
                    <a:pt x="24473" y="142554"/>
                  </a:cubicBezTo>
                  <a:lnTo>
                    <a:pt x="24473" y="43383"/>
                  </a:lnTo>
                  <a:cubicBezTo>
                    <a:pt x="24473" y="42328"/>
                    <a:pt x="24799" y="41800"/>
                    <a:pt x="25458" y="41800"/>
                  </a:cubicBezTo>
                  <a:cubicBezTo>
                    <a:pt x="26118" y="41800"/>
                    <a:pt x="26708" y="42328"/>
                    <a:pt x="27236" y="43383"/>
                  </a:cubicBezTo>
                  <a:lnTo>
                    <a:pt x="71043" y="139406"/>
                  </a:lnTo>
                  <a:cubicBezTo>
                    <a:pt x="72626" y="142950"/>
                    <a:pt x="74427" y="145021"/>
                    <a:pt x="76468" y="145610"/>
                  </a:cubicBezTo>
                  <a:cubicBezTo>
                    <a:pt x="78510" y="146199"/>
                    <a:pt x="80714" y="146494"/>
                    <a:pt x="83081" y="146494"/>
                  </a:cubicBezTo>
                  <a:lnTo>
                    <a:pt x="103013" y="146494"/>
                  </a:lnTo>
                  <a:cubicBezTo>
                    <a:pt x="105249" y="146494"/>
                    <a:pt x="107119" y="145742"/>
                    <a:pt x="108641" y="144238"/>
                  </a:cubicBezTo>
                  <a:cubicBezTo>
                    <a:pt x="110147" y="142717"/>
                    <a:pt x="110907" y="140848"/>
                    <a:pt x="110907" y="138615"/>
                  </a:cubicBezTo>
                  <a:lnTo>
                    <a:pt x="110907" y="3746"/>
                  </a:lnTo>
                  <a:cubicBezTo>
                    <a:pt x="110907" y="1249"/>
                    <a:pt x="109657" y="0"/>
                    <a:pt x="107158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6C44CDDF-58CF-7F7C-FF70-DBA38FD0AD98}"/>
                </a:ext>
              </a:extLst>
            </p:cNvPr>
            <p:cNvSpPr/>
            <p:nvPr/>
          </p:nvSpPr>
          <p:spPr>
            <a:xfrm>
              <a:off x="9214444" y="1233074"/>
              <a:ext cx="86635" cy="114154"/>
            </a:xfrm>
            <a:custGeom>
              <a:avLst/>
              <a:gdLst>
                <a:gd name="connsiteX0" fmla="*/ 63157 w 86635"/>
                <a:gd name="connsiteY0" fmla="*/ 111402 h 114154"/>
                <a:gd name="connsiteX1" fmla="*/ 65912 w 86635"/>
                <a:gd name="connsiteY1" fmla="*/ 112580 h 114154"/>
                <a:gd name="connsiteX2" fmla="*/ 82693 w 86635"/>
                <a:gd name="connsiteY2" fmla="*/ 112580 h 114154"/>
                <a:gd name="connsiteX3" fmla="*/ 85456 w 86635"/>
                <a:gd name="connsiteY3" fmla="*/ 111402 h 114154"/>
                <a:gd name="connsiteX4" fmla="*/ 86636 w 86635"/>
                <a:gd name="connsiteY4" fmla="*/ 108641 h 114154"/>
                <a:gd name="connsiteX5" fmla="*/ 86636 w 86635"/>
                <a:gd name="connsiteY5" fmla="*/ 37651 h 114154"/>
                <a:gd name="connsiteX6" fmla="*/ 75490 w 86635"/>
                <a:gd name="connsiteY6" fmla="*/ 9268 h 114154"/>
                <a:gd name="connsiteX7" fmla="*/ 43224 w 86635"/>
                <a:gd name="connsiteY7" fmla="*/ 0 h 114154"/>
                <a:gd name="connsiteX8" fmla="*/ 24573 w 86635"/>
                <a:gd name="connsiteY8" fmla="*/ 969 h 114154"/>
                <a:gd name="connsiteX9" fmla="*/ 10268 w 86635"/>
                <a:gd name="connsiteY9" fmla="*/ 3125 h 114154"/>
                <a:gd name="connsiteX10" fmla="*/ 6519 w 86635"/>
                <a:gd name="connsiteY10" fmla="*/ 7220 h 114154"/>
                <a:gd name="connsiteX11" fmla="*/ 6519 w 86635"/>
                <a:gd name="connsiteY11" fmla="*/ 19729 h 114154"/>
                <a:gd name="connsiteX12" fmla="*/ 7505 w 86635"/>
                <a:gd name="connsiteY12" fmla="*/ 22474 h 114154"/>
                <a:gd name="connsiteX13" fmla="*/ 10066 w 86635"/>
                <a:gd name="connsiteY13" fmla="*/ 23063 h 114154"/>
                <a:gd name="connsiteX14" fmla="*/ 11052 w 86635"/>
                <a:gd name="connsiteY14" fmla="*/ 23063 h 114154"/>
                <a:gd name="connsiteX15" fmla="*/ 24868 w 86635"/>
                <a:gd name="connsiteY15" fmla="*/ 21985 h 114154"/>
                <a:gd name="connsiteX16" fmla="*/ 43224 w 86635"/>
                <a:gd name="connsiteY16" fmla="*/ 21489 h 114154"/>
                <a:gd name="connsiteX17" fmla="*/ 56350 w 86635"/>
                <a:gd name="connsiteY17" fmla="*/ 24669 h 114154"/>
                <a:gd name="connsiteX18" fmla="*/ 60588 w 86635"/>
                <a:gd name="connsiteY18" fmla="*/ 37589 h 114154"/>
                <a:gd name="connsiteX19" fmla="*/ 60588 w 86635"/>
                <a:gd name="connsiteY19" fmla="*/ 46329 h 114154"/>
                <a:gd name="connsiteX20" fmla="*/ 48153 w 86635"/>
                <a:gd name="connsiteY20" fmla="*/ 46329 h 114154"/>
                <a:gd name="connsiteX21" fmla="*/ 26149 w 86635"/>
                <a:gd name="connsiteY21" fmla="*/ 48500 h 114154"/>
                <a:gd name="connsiteX22" fmla="*/ 11153 w 86635"/>
                <a:gd name="connsiteY22" fmla="*/ 55007 h 114154"/>
                <a:gd name="connsiteX23" fmla="*/ 2670 w 86635"/>
                <a:gd name="connsiteY23" fmla="*/ 65654 h 114154"/>
                <a:gd name="connsiteX24" fmla="*/ 0 w 86635"/>
                <a:gd name="connsiteY24" fmla="*/ 80443 h 114154"/>
                <a:gd name="connsiteX25" fmla="*/ 0 w 86635"/>
                <a:gd name="connsiteY25" fmla="*/ 81234 h 114154"/>
                <a:gd name="connsiteX26" fmla="*/ 3058 w 86635"/>
                <a:gd name="connsiteY26" fmla="*/ 97597 h 114154"/>
                <a:gd name="connsiteX27" fmla="*/ 10952 w 86635"/>
                <a:gd name="connsiteY27" fmla="*/ 107656 h 114154"/>
                <a:gd name="connsiteX28" fmla="*/ 21911 w 86635"/>
                <a:gd name="connsiteY28" fmla="*/ 112774 h 114154"/>
                <a:gd name="connsiteX29" fmla="*/ 34143 w 86635"/>
                <a:gd name="connsiteY29" fmla="*/ 114155 h 114154"/>
                <a:gd name="connsiteX30" fmla="*/ 48153 w 86635"/>
                <a:gd name="connsiteY30" fmla="*/ 111891 h 114154"/>
                <a:gd name="connsiteX31" fmla="*/ 61969 w 86635"/>
                <a:gd name="connsiteY31" fmla="*/ 105485 h 114154"/>
                <a:gd name="connsiteX32" fmla="*/ 61969 w 86635"/>
                <a:gd name="connsiteY32" fmla="*/ 108641 h 114154"/>
                <a:gd name="connsiteX33" fmla="*/ 63157 w 86635"/>
                <a:gd name="connsiteY33" fmla="*/ 111402 h 114154"/>
                <a:gd name="connsiteX34" fmla="*/ 60588 w 86635"/>
                <a:gd name="connsiteY34" fmla="*/ 87935 h 114154"/>
                <a:gd name="connsiteX35" fmla="*/ 50963 w 86635"/>
                <a:gd name="connsiteY35" fmla="*/ 91875 h 114154"/>
                <a:gd name="connsiteX36" fmla="*/ 40337 w 86635"/>
                <a:gd name="connsiteY36" fmla="*/ 93457 h 114154"/>
                <a:gd name="connsiteX37" fmla="*/ 29424 w 86635"/>
                <a:gd name="connsiteY37" fmla="*/ 90991 h 114154"/>
                <a:gd name="connsiteX38" fmla="*/ 26056 w 86635"/>
                <a:gd name="connsiteY38" fmla="*/ 81235 h 114154"/>
                <a:gd name="connsiteX39" fmla="*/ 26056 w 86635"/>
                <a:gd name="connsiteY39" fmla="*/ 80444 h 114154"/>
                <a:gd name="connsiteX40" fmla="*/ 26941 w 86635"/>
                <a:gd name="connsiteY40" fmla="*/ 73146 h 114154"/>
                <a:gd name="connsiteX41" fmla="*/ 30317 w 86635"/>
                <a:gd name="connsiteY41" fmla="*/ 67927 h 114154"/>
                <a:gd name="connsiteX42" fmla="*/ 37070 w 86635"/>
                <a:gd name="connsiteY42" fmla="*/ 64770 h 114154"/>
                <a:gd name="connsiteX43" fmla="*/ 48084 w 86635"/>
                <a:gd name="connsiteY43" fmla="*/ 63685 h 114154"/>
                <a:gd name="connsiteX44" fmla="*/ 60588 w 86635"/>
                <a:gd name="connsiteY44" fmla="*/ 63685 h 114154"/>
                <a:gd name="connsiteX45" fmla="*/ 60588 w 86635"/>
                <a:gd name="connsiteY45" fmla="*/ 87935 h 114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86635" h="114154">
                  <a:moveTo>
                    <a:pt x="63157" y="111402"/>
                  </a:moveTo>
                  <a:cubicBezTo>
                    <a:pt x="63940" y="112185"/>
                    <a:pt x="64864" y="112580"/>
                    <a:pt x="65912" y="112580"/>
                  </a:cubicBezTo>
                  <a:lnTo>
                    <a:pt x="82693" y="112580"/>
                  </a:lnTo>
                  <a:cubicBezTo>
                    <a:pt x="83740" y="112580"/>
                    <a:pt x="84664" y="112185"/>
                    <a:pt x="85456" y="111402"/>
                  </a:cubicBezTo>
                  <a:cubicBezTo>
                    <a:pt x="86240" y="110611"/>
                    <a:pt x="86636" y="109688"/>
                    <a:pt x="86636" y="108641"/>
                  </a:cubicBezTo>
                  <a:lnTo>
                    <a:pt x="86636" y="37651"/>
                  </a:lnTo>
                  <a:cubicBezTo>
                    <a:pt x="86636" y="24909"/>
                    <a:pt x="82918" y="15448"/>
                    <a:pt x="75490" y="9268"/>
                  </a:cubicBezTo>
                  <a:cubicBezTo>
                    <a:pt x="68054" y="3087"/>
                    <a:pt x="57296" y="0"/>
                    <a:pt x="43224" y="0"/>
                  </a:cubicBezTo>
                  <a:cubicBezTo>
                    <a:pt x="36378" y="0"/>
                    <a:pt x="30161" y="318"/>
                    <a:pt x="24573" y="969"/>
                  </a:cubicBezTo>
                  <a:cubicBezTo>
                    <a:pt x="18977" y="1621"/>
                    <a:pt x="14211" y="2334"/>
                    <a:pt x="10268" y="3125"/>
                  </a:cubicBezTo>
                  <a:cubicBezTo>
                    <a:pt x="7761" y="3645"/>
                    <a:pt x="6519" y="5010"/>
                    <a:pt x="6519" y="7220"/>
                  </a:cubicBezTo>
                  <a:lnTo>
                    <a:pt x="6519" y="19729"/>
                  </a:lnTo>
                  <a:cubicBezTo>
                    <a:pt x="6519" y="21164"/>
                    <a:pt x="6845" y="22079"/>
                    <a:pt x="7505" y="22474"/>
                  </a:cubicBezTo>
                  <a:cubicBezTo>
                    <a:pt x="8165" y="22870"/>
                    <a:pt x="9011" y="23063"/>
                    <a:pt x="10066" y="23063"/>
                  </a:cubicBezTo>
                  <a:lnTo>
                    <a:pt x="11052" y="23063"/>
                  </a:lnTo>
                  <a:cubicBezTo>
                    <a:pt x="14343" y="22668"/>
                    <a:pt x="18946" y="22311"/>
                    <a:pt x="24868" y="21985"/>
                  </a:cubicBezTo>
                  <a:cubicBezTo>
                    <a:pt x="30790" y="21652"/>
                    <a:pt x="36906" y="21489"/>
                    <a:pt x="43224" y="21489"/>
                  </a:cubicBezTo>
                  <a:cubicBezTo>
                    <a:pt x="49146" y="21489"/>
                    <a:pt x="53516" y="22552"/>
                    <a:pt x="56350" y="24669"/>
                  </a:cubicBezTo>
                  <a:cubicBezTo>
                    <a:pt x="59175" y="26786"/>
                    <a:pt x="60588" y="31098"/>
                    <a:pt x="60588" y="37589"/>
                  </a:cubicBezTo>
                  <a:lnTo>
                    <a:pt x="60588" y="46329"/>
                  </a:lnTo>
                  <a:lnTo>
                    <a:pt x="48153" y="46329"/>
                  </a:lnTo>
                  <a:cubicBezTo>
                    <a:pt x="39600" y="46329"/>
                    <a:pt x="32273" y="47058"/>
                    <a:pt x="26149" y="48500"/>
                  </a:cubicBezTo>
                  <a:cubicBezTo>
                    <a:pt x="20033" y="49950"/>
                    <a:pt x="15034" y="52114"/>
                    <a:pt x="11153" y="55007"/>
                  </a:cubicBezTo>
                  <a:cubicBezTo>
                    <a:pt x="7273" y="57899"/>
                    <a:pt x="4447" y="61443"/>
                    <a:pt x="2670" y="65654"/>
                  </a:cubicBezTo>
                  <a:cubicBezTo>
                    <a:pt x="893" y="69858"/>
                    <a:pt x="0" y="74790"/>
                    <a:pt x="0" y="80443"/>
                  </a:cubicBezTo>
                  <a:lnTo>
                    <a:pt x="0" y="81234"/>
                  </a:lnTo>
                  <a:cubicBezTo>
                    <a:pt x="0" y="87935"/>
                    <a:pt x="1025" y="93387"/>
                    <a:pt x="3058" y="97597"/>
                  </a:cubicBezTo>
                  <a:cubicBezTo>
                    <a:pt x="5100" y="101801"/>
                    <a:pt x="7731" y="105158"/>
                    <a:pt x="10952" y="107656"/>
                  </a:cubicBezTo>
                  <a:cubicBezTo>
                    <a:pt x="14181" y="110145"/>
                    <a:pt x="17836" y="111859"/>
                    <a:pt x="21911" y="112774"/>
                  </a:cubicBezTo>
                  <a:cubicBezTo>
                    <a:pt x="25986" y="113697"/>
                    <a:pt x="30069" y="114155"/>
                    <a:pt x="34143" y="114155"/>
                  </a:cubicBezTo>
                  <a:cubicBezTo>
                    <a:pt x="38878" y="114155"/>
                    <a:pt x="43551" y="113403"/>
                    <a:pt x="48153" y="111891"/>
                  </a:cubicBezTo>
                  <a:cubicBezTo>
                    <a:pt x="52764" y="110378"/>
                    <a:pt x="57359" y="108246"/>
                    <a:pt x="61969" y="105485"/>
                  </a:cubicBezTo>
                  <a:lnTo>
                    <a:pt x="61969" y="108641"/>
                  </a:lnTo>
                  <a:cubicBezTo>
                    <a:pt x="61969" y="109688"/>
                    <a:pt x="62365" y="110611"/>
                    <a:pt x="63157" y="111402"/>
                  </a:cubicBezTo>
                  <a:moveTo>
                    <a:pt x="60588" y="87935"/>
                  </a:moveTo>
                  <a:cubicBezTo>
                    <a:pt x="57677" y="89509"/>
                    <a:pt x="54464" y="90828"/>
                    <a:pt x="50963" y="91875"/>
                  </a:cubicBezTo>
                  <a:cubicBezTo>
                    <a:pt x="47455" y="92937"/>
                    <a:pt x="43915" y="93457"/>
                    <a:pt x="40337" y="93457"/>
                  </a:cubicBezTo>
                  <a:cubicBezTo>
                    <a:pt x="35316" y="93457"/>
                    <a:pt x="31675" y="92635"/>
                    <a:pt x="29424" y="90991"/>
                  </a:cubicBezTo>
                  <a:cubicBezTo>
                    <a:pt x="27173" y="89347"/>
                    <a:pt x="26056" y="86097"/>
                    <a:pt x="26056" y="81235"/>
                  </a:cubicBezTo>
                  <a:lnTo>
                    <a:pt x="26056" y="80444"/>
                  </a:lnTo>
                  <a:cubicBezTo>
                    <a:pt x="26056" y="77683"/>
                    <a:pt x="26351" y="75256"/>
                    <a:pt x="26941" y="73146"/>
                  </a:cubicBezTo>
                  <a:cubicBezTo>
                    <a:pt x="27538" y="71045"/>
                    <a:pt x="28664" y="69307"/>
                    <a:pt x="30317" y="67927"/>
                  </a:cubicBezTo>
                  <a:cubicBezTo>
                    <a:pt x="31978" y="66546"/>
                    <a:pt x="34221" y="65492"/>
                    <a:pt x="37070" y="64770"/>
                  </a:cubicBezTo>
                  <a:cubicBezTo>
                    <a:pt x="39911" y="64041"/>
                    <a:pt x="43582" y="63685"/>
                    <a:pt x="48084" y="63685"/>
                  </a:cubicBezTo>
                  <a:lnTo>
                    <a:pt x="60588" y="63685"/>
                  </a:lnTo>
                  <a:lnTo>
                    <a:pt x="60588" y="87935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D2B5C182-5D6F-91A2-8DCB-D615EC317F57}"/>
                </a:ext>
              </a:extLst>
            </p:cNvPr>
            <p:cNvSpPr/>
            <p:nvPr/>
          </p:nvSpPr>
          <p:spPr>
            <a:xfrm>
              <a:off x="9312329" y="1211186"/>
              <a:ext cx="71043" cy="136047"/>
            </a:xfrm>
            <a:custGeom>
              <a:avLst/>
              <a:gdLst>
                <a:gd name="connsiteX0" fmla="*/ 22494 w 71043"/>
                <a:gd name="connsiteY0" fmla="*/ 104694 h 136047"/>
                <a:gd name="connsiteX1" fmla="*/ 24271 w 71043"/>
                <a:gd name="connsiteY1" fmla="*/ 120763 h 136047"/>
                <a:gd name="connsiteX2" fmla="*/ 29797 w 71043"/>
                <a:gd name="connsiteY2" fmla="*/ 130325 h 136047"/>
                <a:gd name="connsiteX3" fmla="*/ 39562 w 71043"/>
                <a:gd name="connsiteY3" fmla="*/ 134861 h 136047"/>
                <a:gd name="connsiteX4" fmla="*/ 53874 w 71043"/>
                <a:gd name="connsiteY4" fmla="*/ 136048 h 136047"/>
                <a:gd name="connsiteX5" fmla="*/ 60488 w 71043"/>
                <a:gd name="connsiteY5" fmla="*/ 135652 h 136047"/>
                <a:gd name="connsiteX6" fmla="*/ 67295 w 71043"/>
                <a:gd name="connsiteY6" fmla="*/ 134667 h 136047"/>
                <a:gd name="connsiteX7" fmla="*/ 71044 w 71043"/>
                <a:gd name="connsiteY7" fmla="*/ 131115 h 136047"/>
                <a:gd name="connsiteX8" fmla="*/ 71044 w 71043"/>
                <a:gd name="connsiteY8" fmla="*/ 118692 h 136047"/>
                <a:gd name="connsiteX9" fmla="*/ 66860 w 71043"/>
                <a:gd name="connsiteY9" fmla="*/ 115737 h 136047"/>
                <a:gd name="connsiteX10" fmla="*/ 56304 w 71043"/>
                <a:gd name="connsiteY10" fmla="*/ 115737 h 136047"/>
                <a:gd name="connsiteX11" fmla="*/ 52027 w 71043"/>
                <a:gd name="connsiteY11" fmla="*/ 115443 h 136047"/>
                <a:gd name="connsiteX12" fmla="*/ 49737 w 71043"/>
                <a:gd name="connsiteY12" fmla="*/ 113961 h 136047"/>
                <a:gd name="connsiteX13" fmla="*/ 48736 w 71043"/>
                <a:gd name="connsiteY13" fmla="*/ 110611 h 136047"/>
                <a:gd name="connsiteX14" fmla="*/ 48542 w 71043"/>
                <a:gd name="connsiteY14" fmla="*/ 104694 h 136047"/>
                <a:gd name="connsiteX15" fmla="*/ 48542 w 71043"/>
                <a:gd name="connsiteY15" fmla="*/ 42785 h 136047"/>
                <a:gd name="connsiteX16" fmla="*/ 66464 w 71043"/>
                <a:gd name="connsiteY16" fmla="*/ 42785 h 136047"/>
                <a:gd name="connsiteX17" fmla="*/ 69250 w 71043"/>
                <a:gd name="connsiteY17" fmla="*/ 41598 h 136047"/>
                <a:gd name="connsiteX18" fmla="*/ 70446 w 71043"/>
                <a:gd name="connsiteY18" fmla="*/ 38838 h 136047"/>
                <a:gd name="connsiteX19" fmla="*/ 70446 w 71043"/>
                <a:gd name="connsiteY19" fmla="*/ 27213 h 136047"/>
                <a:gd name="connsiteX20" fmla="*/ 69250 w 71043"/>
                <a:gd name="connsiteY20" fmla="*/ 24452 h 136047"/>
                <a:gd name="connsiteX21" fmla="*/ 66464 w 71043"/>
                <a:gd name="connsiteY21" fmla="*/ 23265 h 136047"/>
                <a:gd name="connsiteX22" fmla="*/ 48542 w 71043"/>
                <a:gd name="connsiteY22" fmla="*/ 23265 h 136047"/>
                <a:gd name="connsiteX23" fmla="*/ 48542 w 71043"/>
                <a:gd name="connsiteY23" fmla="*/ 2955 h 136047"/>
                <a:gd name="connsiteX24" fmla="*/ 45414 w 71043"/>
                <a:gd name="connsiteY24" fmla="*/ 0 h 136047"/>
                <a:gd name="connsiteX25" fmla="*/ 44630 w 71043"/>
                <a:gd name="connsiteY25" fmla="*/ 0 h 136047"/>
                <a:gd name="connsiteX26" fmla="*/ 26405 w 71043"/>
                <a:gd name="connsiteY26" fmla="*/ 3148 h 136047"/>
                <a:gd name="connsiteX27" fmla="*/ 23665 w 71043"/>
                <a:gd name="connsiteY27" fmla="*/ 4529 h 136047"/>
                <a:gd name="connsiteX28" fmla="*/ 22493 w 71043"/>
                <a:gd name="connsiteY28" fmla="*/ 7096 h 136047"/>
                <a:gd name="connsiteX29" fmla="*/ 22493 w 71043"/>
                <a:gd name="connsiteY29" fmla="*/ 23265 h 136047"/>
                <a:gd name="connsiteX30" fmla="*/ 3943 w 71043"/>
                <a:gd name="connsiteY30" fmla="*/ 23265 h 136047"/>
                <a:gd name="connsiteX31" fmla="*/ 1180 w 71043"/>
                <a:gd name="connsiteY31" fmla="*/ 24451 h 136047"/>
                <a:gd name="connsiteX32" fmla="*/ 0 w 71043"/>
                <a:gd name="connsiteY32" fmla="*/ 27212 h 136047"/>
                <a:gd name="connsiteX33" fmla="*/ 0 w 71043"/>
                <a:gd name="connsiteY33" fmla="*/ 36076 h 136047"/>
                <a:gd name="connsiteX34" fmla="*/ 1180 w 71043"/>
                <a:gd name="connsiteY34" fmla="*/ 38643 h 136047"/>
                <a:gd name="connsiteX35" fmla="*/ 3943 w 71043"/>
                <a:gd name="connsiteY35" fmla="*/ 40024 h 136047"/>
                <a:gd name="connsiteX36" fmla="*/ 22493 w 71043"/>
                <a:gd name="connsiteY36" fmla="*/ 42785 h 136047"/>
                <a:gd name="connsiteX37" fmla="*/ 22493 w 71043"/>
                <a:gd name="connsiteY37" fmla="*/ 104693 h 136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43" h="136047">
                  <a:moveTo>
                    <a:pt x="22494" y="104694"/>
                  </a:moveTo>
                  <a:cubicBezTo>
                    <a:pt x="22494" y="111271"/>
                    <a:pt x="23083" y="116629"/>
                    <a:pt x="24271" y="120763"/>
                  </a:cubicBezTo>
                  <a:cubicBezTo>
                    <a:pt x="25451" y="124912"/>
                    <a:pt x="27290" y="128091"/>
                    <a:pt x="29797" y="130325"/>
                  </a:cubicBezTo>
                  <a:cubicBezTo>
                    <a:pt x="32297" y="132566"/>
                    <a:pt x="35549" y="134078"/>
                    <a:pt x="39562" y="134861"/>
                  </a:cubicBezTo>
                  <a:cubicBezTo>
                    <a:pt x="43575" y="135652"/>
                    <a:pt x="48348" y="136048"/>
                    <a:pt x="53874" y="136048"/>
                  </a:cubicBezTo>
                  <a:cubicBezTo>
                    <a:pt x="56102" y="136048"/>
                    <a:pt x="58306" y="135916"/>
                    <a:pt x="60488" y="135652"/>
                  </a:cubicBezTo>
                  <a:cubicBezTo>
                    <a:pt x="62653" y="135388"/>
                    <a:pt x="64919" y="135055"/>
                    <a:pt x="67295" y="134667"/>
                  </a:cubicBezTo>
                  <a:cubicBezTo>
                    <a:pt x="69786" y="134272"/>
                    <a:pt x="71044" y="133085"/>
                    <a:pt x="71044" y="131115"/>
                  </a:cubicBezTo>
                  <a:lnTo>
                    <a:pt x="71044" y="118692"/>
                  </a:lnTo>
                  <a:cubicBezTo>
                    <a:pt x="71044" y="116722"/>
                    <a:pt x="69647" y="115737"/>
                    <a:pt x="66860" y="115737"/>
                  </a:cubicBezTo>
                  <a:lnTo>
                    <a:pt x="56304" y="115737"/>
                  </a:lnTo>
                  <a:cubicBezTo>
                    <a:pt x="54448" y="115737"/>
                    <a:pt x="53021" y="115636"/>
                    <a:pt x="52027" y="115443"/>
                  </a:cubicBezTo>
                  <a:cubicBezTo>
                    <a:pt x="51033" y="115249"/>
                    <a:pt x="50265" y="114752"/>
                    <a:pt x="49737" y="113961"/>
                  </a:cubicBezTo>
                  <a:cubicBezTo>
                    <a:pt x="49202" y="113178"/>
                    <a:pt x="48876" y="112061"/>
                    <a:pt x="48736" y="110611"/>
                  </a:cubicBezTo>
                  <a:cubicBezTo>
                    <a:pt x="48604" y="109168"/>
                    <a:pt x="48542" y="107199"/>
                    <a:pt x="48542" y="104694"/>
                  </a:cubicBezTo>
                  <a:lnTo>
                    <a:pt x="48542" y="42785"/>
                  </a:lnTo>
                  <a:lnTo>
                    <a:pt x="66464" y="42785"/>
                  </a:lnTo>
                  <a:cubicBezTo>
                    <a:pt x="67519" y="42785"/>
                    <a:pt x="68459" y="42389"/>
                    <a:pt x="69250" y="41598"/>
                  </a:cubicBezTo>
                  <a:cubicBezTo>
                    <a:pt x="70042" y="40815"/>
                    <a:pt x="70446" y="39892"/>
                    <a:pt x="70446" y="38838"/>
                  </a:cubicBezTo>
                  <a:lnTo>
                    <a:pt x="70446" y="27213"/>
                  </a:lnTo>
                  <a:cubicBezTo>
                    <a:pt x="70446" y="26158"/>
                    <a:pt x="70042" y="25236"/>
                    <a:pt x="69250" y="24452"/>
                  </a:cubicBezTo>
                  <a:cubicBezTo>
                    <a:pt x="68459" y="23661"/>
                    <a:pt x="67519" y="23265"/>
                    <a:pt x="66464" y="23265"/>
                  </a:cubicBezTo>
                  <a:lnTo>
                    <a:pt x="48542" y="23265"/>
                  </a:lnTo>
                  <a:lnTo>
                    <a:pt x="48542" y="2955"/>
                  </a:lnTo>
                  <a:cubicBezTo>
                    <a:pt x="48542" y="985"/>
                    <a:pt x="47494" y="0"/>
                    <a:pt x="45414" y="0"/>
                  </a:cubicBezTo>
                  <a:lnTo>
                    <a:pt x="44630" y="0"/>
                  </a:lnTo>
                  <a:lnTo>
                    <a:pt x="26405" y="3148"/>
                  </a:lnTo>
                  <a:cubicBezTo>
                    <a:pt x="25365" y="3420"/>
                    <a:pt x="24449" y="3877"/>
                    <a:pt x="23665" y="4529"/>
                  </a:cubicBezTo>
                  <a:cubicBezTo>
                    <a:pt x="22881" y="5188"/>
                    <a:pt x="22493" y="6049"/>
                    <a:pt x="22493" y="7096"/>
                  </a:cubicBezTo>
                  <a:lnTo>
                    <a:pt x="22493" y="23265"/>
                  </a:lnTo>
                  <a:lnTo>
                    <a:pt x="3943" y="23265"/>
                  </a:lnTo>
                  <a:cubicBezTo>
                    <a:pt x="2888" y="23265"/>
                    <a:pt x="1971" y="23661"/>
                    <a:pt x="1180" y="24451"/>
                  </a:cubicBezTo>
                  <a:cubicBezTo>
                    <a:pt x="388" y="25235"/>
                    <a:pt x="0" y="26157"/>
                    <a:pt x="0" y="27212"/>
                  </a:cubicBezTo>
                  <a:lnTo>
                    <a:pt x="0" y="36076"/>
                  </a:lnTo>
                  <a:cubicBezTo>
                    <a:pt x="0" y="37138"/>
                    <a:pt x="388" y="37984"/>
                    <a:pt x="1180" y="38643"/>
                  </a:cubicBezTo>
                  <a:cubicBezTo>
                    <a:pt x="1971" y="39302"/>
                    <a:pt x="2887" y="39760"/>
                    <a:pt x="3943" y="40024"/>
                  </a:cubicBezTo>
                  <a:lnTo>
                    <a:pt x="22493" y="42785"/>
                  </a:lnTo>
                  <a:lnTo>
                    <a:pt x="22493" y="104693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AB001163-C88A-33EF-056B-03616FEBAF6C}"/>
                </a:ext>
              </a:extLst>
            </p:cNvPr>
            <p:cNvSpPr/>
            <p:nvPr/>
          </p:nvSpPr>
          <p:spPr>
            <a:xfrm>
              <a:off x="9401717" y="1234454"/>
              <a:ext cx="26056" cy="111200"/>
            </a:xfrm>
            <a:custGeom>
              <a:avLst/>
              <a:gdLst>
                <a:gd name="connsiteX0" fmla="*/ 22106 w 26056"/>
                <a:gd name="connsiteY0" fmla="*/ 0 h 111200"/>
                <a:gd name="connsiteX1" fmla="*/ 3951 w 26056"/>
                <a:gd name="connsiteY1" fmla="*/ 0 h 111200"/>
                <a:gd name="connsiteX2" fmla="*/ 1187 w 26056"/>
                <a:gd name="connsiteY2" fmla="*/ 1179 h 111200"/>
                <a:gd name="connsiteX3" fmla="*/ 0 w 26056"/>
                <a:gd name="connsiteY3" fmla="*/ 3940 h 111200"/>
                <a:gd name="connsiteX4" fmla="*/ 0 w 26056"/>
                <a:gd name="connsiteY4" fmla="*/ 107066 h 111200"/>
                <a:gd name="connsiteX5" fmla="*/ 1187 w 26056"/>
                <a:gd name="connsiteY5" fmla="*/ 109920 h 111200"/>
                <a:gd name="connsiteX6" fmla="*/ 3951 w 26056"/>
                <a:gd name="connsiteY6" fmla="*/ 111200 h 111200"/>
                <a:gd name="connsiteX7" fmla="*/ 22106 w 26056"/>
                <a:gd name="connsiteY7" fmla="*/ 111200 h 111200"/>
                <a:gd name="connsiteX8" fmla="*/ 24869 w 26056"/>
                <a:gd name="connsiteY8" fmla="*/ 109920 h 111200"/>
                <a:gd name="connsiteX9" fmla="*/ 26056 w 26056"/>
                <a:gd name="connsiteY9" fmla="*/ 107066 h 111200"/>
                <a:gd name="connsiteX10" fmla="*/ 26056 w 26056"/>
                <a:gd name="connsiteY10" fmla="*/ 3940 h 111200"/>
                <a:gd name="connsiteX11" fmla="*/ 24869 w 26056"/>
                <a:gd name="connsiteY11" fmla="*/ 1179 h 111200"/>
                <a:gd name="connsiteX12" fmla="*/ 22106 w 26056"/>
                <a:gd name="connsiteY12" fmla="*/ 0 h 11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056" h="111200">
                  <a:moveTo>
                    <a:pt x="22106" y="0"/>
                  </a:moveTo>
                  <a:lnTo>
                    <a:pt x="3951" y="0"/>
                  </a:lnTo>
                  <a:cubicBezTo>
                    <a:pt x="2895" y="0"/>
                    <a:pt x="1979" y="396"/>
                    <a:pt x="1187" y="1179"/>
                  </a:cubicBezTo>
                  <a:cubicBezTo>
                    <a:pt x="396" y="1970"/>
                    <a:pt x="0" y="2885"/>
                    <a:pt x="0" y="3940"/>
                  </a:cubicBezTo>
                  <a:lnTo>
                    <a:pt x="0" y="107066"/>
                  </a:lnTo>
                  <a:cubicBezTo>
                    <a:pt x="0" y="108113"/>
                    <a:pt x="396" y="109067"/>
                    <a:pt x="1187" y="109920"/>
                  </a:cubicBezTo>
                  <a:cubicBezTo>
                    <a:pt x="1979" y="110781"/>
                    <a:pt x="2895" y="111200"/>
                    <a:pt x="3951" y="111200"/>
                  </a:cubicBezTo>
                  <a:lnTo>
                    <a:pt x="22106" y="111200"/>
                  </a:lnTo>
                  <a:cubicBezTo>
                    <a:pt x="23153" y="111200"/>
                    <a:pt x="24077" y="110781"/>
                    <a:pt x="24869" y="109920"/>
                  </a:cubicBezTo>
                  <a:cubicBezTo>
                    <a:pt x="25653" y="109067"/>
                    <a:pt x="26056" y="108113"/>
                    <a:pt x="26056" y="107066"/>
                  </a:cubicBezTo>
                  <a:lnTo>
                    <a:pt x="26056" y="3940"/>
                  </a:lnTo>
                  <a:cubicBezTo>
                    <a:pt x="26056" y="2885"/>
                    <a:pt x="25653" y="1970"/>
                    <a:pt x="24869" y="1179"/>
                  </a:cubicBezTo>
                  <a:cubicBezTo>
                    <a:pt x="24077" y="395"/>
                    <a:pt x="23153" y="0"/>
                    <a:pt x="22106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0574E1F8-AD93-7858-D2B8-654967CAF4F3}"/>
                </a:ext>
              </a:extLst>
            </p:cNvPr>
            <p:cNvSpPr/>
            <p:nvPr/>
          </p:nvSpPr>
          <p:spPr>
            <a:xfrm>
              <a:off x="9401123" y="1194424"/>
              <a:ext cx="27235" cy="25235"/>
            </a:xfrm>
            <a:custGeom>
              <a:avLst/>
              <a:gdLst>
                <a:gd name="connsiteX0" fmla="*/ 23293 w 27235"/>
                <a:gd name="connsiteY0" fmla="*/ 0 h 25235"/>
                <a:gd name="connsiteX1" fmla="*/ 4152 w 27235"/>
                <a:gd name="connsiteY1" fmla="*/ 0 h 25235"/>
                <a:gd name="connsiteX2" fmla="*/ 1288 w 27235"/>
                <a:gd name="connsiteY2" fmla="*/ 1179 h 25235"/>
                <a:gd name="connsiteX3" fmla="*/ 0 w 27235"/>
                <a:gd name="connsiteY3" fmla="*/ 3947 h 25235"/>
                <a:gd name="connsiteX4" fmla="*/ 0 w 27235"/>
                <a:gd name="connsiteY4" fmla="*/ 21288 h 25235"/>
                <a:gd name="connsiteX5" fmla="*/ 1288 w 27235"/>
                <a:gd name="connsiteY5" fmla="*/ 24056 h 25235"/>
                <a:gd name="connsiteX6" fmla="*/ 4152 w 27235"/>
                <a:gd name="connsiteY6" fmla="*/ 25235 h 25235"/>
                <a:gd name="connsiteX7" fmla="*/ 23293 w 27235"/>
                <a:gd name="connsiteY7" fmla="*/ 25235 h 25235"/>
                <a:gd name="connsiteX8" fmla="*/ 26056 w 27235"/>
                <a:gd name="connsiteY8" fmla="*/ 24056 h 25235"/>
                <a:gd name="connsiteX9" fmla="*/ 27236 w 27235"/>
                <a:gd name="connsiteY9" fmla="*/ 21288 h 25235"/>
                <a:gd name="connsiteX10" fmla="*/ 27236 w 27235"/>
                <a:gd name="connsiteY10" fmla="*/ 3947 h 25235"/>
                <a:gd name="connsiteX11" fmla="*/ 26056 w 27235"/>
                <a:gd name="connsiteY11" fmla="*/ 1179 h 25235"/>
                <a:gd name="connsiteX12" fmla="*/ 23293 w 27235"/>
                <a:gd name="connsiteY12" fmla="*/ 0 h 25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235" h="25235">
                  <a:moveTo>
                    <a:pt x="23293" y="0"/>
                  </a:moveTo>
                  <a:lnTo>
                    <a:pt x="4152" y="0"/>
                  </a:lnTo>
                  <a:cubicBezTo>
                    <a:pt x="3097" y="0"/>
                    <a:pt x="2142" y="396"/>
                    <a:pt x="1288" y="1179"/>
                  </a:cubicBezTo>
                  <a:cubicBezTo>
                    <a:pt x="427" y="1978"/>
                    <a:pt x="0" y="2893"/>
                    <a:pt x="0" y="3947"/>
                  </a:cubicBezTo>
                  <a:lnTo>
                    <a:pt x="0" y="21288"/>
                  </a:lnTo>
                  <a:cubicBezTo>
                    <a:pt x="0" y="22350"/>
                    <a:pt x="427" y="23265"/>
                    <a:pt x="1288" y="24056"/>
                  </a:cubicBezTo>
                  <a:cubicBezTo>
                    <a:pt x="2142" y="24840"/>
                    <a:pt x="3097" y="25235"/>
                    <a:pt x="4152" y="25235"/>
                  </a:cubicBezTo>
                  <a:lnTo>
                    <a:pt x="23293" y="25235"/>
                  </a:lnTo>
                  <a:cubicBezTo>
                    <a:pt x="24341" y="25235"/>
                    <a:pt x="25265" y="24839"/>
                    <a:pt x="26056" y="24056"/>
                  </a:cubicBezTo>
                  <a:cubicBezTo>
                    <a:pt x="26840" y="23265"/>
                    <a:pt x="27236" y="22350"/>
                    <a:pt x="27236" y="21288"/>
                  </a:cubicBezTo>
                  <a:lnTo>
                    <a:pt x="27236" y="3947"/>
                  </a:lnTo>
                  <a:cubicBezTo>
                    <a:pt x="27236" y="2893"/>
                    <a:pt x="26840" y="1978"/>
                    <a:pt x="26056" y="1179"/>
                  </a:cubicBezTo>
                  <a:cubicBezTo>
                    <a:pt x="25265" y="395"/>
                    <a:pt x="24341" y="0"/>
                    <a:pt x="23293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050B9342-F94E-0D05-7AF3-7DE0CF29B63D}"/>
                </a:ext>
              </a:extLst>
            </p:cNvPr>
            <p:cNvSpPr/>
            <p:nvPr/>
          </p:nvSpPr>
          <p:spPr>
            <a:xfrm>
              <a:off x="9450661" y="1233067"/>
              <a:ext cx="94327" cy="114162"/>
            </a:xfrm>
            <a:custGeom>
              <a:avLst/>
              <a:gdLst>
                <a:gd name="connsiteX0" fmla="*/ 12038 w 94327"/>
                <a:gd name="connsiteY0" fmla="*/ 100165 h 114162"/>
                <a:gd name="connsiteX1" fmla="*/ 26739 w 94327"/>
                <a:gd name="connsiteY1" fmla="*/ 110417 h 114162"/>
                <a:gd name="connsiteX2" fmla="*/ 47168 w 94327"/>
                <a:gd name="connsiteY2" fmla="*/ 114163 h 114162"/>
                <a:gd name="connsiteX3" fmla="*/ 67589 w 94327"/>
                <a:gd name="connsiteY3" fmla="*/ 110417 h 114162"/>
                <a:gd name="connsiteX4" fmla="*/ 82290 w 94327"/>
                <a:gd name="connsiteY4" fmla="*/ 100165 h 114162"/>
                <a:gd name="connsiteX5" fmla="*/ 91270 w 94327"/>
                <a:gd name="connsiteY5" fmla="*/ 84686 h 114162"/>
                <a:gd name="connsiteX6" fmla="*/ 94328 w 94327"/>
                <a:gd name="connsiteY6" fmla="*/ 65073 h 114162"/>
                <a:gd name="connsiteX7" fmla="*/ 94328 w 94327"/>
                <a:gd name="connsiteY7" fmla="*/ 49097 h 114162"/>
                <a:gd name="connsiteX8" fmla="*/ 91270 w 94327"/>
                <a:gd name="connsiteY8" fmla="*/ 29477 h 114162"/>
                <a:gd name="connsiteX9" fmla="*/ 82290 w 94327"/>
                <a:gd name="connsiteY9" fmla="*/ 13998 h 114162"/>
                <a:gd name="connsiteX10" fmla="*/ 67589 w 94327"/>
                <a:gd name="connsiteY10" fmla="*/ 3746 h 114162"/>
                <a:gd name="connsiteX11" fmla="*/ 47168 w 94327"/>
                <a:gd name="connsiteY11" fmla="*/ 0 h 114162"/>
                <a:gd name="connsiteX12" fmla="*/ 26739 w 94327"/>
                <a:gd name="connsiteY12" fmla="*/ 3746 h 114162"/>
                <a:gd name="connsiteX13" fmla="*/ 12038 w 94327"/>
                <a:gd name="connsiteY13" fmla="*/ 13998 h 114162"/>
                <a:gd name="connsiteX14" fmla="*/ 3058 w 94327"/>
                <a:gd name="connsiteY14" fmla="*/ 29477 h 114162"/>
                <a:gd name="connsiteX15" fmla="*/ 0 w 94327"/>
                <a:gd name="connsiteY15" fmla="*/ 49097 h 114162"/>
                <a:gd name="connsiteX16" fmla="*/ 0 w 94327"/>
                <a:gd name="connsiteY16" fmla="*/ 65073 h 114162"/>
                <a:gd name="connsiteX17" fmla="*/ 3058 w 94327"/>
                <a:gd name="connsiteY17" fmla="*/ 84686 h 114162"/>
                <a:gd name="connsiteX18" fmla="*/ 12038 w 94327"/>
                <a:gd name="connsiteY18" fmla="*/ 100165 h 114162"/>
                <a:gd name="connsiteX19" fmla="*/ 26048 w 94327"/>
                <a:gd name="connsiteY19" fmla="*/ 49097 h 114162"/>
                <a:gd name="connsiteX20" fmla="*/ 31373 w 94327"/>
                <a:gd name="connsiteY20" fmla="*/ 29679 h 114162"/>
                <a:gd name="connsiteX21" fmla="*/ 47168 w 94327"/>
                <a:gd name="connsiteY21" fmla="*/ 22482 h 114162"/>
                <a:gd name="connsiteX22" fmla="*/ 62955 w 94327"/>
                <a:gd name="connsiteY22" fmla="*/ 29679 h 114162"/>
                <a:gd name="connsiteX23" fmla="*/ 68280 w 94327"/>
                <a:gd name="connsiteY23" fmla="*/ 49097 h 114162"/>
                <a:gd name="connsiteX24" fmla="*/ 68280 w 94327"/>
                <a:gd name="connsiteY24" fmla="*/ 65073 h 114162"/>
                <a:gd name="connsiteX25" fmla="*/ 62955 w 94327"/>
                <a:gd name="connsiteY25" fmla="*/ 84484 h 114162"/>
                <a:gd name="connsiteX26" fmla="*/ 47168 w 94327"/>
                <a:gd name="connsiteY26" fmla="*/ 91688 h 114162"/>
                <a:gd name="connsiteX27" fmla="*/ 31373 w 94327"/>
                <a:gd name="connsiteY27" fmla="*/ 84484 h 114162"/>
                <a:gd name="connsiteX28" fmla="*/ 26048 w 94327"/>
                <a:gd name="connsiteY28" fmla="*/ 65073 h 114162"/>
                <a:gd name="connsiteX29" fmla="*/ 26048 w 94327"/>
                <a:gd name="connsiteY29" fmla="*/ 49097 h 11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4327" h="114162">
                  <a:moveTo>
                    <a:pt x="12038" y="100165"/>
                  </a:moveTo>
                  <a:cubicBezTo>
                    <a:pt x="15981" y="104500"/>
                    <a:pt x="20887" y="107920"/>
                    <a:pt x="26739" y="110417"/>
                  </a:cubicBezTo>
                  <a:cubicBezTo>
                    <a:pt x="32591" y="112914"/>
                    <a:pt x="39398" y="114163"/>
                    <a:pt x="47168" y="114163"/>
                  </a:cubicBezTo>
                  <a:cubicBezTo>
                    <a:pt x="54930" y="114163"/>
                    <a:pt x="61737" y="112914"/>
                    <a:pt x="67589" y="110417"/>
                  </a:cubicBezTo>
                  <a:cubicBezTo>
                    <a:pt x="73441" y="107920"/>
                    <a:pt x="78347" y="104500"/>
                    <a:pt x="82290" y="100165"/>
                  </a:cubicBezTo>
                  <a:cubicBezTo>
                    <a:pt x="86240" y="95830"/>
                    <a:pt x="89229" y="90673"/>
                    <a:pt x="91270" y="84686"/>
                  </a:cubicBezTo>
                  <a:cubicBezTo>
                    <a:pt x="93304" y="78706"/>
                    <a:pt x="94328" y="72161"/>
                    <a:pt x="94328" y="65073"/>
                  </a:cubicBezTo>
                  <a:lnTo>
                    <a:pt x="94328" y="49097"/>
                  </a:lnTo>
                  <a:cubicBezTo>
                    <a:pt x="94328" y="42002"/>
                    <a:pt x="93303" y="35464"/>
                    <a:pt x="91270" y="29477"/>
                  </a:cubicBezTo>
                  <a:cubicBezTo>
                    <a:pt x="89228" y="23498"/>
                    <a:pt x="86240" y="18333"/>
                    <a:pt x="82290" y="13998"/>
                  </a:cubicBezTo>
                  <a:cubicBezTo>
                    <a:pt x="78347" y="9663"/>
                    <a:pt x="73442" y="6251"/>
                    <a:pt x="67589" y="3746"/>
                  </a:cubicBezTo>
                  <a:cubicBezTo>
                    <a:pt x="61737" y="1249"/>
                    <a:pt x="54929" y="0"/>
                    <a:pt x="47168" y="0"/>
                  </a:cubicBezTo>
                  <a:cubicBezTo>
                    <a:pt x="39398" y="0"/>
                    <a:pt x="32592" y="1249"/>
                    <a:pt x="26739" y="3746"/>
                  </a:cubicBezTo>
                  <a:cubicBezTo>
                    <a:pt x="20887" y="6251"/>
                    <a:pt x="15981" y="9663"/>
                    <a:pt x="12038" y="13998"/>
                  </a:cubicBezTo>
                  <a:cubicBezTo>
                    <a:pt x="8088" y="18333"/>
                    <a:pt x="5100" y="23498"/>
                    <a:pt x="3058" y="29477"/>
                  </a:cubicBezTo>
                  <a:cubicBezTo>
                    <a:pt x="1017" y="35464"/>
                    <a:pt x="0" y="42002"/>
                    <a:pt x="0" y="49097"/>
                  </a:cubicBezTo>
                  <a:lnTo>
                    <a:pt x="0" y="65073"/>
                  </a:lnTo>
                  <a:cubicBezTo>
                    <a:pt x="0" y="72161"/>
                    <a:pt x="1017" y="78706"/>
                    <a:pt x="3058" y="84686"/>
                  </a:cubicBezTo>
                  <a:cubicBezTo>
                    <a:pt x="5100" y="90673"/>
                    <a:pt x="8088" y="95830"/>
                    <a:pt x="12038" y="100165"/>
                  </a:cubicBezTo>
                  <a:moveTo>
                    <a:pt x="26048" y="49097"/>
                  </a:moveTo>
                  <a:cubicBezTo>
                    <a:pt x="26048" y="40947"/>
                    <a:pt x="27826" y="34479"/>
                    <a:pt x="31373" y="29679"/>
                  </a:cubicBezTo>
                  <a:cubicBezTo>
                    <a:pt x="34928" y="24878"/>
                    <a:pt x="40190" y="22482"/>
                    <a:pt x="47168" y="22482"/>
                  </a:cubicBezTo>
                  <a:cubicBezTo>
                    <a:pt x="54130" y="22482"/>
                    <a:pt x="59401" y="24878"/>
                    <a:pt x="62955" y="29679"/>
                  </a:cubicBezTo>
                  <a:cubicBezTo>
                    <a:pt x="66502" y="34479"/>
                    <a:pt x="68280" y="40947"/>
                    <a:pt x="68280" y="49097"/>
                  </a:cubicBezTo>
                  <a:lnTo>
                    <a:pt x="68280" y="65073"/>
                  </a:lnTo>
                  <a:cubicBezTo>
                    <a:pt x="68280" y="73224"/>
                    <a:pt x="66502" y="79699"/>
                    <a:pt x="62955" y="84484"/>
                  </a:cubicBezTo>
                  <a:cubicBezTo>
                    <a:pt x="59401" y="89292"/>
                    <a:pt x="54130" y="91688"/>
                    <a:pt x="47168" y="91688"/>
                  </a:cubicBezTo>
                  <a:cubicBezTo>
                    <a:pt x="40190" y="91688"/>
                    <a:pt x="34928" y="89292"/>
                    <a:pt x="31373" y="84484"/>
                  </a:cubicBezTo>
                  <a:cubicBezTo>
                    <a:pt x="27826" y="79699"/>
                    <a:pt x="26048" y="73224"/>
                    <a:pt x="26048" y="65073"/>
                  </a:cubicBezTo>
                  <a:lnTo>
                    <a:pt x="26048" y="49097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id="{0009CCE7-0F8A-5640-B0AA-914AE6BF9073}"/>
                </a:ext>
              </a:extLst>
            </p:cNvPr>
            <p:cNvSpPr/>
            <p:nvPr/>
          </p:nvSpPr>
          <p:spPr>
            <a:xfrm>
              <a:off x="9567284" y="1233075"/>
              <a:ext cx="91177" cy="112581"/>
            </a:xfrm>
            <a:custGeom>
              <a:avLst/>
              <a:gdLst>
                <a:gd name="connsiteX0" fmla="*/ 57430 w 91177"/>
                <a:gd name="connsiteY0" fmla="*/ 23165 h 112581"/>
                <a:gd name="connsiteX1" fmla="*/ 62459 w 91177"/>
                <a:gd name="connsiteY1" fmla="*/ 26709 h 112581"/>
                <a:gd name="connsiteX2" fmla="*/ 64633 w 91177"/>
                <a:gd name="connsiteY2" fmla="*/ 33409 h 112581"/>
                <a:gd name="connsiteX3" fmla="*/ 65122 w 91177"/>
                <a:gd name="connsiteY3" fmla="*/ 44166 h 112581"/>
                <a:gd name="connsiteX4" fmla="*/ 65122 w 91177"/>
                <a:gd name="connsiteY4" fmla="*/ 108440 h 112581"/>
                <a:gd name="connsiteX5" fmla="*/ 66309 w 91177"/>
                <a:gd name="connsiteY5" fmla="*/ 111301 h 112581"/>
                <a:gd name="connsiteX6" fmla="*/ 69073 w 91177"/>
                <a:gd name="connsiteY6" fmla="*/ 112581 h 112581"/>
                <a:gd name="connsiteX7" fmla="*/ 87227 w 91177"/>
                <a:gd name="connsiteY7" fmla="*/ 112581 h 112581"/>
                <a:gd name="connsiteX8" fmla="*/ 89990 w 91177"/>
                <a:gd name="connsiteY8" fmla="*/ 111301 h 112581"/>
                <a:gd name="connsiteX9" fmla="*/ 91178 w 91177"/>
                <a:gd name="connsiteY9" fmla="*/ 108440 h 112581"/>
                <a:gd name="connsiteX10" fmla="*/ 91178 w 91177"/>
                <a:gd name="connsiteY10" fmla="*/ 44166 h 112581"/>
                <a:gd name="connsiteX11" fmla="*/ 89788 w 91177"/>
                <a:gd name="connsiteY11" fmla="*/ 26616 h 112581"/>
                <a:gd name="connsiteX12" fmla="*/ 84759 w 91177"/>
                <a:gd name="connsiteY12" fmla="*/ 12610 h 112581"/>
                <a:gd name="connsiteX13" fmla="*/ 74396 w 91177"/>
                <a:gd name="connsiteY13" fmla="*/ 3343 h 112581"/>
                <a:gd name="connsiteX14" fmla="*/ 57033 w 91177"/>
                <a:gd name="connsiteY14" fmla="*/ 0 h 112581"/>
                <a:gd name="connsiteX15" fmla="*/ 48154 w 91177"/>
                <a:gd name="connsiteY15" fmla="*/ 481 h 112581"/>
                <a:gd name="connsiteX16" fmla="*/ 40454 w 91177"/>
                <a:gd name="connsiteY16" fmla="*/ 2071 h 112581"/>
                <a:gd name="connsiteX17" fmla="*/ 33057 w 91177"/>
                <a:gd name="connsiteY17" fmla="*/ 4925 h 112581"/>
                <a:gd name="connsiteX18" fmla="*/ 25063 w 91177"/>
                <a:gd name="connsiteY18" fmla="*/ 9461 h 112581"/>
                <a:gd name="connsiteX19" fmla="*/ 25063 w 91177"/>
                <a:gd name="connsiteY19" fmla="*/ 5320 h 112581"/>
                <a:gd name="connsiteX20" fmla="*/ 23883 w 91177"/>
                <a:gd name="connsiteY20" fmla="*/ 2559 h 112581"/>
                <a:gd name="connsiteX21" fmla="*/ 21112 w 91177"/>
                <a:gd name="connsiteY21" fmla="*/ 1381 h 112581"/>
                <a:gd name="connsiteX22" fmla="*/ 3951 w 91177"/>
                <a:gd name="connsiteY22" fmla="*/ 1381 h 112581"/>
                <a:gd name="connsiteX23" fmla="*/ 1188 w 91177"/>
                <a:gd name="connsiteY23" fmla="*/ 2559 h 112581"/>
                <a:gd name="connsiteX24" fmla="*/ 0 w 91177"/>
                <a:gd name="connsiteY24" fmla="*/ 5320 h 112581"/>
                <a:gd name="connsiteX25" fmla="*/ 0 w 91177"/>
                <a:gd name="connsiteY25" fmla="*/ 108439 h 112581"/>
                <a:gd name="connsiteX26" fmla="*/ 1188 w 91177"/>
                <a:gd name="connsiteY26" fmla="*/ 111301 h 112581"/>
                <a:gd name="connsiteX27" fmla="*/ 3951 w 91177"/>
                <a:gd name="connsiteY27" fmla="*/ 112581 h 112581"/>
                <a:gd name="connsiteX28" fmla="*/ 22105 w 91177"/>
                <a:gd name="connsiteY28" fmla="*/ 112581 h 112581"/>
                <a:gd name="connsiteX29" fmla="*/ 24868 w 91177"/>
                <a:gd name="connsiteY29" fmla="*/ 111301 h 112581"/>
                <a:gd name="connsiteX30" fmla="*/ 26048 w 91177"/>
                <a:gd name="connsiteY30" fmla="*/ 108439 h 112581"/>
                <a:gd name="connsiteX31" fmla="*/ 26048 w 91177"/>
                <a:gd name="connsiteY31" fmla="*/ 29175 h 112581"/>
                <a:gd name="connsiteX32" fmla="*/ 37792 w 91177"/>
                <a:gd name="connsiteY32" fmla="*/ 23947 h 112581"/>
                <a:gd name="connsiteX33" fmla="*/ 48348 w 91177"/>
                <a:gd name="connsiteY33" fmla="*/ 22078 h 112581"/>
                <a:gd name="connsiteX34" fmla="*/ 57429 w 91177"/>
                <a:gd name="connsiteY34" fmla="*/ 23164 h 112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1177" h="112581">
                  <a:moveTo>
                    <a:pt x="57430" y="23165"/>
                  </a:moveTo>
                  <a:cubicBezTo>
                    <a:pt x="59665" y="23886"/>
                    <a:pt x="61342" y="25065"/>
                    <a:pt x="62459" y="26709"/>
                  </a:cubicBezTo>
                  <a:cubicBezTo>
                    <a:pt x="63577" y="28353"/>
                    <a:pt x="64299" y="30594"/>
                    <a:pt x="64633" y="33409"/>
                  </a:cubicBezTo>
                  <a:cubicBezTo>
                    <a:pt x="64959" y="36247"/>
                    <a:pt x="65122" y="39830"/>
                    <a:pt x="65122" y="44166"/>
                  </a:cubicBezTo>
                  <a:lnTo>
                    <a:pt x="65122" y="108440"/>
                  </a:lnTo>
                  <a:cubicBezTo>
                    <a:pt x="65122" y="109495"/>
                    <a:pt x="65518" y="110441"/>
                    <a:pt x="66309" y="111301"/>
                  </a:cubicBezTo>
                  <a:cubicBezTo>
                    <a:pt x="67093" y="112154"/>
                    <a:pt x="68017" y="112581"/>
                    <a:pt x="69073" y="112581"/>
                  </a:cubicBezTo>
                  <a:lnTo>
                    <a:pt x="87227" y="112581"/>
                  </a:lnTo>
                  <a:cubicBezTo>
                    <a:pt x="88275" y="112581"/>
                    <a:pt x="89198" y="112155"/>
                    <a:pt x="89990" y="111301"/>
                  </a:cubicBezTo>
                  <a:cubicBezTo>
                    <a:pt x="90782" y="110441"/>
                    <a:pt x="91178" y="109495"/>
                    <a:pt x="91178" y="108440"/>
                  </a:cubicBezTo>
                  <a:lnTo>
                    <a:pt x="91178" y="44166"/>
                  </a:lnTo>
                  <a:cubicBezTo>
                    <a:pt x="91178" y="37853"/>
                    <a:pt x="90712" y="32005"/>
                    <a:pt x="89788" y="26616"/>
                  </a:cubicBezTo>
                  <a:cubicBezTo>
                    <a:pt x="88872" y="21226"/>
                    <a:pt x="87196" y="16558"/>
                    <a:pt x="84759" y="12610"/>
                  </a:cubicBezTo>
                  <a:cubicBezTo>
                    <a:pt x="82321" y="8671"/>
                    <a:pt x="78875" y="5584"/>
                    <a:pt x="74396" y="3343"/>
                  </a:cubicBezTo>
                  <a:cubicBezTo>
                    <a:pt x="69926" y="1117"/>
                    <a:pt x="64143" y="0"/>
                    <a:pt x="57033" y="0"/>
                  </a:cubicBezTo>
                  <a:cubicBezTo>
                    <a:pt x="53743" y="0"/>
                    <a:pt x="50785" y="163"/>
                    <a:pt x="48154" y="481"/>
                  </a:cubicBezTo>
                  <a:cubicBezTo>
                    <a:pt x="45515" y="815"/>
                    <a:pt x="42954" y="1342"/>
                    <a:pt x="40454" y="2071"/>
                  </a:cubicBezTo>
                  <a:cubicBezTo>
                    <a:pt x="37955" y="2784"/>
                    <a:pt x="35487" y="3738"/>
                    <a:pt x="33057" y="4925"/>
                  </a:cubicBezTo>
                  <a:cubicBezTo>
                    <a:pt x="30620" y="6111"/>
                    <a:pt x="27958" y="7624"/>
                    <a:pt x="25063" y="9461"/>
                  </a:cubicBezTo>
                  <a:lnTo>
                    <a:pt x="25063" y="5320"/>
                  </a:lnTo>
                  <a:cubicBezTo>
                    <a:pt x="25063" y="4266"/>
                    <a:pt x="24667" y="3343"/>
                    <a:pt x="23883" y="2559"/>
                  </a:cubicBezTo>
                  <a:cubicBezTo>
                    <a:pt x="23091" y="1768"/>
                    <a:pt x="22168" y="1381"/>
                    <a:pt x="21112" y="1381"/>
                  </a:cubicBezTo>
                  <a:lnTo>
                    <a:pt x="3951" y="1381"/>
                  </a:lnTo>
                  <a:cubicBezTo>
                    <a:pt x="2895" y="1381"/>
                    <a:pt x="1971" y="1769"/>
                    <a:pt x="1188" y="2559"/>
                  </a:cubicBezTo>
                  <a:cubicBezTo>
                    <a:pt x="396" y="3343"/>
                    <a:pt x="0" y="4265"/>
                    <a:pt x="0" y="5320"/>
                  </a:cubicBezTo>
                  <a:lnTo>
                    <a:pt x="0" y="108439"/>
                  </a:lnTo>
                  <a:cubicBezTo>
                    <a:pt x="0" y="109494"/>
                    <a:pt x="396" y="110440"/>
                    <a:pt x="1188" y="111301"/>
                  </a:cubicBezTo>
                  <a:cubicBezTo>
                    <a:pt x="1971" y="112154"/>
                    <a:pt x="2895" y="112581"/>
                    <a:pt x="3951" y="112581"/>
                  </a:cubicBezTo>
                  <a:lnTo>
                    <a:pt x="22105" y="112581"/>
                  </a:lnTo>
                  <a:cubicBezTo>
                    <a:pt x="23153" y="112581"/>
                    <a:pt x="24077" y="112154"/>
                    <a:pt x="24868" y="111301"/>
                  </a:cubicBezTo>
                  <a:cubicBezTo>
                    <a:pt x="25660" y="110440"/>
                    <a:pt x="26048" y="109494"/>
                    <a:pt x="26048" y="108439"/>
                  </a:cubicBezTo>
                  <a:lnTo>
                    <a:pt x="26048" y="29175"/>
                  </a:lnTo>
                  <a:cubicBezTo>
                    <a:pt x="30255" y="26941"/>
                    <a:pt x="34167" y="25204"/>
                    <a:pt x="37792" y="23947"/>
                  </a:cubicBezTo>
                  <a:cubicBezTo>
                    <a:pt x="41408" y="22707"/>
                    <a:pt x="44925" y="22078"/>
                    <a:pt x="48348" y="22078"/>
                  </a:cubicBezTo>
                  <a:cubicBezTo>
                    <a:pt x="52167" y="22078"/>
                    <a:pt x="55186" y="22443"/>
                    <a:pt x="57429" y="23164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7" name="Freeform 46">
              <a:extLst>
                <a:ext uri="{FF2B5EF4-FFF2-40B4-BE49-F238E27FC236}">
                  <a16:creationId xmlns:a16="http://schemas.microsoft.com/office/drawing/2014/main" id="{31129C1B-3A62-8183-78AB-13B5DDA3D37A}"/>
                </a:ext>
              </a:extLst>
            </p:cNvPr>
            <p:cNvSpPr/>
            <p:nvPr/>
          </p:nvSpPr>
          <p:spPr>
            <a:xfrm>
              <a:off x="9679962" y="1233074"/>
              <a:ext cx="86635" cy="114154"/>
            </a:xfrm>
            <a:custGeom>
              <a:avLst/>
              <a:gdLst>
                <a:gd name="connsiteX0" fmla="*/ 61969 w 86635"/>
                <a:gd name="connsiteY0" fmla="*/ 108641 h 114154"/>
                <a:gd name="connsiteX1" fmla="*/ 63157 w 86635"/>
                <a:gd name="connsiteY1" fmla="*/ 111402 h 114154"/>
                <a:gd name="connsiteX2" fmla="*/ 65912 w 86635"/>
                <a:gd name="connsiteY2" fmla="*/ 112580 h 114154"/>
                <a:gd name="connsiteX3" fmla="*/ 82693 w 86635"/>
                <a:gd name="connsiteY3" fmla="*/ 112580 h 114154"/>
                <a:gd name="connsiteX4" fmla="*/ 85456 w 86635"/>
                <a:gd name="connsiteY4" fmla="*/ 111402 h 114154"/>
                <a:gd name="connsiteX5" fmla="*/ 86636 w 86635"/>
                <a:gd name="connsiteY5" fmla="*/ 108641 h 114154"/>
                <a:gd name="connsiteX6" fmla="*/ 86636 w 86635"/>
                <a:gd name="connsiteY6" fmla="*/ 37651 h 114154"/>
                <a:gd name="connsiteX7" fmla="*/ 75490 w 86635"/>
                <a:gd name="connsiteY7" fmla="*/ 9268 h 114154"/>
                <a:gd name="connsiteX8" fmla="*/ 43224 w 86635"/>
                <a:gd name="connsiteY8" fmla="*/ 0 h 114154"/>
                <a:gd name="connsiteX9" fmla="*/ 24573 w 86635"/>
                <a:gd name="connsiteY9" fmla="*/ 969 h 114154"/>
                <a:gd name="connsiteX10" fmla="*/ 10268 w 86635"/>
                <a:gd name="connsiteY10" fmla="*/ 3125 h 114154"/>
                <a:gd name="connsiteX11" fmla="*/ 6519 w 86635"/>
                <a:gd name="connsiteY11" fmla="*/ 7220 h 114154"/>
                <a:gd name="connsiteX12" fmla="*/ 6519 w 86635"/>
                <a:gd name="connsiteY12" fmla="*/ 19729 h 114154"/>
                <a:gd name="connsiteX13" fmla="*/ 7505 w 86635"/>
                <a:gd name="connsiteY13" fmla="*/ 22474 h 114154"/>
                <a:gd name="connsiteX14" fmla="*/ 10066 w 86635"/>
                <a:gd name="connsiteY14" fmla="*/ 23063 h 114154"/>
                <a:gd name="connsiteX15" fmla="*/ 11052 w 86635"/>
                <a:gd name="connsiteY15" fmla="*/ 23063 h 114154"/>
                <a:gd name="connsiteX16" fmla="*/ 24868 w 86635"/>
                <a:gd name="connsiteY16" fmla="*/ 21985 h 114154"/>
                <a:gd name="connsiteX17" fmla="*/ 43224 w 86635"/>
                <a:gd name="connsiteY17" fmla="*/ 21489 h 114154"/>
                <a:gd name="connsiteX18" fmla="*/ 56350 w 86635"/>
                <a:gd name="connsiteY18" fmla="*/ 24669 h 114154"/>
                <a:gd name="connsiteX19" fmla="*/ 60588 w 86635"/>
                <a:gd name="connsiteY19" fmla="*/ 37589 h 114154"/>
                <a:gd name="connsiteX20" fmla="*/ 60588 w 86635"/>
                <a:gd name="connsiteY20" fmla="*/ 46329 h 114154"/>
                <a:gd name="connsiteX21" fmla="*/ 48153 w 86635"/>
                <a:gd name="connsiteY21" fmla="*/ 46329 h 114154"/>
                <a:gd name="connsiteX22" fmla="*/ 26157 w 86635"/>
                <a:gd name="connsiteY22" fmla="*/ 48500 h 114154"/>
                <a:gd name="connsiteX23" fmla="*/ 11153 w 86635"/>
                <a:gd name="connsiteY23" fmla="*/ 55007 h 114154"/>
                <a:gd name="connsiteX24" fmla="*/ 2670 w 86635"/>
                <a:gd name="connsiteY24" fmla="*/ 65654 h 114154"/>
                <a:gd name="connsiteX25" fmla="*/ 0 w 86635"/>
                <a:gd name="connsiteY25" fmla="*/ 80443 h 114154"/>
                <a:gd name="connsiteX26" fmla="*/ 0 w 86635"/>
                <a:gd name="connsiteY26" fmla="*/ 81234 h 114154"/>
                <a:gd name="connsiteX27" fmla="*/ 3058 w 86635"/>
                <a:gd name="connsiteY27" fmla="*/ 97597 h 114154"/>
                <a:gd name="connsiteX28" fmla="*/ 10960 w 86635"/>
                <a:gd name="connsiteY28" fmla="*/ 107656 h 114154"/>
                <a:gd name="connsiteX29" fmla="*/ 21911 w 86635"/>
                <a:gd name="connsiteY29" fmla="*/ 112774 h 114154"/>
                <a:gd name="connsiteX30" fmla="*/ 34143 w 86635"/>
                <a:gd name="connsiteY30" fmla="*/ 114155 h 114154"/>
                <a:gd name="connsiteX31" fmla="*/ 48153 w 86635"/>
                <a:gd name="connsiteY31" fmla="*/ 111891 h 114154"/>
                <a:gd name="connsiteX32" fmla="*/ 61969 w 86635"/>
                <a:gd name="connsiteY32" fmla="*/ 105485 h 114154"/>
                <a:gd name="connsiteX33" fmla="*/ 61969 w 86635"/>
                <a:gd name="connsiteY33" fmla="*/ 108641 h 114154"/>
                <a:gd name="connsiteX34" fmla="*/ 60588 w 86635"/>
                <a:gd name="connsiteY34" fmla="*/ 87935 h 114154"/>
                <a:gd name="connsiteX35" fmla="*/ 50963 w 86635"/>
                <a:gd name="connsiteY35" fmla="*/ 91875 h 114154"/>
                <a:gd name="connsiteX36" fmla="*/ 40337 w 86635"/>
                <a:gd name="connsiteY36" fmla="*/ 93457 h 114154"/>
                <a:gd name="connsiteX37" fmla="*/ 29424 w 86635"/>
                <a:gd name="connsiteY37" fmla="*/ 90991 h 114154"/>
                <a:gd name="connsiteX38" fmla="*/ 26056 w 86635"/>
                <a:gd name="connsiteY38" fmla="*/ 81235 h 114154"/>
                <a:gd name="connsiteX39" fmla="*/ 26056 w 86635"/>
                <a:gd name="connsiteY39" fmla="*/ 80444 h 114154"/>
                <a:gd name="connsiteX40" fmla="*/ 26941 w 86635"/>
                <a:gd name="connsiteY40" fmla="*/ 73146 h 114154"/>
                <a:gd name="connsiteX41" fmla="*/ 30317 w 86635"/>
                <a:gd name="connsiteY41" fmla="*/ 67927 h 114154"/>
                <a:gd name="connsiteX42" fmla="*/ 37070 w 86635"/>
                <a:gd name="connsiteY42" fmla="*/ 64770 h 114154"/>
                <a:gd name="connsiteX43" fmla="*/ 48084 w 86635"/>
                <a:gd name="connsiteY43" fmla="*/ 63685 h 114154"/>
                <a:gd name="connsiteX44" fmla="*/ 60588 w 86635"/>
                <a:gd name="connsiteY44" fmla="*/ 63685 h 114154"/>
                <a:gd name="connsiteX45" fmla="*/ 60588 w 86635"/>
                <a:gd name="connsiteY45" fmla="*/ 87935 h 114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86635" h="114154">
                  <a:moveTo>
                    <a:pt x="61969" y="108641"/>
                  </a:moveTo>
                  <a:cubicBezTo>
                    <a:pt x="61969" y="109688"/>
                    <a:pt x="62365" y="110611"/>
                    <a:pt x="63157" y="111402"/>
                  </a:cubicBezTo>
                  <a:cubicBezTo>
                    <a:pt x="63941" y="112185"/>
                    <a:pt x="64856" y="112580"/>
                    <a:pt x="65912" y="112580"/>
                  </a:cubicBezTo>
                  <a:lnTo>
                    <a:pt x="82693" y="112580"/>
                  </a:lnTo>
                  <a:cubicBezTo>
                    <a:pt x="83740" y="112580"/>
                    <a:pt x="84664" y="112185"/>
                    <a:pt x="85456" y="111402"/>
                  </a:cubicBezTo>
                  <a:cubicBezTo>
                    <a:pt x="86240" y="110611"/>
                    <a:pt x="86636" y="109688"/>
                    <a:pt x="86636" y="108641"/>
                  </a:cubicBezTo>
                  <a:lnTo>
                    <a:pt x="86636" y="37651"/>
                  </a:lnTo>
                  <a:cubicBezTo>
                    <a:pt x="86636" y="24909"/>
                    <a:pt x="82918" y="15448"/>
                    <a:pt x="75490" y="9268"/>
                  </a:cubicBezTo>
                  <a:cubicBezTo>
                    <a:pt x="68054" y="3087"/>
                    <a:pt x="57296" y="0"/>
                    <a:pt x="43224" y="0"/>
                  </a:cubicBezTo>
                  <a:cubicBezTo>
                    <a:pt x="36378" y="0"/>
                    <a:pt x="30161" y="318"/>
                    <a:pt x="24573" y="969"/>
                  </a:cubicBezTo>
                  <a:cubicBezTo>
                    <a:pt x="18977" y="1621"/>
                    <a:pt x="14211" y="2334"/>
                    <a:pt x="10268" y="3125"/>
                  </a:cubicBezTo>
                  <a:cubicBezTo>
                    <a:pt x="7769" y="3645"/>
                    <a:pt x="6519" y="5010"/>
                    <a:pt x="6519" y="7220"/>
                  </a:cubicBezTo>
                  <a:lnTo>
                    <a:pt x="6519" y="19729"/>
                  </a:lnTo>
                  <a:cubicBezTo>
                    <a:pt x="6519" y="21164"/>
                    <a:pt x="6845" y="22079"/>
                    <a:pt x="7505" y="22474"/>
                  </a:cubicBezTo>
                  <a:cubicBezTo>
                    <a:pt x="8165" y="22870"/>
                    <a:pt x="9011" y="23063"/>
                    <a:pt x="10066" y="23063"/>
                  </a:cubicBezTo>
                  <a:lnTo>
                    <a:pt x="11052" y="23063"/>
                  </a:lnTo>
                  <a:cubicBezTo>
                    <a:pt x="14343" y="22668"/>
                    <a:pt x="18946" y="22311"/>
                    <a:pt x="24868" y="21985"/>
                  </a:cubicBezTo>
                  <a:cubicBezTo>
                    <a:pt x="30790" y="21652"/>
                    <a:pt x="36906" y="21489"/>
                    <a:pt x="43224" y="21489"/>
                  </a:cubicBezTo>
                  <a:cubicBezTo>
                    <a:pt x="49146" y="21489"/>
                    <a:pt x="53516" y="22552"/>
                    <a:pt x="56350" y="24669"/>
                  </a:cubicBezTo>
                  <a:cubicBezTo>
                    <a:pt x="59175" y="26786"/>
                    <a:pt x="60588" y="31098"/>
                    <a:pt x="60588" y="37589"/>
                  </a:cubicBezTo>
                  <a:lnTo>
                    <a:pt x="60588" y="46329"/>
                  </a:lnTo>
                  <a:lnTo>
                    <a:pt x="48153" y="46329"/>
                  </a:lnTo>
                  <a:cubicBezTo>
                    <a:pt x="39600" y="46329"/>
                    <a:pt x="32273" y="47058"/>
                    <a:pt x="26157" y="48500"/>
                  </a:cubicBezTo>
                  <a:cubicBezTo>
                    <a:pt x="20033" y="49950"/>
                    <a:pt x="15034" y="52114"/>
                    <a:pt x="11153" y="55007"/>
                  </a:cubicBezTo>
                  <a:cubicBezTo>
                    <a:pt x="7273" y="57899"/>
                    <a:pt x="4447" y="61443"/>
                    <a:pt x="2670" y="65654"/>
                  </a:cubicBezTo>
                  <a:cubicBezTo>
                    <a:pt x="893" y="69858"/>
                    <a:pt x="0" y="74790"/>
                    <a:pt x="0" y="80443"/>
                  </a:cubicBezTo>
                  <a:lnTo>
                    <a:pt x="0" y="81234"/>
                  </a:lnTo>
                  <a:cubicBezTo>
                    <a:pt x="0" y="87935"/>
                    <a:pt x="1025" y="93387"/>
                    <a:pt x="3058" y="97597"/>
                  </a:cubicBezTo>
                  <a:cubicBezTo>
                    <a:pt x="5100" y="101801"/>
                    <a:pt x="7731" y="105158"/>
                    <a:pt x="10960" y="107656"/>
                  </a:cubicBezTo>
                  <a:cubicBezTo>
                    <a:pt x="14181" y="110145"/>
                    <a:pt x="17836" y="111859"/>
                    <a:pt x="21911" y="112774"/>
                  </a:cubicBezTo>
                  <a:cubicBezTo>
                    <a:pt x="25986" y="113697"/>
                    <a:pt x="30069" y="114155"/>
                    <a:pt x="34143" y="114155"/>
                  </a:cubicBezTo>
                  <a:cubicBezTo>
                    <a:pt x="38878" y="114155"/>
                    <a:pt x="43551" y="113403"/>
                    <a:pt x="48153" y="111891"/>
                  </a:cubicBezTo>
                  <a:cubicBezTo>
                    <a:pt x="52764" y="110378"/>
                    <a:pt x="57359" y="108246"/>
                    <a:pt x="61969" y="105485"/>
                  </a:cubicBezTo>
                  <a:lnTo>
                    <a:pt x="61969" y="108641"/>
                  </a:lnTo>
                  <a:close/>
                  <a:moveTo>
                    <a:pt x="60588" y="87935"/>
                  </a:moveTo>
                  <a:cubicBezTo>
                    <a:pt x="57677" y="89509"/>
                    <a:pt x="54464" y="90828"/>
                    <a:pt x="50963" y="91875"/>
                  </a:cubicBezTo>
                  <a:cubicBezTo>
                    <a:pt x="47455" y="92937"/>
                    <a:pt x="43916" y="93457"/>
                    <a:pt x="40337" y="93457"/>
                  </a:cubicBezTo>
                  <a:cubicBezTo>
                    <a:pt x="35316" y="93457"/>
                    <a:pt x="31675" y="92635"/>
                    <a:pt x="29424" y="90991"/>
                  </a:cubicBezTo>
                  <a:cubicBezTo>
                    <a:pt x="27173" y="89347"/>
                    <a:pt x="26056" y="86097"/>
                    <a:pt x="26056" y="81235"/>
                  </a:cubicBezTo>
                  <a:lnTo>
                    <a:pt x="26056" y="80444"/>
                  </a:lnTo>
                  <a:cubicBezTo>
                    <a:pt x="26056" y="77683"/>
                    <a:pt x="26351" y="75256"/>
                    <a:pt x="26941" y="73146"/>
                  </a:cubicBezTo>
                  <a:cubicBezTo>
                    <a:pt x="27538" y="71045"/>
                    <a:pt x="28664" y="69307"/>
                    <a:pt x="30317" y="67927"/>
                  </a:cubicBezTo>
                  <a:cubicBezTo>
                    <a:pt x="31978" y="66546"/>
                    <a:pt x="34221" y="65492"/>
                    <a:pt x="37070" y="64770"/>
                  </a:cubicBezTo>
                  <a:cubicBezTo>
                    <a:pt x="39911" y="64041"/>
                    <a:pt x="43582" y="63685"/>
                    <a:pt x="48084" y="63685"/>
                  </a:cubicBezTo>
                  <a:lnTo>
                    <a:pt x="60588" y="63685"/>
                  </a:lnTo>
                  <a:lnTo>
                    <a:pt x="60588" y="87935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8" name="Freeform 47">
              <a:extLst>
                <a:ext uri="{FF2B5EF4-FFF2-40B4-BE49-F238E27FC236}">
                  <a16:creationId xmlns:a16="http://schemas.microsoft.com/office/drawing/2014/main" id="{54679030-0EBC-2A6B-6F6E-6E82494E9A0F}"/>
                </a:ext>
              </a:extLst>
            </p:cNvPr>
            <p:cNvSpPr/>
            <p:nvPr/>
          </p:nvSpPr>
          <p:spPr>
            <a:xfrm>
              <a:off x="9789285" y="1195606"/>
              <a:ext cx="26055" cy="150045"/>
            </a:xfrm>
            <a:custGeom>
              <a:avLst/>
              <a:gdLst>
                <a:gd name="connsiteX0" fmla="*/ 3951 w 26055"/>
                <a:gd name="connsiteY0" fmla="*/ 0 h 150045"/>
                <a:gd name="connsiteX1" fmla="*/ 1187 w 26055"/>
                <a:gd name="connsiteY1" fmla="*/ 1186 h 150045"/>
                <a:gd name="connsiteX2" fmla="*/ 0 w 26055"/>
                <a:gd name="connsiteY2" fmla="*/ 3947 h 150045"/>
                <a:gd name="connsiteX3" fmla="*/ 0 w 26055"/>
                <a:gd name="connsiteY3" fmla="*/ 145912 h 150045"/>
                <a:gd name="connsiteX4" fmla="*/ 1187 w 26055"/>
                <a:gd name="connsiteY4" fmla="*/ 148774 h 150045"/>
                <a:gd name="connsiteX5" fmla="*/ 3951 w 26055"/>
                <a:gd name="connsiteY5" fmla="*/ 150046 h 150045"/>
                <a:gd name="connsiteX6" fmla="*/ 22307 w 26055"/>
                <a:gd name="connsiteY6" fmla="*/ 150046 h 150045"/>
                <a:gd name="connsiteX7" fmla="*/ 24969 w 26055"/>
                <a:gd name="connsiteY7" fmla="*/ 148774 h 150045"/>
                <a:gd name="connsiteX8" fmla="*/ 26056 w 26055"/>
                <a:gd name="connsiteY8" fmla="*/ 145912 h 150045"/>
                <a:gd name="connsiteX9" fmla="*/ 26056 w 26055"/>
                <a:gd name="connsiteY9" fmla="*/ 3947 h 150045"/>
                <a:gd name="connsiteX10" fmla="*/ 24969 w 26055"/>
                <a:gd name="connsiteY10" fmla="*/ 1186 h 150045"/>
                <a:gd name="connsiteX11" fmla="*/ 22307 w 26055"/>
                <a:gd name="connsiteY11" fmla="*/ 0 h 150045"/>
                <a:gd name="connsiteX12" fmla="*/ 3951 w 26055"/>
                <a:gd name="connsiteY12" fmla="*/ 0 h 15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055" h="150045">
                  <a:moveTo>
                    <a:pt x="3951" y="0"/>
                  </a:moveTo>
                  <a:cubicBezTo>
                    <a:pt x="2895" y="0"/>
                    <a:pt x="1979" y="396"/>
                    <a:pt x="1187" y="1186"/>
                  </a:cubicBezTo>
                  <a:cubicBezTo>
                    <a:pt x="396" y="1977"/>
                    <a:pt x="0" y="2893"/>
                    <a:pt x="0" y="3947"/>
                  </a:cubicBezTo>
                  <a:lnTo>
                    <a:pt x="0" y="145912"/>
                  </a:lnTo>
                  <a:cubicBezTo>
                    <a:pt x="0" y="146959"/>
                    <a:pt x="396" y="147913"/>
                    <a:pt x="1187" y="148774"/>
                  </a:cubicBezTo>
                  <a:cubicBezTo>
                    <a:pt x="1979" y="149626"/>
                    <a:pt x="2895" y="150046"/>
                    <a:pt x="3951" y="150046"/>
                  </a:cubicBezTo>
                  <a:lnTo>
                    <a:pt x="22307" y="150046"/>
                  </a:lnTo>
                  <a:cubicBezTo>
                    <a:pt x="23355" y="150046"/>
                    <a:pt x="24240" y="149627"/>
                    <a:pt x="24969" y="148774"/>
                  </a:cubicBezTo>
                  <a:cubicBezTo>
                    <a:pt x="25691" y="147913"/>
                    <a:pt x="26056" y="146959"/>
                    <a:pt x="26056" y="145912"/>
                  </a:cubicBezTo>
                  <a:lnTo>
                    <a:pt x="26056" y="3947"/>
                  </a:lnTo>
                  <a:cubicBezTo>
                    <a:pt x="26056" y="2893"/>
                    <a:pt x="25691" y="1978"/>
                    <a:pt x="24969" y="1186"/>
                  </a:cubicBezTo>
                  <a:cubicBezTo>
                    <a:pt x="24240" y="395"/>
                    <a:pt x="23355" y="0"/>
                    <a:pt x="22307" y="0"/>
                  </a:cubicBezTo>
                  <a:lnTo>
                    <a:pt x="3951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49" name="Freeform 48">
              <a:extLst>
                <a:ext uri="{FF2B5EF4-FFF2-40B4-BE49-F238E27FC236}">
                  <a16:creationId xmlns:a16="http://schemas.microsoft.com/office/drawing/2014/main" id="{988B93FC-44BF-D134-DC43-F54B37929311}"/>
                </a:ext>
              </a:extLst>
            </p:cNvPr>
            <p:cNvSpPr/>
            <p:nvPr/>
          </p:nvSpPr>
          <p:spPr>
            <a:xfrm>
              <a:off x="9873531" y="1197578"/>
              <a:ext cx="91176" cy="149650"/>
            </a:xfrm>
            <a:custGeom>
              <a:avLst/>
              <a:gdLst>
                <a:gd name="connsiteX0" fmla="*/ 29604 w 91176"/>
                <a:gd name="connsiteY0" fmla="*/ 42785 h 149650"/>
                <a:gd name="connsiteX1" fmla="*/ 35526 w 91176"/>
                <a:gd name="connsiteY1" fmla="*/ 31448 h 149650"/>
                <a:gd name="connsiteX2" fmla="*/ 44506 w 91176"/>
                <a:gd name="connsiteY2" fmla="*/ 25336 h 149650"/>
                <a:gd name="connsiteX3" fmla="*/ 56048 w 91176"/>
                <a:gd name="connsiteY3" fmla="*/ 23460 h 149650"/>
                <a:gd name="connsiteX4" fmla="*/ 64337 w 91176"/>
                <a:gd name="connsiteY4" fmla="*/ 23661 h 149650"/>
                <a:gd name="connsiteX5" fmla="*/ 72821 w 91176"/>
                <a:gd name="connsiteY5" fmla="*/ 24057 h 149650"/>
                <a:gd name="connsiteX6" fmla="*/ 80621 w 91176"/>
                <a:gd name="connsiteY6" fmla="*/ 24553 h 149650"/>
                <a:gd name="connsiteX7" fmla="*/ 86830 w 91176"/>
                <a:gd name="connsiteY7" fmla="*/ 25041 h 149650"/>
                <a:gd name="connsiteX8" fmla="*/ 87226 w 91176"/>
                <a:gd name="connsiteY8" fmla="*/ 25041 h 149650"/>
                <a:gd name="connsiteX9" fmla="*/ 90284 w 91176"/>
                <a:gd name="connsiteY9" fmla="*/ 23863 h 149650"/>
                <a:gd name="connsiteX10" fmla="*/ 91177 w 91176"/>
                <a:gd name="connsiteY10" fmla="*/ 20908 h 149650"/>
                <a:gd name="connsiteX11" fmla="*/ 91177 w 91176"/>
                <a:gd name="connsiteY11" fmla="*/ 7686 h 149650"/>
                <a:gd name="connsiteX12" fmla="*/ 89989 w 91176"/>
                <a:gd name="connsiteY12" fmla="*/ 4638 h 149650"/>
                <a:gd name="connsiteX13" fmla="*/ 86830 w 91176"/>
                <a:gd name="connsiteY13" fmla="*/ 3157 h 149650"/>
                <a:gd name="connsiteX14" fmla="*/ 82787 w 91176"/>
                <a:gd name="connsiteY14" fmla="*/ 2366 h 149650"/>
                <a:gd name="connsiteX15" fmla="*/ 75778 w 91176"/>
                <a:gd name="connsiteY15" fmla="*/ 1280 h 149650"/>
                <a:gd name="connsiteX16" fmla="*/ 66510 w 91176"/>
                <a:gd name="connsiteY16" fmla="*/ 396 h 149650"/>
                <a:gd name="connsiteX17" fmla="*/ 55652 w 91176"/>
                <a:gd name="connsiteY17" fmla="*/ 0 h 149650"/>
                <a:gd name="connsiteX18" fmla="*/ 36907 w 91176"/>
                <a:gd name="connsiteY18" fmla="*/ 2466 h 149650"/>
                <a:gd name="connsiteX19" fmla="*/ 18908 w 91176"/>
                <a:gd name="connsiteY19" fmla="*/ 11633 h 149650"/>
                <a:gd name="connsiteX20" fmla="*/ 5387 w 91176"/>
                <a:gd name="connsiteY20" fmla="*/ 30067 h 149650"/>
                <a:gd name="connsiteX21" fmla="*/ 0 w 91176"/>
                <a:gd name="connsiteY21" fmla="*/ 60335 h 149650"/>
                <a:gd name="connsiteX22" fmla="*/ 0 w 91176"/>
                <a:gd name="connsiteY22" fmla="*/ 89316 h 149650"/>
                <a:gd name="connsiteX23" fmla="*/ 5387 w 91176"/>
                <a:gd name="connsiteY23" fmla="*/ 119289 h 149650"/>
                <a:gd name="connsiteX24" fmla="*/ 18908 w 91176"/>
                <a:gd name="connsiteY24" fmla="*/ 137723 h 149650"/>
                <a:gd name="connsiteX25" fmla="*/ 36907 w 91176"/>
                <a:gd name="connsiteY25" fmla="*/ 147091 h 149650"/>
                <a:gd name="connsiteX26" fmla="*/ 55652 w 91176"/>
                <a:gd name="connsiteY26" fmla="*/ 149651 h 149650"/>
                <a:gd name="connsiteX27" fmla="*/ 66510 w 91176"/>
                <a:gd name="connsiteY27" fmla="*/ 149263 h 149650"/>
                <a:gd name="connsiteX28" fmla="*/ 75778 w 91176"/>
                <a:gd name="connsiteY28" fmla="*/ 148371 h 149650"/>
                <a:gd name="connsiteX29" fmla="*/ 82787 w 91176"/>
                <a:gd name="connsiteY29" fmla="*/ 147386 h 149650"/>
                <a:gd name="connsiteX30" fmla="*/ 86830 w 91176"/>
                <a:gd name="connsiteY30" fmla="*/ 146502 h 149650"/>
                <a:gd name="connsiteX31" fmla="*/ 89989 w 91176"/>
                <a:gd name="connsiteY31" fmla="*/ 145020 h 149650"/>
                <a:gd name="connsiteX32" fmla="*/ 91177 w 91176"/>
                <a:gd name="connsiteY32" fmla="*/ 141965 h 149650"/>
                <a:gd name="connsiteX33" fmla="*/ 91177 w 91176"/>
                <a:gd name="connsiteY33" fmla="*/ 128750 h 149650"/>
                <a:gd name="connsiteX34" fmla="*/ 90284 w 91176"/>
                <a:gd name="connsiteY34" fmla="*/ 125796 h 149650"/>
                <a:gd name="connsiteX35" fmla="*/ 87226 w 91176"/>
                <a:gd name="connsiteY35" fmla="*/ 124609 h 149650"/>
                <a:gd name="connsiteX36" fmla="*/ 86830 w 91176"/>
                <a:gd name="connsiteY36" fmla="*/ 124609 h 149650"/>
                <a:gd name="connsiteX37" fmla="*/ 80621 w 91176"/>
                <a:gd name="connsiteY37" fmla="*/ 125105 h 149650"/>
                <a:gd name="connsiteX38" fmla="*/ 72821 w 91176"/>
                <a:gd name="connsiteY38" fmla="*/ 125602 h 149650"/>
                <a:gd name="connsiteX39" fmla="*/ 64337 w 91176"/>
                <a:gd name="connsiteY39" fmla="*/ 125989 h 149650"/>
                <a:gd name="connsiteX40" fmla="*/ 56048 w 91176"/>
                <a:gd name="connsiteY40" fmla="*/ 126191 h 149650"/>
                <a:gd name="connsiteX41" fmla="*/ 44506 w 91176"/>
                <a:gd name="connsiteY41" fmla="*/ 124314 h 149650"/>
                <a:gd name="connsiteX42" fmla="*/ 35526 w 91176"/>
                <a:gd name="connsiteY42" fmla="*/ 118110 h 149650"/>
                <a:gd name="connsiteX43" fmla="*/ 29604 w 91176"/>
                <a:gd name="connsiteY43" fmla="*/ 106671 h 149650"/>
                <a:gd name="connsiteX44" fmla="*/ 27430 w 91176"/>
                <a:gd name="connsiteY44" fmla="*/ 89315 h 149650"/>
                <a:gd name="connsiteX45" fmla="*/ 27430 w 91176"/>
                <a:gd name="connsiteY45" fmla="*/ 60334 h 149650"/>
                <a:gd name="connsiteX46" fmla="*/ 29604 w 91176"/>
                <a:gd name="connsiteY46" fmla="*/ 42784 h 14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91176" h="149650">
                  <a:moveTo>
                    <a:pt x="29604" y="42785"/>
                  </a:moveTo>
                  <a:cubicBezTo>
                    <a:pt x="31055" y="38055"/>
                    <a:pt x="33019" y="34278"/>
                    <a:pt x="35526" y="31448"/>
                  </a:cubicBezTo>
                  <a:cubicBezTo>
                    <a:pt x="38017" y="28625"/>
                    <a:pt x="41013" y="26593"/>
                    <a:pt x="44506" y="25336"/>
                  </a:cubicBezTo>
                  <a:cubicBezTo>
                    <a:pt x="47991" y="24088"/>
                    <a:pt x="51833" y="23460"/>
                    <a:pt x="56048" y="23460"/>
                  </a:cubicBezTo>
                  <a:cubicBezTo>
                    <a:pt x="58679" y="23460"/>
                    <a:pt x="61442" y="23530"/>
                    <a:pt x="64337" y="23661"/>
                  </a:cubicBezTo>
                  <a:cubicBezTo>
                    <a:pt x="67225" y="23793"/>
                    <a:pt x="70057" y="23925"/>
                    <a:pt x="72821" y="24057"/>
                  </a:cubicBezTo>
                  <a:cubicBezTo>
                    <a:pt x="75584" y="24188"/>
                    <a:pt x="78184" y="24351"/>
                    <a:pt x="80621" y="24553"/>
                  </a:cubicBezTo>
                  <a:cubicBezTo>
                    <a:pt x="83051" y="24747"/>
                    <a:pt x="85123" y="24910"/>
                    <a:pt x="86830" y="25041"/>
                  </a:cubicBezTo>
                  <a:lnTo>
                    <a:pt x="87226" y="25041"/>
                  </a:lnTo>
                  <a:cubicBezTo>
                    <a:pt x="88670" y="25041"/>
                    <a:pt x="89694" y="24646"/>
                    <a:pt x="90284" y="23863"/>
                  </a:cubicBezTo>
                  <a:cubicBezTo>
                    <a:pt x="90874" y="23064"/>
                    <a:pt x="91177" y="22079"/>
                    <a:pt x="91177" y="20908"/>
                  </a:cubicBezTo>
                  <a:lnTo>
                    <a:pt x="91177" y="7686"/>
                  </a:lnTo>
                  <a:cubicBezTo>
                    <a:pt x="91177" y="6251"/>
                    <a:pt x="90781" y="5227"/>
                    <a:pt x="89989" y="4638"/>
                  </a:cubicBezTo>
                  <a:cubicBezTo>
                    <a:pt x="89198" y="4041"/>
                    <a:pt x="88142" y="3545"/>
                    <a:pt x="86830" y="3157"/>
                  </a:cubicBezTo>
                  <a:cubicBezTo>
                    <a:pt x="86047" y="3025"/>
                    <a:pt x="84696" y="2761"/>
                    <a:pt x="82787" y="2366"/>
                  </a:cubicBezTo>
                  <a:cubicBezTo>
                    <a:pt x="80877" y="1970"/>
                    <a:pt x="78549" y="1613"/>
                    <a:pt x="75778" y="1280"/>
                  </a:cubicBezTo>
                  <a:cubicBezTo>
                    <a:pt x="73022" y="954"/>
                    <a:pt x="69926" y="659"/>
                    <a:pt x="66510" y="396"/>
                  </a:cubicBezTo>
                  <a:cubicBezTo>
                    <a:pt x="63080" y="132"/>
                    <a:pt x="59463" y="0"/>
                    <a:pt x="55652" y="0"/>
                  </a:cubicBezTo>
                  <a:cubicBezTo>
                    <a:pt x="49729" y="0"/>
                    <a:pt x="43481" y="822"/>
                    <a:pt x="36907" y="2466"/>
                  </a:cubicBezTo>
                  <a:cubicBezTo>
                    <a:pt x="30333" y="4110"/>
                    <a:pt x="24333" y="7166"/>
                    <a:pt x="18908" y="11633"/>
                  </a:cubicBezTo>
                  <a:cubicBezTo>
                    <a:pt x="13490" y="16100"/>
                    <a:pt x="8980" y="22250"/>
                    <a:pt x="5387" y="30067"/>
                  </a:cubicBezTo>
                  <a:cubicBezTo>
                    <a:pt x="1801" y="37891"/>
                    <a:pt x="0" y="47981"/>
                    <a:pt x="0" y="60335"/>
                  </a:cubicBezTo>
                  <a:lnTo>
                    <a:pt x="0" y="89316"/>
                  </a:lnTo>
                  <a:cubicBezTo>
                    <a:pt x="0" y="101546"/>
                    <a:pt x="1801" y="111534"/>
                    <a:pt x="5387" y="119289"/>
                  </a:cubicBezTo>
                  <a:cubicBezTo>
                    <a:pt x="8980" y="127044"/>
                    <a:pt x="13490" y="133186"/>
                    <a:pt x="18908" y="137723"/>
                  </a:cubicBezTo>
                  <a:cubicBezTo>
                    <a:pt x="24333" y="142260"/>
                    <a:pt x="30333" y="145377"/>
                    <a:pt x="36907" y="147091"/>
                  </a:cubicBezTo>
                  <a:cubicBezTo>
                    <a:pt x="43482" y="148797"/>
                    <a:pt x="49729" y="149651"/>
                    <a:pt x="55652" y="149651"/>
                  </a:cubicBezTo>
                  <a:cubicBezTo>
                    <a:pt x="59463" y="149651"/>
                    <a:pt x="63080" y="149526"/>
                    <a:pt x="66510" y="149263"/>
                  </a:cubicBezTo>
                  <a:cubicBezTo>
                    <a:pt x="69925" y="148991"/>
                    <a:pt x="73022" y="148697"/>
                    <a:pt x="75778" y="148371"/>
                  </a:cubicBezTo>
                  <a:cubicBezTo>
                    <a:pt x="78549" y="148045"/>
                    <a:pt x="80877" y="147712"/>
                    <a:pt x="82787" y="147386"/>
                  </a:cubicBezTo>
                  <a:cubicBezTo>
                    <a:pt x="84696" y="147060"/>
                    <a:pt x="86047" y="146765"/>
                    <a:pt x="86830" y="146502"/>
                  </a:cubicBezTo>
                  <a:cubicBezTo>
                    <a:pt x="88142" y="146106"/>
                    <a:pt x="89198" y="145618"/>
                    <a:pt x="89989" y="145020"/>
                  </a:cubicBezTo>
                  <a:cubicBezTo>
                    <a:pt x="90781" y="144431"/>
                    <a:pt x="91177" y="143407"/>
                    <a:pt x="91177" y="141965"/>
                  </a:cubicBezTo>
                  <a:lnTo>
                    <a:pt x="91177" y="128750"/>
                  </a:lnTo>
                  <a:cubicBezTo>
                    <a:pt x="91177" y="127572"/>
                    <a:pt x="90874" y="126586"/>
                    <a:pt x="90284" y="125796"/>
                  </a:cubicBezTo>
                  <a:cubicBezTo>
                    <a:pt x="89694" y="125005"/>
                    <a:pt x="88670" y="124609"/>
                    <a:pt x="87226" y="124609"/>
                  </a:cubicBezTo>
                  <a:lnTo>
                    <a:pt x="86830" y="124609"/>
                  </a:lnTo>
                  <a:cubicBezTo>
                    <a:pt x="85123" y="124749"/>
                    <a:pt x="83051" y="124912"/>
                    <a:pt x="80621" y="125105"/>
                  </a:cubicBezTo>
                  <a:cubicBezTo>
                    <a:pt x="78184" y="125307"/>
                    <a:pt x="75584" y="125470"/>
                    <a:pt x="72821" y="125602"/>
                  </a:cubicBezTo>
                  <a:cubicBezTo>
                    <a:pt x="70057" y="125725"/>
                    <a:pt x="67225" y="125865"/>
                    <a:pt x="64337" y="125989"/>
                  </a:cubicBezTo>
                  <a:cubicBezTo>
                    <a:pt x="61442" y="126129"/>
                    <a:pt x="58679" y="126191"/>
                    <a:pt x="56048" y="126191"/>
                  </a:cubicBezTo>
                  <a:cubicBezTo>
                    <a:pt x="51833" y="126191"/>
                    <a:pt x="47991" y="125570"/>
                    <a:pt x="44506" y="124314"/>
                  </a:cubicBezTo>
                  <a:cubicBezTo>
                    <a:pt x="41013" y="123073"/>
                    <a:pt x="38017" y="121003"/>
                    <a:pt x="35526" y="118110"/>
                  </a:cubicBezTo>
                  <a:cubicBezTo>
                    <a:pt x="33019" y="115217"/>
                    <a:pt x="31055" y="111402"/>
                    <a:pt x="29604" y="106671"/>
                  </a:cubicBezTo>
                  <a:cubicBezTo>
                    <a:pt x="28153" y="101933"/>
                    <a:pt x="27430" y="96155"/>
                    <a:pt x="27430" y="89315"/>
                  </a:cubicBezTo>
                  <a:lnTo>
                    <a:pt x="27430" y="60334"/>
                  </a:lnTo>
                  <a:cubicBezTo>
                    <a:pt x="27430" y="53371"/>
                    <a:pt x="28152" y="47515"/>
                    <a:pt x="29604" y="42784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0" name="Freeform 49">
              <a:extLst>
                <a:ext uri="{FF2B5EF4-FFF2-40B4-BE49-F238E27FC236}">
                  <a16:creationId xmlns:a16="http://schemas.microsoft.com/office/drawing/2014/main" id="{91B0993E-5CB0-4A6C-1535-9D23BA2B118C}"/>
                </a:ext>
              </a:extLst>
            </p:cNvPr>
            <p:cNvSpPr/>
            <p:nvPr/>
          </p:nvSpPr>
          <p:spPr>
            <a:xfrm>
              <a:off x="9979306" y="1233067"/>
              <a:ext cx="94126" cy="114161"/>
            </a:xfrm>
            <a:custGeom>
              <a:avLst/>
              <a:gdLst>
                <a:gd name="connsiteX0" fmla="*/ 68768 w 94126"/>
                <a:gd name="connsiteY0" fmla="*/ 113379 h 114161"/>
                <a:gd name="connsiteX1" fmla="*/ 77159 w 94126"/>
                <a:gd name="connsiteY1" fmla="*/ 112394 h 114161"/>
                <a:gd name="connsiteX2" fmla="*/ 86038 w 94126"/>
                <a:gd name="connsiteY2" fmla="*/ 110812 h 114161"/>
                <a:gd name="connsiteX3" fmla="*/ 89492 w 94126"/>
                <a:gd name="connsiteY3" fmla="*/ 109238 h 114161"/>
                <a:gd name="connsiteX4" fmla="*/ 90183 w 94126"/>
                <a:gd name="connsiteY4" fmla="*/ 105686 h 114161"/>
                <a:gd name="connsiteX5" fmla="*/ 90183 w 94126"/>
                <a:gd name="connsiteY5" fmla="*/ 92673 h 114161"/>
                <a:gd name="connsiteX6" fmla="*/ 89197 w 94126"/>
                <a:gd name="connsiteY6" fmla="*/ 90409 h 114161"/>
                <a:gd name="connsiteX7" fmla="*/ 86628 w 94126"/>
                <a:gd name="connsiteY7" fmla="*/ 89718 h 114161"/>
                <a:gd name="connsiteX8" fmla="*/ 86038 w 94126"/>
                <a:gd name="connsiteY8" fmla="*/ 89718 h 114161"/>
                <a:gd name="connsiteX9" fmla="*/ 70150 w 94126"/>
                <a:gd name="connsiteY9" fmla="*/ 90998 h 114161"/>
                <a:gd name="connsiteX10" fmla="*/ 49729 w 94126"/>
                <a:gd name="connsiteY10" fmla="*/ 91688 h 114161"/>
                <a:gd name="connsiteX11" fmla="*/ 37986 w 94126"/>
                <a:gd name="connsiteY11" fmla="*/ 89416 h 114161"/>
                <a:gd name="connsiteX12" fmla="*/ 30682 w 94126"/>
                <a:gd name="connsiteY12" fmla="*/ 83506 h 114161"/>
                <a:gd name="connsiteX13" fmla="*/ 27034 w 94126"/>
                <a:gd name="connsiteY13" fmla="*/ 75418 h 114161"/>
                <a:gd name="connsiteX14" fmla="*/ 26048 w 94126"/>
                <a:gd name="connsiteY14" fmla="*/ 66647 h 114161"/>
                <a:gd name="connsiteX15" fmla="*/ 26048 w 94126"/>
                <a:gd name="connsiteY15" fmla="*/ 66057 h 114161"/>
                <a:gd name="connsiteX16" fmla="*/ 90199 w 94126"/>
                <a:gd name="connsiteY16" fmla="*/ 66057 h 114161"/>
                <a:gd name="connsiteX17" fmla="*/ 94126 w 94126"/>
                <a:gd name="connsiteY17" fmla="*/ 61125 h 114161"/>
                <a:gd name="connsiteX18" fmla="*/ 94126 w 94126"/>
                <a:gd name="connsiteY18" fmla="*/ 50082 h 114161"/>
                <a:gd name="connsiteX19" fmla="*/ 91076 w 94126"/>
                <a:gd name="connsiteY19" fmla="*/ 29880 h 114161"/>
                <a:gd name="connsiteX20" fmla="*/ 82119 w 94126"/>
                <a:gd name="connsiteY20" fmla="*/ 13998 h 114161"/>
                <a:gd name="connsiteX21" fmla="*/ 67442 w 94126"/>
                <a:gd name="connsiteY21" fmla="*/ 3652 h 114161"/>
                <a:gd name="connsiteX22" fmla="*/ 47261 w 94126"/>
                <a:gd name="connsiteY22" fmla="*/ 0 h 114161"/>
                <a:gd name="connsiteX23" fmla="*/ 27174 w 94126"/>
                <a:gd name="connsiteY23" fmla="*/ 3552 h 114161"/>
                <a:gd name="connsiteX24" fmla="*/ 12310 w 94126"/>
                <a:gd name="connsiteY24" fmla="*/ 13610 h 114161"/>
                <a:gd name="connsiteX25" fmla="*/ 3151 w 94126"/>
                <a:gd name="connsiteY25" fmla="*/ 29384 h 114161"/>
                <a:gd name="connsiteX26" fmla="*/ 0 w 94126"/>
                <a:gd name="connsiteY26" fmla="*/ 50082 h 114161"/>
                <a:gd name="connsiteX27" fmla="*/ 0 w 94126"/>
                <a:gd name="connsiteY27" fmla="*/ 64677 h 114161"/>
                <a:gd name="connsiteX28" fmla="*/ 4634 w 94126"/>
                <a:gd name="connsiteY28" fmla="*/ 88826 h 114161"/>
                <a:gd name="connsiteX29" fmla="*/ 16377 w 94126"/>
                <a:gd name="connsiteY29" fmla="*/ 104011 h 114161"/>
                <a:gd name="connsiteX30" fmla="*/ 31870 w 94126"/>
                <a:gd name="connsiteY30" fmla="*/ 111898 h 114161"/>
                <a:gd name="connsiteX31" fmla="*/ 47758 w 94126"/>
                <a:gd name="connsiteY31" fmla="*/ 114162 h 114161"/>
                <a:gd name="connsiteX32" fmla="*/ 59494 w 94126"/>
                <a:gd name="connsiteY32" fmla="*/ 113968 h 114161"/>
                <a:gd name="connsiteX33" fmla="*/ 68769 w 94126"/>
                <a:gd name="connsiteY33" fmla="*/ 113379 h 114161"/>
                <a:gd name="connsiteX34" fmla="*/ 26243 w 94126"/>
                <a:gd name="connsiteY34" fmla="*/ 46731 h 114161"/>
                <a:gd name="connsiteX35" fmla="*/ 32165 w 94126"/>
                <a:gd name="connsiteY35" fmla="*/ 28693 h 114161"/>
                <a:gd name="connsiteX36" fmla="*/ 47362 w 94126"/>
                <a:gd name="connsiteY36" fmla="*/ 22482 h 114161"/>
                <a:gd name="connsiteX37" fmla="*/ 62358 w 94126"/>
                <a:gd name="connsiteY37" fmla="*/ 28786 h 114161"/>
                <a:gd name="connsiteX38" fmla="*/ 68078 w 94126"/>
                <a:gd name="connsiteY38" fmla="*/ 46731 h 114161"/>
                <a:gd name="connsiteX39" fmla="*/ 68078 w 94126"/>
                <a:gd name="connsiteY39" fmla="*/ 47523 h 114161"/>
                <a:gd name="connsiteX40" fmla="*/ 26243 w 94126"/>
                <a:gd name="connsiteY40" fmla="*/ 47523 h 114161"/>
                <a:gd name="connsiteX41" fmla="*/ 26243 w 94126"/>
                <a:gd name="connsiteY41" fmla="*/ 46731 h 114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4126" h="114161">
                  <a:moveTo>
                    <a:pt x="68768" y="113379"/>
                  </a:moveTo>
                  <a:cubicBezTo>
                    <a:pt x="71601" y="113115"/>
                    <a:pt x="74395" y="112789"/>
                    <a:pt x="77159" y="112394"/>
                  </a:cubicBezTo>
                  <a:cubicBezTo>
                    <a:pt x="79922" y="111999"/>
                    <a:pt x="82879" y="111471"/>
                    <a:pt x="86038" y="110812"/>
                  </a:cubicBezTo>
                  <a:cubicBezTo>
                    <a:pt x="87878" y="110548"/>
                    <a:pt x="89026" y="110029"/>
                    <a:pt x="89492" y="109238"/>
                  </a:cubicBezTo>
                  <a:cubicBezTo>
                    <a:pt x="89950" y="108447"/>
                    <a:pt x="90183" y="107268"/>
                    <a:pt x="90183" y="105686"/>
                  </a:cubicBezTo>
                  <a:lnTo>
                    <a:pt x="90183" y="92673"/>
                  </a:lnTo>
                  <a:cubicBezTo>
                    <a:pt x="90183" y="91626"/>
                    <a:pt x="89849" y="90874"/>
                    <a:pt x="89197" y="90409"/>
                  </a:cubicBezTo>
                  <a:cubicBezTo>
                    <a:pt x="88537" y="89951"/>
                    <a:pt x="87684" y="89718"/>
                    <a:pt x="86628" y="89718"/>
                  </a:cubicBezTo>
                  <a:lnTo>
                    <a:pt x="86038" y="89718"/>
                  </a:lnTo>
                  <a:cubicBezTo>
                    <a:pt x="81824" y="90114"/>
                    <a:pt x="76530" y="90540"/>
                    <a:pt x="70150" y="90998"/>
                  </a:cubicBezTo>
                  <a:cubicBezTo>
                    <a:pt x="63770" y="91463"/>
                    <a:pt x="56963" y="91688"/>
                    <a:pt x="49729" y="91688"/>
                  </a:cubicBezTo>
                  <a:cubicBezTo>
                    <a:pt x="44994" y="91688"/>
                    <a:pt x="41075" y="90936"/>
                    <a:pt x="37986" y="89416"/>
                  </a:cubicBezTo>
                  <a:cubicBezTo>
                    <a:pt x="34897" y="87911"/>
                    <a:pt x="32459" y="85942"/>
                    <a:pt x="30682" y="83506"/>
                  </a:cubicBezTo>
                  <a:cubicBezTo>
                    <a:pt x="28904" y="81079"/>
                    <a:pt x="27693" y="78380"/>
                    <a:pt x="27034" y="75418"/>
                  </a:cubicBezTo>
                  <a:cubicBezTo>
                    <a:pt x="26374" y="72463"/>
                    <a:pt x="26048" y="69547"/>
                    <a:pt x="26048" y="66647"/>
                  </a:cubicBezTo>
                  <a:lnTo>
                    <a:pt x="26048" y="66057"/>
                  </a:lnTo>
                  <a:lnTo>
                    <a:pt x="90199" y="66057"/>
                  </a:lnTo>
                  <a:cubicBezTo>
                    <a:pt x="92815" y="66057"/>
                    <a:pt x="94126" y="64413"/>
                    <a:pt x="94126" y="61125"/>
                  </a:cubicBezTo>
                  <a:lnTo>
                    <a:pt x="94126" y="50082"/>
                  </a:lnTo>
                  <a:cubicBezTo>
                    <a:pt x="94126" y="42722"/>
                    <a:pt x="93110" y="35983"/>
                    <a:pt x="91076" y="29880"/>
                  </a:cubicBezTo>
                  <a:cubicBezTo>
                    <a:pt x="89042" y="23761"/>
                    <a:pt x="86054" y="18473"/>
                    <a:pt x="82119" y="13998"/>
                  </a:cubicBezTo>
                  <a:cubicBezTo>
                    <a:pt x="78176" y="9539"/>
                    <a:pt x="73286" y="6087"/>
                    <a:pt x="67442" y="3652"/>
                  </a:cubicBezTo>
                  <a:cubicBezTo>
                    <a:pt x="61597" y="1217"/>
                    <a:pt x="54875" y="0"/>
                    <a:pt x="47261" y="0"/>
                  </a:cubicBezTo>
                  <a:cubicBezTo>
                    <a:pt x="39771" y="0"/>
                    <a:pt x="33080" y="1186"/>
                    <a:pt x="27174" y="3552"/>
                  </a:cubicBezTo>
                  <a:cubicBezTo>
                    <a:pt x="21267" y="5917"/>
                    <a:pt x="16307" y="9267"/>
                    <a:pt x="12310" y="13610"/>
                  </a:cubicBezTo>
                  <a:cubicBezTo>
                    <a:pt x="8297" y="17945"/>
                    <a:pt x="5247" y="23203"/>
                    <a:pt x="3151" y="29384"/>
                  </a:cubicBezTo>
                  <a:cubicBezTo>
                    <a:pt x="1048" y="35564"/>
                    <a:pt x="0" y="42459"/>
                    <a:pt x="0" y="50082"/>
                  </a:cubicBezTo>
                  <a:lnTo>
                    <a:pt x="0" y="64677"/>
                  </a:lnTo>
                  <a:cubicBezTo>
                    <a:pt x="0" y="74409"/>
                    <a:pt x="1544" y="82451"/>
                    <a:pt x="4634" y="88826"/>
                  </a:cubicBezTo>
                  <a:cubicBezTo>
                    <a:pt x="7723" y="95208"/>
                    <a:pt x="11643" y="100265"/>
                    <a:pt x="16377" y="104011"/>
                  </a:cubicBezTo>
                  <a:cubicBezTo>
                    <a:pt x="21112" y="107756"/>
                    <a:pt x="26274" y="110385"/>
                    <a:pt x="31870" y="111898"/>
                  </a:cubicBezTo>
                  <a:cubicBezTo>
                    <a:pt x="37458" y="113410"/>
                    <a:pt x="42752" y="114162"/>
                    <a:pt x="47758" y="114162"/>
                  </a:cubicBezTo>
                  <a:cubicBezTo>
                    <a:pt x="52221" y="114162"/>
                    <a:pt x="56141" y="114100"/>
                    <a:pt x="59494" y="113968"/>
                  </a:cubicBezTo>
                  <a:cubicBezTo>
                    <a:pt x="62847" y="113836"/>
                    <a:pt x="65936" y="113642"/>
                    <a:pt x="68769" y="113379"/>
                  </a:cubicBezTo>
                  <a:moveTo>
                    <a:pt x="26243" y="46731"/>
                  </a:moveTo>
                  <a:cubicBezTo>
                    <a:pt x="26243" y="38844"/>
                    <a:pt x="28214" y="32834"/>
                    <a:pt x="32165" y="28693"/>
                  </a:cubicBezTo>
                  <a:cubicBezTo>
                    <a:pt x="36108" y="24552"/>
                    <a:pt x="41176" y="22482"/>
                    <a:pt x="47362" y="22482"/>
                  </a:cubicBezTo>
                  <a:cubicBezTo>
                    <a:pt x="53541" y="22482"/>
                    <a:pt x="58539" y="24583"/>
                    <a:pt x="62358" y="28786"/>
                  </a:cubicBezTo>
                  <a:cubicBezTo>
                    <a:pt x="66169" y="32997"/>
                    <a:pt x="68078" y="38977"/>
                    <a:pt x="68078" y="46731"/>
                  </a:cubicBezTo>
                  <a:lnTo>
                    <a:pt x="68078" y="47523"/>
                  </a:lnTo>
                  <a:lnTo>
                    <a:pt x="26243" y="47523"/>
                  </a:lnTo>
                  <a:lnTo>
                    <a:pt x="26243" y="46731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1" name="Freeform 50">
              <a:extLst>
                <a:ext uri="{FF2B5EF4-FFF2-40B4-BE49-F238E27FC236}">
                  <a16:creationId xmlns:a16="http://schemas.microsoft.com/office/drawing/2014/main" id="{25354AA5-7169-5D20-A31A-41C6A18342F1}"/>
                </a:ext>
              </a:extLst>
            </p:cNvPr>
            <p:cNvSpPr/>
            <p:nvPr/>
          </p:nvSpPr>
          <p:spPr>
            <a:xfrm>
              <a:off x="10095928" y="1233068"/>
              <a:ext cx="91169" cy="112588"/>
            </a:xfrm>
            <a:custGeom>
              <a:avLst/>
              <a:gdLst>
                <a:gd name="connsiteX0" fmla="*/ 89990 w 91169"/>
                <a:gd name="connsiteY0" fmla="*/ 111309 h 112588"/>
                <a:gd name="connsiteX1" fmla="*/ 91169 w 91169"/>
                <a:gd name="connsiteY1" fmla="*/ 108448 h 112588"/>
                <a:gd name="connsiteX2" fmla="*/ 91169 w 91169"/>
                <a:gd name="connsiteY2" fmla="*/ 44173 h 112588"/>
                <a:gd name="connsiteX3" fmla="*/ 89795 w 91169"/>
                <a:gd name="connsiteY3" fmla="*/ 26624 h 112588"/>
                <a:gd name="connsiteX4" fmla="*/ 84758 w 91169"/>
                <a:gd name="connsiteY4" fmla="*/ 12618 h 112588"/>
                <a:gd name="connsiteX5" fmla="*/ 74396 w 91169"/>
                <a:gd name="connsiteY5" fmla="*/ 3350 h 112588"/>
                <a:gd name="connsiteX6" fmla="*/ 57033 w 91169"/>
                <a:gd name="connsiteY6" fmla="*/ 0 h 112588"/>
                <a:gd name="connsiteX7" fmla="*/ 48154 w 91169"/>
                <a:gd name="connsiteY7" fmla="*/ 497 h 112588"/>
                <a:gd name="connsiteX8" fmla="*/ 40454 w 91169"/>
                <a:gd name="connsiteY8" fmla="*/ 2078 h 112588"/>
                <a:gd name="connsiteX9" fmla="*/ 33057 w 91169"/>
                <a:gd name="connsiteY9" fmla="*/ 4924 h 112588"/>
                <a:gd name="connsiteX10" fmla="*/ 25063 w 91169"/>
                <a:gd name="connsiteY10" fmla="*/ 9469 h 112588"/>
                <a:gd name="connsiteX11" fmla="*/ 25063 w 91169"/>
                <a:gd name="connsiteY11" fmla="*/ 5328 h 112588"/>
                <a:gd name="connsiteX12" fmla="*/ 23883 w 91169"/>
                <a:gd name="connsiteY12" fmla="*/ 2567 h 112588"/>
                <a:gd name="connsiteX13" fmla="*/ 21120 w 91169"/>
                <a:gd name="connsiteY13" fmla="*/ 1388 h 112588"/>
                <a:gd name="connsiteX14" fmla="*/ 3951 w 91169"/>
                <a:gd name="connsiteY14" fmla="*/ 1388 h 112588"/>
                <a:gd name="connsiteX15" fmla="*/ 1188 w 91169"/>
                <a:gd name="connsiteY15" fmla="*/ 2567 h 112588"/>
                <a:gd name="connsiteX16" fmla="*/ 0 w 91169"/>
                <a:gd name="connsiteY16" fmla="*/ 5328 h 112588"/>
                <a:gd name="connsiteX17" fmla="*/ 0 w 91169"/>
                <a:gd name="connsiteY17" fmla="*/ 108447 h 112588"/>
                <a:gd name="connsiteX18" fmla="*/ 1188 w 91169"/>
                <a:gd name="connsiteY18" fmla="*/ 111308 h 112588"/>
                <a:gd name="connsiteX19" fmla="*/ 3951 w 91169"/>
                <a:gd name="connsiteY19" fmla="*/ 112588 h 112588"/>
                <a:gd name="connsiteX20" fmla="*/ 22106 w 91169"/>
                <a:gd name="connsiteY20" fmla="*/ 112588 h 112588"/>
                <a:gd name="connsiteX21" fmla="*/ 24869 w 91169"/>
                <a:gd name="connsiteY21" fmla="*/ 111308 h 112588"/>
                <a:gd name="connsiteX22" fmla="*/ 26049 w 91169"/>
                <a:gd name="connsiteY22" fmla="*/ 108447 h 112588"/>
                <a:gd name="connsiteX23" fmla="*/ 26049 w 91169"/>
                <a:gd name="connsiteY23" fmla="*/ 29182 h 112588"/>
                <a:gd name="connsiteX24" fmla="*/ 37792 w 91169"/>
                <a:gd name="connsiteY24" fmla="*/ 23955 h 112588"/>
                <a:gd name="connsiteX25" fmla="*/ 48348 w 91169"/>
                <a:gd name="connsiteY25" fmla="*/ 22086 h 112588"/>
                <a:gd name="connsiteX26" fmla="*/ 57429 w 91169"/>
                <a:gd name="connsiteY26" fmla="*/ 23172 h 112588"/>
                <a:gd name="connsiteX27" fmla="*/ 62459 w 91169"/>
                <a:gd name="connsiteY27" fmla="*/ 26716 h 112588"/>
                <a:gd name="connsiteX28" fmla="*/ 64632 w 91169"/>
                <a:gd name="connsiteY28" fmla="*/ 33417 h 112588"/>
                <a:gd name="connsiteX29" fmla="*/ 65121 w 91169"/>
                <a:gd name="connsiteY29" fmla="*/ 44173 h 112588"/>
                <a:gd name="connsiteX30" fmla="*/ 65121 w 91169"/>
                <a:gd name="connsiteY30" fmla="*/ 108447 h 112588"/>
                <a:gd name="connsiteX31" fmla="*/ 66308 w 91169"/>
                <a:gd name="connsiteY31" fmla="*/ 111309 h 112588"/>
                <a:gd name="connsiteX32" fmla="*/ 69072 w 91169"/>
                <a:gd name="connsiteY32" fmla="*/ 112589 h 112588"/>
                <a:gd name="connsiteX33" fmla="*/ 87226 w 91169"/>
                <a:gd name="connsiteY33" fmla="*/ 112589 h 112588"/>
                <a:gd name="connsiteX34" fmla="*/ 89989 w 91169"/>
                <a:gd name="connsiteY34" fmla="*/ 111309 h 112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1169" h="112588">
                  <a:moveTo>
                    <a:pt x="89990" y="111309"/>
                  </a:moveTo>
                  <a:cubicBezTo>
                    <a:pt x="90782" y="110449"/>
                    <a:pt x="91169" y="109502"/>
                    <a:pt x="91169" y="108448"/>
                  </a:cubicBezTo>
                  <a:lnTo>
                    <a:pt x="91169" y="44173"/>
                  </a:lnTo>
                  <a:cubicBezTo>
                    <a:pt x="91169" y="37861"/>
                    <a:pt x="90712" y="32013"/>
                    <a:pt x="89795" y="26624"/>
                  </a:cubicBezTo>
                  <a:cubicBezTo>
                    <a:pt x="88872" y="21234"/>
                    <a:pt x="87195" y="16565"/>
                    <a:pt x="84758" y="12618"/>
                  </a:cubicBezTo>
                  <a:cubicBezTo>
                    <a:pt x="82321" y="8678"/>
                    <a:pt x="78867" y="5584"/>
                    <a:pt x="74396" y="3350"/>
                  </a:cubicBezTo>
                  <a:cubicBezTo>
                    <a:pt x="69926" y="1125"/>
                    <a:pt x="64135" y="0"/>
                    <a:pt x="57033" y="0"/>
                  </a:cubicBezTo>
                  <a:cubicBezTo>
                    <a:pt x="53742" y="0"/>
                    <a:pt x="50785" y="171"/>
                    <a:pt x="48154" y="497"/>
                  </a:cubicBezTo>
                  <a:cubicBezTo>
                    <a:pt x="45523" y="830"/>
                    <a:pt x="42961" y="1349"/>
                    <a:pt x="40454" y="2078"/>
                  </a:cubicBezTo>
                  <a:cubicBezTo>
                    <a:pt x="37955" y="2792"/>
                    <a:pt x="35487" y="3746"/>
                    <a:pt x="33057" y="4924"/>
                  </a:cubicBezTo>
                  <a:cubicBezTo>
                    <a:pt x="30620" y="6111"/>
                    <a:pt x="27958" y="7631"/>
                    <a:pt x="25063" y="9469"/>
                  </a:cubicBezTo>
                  <a:lnTo>
                    <a:pt x="25063" y="5328"/>
                  </a:lnTo>
                  <a:cubicBezTo>
                    <a:pt x="25063" y="4273"/>
                    <a:pt x="24667" y="3350"/>
                    <a:pt x="23883" y="2567"/>
                  </a:cubicBezTo>
                  <a:cubicBezTo>
                    <a:pt x="23091" y="1776"/>
                    <a:pt x="22176" y="1388"/>
                    <a:pt x="21120" y="1388"/>
                  </a:cubicBezTo>
                  <a:lnTo>
                    <a:pt x="3951" y="1388"/>
                  </a:lnTo>
                  <a:cubicBezTo>
                    <a:pt x="2895" y="1388"/>
                    <a:pt x="1979" y="1776"/>
                    <a:pt x="1188" y="2567"/>
                  </a:cubicBezTo>
                  <a:cubicBezTo>
                    <a:pt x="396" y="3350"/>
                    <a:pt x="0" y="4273"/>
                    <a:pt x="0" y="5328"/>
                  </a:cubicBezTo>
                  <a:lnTo>
                    <a:pt x="0" y="108447"/>
                  </a:lnTo>
                  <a:cubicBezTo>
                    <a:pt x="0" y="109502"/>
                    <a:pt x="396" y="110447"/>
                    <a:pt x="1188" y="111308"/>
                  </a:cubicBezTo>
                  <a:cubicBezTo>
                    <a:pt x="1979" y="112162"/>
                    <a:pt x="2895" y="112588"/>
                    <a:pt x="3951" y="112588"/>
                  </a:cubicBezTo>
                  <a:lnTo>
                    <a:pt x="22106" y="112588"/>
                  </a:lnTo>
                  <a:cubicBezTo>
                    <a:pt x="23153" y="112588"/>
                    <a:pt x="24077" y="112162"/>
                    <a:pt x="24869" y="111308"/>
                  </a:cubicBezTo>
                  <a:cubicBezTo>
                    <a:pt x="25653" y="110448"/>
                    <a:pt x="26049" y="109502"/>
                    <a:pt x="26049" y="108447"/>
                  </a:cubicBezTo>
                  <a:lnTo>
                    <a:pt x="26049" y="29182"/>
                  </a:lnTo>
                  <a:cubicBezTo>
                    <a:pt x="30263" y="26949"/>
                    <a:pt x="34167" y="25212"/>
                    <a:pt x="37792" y="23955"/>
                  </a:cubicBezTo>
                  <a:cubicBezTo>
                    <a:pt x="41409" y="22714"/>
                    <a:pt x="44933" y="22086"/>
                    <a:pt x="48348" y="22086"/>
                  </a:cubicBezTo>
                  <a:cubicBezTo>
                    <a:pt x="52167" y="22086"/>
                    <a:pt x="55194" y="22451"/>
                    <a:pt x="57429" y="23172"/>
                  </a:cubicBezTo>
                  <a:cubicBezTo>
                    <a:pt x="59665" y="23893"/>
                    <a:pt x="61341" y="25072"/>
                    <a:pt x="62459" y="26716"/>
                  </a:cubicBezTo>
                  <a:cubicBezTo>
                    <a:pt x="63577" y="28360"/>
                    <a:pt x="64298" y="30594"/>
                    <a:pt x="64632" y="33417"/>
                  </a:cubicBezTo>
                  <a:cubicBezTo>
                    <a:pt x="64958" y="36255"/>
                    <a:pt x="65121" y="39838"/>
                    <a:pt x="65121" y="44173"/>
                  </a:cubicBezTo>
                  <a:lnTo>
                    <a:pt x="65121" y="108447"/>
                  </a:lnTo>
                  <a:cubicBezTo>
                    <a:pt x="65121" y="109502"/>
                    <a:pt x="65517" y="110448"/>
                    <a:pt x="66308" y="111309"/>
                  </a:cubicBezTo>
                  <a:cubicBezTo>
                    <a:pt x="67100" y="112162"/>
                    <a:pt x="68024" y="112589"/>
                    <a:pt x="69072" y="112589"/>
                  </a:cubicBezTo>
                  <a:lnTo>
                    <a:pt x="87226" y="112589"/>
                  </a:lnTo>
                  <a:cubicBezTo>
                    <a:pt x="88282" y="112589"/>
                    <a:pt x="89198" y="112162"/>
                    <a:pt x="89989" y="111309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2" name="Freeform 51">
              <a:extLst>
                <a:ext uri="{FF2B5EF4-FFF2-40B4-BE49-F238E27FC236}">
                  <a16:creationId xmlns:a16="http://schemas.microsoft.com/office/drawing/2014/main" id="{6D51A87A-B57E-947F-452D-3DA2AFCBE8E9}"/>
                </a:ext>
              </a:extLst>
            </p:cNvPr>
            <p:cNvSpPr/>
            <p:nvPr/>
          </p:nvSpPr>
          <p:spPr>
            <a:xfrm>
              <a:off x="10199933" y="1211184"/>
              <a:ext cx="71042" cy="136046"/>
            </a:xfrm>
            <a:custGeom>
              <a:avLst/>
              <a:gdLst>
                <a:gd name="connsiteX0" fmla="*/ 1180 w 71042"/>
                <a:gd name="connsiteY0" fmla="*/ 24451 h 136046"/>
                <a:gd name="connsiteX1" fmla="*/ 0 w 71042"/>
                <a:gd name="connsiteY1" fmla="*/ 27212 h 136046"/>
                <a:gd name="connsiteX2" fmla="*/ 0 w 71042"/>
                <a:gd name="connsiteY2" fmla="*/ 36084 h 136046"/>
                <a:gd name="connsiteX3" fmla="*/ 1180 w 71042"/>
                <a:gd name="connsiteY3" fmla="*/ 38651 h 136046"/>
                <a:gd name="connsiteX4" fmla="*/ 3943 w 71042"/>
                <a:gd name="connsiteY4" fmla="*/ 40024 h 136046"/>
                <a:gd name="connsiteX5" fmla="*/ 22493 w 71042"/>
                <a:gd name="connsiteY5" fmla="*/ 42784 h 136046"/>
                <a:gd name="connsiteX6" fmla="*/ 22493 w 71042"/>
                <a:gd name="connsiteY6" fmla="*/ 104693 h 136046"/>
                <a:gd name="connsiteX7" fmla="*/ 24271 w 71042"/>
                <a:gd name="connsiteY7" fmla="*/ 120769 h 136046"/>
                <a:gd name="connsiteX8" fmla="*/ 29790 w 71042"/>
                <a:gd name="connsiteY8" fmla="*/ 130331 h 136046"/>
                <a:gd name="connsiteX9" fmla="*/ 39562 w 71042"/>
                <a:gd name="connsiteY9" fmla="*/ 134868 h 136046"/>
                <a:gd name="connsiteX10" fmla="*/ 53874 w 71042"/>
                <a:gd name="connsiteY10" fmla="*/ 136047 h 136046"/>
                <a:gd name="connsiteX11" fmla="*/ 60479 w 71042"/>
                <a:gd name="connsiteY11" fmla="*/ 135651 h 136046"/>
                <a:gd name="connsiteX12" fmla="*/ 67286 w 71042"/>
                <a:gd name="connsiteY12" fmla="*/ 134666 h 136046"/>
                <a:gd name="connsiteX13" fmla="*/ 71043 w 71042"/>
                <a:gd name="connsiteY13" fmla="*/ 131115 h 136046"/>
                <a:gd name="connsiteX14" fmla="*/ 71043 w 71042"/>
                <a:gd name="connsiteY14" fmla="*/ 118699 h 136046"/>
                <a:gd name="connsiteX15" fmla="*/ 66859 w 71042"/>
                <a:gd name="connsiteY15" fmla="*/ 115744 h 136046"/>
                <a:gd name="connsiteX16" fmla="*/ 56303 w 71042"/>
                <a:gd name="connsiteY16" fmla="*/ 115744 h 136046"/>
                <a:gd name="connsiteX17" fmla="*/ 52027 w 71042"/>
                <a:gd name="connsiteY17" fmla="*/ 115442 h 136046"/>
                <a:gd name="connsiteX18" fmla="*/ 49737 w 71042"/>
                <a:gd name="connsiteY18" fmla="*/ 113961 h 136046"/>
                <a:gd name="connsiteX19" fmla="*/ 48735 w 71042"/>
                <a:gd name="connsiteY19" fmla="*/ 110618 h 136046"/>
                <a:gd name="connsiteX20" fmla="*/ 48541 w 71042"/>
                <a:gd name="connsiteY20" fmla="*/ 104693 h 136046"/>
                <a:gd name="connsiteX21" fmla="*/ 48541 w 71042"/>
                <a:gd name="connsiteY21" fmla="*/ 42784 h 136046"/>
                <a:gd name="connsiteX22" fmla="*/ 66463 w 71042"/>
                <a:gd name="connsiteY22" fmla="*/ 42784 h 136046"/>
                <a:gd name="connsiteX23" fmla="*/ 69250 w 71042"/>
                <a:gd name="connsiteY23" fmla="*/ 41606 h 136046"/>
                <a:gd name="connsiteX24" fmla="*/ 70445 w 71042"/>
                <a:gd name="connsiteY24" fmla="*/ 38845 h 136046"/>
                <a:gd name="connsiteX25" fmla="*/ 70445 w 71042"/>
                <a:gd name="connsiteY25" fmla="*/ 27212 h 136046"/>
                <a:gd name="connsiteX26" fmla="*/ 69250 w 71042"/>
                <a:gd name="connsiteY26" fmla="*/ 24451 h 136046"/>
                <a:gd name="connsiteX27" fmla="*/ 66463 w 71042"/>
                <a:gd name="connsiteY27" fmla="*/ 23273 h 136046"/>
                <a:gd name="connsiteX28" fmla="*/ 48541 w 71042"/>
                <a:gd name="connsiteY28" fmla="*/ 23273 h 136046"/>
                <a:gd name="connsiteX29" fmla="*/ 48541 w 71042"/>
                <a:gd name="connsiteY29" fmla="*/ 2955 h 136046"/>
                <a:gd name="connsiteX30" fmla="*/ 45413 w 71042"/>
                <a:gd name="connsiteY30" fmla="*/ 0 h 136046"/>
                <a:gd name="connsiteX31" fmla="*/ 44629 w 71042"/>
                <a:gd name="connsiteY31" fmla="*/ 0 h 136046"/>
                <a:gd name="connsiteX32" fmla="*/ 26405 w 71042"/>
                <a:gd name="connsiteY32" fmla="*/ 3156 h 136046"/>
                <a:gd name="connsiteX33" fmla="*/ 23665 w 71042"/>
                <a:gd name="connsiteY33" fmla="*/ 4536 h 136046"/>
                <a:gd name="connsiteX34" fmla="*/ 22493 w 71042"/>
                <a:gd name="connsiteY34" fmla="*/ 7096 h 136046"/>
                <a:gd name="connsiteX35" fmla="*/ 22493 w 71042"/>
                <a:gd name="connsiteY35" fmla="*/ 23273 h 136046"/>
                <a:gd name="connsiteX36" fmla="*/ 3942 w 71042"/>
                <a:gd name="connsiteY36" fmla="*/ 23273 h 136046"/>
                <a:gd name="connsiteX37" fmla="*/ 1179 w 71042"/>
                <a:gd name="connsiteY37" fmla="*/ 24451 h 136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42" h="136046">
                  <a:moveTo>
                    <a:pt x="1180" y="24451"/>
                  </a:moveTo>
                  <a:cubicBezTo>
                    <a:pt x="388" y="25234"/>
                    <a:pt x="0" y="26157"/>
                    <a:pt x="0" y="27212"/>
                  </a:cubicBezTo>
                  <a:lnTo>
                    <a:pt x="0" y="36084"/>
                  </a:lnTo>
                  <a:cubicBezTo>
                    <a:pt x="0" y="37138"/>
                    <a:pt x="388" y="37991"/>
                    <a:pt x="1180" y="38651"/>
                  </a:cubicBezTo>
                  <a:cubicBezTo>
                    <a:pt x="1971" y="39310"/>
                    <a:pt x="2887" y="39767"/>
                    <a:pt x="3943" y="40024"/>
                  </a:cubicBezTo>
                  <a:lnTo>
                    <a:pt x="22493" y="42784"/>
                  </a:lnTo>
                  <a:lnTo>
                    <a:pt x="22493" y="104693"/>
                  </a:lnTo>
                  <a:cubicBezTo>
                    <a:pt x="22493" y="111277"/>
                    <a:pt x="23083" y="116628"/>
                    <a:pt x="24271" y="120769"/>
                  </a:cubicBezTo>
                  <a:cubicBezTo>
                    <a:pt x="25451" y="124910"/>
                    <a:pt x="27290" y="128098"/>
                    <a:pt x="29790" y="130331"/>
                  </a:cubicBezTo>
                  <a:cubicBezTo>
                    <a:pt x="32289" y="132565"/>
                    <a:pt x="35549" y="134077"/>
                    <a:pt x="39562" y="134868"/>
                  </a:cubicBezTo>
                  <a:cubicBezTo>
                    <a:pt x="43575" y="135651"/>
                    <a:pt x="48348" y="136047"/>
                    <a:pt x="53874" y="136047"/>
                  </a:cubicBezTo>
                  <a:cubicBezTo>
                    <a:pt x="56102" y="136047"/>
                    <a:pt x="58306" y="135915"/>
                    <a:pt x="60479" y="135651"/>
                  </a:cubicBezTo>
                  <a:cubicBezTo>
                    <a:pt x="62652" y="135387"/>
                    <a:pt x="64919" y="135062"/>
                    <a:pt x="67286" y="134666"/>
                  </a:cubicBezTo>
                  <a:cubicBezTo>
                    <a:pt x="69785" y="134279"/>
                    <a:pt x="71043" y="133092"/>
                    <a:pt x="71043" y="131115"/>
                  </a:cubicBezTo>
                  <a:lnTo>
                    <a:pt x="71043" y="118699"/>
                  </a:lnTo>
                  <a:cubicBezTo>
                    <a:pt x="71043" y="116721"/>
                    <a:pt x="69638" y="115744"/>
                    <a:pt x="66859" y="115744"/>
                  </a:cubicBezTo>
                  <a:lnTo>
                    <a:pt x="56303" y="115744"/>
                  </a:lnTo>
                  <a:cubicBezTo>
                    <a:pt x="54448" y="115744"/>
                    <a:pt x="53020" y="115643"/>
                    <a:pt x="52027" y="115442"/>
                  </a:cubicBezTo>
                  <a:cubicBezTo>
                    <a:pt x="51033" y="115248"/>
                    <a:pt x="50265" y="114751"/>
                    <a:pt x="49737" y="113961"/>
                  </a:cubicBezTo>
                  <a:cubicBezTo>
                    <a:pt x="49201" y="113177"/>
                    <a:pt x="48868" y="112061"/>
                    <a:pt x="48735" y="110618"/>
                  </a:cubicBezTo>
                  <a:cubicBezTo>
                    <a:pt x="48604" y="109168"/>
                    <a:pt x="48541" y="107198"/>
                    <a:pt x="48541" y="104693"/>
                  </a:cubicBezTo>
                  <a:lnTo>
                    <a:pt x="48541" y="42784"/>
                  </a:lnTo>
                  <a:lnTo>
                    <a:pt x="66463" y="42784"/>
                  </a:lnTo>
                  <a:cubicBezTo>
                    <a:pt x="67519" y="42784"/>
                    <a:pt x="68450" y="42397"/>
                    <a:pt x="69250" y="41606"/>
                  </a:cubicBezTo>
                  <a:cubicBezTo>
                    <a:pt x="70042" y="40815"/>
                    <a:pt x="70445" y="39900"/>
                    <a:pt x="70445" y="38845"/>
                  </a:cubicBezTo>
                  <a:lnTo>
                    <a:pt x="70445" y="27212"/>
                  </a:lnTo>
                  <a:cubicBezTo>
                    <a:pt x="70445" y="26157"/>
                    <a:pt x="70042" y="25235"/>
                    <a:pt x="69250" y="24451"/>
                  </a:cubicBezTo>
                  <a:cubicBezTo>
                    <a:pt x="68450" y="23660"/>
                    <a:pt x="67519" y="23273"/>
                    <a:pt x="66463" y="23273"/>
                  </a:cubicBezTo>
                  <a:lnTo>
                    <a:pt x="48541" y="23273"/>
                  </a:lnTo>
                  <a:lnTo>
                    <a:pt x="48541" y="2955"/>
                  </a:lnTo>
                  <a:cubicBezTo>
                    <a:pt x="48541" y="985"/>
                    <a:pt x="47494" y="0"/>
                    <a:pt x="45413" y="0"/>
                  </a:cubicBezTo>
                  <a:lnTo>
                    <a:pt x="44629" y="0"/>
                  </a:lnTo>
                  <a:lnTo>
                    <a:pt x="26405" y="3156"/>
                  </a:lnTo>
                  <a:cubicBezTo>
                    <a:pt x="25365" y="3420"/>
                    <a:pt x="24449" y="3877"/>
                    <a:pt x="23665" y="4536"/>
                  </a:cubicBezTo>
                  <a:cubicBezTo>
                    <a:pt x="22881" y="5188"/>
                    <a:pt x="22493" y="6049"/>
                    <a:pt x="22493" y="7096"/>
                  </a:cubicBezTo>
                  <a:lnTo>
                    <a:pt x="22493" y="23273"/>
                  </a:lnTo>
                  <a:lnTo>
                    <a:pt x="3942" y="23273"/>
                  </a:lnTo>
                  <a:cubicBezTo>
                    <a:pt x="2887" y="23273"/>
                    <a:pt x="1971" y="23660"/>
                    <a:pt x="1179" y="24451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3" name="Freeform 52">
              <a:extLst>
                <a:ext uri="{FF2B5EF4-FFF2-40B4-BE49-F238E27FC236}">
                  <a16:creationId xmlns:a16="http://schemas.microsoft.com/office/drawing/2014/main" id="{314E171B-A5DC-8389-CC36-FFFDB91EF0F0}"/>
                </a:ext>
              </a:extLst>
            </p:cNvPr>
            <p:cNvSpPr/>
            <p:nvPr/>
          </p:nvSpPr>
          <p:spPr>
            <a:xfrm>
              <a:off x="10285380" y="1233068"/>
              <a:ext cx="94125" cy="114161"/>
            </a:xfrm>
            <a:custGeom>
              <a:avLst/>
              <a:gdLst>
                <a:gd name="connsiteX0" fmla="*/ 16375 w 94125"/>
                <a:gd name="connsiteY0" fmla="*/ 104011 h 114161"/>
                <a:gd name="connsiteX1" fmla="*/ 31868 w 94125"/>
                <a:gd name="connsiteY1" fmla="*/ 111898 h 114161"/>
                <a:gd name="connsiteX2" fmla="*/ 47756 w 94125"/>
                <a:gd name="connsiteY2" fmla="*/ 114162 h 114161"/>
                <a:gd name="connsiteX3" fmla="*/ 59492 w 94125"/>
                <a:gd name="connsiteY3" fmla="*/ 113968 h 114161"/>
                <a:gd name="connsiteX4" fmla="*/ 68767 w 94125"/>
                <a:gd name="connsiteY4" fmla="*/ 113379 h 114161"/>
                <a:gd name="connsiteX5" fmla="*/ 77158 w 94125"/>
                <a:gd name="connsiteY5" fmla="*/ 112394 h 114161"/>
                <a:gd name="connsiteX6" fmla="*/ 86037 w 94125"/>
                <a:gd name="connsiteY6" fmla="*/ 110812 h 114161"/>
                <a:gd name="connsiteX7" fmla="*/ 89491 w 94125"/>
                <a:gd name="connsiteY7" fmla="*/ 109238 h 114161"/>
                <a:gd name="connsiteX8" fmla="*/ 90182 w 94125"/>
                <a:gd name="connsiteY8" fmla="*/ 105686 h 114161"/>
                <a:gd name="connsiteX9" fmla="*/ 90182 w 94125"/>
                <a:gd name="connsiteY9" fmla="*/ 92673 h 114161"/>
                <a:gd name="connsiteX10" fmla="*/ 89196 w 94125"/>
                <a:gd name="connsiteY10" fmla="*/ 90409 h 114161"/>
                <a:gd name="connsiteX11" fmla="*/ 86627 w 94125"/>
                <a:gd name="connsiteY11" fmla="*/ 89718 h 114161"/>
                <a:gd name="connsiteX12" fmla="*/ 86038 w 94125"/>
                <a:gd name="connsiteY12" fmla="*/ 89718 h 114161"/>
                <a:gd name="connsiteX13" fmla="*/ 70150 w 94125"/>
                <a:gd name="connsiteY13" fmla="*/ 90998 h 114161"/>
                <a:gd name="connsiteX14" fmla="*/ 49728 w 94125"/>
                <a:gd name="connsiteY14" fmla="*/ 91688 h 114161"/>
                <a:gd name="connsiteX15" fmla="*/ 37985 w 94125"/>
                <a:gd name="connsiteY15" fmla="*/ 89416 h 114161"/>
                <a:gd name="connsiteX16" fmla="*/ 30681 w 94125"/>
                <a:gd name="connsiteY16" fmla="*/ 83506 h 114161"/>
                <a:gd name="connsiteX17" fmla="*/ 27033 w 94125"/>
                <a:gd name="connsiteY17" fmla="*/ 75418 h 114161"/>
                <a:gd name="connsiteX18" fmla="*/ 26048 w 94125"/>
                <a:gd name="connsiteY18" fmla="*/ 66647 h 114161"/>
                <a:gd name="connsiteX19" fmla="*/ 26048 w 94125"/>
                <a:gd name="connsiteY19" fmla="*/ 66057 h 114161"/>
                <a:gd name="connsiteX20" fmla="*/ 90199 w 94125"/>
                <a:gd name="connsiteY20" fmla="*/ 66057 h 114161"/>
                <a:gd name="connsiteX21" fmla="*/ 94126 w 94125"/>
                <a:gd name="connsiteY21" fmla="*/ 61125 h 114161"/>
                <a:gd name="connsiteX22" fmla="*/ 94126 w 94125"/>
                <a:gd name="connsiteY22" fmla="*/ 50082 h 114161"/>
                <a:gd name="connsiteX23" fmla="*/ 91076 w 94125"/>
                <a:gd name="connsiteY23" fmla="*/ 29880 h 114161"/>
                <a:gd name="connsiteX24" fmla="*/ 82119 w 94125"/>
                <a:gd name="connsiteY24" fmla="*/ 13998 h 114161"/>
                <a:gd name="connsiteX25" fmla="*/ 67442 w 94125"/>
                <a:gd name="connsiteY25" fmla="*/ 3652 h 114161"/>
                <a:gd name="connsiteX26" fmla="*/ 47261 w 94125"/>
                <a:gd name="connsiteY26" fmla="*/ 0 h 114161"/>
                <a:gd name="connsiteX27" fmla="*/ 27174 w 94125"/>
                <a:gd name="connsiteY27" fmla="*/ 3552 h 114161"/>
                <a:gd name="connsiteX28" fmla="*/ 12310 w 94125"/>
                <a:gd name="connsiteY28" fmla="*/ 13610 h 114161"/>
                <a:gd name="connsiteX29" fmla="*/ 3151 w 94125"/>
                <a:gd name="connsiteY29" fmla="*/ 29384 h 114161"/>
                <a:gd name="connsiteX30" fmla="*/ 0 w 94125"/>
                <a:gd name="connsiteY30" fmla="*/ 50082 h 114161"/>
                <a:gd name="connsiteX31" fmla="*/ 0 w 94125"/>
                <a:gd name="connsiteY31" fmla="*/ 64677 h 114161"/>
                <a:gd name="connsiteX32" fmla="*/ 4634 w 94125"/>
                <a:gd name="connsiteY32" fmla="*/ 88826 h 114161"/>
                <a:gd name="connsiteX33" fmla="*/ 16377 w 94125"/>
                <a:gd name="connsiteY33" fmla="*/ 104011 h 114161"/>
                <a:gd name="connsiteX34" fmla="*/ 26243 w 94125"/>
                <a:gd name="connsiteY34" fmla="*/ 46731 h 114161"/>
                <a:gd name="connsiteX35" fmla="*/ 32165 w 94125"/>
                <a:gd name="connsiteY35" fmla="*/ 28693 h 114161"/>
                <a:gd name="connsiteX36" fmla="*/ 47355 w 94125"/>
                <a:gd name="connsiteY36" fmla="*/ 22482 h 114161"/>
                <a:gd name="connsiteX37" fmla="*/ 62358 w 94125"/>
                <a:gd name="connsiteY37" fmla="*/ 28786 h 114161"/>
                <a:gd name="connsiteX38" fmla="*/ 68078 w 94125"/>
                <a:gd name="connsiteY38" fmla="*/ 46731 h 114161"/>
                <a:gd name="connsiteX39" fmla="*/ 68078 w 94125"/>
                <a:gd name="connsiteY39" fmla="*/ 47523 h 114161"/>
                <a:gd name="connsiteX40" fmla="*/ 26243 w 94125"/>
                <a:gd name="connsiteY40" fmla="*/ 47523 h 114161"/>
                <a:gd name="connsiteX41" fmla="*/ 26243 w 94125"/>
                <a:gd name="connsiteY41" fmla="*/ 46731 h 114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4125" h="114161">
                  <a:moveTo>
                    <a:pt x="16375" y="104011"/>
                  </a:moveTo>
                  <a:cubicBezTo>
                    <a:pt x="21110" y="107756"/>
                    <a:pt x="26272" y="110385"/>
                    <a:pt x="31868" y="111898"/>
                  </a:cubicBezTo>
                  <a:cubicBezTo>
                    <a:pt x="37456" y="113410"/>
                    <a:pt x="42749" y="114162"/>
                    <a:pt x="47756" y="114162"/>
                  </a:cubicBezTo>
                  <a:cubicBezTo>
                    <a:pt x="52219" y="114162"/>
                    <a:pt x="56139" y="114100"/>
                    <a:pt x="59492" y="113968"/>
                  </a:cubicBezTo>
                  <a:cubicBezTo>
                    <a:pt x="62844" y="113836"/>
                    <a:pt x="65934" y="113642"/>
                    <a:pt x="68767" y="113379"/>
                  </a:cubicBezTo>
                  <a:cubicBezTo>
                    <a:pt x="71600" y="113115"/>
                    <a:pt x="74394" y="112790"/>
                    <a:pt x="77158" y="112394"/>
                  </a:cubicBezTo>
                  <a:cubicBezTo>
                    <a:pt x="79920" y="111999"/>
                    <a:pt x="82878" y="111471"/>
                    <a:pt x="86037" y="110812"/>
                  </a:cubicBezTo>
                  <a:cubicBezTo>
                    <a:pt x="87877" y="110548"/>
                    <a:pt x="89026" y="110029"/>
                    <a:pt x="89491" y="109238"/>
                  </a:cubicBezTo>
                  <a:cubicBezTo>
                    <a:pt x="89949" y="108447"/>
                    <a:pt x="90182" y="107268"/>
                    <a:pt x="90182" y="105686"/>
                  </a:cubicBezTo>
                  <a:lnTo>
                    <a:pt x="90182" y="92673"/>
                  </a:lnTo>
                  <a:cubicBezTo>
                    <a:pt x="90182" y="91626"/>
                    <a:pt x="89848" y="90874"/>
                    <a:pt x="89196" y="90409"/>
                  </a:cubicBezTo>
                  <a:cubicBezTo>
                    <a:pt x="88536" y="89951"/>
                    <a:pt x="87683" y="89718"/>
                    <a:pt x="86627" y="89718"/>
                  </a:cubicBezTo>
                  <a:lnTo>
                    <a:pt x="86038" y="89718"/>
                  </a:lnTo>
                  <a:cubicBezTo>
                    <a:pt x="81823" y="90114"/>
                    <a:pt x="76529" y="90540"/>
                    <a:pt x="70150" y="90998"/>
                  </a:cubicBezTo>
                  <a:cubicBezTo>
                    <a:pt x="63769" y="91463"/>
                    <a:pt x="56962" y="91688"/>
                    <a:pt x="49728" y="91688"/>
                  </a:cubicBezTo>
                  <a:cubicBezTo>
                    <a:pt x="44986" y="91688"/>
                    <a:pt x="41074" y="90936"/>
                    <a:pt x="37985" y="89416"/>
                  </a:cubicBezTo>
                  <a:cubicBezTo>
                    <a:pt x="34896" y="87911"/>
                    <a:pt x="32459" y="85942"/>
                    <a:pt x="30681" y="83506"/>
                  </a:cubicBezTo>
                  <a:cubicBezTo>
                    <a:pt x="28904" y="81079"/>
                    <a:pt x="27693" y="78380"/>
                    <a:pt x="27033" y="75418"/>
                  </a:cubicBezTo>
                  <a:cubicBezTo>
                    <a:pt x="26373" y="72463"/>
                    <a:pt x="26048" y="69547"/>
                    <a:pt x="26048" y="66647"/>
                  </a:cubicBezTo>
                  <a:lnTo>
                    <a:pt x="26048" y="66057"/>
                  </a:lnTo>
                  <a:lnTo>
                    <a:pt x="90199" y="66057"/>
                  </a:lnTo>
                  <a:cubicBezTo>
                    <a:pt x="92814" y="66057"/>
                    <a:pt x="94126" y="64413"/>
                    <a:pt x="94126" y="61125"/>
                  </a:cubicBezTo>
                  <a:lnTo>
                    <a:pt x="94126" y="50082"/>
                  </a:lnTo>
                  <a:cubicBezTo>
                    <a:pt x="94126" y="42722"/>
                    <a:pt x="93109" y="35983"/>
                    <a:pt x="91076" y="29880"/>
                  </a:cubicBezTo>
                  <a:cubicBezTo>
                    <a:pt x="89042" y="23761"/>
                    <a:pt x="86054" y="18473"/>
                    <a:pt x="82119" y="13998"/>
                  </a:cubicBezTo>
                  <a:cubicBezTo>
                    <a:pt x="78168" y="9539"/>
                    <a:pt x="73279" y="6087"/>
                    <a:pt x="67442" y="3652"/>
                  </a:cubicBezTo>
                  <a:cubicBezTo>
                    <a:pt x="61597" y="1217"/>
                    <a:pt x="54876" y="0"/>
                    <a:pt x="47261" y="0"/>
                  </a:cubicBezTo>
                  <a:cubicBezTo>
                    <a:pt x="39771" y="0"/>
                    <a:pt x="33081" y="1186"/>
                    <a:pt x="27174" y="3552"/>
                  </a:cubicBezTo>
                  <a:cubicBezTo>
                    <a:pt x="21259" y="5917"/>
                    <a:pt x="16308" y="9267"/>
                    <a:pt x="12310" y="13610"/>
                  </a:cubicBezTo>
                  <a:cubicBezTo>
                    <a:pt x="8298" y="17945"/>
                    <a:pt x="5247" y="23203"/>
                    <a:pt x="3151" y="29384"/>
                  </a:cubicBezTo>
                  <a:cubicBezTo>
                    <a:pt x="1040" y="35564"/>
                    <a:pt x="0" y="42459"/>
                    <a:pt x="0" y="50082"/>
                  </a:cubicBezTo>
                  <a:lnTo>
                    <a:pt x="0" y="64677"/>
                  </a:lnTo>
                  <a:cubicBezTo>
                    <a:pt x="0" y="74409"/>
                    <a:pt x="1537" y="82451"/>
                    <a:pt x="4634" y="88826"/>
                  </a:cubicBezTo>
                  <a:cubicBezTo>
                    <a:pt x="7723" y="95208"/>
                    <a:pt x="11643" y="100265"/>
                    <a:pt x="16377" y="104011"/>
                  </a:cubicBezTo>
                  <a:moveTo>
                    <a:pt x="26243" y="46731"/>
                  </a:moveTo>
                  <a:cubicBezTo>
                    <a:pt x="26243" y="38845"/>
                    <a:pt x="28214" y="32834"/>
                    <a:pt x="32165" y="28693"/>
                  </a:cubicBezTo>
                  <a:cubicBezTo>
                    <a:pt x="36108" y="24552"/>
                    <a:pt x="41176" y="22482"/>
                    <a:pt x="47355" y="22482"/>
                  </a:cubicBezTo>
                  <a:cubicBezTo>
                    <a:pt x="53541" y="22482"/>
                    <a:pt x="58539" y="24583"/>
                    <a:pt x="62358" y="28786"/>
                  </a:cubicBezTo>
                  <a:cubicBezTo>
                    <a:pt x="66169" y="32997"/>
                    <a:pt x="68078" y="38977"/>
                    <a:pt x="68078" y="46731"/>
                  </a:cubicBezTo>
                  <a:lnTo>
                    <a:pt x="68078" y="47523"/>
                  </a:lnTo>
                  <a:lnTo>
                    <a:pt x="26243" y="47523"/>
                  </a:lnTo>
                  <a:lnTo>
                    <a:pt x="26243" y="46731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4" name="Freeform 53">
              <a:extLst>
                <a:ext uri="{FF2B5EF4-FFF2-40B4-BE49-F238E27FC236}">
                  <a16:creationId xmlns:a16="http://schemas.microsoft.com/office/drawing/2014/main" id="{AD53683F-9E8E-26C5-166F-C4688184B479}"/>
                </a:ext>
              </a:extLst>
            </p:cNvPr>
            <p:cNvSpPr/>
            <p:nvPr/>
          </p:nvSpPr>
          <p:spPr>
            <a:xfrm>
              <a:off x="10402006" y="1233068"/>
              <a:ext cx="57218" cy="112588"/>
            </a:xfrm>
            <a:custGeom>
              <a:avLst/>
              <a:gdLst>
                <a:gd name="connsiteX0" fmla="*/ 24860 w 57218"/>
                <a:gd name="connsiteY0" fmla="*/ 111309 h 112588"/>
                <a:gd name="connsiteX1" fmla="*/ 26040 w 57218"/>
                <a:gd name="connsiteY1" fmla="*/ 108447 h 112588"/>
                <a:gd name="connsiteX2" fmla="*/ 26040 w 57218"/>
                <a:gd name="connsiteY2" fmla="*/ 29182 h 112588"/>
                <a:gd name="connsiteX3" fmla="*/ 38777 w 57218"/>
                <a:gd name="connsiteY3" fmla="*/ 23956 h 112588"/>
                <a:gd name="connsiteX4" fmla="*/ 53276 w 57218"/>
                <a:gd name="connsiteY4" fmla="*/ 22087 h 112588"/>
                <a:gd name="connsiteX5" fmla="*/ 56039 w 57218"/>
                <a:gd name="connsiteY5" fmla="*/ 20900 h 112588"/>
                <a:gd name="connsiteX6" fmla="*/ 57219 w 57218"/>
                <a:gd name="connsiteY6" fmla="*/ 18139 h 112588"/>
                <a:gd name="connsiteX7" fmla="*/ 57219 w 57218"/>
                <a:gd name="connsiteY7" fmla="*/ 3947 h 112588"/>
                <a:gd name="connsiteX8" fmla="*/ 56039 w 57218"/>
                <a:gd name="connsiteY8" fmla="*/ 1179 h 112588"/>
                <a:gd name="connsiteX9" fmla="*/ 53276 w 57218"/>
                <a:gd name="connsiteY9" fmla="*/ 0 h 112588"/>
                <a:gd name="connsiteX10" fmla="*/ 39864 w 57218"/>
                <a:gd name="connsiteY10" fmla="*/ 1869 h 112588"/>
                <a:gd name="connsiteX11" fmla="*/ 25062 w 57218"/>
                <a:gd name="connsiteY11" fmla="*/ 9469 h 112588"/>
                <a:gd name="connsiteX12" fmla="*/ 25062 w 57218"/>
                <a:gd name="connsiteY12" fmla="*/ 5328 h 112588"/>
                <a:gd name="connsiteX13" fmla="*/ 23875 w 57218"/>
                <a:gd name="connsiteY13" fmla="*/ 2567 h 112588"/>
                <a:gd name="connsiteX14" fmla="*/ 21112 w 57218"/>
                <a:gd name="connsiteY14" fmla="*/ 1388 h 112588"/>
                <a:gd name="connsiteX15" fmla="*/ 3943 w 57218"/>
                <a:gd name="connsiteY15" fmla="*/ 1388 h 112588"/>
                <a:gd name="connsiteX16" fmla="*/ 1180 w 57218"/>
                <a:gd name="connsiteY16" fmla="*/ 2567 h 112588"/>
                <a:gd name="connsiteX17" fmla="*/ 0 w 57218"/>
                <a:gd name="connsiteY17" fmla="*/ 5328 h 112588"/>
                <a:gd name="connsiteX18" fmla="*/ 0 w 57218"/>
                <a:gd name="connsiteY18" fmla="*/ 108447 h 112588"/>
                <a:gd name="connsiteX19" fmla="*/ 1180 w 57218"/>
                <a:gd name="connsiteY19" fmla="*/ 111309 h 112588"/>
                <a:gd name="connsiteX20" fmla="*/ 3943 w 57218"/>
                <a:gd name="connsiteY20" fmla="*/ 112589 h 112588"/>
                <a:gd name="connsiteX21" fmla="*/ 22097 w 57218"/>
                <a:gd name="connsiteY21" fmla="*/ 112589 h 112588"/>
                <a:gd name="connsiteX22" fmla="*/ 24861 w 57218"/>
                <a:gd name="connsiteY22" fmla="*/ 111309 h 112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7218" h="112588">
                  <a:moveTo>
                    <a:pt x="24860" y="111309"/>
                  </a:moveTo>
                  <a:cubicBezTo>
                    <a:pt x="25644" y="110448"/>
                    <a:pt x="26040" y="109502"/>
                    <a:pt x="26040" y="108447"/>
                  </a:cubicBezTo>
                  <a:lnTo>
                    <a:pt x="26040" y="29182"/>
                  </a:lnTo>
                  <a:cubicBezTo>
                    <a:pt x="30254" y="26949"/>
                    <a:pt x="34500" y="25212"/>
                    <a:pt x="38777" y="23956"/>
                  </a:cubicBezTo>
                  <a:cubicBezTo>
                    <a:pt x="43046" y="22715"/>
                    <a:pt x="47881" y="22087"/>
                    <a:pt x="53276" y="22087"/>
                  </a:cubicBezTo>
                  <a:cubicBezTo>
                    <a:pt x="54332" y="22087"/>
                    <a:pt x="55255" y="21691"/>
                    <a:pt x="56039" y="20900"/>
                  </a:cubicBezTo>
                  <a:cubicBezTo>
                    <a:pt x="56831" y="20117"/>
                    <a:pt x="57219" y="19202"/>
                    <a:pt x="57219" y="18139"/>
                  </a:cubicBezTo>
                  <a:lnTo>
                    <a:pt x="57219" y="3947"/>
                  </a:lnTo>
                  <a:cubicBezTo>
                    <a:pt x="57219" y="2893"/>
                    <a:pt x="56831" y="1970"/>
                    <a:pt x="56039" y="1179"/>
                  </a:cubicBezTo>
                  <a:cubicBezTo>
                    <a:pt x="55255" y="395"/>
                    <a:pt x="54331" y="0"/>
                    <a:pt x="53276" y="0"/>
                  </a:cubicBezTo>
                  <a:cubicBezTo>
                    <a:pt x="49325" y="0"/>
                    <a:pt x="44855" y="628"/>
                    <a:pt x="39864" y="1869"/>
                  </a:cubicBezTo>
                  <a:cubicBezTo>
                    <a:pt x="34865" y="3125"/>
                    <a:pt x="29921" y="5653"/>
                    <a:pt x="25062" y="9469"/>
                  </a:cubicBezTo>
                  <a:lnTo>
                    <a:pt x="25062" y="5328"/>
                  </a:lnTo>
                  <a:cubicBezTo>
                    <a:pt x="25062" y="4274"/>
                    <a:pt x="24659" y="3350"/>
                    <a:pt x="23875" y="2567"/>
                  </a:cubicBezTo>
                  <a:cubicBezTo>
                    <a:pt x="23083" y="1776"/>
                    <a:pt x="22160" y="1388"/>
                    <a:pt x="21112" y="1388"/>
                  </a:cubicBezTo>
                  <a:lnTo>
                    <a:pt x="3943" y="1388"/>
                  </a:lnTo>
                  <a:cubicBezTo>
                    <a:pt x="2887" y="1388"/>
                    <a:pt x="1971" y="1776"/>
                    <a:pt x="1180" y="2567"/>
                  </a:cubicBezTo>
                  <a:cubicBezTo>
                    <a:pt x="388" y="3350"/>
                    <a:pt x="0" y="4273"/>
                    <a:pt x="0" y="5328"/>
                  </a:cubicBezTo>
                  <a:lnTo>
                    <a:pt x="0" y="108447"/>
                  </a:lnTo>
                  <a:cubicBezTo>
                    <a:pt x="0" y="109502"/>
                    <a:pt x="388" y="110448"/>
                    <a:pt x="1180" y="111309"/>
                  </a:cubicBezTo>
                  <a:cubicBezTo>
                    <a:pt x="1971" y="112162"/>
                    <a:pt x="2887" y="112589"/>
                    <a:pt x="3943" y="112589"/>
                  </a:cubicBezTo>
                  <a:lnTo>
                    <a:pt x="22097" y="112589"/>
                  </a:lnTo>
                  <a:cubicBezTo>
                    <a:pt x="23153" y="112589"/>
                    <a:pt x="24077" y="112162"/>
                    <a:pt x="24861" y="111309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5" name="Freeform 54">
              <a:extLst>
                <a:ext uri="{FF2B5EF4-FFF2-40B4-BE49-F238E27FC236}">
                  <a16:creationId xmlns:a16="http://schemas.microsoft.com/office/drawing/2014/main" id="{1234A435-5162-151B-67E6-20F0D05C0D25}"/>
                </a:ext>
              </a:extLst>
            </p:cNvPr>
            <p:cNvSpPr/>
            <p:nvPr/>
          </p:nvSpPr>
          <p:spPr>
            <a:xfrm>
              <a:off x="9794383" y="727705"/>
              <a:ext cx="24666" cy="24250"/>
            </a:xfrm>
            <a:custGeom>
              <a:avLst/>
              <a:gdLst>
                <a:gd name="connsiteX0" fmla="*/ 4735 w 24666"/>
                <a:gd name="connsiteY0" fmla="*/ 24250 h 24250"/>
                <a:gd name="connsiteX1" fmla="*/ 20126 w 24666"/>
                <a:gd name="connsiteY1" fmla="*/ 24250 h 24250"/>
                <a:gd name="connsiteX2" fmla="*/ 23378 w 24666"/>
                <a:gd name="connsiteY2" fmla="*/ 22971 h 24250"/>
                <a:gd name="connsiteX3" fmla="*/ 24667 w 24666"/>
                <a:gd name="connsiteY3" fmla="*/ 19915 h 24250"/>
                <a:gd name="connsiteX4" fmla="*/ 24667 w 24666"/>
                <a:gd name="connsiteY4" fmla="*/ 4529 h 24250"/>
                <a:gd name="connsiteX5" fmla="*/ 23378 w 24666"/>
                <a:gd name="connsiteY5" fmla="*/ 1280 h 24250"/>
                <a:gd name="connsiteX6" fmla="*/ 20328 w 24666"/>
                <a:gd name="connsiteY6" fmla="*/ 0 h 24250"/>
                <a:gd name="connsiteX7" fmla="*/ 4735 w 24666"/>
                <a:gd name="connsiteY7" fmla="*/ 0 h 24250"/>
                <a:gd name="connsiteX8" fmla="*/ 1382 w 24666"/>
                <a:gd name="connsiteY8" fmla="*/ 1280 h 24250"/>
                <a:gd name="connsiteX9" fmla="*/ 0 w 24666"/>
                <a:gd name="connsiteY9" fmla="*/ 4529 h 24250"/>
                <a:gd name="connsiteX10" fmla="*/ 0 w 24666"/>
                <a:gd name="connsiteY10" fmla="*/ 19915 h 24250"/>
                <a:gd name="connsiteX11" fmla="*/ 1281 w 24666"/>
                <a:gd name="connsiteY11" fmla="*/ 22971 h 24250"/>
                <a:gd name="connsiteX12" fmla="*/ 4735 w 24666"/>
                <a:gd name="connsiteY12" fmla="*/ 24250 h 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66" h="24250">
                  <a:moveTo>
                    <a:pt x="4735" y="24250"/>
                  </a:moveTo>
                  <a:lnTo>
                    <a:pt x="20126" y="24250"/>
                  </a:lnTo>
                  <a:cubicBezTo>
                    <a:pt x="21438" y="24250"/>
                    <a:pt x="22524" y="23831"/>
                    <a:pt x="23378" y="22971"/>
                  </a:cubicBezTo>
                  <a:cubicBezTo>
                    <a:pt x="24232" y="22118"/>
                    <a:pt x="24667" y="21094"/>
                    <a:pt x="24667" y="19915"/>
                  </a:cubicBezTo>
                  <a:lnTo>
                    <a:pt x="24667" y="4529"/>
                  </a:lnTo>
                  <a:cubicBezTo>
                    <a:pt x="24667" y="3219"/>
                    <a:pt x="24232" y="2133"/>
                    <a:pt x="23378" y="1280"/>
                  </a:cubicBezTo>
                  <a:cubicBezTo>
                    <a:pt x="22525" y="427"/>
                    <a:pt x="21508" y="0"/>
                    <a:pt x="20328" y="0"/>
                  </a:cubicBezTo>
                  <a:lnTo>
                    <a:pt x="4735" y="0"/>
                  </a:lnTo>
                  <a:cubicBezTo>
                    <a:pt x="3415" y="0"/>
                    <a:pt x="2298" y="427"/>
                    <a:pt x="1382" y="1280"/>
                  </a:cubicBezTo>
                  <a:cubicBezTo>
                    <a:pt x="458" y="2133"/>
                    <a:pt x="0" y="3219"/>
                    <a:pt x="0" y="4529"/>
                  </a:cubicBezTo>
                  <a:lnTo>
                    <a:pt x="0" y="19915"/>
                  </a:lnTo>
                  <a:cubicBezTo>
                    <a:pt x="0" y="21094"/>
                    <a:pt x="419" y="22118"/>
                    <a:pt x="1281" y="22971"/>
                  </a:cubicBezTo>
                  <a:cubicBezTo>
                    <a:pt x="2135" y="23831"/>
                    <a:pt x="3283" y="24250"/>
                    <a:pt x="4735" y="242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6" name="Freeform 55">
              <a:extLst>
                <a:ext uri="{FF2B5EF4-FFF2-40B4-BE49-F238E27FC236}">
                  <a16:creationId xmlns:a16="http://schemas.microsoft.com/office/drawing/2014/main" id="{1643F153-DA09-EC6C-629E-77178F47B15B}"/>
                </a:ext>
              </a:extLst>
            </p:cNvPr>
            <p:cNvSpPr/>
            <p:nvPr/>
          </p:nvSpPr>
          <p:spPr>
            <a:xfrm>
              <a:off x="10002576" y="708581"/>
              <a:ext cx="142070" cy="196971"/>
            </a:xfrm>
            <a:custGeom>
              <a:avLst/>
              <a:gdLst>
                <a:gd name="connsiteX0" fmla="*/ 45778 w 142070"/>
                <a:gd name="connsiteY0" fmla="*/ 150046 h 196971"/>
                <a:gd name="connsiteX1" fmla="*/ 60184 w 142070"/>
                <a:gd name="connsiteY1" fmla="*/ 150046 h 196971"/>
                <a:gd name="connsiteX2" fmla="*/ 60184 w 142070"/>
                <a:gd name="connsiteY2" fmla="*/ 155963 h 196971"/>
                <a:gd name="connsiteX3" fmla="*/ 58213 w 142070"/>
                <a:gd name="connsiteY3" fmla="*/ 165230 h 196971"/>
                <a:gd name="connsiteX4" fmla="*/ 52190 w 142070"/>
                <a:gd name="connsiteY4" fmla="*/ 170845 h 196971"/>
                <a:gd name="connsiteX5" fmla="*/ 42324 w 142070"/>
                <a:gd name="connsiteY5" fmla="*/ 173714 h 196971"/>
                <a:gd name="connsiteX6" fmla="*/ 28811 w 142070"/>
                <a:gd name="connsiteY6" fmla="*/ 174497 h 196971"/>
                <a:gd name="connsiteX7" fmla="*/ 10851 w 142070"/>
                <a:gd name="connsiteY7" fmla="*/ 174497 h 196971"/>
                <a:gd name="connsiteX8" fmla="*/ 7296 w 142070"/>
                <a:gd name="connsiteY8" fmla="*/ 177848 h 196971"/>
                <a:gd name="connsiteX9" fmla="*/ 7296 w 142070"/>
                <a:gd name="connsiteY9" fmla="*/ 192241 h 196971"/>
                <a:gd name="connsiteX10" fmla="*/ 7894 w 142070"/>
                <a:gd name="connsiteY10" fmla="*/ 194699 h 196971"/>
                <a:gd name="connsiteX11" fmla="*/ 10455 w 142070"/>
                <a:gd name="connsiteY11" fmla="*/ 195987 h 196971"/>
                <a:gd name="connsiteX12" fmla="*/ 14793 w 142070"/>
                <a:gd name="connsiteY12" fmla="*/ 196475 h 196971"/>
                <a:gd name="connsiteX13" fmla="*/ 21701 w 142070"/>
                <a:gd name="connsiteY13" fmla="*/ 196778 h 196971"/>
                <a:gd name="connsiteX14" fmla="*/ 28904 w 142070"/>
                <a:gd name="connsiteY14" fmla="*/ 196972 h 196971"/>
                <a:gd name="connsiteX15" fmla="*/ 34136 w 142070"/>
                <a:gd name="connsiteY15" fmla="*/ 196972 h 196971"/>
                <a:gd name="connsiteX16" fmla="*/ 53082 w 142070"/>
                <a:gd name="connsiteY16" fmla="*/ 195196 h 196971"/>
                <a:gd name="connsiteX17" fmla="*/ 68668 w 142070"/>
                <a:gd name="connsiteY17" fmla="*/ 188992 h 196971"/>
                <a:gd name="connsiteX18" fmla="*/ 79619 w 142070"/>
                <a:gd name="connsiteY18" fmla="*/ 176770 h 196971"/>
                <a:gd name="connsiteX19" fmla="*/ 84851 w 142070"/>
                <a:gd name="connsiteY19" fmla="*/ 156754 h 196971"/>
                <a:gd name="connsiteX20" fmla="*/ 84851 w 142070"/>
                <a:gd name="connsiteY20" fmla="*/ 150046 h 196971"/>
                <a:gd name="connsiteX21" fmla="*/ 103983 w 142070"/>
                <a:gd name="connsiteY21" fmla="*/ 150046 h 196971"/>
                <a:gd name="connsiteX22" fmla="*/ 112762 w 142070"/>
                <a:gd name="connsiteY22" fmla="*/ 149945 h 196971"/>
                <a:gd name="connsiteX23" fmla="*/ 122146 w 142070"/>
                <a:gd name="connsiteY23" fmla="*/ 149549 h 196971"/>
                <a:gd name="connsiteX24" fmla="*/ 130528 w 142070"/>
                <a:gd name="connsiteY24" fmla="*/ 148859 h 196971"/>
                <a:gd name="connsiteX25" fmla="*/ 136544 w 142070"/>
                <a:gd name="connsiteY25" fmla="*/ 147874 h 196971"/>
                <a:gd name="connsiteX26" fmla="*/ 139804 w 142070"/>
                <a:gd name="connsiteY26" fmla="*/ 145509 h 196971"/>
                <a:gd name="connsiteX27" fmla="*/ 141085 w 142070"/>
                <a:gd name="connsiteY27" fmla="*/ 142159 h 196971"/>
                <a:gd name="connsiteX28" fmla="*/ 141877 w 142070"/>
                <a:gd name="connsiteY28" fmla="*/ 130425 h 196971"/>
                <a:gd name="connsiteX29" fmla="*/ 142071 w 142070"/>
                <a:gd name="connsiteY29" fmla="*/ 118699 h 196971"/>
                <a:gd name="connsiteX30" fmla="*/ 142071 w 142070"/>
                <a:gd name="connsiteY30" fmla="*/ 4133 h 196971"/>
                <a:gd name="connsiteX31" fmla="*/ 140984 w 142070"/>
                <a:gd name="connsiteY31" fmla="*/ 1179 h 196971"/>
                <a:gd name="connsiteX32" fmla="*/ 138322 w 142070"/>
                <a:gd name="connsiteY32" fmla="*/ 0 h 196971"/>
                <a:gd name="connsiteX33" fmla="*/ 120369 w 142070"/>
                <a:gd name="connsiteY33" fmla="*/ 0 h 196971"/>
                <a:gd name="connsiteX34" fmla="*/ 117606 w 142070"/>
                <a:gd name="connsiteY34" fmla="*/ 1179 h 196971"/>
                <a:gd name="connsiteX35" fmla="*/ 116418 w 142070"/>
                <a:gd name="connsiteY35" fmla="*/ 4133 h 196971"/>
                <a:gd name="connsiteX36" fmla="*/ 116418 w 142070"/>
                <a:gd name="connsiteY36" fmla="*/ 118303 h 196971"/>
                <a:gd name="connsiteX37" fmla="*/ 114936 w 142070"/>
                <a:gd name="connsiteY37" fmla="*/ 123918 h 196971"/>
                <a:gd name="connsiteX38" fmla="*/ 108726 w 142070"/>
                <a:gd name="connsiteY38" fmla="*/ 124810 h 196971"/>
                <a:gd name="connsiteX39" fmla="*/ 85247 w 142070"/>
                <a:gd name="connsiteY39" fmla="*/ 124810 h 196971"/>
                <a:gd name="connsiteX40" fmla="*/ 85247 w 142070"/>
                <a:gd name="connsiteY40" fmla="*/ 61118 h 196971"/>
                <a:gd name="connsiteX41" fmla="*/ 84556 w 142070"/>
                <a:gd name="connsiteY41" fmla="*/ 58853 h 196971"/>
                <a:gd name="connsiteX42" fmla="*/ 81894 w 142070"/>
                <a:gd name="connsiteY42" fmla="*/ 57372 h 196971"/>
                <a:gd name="connsiteX43" fmla="*/ 76367 w 142070"/>
                <a:gd name="connsiteY43" fmla="*/ 55991 h 196971"/>
                <a:gd name="connsiteX44" fmla="*/ 69063 w 142070"/>
                <a:gd name="connsiteY44" fmla="*/ 55006 h 196971"/>
                <a:gd name="connsiteX45" fmla="*/ 60875 w 142070"/>
                <a:gd name="connsiteY45" fmla="*/ 54316 h 196971"/>
                <a:gd name="connsiteX46" fmla="*/ 52880 w 142070"/>
                <a:gd name="connsiteY46" fmla="*/ 54021 h 196971"/>
                <a:gd name="connsiteX47" fmla="*/ 13715 w 142070"/>
                <a:gd name="connsiteY47" fmla="*/ 66739 h 196971"/>
                <a:gd name="connsiteX48" fmla="*/ 0 w 142070"/>
                <a:gd name="connsiteY48" fmla="*/ 102723 h 196971"/>
                <a:gd name="connsiteX49" fmla="*/ 0 w 142070"/>
                <a:gd name="connsiteY49" fmla="*/ 106670 h 196971"/>
                <a:gd name="connsiteX50" fmla="*/ 12131 w 142070"/>
                <a:gd name="connsiteY50" fmla="*/ 139102 h 196971"/>
                <a:gd name="connsiteX51" fmla="*/ 45778 w 142070"/>
                <a:gd name="connsiteY51" fmla="*/ 150044 h 196971"/>
                <a:gd name="connsiteX52" fmla="*/ 24861 w 142070"/>
                <a:gd name="connsiteY52" fmla="*/ 100946 h 196971"/>
                <a:gd name="connsiteX53" fmla="*/ 31078 w 142070"/>
                <a:gd name="connsiteY53" fmla="*/ 83203 h 196971"/>
                <a:gd name="connsiteX54" fmla="*/ 48541 w 142070"/>
                <a:gd name="connsiteY54" fmla="*/ 76890 h 196971"/>
                <a:gd name="connsiteX55" fmla="*/ 60580 w 142070"/>
                <a:gd name="connsiteY55" fmla="*/ 77487 h 196971"/>
                <a:gd name="connsiteX56" fmla="*/ 60580 w 142070"/>
                <a:gd name="connsiteY56" fmla="*/ 125592 h 196971"/>
                <a:gd name="connsiteX57" fmla="*/ 45778 w 142070"/>
                <a:gd name="connsiteY57" fmla="*/ 125592 h 196971"/>
                <a:gd name="connsiteX58" fmla="*/ 29797 w 142070"/>
                <a:gd name="connsiteY58" fmla="*/ 120171 h 196971"/>
                <a:gd name="connsiteX59" fmla="*/ 24861 w 142070"/>
                <a:gd name="connsiteY59" fmla="*/ 103505 h 196971"/>
                <a:gd name="connsiteX60" fmla="*/ 24861 w 142070"/>
                <a:gd name="connsiteY60" fmla="*/ 100946 h 196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42070" h="196971">
                  <a:moveTo>
                    <a:pt x="45778" y="150046"/>
                  </a:moveTo>
                  <a:lnTo>
                    <a:pt x="60184" y="150046"/>
                  </a:lnTo>
                  <a:lnTo>
                    <a:pt x="60184" y="155963"/>
                  </a:lnTo>
                  <a:cubicBezTo>
                    <a:pt x="60184" y="159771"/>
                    <a:pt x="59524" y="162857"/>
                    <a:pt x="58213" y="165230"/>
                  </a:cubicBezTo>
                  <a:cubicBezTo>
                    <a:pt x="56893" y="167595"/>
                    <a:pt x="54891" y="169472"/>
                    <a:pt x="52190" y="170845"/>
                  </a:cubicBezTo>
                  <a:cubicBezTo>
                    <a:pt x="49496" y="172225"/>
                    <a:pt x="46205" y="173179"/>
                    <a:pt x="42324" y="173714"/>
                  </a:cubicBezTo>
                  <a:cubicBezTo>
                    <a:pt x="38444" y="174226"/>
                    <a:pt x="33942" y="174497"/>
                    <a:pt x="28811" y="174497"/>
                  </a:cubicBezTo>
                  <a:lnTo>
                    <a:pt x="10851" y="174497"/>
                  </a:lnTo>
                  <a:cubicBezTo>
                    <a:pt x="8484" y="174497"/>
                    <a:pt x="7296" y="175614"/>
                    <a:pt x="7296" y="177848"/>
                  </a:cubicBezTo>
                  <a:lnTo>
                    <a:pt x="7296" y="192241"/>
                  </a:lnTo>
                  <a:cubicBezTo>
                    <a:pt x="7296" y="193288"/>
                    <a:pt x="7498" y="194118"/>
                    <a:pt x="7894" y="194699"/>
                  </a:cubicBezTo>
                  <a:cubicBezTo>
                    <a:pt x="8281" y="195296"/>
                    <a:pt x="9135" y="195723"/>
                    <a:pt x="10455" y="195987"/>
                  </a:cubicBezTo>
                  <a:cubicBezTo>
                    <a:pt x="11247" y="196250"/>
                    <a:pt x="12690" y="196413"/>
                    <a:pt x="14793" y="196475"/>
                  </a:cubicBezTo>
                  <a:cubicBezTo>
                    <a:pt x="16897" y="196545"/>
                    <a:pt x="19202" y="196638"/>
                    <a:pt x="21701" y="196778"/>
                  </a:cubicBezTo>
                  <a:cubicBezTo>
                    <a:pt x="24200" y="196909"/>
                    <a:pt x="26599" y="196972"/>
                    <a:pt x="28904" y="196972"/>
                  </a:cubicBezTo>
                  <a:lnTo>
                    <a:pt x="34136" y="196972"/>
                  </a:lnTo>
                  <a:cubicBezTo>
                    <a:pt x="40850" y="196972"/>
                    <a:pt x="47160" y="196382"/>
                    <a:pt x="53082" y="195196"/>
                  </a:cubicBezTo>
                  <a:cubicBezTo>
                    <a:pt x="58997" y="194017"/>
                    <a:pt x="64197" y="191938"/>
                    <a:pt x="68668" y="188992"/>
                  </a:cubicBezTo>
                  <a:cubicBezTo>
                    <a:pt x="73139" y="186029"/>
                    <a:pt x="76794" y="181950"/>
                    <a:pt x="79619" y="176770"/>
                  </a:cubicBezTo>
                  <a:cubicBezTo>
                    <a:pt x="82452" y="171566"/>
                    <a:pt x="84191" y="164897"/>
                    <a:pt x="84851" y="156754"/>
                  </a:cubicBezTo>
                  <a:lnTo>
                    <a:pt x="84851" y="150046"/>
                  </a:lnTo>
                  <a:lnTo>
                    <a:pt x="103983" y="150046"/>
                  </a:lnTo>
                  <a:cubicBezTo>
                    <a:pt x="106615" y="150046"/>
                    <a:pt x="109541" y="150015"/>
                    <a:pt x="112762" y="149945"/>
                  </a:cubicBezTo>
                  <a:cubicBezTo>
                    <a:pt x="115991" y="149883"/>
                    <a:pt x="119111" y="149751"/>
                    <a:pt x="122146" y="149549"/>
                  </a:cubicBezTo>
                  <a:cubicBezTo>
                    <a:pt x="125165" y="149355"/>
                    <a:pt x="127960" y="149131"/>
                    <a:pt x="130528" y="148859"/>
                  </a:cubicBezTo>
                  <a:cubicBezTo>
                    <a:pt x="133090" y="148603"/>
                    <a:pt x="135100" y="148270"/>
                    <a:pt x="136544" y="147874"/>
                  </a:cubicBezTo>
                  <a:cubicBezTo>
                    <a:pt x="138127" y="147215"/>
                    <a:pt x="139206" y="146432"/>
                    <a:pt x="139804" y="145509"/>
                  </a:cubicBezTo>
                  <a:cubicBezTo>
                    <a:pt x="140394" y="144594"/>
                    <a:pt x="140821" y="143469"/>
                    <a:pt x="141085" y="142159"/>
                  </a:cubicBezTo>
                  <a:cubicBezTo>
                    <a:pt x="141481" y="138607"/>
                    <a:pt x="141745" y="134698"/>
                    <a:pt x="141877" y="130425"/>
                  </a:cubicBezTo>
                  <a:cubicBezTo>
                    <a:pt x="142008" y="126160"/>
                    <a:pt x="142071" y="122243"/>
                    <a:pt x="142071" y="118699"/>
                  </a:cubicBezTo>
                  <a:lnTo>
                    <a:pt x="142071" y="4133"/>
                  </a:lnTo>
                  <a:cubicBezTo>
                    <a:pt x="142071" y="2955"/>
                    <a:pt x="141706" y="1970"/>
                    <a:pt x="140984" y="1179"/>
                  </a:cubicBezTo>
                  <a:cubicBezTo>
                    <a:pt x="140262" y="388"/>
                    <a:pt x="139377" y="0"/>
                    <a:pt x="138322" y="0"/>
                  </a:cubicBezTo>
                  <a:lnTo>
                    <a:pt x="120369" y="0"/>
                  </a:lnTo>
                  <a:cubicBezTo>
                    <a:pt x="119313" y="0"/>
                    <a:pt x="118390" y="388"/>
                    <a:pt x="117606" y="1179"/>
                  </a:cubicBezTo>
                  <a:cubicBezTo>
                    <a:pt x="116814" y="1970"/>
                    <a:pt x="116418" y="2955"/>
                    <a:pt x="116418" y="4133"/>
                  </a:cubicBezTo>
                  <a:lnTo>
                    <a:pt x="116418" y="118303"/>
                  </a:lnTo>
                  <a:cubicBezTo>
                    <a:pt x="116418" y="121452"/>
                    <a:pt x="115922" y="123329"/>
                    <a:pt x="114936" y="123918"/>
                  </a:cubicBezTo>
                  <a:cubicBezTo>
                    <a:pt x="113950" y="124508"/>
                    <a:pt x="111878" y="124810"/>
                    <a:pt x="108726" y="124810"/>
                  </a:cubicBezTo>
                  <a:lnTo>
                    <a:pt x="85247" y="124810"/>
                  </a:lnTo>
                  <a:lnTo>
                    <a:pt x="85247" y="61118"/>
                  </a:lnTo>
                  <a:cubicBezTo>
                    <a:pt x="85247" y="60071"/>
                    <a:pt x="85015" y="59311"/>
                    <a:pt x="84556" y="58853"/>
                  </a:cubicBezTo>
                  <a:cubicBezTo>
                    <a:pt x="84098" y="58395"/>
                    <a:pt x="83206" y="57899"/>
                    <a:pt x="81894" y="57372"/>
                  </a:cubicBezTo>
                  <a:cubicBezTo>
                    <a:pt x="80443" y="56852"/>
                    <a:pt x="78603" y="56387"/>
                    <a:pt x="76367" y="55991"/>
                  </a:cubicBezTo>
                  <a:cubicBezTo>
                    <a:pt x="74132" y="55596"/>
                    <a:pt x="71695" y="55270"/>
                    <a:pt x="69063" y="55006"/>
                  </a:cubicBezTo>
                  <a:cubicBezTo>
                    <a:pt x="66432" y="54743"/>
                    <a:pt x="63700" y="54518"/>
                    <a:pt x="60875" y="54316"/>
                  </a:cubicBezTo>
                  <a:cubicBezTo>
                    <a:pt x="58050" y="54122"/>
                    <a:pt x="55380" y="54021"/>
                    <a:pt x="52880" y="54021"/>
                  </a:cubicBezTo>
                  <a:cubicBezTo>
                    <a:pt x="35913" y="54021"/>
                    <a:pt x="22850" y="58263"/>
                    <a:pt x="13715" y="66739"/>
                  </a:cubicBezTo>
                  <a:cubicBezTo>
                    <a:pt x="4564" y="75215"/>
                    <a:pt x="0" y="87212"/>
                    <a:pt x="0" y="102723"/>
                  </a:cubicBezTo>
                  <a:lnTo>
                    <a:pt x="0" y="106670"/>
                  </a:lnTo>
                  <a:cubicBezTo>
                    <a:pt x="0" y="120994"/>
                    <a:pt x="4036" y="131804"/>
                    <a:pt x="12131" y="139102"/>
                  </a:cubicBezTo>
                  <a:cubicBezTo>
                    <a:pt x="20227" y="146392"/>
                    <a:pt x="31435" y="150044"/>
                    <a:pt x="45778" y="150044"/>
                  </a:cubicBezTo>
                  <a:moveTo>
                    <a:pt x="24861" y="100946"/>
                  </a:moveTo>
                  <a:cubicBezTo>
                    <a:pt x="24861" y="93323"/>
                    <a:pt x="26933" y="87406"/>
                    <a:pt x="31078" y="83203"/>
                  </a:cubicBezTo>
                  <a:cubicBezTo>
                    <a:pt x="35222" y="78999"/>
                    <a:pt x="41044" y="76890"/>
                    <a:pt x="48541" y="76890"/>
                  </a:cubicBezTo>
                  <a:cubicBezTo>
                    <a:pt x="52748" y="76890"/>
                    <a:pt x="56761" y="77084"/>
                    <a:pt x="60580" y="77487"/>
                  </a:cubicBezTo>
                  <a:lnTo>
                    <a:pt x="60580" y="125592"/>
                  </a:lnTo>
                  <a:lnTo>
                    <a:pt x="45778" y="125592"/>
                  </a:lnTo>
                  <a:cubicBezTo>
                    <a:pt x="38412" y="125592"/>
                    <a:pt x="33080" y="123793"/>
                    <a:pt x="29797" y="120171"/>
                  </a:cubicBezTo>
                  <a:cubicBezTo>
                    <a:pt x="26506" y="116557"/>
                    <a:pt x="24861" y="111004"/>
                    <a:pt x="24861" y="103505"/>
                  </a:cubicBezTo>
                  <a:lnTo>
                    <a:pt x="24861" y="100946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7" name="Freeform 56">
              <a:extLst>
                <a:ext uri="{FF2B5EF4-FFF2-40B4-BE49-F238E27FC236}">
                  <a16:creationId xmlns:a16="http://schemas.microsoft.com/office/drawing/2014/main" id="{D33B4915-5B5D-EF8C-98B4-8B77EC996B10}"/>
                </a:ext>
              </a:extLst>
            </p:cNvPr>
            <p:cNvSpPr/>
            <p:nvPr/>
          </p:nvSpPr>
          <p:spPr>
            <a:xfrm>
              <a:off x="10175034" y="708582"/>
              <a:ext cx="25660" cy="150045"/>
            </a:xfrm>
            <a:custGeom>
              <a:avLst/>
              <a:gdLst>
                <a:gd name="connsiteX0" fmla="*/ 3951 w 25660"/>
                <a:gd name="connsiteY0" fmla="*/ 150045 h 150045"/>
                <a:gd name="connsiteX1" fmla="*/ 21710 w 25660"/>
                <a:gd name="connsiteY1" fmla="*/ 150045 h 150045"/>
                <a:gd name="connsiteX2" fmla="*/ 24574 w 25660"/>
                <a:gd name="connsiteY2" fmla="*/ 148758 h 150045"/>
                <a:gd name="connsiteX3" fmla="*/ 25660 w 25660"/>
                <a:gd name="connsiteY3" fmla="*/ 145904 h 150045"/>
                <a:gd name="connsiteX4" fmla="*/ 25660 w 25660"/>
                <a:gd name="connsiteY4" fmla="*/ 3940 h 150045"/>
                <a:gd name="connsiteX5" fmla="*/ 24574 w 25660"/>
                <a:gd name="connsiteY5" fmla="*/ 1179 h 150045"/>
                <a:gd name="connsiteX6" fmla="*/ 21710 w 25660"/>
                <a:gd name="connsiteY6" fmla="*/ 0 h 150045"/>
                <a:gd name="connsiteX7" fmla="*/ 3951 w 25660"/>
                <a:gd name="connsiteY7" fmla="*/ 0 h 150045"/>
                <a:gd name="connsiteX8" fmla="*/ 1094 w 25660"/>
                <a:gd name="connsiteY8" fmla="*/ 1179 h 150045"/>
                <a:gd name="connsiteX9" fmla="*/ 0 w 25660"/>
                <a:gd name="connsiteY9" fmla="*/ 3940 h 150045"/>
                <a:gd name="connsiteX10" fmla="*/ 0 w 25660"/>
                <a:gd name="connsiteY10" fmla="*/ 145904 h 150045"/>
                <a:gd name="connsiteX11" fmla="*/ 1094 w 25660"/>
                <a:gd name="connsiteY11" fmla="*/ 148758 h 150045"/>
                <a:gd name="connsiteX12" fmla="*/ 3951 w 25660"/>
                <a:gd name="connsiteY12" fmla="*/ 150045 h 15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660" h="150045">
                  <a:moveTo>
                    <a:pt x="3951" y="150045"/>
                  </a:moveTo>
                  <a:lnTo>
                    <a:pt x="21710" y="150045"/>
                  </a:lnTo>
                  <a:cubicBezTo>
                    <a:pt x="22897" y="150045"/>
                    <a:pt x="23852" y="149619"/>
                    <a:pt x="24574" y="148758"/>
                  </a:cubicBezTo>
                  <a:cubicBezTo>
                    <a:pt x="25288" y="147905"/>
                    <a:pt x="25660" y="146959"/>
                    <a:pt x="25660" y="145904"/>
                  </a:cubicBezTo>
                  <a:lnTo>
                    <a:pt x="25660" y="3940"/>
                  </a:lnTo>
                  <a:cubicBezTo>
                    <a:pt x="25660" y="2885"/>
                    <a:pt x="25288" y="1962"/>
                    <a:pt x="24574" y="1179"/>
                  </a:cubicBezTo>
                  <a:cubicBezTo>
                    <a:pt x="23852" y="388"/>
                    <a:pt x="22897" y="0"/>
                    <a:pt x="21710" y="0"/>
                  </a:cubicBezTo>
                  <a:lnTo>
                    <a:pt x="3951" y="0"/>
                  </a:lnTo>
                  <a:cubicBezTo>
                    <a:pt x="2771" y="0"/>
                    <a:pt x="1808" y="388"/>
                    <a:pt x="1094" y="1179"/>
                  </a:cubicBezTo>
                  <a:cubicBezTo>
                    <a:pt x="365" y="1962"/>
                    <a:pt x="0" y="2885"/>
                    <a:pt x="0" y="3940"/>
                  </a:cubicBezTo>
                  <a:lnTo>
                    <a:pt x="0" y="145904"/>
                  </a:lnTo>
                  <a:cubicBezTo>
                    <a:pt x="0" y="146959"/>
                    <a:pt x="365" y="147905"/>
                    <a:pt x="1094" y="148758"/>
                  </a:cubicBezTo>
                  <a:cubicBezTo>
                    <a:pt x="1808" y="149619"/>
                    <a:pt x="2771" y="150045"/>
                    <a:pt x="3951" y="15004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8" name="Freeform 57">
              <a:extLst>
                <a:ext uri="{FF2B5EF4-FFF2-40B4-BE49-F238E27FC236}">
                  <a16:creationId xmlns:a16="http://schemas.microsoft.com/office/drawing/2014/main" id="{691837D5-CBEC-97E4-E490-46799EC41983}"/>
                </a:ext>
              </a:extLst>
            </p:cNvPr>
            <p:cNvSpPr/>
            <p:nvPr/>
          </p:nvSpPr>
          <p:spPr>
            <a:xfrm>
              <a:off x="9654273" y="889958"/>
              <a:ext cx="22105" cy="22086"/>
            </a:xfrm>
            <a:custGeom>
              <a:avLst/>
              <a:gdLst>
                <a:gd name="connsiteX0" fmla="*/ 4339 w 22105"/>
                <a:gd name="connsiteY0" fmla="*/ 22087 h 22086"/>
                <a:gd name="connsiteX1" fmla="*/ 17759 w 22105"/>
                <a:gd name="connsiteY1" fmla="*/ 22087 h 22086"/>
                <a:gd name="connsiteX2" fmla="*/ 20716 w 22105"/>
                <a:gd name="connsiteY2" fmla="*/ 20900 h 22086"/>
                <a:gd name="connsiteX3" fmla="*/ 22105 w 22105"/>
                <a:gd name="connsiteY3" fmla="*/ 18139 h 22086"/>
                <a:gd name="connsiteX4" fmla="*/ 22105 w 22105"/>
                <a:gd name="connsiteY4" fmla="*/ 4141 h 22086"/>
                <a:gd name="connsiteX5" fmla="*/ 20716 w 22105"/>
                <a:gd name="connsiteY5" fmla="*/ 1086 h 22086"/>
                <a:gd name="connsiteX6" fmla="*/ 17759 w 22105"/>
                <a:gd name="connsiteY6" fmla="*/ 0 h 22086"/>
                <a:gd name="connsiteX7" fmla="*/ 4339 w 22105"/>
                <a:gd name="connsiteY7" fmla="*/ 0 h 22086"/>
                <a:gd name="connsiteX8" fmla="*/ 1382 w 22105"/>
                <a:gd name="connsiteY8" fmla="*/ 1086 h 22086"/>
                <a:gd name="connsiteX9" fmla="*/ 0 w 22105"/>
                <a:gd name="connsiteY9" fmla="*/ 4141 h 22086"/>
                <a:gd name="connsiteX10" fmla="*/ 0 w 22105"/>
                <a:gd name="connsiteY10" fmla="*/ 18139 h 22086"/>
                <a:gd name="connsiteX11" fmla="*/ 1382 w 22105"/>
                <a:gd name="connsiteY11" fmla="*/ 20900 h 22086"/>
                <a:gd name="connsiteX12" fmla="*/ 4339 w 22105"/>
                <a:gd name="connsiteY12" fmla="*/ 22087 h 22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105" h="22086">
                  <a:moveTo>
                    <a:pt x="4339" y="22087"/>
                  </a:moveTo>
                  <a:lnTo>
                    <a:pt x="17759" y="22087"/>
                  </a:lnTo>
                  <a:cubicBezTo>
                    <a:pt x="18814" y="22087"/>
                    <a:pt x="19800" y="21684"/>
                    <a:pt x="20716" y="20900"/>
                  </a:cubicBezTo>
                  <a:cubicBezTo>
                    <a:pt x="21640" y="20109"/>
                    <a:pt x="22105" y="19194"/>
                    <a:pt x="22105" y="18139"/>
                  </a:cubicBezTo>
                  <a:lnTo>
                    <a:pt x="22105" y="4141"/>
                  </a:lnTo>
                  <a:cubicBezTo>
                    <a:pt x="22105" y="2823"/>
                    <a:pt x="21640" y="1807"/>
                    <a:pt x="20716" y="1086"/>
                  </a:cubicBezTo>
                  <a:cubicBezTo>
                    <a:pt x="19800" y="364"/>
                    <a:pt x="18814" y="0"/>
                    <a:pt x="17759" y="0"/>
                  </a:cubicBezTo>
                  <a:lnTo>
                    <a:pt x="4339" y="0"/>
                  </a:lnTo>
                  <a:cubicBezTo>
                    <a:pt x="3283" y="0"/>
                    <a:pt x="2298" y="364"/>
                    <a:pt x="1382" y="1086"/>
                  </a:cubicBezTo>
                  <a:cubicBezTo>
                    <a:pt x="458" y="1807"/>
                    <a:pt x="0" y="2823"/>
                    <a:pt x="0" y="4141"/>
                  </a:cubicBezTo>
                  <a:lnTo>
                    <a:pt x="0" y="18139"/>
                  </a:lnTo>
                  <a:cubicBezTo>
                    <a:pt x="0" y="19194"/>
                    <a:pt x="458" y="20109"/>
                    <a:pt x="1382" y="20900"/>
                  </a:cubicBezTo>
                  <a:cubicBezTo>
                    <a:pt x="2298" y="21684"/>
                    <a:pt x="3283" y="22087"/>
                    <a:pt x="4339" y="22087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59" name="Freeform 58">
              <a:extLst>
                <a:ext uri="{FF2B5EF4-FFF2-40B4-BE49-F238E27FC236}">
                  <a16:creationId xmlns:a16="http://schemas.microsoft.com/office/drawing/2014/main" id="{CFC40821-12CA-09E0-1380-D7D82B72366B}"/>
                </a:ext>
              </a:extLst>
            </p:cNvPr>
            <p:cNvSpPr/>
            <p:nvPr/>
          </p:nvSpPr>
          <p:spPr>
            <a:xfrm>
              <a:off x="9591719" y="708583"/>
              <a:ext cx="388558" cy="167771"/>
            </a:xfrm>
            <a:custGeom>
              <a:avLst/>
              <a:gdLst>
                <a:gd name="connsiteX0" fmla="*/ 14699 w 388558"/>
                <a:gd name="connsiteY0" fmla="*/ 151896 h 167771"/>
                <a:gd name="connsiteX1" fmla="*/ 34337 w 388558"/>
                <a:gd name="connsiteY1" fmla="*/ 163731 h 167771"/>
                <a:gd name="connsiteX2" fmla="*/ 63342 w 388558"/>
                <a:gd name="connsiteY2" fmla="*/ 167771 h 167771"/>
                <a:gd name="connsiteX3" fmla="*/ 84361 w 388558"/>
                <a:gd name="connsiteY3" fmla="*/ 166980 h 167771"/>
                <a:gd name="connsiteX4" fmla="*/ 102811 w 388558"/>
                <a:gd name="connsiteY4" fmla="*/ 164809 h 167771"/>
                <a:gd name="connsiteX5" fmla="*/ 107150 w 388558"/>
                <a:gd name="connsiteY5" fmla="*/ 160473 h 167771"/>
                <a:gd name="connsiteX6" fmla="*/ 107942 w 388558"/>
                <a:gd name="connsiteY6" fmla="*/ 112772 h 167771"/>
                <a:gd name="connsiteX7" fmla="*/ 113670 w 388558"/>
                <a:gd name="connsiteY7" fmla="*/ 94734 h 167771"/>
                <a:gd name="connsiteX8" fmla="*/ 130637 w 388558"/>
                <a:gd name="connsiteY8" fmla="*/ 89701 h 167771"/>
                <a:gd name="connsiteX9" fmla="*/ 135372 w 388558"/>
                <a:gd name="connsiteY9" fmla="*/ 89910 h 167771"/>
                <a:gd name="connsiteX10" fmla="*/ 140301 w 388558"/>
                <a:gd name="connsiteY10" fmla="*/ 90492 h 167771"/>
                <a:gd name="connsiteX11" fmla="*/ 140301 w 388558"/>
                <a:gd name="connsiteY11" fmla="*/ 125196 h 167771"/>
                <a:gd name="connsiteX12" fmla="*/ 142086 w 388558"/>
                <a:gd name="connsiteY12" fmla="*/ 137721 h 167771"/>
                <a:gd name="connsiteX13" fmla="*/ 147309 w 388558"/>
                <a:gd name="connsiteY13" fmla="*/ 145305 h 167771"/>
                <a:gd name="connsiteX14" fmla="*/ 155902 w 388558"/>
                <a:gd name="connsiteY14" fmla="*/ 149051 h 167771"/>
                <a:gd name="connsiteX15" fmla="*/ 167932 w 388558"/>
                <a:gd name="connsiteY15" fmla="*/ 150044 h 167771"/>
                <a:gd name="connsiteX16" fmla="*/ 187468 w 388558"/>
                <a:gd name="connsiteY16" fmla="*/ 150044 h 167771"/>
                <a:gd name="connsiteX17" fmla="*/ 194276 w 388558"/>
                <a:gd name="connsiteY17" fmla="*/ 149749 h 167771"/>
                <a:gd name="connsiteX18" fmla="*/ 201580 w 388558"/>
                <a:gd name="connsiteY18" fmla="*/ 148671 h 167771"/>
                <a:gd name="connsiteX19" fmla="*/ 208588 w 388558"/>
                <a:gd name="connsiteY19" fmla="*/ 146593 h 167771"/>
                <a:gd name="connsiteX20" fmla="*/ 214704 w 388558"/>
                <a:gd name="connsiteY20" fmla="*/ 143344 h 167771"/>
                <a:gd name="connsiteX21" fmla="*/ 227527 w 388558"/>
                <a:gd name="connsiteY21" fmla="*/ 148764 h 167771"/>
                <a:gd name="connsiteX22" fmla="*/ 240745 w 388558"/>
                <a:gd name="connsiteY22" fmla="*/ 150044 h 167771"/>
                <a:gd name="connsiteX23" fmla="*/ 342578 w 388558"/>
                <a:gd name="connsiteY23" fmla="*/ 150044 h 167771"/>
                <a:gd name="connsiteX24" fmla="*/ 356782 w 388558"/>
                <a:gd name="connsiteY24" fmla="*/ 149850 h 167771"/>
                <a:gd name="connsiteX25" fmla="*/ 370404 w 388558"/>
                <a:gd name="connsiteY25" fmla="*/ 149548 h 167771"/>
                <a:gd name="connsiteX26" fmla="*/ 379477 w 388558"/>
                <a:gd name="connsiteY26" fmla="*/ 149059 h 167771"/>
                <a:gd name="connsiteX27" fmla="*/ 384018 w 388558"/>
                <a:gd name="connsiteY27" fmla="*/ 146989 h 167771"/>
                <a:gd name="connsiteX28" fmla="*/ 385795 w 388558"/>
                <a:gd name="connsiteY28" fmla="*/ 143344 h 167771"/>
                <a:gd name="connsiteX29" fmla="*/ 387868 w 388558"/>
                <a:gd name="connsiteY29" fmla="*/ 129238 h 167771"/>
                <a:gd name="connsiteX30" fmla="*/ 388558 w 388558"/>
                <a:gd name="connsiteY30" fmla="*/ 114549 h 167771"/>
                <a:gd name="connsiteX31" fmla="*/ 388558 w 388558"/>
                <a:gd name="connsiteY31" fmla="*/ 106469 h 167771"/>
                <a:gd name="connsiteX32" fmla="*/ 384616 w 388558"/>
                <a:gd name="connsiteY32" fmla="*/ 81722 h 167771"/>
                <a:gd name="connsiteX33" fmla="*/ 373462 w 388558"/>
                <a:gd name="connsiteY33" fmla="*/ 65359 h 167771"/>
                <a:gd name="connsiteX34" fmla="*/ 355998 w 388558"/>
                <a:gd name="connsiteY34" fmla="*/ 56387 h 167771"/>
                <a:gd name="connsiteX35" fmla="*/ 333109 w 388558"/>
                <a:gd name="connsiteY35" fmla="*/ 53626 h 167771"/>
                <a:gd name="connsiteX36" fmla="*/ 324423 w 388558"/>
                <a:gd name="connsiteY36" fmla="*/ 53921 h 167771"/>
                <a:gd name="connsiteX37" fmla="*/ 313075 w 388558"/>
                <a:gd name="connsiteY37" fmla="*/ 55301 h 167771"/>
                <a:gd name="connsiteX38" fmla="*/ 300936 w 388558"/>
                <a:gd name="connsiteY38" fmla="*/ 58558 h 167771"/>
                <a:gd name="connsiteX39" fmla="*/ 289690 w 388558"/>
                <a:gd name="connsiteY39" fmla="*/ 64282 h 167771"/>
                <a:gd name="connsiteX40" fmla="*/ 289690 w 388558"/>
                <a:gd name="connsiteY40" fmla="*/ 4133 h 167771"/>
                <a:gd name="connsiteX41" fmla="*/ 288510 w 388558"/>
                <a:gd name="connsiteY41" fmla="*/ 1179 h 167771"/>
                <a:gd name="connsiteX42" fmla="*/ 285739 w 388558"/>
                <a:gd name="connsiteY42" fmla="*/ 0 h 167771"/>
                <a:gd name="connsiteX43" fmla="*/ 267786 w 388558"/>
                <a:gd name="connsiteY43" fmla="*/ 0 h 167771"/>
                <a:gd name="connsiteX44" fmla="*/ 265116 w 388558"/>
                <a:gd name="connsiteY44" fmla="*/ 1179 h 167771"/>
                <a:gd name="connsiteX45" fmla="*/ 264037 w 388558"/>
                <a:gd name="connsiteY45" fmla="*/ 4133 h 167771"/>
                <a:gd name="connsiteX46" fmla="*/ 264037 w 388558"/>
                <a:gd name="connsiteY46" fmla="*/ 124810 h 167771"/>
                <a:gd name="connsiteX47" fmla="*/ 238385 w 388558"/>
                <a:gd name="connsiteY47" fmla="*/ 124810 h 167771"/>
                <a:gd name="connsiteX48" fmla="*/ 235125 w 388558"/>
                <a:gd name="connsiteY48" fmla="*/ 124709 h 167771"/>
                <a:gd name="connsiteX49" fmla="*/ 231275 w 388558"/>
                <a:gd name="connsiteY49" fmla="*/ 124213 h 167771"/>
                <a:gd name="connsiteX50" fmla="*/ 229700 w 388558"/>
                <a:gd name="connsiteY50" fmla="*/ 123135 h 167771"/>
                <a:gd name="connsiteX51" fmla="*/ 227526 w 388558"/>
                <a:gd name="connsiteY51" fmla="*/ 121453 h 167771"/>
                <a:gd name="connsiteX52" fmla="*/ 227526 w 388558"/>
                <a:gd name="connsiteY52" fmla="*/ 69005 h 167771"/>
                <a:gd name="connsiteX53" fmla="*/ 226448 w 388558"/>
                <a:gd name="connsiteY53" fmla="*/ 66345 h 167771"/>
                <a:gd name="connsiteX54" fmla="*/ 223785 w 388558"/>
                <a:gd name="connsiteY54" fmla="*/ 65259 h 167771"/>
                <a:gd name="connsiteX55" fmla="*/ 206616 w 388558"/>
                <a:gd name="connsiteY55" fmla="*/ 65259 h 167771"/>
                <a:gd name="connsiteX56" fmla="*/ 203752 w 388558"/>
                <a:gd name="connsiteY56" fmla="*/ 66345 h 167771"/>
                <a:gd name="connsiteX57" fmla="*/ 202666 w 388558"/>
                <a:gd name="connsiteY57" fmla="*/ 69005 h 167771"/>
                <a:gd name="connsiteX58" fmla="*/ 202666 w 388558"/>
                <a:gd name="connsiteY58" fmla="*/ 118110 h 167771"/>
                <a:gd name="connsiteX59" fmla="*/ 201478 w 388558"/>
                <a:gd name="connsiteY59" fmla="*/ 121755 h 167771"/>
                <a:gd name="connsiteX60" fmla="*/ 198622 w 388558"/>
                <a:gd name="connsiteY60" fmla="*/ 123725 h 167771"/>
                <a:gd name="connsiteX61" fmla="*/ 194966 w 388558"/>
                <a:gd name="connsiteY61" fmla="*/ 124609 h 167771"/>
                <a:gd name="connsiteX62" fmla="*/ 191217 w 388558"/>
                <a:gd name="connsiteY62" fmla="*/ 124810 h 167771"/>
                <a:gd name="connsiteX63" fmla="*/ 183525 w 388558"/>
                <a:gd name="connsiteY63" fmla="*/ 124810 h 167771"/>
                <a:gd name="connsiteX64" fmla="*/ 183525 w 388558"/>
                <a:gd name="connsiteY64" fmla="*/ 124803 h 167771"/>
                <a:gd name="connsiteX65" fmla="*/ 174444 w 388558"/>
                <a:gd name="connsiteY65" fmla="*/ 124803 h 167771"/>
                <a:gd name="connsiteX66" fmla="*/ 167342 w 388558"/>
                <a:gd name="connsiteY66" fmla="*/ 123523 h 167771"/>
                <a:gd name="connsiteX67" fmla="*/ 165363 w 388558"/>
                <a:gd name="connsiteY67" fmla="*/ 117901 h 167771"/>
                <a:gd name="connsiteX68" fmla="*/ 165363 w 388558"/>
                <a:gd name="connsiteY68" fmla="*/ 73146 h 167771"/>
                <a:gd name="connsiteX69" fmla="*/ 164478 w 388558"/>
                <a:gd name="connsiteY69" fmla="*/ 70385 h 167771"/>
                <a:gd name="connsiteX70" fmla="*/ 162018 w 388558"/>
                <a:gd name="connsiteY70" fmla="*/ 69206 h 167771"/>
                <a:gd name="connsiteX71" fmla="*/ 149188 w 388558"/>
                <a:gd name="connsiteY71" fmla="*/ 67430 h 167771"/>
                <a:gd name="connsiteX72" fmla="*/ 133594 w 388558"/>
                <a:gd name="connsiteY72" fmla="*/ 66639 h 167771"/>
                <a:gd name="connsiteX73" fmla="*/ 96005 w 388558"/>
                <a:gd name="connsiteY73" fmla="*/ 77287 h 167771"/>
                <a:gd name="connsiteX74" fmla="*/ 82879 w 388558"/>
                <a:gd name="connsiteY74" fmla="*/ 110409 h 167771"/>
                <a:gd name="connsiteX75" fmla="*/ 82879 w 388558"/>
                <a:gd name="connsiteY75" fmla="*/ 111976 h 167771"/>
                <a:gd name="connsiteX76" fmla="*/ 82282 w 388558"/>
                <a:gd name="connsiteY76" fmla="*/ 141941 h 167771"/>
                <a:gd name="connsiteX77" fmla="*/ 73705 w 388558"/>
                <a:gd name="connsiteY77" fmla="*/ 142826 h 167771"/>
                <a:gd name="connsiteX78" fmla="*/ 63933 w 388558"/>
                <a:gd name="connsiteY78" fmla="*/ 143128 h 167771"/>
                <a:gd name="connsiteX79" fmla="*/ 42821 w 388558"/>
                <a:gd name="connsiteY79" fmla="*/ 139475 h 167771"/>
                <a:gd name="connsiteX80" fmla="*/ 30783 w 388558"/>
                <a:gd name="connsiteY80" fmla="*/ 129425 h 167771"/>
                <a:gd name="connsiteX81" fmla="*/ 25358 w 388558"/>
                <a:gd name="connsiteY81" fmla="*/ 114240 h 167771"/>
                <a:gd name="connsiteX82" fmla="*/ 24069 w 388558"/>
                <a:gd name="connsiteY82" fmla="*/ 95209 h 167771"/>
                <a:gd name="connsiteX83" fmla="*/ 24372 w 388558"/>
                <a:gd name="connsiteY83" fmla="*/ 88020 h 167771"/>
                <a:gd name="connsiteX84" fmla="*/ 25063 w 388558"/>
                <a:gd name="connsiteY84" fmla="*/ 79249 h 167771"/>
                <a:gd name="connsiteX85" fmla="*/ 21702 w 388558"/>
                <a:gd name="connsiteY85" fmla="*/ 75503 h 167771"/>
                <a:gd name="connsiteX86" fmla="*/ 6512 w 388558"/>
                <a:gd name="connsiteY86" fmla="*/ 75503 h 167771"/>
                <a:gd name="connsiteX87" fmla="*/ 2561 w 388558"/>
                <a:gd name="connsiteY87" fmla="*/ 79443 h 167771"/>
                <a:gd name="connsiteX88" fmla="*/ 1475 w 388558"/>
                <a:gd name="connsiteY88" fmla="*/ 86244 h 167771"/>
                <a:gd name="connsiteX89" fmla="*/ 691 w 388558"/>
                <a:gd name="connsiteY89" fmla="*/ 93433 h 167771"/>
                <a:gd name="connsiteX90" fmla="*/ 194 w 388558"/>
                <a:gd name="connsiteY90" fmla="*/ 100141 h 167771"/>
                <a:gd name="connsiteX91" fmla="*/ 0 w 388558"/>
                <a:gd name="connsiteY91" fmla="*/ 105462 h 167771"/>
                <a:gd name="connsiteX92" fmla="*/ 3555 w 388558"/>
                <a:gd name="connsiteY92" fmla="*/ 132481 h 167771"/>
                <a:gd name="connsiteX93" fmla="*/ 14701 w 388558"/>
                <a:gd name="connsiteY93" fmla="*/ 151899 h 167771"/>
                <a:gd name="connsiteX94" fmla="*/ 289691 w 388558"/>
                <a:gd name="connsiteY94" fmla="*/ 86159 h 167771"/>
                <a:gd name="connsiteX95" fmla="*/ 298376 w 388558"/>
                <a:gd name="connsiteY95" fmla="*/ 81724 h 167771"/>
                <a:gd name="connsiteX96" fmla="*/ 308536 w 388558"/>
                <a:gd name="connsiteY96" fmla="*/ 79165 h 167771"/>
                <a:gd name="connsiteX97" fmla="*/ 318502 w 388558"/>
                <a:gd name="connsiteY97" fmla="*/ 77978 h 167771"/>
                <a:gd name="connsiteX98" fmla="*/ 326598 w 388558"/>
                <a:gd name="connsiteY98" fmla="*/ 77684 h 167771"/>
                <a:gd name="connsiteX99" fmla="*/ 343270 w 388558"/>
                <a:gd name="connsiteY99" fmla="*/ 79258 h 167771"/>
                <a:gd name="connsiteX100" fmla="*/ 354812 w 388558"/>
                <a:gd name="connsiteY100" fmla="*/ 84586 h 167771"/>
                <a:gd name="connsiteX101" fmla="*/ 361525 w 388558"/>
                <a:gd name="connsiteY101" fmla="*/ 94350 h 167771"/>
                <a:gd name="connsiteX102" fmla="*/ 363691 w 388558"/>
                <a:gd name="connsiteY102" fmla="*/ 109433 h 167771"/>
                <a:gd name="connsiteX103" fmla="*/ 363691 w 388558"/>
                <a:gd name="connsiteY103" fmla="*/ 112388 h 167771"/>
                <a:gd name="connsiteX104" fmla="*/ 362806 w 388558"/>
                <a:gd name="connsiteY104" fmla="*/ 122943 h 167771"/>
                <a:gd name="connsiteX105" fmla="*/ 359352 w 388558"/>
                <a:gd name="connsiteY105" fmla="*/ 125401 h 167771"/>
                <a:gd name="connsiteX106" fmla="*/ 313372 w 388558"/>
                <a:gd name="connsiteY106" fmla="*/ 125401 h 167771"/>
                <a:gd name="connsiteX107" fmla="*/ 299952 w 388558"/>
                <a:gd name="connsiteY107" fmla="*/ 125300 h 167771"/>
                <a:gd name="connsiteX108" fmla="*/ 289691 w 388558"/>
                <a:gd name="connsiteY108" fmla="*/ 125005 h 167771"/>
                <a:gd name="connsiteX109" fmla="*/ 289691 w 388558"/>
                <a:gd name="connsiteY109" fmla="*/ 86160 h 16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388558" h="167771">
                  <a:moveTo>
                    <a:pt x="14699" y="151896"/>
                  </a:moveTo>
                  <a:cubicBezTo>
                    <a:pt x="19760" y="157092"/>
                    <a:pt x="26311" y="161032"/>
                    <a:pt x="34337" y="163731"/>
                  </a:cubicBezTo>
                  <a:cubicBezTo>
                    <a:pt x="42354" y="166422"/>
                    <a:pt x="52025" y="167771"/>
                    <a:pt x="63342" y="167771"/>
                  </a:cubicBezTo>
                  <a:cubicBezTo>
                    <a:pt x="70576" y="167771"/>
                    <a:pt x="77585" y="167507"/>
                    <a:pt x="84361" y="166980"/>
                  </a:cubicBezTo>
                  <a:cubicBezTo>
                    <a:pt x="91137" y="166452"/>
                    <a:pt x="97284" y="165731"/>
                    <a:pt x="102811" y="164809"/>
                  </a:cubicBezTo>
                  <a:cubicBezTo>
                    <a:pt x="105706" y="164281"/>
                    <a:pt x="107150" y="162838"/>
                    <a:pt x="107150" y="160473"/>
                  </a:cubicBezTo>
                  <a:cubicBezTo>
                    <a:pt x="107414" y="155875"/>
                    <a:pt x="107942" y="112772"/>
                    <a:pt x="107942" y="112772"/>
                  </a:cubicBezTo>
                  <a:cubicBezTo>
                    <a:pt x="107942" y="104102"/>
                    <a:pt x="109843" y="98084"/>
                    <a:pt x="113670" y="94734"/>
                  </a:cubicBezTo>
                  <a:cubicBezTo>
                    <a:pt x="117481" y="91383"/>
                    <a:pt x="123139" y="89701"/>
                    <a:pt x="130637" y="89701"/>
                  </a:cubicBezTo>
                  <a:cubicBezTo>
                    <a:pt x="132477" y="89701"/>
                    <a:pt x="134052" y="89771"/>
                    <a:pt x="135372" y="89910"/>
                  </a:cubicBezTo>
                  <a:cubicBezTo>
                    <a:pt x="136684" y="90034"/>
                    <a:pt x="138337" y="90236"/>
                    <a:pt x="140301" y="90492"/>
                  </a:cubicBezTo>
                  <a:lnTo>
                    <a:pt x="140301" y="125196"/>
                  </a:lnTo>
                  <a:cubicBezTo>
                    <a:pt x="140301" y="130322"/>
                    <a:pt x="140898" y="134502"/>
                    <a:pt x="142086" y="137721"/>
                  </a:cubicBezTo>
                  <a:cubicBezTo>
                    <a:pt x="143265" y="140939"/>
                    <a:pt x="145012" y="143467"/>
                    <a:pt x="147309" y="145305"/>
                  </a:cubicBezTo>
                  <a:cubicBezTo>
                    <a:pt x="149607" y="147151"/>
                    <a:pt x="152471" y="148399"/>
                    <a:pt x="155902" y="149051"/>
                  </a:cubicBezTo>
                  <a:cubicBezTo>
                    <a:pt x="159317" y="149710"/>
                    <a:pt x="163329" y="150044"/>
                    <a:pt x="167932" y="150044"/>
                  </a:cubicBezTo>
                  <a:lnTo>
                    <a:pt x="187468" y="150044"/>
                  </a:lnTo>
                  <a:cubicBezTo>
                    <a:pt x="189572" y="150044"/>
                    <a:pt x="191838" y="149943"/>
                    <a:pt x="194276" y="149749"/>
                  </a:cubicBezTo>
                  <a:cubicBezTo>
                    <a:pt x="196705" y="149547"/>
                    <a:pt x="199142" y="149191"/>
                    <a:pt x="201580" y="148671"/>
                  </a:cubicBezTo>
                  <a:cubicBezTo>
                    <a:pt x="204009" y="148144"/>
                    <a:pt x="206346" y="147454"/>
                    <a:pt x="208588" y="146593"/>
                  </a:cubicBezTo>
                  <a:cubicBezTo>
                    <a:pt x="210824" y="145740"/>
                    <a:pt x="212857" y="144654"/>
                    <a:pt x="214704" y="143344"/>
                  </a:cubicBezTo>
                  <a:cubicBezTo>
                    <a:pt x="218120" y="146104"/>
                    <a:pt x="222396" y="147911"/>
                    <a:pt x="227527" y="148764"/>
                  </a:cubicBezTo>
                  <a:cubicBezTo>
                    <a:pt x="232657" y="149617"/>
                    <a:pt x="235746" y="150044"/>
                    <a:pt x="240745" y="150044"/>
                  </a:cubicBezTo>
                  <a:lnTo>
                    <a:pt x="342578" y="150044"/>
                  </a:lnTo>
                  <a:cubicBezTo>
                    <a:pt x="347181" y="150044"/>
                    <a:pt x="351916" y="149974"/>
                    <a:pt x="356782" y="149850"/>
                  </a:cubicBezTo>
                  <a:cubicBezTo>
                    <a:pt x="361649" y="149719"/>
                    <a:pt x="366189" y="149618"/>
                    <a:pt x="370404" y="149548"/>
                  </a:cubicBezTo>
                  <a:cubicBezTo>
                    <a:pt x="374611" y="149486"/>
                    <a:pt x="377638" y="149323"/>
                    <a:pt x="379477" y="149059"/>
                  </a:cubicBezTo>
                  <a:cubicBezTo>
                    <a:pt x="381581" y="148796"/>
                    <a:pt x="383094" y="148105"/>
                    <a:pt x="384018" y="146989"/>
                  </a:cubicBezTo>
                  <a:cubicBezTo>
                    <a:pt x="384934" y="145872"/>
                    <a:pt x="385531" y="144655"/>
                    <a:pt x="385795" y="143344"/>
                  </a:cubicBezTo>
                  <a:cubicBezTo>
                    <a:pt x="386711" y="139404"/>
                    <a:pt x="387402" y="134697"/>
                    <a:pt x="387868" y="129238"/>
                  </a:cubicBezTo>
                  <a:cubicBezTo>
                    <a:pt x="388325" y="123794"/>
                    <a:pt x="388558" y="118892"/>
                    <a:pt x="388558" y="114549"/>
                  </a:cubicBezTo>
                  <a:lnTo>
                    <a:pt x="388558" y="106469"/>
                  </a:lnTo>
                  <a:cubicBezTo>
                    <a:pt x="388558" y="96744"/>
                    <a:pt x="387239" y="88492"/>
                    <a:pt x="384616" y="81722"/>
                  </a:cubicBezTo>
                  <a:cubicBezTo>
                    <a:pt x="381977" y="74960"/>
                    <a:pt x="378259" y="69501"/>
                    <a:pt x="373462" y="65359"/>
                  </a:cubicBezTo>
                  <a:cubicBezTo>
                    <a:pt x="368657" y="61218"/>
                    <a:pt x="362836" y="58232"/>
                    <a:pt x="355998" y="56387"/>
                  </a:cubicBezTo>
                  <a:cubicBezTo>
                    <a:pt x="349152" y="54549"/>
                    <a:pt x="341522" y="53626"/>
                    <a:pt x="333109" y="53626"/>
                  </a:cubicBezTo>
                  <a:cubicBezTo>
                    <a:pt x="330865" y="53626"/>
                    <a:pt x="327970" y="53719"/>
                    <a:pt x="324423" y="53921"/>
                  </a:cubicBezTo>
                  <a:cubicBezTo>
                    <a:pt x="320869" y="54122"/>
                    <a:pt x="317089" y="54580"/>
                    <a:pt x="313075" y="55301"/>
                  </a:cubicBezTo>
                  <a:cubicBezTo>
                    <a:pt x="309055" y="56022"/>
                    <a:pt x="305019" y="57116"/>
                    <a:pt x="300936" y="58558"/>
                  </a:cubicBezTo>
                  <a:cubicBezTo>
                    <a:pt x="296854" y="60008"/>
                    <a:pt x="293105" y="61909"/>
                    <a:pt x="289690" y="64282"/>
                  </a:cubicBezTo>
                  <a:lnTo>
                    <a:pt x="289690" y="4133"/>
                  </a:lnTo>
                  <a:cubicBezTo>
                    <a:pt x="289690" y="2955"/>
                    <a:pt x="289294" y="1970"/>
                    <a:pt x="288510" y="1179"/>
                  </a:cubicBezTo>
                  <a:cubicBezTo>
                    <a:pt x="287718" y="388"/>
                    <a:pt x="286795" y="0"/>
                    <a:pt x="285739" y="0"/>
                  </a:cubicBezTo>
                  <a:lnTo>
                    <a:pt x="267786" y="0"/>
                  </a:lnTo>
                  <a:cubicBezTo>
                    <a:pt x="266731" y="0"/>
                    <a:pt x="265838" y="388"/>
                    <a:pt x="265116" y="1179"/>
                  </a:cubicBezTo>
                  <a:cubicBezTo>
                    <a:pt x="264394" y="1970"/>
                    <a:pt x="264037" y="2955"/>
                    <a:pt x="264037" y="4133"/>
                  </a:cubicBezTo>
                  <a:lnTo>
                    <a:pt x="264037" y="124810"/>
                  </a:lnTo>
                  <a:lnTo>
                    <a:pt x="238385" y="124810"/>
                  </a:lnTo>
                  <a:cubicBezTo>
                    <a:pt x="237461" y="124810"/>
                    <a:pt x="236375" y="124779"/>
                    <a:pt x="235125" y="124709"/>
                  </a:cubicBezTo>
                  <a:cubicBezTo>
                    <a:pt x="233867" y="124639"/>
                    <a:pt x="232587" y="124477"/>
                    <a:pt x="231275" y="124213"/>
                  </a:cubicBezTo>
                  <a:cubicBezTo>
                    <a:pt x="229963" y="123957"/>
                    <a:pt x="230747" y="123601"/>
                    <a:pt x="229700" y="123135"/>
                  </a:cubicBezTo>
                  <a:cubicBezTo>
                    <a:pt x="228644" y="122670"/>
                    <a:pt x="227922" y="122112"/>
                    <a:pt x="227526" y="121453"/>
                  </a:cubicBezTo>
                  <a:lnTo>
                    <a:pt x="227526" y="69005"/>
                  </a:lnTo>
                  <a:cubicBezTo>
                    <a:pt x="227526" y="67958"/>
                    <a:pt x="227162" y="67066"/>
                    <a:pt x="226448" y="66345"/>
                  </a:cubicBezTo>
                  <a:cubicBezTo>
                    <a:pt x="225718" y="65624"/>
                    <a:pt x="224833" y="65259"/>
                    <a:pt x="223785" y="65259"/>
                  </a:cubicBezTo>
                  <a:lnTo>
                    <a:pt x="206616" y="65259"/>
                  </a:lnTo>
                  <a:cubicBezTo>
                    <a:pt x="205429" y="65259"/>
                    <a:pt x="204474" y="65624"/>
                    <a:pt x="203752" y="66345"/>
                  </a:cubicBezTo>
                  <a:cubicBezTo>
                    <a:pt x="203031" y="67066"/>
                    <a:pt x="202666" y="67958"/>
                    <a:pt x="202666" y="69005"/>
                  </a:cubicBezTo>
                  <a:lnTo>
                    <a:pt x="202666" y="118110"/>
                  </a:lnTo>
                  <a:cubicBezTo>
                    <a:pt x="202666" y="119684"/>
                    <a:pt x="202270" y="120894"/>
                    <a:pt x="201478" y="121755"/>
                  </a:cubicBezTo>
                  <a:cubicBezTo>
                    <a:pt x="200694" y="122608"/>
                    <a:pt x="199732" y="123267"/>
                    <a:pt x="198622" y="123725"/>
                  </a:cubicBezTo>
                  <a:cubicBezTo>
                    <a:pt x="197504" y="124182"/>
                    <a:pt x="196278" y="124477"/>
                    <a:pt x="194966" y="124609"/>
                  </a:cubicBezTo>
                  <a:cubicBezTo>
                    <a:pt x="193654" y="124748"/>
                    <a:pt x="192397" y="124810"/>
                    <a:pt x="191217" y="124810"/>
                  </a:cubicBezTo>
                  <a:lnTo>
                    <a:pt x="183525" y="124810"/>
                  </a:lnTo>
                  <a:lnTo>
                    <a:pt x="183525" y="124803"/>
                  </a:lnTo>
                  <a:lnTo>
                    <a:pt x="174444" y="124803"/>
                  </a:lnTo>
                  <a:cubicBezTo>
                    <a:pt x="171021" y="124803"/>
                    <a:pt x="168654" y="124384"/>
                    <a:pt x="167342" y="123523"/>
                  </a:cubicBezTo>
                  <a:cubicBezTo>
                    <a:pt x="166023" y="122670"/>
                    <a:pt x="165363" y="120793"/>
                    <a:pt x="165363" y="117901"/>
                  </a:cubicBezTo>
                  <a:lnTo>
                    <a:pt x="165363" y="73146"/>
                  </a:lnTo>
                  <a:cubicBezTo>
                    <a:pt x="165363" y="71835"/>
                    <a:pt x="165076" y="70913"/>
                    <a:pt x="164478" y="70385"/>
                  </a:cubicBezTo>
                  <a:cubicBezTo>
                    <a:pt x="163888" y="69866"/>
                    <a:pt x="163065" y="69470"/>
                    <a:pt x="162018" y="69206"/>
                  </a:cubicBezTo>
                  <a:cubicBezTo>
                    <a:pt x="158595" y="68547"/>
                    <a:pt x="154318" y="67958"/>
                    <a:pt x="149188" y="67430"/>
                  </a:cubicBezTo>
                  <a:cubicBezTo>
                    <a:pt x="144057" y="66903"/>
                    <a:pt x="138857" y="66639"/>
                    <a:pt x="133594" y="66639"/>
                  </a:cubicBezTo>
                  <a:cubicBezTo>
                    <a:pt x="117287" y="66639"/>
                    <a:pt x="104752" y="70191"/>
                    <a:pt x="96005" y="77287"/>
                  </a:cubicBezTo>
                  <a:cubicBezTo>
                    <a:pt x="87257" y="84383"/>
                    <a:pt x="82879" y="95426"/>
                    <a:pt x="82879" y="110409"/>
                  </a:cubicBezTo>
                  <a:lnTo>
                    <a:pt x="82879" y="111976"/>
                  </a:lnTo>
                  <a:cubicBezTo>
                    <a:pt x="82879" y="114605"/>
                    <a:pt x="82421" y="138653"/>
                    <a:pt x="82282" y="141941"/>
                  </a:cubicBezTo>
                  <a:cubicBezTo>
                    <a:pt x="79526" y="142337"/>
                    <a:pt x="76662" y="142632"/>
                    <a:pt x="73705" y="142826"/>
                  </a:cubicBezTo>
                  <a:cubicBezTo>
                    <a:pt x="70748" y="143027"/>
                    <a:pt x="67488" y="143128"/>
                    <a:pt x="63933" y="143128"/>
                  </a:cubicBezTo>
                  <a:cubicBezTo>
                    <a:pt x="55124" y="143128"/>
                    <a:pt x="48084" y="141911"/>
                    <a:pt x="42821" y="139475"/>
                  </a:cubicBezTo>
                  <a:cubicBezTo>
                    <a:pt x="37559" y="137048"/>
                    <a:pt x="33546" y="133697"/>
                    <a:pt x="30783" y="129425"/>
                  </a:cubicBezTo>
                  <a:cubicBezTo>
                    <a:pt x="28020" y="125152"/>
                    <a:pt x="26211" y="120088"/>
                    <a:pt x="25358" y="114240"/>
                  </a:cubicBezTo>
                  <a:cubicBezTo>
                    <a:pt x="24504" y="108393"/>
                    <a:pt x="24069" y="102049"/>
                    <a:pt x="24069" y="95209"/>
                  </a:cubicBezTo>
                  <a:cubicBezTo>
                    <a:pt x="24069" y="93371"/>
                    <a:pt x="24170" y="90975"/>
                    <a:pt x="24372" y="88020"/>
                  </a:cubicBezTo>
                  <a:cubicBezTo>
                    <a:pt x="24566" y="85058"/>
                    <a:pt x="24791" y="82134"/>
                    <a:pt x="25063" y="79249"/>
                  </a:cubicBezTo>
                  <a:cubicBezTo>
                    <a:pt x="25327" y="76744"/>
                    <a:pt x="24201" y="75503"/>
                    <a:pt x="21702" y="75503"/>
                  </a:cubicBezTo>
                  <a:lnTo>
                    <a:pt x="6512" y="75503"/>
                  </a:lnTo>
                  <a:cubicBezTo>
                    <a:pt x="4269" y="75503"/>
                    <a:pt x="2957" y="76806"/>
                    <a:pt x="2561" y="79443"/>
                  </a:cubicBezTo>
                  <a:cubicBezTo>
                    <a:pt x="2166" y="81545"/>
                    <a:pt x="1808" y="83809"/>
                    <a:pt x="1475" y="86244"/>
                  </a:cubicBezTo>
                  <a:cubicBezTo>
                    <a:pt x="1149" y="88679"/>
                    <a:pt x="885" y="91075"/>
                    <a:pt x="691" y="93433"/>
                  </a:cubicBezTo>
                  <a:cubicBezTo>
                    <a:pt x="489" y="95806"/>
                    <a:pt x="326" y="98040"/>
                    <a:pt x="194" y="100141"/>
                  </a:cubicBezTo>
                  <a:cubicBezTo>
                    <a:pt x="63" y="102251"/>
                    <a:pt x="0" y="104019"/>
                    <a:pt x="0" y="105462"/>
                  </a:cubicBezTo>
                  <a:cubicBezTo>
                    <a:pt x="0" y="115721"/>
                    <a:pt x="1180" y="124725"/>
                    <a:pt x="3555" y="132481"/>
                  </a:cubicBezTo>
                  <a:cubicBezTo>
                    <a:pt x="5922" y="140228"/>
                    <a:pt x="9632" y="146711"/>
                    <a:pt x="14701" y="151899"/>
                  </a:cubicBezTo>
                  <a:moveTo>
                    <a:pt x="289691" y="86159"/>
                  </a:moveTo>
                  <a:cubicBezTo>
                    <a:pt x="292190" y="84321"/>
                    <a:pt x="295077" y="82848"/>
                    <a:pt x="298376" y="81724"/>
                  </a:cubicBezTo>
                  <a:cubicBezTo>
                    <a:pt x="301660" y="80607"/>
                    <a:pt x="305051" y="79754"/>
                    <a:pt x="308536" y="79165"/>
                  </a:cubicBezTo>
                  <a:cubicBezTo>
                    <a:pt x="312021" y="78575"/>
                    <a:pt x="315343" y="78180"/>
                    <a:pt x="318502" y="77978"/>
                  </a:cubicBezTo>
                  <a:cubicBezTo>
                    <a:pt x="321661" y="77785"/>
                    <a:pt x="324354" y="77684"/>
                    <a:pt x="326598" y="77684"/>
                  </a:cubicBezTo>
                  <a:cubicBezTo>
                    <a:pt x="333032" y="77684"/>
                    <a:pt x="338589" y="78211"/>
                    <a:pt x="343270" y="79258"/>
                  </a:cubicBezTo>
                  <a:cubicBezTo>
                    <a:pt x="347934" y="80313"/>
                    <a:pt x="351784" y="82089"/>
                    <a:pt x="354812" y="84586"/>
                  </a:cubicBezTo>
                  <a:cubicBezTo>
                    <a:pt x="357839" y="87083"/>
                    <a:pt x="360074" y="90333"/>
                    <a:pt x="361525" y="94350"/>
                  </a:cubicBezTo>
                  <a:cubicBezTo>
                    <a:pt x="362969" y="98359"/>
                    <a:pt x="363691" y="103385"/>
                    <a:pt x="363691" y="109433"/>
                  </a:cubicBezTo>
                  <a:lnTo>
                    <a:pt x="363691" y="112388"/>
                  </a:lnTo>
                  <a:cubicBezTo>
                    <a:pt x="363691" y="117778"/>
                    <a:pt x="363396" y="121298"/>
                    <a:pt x="362806" y="122943"/>
                  </a:cubicBezTo>
                  <a:cubicBezTo>
                    <a:pt x="362217" y="124579"/>
                    <a:pt x="361060" y="125401"/>
                    <a:pt x="359352" y="125401"/>
                  </a:cubicBezTo>
                  <a:lnTo>
                    <a:pt x="313372" y="125401"/>
                  </a:lnTo>
                  <a:cubicBezTo>
                    <a:pt x="308241" y="125401"/>
                    <a:pt x="303771" y="125370"/>
                    <a:pt x="299952" y="125300"/>
                  </a:cubicBezTo>
                  <a:cubicBezTo>
                    <a:pt x="296133" y="125238"/>
                    <a:pt x="292710" y="125138"/>
                    <a:pt x="289691" y="125005"/>
                  </a:cubicBezTo>
                  <a:lnTo>
                    <a:pt x="289691" y="8616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0" name="Freeform 59">
              <a:extLst>
                <a:ext uri="{FF2B5EF4-FFF2-40B4-BE49-F238E27FC236}">
                  <a16:creationId xmlns:a16="http://schemas.microsoft.com/office/drawing/2014/main" id="{7CA86E49-1729-BA8A-02FB-868FB3D20E1C}"/>
                </a:ext>
              </a:extLst>
            </p:cNvPr>
            <p:cNvSpPr/>
            <p:nvPr/>
          </p:nvSpPr>
          <p:spPr>
            <a:xfrm>
              <a:off x="9617566" y="889957"/>
              <a:ext cx="22299" cy="22086"/>
            </a:xfrm>
            <a:custGeom>
              <a:avLst/>
              <a:gdLst>
                <a:gd name="connsiteX0" fmla="*/ 4541 w 22299"/>
                <a:gd name="connsiteY0" fmla="*/ 0 h 22086"/>
                <a:gd name="connsiteX1" fmla="*/ 1382 w 22299"/>
                <a:gd name="connsiteY1" fmla="*/ 1086 h 22086"/>
                <a:gd name="connsiteX2" fmla="*/ 0 w 22299"/>
                <a:gd name="connsiteY2" fmla="*/ 4141 h 22086"/>
                <a:gd name="connsiteX3" fmla="*/ 0 w 22299"/>
                <a:gd name="connsiteY3" fmla="*/ 18139 h 22086"/>
                <a:gd name="connsiteX4" fmla="*/ 1382 w 22299"/>
                <a:gd name="connsiteY4" fmla="*/ 20900 h 22086"/>
                <a:gd name="connsiteX5" fmla="*/ 4541 w 22299"/>
                <a:gd name="connsiteY5" fmla="*/ 22086 h 22086"/>
                <a:gd name="connsiteX6" fmla="*/ 17759 w 22299"/>
                <a:gd name="connsiteY6" fmla="*/ 22086 h 22086"/>
                <a:gd name="connsiteX7" fmla="*/ 20817 w 22299"/>
                <a:gd name="connsiteY7" fmla="*/ 20900 h 22086"/>
                <a:gd name="connsiteX8" fmla="*/ 22300 w 22299"/>
                <a:gd name="connsiteY8" fmla="*/ 18139 h 22086"/>
                <a:gd name="connsiteX9" fmla="*/ 22300 w 22299"/>
                <a:gd name="connsiteY9" fmla="*/ 4141 h 22086"/>
                <a:gd name="connsiteX10" fmla="*/ 20918 w 22299"/>
                <a:gd name="connsiteY10" fmla="*/ 1086 h 22086"/>
                <a:gd name="connsiteX11" fmla="*/ 17759 w 22299"/>
                <a:gd name="connsiteY11" fmla="*/ 0 h 22086"/>
                <a:gd name="connsiteX12" fmla="*/ 4541 w 22299"/>
                <a:gd name="connsiteY12" fmla="*/ 0 h 22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299" h="22086">
                  <a:moveTo>
                    <a:pt x="4541" y="0"/>
                  </a:moveTo>
                  <a:cubicBezTo>
                    <a:pt x="3361" y="0"/>
                    <a:pt x="2305" y="364"/>
                    <a:pt x="1382" y="1086"/>
                  </a:cubicBezTo>
                  <a:cubicBezTo>
                    <a:pt x="466" y="1807"/>
                    <a:pt x="0" y="2831"/>
                    <a:pt x="0" y="4141"/>
                  </a:cubicBezTo>
                  <a:lnTo>
                    <a:pt x="0" y="18139"/>
                  </a:lnTo>
                  <a:cubicBezTo>
                    <a:pt x="0" y="19193"/>
                    <a:pt x="466" y="20109"/>
                    <a:pt x="1382" y="20900"/>
                  </a:cubicBezTo>
                  <a:cubicBezTo>
                    <a:pt x="2305" y="21691"/>
                    <a:pt x="3361" y="22086"/>
                    <a:pt x="4541" y="22086"/>
                  </a:cubicBezTo>
                  <a:lnTo>
                    <a:pt x="17759" y="22086"/>
                  </a:lnTo>
                  <a:cubicBezTo>
                    <a:pt x="18814" y="22086"/>
                    <a:pt x="19831" y="21691"/>
                    <a:pt x="20817" y="20900"/>
                  </a:cubicBezTo>
                  <a:cubicBezTo>
                    <a:pt x="21810" y="20109"/>
                    <a:pt x="22300" y="19194"/>
                    <a:pt x="22300" y="18139"/>
                  </a:cubicBezTo>
                  <a:lnTo>
                    <a:pt x="22300" y="4141"/>
                  </a:lnTo>
                  <a:cubicBezTo>
                    <a:pt x="22300" y="2830"/>
                    <a:pt x="21841" y="1806"/>
                    <a:pt x="20918" y="1086"/>
                  </a:cubicBezTo>
                  <a:cubicBezTo>
                    <a:pt x="20002" y="364"/>
                    <a:pt x="18946" y="0"/>
                    <a:pt x="17759" y="0"/>
                  </a:cubicBezTo>
                  <a:lnTo>
                    <a:pt x="4541" y="0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1" name="Freeform 60">
              <a:extLst>
                <a:ext uri="{FF2B5EF4-FFF2-40B4-BE49-F238E27FC236}">
                  <a16:creationId xmlns:a16="http://schemas.microsoft.com/office/drawing/2014/main" id="{05AD77FA-23A6-4F8B-C9B2-D0C288925E6E}"/>
                </a:ext>
              </a:extLst>
            </p:cNvPr>
            <p:cNvSpPr/>
            <p:nvPr/>
          </p:nvSpPr>
          <p:spPr>
            <a:xfrm>
              <a:off x="10497851" y="1193243"/>
              <a:ext cx="71050" cy="152411"/>
            </a:xfrm>
            <a:custGeom>
              <a:avLst/>
              <a:gdLst>
                <a:gd name="connsiteX0" fmla="*/ 69863 w 71050"/>
                <a:gd name="connsiteY0" fmla="*/ 2660 h 152411"/>
                <a:gd name="connsiteX1" fmla="*/ 67495 w 71050"/>
                <a:gd name="connsiteY1" fmla="*/ 1574 h 152411"/>
                <a:gd name="connsiteX2" fmla="*/ 61969 w 71050"/>
                <a:gd name="connsiteY2" fmla="*/ 488 h 152411"/>
                <a:gd name="connsiteX3" fmla="*/ 55651 w 71050"/>
                <a:gd name="connsiteY3" fmla="*/ 0 h 152411"/>
                <a:gd name="connsiteX4" fmla="*/ 41641 w 71050"/>
                <a:gd name="connsiteY4" fmla="*/ 1381 h 152411"/>
                <a:gd name="connsiteX5" fmla="*/ 30891 w 71050"/>
                <a:gd name="connsiteY5" fmla="*/ 6305 h 152411"/>
                <a:gd name="connsiteX6" fmla="*/ 23984 w 71050"/>
                <a:gd name="connsiteY6" fmla="*/ 15968 h 152411"/>
                <a:gd name="connsiteX7" fmla="*/ 21516 w 71050"/>
                <a:gd name="connsiteY7" fmla="*/ 31548 h 152411"/>
                <a:gd name="connsiteX8" fmla="*/ 21516 w 71050"/>
                <a:gd name="connsiteY8" fmla="*/ 41211 h 152411"/>
                <a:gd name="connsiteX9" fmla="*/ 3951 w 71050"/>
                <a:gd name="connsiteY9" fmla="*/ 41211 h 152411"/>
                <a:gd name="connsiteX10" fmla="*/ 1187 w 71050"/>
                <a:gd name="connsiteY10" fmla="*/ 42390 h 152411"/>
                <a:gd name="connsiteX11" fmla="*/ 0 w 71050"/>
                <a:gd name="connsiteY11" fmla="*/ 45150 h 152411"/>
                <a:gd name="connsiteX12" fmla="*/ 0 w 71050"/>
                <a:gd name="connsiteY12" fmla="*/ 54224 h 152411"/>
                <a:gd name="connsiteX13" fmla="*/ 1187 w 71050"/>
                <a:gd name="connsiteY13" fmla="*/ 56690 h 152411"/>
                <a:gd name="connsiteX14" fmla="*/ 3951 w 71050"/>
                <a:gd name="connsiteY14" fmla="*/ 57970 h 152411"/>
                <a:gd name="connsiteX15" fmla="*/ 21516 w 71050"/>
                <a:gd name="connsiteY15" fmla="*/ 60730 h 152411"/>
                <a:gd name="connsiteX16" fmla="*/ 21516 w 71050"/>
                <a:gd name="connsiteY16" fmla="*/ 148270 h 152411"/>
                <a:gd name="connsiteX17" fmla="*/ 22804 w 71050"/>
                <a:gd name="connsiteY17" fmla="*/ 151131 h 152411"/>
                <a:gd name="connsiteX18" fmla="*/ 25660 w 71050"/>
                <a:gd name="connsiteY18" fmla="*/ 152411 h 152411"/>
                <a:gd name="connsiteX19" fmla="*/ 43621 w 71050"/>
                <a:gd name="connsiteY19" fmla="*/ 152411 h 152411"/>
                <a:gd name="connsiteX20" fmla="*/ 46377 w 71050"/>
                <a:gd name="connsiteY20" fmla="*/ 151131 h 152411"/>
                <a:gd name="connsiteX21" fmla="*/ 47564 w 71050"/>
                <a:gd name="connsiteY21" fmla="*/ 148270 h 152411"/>
                <a:gd name="connsiteX22" fmla="*/ 47564 w 71050"/>
                <a:gd name="connsiteY22" fmla="*/ 60730 h 152411"/>
                <a:gd name="connsiteX23" fmla="*/ 66510 w 71050"/>
                <a:gd name="connsiteY23" fmla="*/ 60730 h 152411"/>
                <a:gd name="connsiteX24" fmla="*/ 69273 w 71050"/>
                <a:gd name="connsiteY24" fmla="*/ 59645 h 152411"/>
                <a:gd name="connsiteX25" fmla="*/ 70453 w 71050"/>
                <a:gd name="connsiteY25" fmla="*/ 56985 h 152411"/>
                <a:gd name="connsiteX26" fmla="*/ 70453 w 71050"/>
                <a:gd name="connsiteY26" fmla="*/ 45150 h 152411"/>
                <a:gd name="connsiteX27" fmla="*/ 69273 w 71050"/>
                <a:gd name="connsiteY27" fmla="*/ 42390 h 152411"/>
                <a:gd name="connsiteX28" fmla="*/ 66510 w 71050"/>
                <a:gd name="connsiteY28" fmla="*/ 41211 h 152411"/>
                <a:gd name="connsiteX29" fmla="*/ 47564 w 71050"/>
                <a:gd name="connsiteY29" fmla="*/ 41211 h 152411"/>
                <a:gd name="connsiteX30" fmla="*/ 47564 w 71050"/>
                <a:gd name="connsiteY30" fmla="*/ 31548 h 152411"/>
                <a:gd name="connsiteX31" fmla="*/ 49838 w 71050"/>
                <a:gd name="connsiteY31" fmla="*/ 21979 h 152411"/>
                <a:gd name="connsiteX32" fmla="*/ 59206 w 71050"/>
                <a:gd name="connsiteY32" fmla="*/ 19714 h 152411"/>
                <a:gd name="connsiteX33" fmla="*/ 68093 w 71050"/>
                <a:gd name="connsiteY33" fmla="*/ 19714 h 152411"/>
                <a:gd name="connsiteX34" fmla="*/ 70064 w 71050"/>
                <a:gd name="connsiteY34" fmla="*/ 18930 h 152411"/>
                <a:gd name="connsiteX35" fmla="*/ 71050 w 71050"/>
                <a:gd name="connsiteY35" fmla="*/ 16364 h 152411"/>
                <a:gd name="connsiteX36" fmla="*/ 71050 w 71050"/>
                <a:gd name="connsiteY36" fmla="*/ 4731 h 152411"/>
                <a:gd name="connsiteX37" fmla="*/ 69863 w 71050"/>
                <a:gd name="connsiteY37" fmla="*/ 2660 h 152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50" h="152411">
                  <a:moveTo>
                    <a:pt x="69863" y="2660"/>
                  </a:moveTo>
                  <a:cubicBezTo>
                    <a:pt x="69079" y="2202"/>
                    <a:pt x="68287" y="1846"/>
                    <a:pt x="67495" y="1574"/>
                  </a:cubicBezTo>
                  <a:cubicBezTo>
                    <a:pt x="65655" y="1179"/>
                    <a:pt x="63808" y="814"/>
                    <a:pt x="61969" y="488"/>
                  </a:cubicBezTo>
                  <a:cubicBezTo>
                    <a:pt x="60129" y="163"/>
                    <a:pt x="58026" y="0"/>
                    <a:pt x="55651" y="0"/>
                  </a:cubicBezTo>
                  <a:cubicBezTo>
                    <a:pt x="50528" y="0"/>
                    <a:pt x="45856" y="465"/>
                    <a:pt x="41641" y="1381"/>
                  </a:cubicBezTo>
                  <a:cubicBezTo>
                    <a:pt x="37427" y="2296"/>
                    <a:pt x="33849" y="3940"/>
                    <a:pt x="30891" y="6305"/>
                  </a:cubicBezTo>
                  <a:cubicBezTo>
                    <a:pt x="27934" y="8671"/>
                    <a:pt x="25629" y="11896"/>
                    <a:pt x="23984" y="15968"/>
                  </a:cubicBezTo>
                  <a:cubicBezTo>
                    <a:pt x="22338" y="20047"/>
                    <a:pt x="21516" y="25236"/>
                    <a:pt x="21516" y="31548"/>
                  </a:cubicBezTo>
                  <a:lnTo>
                    <a:pt x="21516" y="41211"/>
                  </a:lnTo>
                  <a:lnTo>
                    <a:pt x="3951" y="41211"/>
                  </a:lnTo>
                  <a:cubicBezTo>
                    <a:pt x="2895" y="41211"/>
                    <a:pt x="1979" y="41599"/>
                    <a:pt x="1187" y="42390"/>
                  </a:cubicBezTo>
                  <a:cubicBezTo>
                    <a:pt x="403" y="43181"/>
                    <a:pt x="0" y="44096"/>
                    <a:pt x="0" y="45150"/>
                  </a:cubicBezTo>
                  <a:lnTo>
                    <a:pt x="0" y="54224"/>
                  </a:lnTo>
                  <a:cubicBezTo>
                    <a:pt x="0" y="55278"/>
                    <a:pt x="403" y="56093"/>
                    <a:pt x="1187" y="56690"/>
                  </a:cubicBezTo>
                  <a:cubicBezTo>
                    <a:pt x="1979" y="57279"/>
                    <a:pt x="2895" y="57706"/>
                    <a:pt x="3951" y="57970"/>
                  </a:cubicBezTo>
                  <a:lnTo>
                    <a:pt x="21516" y="60730"/>
                  </a:lnTo>
                  <a:lnTo>
                    <a:pt x="21516" y="148270"/>
                  </a:lnTo>
                  <a:cubicBezTo>
                    <a:pt x="21516" y="149324"/>
                    <a:pt x="21943" y="150278"/>
                    <a:pt x="22804" y="151131"/>
                  </a:cubicBezTo>
                  <a:cubicBezTo>
                    <a:pt x="23650" y="151992"/>
                    <a:pt x="24604" y="152411"/>
                    <a:pt x="25660" y="152411"/>
                  </a:cubicBezTo>
                  <a:lnTo>
                    <a:pt x="43621" y="152411"/>
                  </a:lnTo>
                  <a:cubicBezTo>
                    <a:pt x="44669" y="152411"/>
                    <a:pt x="45593" y="151992"/>
                    <a:pt x="46377" y="151131"/>
                  </a:cubicBezTo>
                  <a:cubicBezTo>
                    <a:pt x="47168" y="150278"/>
                    <a:pt x="47564" y="149324"/>
                    <a:pt x="47564" y="148270"/>
                  </a:cubicBezTo>
                  <a:lnTo>
                    <a:pt x="47564" y="60730"/>
                  </a:lnTo>
                  <a:lnTo>
                    <a:pt x="66510" y="60730"/>
                  </a:lnTo>
                  <a:cubicBezTo>
                    <a:pt x="67558" y="60730"/>
                    <a:pt x="68481" y="60366"/>
                    <a:pt x="69273" y="59645"/>
                  </a:cubicBezTo>
                  <a:cubicBezTo>
                    <a:pt x="70065" y="58924"/>
                    <a:pt x="70453" y="58032"/>
                    <a:pt x="70453" y="56985"/>
                  </a:cubicBezTo>
                  <a:lnTo>
                    <a:pt x="70453" y="45150"/>
                  </a:lnTo>
                  <a:cubicBezTo>
                    <a:pt x="70453" y="44096"/>
                    <a:pt x="70065" y="43181"/>
                    <a:pt x="69273" y="42390"/>
                  </a:cubicBezTo>
                  <a:cubicBezTo>
                    <a:pt x="68481" y="41598"/>
                    <a:pt x="67558" y="41211"/>
                    <a:pt x="66510" y="41211"/>
                  </a:cubicBezTo>
                  <a:lnTo>
                    <a:pt x="47564" y="41211"/>
                  </a:lnTo>
                  <a:lnTo>
                    <a:pt x="47564" y="31548"/>
                  </a:lnTo>
                  <a:cubicBezTo>
                    <a:pt x="47564" y="26686"/>
                    <a:pt x="48317" y="23498"/>
                    <a:pt x="49838" y="21979"/>
                  </a:cubicBezTo>
                  <a:cubicBezTo>
                    <a:pt x="51343" y="20474"/>
                    <a:pt x="54472" y="19714"/>
                    <a:pt x="59206" y="19714"/>
                  </a:cubicBezTo>
                  <a:lnTo>
                    <a:pt x="68093" y="19714"/>
                  </a:lnTo>
                  <a:cubicBezTo>
                    <a:pt x="68745" y="19714"/>
                    <a:pt x="69405" y="19450"/>
                    <a:pt x="70064" y="18930"/>
                  </a:cubicBezTo>
                  <a:cubicBezTo>
                    <a:pt x="70724" y="18403"/>
                    <a:pt x="71050" y="17550"/>
                    <a:pt x="71050" y="16364"/>
                  </a:cubicBezTo>
                  <a:lnTo>
                    <a:pt x="71050" y="4731"/>
                  </a:lnTo>
                  <a:cubicBezTo>
                    <a:pt x="71050" y="3816"/>
                    <a:pt x="70655" y="3126"/>
                    <a:pt x="69863" y="266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2" name="Freeform 61">
              <a:extLst>
                <a:ext uri="{FF2B5EF4-FFF2-40B4-BE49-F238E27FC236}">
                  <a16:creationId xmlns:a16="http://schemas.microsoft.com/office/drawing/2014/main" id="{BD10D94F-7691-E14D-FADB-2A4E4C411047}"/>
                </a:ext>
              </a:extLst>
            </p:cNvPr>
            <p:cNvSpPr/>
            <p:nvPr/>
          </p:nvSpPr>
          <p:spPr>
            <a:xfrm>
              <a:off x="10577386" y="1233072"/>
              <a:ext cx="94328" cy="114162"/>
            </a:xfrm>
            <a:custGeom>
              <a:avLst/>
              <a:gdLst>
                <a:gd name="connsiteX0" fmla="*/ 82290 w 94328"/>
                <a:gd name="connsiteY0" fmla="*/ 13998 h 114162"/>
                <a:gd name="connsiteX1" fmla="*/ 67590 w 94328"/>
                <a:gd name="connsiteY1" fmla="*/ 3746 h 114162"/>
                <a:gd name="connsiteX2" fmla="*/ 47168 w 94328"/>
                <a:gd name="connsiteY2" fmla="*/ 0 h 114162"/>
                <a:gd name="connsiteX3" fmla="*/ 26739 w 94328"/>
                <a:gd name="connsiteY3" fmla="*/ 3746 h 114162"/>
                <a:gd name="connsiteX4" fmla="*/ 12039 w 94328"/>
                <a:gd name="connsiteY4" fmla="*/ 13998 h 114162"/>
                <a:gd name="connsiteX5" fmla="*/ 3058 w 94328"/>
                <a:gd name="connsiteY5" fmla="*/ 29477 h 114162"/>
                <a:gd name="connsiteX6" fmla="*/ 0 w 94328"/>
                <a:gd name="connsiteY6" fmla="*/ 49090 h 114162"/>
                <a:gd name="connsiteX7" fmla="*/ 0 w 94328"/>
                <a:gd name="connsiteY7" fmla="*/ 65065 h 114162"/>
                <a:gd name="connsiteX8" fmla="*/ 3058 w 94328"/>
                <a:gd name="connsiteY8" fmla="*/ 84686 h 114162"/>
                <a:gd name="connsiteX9" fmla="*/ 12039 w 94328"/>
                <a:gd name="connsiteY9" fmla="*/ 100164 h 114162"/>
                <a:gd name="connsiteX10" fmla="*/ 26739 w 94328"/>
                <a:gd name="connsiteY10" fmla="*/ 110417 h 114162"/>
                <a:gd name="connsiteX11" fmla="*/ 47168 w 94328"/>
                <a:gd name="connsiteY11" fmla="*/ 114163 h 114162"/>
                <a:gd name="connsiteX12" fmla="*/ 67590 w 94328"/>
                <a:gd name="connsiteY12" fmla="*/ 110417 h 114162"/>
                <a:gd name="connsiteX13" fmla="*/ 82290 w 94328"/>
                <a:gd name="connsiteY13" fmla="*/ 100164 h 114162"/>
                <a:gd name="connsiteX14" fmla="*/ 91271 w 94328"/>
                <a:gd name="connsiteY14" fmla="*/ 84686 h 114162"/>
                <a:gd name="connsiteX15" fmla="*/ 94329 w 94328"/>
                <a:gd name="connsiteY15" fmla="*/ 65065 h 114162"/>
                <a:gd name="connsiteX16" fmla="*/ 94329 w 94328"/>
                <a:gd name="connsiteY16" fmla="*/ 49090 h 114162"/>
                <a:gd name="connsiteX17" fmla="*/ 91271 w 94328"/>
                <a:gd name="connsiteY17" fmla="*/ 29477 h 114162"/>
                <a:gd name="connsiteX18" fmla="*/ 82290 w 94328"/>
                <a:gd name="connsiteY18" fmla="*/ 13998 h 114162"/>
                <a:gd name="connsiteX19" fmla="*/ 68281 w 94328"/>
                <a:gd name="connsiteY19" fmla="*/ 65065 h 114162"/>
                <a:gd name="connsiteX20" fmla="*/ 62956 w 94328"/>
                <a:gd name="connsiteY20" fmla="*/ 84484 h 114162"/>
                <a:gd name="connsiteX21" fmla="*/ 47169 w 94328"/>
                <a:gd name="connsiteY21" fmla="*/ 91680 h 114162"/>
                <a:gd name="connsiteX22" fmla="*/ 31382 w 94328"/>
                <a:gd name="connsiteY22" fmla="*/ 84484 h 114162"/>
                <a:gd name="connsiteX23" fmla="*/ 26049 w 94328"/>
                <a:gd name="connsiteY23" fmla="*/ 65065 h 114162"/>
                <a:gd name="connsiteX24" fmla="*/ 26049 w 94328"/>
                <a:gd name="connsiteY24" fmla="*/ 49090 h 114162"/>
                <a:gd name="connsiteX25" fmla="*/ 31382 w 94328"/>
                <a:gd name="connsiteY25" fmla="*/ 29679 h 114162"/>
                <a:gd name="connsiteX26" fmla="*/ 47169 w 94328"/>
                <a:gd name="connsiteY26" fmla="*/ 22474 h 114162"/>
                <a:gd name="connsiteX27" fmla="*/ 62956 w 94328"/>
                <a:gd name="connsiteY27" fmla="*/ 29679 h 114162"/>
                <a:gd name="connsiteX28" fmla="*/ 68281 w 94328"/>
                <a:gd name="connsiteY28" fmla="*/ 49090 h 114162"/>
                <a:gd name="connsiteX29" fmla="*/ 68281 w 94328"/>
                <a:gd name="connsiteY29" fmla="*/ 65065 h 11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4328" h="114162">
                  <a:moveTo>
                    <a:pt x="82290" y="13998"/>
                  </a:moveTo>
                  <a:cubicBezTo>
                    <a:pt x="78348" y="9663"/>
                    <a:pt x="73442" y="6243"/>
                    <a:pt x="67590" y="3746"/>
                  </a:cubicBezTo>
                  <a:cubicBezTo>
                    <a:pt x="61737" y="1249"/>
                    <a:pt x="54930" y="0"/>
                    <a:pt x="47168" y="0"/>
                  </a:cubicBezTo>
                  <a:cubicBezTo>
                    <a:pt x="39399" y="0"/>
                    <a:pt x="32592" y="1249"/>
                    <a:pt x="26739" y="3746"/>
                  </a:cubicBezTo>
                  <a:cubicBezTo>
                    <a:pt x="20887" y="6243"/>
                    <a:pt x="15982" y="9663"/>
                    <a:pt x="12039" y="13998"/>
                  </a:cubicBezTo>
                  <a:cubicBezTo>
                    <a:pt x="8088" y="18333"/>
                    <a:pt x="5092" y="23498"/>
                    <a:pt x="3058" y="29477"/>
                  </a:cubicBezTo>
                  <a:cubicBezTo>
                    <a:pt x="1017" y="35456"/>
                    <a:pt x="0" y="41994"/>
                    <a:pt x="0" y="49090"/>
                  </a:cubicBezTo>
                  <a:lnTo>
                    <a:pt x="0" y="65065"/>
                  </a:lnTo>
                  <a:cubicBezTo>
                    <a:pt x="0" y="72161"/>
                    <a:pt x="1017" y="78706"/>
                    <a:pt x="3058" y="84686"/>
                  </a:cubicBezTo>
                  <a:cubicBezTo>
                    <a:pt x="5092" y="90665"/>
                    <a:pt x="8088" y="95822"/>
                    <a:pt x="12039" y="100164"/>
                  </a:cubicBezTo>
                  <a:cubicBezTo>
                    <a:pt x="15982" y="104500"/>
                    <a:pt x="20887" y="107920"/>
                    <a:pt x="26739" y="110417"/>
                  </a:cubicBezTo>
                  <a:cubicBezTo>
                    <a:pt x="32592" y="112906"/>
                    <a:pt x="39399" y="114163"/>
                    <a:pt x="47168" y="114163"/>
                  </a:cubicBezTo>
                  <a:cubicBezTo>
                    <a:pt x="54930" y="114163"/>
                    <a:pt x="61737" y="112906"/>
                    <a:pt x="67590" y="110417"/>
                  </a:cubicBezTo>
                  <a:cubicBezTo>
                    <a:pt x="73442" y="107920"/>
                    <a:pt x="78348" y="104500"/>
                    <a:pt x="82290" y="100164"/>
                  </a:cubicBezTo>
                  <a:cubicBezTo>
                    <a:pt x="86241" y="95822"/>
                    <a:pt x="89229" y="90664"/>
                    <a:pt x="91271" y="84686"/>
                  </a:cubicBezTo>
                  <a:cubicBezTo>
                    <a:pt x="93304" y="78706"/>
                    <a:pt x="94329" y="72161"/>
                    <a:pt x="94329" y="65065"/>
                  </a:cubicBezTo>
                  <a:lnTo>
                    <a:pt x="94329" y="49090"/>
                  </a:lnTo>
                  <a:cubicBezTo>
                    <a:pt x="94329" y="41994"/>
                    <a:pt x="93305" y="35456"/>
                    <a:pt x="91271" y="29477"/>
                  </a:cubicBezTo>
                  <a:cubicBezTo>
                    <a:pt x="89229" y="23498"/>
                    <a:pt x="86241" y="18333"/>
                    <a:pt x="82290" y="13998"/>
                  </a:cubicBezTo>
                  <a:moveTo>
                    <a:pt x="68281" y="65065"/>
                  </a:moveTo>
                  <a:cubicBezTo>
                    <a:pt x="68281" y="73223"/>
                    <a:pt x="66511" y="79691"/>
                    <a:pt x="62956" y="84484"/>
                  </a:cubicBezTo>
                  <a:cubicBezTo>
                    <a:pt x="59401" y="89284"/>
                    <a:pt x="54139" y="91680"/>
                    <a:pt x="47169" y="91680"/>
                  </a:cubicBezTo>
                  <a:cubicBezTo>
                    <a:pt x="40191" y="91680"/>
                    <a:pt x="34937" y="89284"/>
                    <a:pt x="31382" y="84484"/>
                  </a:cubicBezTo>
                  <a:cubicBezTo>
                    <a:pt x="27826" y="79691"/>
                    <a:pt x="26049" y="73223"/>
                    <a:pt x="26049" y="65065"/>
                  </a:cubicBezTo>
                  <a:lnTo>
                    <a:pt x="26049" y="49090"/>
                  </a:lnTo>
                  <a:cubicBezTo>
                    <a:pt x="26049" y="40947"/>
                    <a:pt x="27826" y="34471"/>
                    <a:pt x="31382" y="29679"/>
                  </a:cubicBezTo>
                  <a:cubicBezTo>
                    <a:pt x="34937" y="24878"/>
                    <a:pt x="40191" y="22474"/>
                    <a:pt x="47169" y="22474"/>
                  </a:cubicBezTo>
                  <a:cubicBezTo>
                    <a:pt x="54139" y="22474"/>
                    <a:pt x="59401" y="24878"/>
                    <a:pt x="62956" y="29679"/>
                  </a:cubicBezTo>
                  <a:cubicBezTo>
                    <a:pt x="66511" y="34471"/>
                    <a:pt x="68281" y="40947"/>
                    <a:pt x="68281" y="49090"/>
                  </a:cubicBezTo>
                  <a:lnTo>
                    <a:pt x="68281" y="65065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3" name="Freeform 62">
              <a:extLst>
                <a:ext uri="{FF2B5EF4-FFF2-40B4-BE49-F238E27FC236}">
                  <a16:creationId xmlns:a16="http://schemas.microsoft.com/office/drawing/2014/main" id="{B2D9987B-C415-71A4-A4A3-03F4DC36C123}"/>
                </a:ext>
              </a:extLst>
            </p:cNvPr>
            <p:cNvSpPr/>
            <p:nvPr/>
          </p:nvSpPr>
          <p:spPr>
            <a:xfrm>
              <a:off x="10694011" y="1233072"/>
              <a:ext cx="57226" cy="112580"/>
            </a:xfrm>
            <a:custGeom>
              <a:avLst/>
              <a:gdLst>
                <a:gd name="connsiteX0" fmla="*/ 56047 w 57226"/>
                <a:gd name="connsiteY0" fmla="*/ 1179 h 112580"/>
                <a:gd name="connsiteX1" fmla="*/ 53284 w 57226"/>
                <a:gd name="connsiteY1" fmla="*/ 0 h 112580"/>
                <a:gd name="connsiteX2" fmla="*/ 39864 w 57226"/>
                <a:gd name="connsiteY2" fmla="*/ 1877 h 112580"/>
                <a:gd name="connsiteX3" fmla="*/ 25062 w 57226"/>
                <a:gd name="connsiteY3" fmla="*/ 9461 h 112580"/>
                <a:gd name="connsiteX4" fmla="*/ 25062 w 57226"/>
                <a:gd name="connsiteY4" fmla="*/ 5320 h 112580"/>
                <a:gd name="connsiteX5" fmla="*/ 23882 w 57226"/>
                <a:gd name="connsiteY5" fmla="*/ 2559 h 112580"/>
                <a:gd name="connsiteX6" fmla="*/ 21119 w 57226"/>
                <a:gd name="connsiteY6" fmla="*/ 1381 h 112580"/>
                <a:gd name="connsiteX7" fmla="*/ 3950 w 57226"/>
                <a:gd name="connsiteY7" fmla="*/ 1381 h 112580"/>
                <a:gd name="connsiteX8" fmla="*/ 1187 w 57226"/>
                <a:gd name="connsiteY8" fmla="*/ 2559 h 112580"/>
                <a:gd name="connsiteX9" fmla="*/ 0 w 57226"/>
                <a:gd name="connsiteY9" fmla="*/ 5320 h 112580"/>
                <a:gd name="connsiteX10" fmla="*/ 0 w 57226"/>
                <a:gd name="connsiteY10" fmla="*/ 108439 h 112580"/>
                <a:gd name="connsiteX11" fmla="*/ 1187 w 57226"/>
                <a:gd name="connsiteY11" fmla="*/ 111309 h 112580"/>
                <a:gd name="connsiteX12" fmla="*/ 3950 w 57226"/>
                <a:gd name="connsiteY12" fmla="*/ 112581 h 112580"/>
                <a:gd name="connsiteX13" fmla="*/ 22105 w 57226"/>
                <a:gd name="connsiteY13" fmla="*/ 112581 h 112580"/>
                <a:gd name="connsiteX14" fmla="*/ 24868 w 57226"/>
                <a:gd name="connsiteY14" fmla="*/ 111309 h 112580"/>
                <a:gd name="connsiteX15" fmla="*/ 26048 w 57226"/>
                <a:gd name="connsiteY15" fmla="*/ 108439 h 112580"/>
                <a:gd name="connsiteX16" fmla="*/ 26048 w 57226"/>
                <a:gd name="connsiteY16" fmla="*/ 29182 h 112580"/>
                <a:gd name="connsiteX17" fmla="*/ 38777 w 57226"/>
                <a:gd name="connsiteY17" fmla="*/ 23955 h 112580"/>
                <a:gd name="connsiteX18" fmla="*/ 53284 w 57226"/>
                <a:gd name="connsiteY18" fmla="*/ 22078 h 112580"/>
                <a:gd name="connsiteX19" fmla="*/ 56047 w 57226"/>
                <a:gd name="connsiteY19" fmla="*/ 20900 h 112580"/>
                <a:gd name="connsiteX20" fmla="*/ 57227 w 57226"/>
                <a:gd name="connsiteY20" fmla="*/ 18139 h 112580"/>
                <a:gd name="connsiteX21" fmla="*/ 57227 w 57226"/>
                <a:gd name="connsiteY21" fmla="*/ 3940 h 112580"/>
                <a:gd name="connsiteX22" fmla="*/ 56047 w 57226"/>
                <a:gd name="connsiteY22" fmla="*/ 1179 h 11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7226" h="112580">
                  <a:moveTo>
                    <a:pt x="56047" y="1179"/>
                  </a:moveTo>
                  <a:cubicBezTo>
                    <a:pt x="55255" y="395"/>
                    <a:pt x="54339" y="0"/>
                    <a:pt x="53284" y="0"/>
                  </a:cubicBezTo>
                  <a:cubicBezTo>
                    <a:pt x="49333" y="0"/>
                    <a:pt x="44863" y="620"/>
                    <a:pt x="39864" y="1877"/>
                  </a:cubicBezTo>
                  <a:cubicBezTo>
                    <a:pt x="34866" y="3125"/>
                    <a:pt x="29929" y="5653"/>
                    <a:pt x="25062" y="9461"/>
                  </a:cubicBezTo>
                  <a:lnTo>
                    <a:pt x="25062" y="5320"/>
                  </a:lnTo>
                  <a:cubicBezTo>
                    <a:pt x="25062" y="4273"/>
                    <a:pt x="24666" y="3350"/>
                    <a:pt x="23882" y="2559"/>
                  </a:cubicBezTo>
                  <a:cubicBezTo>
                    <a:pt x="23091" y="1776"/>
                    <a:pt x="22167" y="1381"/>
                    <a:pt x="21119" y="1381"/>
                  </a:cubicBezTo>
                  <a:lnTo>
                    <a:pt x="3950" y="1381"/>
                  </a:lnTo>
                  <a:cubicBezTo>
                    <a:pt x="2895" y="1381"/>
                    <a:pt x="1971" y="1776"/>
                    <a:pt x="1187" y="2559"/>
                  </a:cubicBezTo>
                  <a:cubicBezTo>
                    <a:pt x="395" y="3350"/>
                    <a:pt x="0" y="4273"/>
                    <a:pt x="0" y="5320"/>
                  </a:cubicBezTo>
                  <a:lnTo>
                    <a:pt x="0" y="108439"/>
                  </a:lnTo>
                  <a:cubicBezTo>
                    <a:pt x="0" y="109494"/>
                    <a:pt x="396" y="110448"/>
                    <a:pt x="1187" y="111309"/>
                  </a:cubicBezTo>
                  <a:cubicBezTo>
                    <a:pt x="1971" y="112154"/>
                    <a:pt x="2895" y="112581"/>
                    <a:pt x="3950" y="112581"/>
                  </a:cubicBezTo>
                  <a:lnTo>
                    <a:pt x="22105" y="112581"/>
                  </a:lnTo>
                  <a:cubicBezTo>
                    <a:pt x="23153" y="112581"/>
                    <a:pt x="24077" y="112154"/>
                    <a:pt x="24868" y="111309"/>
                  </a:cubicBezTo>
                  <a:cubicBezTo>
                    <a:pt x="25660" y="110448"/>
                    <a:pt x="26048" y="109494"/>
                    <a:pt x="26048" y="108439"/>
                  </a:cubicBezTo>
                  <a:lnTo>
                    <a:pt x="26048" y="29182"/>
                  </a:lnTo>
                  <a:cubicBezTo>
                    <a:pt x="30255" y="26949"/>
                    <a:pt x="34500" y="25204"/>
                    <a:pt x="38777" y="23955"/>
                  </a:cubicBezTo>
                  <a:cubicBezTo>
                    <a:pt x="43054" y="22707"/>
                    <a:pt x="47882" y="22078"/>
                    <a:pt x="53284" y="22078"/>
                  </a:cubicBezTo>
                  <a:cubicBezTo>
                    <a:pt x="54339" y="22078"/>
                    <a:pt x="55255" y="21683"/>
                    <a:pt x="56047" y="20900"/>
                  </a:cubicBezTo>
                  <a:cubicBezTo>
                    <a:pt x="56839" y="20109"/>
                    <a:pt x="57227" y="19186"/>
                    <a:pt x="57227" y="18139"/>
                  </a:cubicBezTo>
                  <a:lnTo>
                    <a:pt x="57227" y="3940"/>
                  </a:lnTo>
                  <a:cubicBezTo>
                    <a:pt x="57227" y="2885"/>
                    <a:pt x="56839" y="1970"/>
                    <a:pt x="56047" y="1179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4" name="Freeform 63">
              <a:extLst>
                <a:ext uri="{FF2B5EF4-FFF2-40B4-BE49-F238E27FC236}">
                  <a16:creationId xmlns:a16="http://schemas.microsoft.com/office/drawing/2014/main" id="{260083DA-6E40-05D6-2AFA-1B909F7F9703}"/>
                </a:ext>
              </a:extLst>
            </p:cNvPr>
            <p:cNvSpPr/>
            <p:nvPr/>
          </p:nvSpPr>
          <p:spPr>
            <a:xfrm>
              <a:off x="9079046" y="1429839"/>
              <a:ext cx="110907" cy="146501"/>
            </a:xfrm>
            <a:custGeom>
              <a:avLst/>
              <a:gdLst>
                <a:gd name="connsiteX0" fmla="*/ 107158 w 110907"/>
                <a:gd name="connsiteY0" fmla="*/ 0 h 146501"/>
                <a:gd name="connsiteX1" fmla="*/ 90191 w 110907"/>
                <a:gd name="connsiteY1" fmla="*/ 0 h 146501"/>
                <a:gd name="connsiteX2" fmla="*/ 86442 w 110907"/>
                <a:gd name="connsiteY2" fmla="*/ 3746 h 146501"/>
                <a:gd name="connsiteX3" fmla="*/ 86442 w 110907"/>
                <a:gd name="connsiteY3" fmla="*/ 107455 h 146501"/>
                <a:gd name="connsiteX4" fmla="*/ 85448 w 110907"/>
                <a:gd name="connsiteY4" fmla="*/ 109231 h 146501"/>
                <a:gd name="connsiteX5" fmla="*/ 83873 w 110907"/>
                <a:gd name="connsiteY5" fmla="*/ 107656 h 146501"/>
                <a:gd name="connsiteX6" fmla="*/ 37892 w 110907"/>
                <a:gd name="connsiteY6" fmla="*/ 6305 h 146501"/>
                <a:gd name="connsiteX7" fmla="*/ 34237 w 110907"/>
                <a:gd name="connsiteY7" fmla="*/ 1179 h 146501"/>
                <a:gd name="connsiteX8" fmla="*/ 29207 w 110907"/>
                <a:gd name="connsiteY8" fmla="*/ 0 h 146501"/>
                <a:gd name="connsiteX9" fmla="*/ 7894 w 110907"/>
                <a:gd name="connsiteY9" fmla="*/ 0 h 146501"/>
                <a:gd name="connsiteX10" fmla="*/ 2274 w 110907"/>
                <a:gd name="connsiteY10" fmla="*/ 2265 h 146501"/>
                <a:gd name="connsiteX11" fmla="*/ 0 w 110907"/>
                <a:gd name="connsiteY11" fmla="*/ 7888 h 146501"/>
                <a:gd name="connsiteX12" fmla="*/ 0 w 110907"/>
                <a:gd name="connsiteY12" fmla="*/ 142554 h 146501"/>
                <a:gd name="connsiteX13" fmla="*/ 1187 w 110907"/>
                <a:gd name="connsiteY13" fmla="*/ 145315 h 146501"/>
                <a:gd name="connsiteX14" fmla="*/ 3951 w 110907"/>
                <a:gd name="connsiteY14" fmla="*/ 146502 h 146501"/>
                <a:gd name="connsiteX15" fmla="*/ 20724 w 110907"/>
                <a:gd name="connsiteY15" fmla="*/ 146502 h 146501"/>
                <a:gd name="connsiteX16" fmla="*/ 23386 w 110907"/>
                <a:gd name="connsiteY16" fmla="*/ 145315 h 146501"/>
                <a:gd name="connsiteX17" fmla="*/ 24473 w 110907"/>
                <a:gd name="connsiteY17" fmla="*/ 142554 h 146501"/>
                <a:gd name="connsiteX18" fmla="*/ 24473 w 110907"/>
                <a:gd name="connsiteY18" fmla="*/ 43375 h 146501"/>
                <a:gd name="connsiteX19" fmla="*/ 25458 w 110907"/>
                <a:gd name="connsiteY19" fmla="*/ 41800 h 146501"/>
                <a:gd name="connsiteX20" fmla="*/ 27236 w 110907"/>
                <a:gd name="connsiteY20" fmla="*/ 43375 h 146501"/>
                <a:gd name="connsiteX21" fmla="*/ 71043 w 110907"/>
                <a:gd name="connsiteY21" fmla="*/ 139406 h 146501"/>
                <a:gd name="connsiteX22" fmla="*/ 76468 w 110907"/>
                <a:gd name="connsiteY22" fmla="*/ 145610 h 146501"/>
                <a:gd name="connsiteX23" fmla="*/ 83081 w 110907"/>
                <a:gd name="connsiteY23" fmla="*/ 146502 h 146501"/>
                <a:gd name="connsiteX24" fmla="*/ 103013 w 110907"/>
                <a:gd name="connsiteY24" fmla="*/ 146502 h 146501"/>
                <a:gd name="connsiteX25" fmla="*/ 108641 w 110907"/>
                <a:gd name="connsiteY25" fmla="*/ 144237 h 146501"/>
                <a:gd name="connsiteX26" fmla="*/ 110907 w 110907"/>
                <a:gd name="connsiteY26" fmla="*/ 138615 h 146501"/>
                <a:gd name="connsiteX27" fmla="*/ 110907 w 110907"/>
                <a:gd name="connsiteY27" fmla="*/ 3746 h 146501"/>
                <a:gd name="connsiteX28" fmla="*/ 107158 w 110907"/>
                <a:gd name="connsiteY28" fmla="*/ 0 h 14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10907" h="146501">
                  <a:moveTo>
                    <a:pt x="107158" y="0"/>
                  </a:moveTo>
                  <a:lnTo>
                    <a:pt x="90191" y="0"/>
                  </a:lnTo>
                  <a:cubicBezTo>
                    <a:pt x="87691" y="0"/>
                    <a:pt x="86442" y="1249"/>
                    <a:pt x="86442" y="3746"/>
                  </a:cubicBezTo>
                  <a:lnTo>
                    <a:pt x="86442" y="107455"/>
                  </a:lnTo>
                  <a:cubicBezTo>
                    <a:pt x="86442" y="108641"/>
                    <a:pt x="86108" y="109231"/>
                    <a:pt x="85448" y="109231"/>
                  </a:cubicBezTo>
                  <a:cubicBezTo>
                    <a:pt x="84789" y="109231"/>
                    <a:pt x="84269" y="108711"/>
                    <a:pt x="83873" y="107656"/>
                  </a:cubicBezTo>
                  <a:lnTo>
                    <a:pt x="37892" y="6305"/>
                  </a:lnTo>
                  <a:cubicBezTo>
                    <a:pt x="36705" y="3684"/>
                    <a:pt x="35486" y="1970"/>
                    <a:pt x="34237" y="1179"/>
                  </a:cubicBezTo>
                  <a:cubicBezTo>
                    <a:pt x="32987" y="396"/>
                    <a:pt x="31311" y="0"/>
                    <a:pt x="29207" y="0"/>
                  </a:cubicBezTo>
                  <a:lnTo>
                    <a:pt x="7894" y="0"/>
                  </a:lnTo>
                  <a:cubicBezTo>
                    <a:pt x="5658" y="0"/>
                    <a:pt x="3780" y="761"/>
                    <a:pt x="2274" y="2265"/>
                  </a:cubicBezTo>
                  <a:cubicBezTo>
                    <a:pt x="761" y="3785"/>
                    <a:pt x="0" y="5654"/>
                    <a:pt x="0" y="7888"/>
                  </a:cubicBezTo>
                  <a:lnTo>
                    <a:pt x="0" y="142554"/>
                  </a:lnTo>
                  <a:cubicBezTo>
                    <a:pt x="0" y="143609"/>
                    <a:pt x="396" y="144524"/>
                    <a:pt x="1187" y="145315"/>
                  </a:cubicBezTo>
                  <a:cubicBezTo>
                    <a:pt x="1979" y="146106"/>
                    <a:pt x="2895" y="146502"/>
                    <a:pt x="3951" y="146502"/>
                  </a:cubicBezTo>
                  <a:lnTo>
                    <a:pt x="20724" y="146502"/>
                  </a:lnTo>
                  <a:cubicBezTo>
                    <a:pt x="21772" y="146502"/>
                    <a:pt x="22664" y="146106"/>
                    <a:pt x="23386" y="145315"/>
                  </a:cubicBezTo>
                  <a:cubicBezTo>
                    <a:pt x="24108" y="144524"/>
                    <a:pt x="24473" y="143609"/>
                    <a:pt x="24473" y="142554"/>
                  </a:cubicBezTo>
                  <a:lnTo>
                    <a:pt x="24473" y="43375"/>
                  </a:lnTo>
                  <a:cubicBezTo>
                    <a:pt x="24473" y="42328"/>
                    <a:pt x="24799" y="41800"/>
                    <a:pt x="25458" y="41800"/>
                  </a:cubicBezTo>
                  <a:cubicBezTo>
                    <a:pt x="26118" y="41800"/>
                    <a:pt x="26708" y="42328"/>
                    <a:pt x="27236" y="43375"/>
                  </a:cubicBezTo>
                  <a:lnTo>
                    <a:pt x="71043" y="139406"/>
                  </a:lnTo>
                  <a:cubicBezTo>
                    <a:pt x="72626" y="142950"/>
                    <a:pt x="74427" y="145021"/>
                    <a:pt x="76468" y="145610"/>
                  </a:cubicBezTo>
                  <a:cubicBezTo>
                    <a:pt x="78510" y="146207"/>
                    <a:pt x="80714" y="146502"/>
                    <a:pt x="83081" y="146502"/>
                  </a:cubicBezTo>
                  <a:lnTo>
                    <a:pt x="103013" y="146502"/>
                  </a:lnTo>
                  <a:cubicBezTo>
                    <a:pt x="105249" y="146502"/>
                    <a:pt x="107119" y="145749"/>
                    <a:pt x="108641" y="144237"/>
                  </a:cubicBezTo>
                  <a:cubicBezTo>
                    <a:pt x="110147" y="142717"/>
                    <a:pt x="110907" y="140848"/>
                    <a:pt x="110907" y="138615"/>
                  </a:cubicBezTo>
                  <a:lnTo>
                    <a:pt x="110907" y="3746"/>
                  </a:lnTo>
                  <a:cubicBezTo>
                    <a:pt x="110907" y="1249"/>
                    <a:pt x="109657" y="0"/>
                    <a:pt x="107158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5" name="Freeform 64">
              <a:extLst>
                <a:ext uri="{FF2B5EF4-FFF2-40B4-BE49-F238E27FC236}">
                  <a16:creationId xmlns:a16="http://schemas.microsoft.com/office/drawing/2014/main" id="{44C7B4BC-F227-3D9F-532E-C5D3DE3AF863}"/>
                </a:ext>
              </a:extLst>
            </p:cNvPr>
            <p:cNvSpPr/>
            <p:nvPr/>
          </p:nvSpPr>
          <p:spPr>
            <a:xfrm>
              <a:off x="9214225" y="1463749"/>
              <a:ext cx="94327" cy="114170"/>
            </a:xfrm>
            <a:custGeom>
              <a:avLst/>
              <a:gdLst>
                <a:gd name="connsiteX0" fmla="*/ 82290 w 94327"/>
                <a:gd name="connsiteY0" fmla="*/ 14006 h 114170"/>
                <a:gd name="connsiteX1" fmla="*/ 67589 w 94327"/>
                <a:gd name="connsiteY1" fmla="*/ 3746 h 114170"/>
                <a:gd name="connsiteX2" fmla="*/ 47168 w 94327"/>
                <a:gd name="connsiteY2" fmla="*/ 0 h 114170"/>
                <a:gd name="connsiteX3" fmla="*/ 26739 w 94327"/>
                <a:gd name="connsiteY3" fmla="*/ 3746 h 114170"/>
                <a:gd name="connsiteX4" fmla="*/ 12038 w 94327"/>
                <a:gd name="connsiteY4" fmla="*/ 14006 h 114170"/>
                <a:gd name="connsiteX5" fmla="*/ 3058 w 94327"/>
                <a:gd name="connsiteY5" fmla="*/ 29477 h 114170"/>
                <a:gd name="connsiteX6" fmla="*/ 0 w 94327"/>
                <a:gd name="connsiteY6" fmla="*/ 49097 h 114170"/>
                <a:gd name="connsiteX7" fmla="*/ 0 w 94327"/>
                <a:gd name="connsiteY7" fmla="*/ 65073 h 114170"/>
                <a:gd name="connsiteX8" fmla="*/ 3058 w 94327"/>
                <a:gd name="connsiteY8" fmla="*/ 84685 h 114170"/>
                <a:gd name="connsiteX9" fmla="*/ 12038 w 94327"/>
                <a:gd name="connsiteY9" fmla="*/ 100165 h 114170"/>
                <a:gd name="connsiteX10" fmla="*/ 26739 w 94327"/>
                <a:gd name="connsiteY10" fmla="*/ 110416 h 114170"/>
                <a:gd name="connsiteX11" fmla="*/ 47168 w 94327"/>
                <a:gd name="connsiteY11" fmla="*/ 114170 h 114170"/>
                <a:gd name="connsiteX12" fmla="*/ 67589 w 94327"/>
                <a:gd name="connsiteY12" fmla="*/ 110416 h 114170"/>
                <a:gd name="connsiteX13" fmla="*/ 82290 w 94327"/>
                <a:gd name="connsiteY13" fmla="*/ 100165 h 114170"/>
                <a:gd name="connsiteX14" fmla="*/ 91270 w 94327"/>
                <a:gd name="connsiteY14" fmla="*/ 84685 h 114170"/>
                <a:gd name="connsiteX15" fmla="*/ 94328 w 94327"/>
                <a:gd name="connsiteY15" fmla="*/ 65073 h 114170"/>
                <a:gd name="connsiteX16" fmla="*/ 94328 w 94327"/>
                <a:gd name="connsiteY16" fmla="*/ 49097 h 114170"/>
                <a:gd name="connsiteX17" fmla="*/ 91270 w 94327"/>
                <a:gd name="connsiteY17" fmla="*/ 29477 h 114170"/>
                <a:gd name="connsiteX18" fmla="*/ 82290 w 94327"/>
                <a:gd name="connsiteY18" fmla="*/ 14006 h 114170"/>
                <a:gd name="connsiteX19" fmla="*/ 68280 w 94327"/>
                <a:gd name="connsiteY19" fmla="*/ 65073 h 114170"/>
                <a:gd name="connsiteX20" fmla="*/ 62955 w 94327"/>
                <a:gd name="connsiteY20" fmla="*/ 84491 h 114170"/>
                <a:gd name="connsiteX21" fmla="*/ 47168 w 94327"/>
                <a:gd name="connsiteY21" fmla="*/ 91688 h 114170"/>
                <a:gd name="connsiteX22" fmla="*/ 31373 w 94327"/>
                <a:gd name="connsiteY22" fmla="*/ 84491 h 114170"/>
                <a:gd name="connsiteX23" fmla="*/ 26048 w 94327"/>
                <a:gd name="connsiteY23" fmla="*/ 65073 h 114170"/>
                <a:gd name="connsiteX24" fmla="*/ 26048 w 94327"/>
                <a:gd name="connsiteY24" fmla="*/ 49097 h 114170"/>
                <a:gd name="connsiteX25" fmla="*/ 31373 w 94327"/>
                <a:gd name="connsiteY25" fmla="*/ 29679 h 114170"/>
                <a:gd name="connsiteX26" fmla="*/ 47168 w 94327"/>
                <a:gd name="connsiteY26" fmla="*/ 22482 h 114170"/>
                <a:gd name="connsiteX27" fmla="*/ 62955 w 94327"/>
                <a:gd name="connsiteY27" fmla="*/ 29679 h 114170"/>
                <a:gd name="connsiteX28" fmla="*/ 68280 w 94327"/>
                <a:gd name="connsiteY28" fmla="*/ 49097 h 114170"/>
                <a:gd name="connsiteX29" fmla="*/ 68280 w 94327"/>
                <a:gd name="connsiteY29" fmla="*/ 65073 h 114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4327" h="114170">
                  <a:moveTo>
                    <a:pt x="82290" y="14006"/>
                  </a:moveTo>
                  <a:cubicBezTo>
                    <a:pt x="78347" y="9670"/>
                    <a:pt x="73441" y="6250"/>
                    <a:pt x="67589" y="3746"/>
                  </a:cubicBezTo>
                  <a:cubicBezTo>
                    <a:pt x="61737" y="1256"/>
                    <a:pt x="54930" y="0"/>
                    <a:pt x="47168" y="0"/>
                  </a:cubicBezTo>
                  <a:cubicBezTo>
                    <a:pt x="39398" y="0"/>
                    <a:pt x="32591" y="1256"/>
                    <a:pt x="26739" y="3746"/>
                  </a:cubicBezTo>
                  <a:cubicBezTo>
                    <a:pt x="20879" y="6251"/>
                    <a:pt x="15981" y="9670"/>
                    <a:pt x="12038" y="14006"/>
                  </a:cubicBezTo>
                  <a:cubicBezTo>
                    <a:pt x="8088" y="18340"/>
                    <a:pt x="5099" y="23498"/>
                    <a:pt x="3058" y="29477"/>
                  </a:cubicBezTo>
                  <a:cubicBezTo>
                    <a:pt x="1017" y="35464"/>
                    <a:pt x="0" y="42002"/>
                    <a:pt x="0" y="49097"/>
                  </a:cubicBezTo>
                  <a:lnTo>
                    <a:pt x="0" y="65073"/>
                  </a:lnTo>
                  <a:cubicBezTo>
                    <a:pt x="0" y="72169"/>
                    <a:pt x="1017" y="78706"/>
                    <a:pt x="3058" y="84685"/>
                  </a:cubicBezTo>
                  <a:cubicBezTo>
                    <a:pt x="5100" y="90672"/>
                    <a:pt x="8088" y="95829"/>
                    <a:pt x="12038" y="100165"/>
                  </a:cubicBezTo>
                  <a:cubicBezTo>
                    <a:pt x="15981" y="104507"/>
                    <a:pt x="20879" y="107927"/>
                    <a:pt x="26739" y="110416"/>
                  </a:cubicBezTo>
                  <a:cubicBezTo>
                    <a:pt x="32591" y="112914"/>
                    <a:pt x="39399" y="114170"/>
                    <a:pt x="47168" y="114170"/>
                  </a:cubicBezTo>
                  <a:cubicBezTo>
                    <a:pt x="54930" y="114170"/>
                    <a:pt x="61736" y="112914"/>
                    <a:pt x="67589" y="110416"/>
                  </a:cubicBezTo>
                  <a:cubicBezTo>
                    <a:pt x="73441" y="107927"/>
                    <a:pt x="78347" y="104507"/>
                    <a:pt x="82290" y="100165"/>
                  </a:cubicBezTo>
                  <a:cubicBezTo>
                    <a:pt x="86240" y="95829"/>
                    <a:pt x="89228" y="90672"/>
                    <a:pt x="91270" y="84685"/>
                  </a:cubicBezTo>
                  <a:cubicBezTo>
                    <a:pt x="93304" y="78706"/>
                    <a:pt x="94328" y="72169"/>
                    <a:pt x="94328" y="65073"/>
                  </a:cubicBezTo>
                  <a:lnTo>
                    <a:pt x="94328" y="49097"/>
                  </a:lnTo>
                  <a:cubicBezTo>
                    <a:pt x="94328" y="42002"/>
                    <a:pt x="93304" y="35464"/>
                    <a:pt x="91270" y="29477"/>
                  </a:cubicBezTo>
                  <a:cubicBezTo>
                    <a:pt x="89228" y="23498"/>
                    <a:pt x="86240" y="18340"/>
                    <a:pt x="82290" y="14006"/>
                  </a:cubicBezTo>
                  <a:moveTo>
                    <a:pt x="68280" y="65073"/>
                  </a:moveTo>
                  <a:cubicBezTo>
                    <a:pt x="68280" y="73223"/>
                    <a:pt x="66502" y="79691"/>
                    <a:pt x="62955" y="84491"/>
                  </a:cubicBezTo>
                  <a:cubicBezTo>
                    <a:pt x="59400" y="89292"/>
                    <a:pt x="54130" y="91688"/>
                    <a:pt x="47168" y="91688"/>
                  </a:cubicBezTo>
                  <a:cubicBezTo>
                    <a:pt x="40190" y="91688"/>
                    <a:pt x="34927" y="89292"/>
                    <a:pt x="31373" y="84491"/>
                  </a:cubicBezTo>
                  <a:cubicBezTo>
                    <a:pt x="27826" y="79691"/>
                    <a:pt x="26048" y="73223"/>
                    <a:pt x="26048" y="65073"/>
                  </a:cubicBezTo>
                  <a:lnTo>
                    <a:pt x="26048" y="49097"/>
                  </a:lnTo>
                  <a:cubicBezTo>
                    <a:pt x="26048" y="40947"/>
                    <a:pt x="27826" y="34479"/>
                    <a:pt x="31373" y="29679"/>
                  </a:cubicBezTo>
                  <a:cubicBezTo>
                    <a:pt x="34927" y="24878"/>
                    <a:pt x="40190" y="22482"/>
                    <a:pt x="47168" y="22482"/>
                  </a:cubicBezTo>
                  <a:cubicBezTo>
                    <a:pt x="54130" y="22482"/>
                    <a:pt x="59400" y="24878"/>
                    <a:pt x="62955" y="29679"/>
                  </a:cubicBezTo>
                  <a:cubicBezTo>
                    <a:pt x="66502" y="34479"/>
                    <a:pt x="68280" y="40947"/>
                    <a:pt x="68280" y="49097"/>
                  </a:cubicBezTo>
                  <a:lnTo>
                    <a:pt x="68280" y="65073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6" name="Freeform 65">
              <a:extLst>
                <a:ext uri="{FF2B5EF4-FFF2-40B4-BE49-F238E27FC236}">
                  <a16:creationId xmlns:a16="http://schemas.microsoft.com/office/drawing/2014/main" id="{AF927A7D-DEEF-0837-31B1-74E6EC81AEF2}"/>
                </a:ext>
              </a:extLst>
            </p:cNvPr>
            <p:cNvSpPr/>
            <p:nvPr/>
          </p:nvSpPr>
          <p:spPr>
            <a:xfrm>
              <a:off x="9330850" y="1463756"/>
              <a:ext cx="91168" cy="112580"/>
            </a:xfrm>
            <a:custGeom>
              <a:avLst/>
              <a:gdLst>
                <a:gd name="connsiteX0" fmla="*/ 84759 w 91168"/>
                <a:gd name="connsiteY0" fmla="*/ 12618 h 112580"/>
                <a:gd name="connsiteX1" fmla="*/ 74396 w 91168"/>
                <a:gd name="connsiteY1" fmla="*/ 3350 h 112580"/>
                <a:gd name="connsiteX2" fmla="*/ 57033 w 91168"/>
                <a:gd name="connsiteY2" fmla="*/ 0 h 112580"/>
                <a:gd name="connsiteX3" fmla="*/ 48154 w 91168"/>
                <a:gd name="connsiteY3" fmla="*/ 488 h 112580"/>
                <a:gd name="connsiteX4" fmla="*/ 40454 w 91168"/>
                <a:gd name="connsiteY4" fmla="*/ 2063 h 112580"/>
                <a:gd name="connsiteX5" fmla="*/ 33057 w 91168"/>
                <a:gd name="connsiteY5" fmla="*/ 4924 h 112580"/>
                <a:gd name="connsiteX6" fmla="*/ 25063 w 91168"/>
                <a:gd name="connsiteY6" fmla="*/ 9461 h 112580"/>
                <a:gd name="connsiteX7" fmla="*/ 25063 w 91168"/>
                <a:gd name="connsiteY7" fmla="*/ 5320 h 112580"/>
                <a:gd name="connsiteX8" fmla="*/ 23883 w 91168"/>
                <a:gd name="connsiteY8" fmla="*/ 2559 h 112580"/>
                <a:gd name="connsiteX9" fmla="*/ 21112 w 91168"/>
                <a:gd name="connsiteY9" fmla="*/ 1372 h 112580"/>
                <a:gd name="connsiteX10" fmla="*/ 3943 w 91168"/>
                <a:gd name="connsiteY10" fmla="*/ 1372 h 112580"/>
                <a:gd name="connsiteX11" fmla="*/ 1187 w 91168"/>
                <a:gd name="connsiteY11" fmla="*/ 2559 h 112580"/>
                <a:gd name="connsiteX12" fmla="*/ 0 w 91168"/>
                <a:gd name="connsiteY12" fmla="*/ 5320 h 112580"/>
                <a:gd name="connsiteX13" fmla="*/ 0 w 91168"/>
                <a:gd name="connsiteY13" fmla="*/ 108439 h 112580"/>
                <a:gd name="connsiteX14" fmla="*/ 1187 w 91168"/>
                <a:gd name="connsiteY14" fmla="*/ 111301 h 112580"/>
                <a:gd name="connsiteX15" fmla="*/ 3943 w 91168"/>
                <a:gd name="connsiteY15" fmla="*/ 112580 h 112580"/>
                <a:gd name="connsiteX16" fmla="*/ 22105 w 91168"/>
                <a:gd name="connsiteY16" fmla="*/ 112580 h 112580"/>
                <a:gd name="connsiteX17" fmla="*/ 24868 w 91168"/>
                <a:gd name="connsiteY17" fmla="*/ 111301 h 112580"/>
                <a:gd name="connsiteX18" fmla="*/ 26048 w 91168"/>
                <a:gd name="connsiteY18" fmla="*/ 108439 h 112580"/>
                <a:gd name="connsiteX19" fmla="*/ 26048 w 91168"/>
                <a:gd name="connsiteY19" fmla="*/ 29174 h 112580"/>
                <a:gd name="connsiteX20" fmla="*/ 37792 w 91168"/>
                <a:gd name="connsiteY20" fmla="*/ 23955 h 112580"/>
                <a:gd name="connsiteX21" fmla="*/ 48348 w 91168"/>
                <a:gd name="connsiteY21" fmla="*/ 22078 h 112580"/>
                <a:gd name="connsiteX22" fmla="*/ 57429 w 91168"/>
                <a:gd name="connsiteY22" fmla="*/ 23164 h 112580"/>
                <a:gd name="connsiteX23" fmla="*/ 62458 w 91168"/>
                <a:gd name="connsiteY23" fmla="*/ 26716 h 112580"/>
                <a:gd name="connsiteX24" fmla="*/ 64631 w 91168"/>
                <a:gd name="connsiteY24" fmla="*/ 33416 h 112580"/>
                <a:gd name="connsiteX25" fmla="*/ 65120 w 91168"/>
                <a:gd name="connsiteY25" fmla="*/ 44165 h 112580"/>
                <a:gd name="connsiteX26" fmla="*/ 65120 w 91168"/>
                <a:gd name="connsiteY26" fmla="*/ 108439 h 112580"/>
                <a:gd name="connsiteX27" fmla="*/ 66308 w 91168"/>
                <a:gd name="connsiteY27" fmla="*/ 111301 h 112580"/>
                <a:gd name="connsiteX28" fmla="*/ 69071 w 91168"/>
                <a:gd name="connsiteY28" fmla="*/ 112580 h 112580"/>
                <a:gd name="connsiteX29" fmla="*/ 87226 w 91168"/>
                <a:gd name="connsiteY29" fmla="*/ 112580 h 112580"/>
                <a:gd name="connsiteX30" fmla="*/ 89989 w 91168"/>
                <a:gd name="connsiteY30" fmla="*/ 111301 h 112580"/>
                <a:gd name="connsiteX31" fmla="*/ 91169 w 91168"/>
                <a:gd name="connsiteY31" fmla="*/ 108439 h 112580"/>
                <a:gd name="connsiteX32" fmla="*/ 91169 w 91168"/>
                <a:gd name="connsiteY32" fmla="*/ 44165 h 112580"/>
                <a:gd name="connsiteX33" fmla="*/ 89795 w 91168"/>
                <a:gd name="connsiteY33" fmla="*/ 26615 h 112580"/>
                <a:gd name="connsiteX34" fmla="*/ 84757 w 91168"/>
                <a:gd name="connsiteY34" fmla="*/ 12617 h 11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1168" h="112580">
                  <a:moveTo>
                    <a:pt x="84759" y="12618"/>
                  </a:moveTo>
                  <a:cubicBezTo>
                    <a:pt x="82321" y="8671"/>
                    <a:pt x="78867" y="5584"/>
                    <a:pt x="74396" y="3350"/>
                  </a:cubicBezTo>
                  <a:cubicBezTo>
                    <a:pt x="69926" y="1117"/>
                    <a:pt x="64136" y="0"/>
                    <a:pt x="57033" y="0"/>
                  </a:cubicBezTo>
                  <a:cubicBezTo>
                    <a:pt x="53743" y="0"/>
                    <a:pt x="50785" y="163"/>
                    <a:pt x="48154" y="488"/>
                  </a:cubicBezTo>
                  <a:cubicBezTo>
                    <a:pt x="45515" y="822"/>
                    <a:pt x="42954" y="1342"/>
                    <a:pt x="40454" y="2063"/>
                  </a:cubicBezTo>
                  <a:cubicBezTo>
                    <a:pt x="37955" y="2784"/>
                    <a:pt x="35487" y="3746"/>
                    <a:pt x="33057" y="4924"/>
                  </a:cubicBezTo>
                  <a:cubicBezTo>
                    <a:pt x="30620" y="6111"/>
                    <a:pt x="27958" y="7623"/>
                    <a:pt x="25063" y="9461"/>
                  </a:cubicBezTo>
                  <a:lnTo>
                    <a:pt x="25063" y="5320"/>
                  </a:lnTo>
                  <a:cubicBezTo>
                    <a:pt x="25063" y="4273"/>
                    <a:pt x="24667" y="3350"/>
                    <a:pt x="23883" y="2559"/>
                  </a:cubicBezTo>
                  <a:cubicBezTo>
                    <a:pt x="23091" y="1776"/>
                    <a:pt x="22168" y="1372"/>
                    <a:pt x="21112" y="1372"/>
                  </a:cubicBezTo>
                  <a:lnTo>
                    <a:pt x="3943" y="1372"/>
                  </a:lnTo>
                  <a:cubicBezTo>
                    <a:pt x="2895" y="1372"/>
                    <a:pt x="1971" y="1776"/>
                    <a:pt x="1187" y="2559"/>
                  </a:cubicBezTo>
                  <a:cubicBezTo>
                    <a:pt x="396" y="3350"/>
                    <a:pt x="0" y="4273"/>
                    <a:pt x="0" y="5320"/>
                  </a:cubicBezTo>
                  <a:lnTo>
                    <a:pt x="0" y="108439"/>
                  </a:lnTo>
                  <a:cubicBezTo>
                    <a:pt x="0" y="109494"/>
                    <a:pt x="396" y="110447"/>
                    <a:pt x="1187" y="111301"/>
                  </a:cubicBezTo>
                  <a:cubicBezTo>
                    <a:pt x="1971" y="112154"/>
                    <a:pt x="2895" y="112580"/>
                    <a:pt x="3943" y="112580"/>
                  </a:cubicBezTo>
                  <a:lnTo>
                    <a:pt x="22105" y="112580"/>
                  </a:lnTo>
                  <a:cubicBezTo>
                    <a:pt x="23153" y="112580"/>
                    <a:pt x="24077" y="112154"/>
                    <a:pt x="24868" y="111301"/>
                  </a:cubicBezTo>
                  <a:cubicBezTo>
                    <a:pt x="25652" y="110447"/>
                    <a:pt x="26048" y="109494"/>
                    <a:pt x="26048" y="108439"/>
                  </a:cubicBezTo>
                  <a:lnTo>
                    <a:pt x="26048" y="29174"/>
                  </a:lnTo>
                  <a:cubicBezTo>
                    <a:pt x="30255" y="26941"/>
                    <a:pt x="34167" y="25204"/>
                    <a:pt x="37792" y="23955"/>
                  </a:cubicBezTo>
                  <a:cubicBezTo>
                    <a:pt x="41408" y="22706"/>
                    <a:pt x="44925" y="22078"/>
                    <a:pt x="48348" y="22078"/>
                  </a:cubicBezTo>
                  <a:cubicBezTo>
                    <a:pt x="52159" y="22078"/>
                    <a:pt x="55185" y="22443"/>
                    <a:pt x="57429" y="23164"/>
                  </a:cubicBezTo>
                  <a:cubicBezTo>
                    <a:pt x="59656" y="23885"/>
                    <a:pt x="61341" y="25071"/>
                    <a:pt x="62458" y="26716"/>
                  </a:cubicBezTo>
                  <a:cubicBezTo>
                    <a:pt x="63576" y="28360"/>
                    <a:pt x="64298" y="30585"/>
                    <a:pt x="64631" y="33416"/>
                  </a:cubicBezTo>
                  <a:cubicBezTo>
                    <a:pt x="64958" y="36247"/>
                    <a:pt x="65120" y="39829"/>
                    <a:pt x="65120" y="44165"/>
                  </a:cubicBezTo>
                  <a:lnTo>
                    <a:pt x="65120" y="108439"/>
                  </a:lnTo>
                  <a:cubicBezTo>
                    <a:pt x="65120" y="109494"/>
                    <a:pt x="65516" y="110447"/>
                    <a:pt x="66308" y="111301"/>
                  </a:cubicBezTo>
                  <a:cubicBezTo>
                    <a:pt x="67099" y="112154"/>
                    <a:pt x="68015" y="112580"/>
                    <a:pt x="69071" y="112580"/>
                  </a:cubicBezTo>
                  <a:lnTo>
                    <a:pt x="87226" y="112580"/>
                  </a:lnTo>
                  <a:cubicBezTo>
                    <a:pt x="88273" y="112580"/>
                    <a:pt x="89197" y="112154"/>
                    <a:pt x="89989" y="111301"/>
                  </a:cubicBezTo>
                  <a:cubicBezTo>
                    <a:pt x="90773" y="110447"/>
                    <a:pt x="91169" y="109494"/>
                    <a:pt x="91169" y="108439"/>
                  </a:cubicBezTo>
                  <a:lnTo>
                    <a:pt x="91169" y="44165"/>
                  </a:lnTo>
                  <a:cubicBezTo>
                    <a:pt x="91169" y="37852"/>
                    <a:pt x="90711" y="32005"/>
                    <a:pt x="89795" y="26615"/>
                  </a:cubicBezTo>
                  <a:cubicBezTo>
                    <a:pt x="88871" y="21225"/>
                    <a:pt x="87187" y="16557"/>
                    <a:pt x="84757" y="12617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7" name="Freeform 66">
              <a:extLst>
                <a:ext uri="{FF2B5EF4-FFF2-40B4-BE49-F238E27FC236}">
                  <a16:creationId xmlns:a16="http://schemas.microsoft.com/office/drawing/2014/main" id="{2D6A10EA-635C-2D27-94CB-BEEB29DAEA12}"/>
                </a:ext>
              </a:extLst>
            </p:cNvPr>
            <p:cNvSpPr/>
            <p:nvPr/>
          </p:nvSpPr>
          <p:spPr>
            <a:xfrm>
              <a:off x="9451235" y="1505751"/>
              <a:ext cx="128580" cy="21691"/>
            </a:xfrm>
            <a:custGeom>
              <a:avLst/>
              <a:gdLst>
                <a:gd name="connsiteX0" fmla="*/ 124832 w 128580"/>
                <a:gd name="connsiteY0" fmla="*/ 0 h 21691"/>
                <a:gd name="connsiteX1" fmla="*/ 3951 w 128580"/>
                <a:gd name="connsiteY1" fmla="*/ 0 h 21691"/>
                <a:gd name="connsiteX2" fmla="*/ 1180 w 128580"/>
                <a:gd name="connsiteY2" fmla="*/ 1086 h 21691"/>
                <a:gd name="connsiteX3" fmla="*/ 0 w 128580"/>
                <a:gd name="connsiteY3" fmla="*/ 3746 h 21691"/>
                <a:gd name="connsiteX4" fmla="*/ 0 w 128580"/>
                <a:gd name="connsiteY4" fmla="*/ 18139 h 21691"/>
                <a:gd name="connsiteX5" fmla="*/ 1180 w 128580"/>
                <a:gd name="connsiteY5" fmla="*/ 20699 h 21691"/>
                <a:gd name="connsiteX6" fmla="*/ 3951 w 128580"/>
                <a:gd name="connsiteY6" fmla="*/ 21691 h 21691"/>
                <a:gd name="connsiteX7" fmla="*/ 124832 w 128580"/>
                <a:gd name="connsiteY7" fmla="*/ 21691 h 21691"/>
                <a:gd name="connsiteX8" fmla="*/ 128580 w 128580"/>
                <a:gd name="connsiteY8" fmla="*/ 18139 h 21691"/>
                <a:gd name="connsiteX9" fmla="*/ 128580 w 128580"/>
                <a:gd name="connsiteY9" fmla="*/ 3746 h 21691"/>
                <a:gd name="connsiteX10" fmla="*/ 124832 w 128580"/>
                <a:gd name="connsiteY10" fmla="*/ 0 h 21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8580" h="21691">
                  <a:moveTo>
                    <a:pt x="124832" y="0"/>
                  </a:moveTo>
                  <a:lnTo>
                    <a:pt x="3951" y="0"/>
                  </a:lnTo>
                  <a:cubicBezTo>
                    <a:pt x="2887" y="0"/>
                    <a:pt x="1971" y="365"/>
                    <a:pt x="1180" y="1086"/>
                  </a:cubicBezTo>
                  <a:cubicBezTo>
                    <a:pt x="396" y="1807"/>
                    <a:pt x="0" y="2699"/>
                    <a:pt x="0" y="3746"/>
                  </a:cubicBezTo>
                  <a:lnTo>
                    <a:pt x="0" y="18139"/>
                  </a:lnTo>
                  <a:cubicBezTo>
                    <a:pt x="0" y="19194"/>
                    <a:pt x="396" y="20047"/>
                    <a:pt x="1180" y="20699"/>
                  </a:cubicBezTo>
                  <a:cubicBezTo>
                    <a:pt x="1971" y="21358"/>
                    <a:pt x="2887" y="21691"/>
                    <a:pt x="3951" y="21691"/>
                  </a:cubicBezTo>
                  <a:lnTo>
                    <a:pt x="124832" y="21691"/>
                  </a:lnTo>
                  <a:cubicBezTo>
                    <a:pt x="127331" y="21691"/>
                    <a:pt x="128580" y="20505"/>
                    <a:pt x="128580" y="18139"/>
                  </a:cubicBezTo>
                  <a:lnTo>
                    <a:pt x="128580" y="3746"/>
                  </a:lnTo>
                  <a:cubicBezTo>
                    <a:pt x="128580" y="1249"/>
                    <a:pt x="127330" y="0"/>
                    <a:pt x="124832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8" name="Freeform 67">
              <a:extLst>
                <a:ext uri="{FF2B5EF4-FFF2-40B4-BE49-F238E27FC236}">
                  <a16:creationId xmlns:a16="http://schemas.microsoft.com/office/drawing/2014/main" id="{7F3ED823-5C59-ACD9-114F-000F3894677C}"/>
                </a:ext>
              </a:extLst>
            </p:cNvPr>
            <p:cNvSpPr/>
            <p:nvPr/>
          </p:nvSpPr>
          <p:spPr>
            <a:xfrm>
              <a:off x="9611005" y="1428261"/>
              <a:ext cx="107949" cy="148083"/>
            </a:xfrm>
            <a:custGeom>
              <a:avLst/>
              <a:gdLst>
                <a:gd name="connsiteX0" fmla="*/ 90843 w 107949"/>
                <a:gd name="connsiteY0" fmla="*/ 9663 h 148083"/>
                <a:gd name="connsiteX1" fmla="*/ 72751 w 107949"/>
                <a:gd name="connsiteY1" fmla="*/ 2171 h 148083"/>
                <a:gd name="connsiteX2" fmla="*/ 51003 w 107949"/>
                <a:gd name="connsiteY2" fmla="*/ 0 h 148083"/>
                <a:gd name="connsiteX3" fmla="*/ 24124 w 107949"/>
                <a:gd name="connsiteY3" fmla="*/ 690 h 148083"/>
                <a:gd name="connsiteX4" fmla="*/ 6326 w 107949"/>
                <a:gd name="connsiteY4" fmla="*/ 2559 h 148083"/>
                <a:gd name="connsiteX5" fmla="*/ 1684 w 107949"/>
                <a:gd name="connsiteY5" fmla="*/ 4234 h 148083"/>
                <a:gd name="connsiteX6" fmla="*/ 0 w 107949"/>
                <a:gd name="connsiteY6" fmla="*/ 8476 h 148083"/>
                <a:gd name="connsiteX7" fmla="*/ 0 w 107949"/>
                <a:gd name="connsiteY7" fmla="*/ 144136 h 148083"/>
                <a:gd name="connsiteX8" fmla="*/ 1188 w 107949"/>
                <a:gd name="connsiteY8" fmla="*/ 146897 h 148083"/>
                <a:gd name="connsiteX9" fmla="*/ 3943 w 107949"/>
                <a:gd name="connsiteY9" fmla="*/ 148083 h 148083"/>
                <a:gd name="connsiteX10" fmla="*/ 23681 w 107949"/>
                <a:gd name="connsiteY10" fmla="*/ 148083 h 148083"/>
                <a:gd name="connsiteX11" fmla="*/ 26343 w 107949"/>
                <a:gd name="connsiteY11" fmla="*/ 146897 h 148083"/>
                <a:gd name="connsiteX12" fmla="*/ 27430 w 107949"/>
                <a:gd name="connsiteY12" fmla="*/ 144136 h 148083"/>
                <a:gd name="connsiteX13" fmla="*/ 27430 w 107949"/>
                <a:gd name="connsiteY13" fmla="*/ 92673 h 148083"/>
                <a:gd name="connsiteX14" fmla="*/ 35937 w 107949"/>
                <a:gd name="connsiteY14" fmla="*/ 93162 h 148083"/>
                <a:gd name="connsiteX15" fmla="*/ 50963 w 107949"/>
                <a:gd name="connsiteY15" fmla="*/ 93457 h 148083"/>
                <a:gd name="connsiteX16" fmla="*/ 72735 w 107949"/>
                <a:gd name="connsiteY16" fmla="*/ 91192 h 148083"/>
                <a:gd name="connsiteX17" fmla="*/ 90836 w 107949"/>
                <a:gd name="connsiteY17" fmla="*/ 83507 h 148083"/>
                <a:gd name="connsiteX18" fmla="*/ 103301 w 107949"/>
                <a:gd name="connsiteY18" fmla="*/ 69206 h 148083"/>
                <a:gd name="connsiteX19" fmla="*/ 107950 w 107949"/>
                <a:gd name="connsiteY19" fmla="*/ 47322 h 148083"/>
                <a:gd name="connsiteX20" fmla="*/ 107950 w 107949"/>
                <a:gd name="connsiteY20" fmla="*/ 45546 h 148083"/>
                <a:gd name="connsiteX21" fmla="*/ 103301 w 107949"/>
                <a:gd name="connsiteY21" fmla="*/ 23762 h 148083"/>
                <a:gd name="connsiteX22" fmla="*/ 90843 w 107949"/>
                <a:gd name="connsiteY22" fmla="*/ 9663 h 148083"/>
                <a:gd name="connsiteX23" fmla="*/ 80520 w 107949"/>
                <a:gd name="connsiteY23" fmla="*/ 47228 h 148083"/>
                <a:gd name="connsiteX24" fmla="*/ 73713 w 107949"/>
                <a:gd name="connsiteY24" fmla="*/ 65042 h 148083"/>
                <a:gd name="connsiteX25" fmla="*/ 50917 w 107949"/>
                <a:gd name="connsiteY25" fmla="*/ 70982 h 148083"/>
                <a:gd name="connsiteX26" fmla="*/ 41340 w 107949"/>
                <a:gd name="connsiteY26" fmla="*/ 70881 h 148083"/>
                <a:gd name="connsiteX27" fmla="*/ 36209 w 107949"/>
                <a:gd name="connsiteY27" fmla="*/ 70687 h 148083"/>
                <a:gd name="connsiteX28" fmla="*/ 31087 w 107949"/>
                <a:gd name="connsiteY28" fmla="*/ 70494 h 148083"/>
                <a:gd name="connsiteX29" fmla="*/ 27431 w 107949"/>
                <a:gd name="connsiteY29" fmla="*/ 70393 h 148083"/>
                <a:gd name="connsiteX30" fmla="*/ 27431 w 107949"/>
                <a:gd name="connsiteY30" fmla="*/ 23265 h 148083"/>
                <a:gd name="connsiteX31" fmla="*/ 31087 w 107949"/>
                <a:gd name="connsiteY31" fmla="*/ 22971 h 148083"/>
                <a:gd name="connsiteX32" fmla="*/ 35914 w 107949"/>
                <a:gd name="connsiteY32" fmla="*/ 22777 h 148083"/>
                <a:gd name="connsiteX33" fmla="*/ 40952 w 107949"/>
                <a:gd name="connsiteY33" fmla="*/ 22575 h 148083"/>
                <a:gd name="connsiteX34" fmla="*/ 50918 w 107949"/>
                <a:gd name="connsiteY34" fmla="*/ 22475 h 148083"/>
                <a:gd name="connsiteX35" fmla="*/ 73116 w 107949"/>
                <a:gd name="connsiteY35" fmla="*/ 27733 h 148083"/>
                <a:gd name="connsiteX36" fmla="*/ 80521 w 107949"/>
                <a:gd name="connsiteY36" fmla="*/ 45445 h 148083"/>
                <a:gd name="connsiteX37" fmla="*/ 80521 w 107949"/>
                <a:gd name="connsiteY37" fmla="*/ 47229 h 148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07949" h="148083">
                  <a:moveTo>
                    <a:pt x="90843" y="9663"/>
                  </a:moveTo>
                  <a:cubicBezTo>
                    <a:pt x="85643" y="6111"/>
                    <a:pt x="79604" y="3614"/>
                    <a:pt x="72751" y="2171"/>
                  </a:cubicBezTo>
                  <a:cubicBezTo>
                    <a:pt x="65897" y="721"/>
                    <a:pt x="58647" y="0"/>
                    <a:pt x="51003" y="0"/>
                  </a:cubicBezTo>
                  <a:cubicBezTo>
                    <a:pt x="43753" y="0"/>
                    <a:pt x="30838" y="232"/>
                    <a:pt x="24124" y="690"/>
                  </a:cubicBezTo>
                  <a:cubicBezTo>
                    <a:pt x="17394" y="1148"/>
                    <a:pt x="11464" y="1776"/>
                    <a:pt x="6326" y="2559"/>
                  </a:cubicBezTo>
                  <a:cubicBezTo>
                    <a:pt x="4347" y="2831"/>
                    <a:pt x="2795" y="3389"/>
                    <a:pt x="1684" y="4234"/>
                  </a:cubicBezTo>
                  <a:cubicBezTo>
                    <a:pt x="559" y="5095"/>
                    <a:pt x="0" y="6507"/>
                    <a:pt x="0" y="8476"/>
                  </a:cubicBezTo>
                  <a:lnTo>
                    <a:pt x="0" y="144136"/>
                  </a:lnTo>
                  <a:cubicBezTo>
                    <a:pt x="0" y="145191"/>
                    <a:pt x="388" y="146106"/>
                    <a:pt x="1188" y="146897"/>
                  </a:cubicBezTo>
                  <a:cubicBezTo>
                    <a:pt x="1971" y="147680"/>
                    <a:pt x="2895" y="148083"/>
                    <a:pt x="3943" y="148083"/>
                  </a:cubicBezTo>
                  <a:lnTo>
                    <a:pt x="23681" y="148083"/>
                  </a:lnTo>
                  <a:cubicBezTo>
                    <a:pt x="24729" y="148083"/>
                    <a:pt x="25621" y="147680"/>
                    <a:pt x="26343" y="146897"/>
                  </a:cubicBezTo>
                  <a:cubicBezTo>
                    <a:pt x="27065" y="146106"/>
                    <a:pt x="27430" y="145191"/>
                    <a:pt x="27430" y="144136"/>
                  </a:cubicBezTo>
                  <a:lnTo>
                    <a:pt x="27430" y="92673"/>
                  </a:lnTo>
                  <a:cubicBezTo>
                    <a:pt x="29665" y="92805"/>
                    <a:pt x="32506" y="92968"/>
                    <a:pt x="35937" y="93162"/>
                  </a:cubicBezTo>
                  <a:cubicBezTo>
                    <a:pt x="39367" y="93363"/>
                    <a:pt x="48325" y="93457"/>
                    <a:pt x="50963" y="93457"/>
                  </a:cubicBezTo>
                  <a:cubicBezTo>
                    <a:pt x="58617" y="93457"/>
                    <a:pt x="65874" y="92704"/>
                    <a:pt x="72735" y="91192"/>
                  </a:cubicBezTo>
                  <a:cubicBezTo>
                    <a:pt x="79589" y="89680"/>
                    <a:pt x="85627" y="87121"/>
                    <a:pt x="90836" y="83507"/>
                  </a:cubicBezTo>
                  <a:cubicBezTo>
                    <a:pt x="96044" y="79893"/>
                    <a:pt x="100204" y="75116"/>
                    <a:pt x="103301" y="69206"/>
                  </a:cubicBezTo>
                  <a:cubicBezTo>
                    <a:pt x="106398" y="63289"/>
                    <a:pt x="107950" y="55999"/>
                    <a:pt x="107950" y="47322"/>
                  </a:cubicBezTo>
                  <a:lnTo>
                    <a:pt x="107950" y="45546"/>
                  </a:lnTo>
                  <a:cubicBezTo>
                    <a:pt x="107950" y="36876"/>
                    <a:pt x="106398" y="29609"/>
                    <a:pt x="103301" y="23762"/>
                  </a:cubicBezTo>
                  <a:cubicBezTo>
                    <a:pt x="100204" y="17914"/>
                    <a:pt x="96051" y="13207"/>
                    <a:pt x="90843" y="9663"/>
                  </a:cubicBezTo>
                  <a:moveTo>
                    <a:pt x="80520" y="47228"/>
                  </a:moveTo>
                  <a:cubicBezTo>
                    <a:pt x="80520" y="55147"/>
                    <a:pt x="78254" y="61079"/>
                    <a:pt x="73713" y="65042"/>
                  </a:cubicBezTo>
                  <a:cubicBezTo>
                    <a:pt x="69173" y="69004"/>
                    <a:pt x="61574" y="70982"/>
                    <a:pt x="50917" y="70982"/>
                  </a:cubicBezTo>
                  <a:cubicBezTo>
                    <a:pt x="50125" y="70982"/>
                    <a:pt x="42985" y="70951"/>
                    <a:pt x="41340" y="70881"/>
                  </a:cubicBezTo>
                  <a:cubicBezTo>
                    <a:pt x="39694" y="70819"/>
                    <a:pt x="37986" y="70750"/>
                    <a:pt x="36209" y="70687"/>
                  </a:cubicBezTo>
                  <a:cubicBezTo>
                    <a:pt x="34439" y="70625"/>
                    <a:pt x="32724" y="70563"/>
                    <a:pt x="31087" y="70494"/>
                  </a:cubicBezTo>
                  <a:cubicBezTo>
                    <a:pt x="29433" y="70424"/>
                    <a:pt x="28215" y="70393"/>
                    <a:pt x="27431" y="70393"/>
                  </a:cubicBezTo>
                  <a:lnTo>
                    <a:pt x="27431" y="23265"/>
                  </a:lnTo>
                  <a:cubicBezTo>
                    <a:pt x="28347" y="23141"/>
                    <a:pt x="29565" y="23048"/>
                    <a:pt x="31087" y="22971"/>
                  </a:cubicBezTo>
                  <a:cubicBezTo>
                    <a:pt x="32592" y="22909"/>
                    <a:pt x="34207" y="22847"/>
                    <a:pt x="35914" y="22777"/>
                  </a:cubicBezTo>
                  <a:cubicBezTo>
                    <a:pt x="37622" y="22707"/>
                    <a:pt x="39299" y="22645"/>
                    <a:pt x="40952" y="22575"/>
                  </a:cubicBezTo>
                  <a:cubicBezTo>
                    <a:pt x="42589" y="22513"/>
                    <a:pt x="49862" y="22475"/>
                    <a:pt x="50918" y="22475"/>
                  </a:cubicBezTo>
                  <a:cubicBezTo>
                    <a:pt x="60783" y="22475"/>
                    <a:pt x="68188" y="24227"/>
                    <a:pt x="73116" y="27733"/>
                  </a:cubicBezTo>
                  <a:cubicBezTo>
                    <a:pt x="78053" y="31222"/>
                    <a:pt x="80521" y="37132"/>
                    <a:pt x="80521" y="45445"/>
                  </a:cubicBezTo>
                  <a:lnTo>
                    <a:pt x="80521" y="47229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69" name="Freeform 68">
              <a:extLst>
                <a:ext uri="{FF2B5EF4-FFF2-40B4-BE49-F238E27FC236}">
                  <a16:creationId xmlns:a16="http://schemas.microsoft.com/office/drawing/2014/main" id="{E0995633-320A-6948-2DB6-4C4213ABC56A}"/>
                </a:ext>
              </a:extLst>
            </p:cNvPr>
            <p:cNvSpPr/>
            <p:nvPr/>
          </p:nvSpPr>
          <p:spPr>
            <a:xfrm>
              <a:off x="9738489" y="1463752"/>
              <a:ext cx="57226" cy="112588"/>
            </a:xfrm>
            <a:custGeom>
              <a:avLst/>
              <a:gdLst>
                <a:gd name="connsiteX0" fmla="*/ 53284 w 57226"/>
                <a:gd name="connsiteY0" fmla="*/ 0 h 112588"/>
                <a:gd name="connsiteX1" fmla="*/ 39864 w 57226"/>
                <a:gd name="connsiteY1" fmla="*/ 1869 h 112588"/>
                <a:gd name="connsiteX2" fmla="*/ 25063 w 57226"/>
                <a:gd name="connsiteY2" fmla="*/ 9469 h 112588"/>
                <a:gd name="connsiteX3" fmla="*/ 25063 w 57226"/>
                <a:gd name="connsiteY3" fmla="*/ 5320 h 112588"/>
                <a:gd name="connsiteX4" fmla="*/ 23883 w 57226"/>
                <a:gd name="connsiteY4" fmla="*/ 2559 h 112588"/>
                <a:gd name="connsiteX5" fmla="*/ 21120 w 57226"/>
                <a:gd name="connsiteY5" fmla="*/ 1381 h 112588"/>
                <a:gd name="connsiteX6" fmla="*/ 3951 w 57226"/>
                <a:gd name="connsiteY6" fmla="*/ 1381 h 112588"/>
                <a:gd name="connsiteX7" fmla="*/ 1187 w 57226"/>
                <a:gd name="connsiteY7" fmla="*/ 2559 h 112588"/>
                <a:gd name="connsiteX8" fmla="*/ 0 w 57226"/>
                <a:gd name="connsiteY8" fmla="*/ 5320 h 112588"/>
                <a:gd name="connsiteX9" fmla="*/ 0 w 57226"/>
                <a:gd name="connsiteY9" fmla="*/ 108447 h 112588"/>
                <a:gd name="connsiteX10" fmla="*/ 1187 w 57226"/>
                <a:gd name="connsiteY10" fmla="*/ 111301 h 112588"/>
                <a:gd name="connsiteX11" fmla="*/ 3951 w 57226"/>
                <a:gd name="connsiteY11" fmla="*/ 112588 h 112588"/>
                <a:gd name="connsiteX12" fmla="*/ 22105 w 57226"/>
                <a:gd name="connsiteY12" fmla="*/ 112588 h 112588"/>
                <a:gd name="connsiteX13" fmla="*/ 24868 w 57226"/>
                <a:gd name="connsiteY13" fmla="*/ 111301 h 112588"/>
                <a:gd name="connsiteX14" fmla="*/ 26048 w 57226"/>
                <a:gd name="connsiteY14" fmla="*/ 108447 h 112588"/>
                <a:gd name="connsiteX15" fmla="*/ 26048 w 57226"/>
                <a:gd name="connsiteY15" fmla="*/ 29182 h 112588"/>
                <a:gd name="connsiteX16" fmla="*/ 38777 w 57226"/>
                <a:gd name="connsiteY16" fmla="*/ 23963 h 112588"/>
                <a:gd name="connsiteX17" fmla="*/ 53284 w 57226"/>
                <a:gd name="connsiteY17" fmla="*/ 22087 h 112588"/>
                <a:gd name="connsiteX18" fmla="*/ 56047 w 57226"/>
                <a:gd name="connsiteY18" fmla="*/ 20900 h 112588"/>
                <a:gd name="connsiteX19" fmla="*/ 57227 w 57226"/>
                <a:gd name="connsiteY19" fmla="*/ 18139 h 112588"/>
                <a:gd name="connsiteX20" fmla="*/ 57227 w 57226"/>
                <a:gd name="connsiteY20" fmla="*/ 3947 h 112588"/>
                <a:gd name="connsiteX21" fmla="*/ 56047 w 57226"/>
                <a:gd name="connsiteY21" fmla="*/ 1179 h 112588"/>
                <a:gd name="connsiteX22" fmla="*/ 53284 w 57226"/>
                <a:gd name="connsiteY22" fmla="*/ 0 h 112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7226" h="112588">
                  <a:moveTo>
                    <a:pt x="53284" y="0"/>
                  </a:moveTo>
                  <a:cubicBezTo>
                    <a:pt x="49334" y="0"/>
                    <a:pt x="44863" y="628"/>
                    <a:pt x="39864" y="1869"/>
                  </a:cubicBezTo>
                  <a:cubicBezTo>
                    <a:pt x="34866" y="3126"/>
                    <a:pt x="29929" y="5654"/>
                    <a:pt x="25063" y="9469"/>
                  </a:cubicBezTo>
                  <a:lnTo>
                    <a:pt x="25063" y="5320"/>
                  </a:lnTo>
                  <a:cubicBezTo>
                    <a:pt x="25063" y="4281"/>
                    <a:pt x="24675" y="3350"/>
                    <a:pt x="23883" y="2559"/>
                  </a:cubicBezTo>
                  <a:cubicBezTo>
                    <a:pt x="23091" y="1776"/>
                    <a:pt x="22176" y="1381"/>
                    <a:pt x="21120" y="1381"/>
                  </a:cubicBezTo>
                  <a:lnTo>
                    <a:pt x="3951" y="1381"/>
                  </a:lnTo>
                  <a:cubicBezTo>
                    <a:pt x="2895" y="1381"/>
                    <a:pt x="1979" y="1776"/>
                    <a:pt x="1187" y="2559"/>
                  </a:cubicBezTo>
                  <a:cubicBezTo>
                    <a:pt x="396" y="3350"/>
                    <a:pt x="0" y="4281"/>
                    <a:pt x="0" y="5320"/>
                  </a:cubicBezTo>
                  <a:lnTo>
                    <a:pt x="0" y="108447"/>
                  </a:lnTo>
                  <a:cubicBezTo>
                    <a:pt x="0" y="109502"/>
                    <a:pt x="396" y="110448"/>
                    <a:pt x="1187" y="111301"/>
                  </a:cubicBezTo>
                  <a:cubicBezTo>
                    <a:pt x="1979" y="112162"/>
                    <a:pt x="2895" y="112588"/>
                    <a:pt x="3951" y="112588"/>
                  </a:cubicBezTo>
                  <a:lnTo>
                    <a:pt x="22105" y="112588"/>
                  </a:lnTo>
                  <a:cubicBezTo>
                    <a:pt x="23153" y="112588"/>
                    <a:pt x="24077" y="112162"/>
                    <a:pt x="24868" y="111301"/>
                  </a:cubicBezTo>
                  <a:cubicBezTo>
                    <a:pt x="25652" y="110448"/>
                    <a:pt x="26048" y="109502"/>
                    <a:pt x="26048" y="108447"/>
                  </a:cubicBezTo>
                  <a:lnTo>
                    <a:pt x="26048" y="29182"/>
                  </a:lnTo>
                  <a:cubicBezTo>
                    <a:pt x="30263" y="26949"/>
                    <a:pt x="34500" y="25204"/>
                    <a:pt x="38777" y="23963"/>
                  </a:cubicBezTo>
                  <a:cubicBezTo>
                    <a:pt x="43054" y="22707"/>
                    <a:pt x="47890" y="22087"/>
                    <a:pt x="53284" y="22087"/>
                  </a:cubicBezTo>
                  <a:cubicBezTo>
                    <a:pt x="54332" y="22087"/>
                    <a:pt x="55255" y="21691"/>
                    <a:pt x="56047" y="20900"/>
                  </a:cubicBezTo>
                  <a:cubicBezTo>
                    <a:pt x="56839" y="20109"/>
                    <a:pt x="57227" y="19194"/>
                    <a:pt x="57227" y="18139"/>
                  </a:cubicBezTo>
                  <a:lnTo>
                    <a:pt x="57227" y="3947"/>
                  </a:lnTo>
                  <a:cubicBezTo>
                    <a:pt x="57227" y="2893"/>
                    <a:pt x="56839" y="1978"/>
                    <a:pt x="56047" y="1179"/>
                  </a:cubicBezTo>
                  <a:cubicBezTo>
                    <a:pt x="55255" y="395"/>
                    <a:pt x="54332" y="0"/>
                    <a:pt x="53284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70" name="Freeform 69">
              <a:extLst>
                <a:ext uri="{FF2B5EF4-FFF2-40B4-BE49-F238E27FC236}">
                  <a16:creationId xmlns:a16="http://schemas.microsoft.com/office/drawing/2014/main" id="{CE228278-6399-5E59-8140-0D62C4DA20FE}"/>
                </a:ext>
              </a:extLst>
            </p:cNvPr>
            <p:cNvSpPr/>
            <p:nvPr/>
          </p:nvSpPr>
          <p:spPr>
            <a:xfrm>
              <a:off x="9804011" y="1463749"/>
              <a:ext cx="94327" cy="114170"/>
            </a:xfrm>
            <a:custGeom>
              <a:avLst/>
              <a:gdLst>
                <a:gd name="connsiteX0" fmla="*/ 82290 w 94327"/>
                <a:gd name="connsiteY0" fmla="*/ 14006 h 114170"/>
                <a:gd name="connsiteX1" fmla="*/ 67589 w 94327"/>
                <a:gd name="connsiteY1" fmla="*/ 3746 h 114170"/>
                <a:gd name="connsiteX2" fmla="*/ 47168 w 94327"/>
                <a:gd name="connsiteY2" fmla="*/ 0 h 114170"/>
                <a:gd name="connsiteX3" fmla="*/ 26739 w 94327"/>
                <a:gd name="connsiteY3" fmla="*/ 3746 h 114170"/>
                <a:gd name="connsiteX4" fmla="*/ 12038 w 94327"/>
                <a:gd name="connsiteY4" fmla="*/ 14006 h 114170"/>
                <a:gd name="connsiteX5" fmla="*/ 3058 w 94327"/>
                <a:gd name="connsiteY5" fmla="*/ 29477 h 114170"/>
                <a:gd name="connsiteX6" fmla="*/ 0 w 94327"/>
                <a:gd name="connsiteY6" fmla="*/ 49097 h 114170"/>
                <a:gd name="connsiteX7" fmla="*/ 0 w 94327"/>
                <a:gd name="connsiteY7" fmla="*/ 65073 h 114170"/>
                <a:gd name="connsiteX8" fmla="*/ 3058 w 94327"/>
                <a:gd name="connsiteY8" fmla="*/ 84685 h 114170"/>
                <a:gd name="connsiteX9" fmla="*/ 12038 w 94327"/>
                <a:gd name="connsiteY9" fmla="*/ 100165 h 114170"/>
                <a:gd name="connsiteX10" fmla="*/ 26739 w 94327"/>
                <a:gd name="connsiteY10" fmla="*/ 110416 h 114170"/>
                <a:gd name="connsiteX11" fmla="*/ 47168 w 94327"/>
                <a:gd name="connsiteY11" fmla="*/ 114170 h 114170"/>
                <a:gd name="connsiteX12" fmla="*/ 67589 w 94327"/>
                <a:gd name="connsiteY12" fmla="*/ 110416 h 114170"/>
                <a:gd name="connsiteX13" fmla="*/ 82290 w 94327"/>
                <a:gd name="connsiteY13" fmla="*/ 100165 h 114170"/>
                <a:gd name="connsiteX14" fmla="*/ 91270 w 94327"/>
                <a:gd name="connsiteY14" fmla="*/ 84685 h 114170"/>
                <a:gd name="connsiteX15" fmla="*/ 94328 w 94327"/>
                <a:gd name="connsiteY15" fmla="*/ 65073 h 114170"/>
                <a:gd name="connsiteX16" fmla="*/ 94328 w 94327"/>
                <a:gd name="connsiteY16" fmla="*/ 49097 h 114170"/>
                <a:gd name="connsiteX17" fmla="*/ 91270 w 94327"/>
                <a:gd name="connsiteY17" fmla="*/ 29477 h 114170"/>
                <a:gd name="connsiteX18" fmla="*/ 82290 w 94327"/>
                <a:gd name="connsiteY18" fmla="*/ 14006 h 114170"/>
                <a:gd name="connsiteX19" fmla="*/ 68280 w 94327"/>
                <a:gd name="connsiteY19" fmla="*/ 65073 h 114170"/>
                <a:gd name="connsiteX20" fmla="*/ 62955 w 94327"/>
                <a:gd name="connsiteY20" fmla="*/ 84491 h 114170"/>
                <a:gd name="connsiteX21" fmla="*/ 47168 w 94327"/>
                <a:gd name="connsiteY21" fmla="*/ 91688 h 114170"/>
                <a:gd name="connsiteX22" fmla="*/ 31380 w 94327"/>
                <a:gd name="connsiteY22" fmla="*/ 84491 h 114170"/>
                <a:gd name="connsiteX23" fmla="*/ 26048 w 94327"/>
                <a:gd name="connsiteY23" fmla="*/ 65073 h 114170"/>
                <a:gd name="connsiteX24" fmla="*/ 26048 w 94327"/>
                <a:gd name="connsiteY24" fmla="*/ 49097 h 114170"/>
                <a:gd name="connsiteX25" fmla="*/ 31380 w 94327"/>
                <a:gd name="connsiteY25" fmla="*/ 29679 h 114170"/>
                <a:gd name="connsiteX26" fmla="*/ 47168 w 94327"/>
                <a:gd name="connsiteY26" fmla="*/ 22482 h 114170"/>
                <a:gd name="connsiteX27" fmla="*/ 62955 w 94327"/>
                <a:gd name="connsiteY27" fmla="*/ 29679 h 114170"/>
                <a:gd name="connsiteX28" fmla="*/ 68280 w 94327"/>
                <a:gd name="connsiteY28" fmla="*/ 49097 h 114170"/>
                <a:gd name="connsiteX29" fmla="*/ 68280 w 94327"/>
                <a:gd name="connsiteY29" fmla="*/ 65073 h 114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4327" h="114170">
                  <a:moveTo>
                    <a:pt x="82290" y="14006"/>
                  </a:moveTo>
                  <a:cubicBezTo>
                    <a:pt x="78347" y="9670"/>
                    <a:pt x="73441" y="6250"/>
                    <a:pt x="67589" y="3746"/>
                  </a:cubicBezTo>
                  <a:cubicBezTo>
                    <a:pt x="61737" y="1256"/>
                    <a:pt x="54930" y="0"/>
                    <a:pt x="47168" y="0"/>
                  </a:cubicBezTo>
                  <a:cubicBezTo>
                    <a:pt x="39398" y="0"/>
                    <a:pt x="32591" y="1256"/>
                    <a:pt x="26739" y="3746"/>
                  </a:cubicBezTo>
                  <a:cubicBezTo>
                    <a:pt x="20887" y="6251"/>
                    <a:pt x="15989" y="9670"/>
                    <a:pt x="12038" y="14006"/>
                  </a:cubicBezTo>
                  <a:cubicBezTo>
                    <a:pt x="8088" y="18340"/>
                    <a:pt x="5099" y="23498"/>
                    <a:pt x="3058" y="29477"/>
                  </a:cubicBezTo>
                  <a:cubicBezTo>
                    <a:pt x="1017" y="35464"/>
                    <a:pt x="0" y="42002"/>
                    <a:pt x="0" y="49097"/>
                  </a:cubicBezTo>
                  <a:lnTo>
                    <a:pt x="0" y="65073"/>
                  </a:lnTo>
                  <a:cubicBezTo>
                    <a:pt x="0" y="72169"/>
                    <a:pt x="1017" y="78706"/>
                    <a:pt x="3058" y="84685"/>
                  </a:cubicBezTo>
                  <a:cubicBezTo>
                    <a:pt x="5099" y="90672"/>
                    <a:pt x="8088" y="95829"/>
                    <a:pt x="12038" y="100165"/>
                  </a:cubicBezTo>
                  <a:cubicBezTo>
                    <a:pt x="15989" y="104507"/>
                    <a:pt x="20886" y="107927"/>
                    <a:pt x="26739" y="110416"/>
                  </a:cubicBezTo>
                  <a:cubicBezTo>
                    <a:pt x="32591" y="112914"/>
                    <a:pt x="39399" y="114170"/>
                    <a:pt x="47168" y="114170"/>
                  </a:cubicBezTo>
                  <a:cubicBezTo>
                    <a:pt x="54930" y="114170"/>
                    <a:pt x="61736" y="112914"/>
                    <a:pt x="67589" y="110416"/>
                  </a:cubicBezTo>
                  <a:cubicBezTo>
                    <a:pt x="73441" y="107927"/>
                    <a:pt x="78347" y="104507"/>
                    <a:pt x="82290" y="100165"/>
                  </a:cubicBezTo>
                  <a:cubicBezTo>
                    <a:pt x="86240" y="95829"/>
                    <a:pt x="89229" y="90672"/>
                    <a:pt x="91270" y="84685"/>
                  </a:cubicBezTo>
                  <a:cubicBezTo>
                    <a:pt x="93304" y="78706"/>
                    <a:pt x="94328" y="72169"/>
                    <a:pt x="94328" y="65073"/>
                  </a:cubicBezTo>
                  <a:lnTo>
                    <a:pt x="94328" y="49097"/>
                  </a:lnTo>
                  <a:cubicBezTo>
                    <a:pt x="94328" y="42002"/>
                    <a:pt x="93304" y="35464"/>
                    <a:pt x="91270" y="29477"/>
                  </a:cubicBezTo>
                  <a:cubicBezTo>
                    <a:pt x="89229" y="23498"/>
                    <a:pt x="86240" y="18340"/>
                    <a:pt x="82290" y="14006"/>
                  </a:cubicBezTo>
                  <a:moveTo>
                    <a:pt x="68280" y="65073"/>
                  </a:moveTo>
                  <a:cubicBezTo>
                    <a:pt x="68280" y="73223"/>
                    <a:pt x="66502" y="79691"/>
                    <a:pt x="62955" y="84491"/>
                  </a:cubicBezTo>
                  <a:cubicBezTo>
                    <a:pt x="59400" y="89292"/>
                    <a:pt x="54138" y="91688"/>
                    <a:pt x="47168" y="91688"/>
                  </a:cubicBezTo>
                  <a:cubicBezTo>
                    <a:pt x="40190" y="91688"/>
                    <a:pt x="34927" y="89292"/>
                    <a:pt x="31380" y="84491"/>
                  </a:cubicBezTo>
                  <a:cubicBezTo>
                    <a:pt x="27826" y="79691"/>
                    <a:pt x="26048" y="73223"/>
                    <a:pt x="26048" y="65073"/>
                  </a:cubicBezTo>
                  <a:lnTo>
                    <a:pt x="26048" y="49097"/>
                  </a:lnTo>
                  <a:cubicBezTo>
                    <a:pt x="26048" y="40947"/>
                    <a:pt x="27826" y="34479"/>
                    <a:pt x="31380" y="29679"/>
                  </a:cubicBezTo>
                  <a:cubicBezTo>
                    <a:pt x="34927" y="24878"/>
                    <a:pt x="40190" y="22482"/>
                    <a:pt x="47168" y="22482"/>
                  </a:cubicBezTo>
                  <a:cubicBezTo>
                    <a:pt x="54138" y="22482"/>
                    <a:pt x="59400" y="24878"/>
                    <a:pt x="62955" y="29679"/>
                  </a:cubicBezTo>
                  <a:cubicBezTo>
                    <a:pt x="66502" y="34479"/>
                    <a:pt x="68280" y="40947"/>
                    <a:pt x="68280" y="49097"/>
                  </a:cubicBezTo>
                  <a:lnTo>
                    <a:pt x="68280" y="65073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71" name="Freeform 70">
              <a:extLst>
                <a:ext uri="{FF2B5EF4-FFF2-40B4-BE49-F238E27FC236}">
                  <a16:creationId xmlns:a16="http://schemas.microsoft.com/office/drawing/2014/main" id="{449122D8-5E60-9361-FB5D-44558686FF15}"/>
                </a:ext>
              </a:extLst>
            </p:cNvPr>
            <p:cNvSpPr/>
            <p:nvPr/>
          </p:nvSpPr>
          <p:spPr>
            <a:xfrm>
              <a:off x="9906819" y="1423921"/>
              <a:ext cx="71042" cy="152418"/>
            </a:xfrm>
            <a:custGeom>
              <a:avLst/>
              <a:gdLst>
                <a:gd name="connsiteX0" fmla="*/ 69863 w 71042"/>
                <a:gd name="connsiteY0" fmla="*/ 2668 h 152418"/>
                <a:gd name="connsiteX1" fmla="*/ 67496 w 71042"/>
                <a:gd name="connsiteY1" fmla="*/ 1582 h 152418"/>
                <a:gd name="connsiteX2" fmla="*/ 61969 w 71042"/>
                <a:gd name="connsiteY2" fmla="*/ 496 h 152418"/>
                <a:gd name="connsiteX3" fmla="*/ 55651 w 71042"/>
                <a:gd name="connsiteY3" fmla="*/ 0 h 152418"/>
                <a:gd name="connsiteX4" fmla="*/ 41641 w 71042"/>
                <a:gd name="connsiteY4" fmla="*/ 1381 h 152418"/>
                <a:gd name="connsiteX5" fmla="*/ 30891 w 71042"/>
                <a:gd name="connsiteY5" fmla="*/ 6313 h 152418"/>
                <a:gd name="connsiteX6" fmla="*/ 23976 w 71042"/>
                <a:gd name="connsiteY6" fmla="*/ 15968 h 152418"/>
                <a:gd name="connsiteX7" fmla="*/ 21516 w 71042"/>
                <a:gd name="connsiteY7" fmla="*/ 31548 h 152418"/>
                <a:gd name="connsiteX8" fmla="*/ 21516 w 71042"/>
                <a:gd name="connsiteY8" fmla="*/ 41211 h 152418"/>
                <a:gd name="connsiteX9" fmla="*/ 3951 w 71042"/>
                <a:gd name="connsiteY9" fmla="*/ 41211 h 152418"/>
                <a:gd name="connsiteX10" fmla="*/ 1188 w 71042"/>
                <a:gd name="connsiteY10" fmla="*/ 42389 h 152418"/>
                <a:gd name="connsiteX11" fmla="*/ 0 w 71042"/>
                <a:gd name="connsiteY11" fmla="*/ 45158 h 152418"/>
                <a:gd name="connsiteX12" fmla="*/ 0 w 71042"/>
                <a:gd name="connsiteY12" fmla="*/ 54223 h 152418"/>
                <a:gd name="connsiteX13" fmla="*/ 1188 w 71042"/>
                <a:gd name="connsiteY13" fmla="*/ 56689 h 152418"/>
                <a:gd name="connsiteX14" fmla="*/ 3951 w 71042"/>
                <a:gd name="connsiteY14" fmla="*/ 57969 h 152418"/>
                <a:gd name="connsiteX15" fmla="*/ 21516 w 71042"/>
                <a:gd name="connsiteY15" fmla="*/ 60730 h 152418"/>
                <a:gd name="connsiteX16" fmla="*/ 21516 w 71042"/>
                <a:gd name="connsiteY16" fmla="*/ 148277 h 152418"/>
                <a:gd name="connsiteX17" fmla="*/ 22796 w 71042"/>
                <a:gd name="connsiteY17" fmla="*/ 151131 h 152418"/>
                <a:gd name="connsiteX18" fmla="*/ 25660 w 71042"/>
                <a:gd name="connsiteY18" fmla="*/ 152418 h 152418"/>
                <a:gd name="connsiteX19" fmla="*/ 43621 w 71042"/>
                <a:gd name="connsiteY19" fmla="*/ 152418 h 152418"/>
                <a:gd name="connsiteX20" fmla="*/ 46376 w 71042"/>
                <a:gd name="connsiteY20" fmla="*/ 151131 h 152418"/>
                <a:gd name="connsiteX21" fmla="*/ 47564 w 71042"/>
                <a:gd name="connsiteY21" fmla="*/ 148277 h 152418"/>
                <a:gd name="connsiteX22" fmla="*/ 47564 w 71042"/>
                <a:gd name="connsiteY22" fmla="*/ 60730 h 152418"/>
                <a:gd name="connsiteX23" fmla="*/ 66510 w 71042"/>
                <a:gd name="connsiteY23" fmla="*/ 60730 h 152418"/>
                <a:gd name="connsiteX24" fmla="*/ 69273 w 71042"/>
                <a:gd name="connsiteY24" fmla="*/ 59652 h 152418"/>
                <a:gd name="connsiteX25" fmla="*/ 70453 w 71042"/>
                <a:gd name="connsiteY25" fmla="*/ 56985 h 152418"/>
                <a:gd name="connsiteX26" fmla="*/ 70453 w 71042"/>
                <a:gd name="connsiteY26" fmla="*/ 45158 h 152418"/>
                <a:gd name="connsiteX27" fmla="*/ 69273 w 71042"/>
                <a:gd name="connsiteY27" fmla="*/ 42389 h 152418"/>
                <a:gd name="connsiteX28" fmla="*/ 66510 w 71042"/>
                <a:gd name="connsiteY28" fmla="*/ 41211 h 152418"/>
                <a:gd name="connsiteX29" fmla="*/ 47564 w 71042"/>
                <a:gd name="connsiteY29" fmla="*/ 41211 h 152418"/>
                <a:gd name="connsiteX30" fmla="*/ 47564 w 71042"/>
                <a:gd name="connsiteY30" fmla="*/ 31548 h 152418"/>
                <a:gd name="connsiteX31" fmla="*/ 49838 w 71042"/>
                <a:gd name="connsiteY31" fmla="*/ 21986 h 152418"/>
                <a:gd name="connsiteX32" fmla="*/ 59206 w 71042"/>
                <a:gd name="connsiteY32" fmla="*/ 19721 h 152418"/>
                <a:gd name="connsiteX33" fmla="*/ 68086 w 71042"/>
                <a:gd name="connsiteY33" fmla="*/ 19721 h 152418"/>
                <a:gd name="connsiteX34" fmla="*/ 70064 w 71042"/>
                <a:gd name="connsiteY34" fmla="*/ 18930 h 152418"/>
                <a:gd name="connsiteX35" fmla="*/ 71042 w 71042"/>
                <a:gd name="connsiteY35" fmla="*/ 16371 h 152418"/>
                <a:gd name="connsiteX36" fmla="*/ 71042 w 71042"/>
                <a:gd name="connsiteY36" fmla="*/ 4739 h 152418"/>
                <a:gd name="connsiteX37" fmla="*/ 69863 w 71042"/>
                <a:gd name="connsiteY37" fmla="*/ 2668 h 152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42" h="152418">
                  <a:moveTo>
                    <a:pt x="69863" y="2668"/>
                  </a:moveTo>
                  <a:cubicBezTo>
                    <a:pt x="69071" y="2210"/>
                    <a:pt x="68287" y="1846"/>
                    <a:pt x="67496" y="1582"/>
                  </a:cubicBezTo>
                  <a:cubicBezTo>
                    <a:pt x="65656" y="1186"/>
                    <a:pt x="63817" y="822"/>
                    <a:pt x="61969" y="496"/>
                  </a:cubicBezTo>
                  <a:cubicBezTo>
                    <a:pt x="60129" y="163"/>
                    <a:pt x="58019" y="0"/>
                    <a:pt x="55651" y="0"/>
                  </a:cubicBezTo>
                  <a:cubicBezTo>
                    <a:pt x="50521" y="0"/>
                    <a:pt x="45848" y="465"/>
                    <a:pt x="41641" y="1381"/>
                  </a:cubicBezTo>
                  <a:cubicBezTo>
                    <a:pt x="37427" y="2303"/>
                    <a:pt x="33849" y="3947"/>
                    <a:pt x="30891" y="6313"/>
                  </a:cubicBezTo>
                  <a:cubicBezTo>
                    <a:pt x="27927" y="8678"/>
                    <a:pt x="25622" y="11904"/>
                    <a:pt x="23976" y="15968"/>
                  </a:cubicBezTo>
                  <a:cubicBezTo>
                    <a:pt x="22338" y="20055"/>
                    <a:pt x="21516" y="25235"/>
                    <a:pt x="21516" y="31548"/>
                  </a:cubicBezTo>
                  <a:lnTo>
                    <a:pt x="21516" y="41211"/>
                  </a:lnTo>
                  <a:lnTo>
                    <a:pt x="3951" y="41211"/>
                  </a:lnTo>
                  <a:cubicBezTo>
                    <a:pt x="2895" y="41211"/>
                    <a:pt x="1979" y="41606"/>
                    <a:pt x="1188" y="42389"/>
                  </a:cubicBezTo>
                  <a:cubicBezTo>
                    <a:pt x="396" y="43188"/>
                    <a:pt x="0" y="44103"/>
                    <a:pt x="0" y="45158"/>
                  </a:cubicBezTo>
                  <a:lnTo>
                    <a:pt x="0" y="54223"/>
                  </a:lnTo>
                  <a:cubicBezTo>
                    <a:pt x="0" y="55278"/>
                    <a:pt x="396" y="56092"/>
                    <a:pt x="1188" y="56689"/>
                  </a:cubicBezTo>
                  <a:cubicBezTo>
                    <a:pt x="1979" y="57279"/>
                    <a:pt x="2895" y="57705"/>
                    <a:pt x="3951" y="57969"/>
                  </a:cubicBezTo>
                  <a:lnTo>
                    <a:pt x="21516" y="60730"/>
                  </a:lnTo>
                  <a:lnTo>
                    <a:pt x="21516" y="148277"/>
                  </a:lnTo>
                  <a:cubicBezTo>
                    <a:pt x="21516" y="149332"/>
                    <a:pt x="21943" y="150278"/>
                    <a:pt x="22796" y="151131"/>
                  </a:cubicBezTo>
                  <a:cubicBezTo>
                    <a:pt x="23650" y="151992"/>
                    <a:pt x="24604" y="152418"/>
                    <a:pt x="25660" y="152418"/>
                  </a:cubicBezTo>
                  <a:lnTo>
                    <a:pt x="43621" y="152418"/>
                  </a:lnTo>
                  <a:cubicBezTo>
                    <a:pt x="44669" y="152418"/>
                    <a:pt x="45592" y="151992"/>
                    <a:pt x="46376" y="151131"/>
                  </a:cubicBezTo>
                  <a:cubicBezTo>
                    <a:pt x="47168" y="150278"/>
                    <a:pt x="47564" y="149331"/>
                    <a:pt x="47564" y="148277"/>
                  </a:cubicBezTo>
                  <a:lnTo>
                    <a:pt x="47564" y="60730"/>
                  </a:lnTo>
                  <a:lnTo>
                    <a:pt x="66510" y="60730"/>
                  </a:lnTo>
                  <a:cubicBezTo>
                    <a:pt x="67558" y="60730"/>
                    <a:pt x="68482" y="60373"/>
                    <a:pt x="69273" y="59652"/>
                  </a:cubicBezTo>
                  <a:cubicBezTo>
                    <a:pt x="70065" y="58931"/>
                    <a:pt x="70453" y="58039"/>
                    <a:pt x="70453" y="56985"/>
                  </a:cubicBezTo>
                  <a:lnTo>
                    <a:pt x="70453" y="45158"/>
                  </a:lnTo>
                  <a:cubicBezTo>
                    <a:pt x="70453" y="44103"/>
                    <a:pt x="70065" y="43188"/>
                    <a:pt x="69273" y="42389"/>
                  </a:cubicBezTo>
                  <a:cubicBezTo>
                    <a:pt x="68482" y="41606"/>
                    <a:pt x="67558" y="41211"/>
                    <a:pt x="66510" y="41211"/>
                  </a:cubicBezTo>
                  <a:lnTo>
                    <a:pt x="47564" y="41211"/>
                  </a:lnTo>
                  <a:lnTo>
                    <a:pt x="47564" y="31548"/>
                  </a:lnTo>
                  <a:cubicBezTo>
                    <a:pt x="47564" y="26685"/>
                    <a:pt x="48317" y="23506"/>
                    <a:pt x="49838" y="21986"/>
                  </a:cubicBezTo>
                  <a:cubicBezTo>
                    <a:pt x="51343" y="20481"/>
                    <a:pt x="54472" y="19721"/>
                    <a:pt x="59206" y="19721"/>
                  </a:cubicBezTo>
                  <a:lnTo>
                    <a:pt x="68086" y="19721"/>
                  </a:lnTo>
                  <a:cubicBezTo>
                    <a:pt x="68745" y="19721"/>
                    <a:pt x="69405" y="19457"/>
                    <a:pt x="70064" y="18930"/>
                  </a:cubicBezTo>
                  <a:cubicBezTo>
                    <a:pt x="70717" y="18410"/>
                    <a:pt x="71042" y="17549"/>
                    <a:pt x="71042" y="16371"/>
                  </a:cubicBezTo>
                  <a:lnTo>
                    <a:pt x="71042" y="4739"/>
                  </a:lnTo>
                  <a:cubicBezTo>
                    <a:pt x="71042" y="3815"/>
                    <a:pt x="70655" y="3125"/>
                    <a:pt x="69863" y="2668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72" name="Freeform 71">
              <a:extLst>
                <a:ext uri="{FF2B5EF4-FFF2-40B4-BE49-F238E27FC236}">
                  <a16:creationId xmlns:a16="http://schemas.microsoft.com/office/drawing/2014/main" id="{F30738DB-980A-F764-4897-97FEB6DF6B76}"/>
                </a:ext>
              </a:extLst>
            </p:cNvPr>
            <p:cNvSpPr/>
            <p:nvPr/>
          </p:nvSpPr>
          <p:spPr>
            <a:xfrm>
              <a:off x="9995227" y="1465131"/>
              <a:ext cx="26048" cy="111207"/>
            </a:xfrm>
            <a:custGeom>
              <a:avLst/>
              <a:gdLst>
                <a:gd name="connsiteX0" fmla="*/ 22106 w 26048"/>
                <a:gd name="connsiteY0" fmla="*/ 0 h 111207"/>
                <a:gd name="connsiteX1" fmla="*/ 3951 w 26048"/>
                <a:gd name="connsiteY1" fmla="*/ 0 h 111207"/>
                <a:gd name="connsiteX2" fmla="*/ 1188 w 26048"/>
                <a:gd name="connsiteY2" fmla="*/ 1179 h 111207"/>
                <a:gd name="connsiteX3" fmla="*/ 0 w 26048"/>
                <a:gd name="connsiteY3" fmla="*/ 3947 h 111207"/>
                <a:gd name="connsiteX4" fmla="*/ 0 w 26048"/>
                <a:gd name="connsiteY4" fmla="*/ 107067 h 111207"/>
                <a:gd name="connsiteX5" fmla="*/ 1188 w 26048"/>
                <a:gd name="connsiteY5" fmla="*/ 109920 h 111207"/>
                <a:gd name="connsiteX6" fmla="*/ 3951 w 26048"/>
                <a:gd name="connsiteY6" fmla="*/ 111208 h 111207"/>
                <a:gd name="connsiteX7" fmla="*/ 22106 w 26048"/>
                <a:gd name="connsiteY7" fmla="*/ 111208 h 111207"/>
                <a:gd name="connsiteX8" fmla="*/ 24869 w 26048"/>
                <a:gd name="connsiteY8" fmla="*/ 109920 h 111207"/>
                <a:gd name="connsiteX9" fmla="*/ 26049 w 26048"/>
                <a:gd name="connsiteY9" fmla="*/ 107067 h 111207"/>
                <a:gd name="connsiteX10" fmla="*/ 26049 w 26048"/>
                <a:gd name="connsiteY10" fmla="*/ 3947 h 111207"/>
                <a:gd name="connsiteX11" fmla="*/ 24869 w 26048"/>
                <a:gd name="connsiteY11" fmla="*/ 1179 h 111207"/>
                <a:gd name="connsiteX12" fmla="*/ 22106 w 26048"/>
                <a:gd name="connsiteY12" fmla="*/ 0 h 111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048" h="111207">
                  <a:moveTo>
                    <a:pt x="22106" y="0"/>
                  </a:moveTo>
                  <a:lnTo>
                    <a:pt x="3951" y="0"/>
                  </a:lnTo>
                  <a:cubicBezTo>
                    <a:pt x="2895" y="0"/>
                    <a:pt x="1979" y="396"/>
                    <a:pt x="1188" y="1179"/>
                  </a:cubicBezTo>
                  <a:cubicBezTo>
                    <a:pt x="396" y="1978"/>
                    <a:pt x="0" y="2893"/>
                    <a:pt x="0" y="3947"/>
                  </a:cubicBezTo>
                  <a:lnTo>
                    <a:pt x="0" y="107067"/>
                  </a:lnTo>
                  <a:cubicBezTo>
                    <a:pt x="0" y="108121"/>
                    <a:pt x="396" y="109067"/>
                    <a:pt x="1188" y="109920"/>
                  </a:cubicBezTo>
                  <a:cubicBezTo>
                    <a:pt x="1979" y="110781"/>
                    <a:pt x="2895" y="111208"/>
                    <a:pt x="3951" y="111208"/>
                  </a:cubicBezTo>
                  <a:lnTo>
                    <a:pt x="22106" y="111208"/>
                  </a:lnTo>
                  <a:cubicBezTo>
                    <a:pt x="23153" y="111208"/>
                    <a:pt x="24077" y="110781"/>
                    <a:pt x="24869" y="109920"/>
                  </a:cubicBezTo>
                  <a:cubicBezTo>
                    <a:pt x="25653" y="109067"/>
                    <a:pt x="26049" y="108121"/>
                    <a:pt x="26049" y="107067"/>
                  </a:cubicBezTo>
                  <a:lnTo>
                    <a:pt x="26049" y="3947"/>
                  </a:lnTo>
                  <a:cubicBezTo>
                    <a:pt x="26049" y="2893"/>
                    <a:pt x="25652" y="1978"/>
                    <a:pt x="24869" y="1179"/>
                  </a:cubicBezTo>
                  <a:cubicBezTo>
                    <a:pt x="24077" y="395"/>
                    <a:pt x="23153" y="0"/>
                    <a:pt x="22106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73" name="Freeform 72">
              <a:extLst>
                <a:ext uri="{FF2B5EF4-FFF2-40B4-BE49-F238E27FC236}">
                  <a16:creationId xmlns:a16="http://schemas.microsoft.com/office/drawing/2014/main" id="{4EB638AD-E92F-4AE0-6815-77FC9C47DA9E}"/>
                </a:ext>
              </a:extLst>
            </p:cNvPr>
            <p:cNvSpPr/>
            <p:nvPr/>
          </p:nvSpPr>
          <p:spPr>
            <a:xfrm>
              <a:off x="9994639" y="1425106"/>
              <a:ext cx="27235" cy="25242"/>
            </a:xfrm>
            <a:custGeom>
              <a:avLst/>
              <a:gdLst>
                <a:gd name="connsiteX0" fmla="*/ 23285 w 27235"/>
                <a:gd name="connsiteY0" fmla="*/ 0 h 25242"/>
                <a:gd name="connsiteX1" fmla="*/ 4145 w 27235"/>
                <a:gd name="connsiteY1" fmla="*/ 0 h 25242"/>
                <a:gd name="connsiteX2" fmla="*/ 1281 w 27235"/>
                <a:gd name="connsiteY2" fmla="*/ 1186 h 25242"/>
                <a:gd name="connsiteX3" fmla="*/ 0 w 27235"/>
                <a:gd name="connsiteY3" fmla="*/ 3947 h 25242"/>
                <a:gd name="connsiteX4" fmla="*/ 0 w 27235"/>
                <a:gd name="connsiteY4" fmla="*/ 21296 h 25242"/>
                <a:gd name="connsiteX5" fmla="*/ 1281 w 27235"/>
                <a:gd name="connsiteY5" fmla="*/ 24056 h 25242"/>
                <a:gd name="connsiteX6" fmla="*/ 4145 w 27235"/>
                <a:gd name="connsiteY6" fmla="*/ 25243 h 25242"/>
                <a:gd name="connsiteX7" fmla="*/ 23285 w 27235"/>
                <a:gd name="connsiteY7" fmla="*/ 25243 h 25242"/>
                <a:gd name="connsiteX8" fmla="*/ 26048 w 27235"/>
                <a:gd name="connsiteY8" fmla="*/ 24056 h 25242"/>
                <a:gd name="connsiteX9" fmla="*/ 27236 w 27235"/>
                <a:gd name="connsiteY9" fmla="*/ 21296 h 25242"/>
                <a:gd name="connsiteX10" fmla="*/ 27236 w 27235"/>
                <a:gd name="connsiteY10" fmla="*/ 3947 h 25242"/>
                <a:gd name="connsiteX11" fmla="*/ 26048 w 27235"/>
                <a:gd name="connsiteY11" fmla="*/ 1186 h 25242"/>
                <a:gd name="connsiteX12" fmla="*/ 23285 w 27235"/>
                <a:gd name="connsiteY12" fmla="*/ 0 h 25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235" h="25242">
                  <a:moveTo>
                    <a:pt x="23285" y="0"/>
                  </a:moveTo>
                  <a:lnTo>
                    <a:pt x="4145" y="0"/>
                  </a:lnTo>
                  <a:cubicBezTo>
                    <a:pt x="3089" y="0"/>
                    <a:pt x="2135" y="396"/>
                    <a:pt x="1281" y="1186"/>
                  </a:cubicBezTo>
                  <a:cubicBezTo>
                    <a:pt x="427" y="1970"/>
                    <a:pt x="0" y="2893"/>
                    <a:pt x="0" y="3947"/>
                  </a:cubicBezTo>
                  <a:lnTo>
                    <a:pt x="0" y="21296"/>
                  </a:lnTo>
                  <a:cubicBezTo>
                    <a:pt x="0" y="22350"/>
                    <a:pt x="427" y="23273"/>
                    <a:pt x="1281" y="24056"/>
                  </a:cubicBezTo>
                  <a:cubicBezTo>
                    <a:pt x="2135" y="24848"/>
                    <a:pt x="3089" y="25243"/>
                    <a:pt x="4145" y="25243"/>
                  </a:cubicBezTo>
                  <a:lnTo>
                    <a:pt x="23285" y="25243"/>
                  </a:lnTo>
                  <a:cubicBezTo>
                    <a:pt x="24341" y="25243"/>
                    <a:pt x="25257" y="24848"/>
                    <a:pt x="26048" y="24056"/>
                  </a:cubicBezTo>
                  <a:cubicBezTo>
                    <a:pt x="26840" y="23273"/>
                    <a:pt x="27236" y="22350"/>
                    <a:pt x="27236" y="21296"/>
                  </a:cubicBezTo>
                  <a:lnTo>
                    <a:pt x="27236" y="3947"/>
                  </a:lnTo>
                  <a:cubicBezTo>
                    <a:pt x="27236" y="2893"/>
                    <a:pt x="26840" y="1970"/>
                    <a:pt x="26048" y="1186"/>
                  </a:cubicBezTo>
                  <a:cubicBezTo>
                    <a:pt x="25257" y="395"/>
                    <a:pt x="24341" y="0"/>
                    <a:pt x="23285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74" name="Freeform 73">
              <a:extLst>
                <a:ext uri="{FF2B5EF4-FFF2-40B4-BE49-F238E27FC236}">
                  <a16:creationId xmlns:a16="http://schemas.microsoft.com/office/drawing/2014/main" id="{F9B9E1B8-93D6-94B1-B07B-345D7E29CFB2}"/>
                </a:ext>
              </a:extLst>
            </p:cNvPr>
            <p:cNvSpPr/>
            <p:nvPr/>
          </p:nvSpPr>
          <p:spPr>
            <a:xfrm>
              <a:off x="10038646" y="1441865"/>
              <a:ext cx="71042" cy="136055"/>
            </a:xfrm>
            <a:custGeom>
              <a:avLst/>
              <a:gdLst>
                <a:gd name="connsiteX0" fmla="*/ 66859 w 71042"/>
                <a:gd name="connsiteY0" fmla="*/ 115745 h 136055"/>
                <a:gd name="connsiteX1" fmla="*/ 56303 w 71042"/>
                <a:gd name="connsiteY1" fmla="*/ 115745 h 136055"/>
                <a:gd name="connsiteX2" fmla="*/ 52027 w 71042"/>
                <a:gd name="connsiteY2" fmla="*/ 115450 h 136055"/>
                <a:gd name="connsiteX3" fmla="*/ 49737 w 71042"/>
                <a:gd name="connsiteY3" fmla="*/ 113969 h 136055"/>
                <a:gd name="connsiteX4" fmla="*/ 48743 w 71042"/>
                <a:gd name="connsiteY4" fmla="*/ 110619 h 136055"/>
                <a:gd name="connsiteX5" fmla="*/ 48549 w 71042"/>
                <a:gd name="connsiteY5" fmla="*/ 104701 h 136055"/>
                <a:gd name="connsiteX6" fmla="*/ 48549 w 71042"/>
                <a:gd name="connsiteY6" fmla="*/ 42785 h 136055"/>
                <a:gd name="connsiteX7" fmla="*/ 66463 w 71042"/>
                <a:gd name="connsiteY7" fmla="*/ 42785 h 136055"/>
                <a:gd name="connsiteX8" fmla="*/ 69250 w 71042"/>
                <a:gd name="connsiteY8" fmla="*/ 41606 h 136055"/>
                <a:gd name="connsiteX9" fmla="*/ 70445 w 71042"/>
                <a:gd name="connsiteY9" fmla="*/ 38845 h 136055"/>
                <a:gd name="connsiteX10" fmla="*/ 70445 w 71042"/>
                <a:gd name="connsiteY10" fmla="*/ 27213 h 136055"/>
                <a:gd name="connsiteX11" fmla="*/ 69250 w 71042"/>
                <a:gd name="connsiteY11" fmla="*/ 24444 h 136055"/>
                <a:gd name="connsiteX12" fmla="*/ 66463 w 71042"/>
                <a:gd name="connsiteY12" fmla="*/ 23265 h 136055"/>
                <a:gd name="connsiteX13" fmla="*/ 48549 w 71042"/>
                <a:gd name="connsiteY13" fmla="*/ 23265 h 136055"/>
                <a:gd name="connsiteX14" fmla="*/ 48549 w 71042"/>
                <a:gd name="connsiteY14" fmla="*/ 2963 h 136055"/>
                <a:gd name="connsiteX15" fmla="*/ 45414 w 71042"/>
                <a:gd name="connsiteY15" fmla="*/ 0 h 136055"/>
                <a:gd name="connsiteX16" fmla="*/ 44630 w 71042"/>
                <a:gd name="connsiteY16" fmla="*/ 0 h 136055"/>
                <a:gd name="connsiteX17" fmla="*/ 26413 w 71042"/>
                <a:gd name="connsiteY17" fmla="*/ 3156 h 136055"/>
                <a:gd name="connsiteX18" fmla="*/ 23673 w 71042"/>
                <a:gd name="connsiteY18" fmla="*/ 4537 h 136055"/>
                <a:gd name="connsiteX19" fmla="*/ 22493 w 71042"/>
                <a:gd name="connsiteY19" fmla="*/ 7104 h 136055"/>
                <a:gd name="connsiteX20" fmla="*/ 22493 w 71042"/>
                <a:gd name="connsiteY20" fmla="*/ 23265 h 136055"/>
                <a:gd name="connsiteX21" fmla="*/ 3951 w 71042"/>
                <a:gd name="connsiteY21" fmla="*/ 23265 h 136055"/>
                <a:gd name="connsiteX22" fmla="*/ 1180 w 71042"/>
                <a:gd name="connsiteY22" fmla="*/ 24444 h 136055"/>
                <a:gd name="connsiteX23" fmla="*/ 0 w 71042"/>
                <a:gd name="connsiteY23" fmla="*/ 27213 h 136055"/>
                <a:gd name="connsiteX24" fmla="*/ 0 w 71042"/>
                <a:gd name="connsiteY24" fmla="*/ 36085 h 136055"/>
                <a:gd name="connsiteX25" fmla="*/ 1180 w 71042"/>
                <a:gd name="connsiteY25" fmla="*/ 38644 h 136055"/>
                <a:gd name="connsiteX26" fmla="*/ 3951 w 71042"/>
                <a:gd name="connsiteY26" fmla="*/ 40032 h 136055"/>
                <a:gd name="connsiteX27" fmla="*/ 22493 w 71042"/>
                <a:gd name="connsiteY27" fmla="*/ 42785 h 136055"/>
                <a:gd name="connsiteX28" fmla="*/ 22493 w 71042"/>
                <a:gd name="connsiteY28" fmla="*/ 104701 h 136055"/>
                <a:gd name="connsiteX29" fmla="*/ 24271 w 71042"/>
                <a:gd name="connsiteY29" fmla="*/ 120770 h 136055"/>
                <a:gd name="connsiteX30" fmla="*/ 29797 w 71042"/>
                <a:gd name="connsiteY30" fmla="*/ 130332 h 136055"/>
                <a:gd name="connsiteX31" fmla="*/ 39569 w 71042"/>
                <a:gd name="connsiteY31" fmla="*/ 134869 h 136055"/>
                <a:gd name="connsiteX32" fmla="*/ 53874 w 71042"/>
                <a:gd name="connsiteY32" fmla="*/ 136055 h 136055"/>
                <a:gd name="connsiteX33" fmla="*/ 60487 w 71042"/>
                <a:gd name="connsiteY33" fmla="*/ 135660 h 136055"/>
                <a:gd name="connsiteX34" fmla="*/ 67294 w 71042"/>
                <a:gd name="connsiteY34" fmla="*/ 134667 h 136055"/>
                <a:gd name="connsiteX35" fmla="*/ 71043 w 71042"/>
                <a:gd name="connsiteY35" fmla="*/ 131123 h 136055"/>
                <a:gd name="connsiteX36" fmla="*/ 71043 w 71042"/>
                <a:gd name="connsiteY36" fmla="*/ 118700 h 136055"/>
                <a:gd name="connsiteX37" fmla="*/ 66859 w 71042"/>
                <a:gd name="connsiteY37" fmla="*/ 115745 h 136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42" h="136055">
                  <a:moveTo>
                    <a:pt x="66859" y="115745"/>
                  </a:moveTo>
                  <a:lnTo>
                    <a:pt x="56303" y="115745"/>
                  </a:lnTo>
                  <a:cubicBezTo>
                    <a:pt x="54448" y="115745"/>
                    <a:pt x="53020" y="115644"/>
                    <a:pt x="52027" y="115450"/>
                  </a:cubicBezTo>
                  <a:cubicBezTo>
                    <a:pt x="51033" y="115248"/>
                    <a:pt x="50265" y="114760"/>
                    <a:pt x="49737" y="113969"/>
                  </a:cubicBezTo>
                  <a:cubicBezTo>
                    <a:pt x="49209" y="113178"/>
                    <a:pt x="48875" y="112061"/>
                    <a:pt x="48743" y="110619"/>
                  </a:cubicBezTo>
                  <a:cubicBezTo>
                    <a:pt x="48612" y="109168"/>
                    <a:pt x="48549" y="107199"/>
                    <a:pt x="48549" y="104701"/>
                  </a:cubicBezTo>
                  <a:lnTo>
                    <a:pt x="48549" y="42785"/>
                  </a:lnTo>
                  <a:lnTo>
                    <a:pt x="66463" y="42785"/>
                  </a:lnTo>
                  <a:cubicBezTo>
                    <a:pt x="67527" y="42785"/>
                    <a:pt x="68458" y="42389"/>
                    <a:pt x="69250" y="41606"/>
                  </a:cubicBezTo>
                  <a:cubicBezTo>
                    <a:pt x="70050" y="40815"/>
                    <a:pt x="70445" y="39900"/>
                    <a:pt x="70445" y="38845"/>
                  </a:cubicBezTo>
                  <a:lnTo>
                    <a:pt x="70445" y="27213"/>
                  </a:lnTo>
                  <a:cubicBezTo>
                    <a:pt x="70445" y="26166"/>
                    <a:pt x="70050" y="25243"/>
                    <a:pt x="69250" y="24444"/>
                  </a:cubicBezTo>
                  <a:cubicBezTo>
                    <a:pt x="68458" y="23661"/>
                    <a:pt x="67527" y="23265"/>
                    <a:pt x="66463" y="23265"/>
                  </a:cubicBezTo>
                  <a:lnTo>
                    <a:pt x="48549" y="23265"/>
                  </a:lnTo>
                  <a:lnTo>
                    <a:pt x="48549" y="2963"/>
                  </a:lnTo>
                  <a:cubicBezTo>
                    <a:pt x="48549" y="985"/>
                    <a:pt x="47501" y="0"/>
                    <a:pt x="45414" y="0"/>
                  </a:cubicBezTo>
                  <a:lnTo>
                    <a:pt x="44630" y="0"/>
                  </a:lnTo>
                  <a:lnTo>
                    <a:pt x="26413" y="3156"/>
                  </a:lnTo>
                  <a:cubicBezTo>
                    <a:pt x="25365" y="3428"/>
                    <a:pt x="24457" y="3877"/>
                    <a:pt x="23673" y="4537"/>
                  </a:cubicBezTo>
                  <a:cubicBezTo>
                    <a:pt x="22889" y="5196"/>
                    <a:pt x="22493" y="6049"/>
                    <a:pt x="22493" y="7104"/>
                  </a:cubicBezTo>
                  <a:lnTo>
                    <a:pt x="22493" y="23265"/>
                  </a:lnTo>
                  <a:lnTo>
                    <a:pt x="3951" y="23265"/>
                  </a:lnTo>
                  <a:cubicBezTo>
                    <a:pt x="2895" y="23265"/>
                    <a:pt x="1971" y="23661"/>
                    <a:pt x="1180" y="24444"/>
                  </a:cubicBezTo>
                  <a:cubicBezTo>
                    <a:pt x="396" y="25243"/>
                    <a:pt x="0" y="26166"/>
                    <a:pt x="0" y="27213"/>
                  </a:cubicBezTo>
                  <a:lnTo>
                    <a:pt x="0" y="36085"/>
                  </a:lnTo>
                  <a:cubicBezTo>
                    <a:pt x="0" y="37131"/>
                    <a:pt x="396" y="37992"/>
                    <a:pt x="1180" y="38644"/>
                  </a:cubicBezTo>
                  <a:cubicBezTo>
                    <a:pt x="1971" y="39303"/>
                    <a:pt x="2895" y="39760"/>
                    <a:pt x="3951" y="40032"/>
                  </a:cubicBezTo>
                  <a:lnTo>
                    <a:pt x="22493" y="42785"/>
                  </a:lnTo>
                  <a:lnTo>
                    <a:pt x="22493" y="104701"/>
                  </a:lnTo>
                  <a:cubicBezTo>
                    <a:pt x="22493" y="111270"/>
                    <a:pt x="23083" y="116629"/>
                    <a:pt x="24271" y="120770"/>
                  </a:cubicBezTo>
                  <a:cubicBezTo>
                    <a:pt x="25458" y="124911"/>
                    <a:pt x="27298" y="128099"/>
                    <a:pt x="29797" y="130332"/>
                  </a:cubicBezTo>
                  <a:cubicBezTo>
                    <a:pt x="32296" y="132574"/>
                    <a:pt x="35548" y="134078"/>
                    <a:pt x="39569" y="134869"/>
                  </a:cubicBezTo>
                  <a:cubicBezTo>
                    <a:pt x="43574" y="135660"/>
                    <a:pt x="48348" y="136055"/>
                    <a:pt x="53874" y="136055"/>
                  </a:cubicBezTo>
                  <a:cubicBezTo>
                    <a:pt x="56109" y="136055"/>
                    <a:pt x="58314" y="135924"/>
                    <a:pt x="60487" y="135660"/>
                  </a:cubicBezTo>
                  <a:cubicBezTo>
                    <a:pt x="62653" y="135396"/>
                    <a:pt x="64919" y="135063"/>
                    <a:pt x="67294" y="134667"/>
                  </a:cubicBezTo>
                  <a:cubicBezTo>
                    <a:pt x="69786" y="134280"/>
                    <a:pt x="71043" y="133093"/>
                    <a:pt x="71043" y="131123"/>
                  </a:cubicBezTo>
                  <a:lnTo>
                    <a:pt x="71043" y="118700"/>
                  </a:lnTo>
                  <a:cubicBezTo>
                    <a:pt x="71043" y="116730"/>
                    <a:pt x="69646" y="115745"/>
                    <a:pt x="66859" y="11574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75" name="Freeform 74">
              <a:extLst>
                <a:ext uri="{FF2B5EF4-FFF2-40B4-BE49-F238E27FC236}">
                  <a16:creationId xmlns:a16="http://schemas.microsoft.com/office/drawing/2014/main" id="{A08F2D50-D36F-0479-5391-909399E62438}"/>
                </a:ext>
              </a:extLst>
            </p:cNvPr>
            <p:cNvSpPr/>
            <p:nvPr/>
          </p:nvSpPr>
          <p:spPr>
            <a:xfrm>
              <a:off x="10176784" y="1428263"/>
              <a:ext cx="98682" cy="149649"/>
            </a:xfrm>
            <a:custGeom>
              <a:avLst/>
              <a:gdLst>
                <a:gd name="connsiteX0" fmla="*/ 93055 w 98682"/>
                <a:gd name="connsiteY0" fmla="*/ 86950 h 149649"/>
                <a:gd name="connsiteX1" fmla="*/ 84672 w 98682"/>
                <a:gd name="connsiteY1" fmla="*/ 77387 h 149649"/>
                <a:gd name="connsiteX2" fmla="*/ 71252 w 98682"/>
                <a:gd name="connsiteY2" fmla="*/ 68221 h 149649"/>
                <a:gd name="connsiteX3" fmla="*/ 43620 w 98682"/>
                <a:gd name="connsiteY3" fmla="*/ 55006 h 149649"/>
                <a:gd name="connsiteX4" fmla="*/ 35727 w 98682"/>
                <a:gd name="connsiteY4" fmla="*/ 50283 h 149649"/>
                <a:gd name="connsiteX5" fmla="*/ 30689 w 98682"/>
                <a:gd name="connsiteY5" fmla="*/ 46041 h 149649"/>
                <a:gd name="connsiteX6" fmla="*/ 28120 w 98682"/>
                <a:gd name="connsiteY6" fmla="*/ 41900 h 149649"/>
                <a:gd name="connsiteX7" fmla="*/ 27437 w 98682"/>
                <a:gd name="connsiteY7" fmla="*/ 37457 h 149649"/>
                <a:gd name="connsiteX8" fmla="*/ 32272 w 98682"/>
                <a:gd name="connsiteY8" fmla="*/ 27111 h 149649"/>
                <a:gd name="connsiteX9" fmla="*/ 48153 w 98682"/>
                <a:gd name="connsiteY9" fmla="*/ 23459 h 149649"/>
                <a:gd name="connsiteX10" fmla="*/ 71446 w 98682"/>
                <a:gd name="connsiteY10" fmla="*/ 23947 h 149649"/>
                <a:gd name="connsiteX11" fmla="*/ 90982 w 98682"/>
                <a:gd name="connsiteY11" fmla="*/ 25436 h 149649"/>
                <a:gd name="connsiteX12" fmla="*/ 91378 w 98682"/>
                <a:gd name="connsiteY12" fmla="*/ 25436 h 149649"/>
                <a:gd name="connsiteX13" fmla="*/ 93846 w 98682"/>
                <a:gd name="connsiteY13" fmla="*/ 24444 h 149649"/>
                <a:gd name="connsiteX14" fmla="*/ 94731 w 98682"/>
                <a:gd name="connsiteY14" fmla="*/ 21884 h 149649"/>
                <a:gd name="connsiteX15" fmla="*/ 94731 w 98682"/>
                <a:gd name="connsiteY15" fmla="*/ 7289 h 149649"/>
                <a:gd name="connsiteX16" fmla="*/ 93745 w 98682"/>
                <a:gd name="connsiteY16" fmla="*/ 4831 h 149649"/>
                <a:gd name="connsiteX17" fmla="*/ 91176 w 98682"/>
                <a:gd name="connsiteY17" fmla="*/ 3544 h 149649"/>
                <a:gd name="connsiteX18" fmla="*/ 84269 w 98682"/>
                <a:gd name="connsiteY18" fmla="*/ 2365 h 149649"/>
                <a:gd name="connsiteX19" fmla="*/ 74605 w 98682"/>
                <a:gd name="connsiteY19" fmla="*/ 1179 h 149649"/>
                <a:gd name="connsiteX20" fmla="*/ 63754 w 98682"/>
                <a:gd name="connsiteY20" fmla="*/ 295 h 149649"/>
                <a:gd name="connsiteX21" fmla="*/ 49341 w 98682"/>
                <a:gd name="connsiteY21" fmla="*/ 0 h 149649"/>
                <a:gd name="connsiteX22" fmla="*/ 26149 w 98682"/>
                <a:gd name="connsiteY22" fmla="*/ 2761 h 149649"/>
                <a:gd name="connsiteX23" fmla="*/ 10952 w 98682"/>
                <a:gd name="connsiteY23" fmla="*/ 10547 h 149649"/>
                <a:gd name="connsiteX24" fmla="*/ 2569 w 98682"/>
                <a:gd name="connsiteY24" fmla="*/ 22474 h 149649"/>
                <a:gd name="connsiteX25" fmla="*/ 0 w 98682"/>
                <a:gd name="connsiteY25" fmla="*/ 37457 h 149649"/>
                <a:gd name="connsiteX26" fmla="*/ 1087 w 98682"/>
                <a:gd name="connsiteY26" fmla="*/ 47422 h 149649"/>
                <a:gd name="connsiteX27" fmla="*/ 4836 w 98682"/>
                <a:gd name="connsiteY27" fmla="*/ 56682 h 149649"/>
                <a:gd name="connsiteX28" fmla="*/ 11945 w 98682"/>
                <a:gd name="connsiteY28" fmla="*/ 65259 h 149649"/>
                <a:gd name="connsiteX29" fmla="*/ 23293 w 98682"/>
                <a:gd name="connsiteY29" fmla="*/ 73541 h 149649"/>
                <a:gd name="connsiteX30" fmla="*/ 53284 w 98682"/>
                <a:gd name="connsiteY30" fmla="*/ 89121 h 149649"/>
                <a:gd name="connsiteX31" fmla="*/ 61387 w 98682"/>
                <a:gd name="connsiteY31" fmla="*/ 94348 h 149649"/>
                <a:gd name="connsiteX32" fmla="*/ 66510 w 98682"/>
                <a:gd name="connsiteY32" fmla="*/ 98776 h 149649"/>
                <a:gd name="connsiteX33" fmla="*/ 69281 w 98682"/>
                <a:gd name="connsiteY33" fmla="*/ 103220 h 149649"/>
                <a:gd name="connsiteX34" fmla="*/ 70065 w 98682"/>
                <a:gd name="connsiteY34" fmla="*/ 108447 h 149649"/>
                <a:gd name="connsiteX35" fmla="*/ 65229 w 98682"/>
                <a:gd name="connsiteY35" fmla="*/ 121654 h 149649"/>
                <a:gd name="connsiteX36" fmla="*/ 47168 w 98682"/>
                <a:gd name="connsiteY36" fmla="*/ 126191 h 149649"/>
                <a:gd name="connsiteX37" fmla="*/ 35820 w 98682"/>
                <a:gd name="connsiteY37" fmla="*/ 125989 h 149649"/>
                <a:gd name="connsiteX38" fmla="*/ 26056 w 98682"/>
                <a:gd name="connsiteY38" fmla="*/ 125500 h 149649"/>
                <a:gd name="connsiteX39" fmla="*/ 16090 w 98682"/>
                <a:gd name="connsiteY39" fmla="*/ 124911 h 149649"/>
                <a:gd name="connsiteX40" fmla="*/ 8289 w 98682"/>
                <a:gd name="connsiteY40" fmla="*/ 124213 h 149649"/>
                <a:gd name="connsiteX41" fmla="*/ 7894 w 98682"/>
                <a:gd name="connsiteY41" fmla="*/ 124213 h 149649"/>
                <a:gd name="connsiteX42" fmla="*/ 5231 w 98682"/>
                <a:gd name="connsiteY42" fmla="*/ 125299 h 149649"/>
                <a:gd name="connsiteX43" fmla="*/ 4145 w 98682"/>
                <a:gd name="connsiteY43" fmla="*/ 127966 h 149649"/>
                <a:gd name="connsiteX44" fmla="*/ 4145 w 98682"/>
                <a:gd name="connsiteY44" fmla="*/ 142158 h 149649"/>
                <a:gd name="connsiteX45" fmla="*/ 5231 w 98682"/>
                <a:gd name="connsiteY45" fmla="*/ 144725 h 149649"/>
                <a:gd name="connsiteX46" fmla="*/ 7894 w 98682"/>
                <a:gd name="connsiteY46" fmla="*/ 146098 h 149649"/>
                <a:gd name="connsiteX47" fmla="*/ 23293 w 98682"/>
                <a:gd name="connsiteY47" fmla="*/ 148665 h 149649"/>
                <a:gd name="connsiteX48" fmla="*/ 46780 w 98682"/>
                <a:gd name="connsiteY48" fmla="*/ 149650 h 149649"/>
                <a:gd name="connsiteX49" fmla="*/ 71540 w 98682"/>
                <a:gd name="connsiteY49" fmla="*/ 146005 h 149649"/>
                <a:gd name="connsiteX50" fmla="*/ 87529 w 98682"/>
                <a:gd name="connsiteY50" fmla="*/ 136536 h 149649"/>
                <a:gd name="connsiteX51" fmla="*/ 96113 w 98682"/>
                <a:gd name="connsiteY51" fmla="*/ 123329 h 149649"/>
                <a:gd name="connsiteX52" fmla="*/ 98682 w 98682"/>
                <a:gd name="connsiteY52" fmla="*/ 108447 h 149649"/>
                <a:gd name="connsiteX53" fmla="*/ 97394 w 98682"/>
                <a:gd name="connsiteY53" fmla="*/ 97202 h 149649"/>
                <a:gd name="connsiteX54" fmla="*/ 93055 w 98682"/>
                <a:gd name="connsiteY54" fmla="*/ 86950 h 149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98682" h="149649">
                  <a:moveTo>
                    <a:pt x="93055" y="86950"/>
                  </a:moveTo>
                  <a:cubicBezTo>
                    <a:pt x="91013" y="83661"/>
                    <a:pt x="88219" y="80474"/>
                    <a:pt x="84672" y="77387"/>
                  </a:cubicBezTo>
                  <a:cubicBezTo>
                    <a:pt x="81117" y="74301"/>
                    <a:pt x="76639" y="71245"/>
                    <a:pt x="71252" y="68221"/>
                  </a:cubicBezTo>
                  <a:lnTo>
                    <a:pt x="43620" y="55006"/>
                  </a:lnTo>
                  <a:cubicBezTo>
                    <a:pt x="40454" y="53300"/>
                    <a:pt x="37822" y="51726"/>
                    <a:pt x="35727" y="50283"/>
                  </a:cubicBezTo>
                  <a:cubicBezTo>
                    <a:pt x="33616" y="48833"/>
                    <a:pt x="31939" y="47422"/>
                    <a:pt x="30689" y="46041"/>
                  </a:cubicBezTo>
                  <a:cubicBezTo>
                    <a:pt x="29440" y="44653"/>
                    <a:pt x="28586" y="43281"/>
                    <a:pt x="28120" y="41900"/>
                  </a:cubicBezTo>
                  <a:cubicBezTo>
                    <a:pt x="27662" y="40520"/>
                    <a:pt x="27437" y="39039"/>
                    <a:pt x="27437" y="37457"/>
                  </a:cubicBezTo>
                  <a:cubicBezTo>
                    <a:pt x="27437" y="32990"/>
                    <a:pt x="29044" y="29547"/>
                    <a:pt x="32272" y="27111"/>
                  </a:cubicBezTo>
                  <a:cubicBezTo>
                    <a:pt x="35494" y="24676"/>
                    <a:pt x="40787" y="23459"/>
                    <a:pt x="48153" y="23459"/>
                  </a:cubicBezTo>
                  <a:cubicBezTo>
                    <a:pt x="54603" y="23459"/>
                    <a:pt x="64996" y="23622"/>
                    <a:pt x="71446" y="23947"/>
                  </a:cubicBezTo>
                  <a:cubicBezTo>
                    <a:pt x="77888" y="24281"/>
                    <a:pt x="84400" y="24777"/>
                    <a:pt x="90982" y="25436"/>
                  </a:cubicBezTo>
                  <a:lnTo>
                    <a:pt x="91378" y="25436"/>
                  </a:lnTo>
                  <a:cubicBezTo>
                    <a:pt x="92426" y="25436"/>
                    <a:pt x="93248" y="25103"/>
                    <a:pt x="93846" y="24444"/>
                  </a:cubicBezTo>
                  <a:cubicBezTo>
                    <a:pt x="94436" y="23792"/>
                    <a:pt x="94731" y="22939"/>
                    <a:pt x="94731" y="21884"/>
                  </a:cubicBezTo>
                  <a:lnTo>
                    <a:pt x="94731" y="7289"/>
                  </a:lnTo>
                  <a:cubicBezTo>
                    <a:pt x="94731" y="6235"/>
                    <a:pt x="94405" y="5420"/>
                    <a:pt x="93745" y="4831"/>
                  </a:cubicBezTo>
                  <a:cubicBezTo>
                    <a:pt x="93085" y="4234"/>
                    <a:pt x="92232" y="3807"/>
                    <a:pt x="91176" y="3544"/>
                  </a:cubicBezTo>
                  <a:cubicBezTo>
                    <a:pt x="89469" y="3148"/>
                    <a:pt x="87164" y="2760"/>
                    <a:pt x="84269" y="2365"/>
                  </a:cubicBezTo>
                  <a:cubicBezTo>
                    <a:pt x="81374" y="1970"/>
                    <a:pt x="78152" y="1574"/>
                    <a:pt x="74605" y="1179"/>
                  </a:cubicBezTo>
                  <a:cubicBezTo>
                    <a:pt x="71050" y="783"/>
                    <a:pt x="67433" y="488"/>
                    <a:pt x="63754" y="295"/>
                  </a:cubicBezTo>
                  <a:cubicBezTo>
                    <a:pt x="60068" y="93"/>
                    <a:pt x="52624" y="0"/>
                    <a:pt x="49341" y="0"/>
                  </a:cubicBezTo>
                  <a:cubicBezTo>
                    <a:pt x="40128" y="0"/>
                    <a:pt x="32397" y="915"/>
                    <a:pt x="26149" y="2761"/>
                  </a:cubicBezTo>
                  <a:cubicBezTo>
                    <a:pt x="19901" y="4599"/>
                    <a:pt x="14840" y="7197"/>
                    <a:pt x="10952" y="10547"/>
                  </a:cubicBezTo>
                  <a:cubicBezTo>
                    <a:pt x="7078" y="13897"/>
                    <a:pt x="4276" y="17875"/>
                    <a:pt x="2569" y="22474"/>
                  </a:cubicBezTo>
                  <a:cubicBezTo>
                    <a:pt x="861" y="27081"/>
                    <a:pt x="0" y="32075"/>
                    <a:pt x="0" y="37457"/>
                  </a:cubicBezTo>
                  <a:cubicBezTo>
                    <a:pt x="0" y="40877"/>
                    <a:pt x="365" y="44204"/>
                    <a:pt x="1087" y="47422"/>
                  </a:cubicBezTo>
                  <a:cubicBezTo>
                    <a:pt x="1808" y="50641"/>
                    <a:pt x="3058" y="53727"/>
                    <a:pt x="4836" y="56682"/>
                  </a:cubicBezTo>
                  <a:cubicBezTo>
                    <a:pt x="6613" y="59644"/>
                    <a:pt x="8981" y="62506"/>
                    <a:pt x="11945" y="65259"/>
                  </a:cubicBezTo>
                  <a:cubicBezTo>
                    <a:pt x="14902" y="68020"/>
                    <a:pt x="18683" y="70780"/>
                    <a:pt x="23293" y="73541"/>
                  </a:cubicBezTo>
                  <a:lnTo>
                    <a:pt x="53284" y="89121"/>
                  </a:lnTo>
                  <a:cubicBezTo>
                    <a:pt x="56575" y="91091"/>
                    <a:pt x="59276" y="92836"/>
                    <a:pt x="61387" y="94348"/>
                  </a:cubicBezTo>
                  <a:cubicBezTo>
                    <a:pt x="63483" y="95853"/>
                    <a:pt x="65198" y="97341"/>
                    <a:pt x="66510" y="98776"/>
                  </a:cubicBezTo>
                  <a:cubicBezTo>
                    <a:pt x="67822" y="100227"/>
                    <a:pt x="68745" y="101708"/>
                    <a:pt x="69281" y="103220"/>
                  </a:cubicBezTo>
                  <a:cubicBezTo>
                    <a:pt x="69793" y="104732"/>
                    <a:pt x="70065" y="106470"/>
                    <a:pt x="70065" y="108447"/>
                  </a:cubicBezTo>
                  <a:cubicBezTo>
                    <a:pt x="70065" y="114224"/>
                    <a:pt x="68450" y="118629"/>
                    <a:pt x="65229" y="121654"/>
                  </a:cubicBezTo>
                  <a:cubicBezTo>
                    <a:pt x="62000" y="124678"/>
                    <a:pt x="55985" y="126191"/>
                    <a:pt x="47168" y="126191"/>
                  </a:cubicBezTo>
                  <a:cubicBezTo>
                    <a:pt x="45328" y="126191"/>
                    <a:pt x="38909" y="126121"/>
                    <a:pt x="35820" y="125989"/>
                  </a:cubicBezTo>
                  <a:cubicBezTo>
                    <a:pt x="32731" y="125858"/>
                    <a:pt x="29471" y="125694"/>
                    <a:pt x="26056" y="125500"/>
                  </a:cubicBezTo>
                  <a:cubicBezTo>
                    <a:pt x="22633" y="125299"/>
                    <a:pt x="19311" y="125105"/>
                    <a:pt x="16090" y="124911"/>
                  </a:cubicBezTo>
                  <a:cubicBezTo>
                    <a:pt x="12861" y="124709"/>
                    <a:pt x="10269" y="124476"/>
                    <a:pt x="8289" y="124213"/>
                  </a:cubicBezTo>
                  <a:lnTo>
                    <a:pt x="7894" y="124213"/>
                  </a:lnTo>
                  <a:cubicBezTo>
                    <a:pt x="6846" y="124213"/>
                    <a:pt x="5953" y="124578"/>
                    <a:pt x="5231" y="125299"/>
                  </a:cubicBezTo>
                  <a:cubicBezTo>
                    <a:pt x="4509" y="126028"/>
                    <a:pt x="4145" y="126912"/>
                    <a:pt x="4145" y="127966"/>
                  </a:cubicBezTo>
                  <a:lnTo>
                    <a:pt x="4145" y="142158"/>
                  </a:lnTo>
                  <a:cubicBezTo>
                    <a:pt x="4145" y="143213"/>
                    <a:pt x="4509" y="144066"/>
                    <a:pt x="5231" y="144725"/>
                  </a:cubicBezTo>
                  <a:cubicBezTo>
                    <a:pt x="5953" y="145384"/>
                    <a:pt x="6845" y="145842"/>
                    <a:pt x="7894" y="146098"/>
                  </a:cubicBezTo>
                  <a:cubicBezTo>
                    <a:pt x="12636" y="147160"/>
                    <a:pt x="17767" y="148006"/>
                    <a:pt x="23293" y="148665"/>
                  </a:cubicBezTo>
                  <a:cubicBezTo>
                    <a:pt x="28812" y="149324"/>
                    <a:pt x="39282" y="149650"/>
                    <a:pt x="46780" y="149650"/>
                  </a:cubicBezTo>
                  <a:cubicBezTo>
                    <a:pt x="56645" y="149650"/>
                    <a:pt x="64896" y="148432"/>
                    <a:pt x="71540" y="146005"/>
                  </a:cubicBezTo>
                  <a:cubicBezTo>
                    <a:pt x="78184" y="143570"/>
                    <a:pt x="83516" y="140421"/>
                    <a:pt x="87529" y="136536"/>
                  </a:cubicBezTo>
                  <a:cubicBezTo>
                    <a:pt x="91542" y="132666"/>
                    <a:pt x="94405" y="128253"/>
                    <a:pt x="96113" y="123329"/>
                  </a:cubicBezTo>
                  <a:cubicBezTo>
                    <a:pt x="97821" y="118405"/>
                    <a:pt x="98682" y="113441"/>
                    <a:pt x="98682" y="108447"/>
                  </a:cubicBezTo>
                  <a:cubicBezTo>
                    <a:pt x="98682" y="104500"/>
                    <a:pt x="98247" y="100754"/>
                    <a:pt x="97394" y="97202"/>
                  </a:cubicBezTo>
                  <a:cubicBezTo>
                    <a:pt x="96540" y="93651"/>
                    <a:pt x="95089" y="90238"/>
                    <a:pt x="93055" y="8695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76" name="Freeform 75">
              <a:extLst>
                <a:ext uri="{FF2B5EF4-FFF2-40B4-BE49-F238E27FC236}">
                  <a16:creationId xmlns:a16="http://schemas.microsoft.com/office/drawing/2014/main" id="{7EADB1DC-5B26-5676-D38A-DDCF812B08FB}"/>
                </a:ext>
              </a:extLst>
            </p:cNvPr>
            <p:cNvSpPr/>
            <p:nvPr/>
          </p:nvSpPr>
          <p:spPr>
            <a:xfrm>
              <a:off x="10293808" y="1463753"/>
              <a:ext cx="94134" cy="114162"/>
            </a:xfrm>
            <a:custGeom>
              <a:avLst/>
              <a:gdLst>
                <a:gd name="connsiteX0" fmla="*/ 82119 w 94134"/>
                <a:gd name="connsiteY0" fmla="*/ 13998 h 114162"/>
                <a:gd name="connsiteX1" fmla="*/ 67449 w 94134"/>
                <a:gd name="connsiteY1" fmla="*/ 3653 h 114162"/>
                <a:gd name="connsiteX2" fmla="*/ 47261 w 94134"/>
                <a:gd name="connsiteY2" fmla="*/ 0 h 114162"/>
                <a:gd name="connsiteX3" fmla="*/ 27173 w 94134"/>
                <a:gd name="connsiteY3" fmla="*/ 3544 h 114162"/>
                <a:gd name="connsiteX4" fmla="*/ 12310 w 94134"/>
                <a:gd name="connsiteY4" fmla="*/ 13610 h 114162"/>
                <a:gd name="connsiteX5" fmla="*/ 3151 w 94134"/>
                <a:gd name="connsiteY5" fmla="*/ 29384 h 114162"/>
                <a:gd name="connsiteX6" fmla="*/ 0 w 94134"/>
                <a:gd name="connsiteY6" fmla="*/ 50082 h 114162"/>
                <a:gd name="connsiteX7" fmla="*/ 0 w 94134"/>
                <a:gd name="connsiteY7" fmla="*/ 64670 h 114162"/>
                <a:gd name="connsiteX8" fmla="*/ 4642 w 94134"/>
                <a:gd name="connsiteY8" fmla="*/ 88827 h 114162"/>
                <a:gd name="connsiteX9" fmla="*/ 16385 w 94134"/>
                <a:gd name="connsiteY9" fmla="*/ 104011 h 114162"/>
                <a:gd name="connsiteX10" fmla="*/ 31877 w 94134"/>
                <a:gd name="connsiteY10" fmla="*/ 111898 h 114162"/>
                <a:gd name="connsiteX11" fmla="*/ 47758 w 94134"/>
                <a:gd name="connsiteY11" fmla="*/ 114163 h 114162"/>
                <a:gd name="connsiteX12" fmla="*/ 59501 w 94134"/>
                <a:gd name="connsiteY12" fmla="*/ 113961 h 114162"/>
                <a:gd name="connsiteX13" fmla="*/ 68777 w 94134"/>
                <a:gd name="connsiteY13" fmla="*/ 113372 h 114162"/>
                <a:gd name="connsiteX14" fmla="*/ 77159 w 94134"/>
                <a:gd name="connsiteY14" fmla="*/ 112387 h 114162"/>
                <a:gd name="connsiteX15" fmla="*/ 86046 w 94134"/>
                <a:gd name="connsiteY15" fmla="*/ 110805 h 114162"/>
                <a:gd name="connsiteX16" fmla="*/ 89493 w 94134"/>
                <a:gd name="connsiteY16" fmla="*/ 109230 h 114162"/>
                <a:gd name="connsiteX17" fmla="*/ 90191 w 94134"/>
                <a:gd name="connsiteY17" fmla="*/ 105686 h 114162"/>
                <a:gd name="connsiteX18" fmla="*/ 90191 w 94134"/>
                <a:gd name="connsiteY18" fmla="*/ 92666 h 114162"/>
                <a:gd name="connsiteX19" fmla="*/ 89205 w 94134"/>
                <a:gd name="connsiteY19" fmla="*/ 90401 h 114162"/>
                <a:gd name="connsiteX20" fmla="*/ 86637 w 94134"/>
                <a:gd name="connsiteY20" fmla="*/ 89711 h 114162"/>
                <a:gd name="connsiteX21" fmla="*/ 86047 w 94134"/>
                <a:gd name="connsiteY21" fmla="*/ 89711 h 114162"/>
                <a:gd name="connsiteX22" fmla="*/ 70159 w 94134"/>
                <a:gd name="connsiteY22" fmla="*/ 90998 h 114162"/>
                <a:gd name="connsiteX23" fmla="*/ 49730 w 94134"/>
                <a:gd name="connsiteY23" fmla="*/ 91681 h 114162"/>
                <a:gd name="connsiteX24" fmla="*/ 37995 w 94134"/>
                <a:gd name="connsiteY24" fmla="*/ 89416 h 114162"/>
                <a:gd name="connsiteX25" fmla="*/ 30691 w 94134"/>
                <a:gd name="connsiteY25" fmla="*/ 83499 h 114162"/>
                <a:gd name="connsiteX26" fmla="*/ 27035 w 94134"/>
                <a:gd name="connsiteY26" fmla="*/ 75418 h 114162"/>
                <a:gd name="connsiteX27" fmla="*/ 26057 w 94134"/>
                <a:gd name="connsiteY27" fmla="*/ 66639 h 114162"/>
                <a:gd name="connsiteX28" fmla="*/ 26057 w 94134"/>
                <a:gd name="connsiteY28" fmla="*/ 66050 h 114162"/>
                <a:gd name="connsiteX29" fmla="*/ 90200 w 94134"/>
                <a:gd name="connsiteY29" fmla="*/ 66050 h 114162"/>
                <a:gd name="connsiteX30" fmla="*/ 94134 w 94134"/>
                <a:gd name="connsiteY30" fmla="*/ 61126 h 114162"/>
                <a:gd name="connsiteX31" fmla="*/ 94134 w 94134"/>
                <a:gd name="connsiteY31" fmla="*/ 50083 h 114162"/>
                <a:gd name="connsiteX32" fmla="*/ 91084 w 94134"/>
                <a:gd name="connsiteY32" fmla="*/ 29873 h 114162"/>
                <a:gd name="connsiteX33" fmla="*/ 82120 w 94134"/>
                <a:gd name="connsiteY33" fmla="*/ 13999 h 114162"/>
                <a:gd name="connsiteX34" fmla="*/ 68086 w 94134"/>
                <a:gd name="connsiteY34" fmla="*/ 47516 h 114162"/>
                <a:gd name="connsiteX35" fmla="*/ 26251 w 94134"/>
                <a:gd name="connsiteY35" fmla="*/ 47516 h 114162"/>
                <a:gd name="connsiteX36" fmla="*/ 26251 w 94134"/>
                <a:gd name="connsiteY36" fmla="*/ 46733 h 114162"/>
                <a:gd name="connsiteX37" fmla="*/ 32173 w 94134"/>
                <a:gd name="connsiteY37" fmla="*/ 28695 h 114162"/>
                <a:gd name="connsiteX38" fmla="*/ 47370 w 94134"/>
                <a:gd name="connsiteY38" fmla="*/ 22475 h 114162"/>
                <a:gd name="connsiteX39" fmla="*/ 62365 w 94134"/>
                <a:gd name="connsiteY39" fmla="*/ 28788 h 114162"/>
                <a:gd name="connsiteX40" fmla="*/ 68086 w 94134"/>
                <a:gd name="connsiteY40" fmla="*/ 46733 h 114162"/>
                <a:gd name="connsiteX41" fmla="*/ 68086 w 94134"/>
                <a:gd name="connsiteY41" fmla="*/ 47516 h 11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4134" h="114162">
                  <a:moveTo>
                    <a:pt x="82119" y="13998"/>
                  </a:moveTo>
                  <a:cubicBezTo>
                    <a:pt x="78176" y="9531"/>
                    <a:pt x="73294" y="6080"/>
                    <a:pt x="67449" y="3653"/>
                  </a:cubicBezTo>
                  <a:cubicBezTo>
                    <a:pt x="61605" y="1218"/>
                    <a:pt x="54883" y="0"/>
                    <a:pt x="47261" y="0"/>
                  </a:cubicBezTo>
                  <a:cubicBezTo>
                    <a:pt x="39779" y="0"/>
                    <a:pt x="33088" y="1179"/>
                    <a:pt x="27173" y="3544"/>
                  </a:cubicBezTo>
                  <a:cubicBezTo>
                    <a:pt x="21275" y="5917"/>
                    <a:pt x="16315" y="9268"/>
                    <a:pt x="12310" y="13610"/>
                  </a:cubicBezTo>
                  <a:cubicBezTo>
                    <a:pt x="8305" y="17946"/>
                    <a:pt x="5255" y="23203"/>
                    <a:pt x="3151" y="29384"/>
                  </a:cubicBezTo>
                  <a:cubicBezTo>
                    <a:pt x="1055" y="35557"/>
                    <a:pt x="0" y="42459"/>
                    <a:pt x="0" y="50082"/>
                  </a:cubicBezTo>
                  <a:lnTo>
                    <a:pt x="0" y="64670"/>
                  </a:lnTo>
                  <a:cubicBezTo>
                    <a:pt x="0" y="74402"/>
                    <a:pt x="1552" y="82452"/>
                    <a:pt x="4642" y="88827"/>
                  </a:cubicBezTo>
                  <a:cubicBezTo>
                    <a:pt x="7731" y="95209"/>
                    <a:pt x="11643" y="100265"/>
                    <a:pt x="16385" y="104011"/>
                  </a:cubicBezTo>
                  <a:cubicBezTo>
                    <a:pt x="21120" y="107757"/>
                    <a:pt x="26281" y="110378"/>
                    <a:pt x="31877" y="111898"/>
                  </a:cubicBezTo>
                  <a:cubicBezTo>
                    <a:pt x="37466" y="113402"/>
                    <a:pt x="42759" y="114163"/>
                    <a:pt x="47758" y="114163"/>
                  </a:cubicBezTo>
                  <a:cubicBezTo>
                    <a:pt x="52229" y="114163"/>
                    <a:pt x="56148" y="114093"/>
                    <a:pt x="59501" y="113961"/>
                  </a:cubicBezTo>
                  <a:cubicBezTo>
                    <a:pt x="62855" y="113830"/>
                    <a:pt x="65944" y="113635"/>
                    <a:pt x="68777" y="113372"/>
                  </a:cubicBezTo>
                  <a:cubicBezTo>
                    <a:pt x="71602" y="113108"/>
                    <a:pt x="74404" y="112782"/>
                    <a:pt x="77159" y="112387"/>
                  </a:cubicBezTo>
                  <a:cubicBezTo>
                    <a:pt x="79930" y="111991"/>
                    <a:pt x="82887" y="111464"/>
                    <a:pt x="86046" y="110805"/>
                  </a:cubicBezTo>
                  <a:cubicBezTo>
                    <a:pt x="87886" y="110549"/>
                    <a:pt x="89035" y="110022"/>
                    <a:pt x="89493" y="109230"/>
                  </a:cubicBezTo>
                  <a:cubicBezTo>
                    <a:pt x="89959" y="108439"/>
                    <a:pt x="90191" y="107261"/>
                    <a:pt x="90191" y="105686"/>
                  </a:cubicBezTo>
                  <a:lnTo>
                    <a:pt x="90191" y="92666"/>
                  </a:lnTo>
                  <a:cubicBezTo>
                    <a:pt x="90191" y="91619"/>
                    <a:pt x="89858" y="90859"/>
                    <a:pt x="89205" y="90401"/>
                  </a:cubicBezTo>
                  <a:cubicBezTo>
                    <a:pt x="88538" y="89944"/>
                    <a:pt x="87684" y="89711"/>
                    <a:pt x="86637" y="89711"/>
                  </a:cubicBezTo>
                  <a:lnTo>
                    <a:pt x="86047" y="89711"/>
                  </a:lnTo>
                  <a:cubicBezTo>
                    <a:pt x="81840" y="90106"/>
                    <a:pt x="76539" y="90533"/>
                    <a:pt x="70159" y="90998"/>
                  </a:cubicBezTo>
                  <a:cubicBezTo>
                    <a:pt x="63771" y="91456"/>
                    <a:pt x="56964" y="91681"/>
                    <a:pt x="49730" y="91681"/>
                  </a:cubicBezTo>
                  <a:cubicBezTo>
                    <a:pt x="45003" y="91681"/>
                    <a:pt x="41083" y="90928"/>
                    <a:pt x="37995" y="89416"/>
                  </a:cubicBezTo>
                  <a:cubicBezTo>
                    <a:pt x="34898" y="87911"/>
                    <a:pt x="32468" y="85934"/>
                    <a:pt x="30691" y="83499"/>
                  </a:cubicBezTo>
                  <a:cubicBezTo>
                    <a:pt x="28913" y="81072"/>
                    <a:pt x="27695" y="78373"/>
                    <a:pt x="27035" y="75418"/>
                  </a:cubicBezTo>
                  <a:cubicBezTo>
                    <a:pt x="26375" y="72463"/>
                    <a:pt x="26057" y="69540"/>
                    <a:pt x="26057" y="66639"/>
                  </a:cubicBezTo>
                  <a:lnTo>
                    <a:pt x="26057" y="66050"/>
                  </a:lnTo>
                  <a:lnTo>
                    <a:pt x="90200" y="66050"/>
                  </a:lnTo>
                  <a:cubicBezTo>
                    <a:pt x="92823" y="66050"/>
                    <a:pt x="94134" y="64406"/>
                    <a:pt x="94134" y="61126"/>
                  </a:cubicBezTo>
                  <a:lnTo>
                    <a:pt x="94134" y="50083"/>
                  </a:lnTo>
                  <a:cubicBezTo>
                    <a:pt x="94134" y="42723"/>
                    <a:pt x="93118" y="35984"/>
                    <a:pt x="91084" y="29873"/>
                  </a:cubicBezTo>
                  <a:cubicBezTo>
                    <a:pt x="89051" y="23762"/>
                    <a:pt x="86063" y="18473"/>
                    <a:pt x="82120" y="13999"/>
                  </a:cubicBezTo>
                  <a:moveTo>
                    <a:pt x="68086" y="47516"/>
                  </a:moveTo>
                  <a:lnTo>
                    <a:pt x="26251" y="47516"/>
                  </a:lnTo>
                  <a:lnTo>
                    <a:pt x="26251" y="46733"/>
                  </a:lnTo>
                  <a:cubicBezTo>
                    <a:pt x="26251" y="38838"/>
                    <a:pt x="28222" y="32828"/>
                    <a:pt x="32173" y="28695"/>
                  </a:cubicBezTo>
                  <a:cubicBezTo>
                    <a:pt x="36116" y="24546"/>
                    <a:pt x="41176" y="22475"/>
                    <a:pt x="47370" y="22475"/>
                  </a:cubicBezTo>
                  <a:cubicBezTo>
                    <a:pt x="53548" y="22475"/>
                    <a:pt x="58547" y="24576"/>
                    <a:pt x="62365" y="28788"/>
                  </a:cubicBezTo>
                  <a:cubicBezTo>
                    <a:pt x="66177" y="32999"/>
                    <a:pt x="68086" y="38978"/>
                    <a:pt x="68086" y="46733"/>
                  </a:cubicBezTo>
                  <a:lnTo>
                    <a:pt x="68086" y="47516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77" name="Freeform 76">
              <a:extLst>
                <a:ext uri="{FF2B5EF4-FFF2-40B4-BE49-F238E27FC236}">
                  <a16:creationId xmlns:a16="http://schemas.microsoft.com/office/drawing/2014/main" id="{C80741BC-1E43-CD86-0588-530BE7BDA41D}"/>
                </a:ext>
              </a:extLst>
            </p:cNvPr>
            <p:cNvSpPr/>
            <p:nvPr/>
          </p:nvSpPr>
          <p:spPr>
            <a:xfrm>
              <a:off x="10406489" y="1463753"/>
              <a:ext cx="74597" cy="114162"/>
            </a:xfrm>
            <a:custGeom>
              <a:avLst/>
              <a:gdLst>
                <a:gd name="connsiteX0" fmla="*/ 70453 w 74597"/>
                <a:gd name="connsiteY0" fmla="*/ 2559 h 114162"/>
                <a:gd name="connsiteX1" fmla="*/ 60588 w 74597"/>
                <a:gd name="connsiteY1" fmla="*/ 791 h 114162"/>
                <a:gd name="connsiteX2" fmla="*/ 44995 w 74597"/>
                <a:gd name="connsiteY2" fmla="*/ 0 h 114162"/>
                <a:gd name="connsiteX3" fmla="*/ 27135 w 74597"/>
                <a:gd name="connsiteY3" fmla="*/ 2963 h 114162"/>
                <a:gd name="connsiteX4" fmla="*/ 12931 w 74597"/>
                <a:gd name="connsiteY4" fmla="*/ 11927 h 114162"/>
                <a:gd name="connsiteX5" fmla="*/ 3462 w 74597"/>
                <a:gd name="connsiteY5" fmla="*/ 26910 h 114162"/>
                <a:gd name="connsiteX6" fmla="*/ 0 w 74597"/>
                <a:gd name="connsiteY6" fmla="*/ 47910 h 114162"/>
                <a:gd name="connsiteX7" fmla="*/ 0 w 74597"/>
                <a:gd name="connsiteY7" fmla="*/ 66251 h 114162"/>
                <a:gd name="connsiteX8" fmla="*/ 3462 w 74597"/>
                <a:gd name="connsiteY8" fmla="*/ 87245 h 114162"/>
                <a:gd name="connsiteX9" fmla="*/ 12931 w 74597"/>
                <a:gd name="connsiteY9" fmla="*/ 102235 h 114162"/>
                <a:gd name="connsiteX10" fmla="*/ 27135 w 74597"/>
                <a:gd name="connsiteY10" fmla="*/ 111208 h 114162"/>
                <a:gd name="connsiteX11" fmla="*/ 44995 w 74597"/>
                <a:gd name="connsiteY11" fmla="*/ 114162 h 114162"/>
                <a:gd name="connsiteX12" fmla="*/ 60588 w 74597"/>
                <a:gd name="connsiteY12" fmla="*/ 113371 h 114162"/>
                <a:gd name="connsiteX13" fmla="*/ 70453 w 74597"/>
                <a:gd name="connsiteY13" fmla="*/ 111595 h 114162"/>
                <a:gd name="connsiteX14" fmla="*/ 73806 w 74597"/>
                <a:gd name="connsiteY14" fmla="*/ 109920 h 114162"/>
                <a:gd name="connsiteX15" fmla="*/ 74598 w 74597"/>
                <a:gd name="connsiteY15" fmla="*/ 106469 h 114162"/>
                <a:gd name="connsiteX16" fmla="*/ 74598 w 74597"/>
                <a:gd name="connsiteY16" fmla="*/ 93657 h 114162"/>
                <a:gd name="connsiteX17" fmla="*/ 73612 w 74597"/>
                <a:gd name="connsiteY17" fmla="*/ 91385 h 114162"/>
                <a:gd name="connsiteX18" fmla="*/ 71043 w 74597"/>
                <a:gd name="connsiteY18" fmla="*/ 90695 h 114162"/>
                <a:gd name="connsiteX19" fmla="*/ 70454 w 74597"/>
                <a:gd name="connsiteY19" fmla="*/ 90695 h 114162"/>
                <a:gd name="connsiteX20" fmla="*/ 64927 w 74597"/>
                <a:gd name="connsiteY20" fmla="*/ 91385 h 114162"/>
                <a:gd name="connsiteX21" fmla="*/ 59603 w 74597"/>
                <a:gd name="connsiteY21" fmla="*/ 91781 h 114162"/>
                <a:gd name="connsiteX22" fmla="*/ 53284 w 74597"/>
                <a:gd name="connsiteY22" fmla="*/ 91982 h 114162"/>
                <a:gd name="connsiteX23" fmla="*/ 44995 w 74597"/>
                <a:gd name="connsiteY23" fmla="*/ 92075 h 114162"/>
                <a:gd name="connsiteX24" fmla="*/ 38095 w 74597"/>
                <a:gd name="connsiteY24" fmla="*/ 90897 h 114162"/>
                <a:gd name="connsiteX25" fmla="*/ 32072 w 74597"/>
                <a:gd name="connsiteY25" fmla="*/ 86856 h 114162"/>
                <a:gd name="connsiteX26" fmla="*/ 27733 w 74597"/>
                <a:gd name="connsiteY26" fmla="*/ 78969 h 114162"/>
                <a:gd name="connsiteX27" fmla="*/ 26049 w 74597"/>
                <a:gd name="connsiteY27" fmla="*/ 66251 h 114162"/>
                <a:gd name="connsiteX28" fmla="*/ 26049 w 74597"/>
                <a:gd name="connsiteY28" fmla="*/ 47910 h 114162"/>
                <a:gd name="connsiteX29" fmla="*/ 27733 w 74597"/>
                <a:gd name="connsiteY29" fmla="*/ 35192 h 114162"/>
                <a:gd name="connsiteX30" fmla="*/ 32072 w 74597"/>
                <a:gd name="connsiteY30" fmla="*/ 27313 h 114162"/>
                <a:gd name="connsiteX31" fmla="*/ 38095 w 74597"/>
                <a:gd name="connsiteY31" fmla="*/ 23265 h 114162"/>
                <a:gd name="connsiteX32" fmla="*/ 44995 w 74597"/>
                <a:gd name="connsiteY32" fmla="*/ 22078 h 114162"/>
                <a:gd name="connsiteX33" fmla="*/ 53284 w 74597"/>
                <a:gd name="connsiteY33" fmla="*/ 22179 h 114162"/>
                <a:gd name="connsiteX34" fmla="*/ 59603 w 74597"/>
                <a:gd name="connsiteY34" fmla="*/ 22380 h 114162"/>
                <a:gd name="connsiteX35" fmla="*/ 64927 w 74597"/>
                <a:gd name="connsiteY35" fmla="*/ 22776 h 114162"/>
                <a:gd name="connsiteX36" fmla="*/ 70454 w 74597"/>
                <a:gd name="connsiteY36" fmla="*/ 23458 h 114162"/>
                <a:gd name="connsiteX37" fmla="*/ 71043 w 74597"/>
                <a:gd name="connsiteY37" fmla="*/ 23458 h 114162"/>
                <a:gd name="connsiteX38" fmla="*/ 73612 w 74597"/>
                <a:gd name="connsiteY38" fmla="*/ 22776 h 114162"/>
                <a:gd name="connsiteX39" fmla="*/ 74598 w 74597"/>
                <a:gd name="connsiteY39" fmla="*/ 20504 h 114162"/>
                <a:gd name="connsiteX40" fmla="*/ 74598 w 74597"/>
                <a:gd name="connsiteY40" fmla="*/ 7685 h 114162"/>
                <a:gd name="connsiteX41" fmla="*/ 73806 w 74597"/>
                <a:gd name="connsiteY41" fmla="*/ 4241 h 114162"/>
                <a:gd name="connsiteX42" fmla="*/ 70453 w 74597"/>
                <a:gd name="connsiteY42" fmla="*/ 2558 h 11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74597" h="114162">
                  <a:moveTo>
                    <a:pt x="70453" y="2559"/>
                  </a:moveTo>
                  <a:cubicBezTo>
                    <a:pt x="68218" y="1908"/>
                    <a:pt x="64927" y="1319"/>
                    <a:pt x="60588" y="791"/>
                  </a:cubicBezTo>
                  <a:cubicBezTo>
                    <a:pt x="56241" y="264"/>
                    <a:pt x="51049" y="0"/>
                    <a:pt x="44995" y="0"/>
                  </a:cubicBezTo>
                  <a:cubicBezTo>
                    <a:pt x="38545" y="0"/>
                    <a:pt x="32599" y="985"/>
                    <a:pt x="27135" y="2963"/>
                  </a:cubicBezTo>
                  <a:cubicBezTo>
                    <a:pt x="21678" y="4925"/>
                    <a:pt x="16944" y="7918"/>
                    <a:pt x="12931" y="11927"/>
                  </a:cubicBezTo>
                  <a:cubicBezTo>
                    <a:pt x="8910" y="15937"/>
                    <a:pt x="5759" y="20931"/>
                    <a:pt x="3462" y="26910"/>
                  </a:cubicBezTo>
                  <a:cubicBezTo>
                    <a:pt x="1156" y="32889"/>
                    <a:pt x="0" y="39892"/>
                    <a:pt x="0" y="47910"/>
                  </a:cubicBezTo>
                  <a:lnTo>
                    <a:pt x="0" y="66251"/>
                  </a:lnTo>
                  <a:cubicBezTo>
                    <a:pt x="0" y="74270"/>
                    <a:pt x="1156" y="81265"/>
                    <a:pt x="3462" y="87245"/>
                  </a:cubicBezTo>
                  <a:cubicBezTo>
                    <a:pt x="5759" y="93231"/>
                    <a:pt x="8911" y="98226"/>
                    <a:pt x="12931" y="102235"/>
                  </a:cubicBezTo>
                  <a:cubicBezTo>
                    <a:pt x="16944" y="106245"/>
                    <a:pt x="21678" y="109230"/>
                    <a:pt x="27135" y="111208"/>
                  </a:cubicBezTo>
                  <a:cubicBezTo>
                    <a:pt x="32599" y="113177"/>
                    <a:pt x="38545" y="114162"/>
                    <a:pt x="44995" y="114162"/>
                  </a:cubicBezTo>
                  <a:cubicBezTo>
                    <a:pt x="51049" y="114162"/>
                    <a:pt x="56241" y="113899"/>
                    <a:pt x="60588" y="113371"/>
                  </a:cubicBezTo>
                  <a:cubicBezTo>
                    <a:pt x="64927" y="112852"/>
                    <a:pt x="68218" y="112255"/>
                    <a:pt x="70453" y="111595"/>
                  </a:cubicBezTo>
                  <a:cubicBezTo>
                    <a:pt x="72161" y="111207"/>
                    <a:pt x="73278" y="110641"/>
                    <a:pt x="73806" y="109920"/>
                  </a:cubicBezTo>
                  <a:cubicBezTo>
                    <a:pt x="74334" y="109199"/>
                    <a:pt x="74598" y="108043"/>
                    <a:pt x="74598" y="106469"/>
                  </a:cubicBezTo>
                  <a:lnTo>
                    <a:pt x="74598" y="93657"/>
                  </a:lnTo>
                  <a:cubicBezTo>
                    <a:pt x="74598" y="92603"/>
                    <a:pt x="74271" y="91851"/>
                    <a:pt x="73612" y="91385"/>
                  </a:cubicBezTo>
                  <a:cubicBezTo>
                    <a:pt x="72952" y="90928"/>
                    <a:pt x="72099" y="90695"/>
                    <a:pt x="71043" y="90695"/>
                  </a:cubicBezTo>
                  <a:lnTo>
                    <a:pt x="70454" y="90695"/>
                  </a:lnTo>
                  <a:cubicBezTo>
                    <a:pt x="68482" y="90959"/>
                    <a:pt x="66635" y="91191"/>
                    <a:pt x="64927" y="91385"/>
                  </a:cubicBezTo>
                  <a:cubicBezTo>
                    <a:pt x="63212" y="91579"/>
                    <a:pt x="61442" y="91719"/>
                    <a:pt x="59603" y="91781"/>
                  </a:cubicBezTo>
                  <a:cubicBezTo>
                    <a:pt x="57755" y="91851"/>
                    <a:pt x="55652" y="91912"/>
                    <a:pt x="53284" y="91982"/>
                  </a:cubicBezTo>
                  <a:cubicBezTo>
                    <a:pt x="50917" y="92044"/>
                    <a:pt x="48154" y="92075"/>
                    <a:pt x="44995" y="92075"/>
                  </a:cubicBezTo>
                  <a:cubicBezTo>
                    <a:pt x="42628" y="92075"/>
                    <a:pt x="40323" y="91679"/>
                    <a:pt x="38095" y="90897"/>
                  </a:cubicBezTo>
                  <a:cubicBezTo>
                    <a:pt x="35852" y="90113"/>
                    <a:pt x="33850" y="88756"/>
                    <a:pt x="32072" y="86856"/>
                  </a:cubicBezTo>
                  <a:cubicBezTo>
                    <a:pt x="30294" y="84949"/>
                    <a:pt x="28850" y="82312"/>
                    <a:pt x="27733" y="78969"/>
                  </a:cubicBezTo>
                  <a:cubicBezTo>
                    <a:pt x="26607" y="75611"/>
                    <a:pt x="26049" y="71369"/>
                    <a:pt x="26049" y="66251"/>
                  </a:cubicBezTo>
                  <a:lnTo>
                    <a:pt x="26049" y="47910"/>
                  </a:lnTo>
                  <a:cubicBezTo>
                    <a:pt x="26049" y="42784"/>
                    <a:pt x="26607" y="38542"/>
                    <a:pt x="27733" y="35192"/>
                  </a:cubicBezTo>
                  <a:cubicBezTo>
                    <a:pt x="28850" y="31841"/>
                    <a:pt x="30294" y="29212"/>
                    <a:pt x="32072" y="27313"/>
                  </a:cubicBezTo>
                  <a:cubicBezTo>
                    <a:pt x="33850" y="25405"/>
                    <a:pt x="35852" y="24055"/>
                    <a:pt x="38095" y="23265"/>
                  </a:cubicBezTo>
                  <a:cubicBezTo>
                    <a:pt x="40323" y="22473"/>
                    <a:pt x="42628" y="22078"/>
                    <a:pt x="44995" y="22078"/>
                  </a:cubicBezTo>
                  <a:cubicBezTo>
                    <a:pt x="48154" y="22078"/>
                    <a:pt x="50917" y="22117"/>
                    <a:pt x="53284" y="22179"/>
                  </a:cubicBezTo>
                  <a:cubicBezTo>
                    <a:pt x="55652" y="22248"/>
                    <a:pt x="57755" y="22311"/>
                    <a:pt x="59603" y="22380"/>
                  </a:cubicBezTo>
                  <a:cubicBezTo>
                    <a:pt x="61442" y="22443"/>
                    <a:pt x="63212" y="22574"/>
                    <a:pt x="64927" y="22776"/>
                  </a:cubicBezTo>
                  <a:cubicBezTo>
                    <a:pt x="66635" y="22970"/>
                    <a:pt x="68482" y="23195"/>
                    <a:pt x="70454" y="23458"/>
                  </a:cubicBezTo>
                  <a:lnTo>
                    <a:pt x="71043" y="23458"/>
                  </a:lnTo>
                  <a:cubicBezTo>
                    <a:pt x="72099" y="23458"/>
                    <a:pt x="72953" y="23233"/>
                    <a:pt x="73612" y="22776"/>
                  </a:cubicBezTo>
                  <a:cubicBezTo>
                    <a:pt x="74272" y="22311"/>
                    <a:pt x="74598" y="21558"/>
                    <a:pt x="74598" y="20504"/>
                  </a:cubicBezTo>
                  <a:lnTo>
                    <a:pt x="74598" y="7685"/>
                  </a:lnTo>
                  <a:cubicBezTo>
                    <a:pt x="74598" y="6110"/>
                    <a:pt x="74334" y="4963"/>
                    <a:pt x="73806" y="4241"/>
                  </a:cubicBezTo>
                  <a:cubicBezTo>
                    <a:pt x="73278" y="3512"/>
                    <a:pt x="72160" y="2961"/>
                    <a:pt x="70453" y="2558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78" name="Freeform 77">
              <a:extLst>
                <a:ext uri="{FF2B5EF4-FFF2-40B4-BE49-F238E27FC236}">
                  <a16:creationId xmlns:a16="http://schemas.microsoft.com/office/drawing/2014/main" id="{AEADB973-CBD5-922B-4F35-8B4AA1AF3269}"/>
                </a:ext>
              </a:extLst>
            </p:cNvPr>
            <p:cNvSpPr/>
            <p:nvPr/>
          </p:nvSpPr>
          <p:spPr>
            <a:xfrm>
              <a:off x="10493914" y="1441865"/>
              <a:ext cx="71034" cy="136055"/>
            </a:xfrm>
            <a:custGeom>
              <a:avLst/>
              <a:gdLst>
                <a:gd name="connsiteX0" fmla="*/ 66859 w 71034"/>
                <a:gd name="connsiteY0" fmla="*/ 115745 h 136055"/>
                <a:gd name="connsiteX1" fmla="*/ 56302 w 71034"/>
                <a:gd name="connsiteY1" fmla="*/ 115745 h 136055"/>
                <a:gd name="connsiteX2" fmla="*/ 52026 w 71034"/>
                <a:gd name="connsiteY2" fmla="*/ 115450 h 136055"/>
                <a:gd name="connsiteX3" fmla="*/ 49736 w 71034"/>
                <a:gd name="connsiteY3" fmla="*/ 113969 h 136055"/>
                <a:gd name="connsiteX4" fmla="*/ 48735 w 71034"/>
                <a:gd name="connsiteY4" fmla="*/ 110619 h 136055"/>
                <a:gd name="connsiteX5" fmla="*/ 48549 w 71034"/>
                <a:gd name="connsiteY5" fmla="*/ 104701 h 136055"/>
                <a:gd name="connsiteX6" fmla="*/ 48549 w 71034"/>
                <a:gd name="connsiteY6" fmla="*/ 42785 h 136055"/>
                <a:gd name="connsiteX7" fmla="*/ 66463 w 71034"/>
                <a:gd name="connsiteY7" fmla="*/ 42785 h 136055"/>
                <a:gd name="connsiteX8" fmla="*/ 69250 w 71034"/>
                <a:gd name="connsiteY8" fmla="*/ 41606 h 136055"/>
                <a:gd name="connsiteX9" fmla="*/ 70445 w 71034"/>
                <a:gd name="connsiteY9" fmla="*/ 38845 h 136055"/>
                <a:gd name="connsiteX10" fmla="*/ 70445 w 71034"/>
                <a:gd name="connsiteY10" fmla="*/ 27213 h 136055"/>
                <a:gd name="connsiteX11" fmla="*/ 69250 w 71034"/>
                <a:gd name="connsiteY11" fmla="*/ 24444 h 136055"/>
                <a:gd name="connsiteX12" fmla="*/ 66463 w 71034"/>
                <a:gd name="connsiteY12" fmla="*/ 23265 h 136055"/>
                <a:gd name="connsiteX13" fmla="*/ 48549 w 71034"/>
                <a:gd name="connsiteY13" fmla="*/ 23265 h 136055"/>
                <a:gd name="connsiteX14" fmla="*/ 48549 w 71034"/>
                <a:gd name="connsiteY14" fmla="*/ 2963 h 136055"/>
                <a:gd name="connsiteX15" fmla="*/ 45413 w 71034"/>
                <a:gd name="connsiteY15" fmla="*/ 0 h 136055"/>
                <a:gd name="connsiteX16" fmla="*/ 44629 w 71034"/>
                <a:gd name="connsiteY16" fmla="*/ 0 h 136055"/>
                <a:gd name="connsiteX17" fmla="*/ 26412 w 71034"/>
                <a:gd name="connsiteY17" fmla="*/ 3156 h 136055"/>
                <a:gd name="connsiteX18" fmla="*/ 23665 w 71034"/>
                <a:gd name="connsiteY18" fmla="*/ 4537 h 136055"/>
                <a:gd name="connsiteX19" fmla="*/ 22493 w 71034"/>
                <a:gd name="connsiteY19" fmla="*/ 7104 h 136055"/>
                <a:gd name="connsiteX20" fmla="*/ 22493 w 71034"/>
                <a:gd name="connsiteY20" fmla="*/ 23265 h 136055"/>
                <a:gd name="connsiteX21" fmla="*/ 3943 w 71034"/>
                <a:gd name="connsiteY21" fmla="*/ 23265 h 136055"/>
                <a:gd name="connsiteX22" fmla="*/ 1180 w 71034"/>
                <a:gd name="connsiteY22" fmla="*/ 24444 h 136055"/>
                <a:gd name="connsiteX23" fmla="*/ 0 w 71034"/>
                <a:gd name="connsiteY23" fmla="*/ 27213 h 136055"/>
                <a:gd name="connsiteX24" fmla="*/ 0 w 71034"/>
                <a:gd name="connsiteY24" fmla="*/ 36085 h 136055"/>
                <a:gd name="connsiteX25" fmla="*/ 1180 w 71034"/>
                <a:gd name="connsiteY25" fmla="*/ 38644 h 136055"/>
                <a:gd name="connsiteX26" fmla="*/ 3943 w 71034"/>
                <a:gd name="connsiteY26" fmla="*/ 40032 h 136055"/>
                <a:gd name="connsiteX27" fmla="*/ 22493 w 71034"/>
                <a:gd name="connsiteY27" fmla="*/ 42785 h 136055"/>
                <a:gd name="connsiteX28" fmla="*/ 22493 w 71034"/>
                <a:gd name="connsiteY28" fmla="*/ 104701 h 136055"/>
                <a:gd name="connsiteX29" fmla="*/ 24271 w 71034"/>
                <a:gd name="connsiteY29" fmla="*/ 120770 h 136055"/>
                <a:gd name="connsiteX30" fmla="*/ 29797 w 71034"/>
                <a:gd name="connsiteY30" fmla="*/ 130332 h 136055"/>
                <a:gd name="connsiteX31" fmla="*/ 39561 w 71034"/>
                <a:gd name="connsiteY31" fmla="*/ 134869 h 136055"/>
                <a:gd name="connsiteX32" fmla="*/ 53874 w 71034"/>
                <a:gd name="connsiteY32" fmla="*/ 136055 h 136055"/>
                <a:gd name="connsiteX33" fmla="*/ 60479 w 71034"/>
                <a:gd name="connsiteY33" fmla="*/ 135660 h 136055"/>
                <a:gd name="connsiteX34" fmla="*/ 67286 w 71034"/>
                <a:gd name="connsiteY34" fmla="*/ 134667 h 136055"/>
                <a:gd name="connsiteX35" fmla="*/ 71034 w 71034"/>
                <a:gd name="connsiteY35" fmla="*/ 131123 h 136055"/>
                <a:gd name="connsiteX36" fmla="*/ 71034 w 71034"/>
                <a:gd name="connsiteY36" fmla="*/ 118700 h 136055"/>
                <a:gd name="connsiteX37" fmla="*/ 66859 w 71034"/>
                <a:gd name="connsiteY37" fmla="*/ 115745 h 136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1034" h="136055">
                  <a:moveTo>
                    <a:pt x="66859" y="115745"/>
                  </a:moveTo>
                  <a:lnTo>
                    <a:pt x="56302" y="115745"/>
                  </a:lnTo>
                  <a:cubicBezTo>
                    <a:pt x="54440" y="115745"/>
                    <a:pt x="53020" y="115644"/>
                    <a:pt x="52026" y="115450"/>
                  </a:cubicBezTo>
                  <a:cubicBezTo>
                    <a:pt x="51033" y="115248"/>
                    <a:pt x="50264" y="114760"/>
                    <a:pt x="49736" y="113969"/>
                  </a:cubicBezTo>
                  <a:cubicBezTo>
                    <a:pt x="49208" y="113178"/>
                    <a:pt x="48875" y="112061"/>
                    <a:pt x="48735" y="110619"/>
                  </a:cubicBezTo>
                  <a:cubicBezTo>
                    <a:pt x="48611" y="109168"/>
                    <a:pt x="48549" y="107199"/>
                    <a:pt x="48549" y="104701"/>
                  </a:cubicBezTo>
                  <a:lnTo>
                    <a:pt x="48549" y="42785"/>
                  </a:lnTo>
                  <a:lnTo>
                    <a:pt x="66463" y="42785"/>
                  </a:lnTo>
                  <a:cubicBezTo>
                    <a:pt x="67526" y="42785"/>
                    <a:pt x="68450" y="42389"/>
                    <a:pt x="69250" y="41606"/>
                  </a:cubicBezTo>
                  <a:cubicBezTo>
                    <a:pt x="70049" y="40815"/>
                    <a:pt x="70445" y="39900"/>
                    <a:pt x="70445" y="38845"/>
                  </a:cubicBezTo>
                  <a:lnTo>
                    <a:pt x="70445" y="27213"/>
                  </a:lnTo>
                  <a:cubicBezTo>
                    <a:pt x="70445" y="26166"/>
                    <a:pt x="70049" y="25243"/>
                    <a:pt x="69250" y="24444"/>
                  </a:cubicBezTo>
                  <a:cubicBezTo>
                    <a:pt x="68450" y="23661"/>
                    <a:pt x="67526" y="23265"/>
                    <a:pt x="66463" y="23265"/>
                  </a:cubicBezTo>
                  <a:lnTo>
                    <a:pt x="48549" y="23265"/>
                  </a:lnTo>
                  <a:lnTo>
                    <a:pt x="48549" y="2963"/>
                  </a:lnTo>
                  <a:cubicBezTo>
                    <a:pt x="48549" y="985"/>
                    <a:pt x="47501" y="0"/>
                    <a:pt x="45413" y="0"/>
                  </a:cubicBezTo>
                  <a:lnTo>
                    <a:pt x="44629" y="0"/>
                  </a:lnTo>
                  <a:lnTo>
                    <a:pt x="26412" y="3156"/>
                  </a:lnTo>
                  <a:cubicBezTo>
                    <a:pt x="25365" y="3428"/>
                    <a:pt x="24457" y="3877"/>
                    <a:pt x="23665" y="4537"/>
                  </a:cubicBezTo>
                  <a:cubicBezTo>
                    <a:pt x="22889" y="5196"/>
                    <a:pt x="22493" y="6049"/>
                    <a:pt x="22493" y="7104"/>
                  </a:cubicBezTo>
                  <a:lnTo>
                    <a:pt x="22493" y="23265"/>
                  </a:lnTo>
                  <a:lnTo>
                    <a:pt x="3943" y="23265"/>
                  </a:lnTo>
                  <a:cubicBezTo>
                    <a:pt x="2888" y="23265"/>
                    <a:pt x="1964" y="23661"/>
                    <a:pt x="1180" y="24444"/>
                  </a:cubicBezTo>
                  <a:cubicBezTo>
                    <a:pt x="388" y="25243"/>
                    <a:pt x="0" y="26166"/>
                    <a:pt x="0" y="27213"/>
                  </a:cubicBezTo>
                  <a:lnTo>
                    <a:pt x="0" y="36085"/>
                  </a:lnTo>
                  <a:cubicBezTo>
                    <a:pt x="0" y="37131"/>
                    <a:pt x="388" y="37992"/>
                    <a:pt x="1180" y="38644"/>
                  </a:cubicBezTo>
                  <a:cubicBezTo>
                    <a:pt x="1964" y="39303"/>
                    <a:pt x="2888" y="39760"/>
                    <a:pt x="3943" y="40032"/>
                  </a:cubicBezTo>
                  <a:lnTo>
                    <a:pt x="22493" y="42785"/>
                  </a:lnTo>
                  <a:lnTo>
                    <a:pt x="22493" y="104701"/>
                  </a:lnTo>
                  <a:cubicBezTo>
                    <a:pt x="22493" y="111270"/>
                    <a:pt x="23083" y="116629"/>
                    <a:pt x="24271" y="120770"/>
                  </a:cubicBezTo>
                  <a:cubicBezTo>
                    <a:pt x="25451" y="124911"/>
                    <a:pt x="27290" y="128099"/>
                    <a:pt x="29797" y="130332"/>
                  </a:cubicBezTo>
                  <a:cubicBezTo>
                    <a:pt x="32289" y="132574"/>
                    <a:pt x="35548" y="134078"/>
                    <a:pt x="39561" y="134869"/>
                  </a:cubicBezTo>
                  <a:cubicBezTo>
                    <a:pt x="43574" y="135660"/>
                    <a:pt x="48348" y="136055"/>
                    <a:pt x="53874" y="136055"/>
                  </a:cubicBezTo>
                  <a:cubicBezTo>
                    <a:pt x="56101" y="136055"/>
                    <a:pt x="58313" y="135924"/>
                    <a:pt x="60479" y="135660"/>
                  </a:cubicBezTo>
                  <a:cubicBezTo>
                    <a:pt x="62652" y="135396"/>
                    <a:pt x="64919" y="135063"/>
                    <a:pt x="67286" y="134667"/>
                  </a:cubicBezTo>
                  <a:cubicBezTo>
                    <a:pt x="69785" y="134280"/>
                    <a:pt x="71034" y="133093"/>
                    <a:pt x="71034" y="131123"/>
                  </a:cubicBezTo>
                  <a:lnTo>
                    <a:pt x="71034" y="118700"/>
                  </a:lnTo>
                  <a:cubicBezTo>
                    <a:pt x="71034" y="116730"/>
                    <a:pt x="69645" y="115745"/>
                    <a:pt x="66859" y="115745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79" name="Freeform 78">
              <a:extLst>
                <a:ext uri="{FF2B5EF4-FFF2-40B4-BE49-F238E27FC236}">
                  <a16:creationId xmlns:a16="http://schemas.microsoft.com/office/drawing/2014/main" id="{BE9C5284-D113-CDA3-55B8-EA1095769779}"/>
                </a:ext>
              </a:extLst>
            </p:cNvPr>
            <p:cNvSpPr/>
            <p:nvPr/>
          </p:nvSpPr>
          <p:spPr>
            <a:xfrm>
              <a:off x="10577386" y="1463749"/>
              <a:ext cx="94328" cy="114170"/>
            </a:xfrm>
            <a:custGeom>
              <a:avLst/>
              <a:gdLst>
                <a:gd name="connsiteX0" fmla="*/ 82290 w 94328"/>
                <a:gd name="connsiteY0" fmla="*/ 14006 h 114170"/>
                <a:gd name="connsiteX1" fmla="*/ 67590 w 94328"/>
                <a:gd name="connsiteY1" fmla="*/ 3746 h 114170"/>
                <a:gd name="connsiteX2" fmla="*/ 47168 w 94328"/>
                <a:gd name="connsiteY2" fmla="*/ 0 h 114170"/>
                <a:gd name="connsiteX3" fmla="*/ 26739 w 94328"/>
                <a:gd name="connsiteY3" fmla="*/ 3746 h 114170"/>
                <a:gd name="connsiteX4" fmla="*/ 12039 w 94328"/>
                <a:gd name="connsiteY4" fmla="*/ 14006 h 114170"/>
                <a:gd name="connsiteX5" fmla="*/ 3058 w 94328"/>
                <a:gd name="connsiteY5" fmla="*/ 29477 h 114170"/>
                <a:gd name="connsiteX6" fmla="*/ 0 w 94328"/>
                <a:gd name="connsiteY6" fmla="*/ 49097 h 114170"/>
                <a:gd name="connsiteX7" fmla="*/ 0 w 94328"/>
                <a:gd name="connsiteY7" fmla="*/ 65073 h 114170"/>
                <a:gd name="connsiteX8" fmla="*/ 3058 w 94328"/>
                <a:gd name="connsiteY8" fmla="*/ 84685 h 114170"/>
                <a:gd name="connsiteX9" fmla="*/ 12039 w 94328"/>
                <a:gd name="connsiteY9" fmla="*/ 100165 h 114170"/>
                <a:gd name="connsiteX10" fmla="*/ 26739 w 94328"/>
                <a:gd name="connsiteY10" fmla="*/ 110416 h 114170"/>
                <a:gd name="connsiteX11" fmla="*/ 47168 w 94328"/>
                <a:gd name="connsiteY11" fmla="*/ 114170 h 114170"/>
                <a:gd name="connsiteX12" fmla="*/ 67590 w 94328"/>
                <a:gd name="connsiteY12" fmla="*/ 110416 h 114170"/>
                <a:gd name="connsiteX13" fmla="*/ 82290 w 94328"/>
                <a:gd name="connsiteY13" fmla="*/ 100165 h 114170"/>
                <a:gd name="connsiteX14" fmla="*/ 91271 w 94328"/>
                <a:gd name="connsiteY14" fmla="*/ 84685 h 114170"/>
                <a:gd name="connsiteX15" fmla="*/ 94329 w 94328"/>
                <a:gd name="connsiteY15" fmla="*/ 65073 h 114170"/>
                <a:gd name="connsiteX16" fmla="*/ 94329 w 94328"/>
                <a:gd name="connsiteY16" fmla="*/ 49097 h 114170"/>
                <a:gd name="connsiteX17" fmla="*/ 91271 w 94328"/>
                <a:gd name="connsiteY17" fmla="*/ 29477 h 114170"/>
                <a:gd name="connsiteX18" fmla="*/ 82290 w 94328"/>
                <a:gd name="connsiteY18" fmla="*/ 14006 h 114170"/>
                <a:gd name="connsiteX19" fmla="*/ 68281 w 94328"/>
                <a:gd name="connsiteY19" fmla="*/ 65073 h 114170"/>
                <a:gd name="connsiteX20" fmla="*/ 62956 w 94328"/>
                <a:gd name="connsiteY20" fmla="*/ 84491 h 114170"/>
                <a:gd name="connsiteX21" fmla="*/ 47169 w 94328"/>
                <a:gd name="connsiteY21" fmla="*/ 91688 h 114170"/>
                <a:gd name="connsiteX22" fmla="*/ 31382 w 94328"/>
                <a:gd name="connsiteY22" fmla="*/ 84491 h 114170"/>
                <a:gd name="connsiteX23" fmla="*/ 26049 w 94328"/>
                <a:gd name="connsiteY23" fmla="*/ 65073 h 114170"/>
                <a:gd name="connsiteX24" fmla="*/ 26049 w 94328"/>
                <a:gd name="connsiteY24" fmla="*/ 49097 h 114170"/>
                <a:gd name="connsiteX25" fmla="*/ 31382 w 94328"/>
                <a:gd name="connsiteY25" fmla="*/ 29679 h 114170"/>
                <a:gd name="connsiteX26" fmla="*/ 47169 w 94328"/>
                <a:gd name="connsiteY26" fmla="*/ 22482 h 114170"/>
                <a:gd name="connsiteX27" fmla="*/ 62956 w 94328"/>
                <a:gd name="connsiteY27" fmla="*/ 29679 h 114170"/>
                <a:gd name="connsiteX28" fmla="*/ 68281 w 94328"/>
                <a:gd name="connsiteY28" fmla="*/ 49097 h 114170"/>
                <a:gd name="connsiteX29" fmla="*/ 68281 w 94328"/>
                <a:gd name="connsiteY29" fmla="*/ 65073 h 114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4328" h="114170">
                  <a:moveTo>
                    <a:pt x="82290" y="14006"/>
                  </a:moveTo>
                  <a:cubicBezTo>
                    <a:pt x="78348" y="9670"/>
                    <a:pt x="73442" y="6250"/>
                    <a:pt x="67590" y="3746"/>
                  </a:cubicBezTo>
                  <a:cubicBezTo>
                    <a:pt x="61737" y="1256"/>
                    <a:pt x="54930" y="0"/>
                    <a:pt x="47168" y="0"/>
                  </a:cubicBezTo>
                  <a:cubicBezTo>
                    <a:pt x="39399" y="0"/>
                    <a:pt x="32592" y="1256"/>
                    <a:pt x="26739" y="3746"/>
                  </a:cubicBezTo>
                  <a:cubicBezTo>
                    <a:pt x="20887" y="6251"/>
                    <a:pt x="15982" y="9670"/>
                    <a:pt x="12039" y="14006"/>
                  </a:cubicBezTo>
                  <a:cubicBezTo>
                    <a:pt x="8088" y="18340"/>
                    <a:pt x="5092" y="23498"/>
                    <a:pt x="3058" y="29477"/>
                  </a:cubicBezTo>
                  <a:cubicBezTo>
                    <a:pt x="1017" y="35464"/>
                    <a:pt x="0" y="42002"/>
                    <a:pt x="0" y="49097"/>
                  </a:cubicBezTo>
                  <a:lnTo>
                    <a:pt x="0" y="65073"/>
                  </a:lnTo>
                  <a:cubicBezTo>
                    <a:pt x="0" y="72169"/>
                    <a:pt x="1017" y="78706"/>
                    <a:pt x="3058" y="84685"/>
                  </a:cubicBezTo>
                  <a:cubicBezTo>
                    <a:pt x="5092" y="90672"/>
                    <a:pt x="8088" y="95829"/>
                    <a:pt x="12039" y="100165"/>
                  </a:cubicBezTo>
                  <a:cubicBezTo>
                    <a:pt x="15982" y="104507"/>
                    <a:pt x="20887" y="107927"/>
                    <a:pt x="26739" y="110416"/>
                  </a:cubicBezTo>
                  <a:cubicBezTo>
                    <a:pt x="32592" y="112914"/>
                    <a:pt x="39399" y="114170"/>
                    <a:pt x="47168" y="114170"/>
                  </a:cubicBezTo>
                  <a:cubicBezTo>
                    <a:pt x="54930" y="114170"/>
                    <a:pt x="61737" y="112914"/>
                    <a:pt x="67590" y="110416"/>
                  </a:cubicBezTo>
                  <a:cubicBezTo>
                    <a:pt x="73442" y="107927"/>
                    <a:pt x="78348" y="104507"/>
                    <a:pt x="82290" y="100165"/>
                  </a:cubicBezTo>
                  <a:cubicBezTo>
                    <a:pt x="86241" y="95829"/>
                    <a:pt x="89229" y="90672"/>
                    <a:pt x="91271" y="84685"/>
                  </a:cubicBezTo>
                  <a:cubicBezTo>
                    <a:pt x="93304" y="78706"/>
                    <a:pt x="94329" y="72169"/>
                    <a:pt x="94329" y="65073"/>
                  </a:cubicBezTo>
                  <a:lnTo>
                    <a:pt x="94329" y="49097"/>
                  </a:lnTo>
                  <a:cubicBezTo>
                    <a:pt x="94329" y="42002"/>
                    <a:pt x="93305" y="35464"/>
                    <a:pt x="91271" y="29477"/>
                  </a:cubicBezTo>
                  <a:cubicBezTo>
                    <a:pt x="89229" y="23498"/>
                    <a:pt x="86241" y="18340"/>
                    <a:pt x="82290" y="14006"/>
                  </a:cubicBezTo>
                  <a:moveTo>
                    <a:pt x="68281" y="65073"/>
                  </a:moveTo>
                  <a:cubicBezTo>
                    <a:pt x="68281" y="73223"/>
                    <a:pt x="66511" y="79691"/>
                    <a:pt x="62956" y="84491"/>
                  </a:cubicBezTo>
                  <a:cubicBezTo>
                    <a:pt x="59401" y="89292"/>
                    <a:pt x="54139" y="91688"/>
                    <a:pt x="47169" y="91688"/>
                  </a:cubicBezTo>
                  <a:cubicBezTo>
                    <a:pt x="40191" y="91688"/>
                    <a:pt x="34937" y="89292"/>
                    <a:pt x="31382" y="84491"/>
                  </a:cubicBezTo>
                  <a:cubicBezTo>
                    <a:pt x="27826" y="79691"/>
                    <a:pt x="26049" y="73223"/>
                    <a:pt x="26049" y="65073"/>
                  </a:cubicBezTo>
                  <a:lnTo>
                    <a:pt x="26049" y="49097"/>
                  </a:lnTo>
                  <a:cubicBezTo>
                    <a:pt x="26049" y="40947"/>
                    <a:pt x="27826" y="34479"/>
                    <a:pt x="31382" y="29679"/>
                  </a:cubicBezTo>
                  <a:cubicBezTo>
                    <a:pt x="34937" y="24878"/>
                    <a:pt x="40191" y="22482"/>
                    <a:pt x="47169" y="22482"/>
                  </a:cubicBezTo>
                  <a:cubicBezTo>
                    <a:pt x="54139" y="22482"/>
                    <a:pt x="59401" y="24878"/>
                    <a:pt x="62956" y="29679"/>
                  </a:cubicBezTo>
                  <a:cubicBezTo>
                    <a:pt x="66511" y="34479"/>
                    <a:pt x="68281" y="40947"/>
                    <a:pt x="68281" y="49097"/>
                  </a:cubicBezTo>
                  <a:lnTo>
                    <a:pt x="68281" y="65073"/>
                  </a:lnTo>
                  <a:close/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  <p:sp>
          <p:nvSpPr>
            <p:cNvPr id="80" name="Freeform 79">
              <a:extLst>
                <a:ext uri="{FF2B5EF4-FFF2-40B4-BE49-F238E27FC236}">
                  <a16:creationId xmlns:a16="http://schemas.microsoft.com/office/drawing/2014/main" id="{181D2C07-D624-C8CC-24FF-A7BDDEA9C832}"/>
                </a:ext>
              </a:extLst>
            </p:cNvPr>
            <p:cNvSpPr/>
            <p:nvPr/>
          </p:nvSpPr>
          <p:spPr>
            <a:xfrm>
              <a:off x="10694009" y="1463752"/>
              <a:ext cx="57234" cy="112588"/>
            </a:xfrm>
            <a:custGeom>
              <a:avLst/>
              <a:gdLst>
                <a:gd name="connsiteX0" fmla="*/ 53284 w 57234"/>
                <a:gd name="connsiteY0" fmla="*/ 0 h 112588"/>
                <a:gd name="connsiteX1" fmla="*/ 39864 w 57234"/>
                <a:gd name="connsiteY1" fmla="*/ 1869 h 112588"/>
                <a:gd name="connsiteX2" fmla="*/ 25062 w 57234"/>
                <a:gd name="connsiteY2" fmla="*/ 9469 h 112588"/>
                <a:gd name="connsiteX3" fmla="*/ 25062 w 57234"/>
                <a:gd name="connsiteY3" fmla="*/ 5320 h 112588"/>
                <a:gd name="connsiteX4" fmla="*/ 23883 w 57234"/>
                <a:gd name="connsiteY4" fmla="*/ 2559 h 112588"/>
                <a:gd name="connsiteX5" fmla="*/ 21119 w 57234"/>
                <a:gd name="connsiteY5" fmla="*/ 1381 h 112588"/>
                <a:gd name="connsiteX6" fmla="*/ 3951 w 57234"/>
                <a:gd name="connsiteY6" fmla="*/ 1381 h 112588"/>
                <a:gd name="connsiteX7" fmla="*/ 1187 w 57234"/>
                <a:gd name="connsiteY7" fmla="*/ 2559 h 112588"/>
                <a:gd name="connsiteX8" fmla="*/ 0 w 57234"/>
                <a:gd name="connsiteY8" fmla="*/ 5320 h 112588"/>
                <a:gd name="connsiteX9" fmla="*/ 0 w 57234"/>
                <a:gd name="connsiteY9" fmla="*/ 108447 h 112588"/>
                <a:gd name="connsiteX10" fmla="*/ 1187 w 57234"/>
                <a:gd name="connsiteY10" fmla="*/ 111301 h 112588"/>
                <a:gd name="connsiteX11" fmla="*/ 3951 w 57234"/>
                <a:gd name="connsiteY11" fmla="*/ 112588 h 112588"/>
                <a:gd name="connsiteX12" fmla="*/ 22105 w 57234"/>
                <a:gd name="connsiteY12" fmla="*/ 112588 h 112588"/>
                <a:gd name="connsiteX13" fmla="*/ 24868 w 57234"/>
                <a:gd name="connsiteY13" fmla="*/ 111301 h 112588"/>
                <a:gd name="connsiteX14" fmla="*/ 26048 w 57234"/>
                <a:gd name="connsiteY14" fmla="*/ 108447 h 112588"/>
                <a:gd name="connsiteX15" fmla="*/ 26048 w 57234"/>
                <a:gd name="connsiteY15" fmla="*/ 29182 h 112588"/>
                <a:gd name="connsiteX16" fmla="*/ 38785 w 57234"/>
                <a:gd name="connsiteY16" fmla="*/ 23963 h 112588"/>
                <a:gd name="connsiteX17" fmla="*/ 53284 w 57234"/>
                <a:gd name="connsiteY17" fmla="*/ 22087 h 112588"/>
                <a:gd name="connsiteX18" fmla="*/ 56047 w 57234"/>
                <a:gd name="connsiteY18" fmla="*/ 20900 h 112588"/>
                <a:gd name="connsiteX19" fmla="*/ 57235 w 57234"/>
                <a:gd name="connsiteY19" fmla="*/ 18139 h 112588"/>
                <a:gd name="connsiteX20" fmla="*/ 57235 w 57234"/>
                <a:gd name="connsiteY20" fmla="*/ 3947 h 112588"/>
                <a:gd name="connsiteX21" fmla="*/ 56047 w 57234"/>
                <a:gd name="connsiteY21" fmla="*/ 1179 h 112588"/>
                <a:gd name="connsiteX22" fmla="*/ 53284 w 57234"/>
                <a:gd name="connsiteY22" fmla="*/ 0 h 112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7234" h="112588">
                  <a:moveTo>
                    <a:pt x="53284" y="0"/>
                  </a:moveTo>
                  <a:cubicBezTo>
                    <a:pt x="49341" y="0"/>
                    <a:pt x="44863" y="628"/>
                    <a:pt x="39864" y="1869"/>
                  </a:cubicBezTo>
                  <a:cubicBezTo>
                    <a:pt x="34865" y="3126"/>
                    <a:pt x="29929" y="5654"/>
                    <a:pt x="25062" y="9469"/>
                  </a:cubicBezTo>
                  <a:lnTo>
                    <a:pt x="25062" y="5320"/>
                  </a:lnTo>
                  <a:cubicBezTo>
                    <a:pt x="25062" y="4281"/>
                    <a:pt x="24674" y="3350"/>
                    <a:pt x="23883" y="2559"/>
                  </a:cubicBezTo>
                  <a:cubicBezTo>
                    <a:pt x="23091" y="1776"/>
                    <a:pt x="22167" y="1381"/>
                    <a:pt x="21119" y="1381"/>
                  </a:cubicBezTo>
                  <a:lnTo>
                    <a:pt x="3951" y="1381"/>
                  </a:lnTo>
                  <a:cubicBezTo>
                    <a:pt x="2895" y="1381"/>
                    <a:pt x="1979" y="1776"/>
                    <a:pt x="1187" y="2559"/>
                  </a:cubicBezTo>
                  <a:cubicBezTo>
                    <a:pt x="396" y="3350"/>
                    <a:pt x="0" y="4281"/>
                    <a:pt x="0" y="5320"/>
                  </a:cubicBezTo>
                  <a:lnTo>
                    <a:pt x="0" y="108447"/>
                  </a:lnTo>
                  <a:cubicBezTo>
                    <a:pt x="0" y="109502"/>
                    <a:pt x="396" y="110448"/>
                    <a:pt x="1187" y="111301"/>
                  </a:cubicBezTo>
                  <a:cubicBezTo>
                    <a:pt x="1979" y="112162"/>
                    <a:pt x="2895" y="112588"/>
                    <a:pt x="3951" y="112588"/>
                  </a:cubicBezTo>
                  <a:lnTo>
                    <a:pt x="22105" y="112588"/>
                  </a:lnTo>
                  <a:cubicBezTo>
                    <a:pt x="23153" y="112588"/>
                    <a:pt x="24077" y="112162"/>
                    <a:pt x="24868" y="111301"/>
                  </a:cubicBezTo>
                  <a:cubicBezTo>
                    <a:pt x="25660" y="110448"/>
                    <a:pt x="26048" y="109502"/>
                    <a:pt x="26048" y="108447"/>
                  </a:cubicBezTo>
                  <a:lnTo>
                    <a:pt x="26048" y="29182"/>
                  </a:lnTo>
                  <a:cubicBezTo>
                    <a:pt x="30255" y="26949"/>
                    <a:pt x="34500" y="25204"/>
                    <a:pt x="38785" y="23963"/>
                  </a:cubicBezTo>
                  <a:cubicBezTo>
                    <a:pt x="43054" y="22707"/>
                    <a:pt x="47890" y="22087"/>
                    <a:pt x="53284" y="22087"/>
                  </a:cubicBezTo>
                  <a:cubicBezTo>
                    <a:pt x="54340" y="22087"/>
                    <a:pt x="55263" y="21691"/>
                    <a:pt x="56047" y="20900"/>
                  </a:cubicBezTo>
                  <a:cubicBezTo>
                    <a:pt x="56839" y="20109"/>
                    <a:pt x="57235" y="19194"/>
                    <a:pt x="57235" y="18139"/>
                  </a:cubicBezTo>
                  <a:lnTo>
                    <a:pt x="57235" y="3947"/>
                  </a:lnTo>
                  <a:cubicBezTo>
                    <a:pt x="57235" y="2893"/>
                    <a:pt x="56839" y="1978"/>
                    <a:pt x="56047" y="1179"/>
                  </a:cubicBezTo>
                  <a:cubicBezTo>
                    <a:pt x="55263" y="395"/>
                    <a:pt x="54340" y="0"/>
                    <a:pt x="53284" y="0"/>
                  </a:cubicBezTo>
                </a:path>
              </a:pathLst>
            </a:custGeom>
            <a:grpFill/>
            <a:ln w="4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/>
            </a:p>
          </p:txBody>
        </p:sp>
      </p:grpSp>
      <p:pic>
        <p:nvPicPr>
          <p:cNvPr id="2" name="Graphic 1">
            <a:extLst>
              <a:ext uri="{FF2B5EF4-FFF2-40B4-BE49-F238E27FC236}">
                <a16:creationId xmlns:a16="http://schemas.microsoft.com/office/drawing/2014/main" id="{5E3ADED3-3062-5555-D657-78E367B613F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58994" y="-68727"/>
            <a:ext cx="12192000" cy="6858000"/>
          </a:xfrm>
          <a:prstGeom prst="rect">
            <a:avLst/>
          </a:prstGeom>
        </p:spPr>
      </p:pic>
      <p:sp>
        <p:nvSpPr>
          <p:cNvPr id="111" name="Slide Number Placeholder 5">
            <a:extLst>
              <a:ext uri="{FF2B5EF4-FFF2-40B4-BE49-F238E27FC236}">
                <a16:creationId xmlns:a16="http://schemas.microsoft.com/office/drawing/2014/main" id="{D79FF8E7-22FA-FA00-74FC-071F474E6E31}"/>
              </a:ext>
            </a:extLst>
          </p:cNvPr>
          <p:cNvSpPr txBox="1">
            <a:spLocks/>
          </p:cNvSpPr>
          <p:nvPr userDrawn="1"/>
        </p:nvSpPr>
        <p:spPr>
          <a:xfrm>
            <a:off x="265862" y="628191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S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AEA212-6E8F-0F4F-A350-773C3E3199A0}" type="slidenum">
              <a:rPr lang="en-SA" sz="1400" smtClean="0">
                <a:solidFill>
                  <a:schemeClr val="bg1"/>
                </a:solidFill>
                <a:latin typeface="NeoSansArabic" panose="020B0504030504040204" pitchFamily="34" charset="-78"/>
                <a:cs typeface="NeoSansArabic" panose="020B0504030504040204" pitchFamily="34" charset="-78"/>
              </a:rPr>
              <a:pPr/>
              <a:t>‹#›</a:t>
            </a:fld>
            <a:endParaRPr lang="en-SA" sz="1400" dirty="0">
              <a:solidFill>
                <a:schemeClr val="bg1"/>
              </a:solidFill>
              <a:latin typeface="NeoSansArabic" panose="020B0504030504040204" pitchFamily="34" charset="-78"/>
              <a:cs typeface="NeoSansArabic" panose="020B050403050404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302697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3443EFD2-4961-0F49-B96D-ECB03B2F68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6042" y="32084"/>
            <a:ext cx="12192000" cy="68580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35919AD3-0901-BFAC-113A-D5AA2C33D2D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337180" y="5944462"/>
            <a:ext cx="1344620" cy="581534"/>
          </a:xfrm>
          <a:prstGeom prst="rect">
            <a:avLst/>
          </a:prstGeom>
        </p:spPr>
      </p:pic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ECB6D4E-E875-9390-8726-83FEDF8599F6}"/>
              </a:ext>
            </a:extLst>
          </p:cNvPr>
          <p:cNvSpPr txBox="1">
            <a:spLocks/>
          </p:cNvSpPr>
          <p:nvPr userDrawn="1"/>
        </p:nvSpPr>
        <p:spPr>
          <a:xfrm>
            <a:off x="265862" y="628191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S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AEA212-6E8F-0F4F-A350-773C3E3199A0}" type="slidenum">
              <a:rPr lang="en-SA" sz="1400" smtClean="0">
                <a:solidFill>
                  <a:schemeClr val="bg1"/>
                </a:solidFill>
                <a:latin typeface="NeoSansArabic" panose="020B0504030504040204" pitchFamily="34" charset="-78"/>
                <a:cs typeface="NeoSansArabic" panose="020B0504030504040204" pitchFamily="34" charset="-78"/>
              </a:rPr>
              <a:pPr/>
              <a:t>‹#›</a:t>
            </a:fld>
            <a:endParaRPr lang="en-SA" sz="1400" dirty="0">
              <a:solidFill>
                <a:schemeClr val="bg1"/>
              </a:solidFill>
              <a:latin typeface="NeoSansArabic" panose="020B0504030504040204" pitchFamily="34" charset="-78"/>
              <a:cs typeface="NeoSansArabic" panose="020B0504030504040204" pitchFamily="34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09EEFEF-82FD-0997-9F17-EB1055453832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51712" y="5929170"/>
            <a:ext cx="1316213" cy="705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7390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raphic 59">
            <a:extLst>
              <a:ext uri="{FF2B5EF4-FFF2-40B4-BE49-F238E27FC236}">
                <a16:creationId xmlns:a16="http://schemas.microsoft.com/office/drawing/2014/main" id="{3F539CC7-37D3-7A1A-C16F-8C92A6E1C90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3B91493B-1588-80A7-1E12-F62D3F91938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337180" y="5944462"/>
            <a:ext cx="1344620" cy="581534"/>
          </a:xfrm>
          <a:prstGeom prst="rect">
            <a:avLst/>
          </a:prstGeom>
        </p:spPr>
      </p:pic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6388B36-5DB0-EAD2-D925-D9D8FD8DC4B5}"/>
              </a:ext>
            </a:extLst>
          </p:cNvPr>
          <p:cNvSpPr txBox="1">
            <a:spLocks/>
          </p:cNvSpPr>
          <p:nvPr userDrawn="1"/>
        </p:nvSpPr>
        <p:spPr>
          <a:xfrm>
            <a:off x="265862" y="628191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S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AEA212-6E8F-0F4F-A350-773C3E3199A0}" type="slidenum">
              <a:rPr lang="en-SA" sz="1400" smtClean="0">
                <a:solidFill>
                  <a:srgbClr val="155464"/>
                </a:solidFill>
                <a:latin typeface="NeoSansArabic" panose="020B0504030504040204" pitchFamily="34" charset="-78"/>
                <a:cs typeface="NeoSansArabic" panose="020B0504030504040204" pitchFamily="34" charset="-78"/>
              </a:rPr>
              <a:pPr/>
              <a:t>‹#›</a:t>
            </a:fld>
            <a:endParaRPr lang="en-SA" sz="1400" dirty="0">
              <a:solidFill>
                <a:srgbClr val="155464"/>
              </a:solidFill>
              <a:latin typeface="NeoSansArabic" panose="020B0504030504040204" pitchFamily="34" charset="-78"/>
              <a:cs typeface="NeoSansArabic" panose="020B050403050404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137162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A5B2566-FCC7-9C4B-1300-9863D047A8FB}"/>
              </a:ext>
            </a:extLst>
          </p:cNvPr>
          <p:cNvSpPr/>
          <p:nvPr userDrawn="1"/>
        </p:nvSpPr>
        <p:spPr>
          <a:xfrm>
            <a:off x="-58994" y="-68727"/>
            <a:ext cx="12309987" cy="6926727"/>
          </a:xfrm>
          <a:prstGeom prst="rect">
            <a:avLst/>
          </a:prstGeom>
          <a:solidFill>
            <a:srgbClr val="59A69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SA"/>
          </a:p>
        </p:txBody>
      </p:sp>
      <p:grpSp>
        <p:nvGrpSpPr>
          <p:cNvPr id="76" name="Graphic 219">
            <a:extLst>
              <a:ext uri="{FF2B5EF4-FFF2-40B4-BE49-F238E27FC236}">
                <a16:creationId xmlns:a16="http://schemas.microsoft.com/office/drawing/2014/main" id="{89820C85-E1A9-687A-0E61-8CBF343450FE}"/>
              </a:ext>
            </a:extLst>
          </p:cNvPr>
          <p:cNvGrpSpPr/>
          <p:nvPr userDrawn="1"/>
        </p:nvGrpSpPr>
        <p:grpSpPr>
          <a:xfrm>
            <a:off x="10337179" y="5944461"/>
            <a:ext cx="1345429" cy="580601"/>
            <a:chOff x="10337179" y="5944461"/>
            <a:chExt cx="1345429" cy="580601"/>
          </a:xfrm>
          <a:solidFill>
            <a:srgbClr val="F2F2F2"/>
          </a:solidFill>
        </p:grpSpPr>
        <p:sp>
          <p:nvSpPr>
            <p:cNvPr id="77" name="Freeform 76">
              <a:extLst>
                <a:ext uri="{FF2B5EF4-FFF2-40B4-BE49-F238E27FC236}">
                  <a16:creationId xmlns:a16="http://schemas.microsoft.com/office/drawing/2014/main" id="{387EBFAF-7629-472E-BCCC-5B4A23AD0659}"/>
                </a:ext>
              </a:extLst>
            </p:cNvPr>
            <p:cNvSpPr/>
            <p:nvPr/>
          </p:nvSpPr>
          <p:spPr>
            <a:xfrm>
              <a:off x="11269430" y="6073201"/>
              <a:ext cx="186440" cy="240557"/>
            </a:xfrm>
            <a:custGeom>
              <a:avLst/>
              <a:gdLst>
                <a:gd name="connsiteX0" fmla="*/ 173647 w 186440"/>
                <a:gd name="connsiteY0" fmla="*/ 103811 h 240557"/>
                <a:gd name="connsiteX1" fmla="*/ 173567 w 186440"/>
                <a:gd name="connsiteY1" fmla="*/ 103751 h 240557"/>
                <a:gd name="connsiteX2" fmla="*/ 34744 w 186440"/>
                <a:gd name="connsiteY2" fmla="*/ 3643 h 240557"/>
                <a:gd name="connsiteX3" fmla="*/ 9781 w 186440"/>
                <a:gd name="connsiteY3" fmla="*/ 5679 h 240557"/>
                <a:gd name="connsiteX4" fmla="*/ 9853 w 186440"/>
                <a:gd name="connsiteY4" fmla="*/ 32937 h 240557"/>
                <a:gd name="connsiteX5" fmla="*/ 103949 w 186440"/>
                <a:gd name="connsiteY5" fmla="*/ 126420 h 240557"/>
                <a:gd name="connsiteX6" fmla="*/ 7010 w 186440"/>
                <a:gd name="connsiteY6" fmla="*/ 206413 h 240557"/>
                <a:gd name="connsiteX7" fmla="*/ 2610 w 186440"/>
                <a:gd name="connsiteY7" fmla="*/ 230962 h 240557"/>
                <a:gd name="connsiteX8" fmla="*/ 28986 w 186440"/>
                <a:gd name="connsiteY8" fmla="*/ 237943 h 240557"/>
                <a:gd name="connsiteX9" fmla="*/ 171089 w 186440"/>
                <a:gd name="connsiteY9" fmla="*/ 155450 h 240557"/>
                <a:gd name="connsiteX10" fmla="*/ 180607 w 186440"/>
                <a:gd name="connsiteY10" fmla="*/ 146844 h 240557"/>
                <a:gd name="connsiteX11" fmla="*/ 173647 w 186440"/>
                <a:gd name="connsiteY11" fmla="*/ 103811 h 24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6440" h="240557">
                  <a:moveTo>
                    <a:pt x="173647" y="103811"/>
                  </a:moveTo>
                  <a:lnTo>
                    <a:pt x="173567" y="103751"/>
                  </a:lnTo>
                  <a:lnTo>
                    <a:pt x="34744" y="3643"/>
                  </a:lnTo>
                  <a:cubicBezTo>
                    <a:pt x="27188" y="-1818"/>
                    <a:pt x="16565" y="-1138"/>
                    <a:pt x="9781" y="5679"/>
                  </a:cubicBezTo>
                  <a:cubicBezTo>
                    <a:pt x="2265" y="13225"/>
                    <a:pt x="2301" y="25431"/>
                    <a:pt x="9853" y="32937"/>
                  </a:cubicBezTo>
                  <a:lnTo>
                    <a:pt x="103949" y="126420"/>
                  </a:lnTo>
                  <a:lnTo>
                    <a:pt x="7010" y="206413"/>
                  </a:lnTo>
                  <a:cubicBezTo>
                    <a:pt x="-149" y="212310"/>
                    <a:pt x="-2199" y="222684"/>
                    <a:pt x="2610" y="230962"/>
                  </a:cubicBezTo>
                  <a:cubicBezTo>
                    <a:pt x="7963" y="240167"/>
                    <a:pt x="19772" y="243296"/>
                    <a:pt x="28986" y="237943"/>
                  </a:cubicBezTo>
                  <a:lnTo>
                    <a:pt x="171089" y="155450"/>
                  </a:lnTo>
                  <a:cubicBezTo>
                    <a:pt x="174673" y="153350"/>
                    <a:pt x="178020" y="150421"/>
                    <a:pt x="180607" y="146844"/>
                  </a:cubicBezTo>
                  <a:cubicBezTo>
                    <a:pt x="190573" y="133037"/>
                    <a:pt x="187458" y="113773"/>
                    <a:pt x="173647" y="1038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78" name="Freeform 77">
              <a:extLst>
                <a:ext uri="{FF2B5EF4-FFF2-40B4-BE49-F238E27FC236}">
                  <a16:creationId xmlns:a16="http://schemas.microsoft.com/office/drawing/2014/main" id="{10DCEBE2-E8F2-D6CA-D64A-F1A263A362BE}"/>
                </a:ext>
              </a:extLst>
            </p:cNvPr>
            <p:cNvSpPr/>
            <p:nvPr/>
          </p:nvSpPr>
          <p:spPr>
            <a:xfrm>
              <a:off x="11478073" y="6224938"/>
              <a:ext cx="196912" cy="300125"/>
            </a:xfrm>
            <a:custGeom>
              <a:avLst/>
              <a:gdLst>
                <a:gd name="connsiteX0" fmla="*/ 187427 w 196912"/>
                <a:gd name="connsiteY0" fmla="*/ 88797 h 300125"/>
                <a:gd name="connsiteX1" fmla="*/ 44255 w 196912"/>
                <a:gd name="connsiteY1" fmla="*/ 4328 h 300125"/>
                <a:gd name="connsiteX2" fmla="*/ 27025 w 196912"/>
                <a:gd name="connsiteY2" fmla="*/ 31 h 300125"/>
                <a:gd name="connsiteX3" fmla="*/ 0 w 196912"/>
                <a:gd name="connsiteY3" fmla="*/ 29777 h 300125"/>
                <a:gd name="connsiteX4" fmla="*/ 224 w 196912"/>
                <a:gd name="connsiteY4" fmla="*/ 281729 h 300125"/>
                <a:gd name="connsiteX5" fmla="*/ 18223 w 196912"/>
                <a:gd name="connsiteY5" fmla="*/ 300085 h 300125"/>
                <a:gd name="connsiteX6" fmla="*/ 38681 w 196912"/>
                <a:gd name="connsiteY6" fmla="*/ 282117 h 300125"/>
                <a:gd name="connsiteX7" fmla="*/ 58246 w 196912"/>
                <a:gd name="connsiteY7" fmla="*/ 79639 h 300125"/>
                <a:gd name="connsiteX8" fmla="*/ 170617 w 196912"/>
                <a:gd name="connsiteY8" fmla="*/ 123356 h 300125"/>
                <a:gd name="connsiteX9" fmla="*/ 194230 w 196912"/>
                <a:gd name="connsiteY9" fmla="*/ 115195 h 300125"/>
                <a:gd name="connsiteX10" fmla="*/ 187427 w 196912"/>
                <a:gd name="connsiteY10" fmla="*/ 88797 h 30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6912" h="300125">
                  <a:moveTo>
                    <a:pt x="187427" y="88797"/>
                  </a:moveTo>
                  <a:lnTo>
                    <a:pt x="44255" y="4328"/>
                  </a:lnTo>
                  <a:cubicBezTo>
                    <a:pt x="39218" y="1347"/>
                    <a:pt x="33307" y="-245"/>
                    <a:pt x="27025" y="31"/>
                  </a:cubicBezTo>
                  <a:cubicBezTo>
                    <a:pt x="9818" y="787"/>
                    <a:pt x="0" y="11565"/>
                    <a:pt x="0" y="29777"/>
                  </a:cubicBezTo>
                  <a:cubicBezTo>
                    <a:pt x="0" y="92766"/>
                    <a:pt x="224" y="217672"/>
                    <a:pt x="224" y="281729"/>
                  </a:cubicBezTo>
                  <a:cubicBezTo>
                    <a:pt x="224" y="291391"/>
                    <a:pt x="8349" y="299449"/>
                    <a:pt x="18223" y="300085"/>
                  </a:cubicBezTo>
                  <a:cubicBezTo>
                    <a:pt x="28843" y="300765"/>
                    <a:pt x="37996" y="292719"/>
                    <a:pt x="38681" y="282117"/>
                  </a:cubicBezTo>
                  <a:lnTo>
                    <a:pt x="58246" y="79639"/>
                  </a:lnTo>
                  <a:lnTo>
                    <a:pt x="170617" y="123356"/>
                  </a:lnTo>
                  <a:cubicBezTo>
                    <a:pt x="179274" y="126737"/>
                    <a:pt x="189353" y="123448"/>
                    <a:pt x="194230" y="115195"/>
                  </a:cubicBezTo>
                  <a:cubicBezTo>
                    <a:pt x="199644" y="106029"/>
                    <a:pt x="196605" y="94210"/>
                    <a:pt x="187427" y="88797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79" name="Freeform 78">
              <a:extLst>
                <a:ext uri="{FF2B5EF4-FFF2-40B4-BE49-F238E27FC236}">
                  <a16:creationId xmlns:a16="http://schemas.microsoft.com/office/drawing/2014/main" id="{78E1EB69-0664-FE5B-F1F9-111B1CAE377A}"/>
                </a:ext>
              </a:extLst>
            </p:cNvPr>
            <p:cNvSpPr/>
            <p:nvPr/>
          </p:nvSpPr>
          <p:spPr>
            <a:xfrm>
              <a:off x="11478294" y="5944461"/>
              <a:ext cx="204314" cy="233172"/>
            </a:xfrm>
            <a:custGeom>
              <a:avLst/>
              <a:gdLst>
                <a:gd name="connsiteX0" fmla="*/ 203613 w 204314"/>
                <a:gd name="connsiteY0" fmla="*/ 138479 h 233172"/>
                <a:gd name="connsiteX1" fmla="*/ 179883 w 204314"/>
                <a:gd name="connsiteY1" fmla="*/ 125032 h 233172"/>
                <a:gd name="connsiteX2" fmla="*/ 57213 w 204314"/>
                <a:gd name="connsiteY2" fmla="*/ 158887 h 233172"/>
                <a:gd name="connsiteX3" fmla="*/ 38309 w 204314"/>
                <a:gd name="connsiteY3" fmla="*/ 16142 h 233172"/>
                <a:gd name="connsiteX4" fmla="*/ 18973 w 204314"/>
                <a:gd name="connsiteY4" fmla="*/ 2 h 233172"/>
                <a:gd name="connsiteX5" fmla="*/ 1 w 204314"/>
                <a:gd name="connsiteY5" fmla="*/ 19575 h 233172"/>
                <a:gd name="connsiteX6" fmla="*/ 1 w 204314"/>
                <a:gd name="connsiteY6" fmla="*/ 203160 h 233172"/>
                <a:gd name="connsiteX7" fmla="*/ 40956 w 204314"/>
                <a:gd name="connsiteY7" fmla="*/ 230926 h 233172"/>
                <a:gd name="connsiteX8" fmla="*/ 193069 w 204314"/>
                <a:gd name="connsiteY8" fmla="*/ 161124 h 233172"/>
                <a:gd name="connsiteX9" fmla="*/ 203613 w 204314"/>
                <a:gd name="connsiteY9" fmla="*/ 138479 h 233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4314" h="233172">
                  <a:moveTo>
                    <a:pt x="203613" y="138479"/>
                  </a:moveTo>
                  <a:cubicBezTo>
                    <a:pt x="200778" y="128217"/>
                    <a:pt x="190154" y="122196"/>
                    <a:pt x="179883" y="125032"/>
                  </a:cubicBezTo>
                  <a:lnTo>
                    <a:pt x="57213" y="158887"/>
                  </a:lnTo>
                  <a:lnTo>
                    <a:pt x="38309" y="16142"/>
                  </a:lnTo>
                  <a:cubicBezTo>
                    <a:pt x="36796" y="6864"/>
                    <a:pt x="28659" y="-150"/>
                    <a:pt x="18973" y="2"/>
                  </a:cubicBezTo>
                  <a:cubicBezTo>
                    <a:pt x="8325" y="175"/>
                    <a:pt x="-84" y="8936"/>
                    <a:pt x="1" y="19575"/>
                  </a:cubicBezTo>
                  <a:cubicBezTo>
                    <a:pt x="373" y="65468"/>
                    <a:pt x="1" y="157263"/>
                    <a:pt x="1" y="203160"/>
                  </a:cubicBezTo>
                  <a:cubicBezTo>
                    <a:pt x="1" y="228138"/>
                    <a:pt x="25456" y="238036"/>
                    <a:pt x="40956" y="230926"/>
                  </a:cubicBezTo>
                  <a:lnTo>
                    <a:pt x="193069" y="161124"/>
                  </a:lnTo>
                  <a:cubicBezTo>
                    <a:pt x="201526" y="157259"/>
                    <a:pt x="206171" y="147725"/>
                    <a:pt x="203613" y="138479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0" name="Freeform 79">
              <a:extLst>
                <a:ext uri="{FF2B5EF4-FFF2-40B4-BE49-F238E27FC236}">
                  <a16:creationId xmlns:a16="http://schemas.microsoft.com/office/drawing/2014/main" id="{462DF52A-A97C-29E9-124F-D7FBC7905063}"/>
                </a:ext>
              </a:extLst>
            </p:cNvPr>
            <p:cNvSpPr/>
            <p:nvPr/>
          </p:nvSpPr>
          <p:spPr>
            <a:xfrm>
              <a:off x="10344716" y="6080278"/>
              <a:ext cx="12013" cy="12510"/>
            </a:xfrm>
            <a:custGeom>
              <a:avLst/>
              <a:gdLst>
                <a:gd name="connsiteX0" fmla="*/ 2443 w 12013"/>
                <a:gd name="connsiteY0" fmla="*/ 12511 h 12510"/>
                <a:gd name="connsiteX1" fmla="*/ 9466 w 12013"/>
                <a:gd name="connsiteY1" fmla="*/ 12511 h 12510"/>
                <a:gd name="connsiteX2" fmla="*/ 11196 w 12013"/>
                <a:gd name="connsiteY2" fmla="*/ 11851 h 12510"/>
                <a:gd name="connsiteX3" fmla="*/ 12013 w 12013"/>
                <a:gd name="connsiteY3" fmla="*/ 10274 h 12510"/>
                <a:gd name="connsiteX4" fmla="*/ 12013 w 12013"/>
                <a:gd name="connsiteY4" fmla="*/ 2337 h 12510"/>
                <a:gd name="connsiteX5" fmla="*/ 11248 w 12013"/>
                <a:gd name="connsiteY5" fmla="*/ 660 h 12510"/>
                <a:gd name="connsiteX6" fmla="*/ 9466 w 12013"/>
                <a:gd name="connsiteY6" fmla="*/ 0 h 12510"/>
                <a:gd name="connsiteX7" fmla="*/ 2443 w 12013"/>
                <a:gd name="connsiteY7" fmla="*/ 0 h 12510"/>
                <a:gd name="connsiteX8" fmla="*/ 713 w 12013"/>
                <a:gd name="connsiteY8" fmla="*/ 660 h 12510"/>
                <a:gd name="connsiteX9" fmla="*/ 0 w 12013"/>
                <a:gd name="connsiteY9" fmla="*/ 2337 h 12510"/>
                <a:gd name="connsiteX10" fmla="*/ 0 w 12013"/>
                <a:gd name="connsiteY10" fmla="*/ 10274 h 12510"/>
                <a:gd name="connsiteX11" fmla="*/ 713 w 12013"/>
                <a:gd name="connsiteY11" fmla="*/ 11851 h 12510"/>
                <a:gd name="connsiteX12" fmla="*/ 2443 w 12013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3" h="12510">
                  <a:moveTo>
                    <a:pt x="2443" y="12511"/>
                  </a:moveTo>
                  <a:lnTo>
                    <a:pt x="9466" y="12511"/>
                  </a:lnTo>
                  <a:cubicBezTo>
                    <a:pt x="10079" y="12511"/>
                    <a:pt x="10656" y="12295"/>
                    <a:pt x="11196" y="11851"/>
                  </a:cubicBezTo>
                  <a:cubicBezTo>
                    <a:pt x="11741" y="11410"/>
                    <a:pt x="12013" y="10882"/>
                    <a:pt x="12013" y="10274"/>
                  </a:cubicBezTo>
                  <a:lnTo>
                    <a:pt x="12013" y="2337"/>
                  </a:lnTo>
                  <a:cubicBezTo>
                    <a:pt x="12013" y="1664"/>
                    <a:pt x="11757" y="1100"/>
                    <a:pt x="11248" y="660"/>
                  </a:cubicBezTo>
                  <a:cubicBezTo>
                    <a:pt x="10740" y="220"/>
                    <a:pt x="10143" y="0"/>
                    <a:pt x="9466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4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36" y="11411"/>
                    <a:pt x="713" y="11851"/>
                  </a:cubicBezTo>
                  <a:cubicBezTo>
                    <a:pt x="1185" y="12295"/>
                    <a:pt x="1762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1" name="Freeform 80">
              <a:extLst>
                <a:ext uri="{FF2B5EF4-FFF2-40B4-BE49-F238E27FC236}">
                  <a16:creationId xmlns:a16="http://schemas.microsoft.com/office/drawing/2014/main" id="{6627A15E-55B8-65EE-9286-BEEEB6D3A068}"/>
                </a:ext>
              </a:extLst>
            </p:cNvPr>
            <p:cNvSpPr/>
            <p:nvPr/>
          </p:nvSpPr>
          <p:spPr>
            <a:xfrm>
              <a:off x="10337179" y="6074888"/>
              <a:ext cx="233648" cy="79744"/>
            </a:xfrm>
            <a:custGeom>
              <a:avLst/>
              <a:gdLst>
                <a:gd name="connsiteX0" fmla="*/ 6059 w 233648"/>
                <a:gd name="connsiteY0" fmla="*/ 70999 h 79744"/>
                <a:gd name="connsiteX1" fmla="*/ 12626 w 233648"/>
                <a:gd name="connsiteY1" fmla="*/ 74712 h 79744"/>
                <a:gd name="connsiteX2" fmla="*/ 20670 w 233648"/>
                <a:gd name="connsiteY2" fmla="*/ 75884 h 79744"/>
                <a:gd name="connsiteX3" fmla="*/ 21992 w 233648"/>
                <a:gd name="connsiteY3" fmla="*/ 75884 h 79744"/>
                <a:gd name="connsiteX4" fmla="*/ 28967 w 233648"/>
                <a:gd name="connsiteY4" fmla="*/ 74812 h 79744"/>
                <a:gd name="connsiteX5" fmla="*/ 34413 w 233648"/>
                <a:gd name="connsiteY5" fmla="*/ 71711 h 79744"/>
                <a:gd name="connsiteX6" fmla="*/ 39503 w 233648"/>
                <a:gd name="connsiteY6" fmla="*/ 76088 h 79744"/>
                <a:gd name="connsiteX7" fmla="*/ 48156 w 233648"/>
                <a:gd name="connsiteY7" fmla="*/ 77408 h 79744"/>
                <a:gd name="connsiteX8" fmla="*/ 54875 w 233648"/>
                <a:gd name="connsiteY8" fmla="*/ 77408 h 79744"/>
                <a:gd name="connsiteX9" fmla="*/ 58386 w 233648"/>
                <a:gd name="connsiteY9" fmla="*/ 77256 h 79744"/>
                <a:gd name="connsiteX10" fmla="*/ 62155 w 233648"/>
                <a:gd name="connsiteY10" fmla="*/ 76696 h 79744"/>
                <a:gd name="connsiteX11" fmla="*/ 65770 w 233648"/>
                <a:gd name="connsiteY11" fmla="*/ 75628 h 79744"/>
                <a:gd name="connsiteX12" fmla="*/ 68926 w 233648"/>
                <a:gd name="connsiteY12" fmla="*/ 73951 h 79744"/>
                <a:gd name="connsiteX13" fmla="*/ 75545 w 233648"/>
                <a:gd name="connsiteY13" fmla="*/ 76748 h 79744"/>
                <a:gd name="connsiteX14" fmla="*/ 83381 w 233648"/>
                <a:gd name="connsiteY14" fmla="*/ 77408 h 79744"/>
                <a:gd name="connsiteX15" fmla="*/ 86536 w 233648"/>
                <a:gd name="connsiteY15" fmla="*/ 77408 h 79744"/>
                <a:gd name="connsiteX16" fmla="*/ 93155 w 233648"/>
                <a:gd name="connsiteY16" fmla="*/ 76696 h 79744"/>
                <a:gd name="connsiteX17" fmla="*/ 98449 w 233648"/>
                <a:gd name="connsiteY17" fmla="*/ 73951 h 79744"/>
                <a:gd name="connsiteX18" fmla="*/ 105729 w 233648"/>
                <a:gd name="connsiteY18" fmla="*/ 78324 h 79744"/>
                <a:gd name="connsiteX19" fmla="*/ 115755 w 233648"/>
                <a:gd name="connsiteY19" fmla="*/ 79744 h 79744"/>
                <a:gd name="connsiteX20" fmla="*/ 125069 w 233648"/>
                <a:gd name="connsiteY20" fmla="*/ 78324 h 79744"/>
                <a:gd name="connsiteX21" fmla="*/ 131840 w 233648"/>
                <a:gd name="connsiteY21" fmla="*/ 73951 h 79744"/>
                <a:gd name="connsiteX22" fmla="*/ 137847 w 233648"/>
                <a:gd name="connsiteY22" fmla="*/ 76596 h 79744"/>
                <a:gd name="connsiteX23" fmla="*/ 144670 w 233648"/>
                <a:gd name="connsiteY23" fmla="*/ 77408 h 79744"/>
                <a:gd name="connsiteX24" fmla="*/ 148738 w 233648"/>
                <a:gd name="connsiteY24" fmla="*/ 77408 h 79744"/>
                <a:gd name="connsiteX25" fmla="*/ 152250 w 233648"/>
                <a:gd name="connsiteY25" fmla="*/ 77256 h 79744"/>
                <a:gd name="connsiteX26" fmla="*/ 156018 w 233648"/>
                <a:gd name="connsiteY26" fmla="*/ 76696 h 79744"/>
                <a:gd name="connsiteX27" fmla="*/ 159634 w 233648"/>
                <a:gd name="connsiteY27" fmla="*/ 75628 h 79744"/>
                <a:gd name="connsiteX28" fmla="*/ 162789 w 233648"/>
                <a:gd name="connsiteY28" fmla="*/ 73951 h 79744"/>
                <a:gd name="connsiteX29" fmla="*/ 169408 w 233648"/>
                <a:gd name="connsiteY29" fmla="*/ 76748 h 79744"/>
                <a:gd name="connsiteX30" fmla="*/ 177248 w 233648"/>
                <a:gd name="connsiteY30" fmla="*/ 77408 h 79744"/>
                <a:gd name="connsiteX31" fmla="*/ 180504 w 233648"/>
                <a:gd name="connsiteY31" fmla="*/ 77408 h 79744"/>
                <a:gd name="connsiteX32" fmla="*/ 184016 w 233648"/>
                <a:gd name="connsiteY32" fmla="*/ 77256 h 79744"/>
                <a:gd name="connsiteX33" fmla="*/ 187784 w 233648"/>
                <a:gd name="connsiteY33" fmla="*/ 76696 h 79744"/>
                <a:gd name="connsiteX34" fmla="*/ 191396 w 233648"/>
                <a:gd name="connsiteY34" fmla="*/ 75628 h 79744"/>
                <a:gd name="connsiteX35" fmla="*/ 194551 w 233648"/>
                <a:gd name="connsiteY35" fmla="*/ 73951 h 79744"/>
                <a:gd name="connsiteX36" fmla="*/ 201170 w 233648"/>
                <a:gd name="connsiteY36" fmla="*/ 76748 h 79744"/>
                <a:gd name="connsiteX37" fmla="*/ 209010 w 233648"/>
                <a:gd name="connsiteY37" fmla="*/ 77408 h 79744"/>
                <a:gd name="connsiteX38" fmla="*/ 214000 w 233648"/>
                <a:gd name="connsiteY38" fmla="*/ 77408 h 79744"/>
                <a:gd name="connsiteX39" fmla="*/ 218528 w 233648"/>
                <a:gd name="connsiteY39" fmla="*/ 77356 h 79744"/>
                <a:gd name="connsiteX40" fmla="*/ 223365 w 233648"/>
                <a:gd name="connsiteY40" fmla="*/ 77152 h 79744"/>
                <a:gd name="connsiteX41" fmla="*/ 227690 w 233648"/>
                <a:gd name="connsiteY41" fmla="*/ 76796 h 79744"/>
                <a:gd name="connsiteX42" fmla="*/ 230797 w 233648"/>
                <a:gd name="connsiteY42" fmla="*/ 76288 h 79744"/>
                <a:gd name="connsiteX43" fmla="*/ 232475 w 233648"/>
                <a:gd name="connsiteY43" fmla="*/ 75067 h 79744"/>
                <a:gd name="connsiteX44" fmla="*/ 233140 w 233648"/>
                <a:gd name="connsiteY44" fmla="*/ 73339 h 79744"/>
                <a:gd name="connsiteX45" fmla="*/ 233548 w 233648"/>
                <a:gd name="connsiteY45" fmla="*/ 67286 h 79744"/>
                <a:gd name="connsiteX46" fmla="*/ 233649 w 233648"/>
                <a:gd name="connsiteY46" fmla="*/ 61233 h 79744"/>
                <a:gd name="connsiteX47" fmla="*/ 233649 w 233648"/>
                <a:gd name="connsiteY47" fmla="*/ 2132 h 79744"/>
                <a:gd name="connsiteX48" fmla="*/ 233088 w 233648"/>
                <a:gd name="connsiteY48" fmla="*/ 608 h 79744"/>
                <a:gd name="connsiteX49" fmla="*/ 231711 w 233648"/>
                <a:gd name="connsiteY49" fmla="*/ 0 h 79744"/>
                <a:gd name="connsiteX50" fmla="*/ 222449 w 233648"/>
                <a:gd name="connsiteY50" fmla="*/ 0 h 79744"/>
                <a:gd name="connsiteX51" fmla="*/ 221023 w 233648"/>
                <a:gd name="connsiteY51" fmla="*/ 608 h 79744"/>
                <a:gd name="connsiteX52" fmla="*/ 220411 w 233648"/>
                <a:gd name="connsiteY52" fmla="*/ 2132 h 79744"/>
                <a:gd name="connsiteX53" fmla="*/ 220411 w 233648"/>
                <a:gd name="connsiteY53" fmla="*/ 61032 h 79744"/>
                <a:gd name="connsiteX54" fmla="*/ 219650 w 233648"/>
                <a:gd name="connsiteY54" fmla="*/ 63929 h 79744"/>
                <a:gd name="connsiteX55" fmla="*/ 216443 w 233648"/>
                <a:gd name="connsiteY55" fmla="*/ 64385 h 79744"/>
                <a:gd name="connsiteX56" fmla="*/ 207785 w 233648"/>
                <a:gd name="connsiteY56" fmla="*/ 64385 h 79744"/>
                <a:gd name="connsiteX57" fmla="*/ 206108 w 233648"/>
                <a:gd name="connsiteY57" fmla="*/ 64337 h 79744"/>
                <a:gd name="connsiteX58" fmla="*/ 204121 w 233648"/>
                <a:gd name="connsiteY58" fmla="*/ 64081 h 79744"/>
                <a:gd name="connsiteX59" fmla="*/ 202291 w 233648"/>
                <a:gd name="connsiteY59" fmla="*/ 63525 h 79744"/>
                <a:gd name="connsiteX60" fmla="*/ 201170 w 233648"/>
                <a:gd name="connsiteY60" fmla="*/ 62657 h 79744"/>
                <a:gd name="connsiteX61" fmla="*/ 201170 w 233648"/>
                <a:gd name="connsiteY61" fmla="*/ 35599 h 79744"/>
                <a:gd name="connsiteX62" fmla="*/ 200610 w 233648"/>
                <a:gd name="connsiteY62" fmla="*/ 34227 h 79744"/>
                <a:gd name="connsiteX63" fmla="*/ 199236 w 233648"/>
                <a:gd name="connsiteY63" fmla="*/ 33667 h 79744"/>
                <a:gd name="connsiteX64" fmla="*/ 190379 w 233648"/>
                <a:gd name="connsiteY64" fmla="*/ 33667 h 79744"/>
                <a:gd name="connsiteX65" fmla="*/ 188901 w 233648"/>
                <a:gd name="connsiteY65" fmla="*/ 34227 h 79744"/>
                <a:gd name="connsiteX66" fmla="*/ 188345 w 233648"/>
                <a:gd name="connsiteY66" fmla="*/ 35599 h 79744"/>
                <a:gd name="connsiteX67" fmla="*/ 188345 w 233648"/>
                <a:gd name="connsiteY67" fmla="*/ 60928 h 79744"/>
                <a:gd name="connsiteX68" fmla="*/ 187732 w 233648"/>
                <a:gd name="connsiteY68" fmla="*/ 62809 h 79744"/>
                <a:gd name="connsiteX69" fmla="*/ 186255 w 233648"/>
                <a:gd name="connsiteY69" fmla="*/ 63829 h 79744"/>
                <a:gd name="connsiteX70" fmla="*/ 184372 w 233648"/>
                <a:gd name="connsiteY70" fmla="*/ 64285 h 79744"/>
                <a:gd name="connsiteX71" fmla="*/ 182438 w 233648"/>
                <a:gd name="connsiteY71" fmla="*/ 64385 h 79744"/>
                <a:gd name="connsiteX72" fmla="*/ 176028 w 233648"/>
                <a:gd name="connsiteY72" fmla="*/ 64385 h 79744"/>
                <a:gd name="connsiteX73" fmla="*/ 174346 w 233648"/>
                <a:gd name="connsiteY73" fmla="*/ 64337 h 79744"/>
                <a:gd name="connsiteX74" fmla="*/ 172360 w 233648"/>
                <a:gd name="connsiteY74" fmla="*/ 64081 h 79744"/>
                <a:gd name="connsiteX75" fmla="*/ 170526 w 233648"/>
                <a:gd name="connsiteY75" fmla="*/ 63525 h 79744"/>
                <a:gd name="connsiteX76" fmla="*/ 169409 w 233648"/>
                <a:gd name="connsiteY76" fmla="*/ 62656 h 79744"/>
                <a:gd name="connsiteX77" fmla="*/ 169409 w 233648"/>
                <a:gd name="connsiteY77" fmla="*/ 35599 h 79744"/>
                <a:gd name="connsiteX78" fmla="*/ 168848 w 233648"/>
                <a:gd name="connsiteY78" fmla="*/ 34226 h 79744"/>
                <a:gd name="connsiteX79" fmla="*/ 167474 w 233648"/>
                <a:gd name="connsiteY79" fmla="*/ 33666 h 79744"/>
                <a:gd name="connsiteX80" fmla="*/ 158617 w 233648"/>
                <a:gd name="connsiteY80" fmla="*/ 33666 h 79744"/>
                <a:gd name="connsiteX81" fmla="*/ 157139 w 233648"/>
                <a:gd name="connsiteY81" fmla="*/ 34226 h 79744"/>
                <a:gd name="connsiteX82" fmla="*/ 156579 w 233648"/>
                <a:gd name="connsiteY82" fmla="*/ 35599 h 79744"/>
                <a:gd name="connsiteX83" fmla="*/ 156579 w 233648"/>
                <a:gd name="connsiteY83" fmla="*/ 60928 h 79744"/>
                <a:gd name="connsiteX84" fmla="*/ 155970 w 233648"/>
                <a:gd name="connsiteY84" fmla="*/ 62808 h 79744"/>
                <a:gd name="connsiteX85" fmla="*/ 154493 w 233648"/>
                <a:gd name="connsiteY85" fmla="*/ 63829 h 79744"/>
                <a:gd name="connsiteX86" fmla="*/ 152611 w 233648"/>
                <a:gd name="connsiteY86" fmla="*/ 64285 h 79744"/>
                <a:gd name="connsiteX87" fmla="*/ 150676 w 233648"/>
                <a:gd name="connsiteY87" fmla="*/ 64385 h 79744"/>
                <a:gd name="connsiteX88" fmla="*/ 144362 w 233648"/>
                <a:gd name="connsiteY88" fmla="*/ 64385 h 79744"/>
                <a:gd name="connsiteX89" fmla="*/ 142736 w 233648"/>
                <a:gd name="connsiteY89" fmla="*/ 64233 h 79744"/>
                <a:gd name="connsiteX90" fmla="*/ 140798 w 233648"/>
                <a:gd name="connsiteY90" fmla="*/ 63725 h 79744"/>
                <a:gd name="connsiteX91" fmla="*/ 139120 w 233648"/>
                <a:gd name="connsiteY91" fmla="*/ 62760 h 79744"/>
                <a:gd name="connsiteX92" fmla="*/ 138155 w 233648"/>
                <a:gd name="connsiteY92" fmla="*/ 61132 h 79744"/>
                <a:gd name="connsiteX93" fmla="*/ 138355 w 233648"/>
                <a:gd name="connsiteY93" fmla="*/ 59044 h 79744"/>
                <a:gd name="connsiteX94" fmla="*/ 138355 w 233648"/>
                <a:gd name="connsiteY94" fmla="*/ 50958 h 79744"/>
                <a:gd name="connsiteX95" fmla="*/ 132349 w 233648"/>
                <a:gd name="connsiteY95" fmla="*/ 34023 h 79744"/>
                <a:gd name="connsiteX96" fmla="*/ 115960 w 233648"/>
                <a:gd name="connsiteY96" fmla="*/ 28377 h 79744"/>
                <a:gd name="connsiteX97" fmla="*/ 99262 w 233648"/>
                <a:gd name="connsiteY97" fmla="*/ 34127 h 79744"/>
                <a:gd name="connsiteX98" fmla="*/ 93051 w 233648"/>
                <a:gd name="connsiteY98" fmla="*/ 51062 h 79744"/>
                <a:gd name="connsiteX99" fmla="*/ 93051 w 233648"/>
                <a:gd name="connsiteY99" fmla="*/ 59604 h 79744"/>
                <a:gd name="connsiteX100" fmla="*/ 92747 w 233648"/>
                <a:gd name="connsiteY100" fmla="*/ 62048 h 79744"/>
                <a:gd name="connsiteX101" fmla="*/ 91934 w 233648"/>
                <a:gd name="connsiteY101" fmla="*/ 63369 h 79744"/>
                <a:gd name="connsiteX102" fmla="*/ 90456 w 233648"/>
                <a:gd name="connsiteY102" fmla="*/ 64081 h 79744"/>
                <a:gd name="connsiteX103" fmla="*/ 88626 w 233648"/>
                <a:gd name="connsiteY103" fmla="*/ 64337 h 79744"/>
                <a:gd name="connsiteX104" fmla="*/ 86944 w 233648"/>
                <a:gd name="connsiteY104" fmla="*/ 64385 h 79744"/>
                <a:gd name="connsiteX105" fmla="*/ 82159 w 233648"/>
                <a:gd name="connsiteY105" fmla="*/ 64385 h 79744"/>
                <a:gd name="connsiteX106" fmla="*/ 80482 w 233648"/>
                <a:gd name="connsiteY106" fmla="*/ 64337 h 79744"/>
                <a:gd name="connsiteX107" fmla="*/ 78495 w 233648"/>
                <a:gd name="connsiteY107" fmla="*/ 64081 h 79744"/>
                <a:gd name="connsiteX108" fmla="*/ 76661 w 233648"/>
                <a:gd name="connsiteY108" fmla="*/ 63525 h 79744"/>
                <a:gd name="connsiteX109" fmla="*/ 75544 w 233648"/>
                <a:gd name="connsiteY109" fmla="*/ 62656 h 79744"/>
                <a:gd name="connsiteX110" fmla="*/ 75544 w 233648"/>
                <a:gd name="connsiteY110" fmla="*/ 35599 h 79744"/>
                <a:gd name="connsiteX111" fmla="*/ 74980 w 233648"/>
                <a:gd name="connsiteY111" fmla="*/ 34226 h 79744"/>
                <a:gd name="connsiteX112" fmla="*/ 73606 w 233648"/>
                <a:gd name="connsiteY112" fmla="*/ 33666 h 79744"/>
                <a:gd name="connsiteX113" fmla="*/ 64753 w 233648"/>
                <a:gd name="connsiteY113" fmla="*/ 33666 h 79744"/>
                <a:gd name="connsiteX114" fmla="*/ 63275 w 233648"/>
                <a:gd name="connsiteY114" fmla="*/ 34226 h 79744"/>
                <a:gd name="connsiteX115" fmla="*/ 62715 w 233648"/>
                <a:gd name="connsiteY115" fmla="*/ 35599 h 79744"/>
                <a:gd name="connsiteX116" fmla="*/ 62715 w 233648"/>
                <a:gd name="connsiteY116" fmla="*/ 60928 h 79744"/>
                <a:gd name="connsiteX117" fmla="*/ 62106 w 233648"/>
                <a:gd name="connsiteY117" fmla="*/ 62808 h 79744"/>
                <a:gd name="connsiteX118" fmla="*/ 60628 w 233648"/>
                <a:gd name="connsiteY118" fmla="*/ 63829 h 79744"/>
                <a:gd name="connsiteX119" fmla="*/ 58742 w 233648"/>
                <a:gd name="connsiteY119" fmla="*/ 64285 h 79744"/>
                <a:gd name="connsiteX120" fmla="*/ 56812 w 233648"/>
                <a:gd name="connsiteY120" fmla="*/ 64385 h 79744"/>
                <a:gd name="connsiteX121" fmla="*/ 50093 w 233648"/>
                <a:gd name="connsiteY121" fmla="*/ 64385 h 79744"/>
                <a:gd name="connsiteX122" fmla="*/ 45204 w 233648"/>
                <a:gd name="connsiteY122" fmla="*/ 63369 h 79744"/>
                <a:gd name="connsiteX123" fmla="*/ 43678 w 233648"/>
                <a:gd name="connsiteY123" fmla="*/ 58996 h 79744"/>
                <a:gd name="connsiteX124" fmla="*/ 43678 w 233648"/>
                <a:gd name="connsiteY124" fmla="*/ 31126 h 79744"/>
                <a:gd name="connsiteX125" fmla="*/ 43370 w 233648"/>
                <a:gd name="connsiteY125" fmla="*/ 29902 h 79744"/>
                <a:gd name="connsiteX126" fmla="*/ 41949 w 233648"/>
                <a:gd name="connsiteY126" fmla="*/ 29193 h 79744"/>
                <a:gd name="connsiteX127" fmla="*/ 35482 w 233648"/>
                <a:gd name="connsiteY127" fmla="*/ 28069 h 79744"/>
                <a:gd name="connsiteX128" fmla="*/ 27389 w 233648"/>
                <a:gd name="connsiteY128" fmla="*/ 27665 h 79744"/>
                <a:gd name="connsiteX129" fmla="*/ 6975 w 233648"/>
                <a:gd name="connsiteY129" fmla="*/ 34330 h 79744"/>
                <a:gd name="connsiteX130" fmla="*/ 0 w 233648"/>
                <a:gd name="connsiteY130" fmla="*/ 52994 h 79744"/>
                <a:gd name="connsiteX131" fmla="*/ 0 w 233648"/>
                <a:gd name="connsiteY131" fmla="*/ 55031 h 79744"/>
                <a:gd name="connsiteX132" fmla="*/ 1630 w 233648"/>
                <a:gd name="connsiteY132" fmla="*/ 64489 h 79744"/>
                <a:gd name="connsiteX133" fmla="*/ 6058 w 233648"/>
                <a:gd name="connsiteY133" fmla="*/ 70998 h 79744"/>
                <a:gd name="connsiteX134" fmla="*/ 105880 w 233648"/>
                <a:gd name="connsiteY134" fmla="*/ 51934 h 79744"/>
                <a:gd name="connsiteX135" fmla="*/ 108223 w 233648"/>
                <a:gd name="connsiteY135" fmla="*/ 42968 h 79744"/>
                <a:gd name="connsiteX136" fmla="*/ 115755 w 233648"/>
                <a:gd name="connsiteY136" fmla="*/ 40180 h 79744"/>
                <a:gd name="connsiteX137" fmla="*/ 123239 w 233648"/>
                <a:gd name="connsiteY137" fmla="*/ 42968 h 79744"/>
                <a:gd name="connsiteX138" fmla="*/ 125529 w 233648"/>
                <a:gd name="connsiteY138" fmla="*/ 51934 h 79744"/>
                <a:gd name="connsiteX139" fmla="*/ 125529 w 233648"/>
                <a:gd name="connsiteY139" fmla="*/ 56291 h 79744"/>
                <a:gd name="connsiteX140" fmla="*/ 123187 w 233648"/>
                <a:gd name="connsiteY140" fmla="*/ 64957 h 79744"/>
                <a:gd name="connsiteX141" fmla="*/ 115755 w 233648"/>
                <a:gd name="connsiteY141" fmla="*/ 67642 h 79744"/>
                <a:gd name="connsiteX142" fmla="*/ 109444 w 233648"/>
                <a:gd name="connsiteY142" fmla="*/ 66073 h 79744"/>
                <a:gd name="connsiteX143" fmla="*/ 106185 w 233648"/>
                <a:gd name="connsiteY143" fmla="*/ 60852 h 79744"/>
                <a:gd name="connsiteX144" fmla="*/ 105880 w 233648"/>
                <a:gd name="connsiteY144" fmla="*/ 56291 h 79744"/>
                <a:gd name="connsiteX145" fmla="*/ 105880 w 233648"/>
                <a:gd name="connsiteY145" fmla="*/ 51934 h 79744"/>
                <a:gd name="connsiteX146" fmla="*/ 12830 w 233648"/>
                <a:gd name="connsiteY146" fmla="*/ 51162 h 79744"/>
                <a:gd name="connsiteX147" fmla="*/ 16289 w 233648"/>
                <a:gd name="connsiteY147" fmla="*/ 42364 h 79744"/>
                <a:gd name="connsiteX148" fmla="*/ 25963 w 233648"/>
                <a:gd name="connsiteY148" fmla="*/ 39463 h 79744"/>
                <a:gd name="connsiteX149" fmla="*/ 28558 w 233648"/>
                <a:gd name="connsiteY149" fmla="*/ 39519 h 79744"/>
                <a:gd name="connsiteX150" fmla="*/ 30849 w 233648"/>
                <a:gd name="connsiteY150" fmla="*/ 39667 h 79744"/>
                <a:gd name="connsiteX151" fmla="*/ 30849 w 233648"/>
                <a:gd name="connsiteY151" fmla="*/ 58687 h 79744"/>
                <a:gd name="connsiteX152" fmla="*/ 28915 w 233648"/>
                <a:gd name="connsiteY152" fmla="*/ 62148 h 79744"/>
                <a:gd name="connsiteX153" fmla="*/ 23521 w 233648"/>
                <a:gd name="connsiteY153" fmla="*/ 63268 h 79744"/>
                <a:gd name="connsiteX154" fmla="*/ 21991 w 233648"/>
                <a:gd name="connsiteY154" fmla="*/ 63268 h 79744"/>
                <a:gd name="connsiteX155" fmla="*/ 15072 w 233648"/>
                <a:gd name="connsiteY155" fmla="*/ 60824 h 79744"/>
                <a:gd name="connsiteX156" fmla="*/ 12830 w 233648"/>
                <a:gd name="connsiteY156" fmla="*/ 52586 h 79744"/>
                <a:gd name="connsiteX157" fmla="*/ 12830 w 233648"/>
                <a:gd name="connsiteY157" fmla="*/ 51162 h 79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</a:cxnLst>
              <a:rect l="l" t="t" r="r" b="b"/>
              <a:pathLst>
                <a:path w="233648" h="79744">
                  <a:moveTo>
                    <a:pt x="6059" y="70999"/>
                  </a:moveTo>
                  <a:cubicBezTo>
                    <a:pt x="7925" y="72695"/>
                    <a:pt x="10115" y="73936"/>
                    <a:pt x="12626" y="74712"/>
                  </a:cubicBezTo>
                  <a:cubicBezTo>
                    <a:pt x="15137" y="75496"/>
                    <a:pt x="17819" y="75884"/>
                    <a:pt x="20670" y="75884"/>
                  </a:cubicBezTo>
                  <a:lnTo>
                    <a:pt x="21992" y="75884"/>
                  </a:lnTo>
                  <a:cubicBezTo>
                    <a:pt x="24370" y="75884"/>
                    <a:pt x="26693" y="75528"/>
                    <a:pt x="28967" y="74812"/>
                  </a:cubicBezTo>
                  <a:cubicBezTo>
                    <a:pt x="31242" y="74100"/>
                    <a:pt x="33056" y="73071"/>
                    <a:pt x="34413" y="71711"/>
                  </a:cubicBezTo>
                  <a:cubicBezTo>
                    <a:pt x="35566" y="73744"/>
                    <a:pt x="37264" y="75204"/>
                    <a:pt x="39503" y="76088"/>
                  </a:cubicBezTo>
                  <a:cubicBezTo>
                    <a:pt x="41745" y="76964"/>
                    <a:pt x="44628" y="77408"/>
                    <a:pt x="48156" y="77408"/>
                  </a:cubicBezTo>
                  <a:lnTo>
                    <a:pt x="54875" y="77408"/>
                  </a:lnTo>
                  <a:cubicBezTo>
                    <a:pt x="55960" y="77408"/>
                    <a:pt x="57133" y="77356"/>
                    <a:pt x="58386" y="77256"/>
                  </a:cubicBezTo>
                  <a:cubicBezTo>
                    <a:pt x="59644" y="77152"/>
                    <a:pt x="60897" y="76964"/>
                    <a:pt x="62155" y="76696"/>
                  </a:cubicBezTo>
                  <a:cubicBezTo>
                    <a:pt x="63412" y="76428"/>
                    <a:pt x="64617" y="76068"/>
                    <a:pt x="65770" y="75628"/>
                  </a:cubicBezTo>
                  <a:cubicBezTo>
                    <a:pt x="66924" y="75188"/>
                    <a:pt x="67973" y="74628"/>
                    <a:pt x="68926" y="73951"/>
                  </a:cubicBezTo>
                  <a:cubicBezTo>
                    <a:pt x="70692" y="75372"/>
                    <a:pt x="72898" y="76304"/>
                    <a:pt x="75545" y="76748"/>
                  </a:cubicBezTo>
                  <a:cubicBezTo>
                    <a:pt x="78191" y="77188"/>
                    <a:pt x="80802" y="77408"/>
                    <a:pt x="83381" y="77408"/>
                  </a:cubicBezTo>
                  <a:lnTo>
                    <a:pt x="86536" y="77408"/>
                  </a:lnTo>
                  <a:cubicBezTo>
                    <a:pt x="88775" y="77408"/>
                    <a:pt x="90981" y="77172"/>
                    <a:pt x="93155" y="76696"/>
                  </a:cubicBezTo>
                  <a:cubicBezTo>
                    <a:pt x="95326" y="76224"/>
                    <a:pt x="97092" y="75304"/>
                    <a:pt x="98449" y="73951"/>
                  </a:cubicBezTo>
                  <a:cubicBezTo>
                    <a:pt x="100075" y="75916"/>
                    <a:pt x="102501" y="77376"/>
                    <a:pt x="105729" y="78324"/>
                  </a:cubicBezTo>
                  <a:cubicBezTo>
                    <a:pt x="108948" y="79272"/>
                    <a:pt x="112296" y="79744"/>
                    <a:pt x="115755" y="79744"/>
                  </a:cubicBezTo>
                  <a:cubicBezTo>
                    <a:pt x="119219" y="79744"/>
                    <a:pt x="122322" y="79272"/>
                    <a:pt x="125069" y="78324"/>
                  </a:cubicBezTo>
                  <a:cubicBezTo>
                    <a:pt x="127820" y="77376"/>
                    <a:pt x="130074" y="75916"/>
                    <a:pt x="131840" y="73951"/>
                  </a:cubicBezTo>
                  <a:cubicBezTo>
                    <a:pt x="133602" y="75172"/>
                    <a:pt x="135608" y="76052"/>
                    <a:pt x="137847" y="76596"/>
                  </a:cubicBezTo>
                  <a:cubicBezTo>
                    <a:pt x="140089" y="77136"/>
                    <a:pt x="142360" y="77408"/>
                    <a:pt x="144670" y="77408"/>
                  </a:cubicBezTo>
                  <a:lnTo>
                    <a:pt x="148738" y="77408"/>
                  </a:lnTo>
                  <a:cubicBezTo>
                    <a:pt x="149827" y="77408"/>
                    <a:pt x="150997" y="77356"/>
                    <a:pt x="152250" y="77256"/>
                  </a:cubicBezTo>
                  <a:cubicBezTo>
                    <a:pt x="153507" y="77152"/>
                    <a:pt x="154761" y="76964"/>
                    <a:pt x="156018" y="76696"/>
                  </a:cubicBezTo>
                  <a:cubicBezTo>
                    <a:pt x="157276" y="76428"/>
                    <a:pt x="158481" y="76068"/>
                    <a:pt x="159634" y="75628"/>
                  </a:cubicBezTo>
                  <a:cubicBezTo>
                    <a:pt x="160787" y="75187"/>
                    <a:pt x="161840" y="74627"/>
                    <a:pt x="162789" y="73951"/>
                  </a:cubicBezTo>
                  <a:cubicBezTo>
                    <a:pt x="164555" y="75371"/>
                    <a:pt x="166761" y="76304"/>
                    <a:pt x="169408" y="76748"/>
                  </a:cubicBezTo>
                  <a:cubicBezTo>
                    <a:pt x="172055" y="77188"/>
                    <a:pt x="174666" y="77408"/>
                    <a:pt x="177248" y="77408"/>
                  </a:cubicBezTo>
                  <a:lnTo>
                    <a:pt x="180504" y="77408"/>
                  </a:lnTo>
                  <a:cubicBezTo>
                    <a:pt x="181585" y="77408"/>
                    <a:pt x="182758" y="77356"/>
                    <a:pt x="184016" y="77256"/>
                  </a:cubicBezTo>
                  <a:cubicBezTo>
                    <a:pt x="185269" y="77152"/>
                    <a:pt x="186526" y="76964"/>
                    <a:pt x="187784" y="76696"/>
                  </a:cubicBezTo>
                  <a:cubicBezTo>
                    <a:pt x="189037" y="76428"/>
                    <a:pt x="190243" y="76068"/>
                    <a:pt x="191396" y="75628"/>
                  </a:cubicBezTo>
                  <a:cubicBezTo>
                    <a:pt x="192549" y="75187"/>
                    <a:pt x="193602" y="74627"/>
                    <a:pt x="194551" y="73951"/>
                  </a:cubicBezTo>
                  <a:cubicBezTo>
                    <a:pt x="196317" y="75371"/>
                    <a:pt x="198523" y="76304"/>
                    <a:pt x="201170" y="76748"/>
                  </a:cubicBezTo>
                  <a:cubicBezTo>
                    <a:pt x="203817" y="77188"/>
                    <a:pt x="206427" y="77408"/>
                    <a:pt x="209010" y="77408"/>
                  </a:cubicBezTo>
                  <a:lnTo>
                    <a:pt x="214000" y="77408"/>
                  </a:lnTo>
                  <a:cubicBezTo>
                    <a:pt x="215357" y="77408"/>
                    <a:pt x="216863" y="77392"/>
                    <a:pt x="218528" y="77356"/>
                  </a:cubicBezTo>
                  <a:cubicBezTo>
                    <a:pt x="220194" y="77320"/>
                    <a:pt x="221804" y="77256"/>
                    <a:pt x="223365" y="77152"/>
                  </a:cubicBezTo>
                  <a:cubicBezTo>
                    <a:pt x="224927" y="77052"/>
                    <a:pt x="226369" y="76936"/>
                    <a:pt x="227690" y="76796"/>
                  </a:cubicBezTo>
                  <a:cubicBezTo>
                    <a:pt x="229015" y="76660"/>
                    <a:pt x="230049" y="76492"/>
                    <a:pt x="230797" y="76288"/>
                  </a:cubicBezTo>
                  <a:cubicBezTo>
                    <a:pt x="231610" y="75952"/>
                    <a:pt x="232171" y="75544"/>
                    <a:pt x="232475" y="75067"/>
                  </a:cubicBezTo>
                  <a:cubicBezTo>
                    <a:pt x="232783" y="74595"/>
                    <a:pt x="233000" y="74019"/>
                    <a:pt x="233140" y="73339"/>
                  </a:cubicBezTo>
                  <a:cubicBezTo>
                    <a:pt x="233340" y="71507"/>
                    <a:pt x="233476" y="69490"/>
                    <a:pt x="233548" y="67286"/>
                  </a:cubicBezTo>
                  <a:cubicBezTo>
                    <a:pt x="233613" y="65085"/>
                    <a:pt x="233649" y="63065"/>
                    <a:pt x="233649" y="61233"/>
                  </a:cubicBezTo>
                  <a:lnTo>
                    <a:pt x="233649" y="2132"/>
                  </a:lnTo>
                  <a:cubicBezTo>
                    <a:pt x="233649" y="1524"/>
                    <a:pt x="233460" y="1012"/>
                    <a:pt x="233088" y="608"/>
                  </a:cubicBezTo>
                  <a:cubicBezTo>
                    <a:pt x="232712" y="204"/>
                    <a:pt x="232255" y="0"/>
                    <a:pt x="231711" y="0"/>
                  </a:cubicBezTo>
                  <a:lnTo>
                    <a:pt x="222449" y="0"/>
                  </a:lnTo>
                  <a:cubicBezTo>
                    <a:pt x="221904" y="0"/>
                    <a:pt x="221432" y="204"/>
                    <a:pt x="221023" y="608"/>
                  </a:cubicBezTo>
                  <a:cubicBezTo>
                    <a:pt x="220619" y="1012"/>
                    <a:pt x="220411" y="1524"/>
                    <a:pt x="220411" y="2132"/>
                  </a:cubicBezTo>
                  <a:lnTo>
                    <a:pt x="220411" y="61032"/>
                  </a:lnTo>
                  <a:cubicBezTo>
                    <a:pt x="220411" y="62657"/>
                    <a:pt x="220158" y="63625"/>
                    <a:pt x="219650" y="63929"/>
                  </a:cubicBezTo>
                  <a:cubicBezTo>
                    <a:pt x="219141" y="64233"/>
                    <a:pt x="218072" y="64385"/>
                    <a:pt x="216443" y="64385"/>
                  </a:cubicBezTo>
                  <a:lnTo>
                    <a:pt x="207785" y="64385"/>
                  </a:lnTo>
                  <a:cubicBezTo>
                    <a:pt x="207313" y="64385"/>
                    <a:pt x="206752" y="64373"/>
                    <a:pt x="206108" y="64337"/>
                  </a:cubicBezTo>
                  <a:cubicBezTo>
                    <a:pt x="205463" y="64301"/>
                    <a:pt x="204798" y="64217"/>
                    <a:pt x="204121" y="64081"/>
                  </a:cubicBezTo>
                  <a:cubicBezTo>
                    <a:pt x="203445" y="63949"/>
                    <a:pt x="202832" y="63761"/>
                    <a:pt x="202291" y="63525"/>
                  </a:cubicBezTo>
                  <a:cubicBezTo>
                    <a:pt x="201747" y="63285"/>
                    <a:pt x="201375" y="62997"/>
                    <a:pt x="201170" y="62657"/>
                  </a:cubicBezTo>
                  <a:lnTo>
                    <a:pt x="201170" y="35599"/>
                  </a:lnTo>
                  <a:cubicBezTo>
                    <a:pt x="201170" y="35059"/>
                    <a:pt x="200982" y="34599"/>
                    <a:pt x="200610" y="34227"/>
                  </a:cubicBezTo>
                  <a:cubicBezTo>
                    <a:pt x="200233" y="33855"/>
                    <a:pt x="199777" y="33667"/>
                    <a:pt x="199236" y="33667"/>
                  </a:cubicBezTo>
                  <a:lnTo>
                    <a:pt x="190379" y="33667"/>
                  </a:lnTo>
                  <a:cubicBezTo>
                    <a:pt x="189766" y="33667"/>
                    <a:pt x="189274" y="33855"/>
                    <a:pt x="188901" y="34227"/>
                  </a:cubicBezTo>
                  <a:cubicBezTo>
                    <a:pt x="188529" y="34599"/>
                    <a:pt x="188345" y="35059"/>
                    <a:pt x="188345" y="35599"/>
                  </a:cubicBezTo>
                  <a:lnTo>
                    <a:pt x="188345" y="60928"/>
                  </a:lnTo>
                  <a:cubicBezTo>
                    <a:pt x="188345" y="61744"/>
                    <a:pt x="188137" y="62369"/>
                    <a:pt x="187732" y="62809"/>
                  </a:cubicBezTo>
                  <a:cubicBezTo>
                    <a:pt x="187328" y="63253"/>
                    <a:pt x="186831" y="63593"/>
                    <a:pt x="186255" y="63829"/>
                  </a:cubicBezTo>
                  <a:cubicBezTo>
                    <a:pt x="185678" y="64065"/>
                    <a:pt x="185049" y="64217"/>
                    <a:pt x="184372" y="64285"/>
                  </a:cubicBezTo>
                  <a:cubicBezTo>
                    <a:pt x="183692" y="64353"/>
                    <a:pt x="183047" y="64385"/>
                    <a:pt x="182438" y="64385"/>
                  </a:cubicBezTo>
                  <a:lnTo>
                    <a:pt x="176028" y="64385"/>
                  </a:lnTo>
                  <a:cubicBezTo>
                    <a:pt x="175547" y="64385"/>
                    <a:pt x="174991" y="64373"/>
                    <a:pt x="174346" y="64337"/>
                  </a:cubicBezTo>
                  <a:cubicBezTo>
                    <a:pt x="173697" y="64301"/>
                    <a:pt x="173036" y="64217"/>
                    <a:pt x="172360" y="64081"/>
                  </a:cubicBezTo>
                  <a:cubicBezTo>
                    <a:pt x="171679" y="63949"/>
                    <a:pt x="171070" y="63761"/>
                    <a:pt x="170526" y="63525"/>
                  </a:cubicBezTo>
                  <a:cubicBezTo>
                    <a:pt x="169985" y="63285"/>
                    <a:pt x="169609" y="62996"/>
                    <a:pt x="169409" y="62656"/>
                  </a:cubicBezTo>
                  <a:lnTo>
                    <a:pt x="169409" y="35599"/>
                  </a:lnTo>
                  <a:cubicBezTo>
                    <a:pt x="169409" y="35059"/>
                    <a:pt x="169220" y="34599"/>
                    <a:pt x="168848" y="34226"/>
                  </a:cubicBezTo>
                  <a:cubicBezTo>
                    <a:pt x="168476" y="33854"/>
                    <a:pt x="168015" y="33666"/>
                    <a:pt x="167474" y="33666"/>
                  </a:cubicBezTo>
                  <a:lnTo>
                    <a:pt x="158617" y="33666"/>
                  </a:lnTo>
                  <a:cubicBezTo>
                    <a:pt x="158004" y="33666"/>
                    <a:pt x="157512" y="33854"/>
                    <a:pt x="157139" y="34226"/>
                  </a:cubicBezTo>
                  <a:cubicBezTo>
                    <a:pt x="156767" y="34599"/>
                    <a:pt x="156579" y="35058"/>
                    <a:pt x="156579" y="35599"/>
                  </a:cubicBezTo>
                  <a:lnTo>
                    <a:pt x="156579" y="60928"/>
                  </a:lnTo>
                  <a:cubicBezTo>
                    <a:pt x="156579" y="61744"/>
                    <a:pt x="156375" y="62368"/>
                    <a:pt x="155970" y="62808"/>
                  </a:cubicBezTo>
                  <a:cubicBezTo>
                    <a:pt x="155562" y="63252"/>
                    <a:pt x="155069" y="63593"/>
                    <a:pt x="154493" y="63829"/>
                  </a:cubicBezTo>
                  <a:cubicBezTo>
                    <a:pt x="153916" y="64065"/>
                    <a:pt x="153287" y="64217"/>
                    <a:pt x="152611" y="64285"/>
                  </a:cubicBezTo>
                  <a:cubicBezTo>
                    <a:pt x="151930" y="64353"/>
                    <a:pt x="151285" y="64385"/>
                    <a:pt x="150676" y="64385"/>
                  </a:cubicBezTo>
                  <a:lnTo>
                    <a:pt x="144362" y="64385"/>
                  </a:lnTo>
                  <a:cubicBezTo>
                    <a:pt x="143957" y="64385"/>
                    <a:pt x="143413" y="64337"/>
                    <a:pt x="142736" y="64233"/>
                  </a:cubicBezTo>
                  <a:cubicBezTo>
                    <a:pt x="142055" y="64133"/>
                    <a:pt x="141411" y="63965"/>
                    <a:pt x="140798" y="63725"/>
                  </a:cubicBezTo>
                  <a:cubicBezTo>
                    <a:pt x="140189" y="63489"/>
                    <a:pt x="139629" y="63169"/>
                    <a:pt x="139120" y="62760"/>
                  </a:cubicBezTo>
                  <a:cubicBezTo>
                    <a:pt x="138612" y="62352"/>
                    <a:pt x="138287" y="61808"/>
                    <a:pt x="138155" y="61132"/>
                  </a:cubicBezTo>
                  <a:cubicBezTo>
                    <a:pt x="138287" y="60452"/>
                    <a:pt x="138355" y="59760"/>
                    <a:pt x="138355" y="59044"/>
                  </a:cubicBezTo>
                  <a:lnTo>
                    <a:pt x="138355" y="50958"/>
                  </a:lnTo>
                  <a:cubicBezTo>
                    <a:pt x="138355" y="43433"/>
                    <a:pt x="136353" y="37787"/>
                    <a:pt x="132349" y="34023"/>
                  </a:cubicBezTo>
                  <a:cubicBezTo>
                    <a:pt x="128345" y="30258"/>
                    <a:pt x="122883" y="28377"/>
                    <a:pt x="115960" y="28377"/>
                  </a:cubicBezTo>
                  <a:cubicBezTo>
                    <a:pt x="108968" y="28377"/>
                    <a:pt x="103402" y="30294"/>
                    <a:pt x="99262" y="34127"/>
                  </a:cubicBezTo>
                  <a:cubicBezTo>
                    <a:pt x="95122" y="37955"/>
                    <a:pt x="93051" y="43604"/>
                    <a:pt x="93051" y="51062"/>
                  </a:cubicBezTo>
                  <a:lnTo>
                    <a:pt x="93051" y="59604"/>
                  </a:lnTo>
                  <a:cubicBezTo>
                    <a:pt x="93051" y="60624"/>
                    <a:pt x="92951" y="61436"/>
                    <a:pt x="92747" y="62048"/>
                  </a:cubicBezTo>
                  <a:cubicBezTo>
                    <a:pt x="92611" y="62593"/>
                    <a:pt x="92338" y="63033"/>
                    <a:pt x="91934" y="63369"/>
                  </a:cubicBezTo>
                  <a:cubicBezTo>
                    <a:pt x="91526" y="63709"/>
                    <a:pt x="91033" y="63949"/>
                    <a:pt x="90456" y="64081"/>
                  </a:cubicBezTo>
                  <a:cubicBezTo>
                    <a:pt x="89880" y="64217"/>
                    <a:pt x="89267" y="64301"/>
                    <a:pt x="88626" y="64337"/>
                  </a:cubicBezTo>
                  <a:cubicBezTo>
                    <a:pt x="87978" y="64373"/>
                    <a:pt x="87417" y="64385"/>
                    <a:pt x="86944" y="64385"/>
                  </a:cubicBezTo>
                  <a:lnTo>
                    <a:pt x="82159" y="64385"/>
                  </a:lnTo>
                  <a:cubicBezTo>
                    <a:pt x="81683" y="64385"/>
                    <a:pt x="81126" y="64373"/>
                    <a:pt x="80482" y="64337"/>
                  </a:cubicBezTo>
                  <a:cubicBezTo>
                    <a:pt x="79833" y="64301"/>
                    <a:pt x="79172" y="64217"/>
                    <a:pt x="78495" y="64081"/>
                  </a:cubicBezTo>
                  <a:cubicBezTo>
                    <a:pt x="77815" y="63949"/>
                    <a:pt x="77206" y="63761"/>
                    <a:pt x="76661" y="63525"/>
                  </a:cubicBezTo>
                  <a:cubicBezTo>
                    <a:pt x="76117" y="63285"/>
                    <a:pt x="75744" y="62996"/>
                    <a:pt x="75544" y="62656"/>
                  </a:cubicBezTo>
                  <a:lnTo>
                    <a:pt x="75544" y="35599"/>
                  </a:lnTo>
                  <a:cubicBezTo>
                    <a:pt x="75544" y="35059"/>
                    <a:pt x="75356" y="34599"/>
                    <a:pt x="74980" y="34226"/>
                  </a:cubicBezTo>
                  <a:cubicBezTo>
                    <a:pt x="74607" y="33854"/>
                    <a:pt x="74151" y="33666"/>
                    <a:pt x="73606" y="33666"/>
                  </a:cubicBezTo>
                  <a:lnTo>
                    <a:pt x="64753" y="33666"/>
                  </a:lnTo>
                  <a:cubicBezTo>
                    <a:pt x="64140" y="33666"/>
                    <a:pt x="63647" y="33854"/>
                    <a:pt x="63275" y="34226"/>
                  </a:cubicBezTo>
                  <a:cubicBezTo>
                    <a:pt x="62899" y="34599"/>
                    <a:pt x="62715" y="35058"/>
                    <a:pt x="62715" y="35599"/>
                  </a:cubicBezTo>
                  <a:lnTo>
                    <a:pt x="62715" y="60928"/>
                  </a:lnTo>
                  <a:cubicBezTo>
                    <a:pt x="62715" y="61744"/>
                    <a:pt x="62510" y="62368"/>
                    <a:pt x="62106" y="62808"/>
                  </a:cubicBezTo>
                  <a:cubicBezTo>
                    <a:pt x="61693" y="63252"/>
                    <a:pt x="61205" y="63593"/>
                    <a:pt x="60628" y="63829"/>
                  </a:cubicBezTo>
                  <a:cubicBezTo>
                    <a:pt x="60052" y="64065"/>
                    <a:pt x="59423" y="64217"/>
                    <a:pt x="58742" y="64285"/>
                  </a:cubicBezTo>
                  <a:cubicBezTo>
                    <a:pt x="58066" y="64353"/>
                    <a:pt x="57421" y="64385"/>
                    <a:pt x="56812" y="64385"/>
                  </a:cubicBezTo>
                  <a:lnTo>
                    <a:pt x="50093" y="64385"/>
                  </a:lnTo>
                  <a:cubicBezTo>
                    <a:pt x="47851" y="64385"/>
                    <a:pt x="46221" y="64045"/>
                    <a:pt x="45204" y="63369"/>
                  </a:cubicBezTo>
                  <a:cubicBezTo>
                    <a:pt x="44187" y="62692"/>
                    <a:pt x="43678" y="61232"/>
                    <a:pt x="43678" y="58996"/>
                  </a:cubicBezTo>
                  <a:lnTo>
                    <a:pt x="43678" y="31126"/>
                  </a:lnTo>
                  <a:cubicBezTo>
                    <a:pt x="43678" y="30582"/>
                    <a:pt x="43574" y="30178"/>
                    <a:pt x="43370" y="29902"/>
                  </a:cubicBezTo>
                  <a:cubicBezTo>
                    <a:pt x="43170" y="29634"/>
                    <a:pt x="42693" y="29394"/>
                    <a:pt x="41949" y="29193"/>
                  </a:cubicBezTo>
                  <a:cubicBezTo>
                    <a:pt x="40383" y="28717"/>
                    <a:pt x="38229" y="28345"/>
                    <a:pt x="35482" y="28069"/>
                  </a:cubicBezTo>
                  <a:cubicBezTo>
                    <a:pt x="32735" y="27801"/>
                    <a:pt x="30036" y="27665"/>
                    <a:pt x="27389" y="27665"/>
                  </a:cubicBezTo>
                  <a:cubicBezTo>
                    <a:pt x="18427" y="27665"/>
                    <a:pt x="11624" y="29890"/>
                    <a:pt x="6975" y="34330"/>
                  </a:cubicBezTo>
                  <a:cubicBezTo>
                    <a:pt x="2326" y="38771"/>
                    <a:pt x="0" y="44997"/>
                    <a:pt x="0" y="52994"/>
                  </a:cubicBezTo>
                  <a:lnTo>
                    <a:pt x="0" y="55031"/>
                  </a:lnTo>
                  <a:cubicBezTo>
                    <a:pt x="0" y="58687"/>
                    <a:pt x="544" y="61844"/>
                    <a:pt x="1630" y="64489"/>
                  </a:cubicBezTo>
                  <a:cubicBezTo>
                    <a:pt x="2715" y="67133"/>
                    <a:pt x="4193" y="69306"/>
                    <a:pt x="6058" y="70998"/>
                  </a:cubicBezTo>
                  <a:moveTo>
                    <a:pt x="105880" y="51934"/>
                  </a:moveTo>
                  <a:cubicBezTo>
                    <a:pt x="105880" y="47813"/>
                    <a:pt x="106661" y="44825"/>
                    <a:pt x="108223" y="42968"/>
                  </a:cubicBezTo>
                  <a:cubicBezTo>
                    <a:pt x="109780" y="41108"/>
                    <a:pt x="112295" y="40180"/>
                    <a:pt x="115755" y="40180"/>
                  </a:cubicBezTo>
                  <a:cubicBezTo>
                    <a:pt x="119219" y="40180"/>
                    <a:pt x="121713" y="41108"/>
                    <a:pt x="123239" y="42968"/>
                  </a:cubicBezTo>
                  <a:cubicBezTo>
                    <a:pt x="124764" y="44825"/>
                    <a:pt x="125529" y="47813"/>
                    <a:pt x="125529" y="51934"/>
                  </a:cubicBezTo>
                  <a:lnTo>
                    <a:pt x="125529" y="56291"/>
                  </a:lnTo>
                  <a:cubicBezTo>
                    <a:pt x="125529" y="60276"/>
                    <a:pt x="124744" y="63168"/>
                    <a:pt x="123187" y="64957"/>
                  </a:cubicBezTo>
                  <a:cubicBezTo>
                    <a:pt x="121625" y="66745"/>
                    <a:pt x="119147" y="67642"/>
                    <a:pt x="115755" y="67642"/>
                  </a:cubicBezTo>
                  <a:cubicBezTo>
                    <a:pt x="113176" y="67642"/>
                    <a:pt x="111074" y="67117"/>
                    <a:pt x="109444" y="66073"/>
                  </a:cubicBezTo>
                  <a:cubicBezTo>
                    <a:pt x="107815" y="65025"/>
                    <a:pt x="106725" y="63285"/>
                    <a:pt x="106185" y="60852"/>
                  </a:cubicBezTo>
                  <a:cubicBezTo>
                    <a:pt x="105981" y="59432"/>
                    <a:pt x="105880" y="57915"/>
                    <a:pt x="105880" y="56291"/>
                  </a:cubicBezTo>
                  <a:lnTo>
                    <a:pt x="105880" y="51934"/>
                  </a:lnTo>
                  <a:close/>
                  <a:moveTo>
                    <a:pt x="12830" y="51162"/>
                  </a:moveTo>
                  <a:cubicBezTo>
                    <a:pt x="12830" y="47233"/>
                    <a:pt x="13983" y="44300"/>
                    <a:pt x="16289" y="42364"/>
                  </a:cubicBezTo>
                  <a:cubicBezTo>
                    <a:pt x="18600" y="40432"/>
                    <a:pt x="21823" y="39463"/>
                    <a:pt x="25963" y="39463"/>
                  </a:cubicBezTo>
                  <a:cubicBezTo>
                    <a:pt x="26572" y="39463"/>
                    <a:pt x="27437" y="39483"/>
                    <a:pt x="28558" y="39519"/>
                  </a:cubicBezTo>
                  <a:cubicBezTo>
                    <a:pt x="29679" y="39552"/>
                    <a:pt x="30440" y="39604"/>
                    <a:pt x="30849" y="39667"/>
                  </a:cubicBezTo>
                  <a:lnTo>
                    <a:pt x="30849" y="58687"/>
                  </a:lnTo>
                  <a:cubicBezTo>
                    <a:pt x="30849" y="60252"/>
                    <a:pt x="30204" y="61404"/>
                    <a:pt x="28915" y="62148"/>
                  </a:cubicBezTo>
                  <a:cubicBezTo>
                    <a:pt x="27625" y="62896"/>
                    <a:pt x="25827" y="63268"/>
                    <a:pt x="23521" y="63268"/>
                  </a:cubicBezTo>
                  <a:lnTo>
                    <a:pt x="21991" y="63268"/>
                  </a:lnTo>
                  <a:cubicBezTo>
                    <a:pt x="18872" y="63268"/>
                    <a:pt x="16561" y="62452"/>
                    <a:pt x="15072" y="60824"/>
                  </a:cubicBezTo>
                  <a:cubicBezTo>
                    <a:pt x="13574" y="59200"/>
                    <a:pt x="12830" y="56451"/>
                    <a:pt x="12830" y="52586"/>
                  </a:cubicBezTo>
                  <a:lnTo>
                    <a:pt x="12830" y="51162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2" name="Freeform 81">
              <a:extLst>
                <a:ext uri="{FF2B5EF4-FFF2-40B4-BE49-F238E27FC236}">
                  <a16:creationId xmlns:a16="http://schemas.microsoft.com/office/drawing/2014/main" id="{4D1CC58D-E302-0FAE-6CD5-028C9CA793BE}"/>
                </a:ext>
              </a:extLst>
            </p:cNvPr>
            <p:cNvSpPr/>
            <p:nvPr/>
          </p:nvSpPr>
          <p:spPr>
            <a:xfrm>
              <a:off x="10363550" y="6080278"/>
              <a:ext cx="11912" cy="12510"/>
            </a:xfrm>
            <a:custGeom>
              <a:avLst/>
              <a:gdLst>
                <a:gd name="connsiteX0" fmla="*/ 2443 w 11912"/>
                <a:gd name="connsiteY0" fmla="*/ 12511 h 12510"/>
                <a:gd name="connsiteX1" fmla="*/ 9570 w 11912"/>
                <a:gd name="connsiteY1" fmla="*/ 12511 h 12510"/>
                <a:gd name="connsiteX2" fmla="*/ 11248 w 11912"/>
                <a:gd name="connsiteY2" fmla="*/ 11851 h 12510"/>
                <a:gd name="connsiteX3" fmla="*/ 11913 w 11912"/>
                <a:gd name="connsiteY3" fmla="*/ 10274 h 12510"/>
                <a:gd name="connsiteX4" fmla="*/ 11913 w 11912"/>
                <a:gd name="connsiteY4" fmla="*/ 2337 h 12510"/>
                <a:gd name="connsiteX5" fmla="*/ 11248 w 11912"/>
                <a:gd name="connsiteY5" fmla="*/ 660 h 12510"/>
                <a:gd name="connsiteX6" fmla="*/ 9570 w 11912"/>
                <a:gd name="connsiteY6" fmla="*/ 0 h 12510"/>
                <a:gd name="connsiteX7" fmla="*/ 2443 w 11912"/>
                <a:gd name="connsiteY7" fmla="*/ 0 h 12510"/>
                <a:gd name="connsiteX8" fmla="*/ 765 w 11912"/>
                <a:gd name="connsiteY8" fmla="*/ 660 h 12510"/>
                <a:gd name="connsiteX9" fmla="*/ 0 w 11912"/>
                <a:gd name="connsiteY9" fmla="*/ 2337 h 12510"/>
                <a:gd name="connsiteX10" fmla="*/ 0 w 11912"/>
                <a:gd name="connsiteY10" fmla="*/ 10274 h 12510"/>
                <a:gd name="connsiteX11" fmla="*/ 765 w 11912"/>
                <a:gd name="connsiteY11" fmla="*/ 11851 h 12510"/>
                <a:gd name="connsiteX12" fmla="*/ 2443 w 119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510">
                  <a:moveTo>
                    <a:pt x="2443" y="12511"/>
                  </a:moveTo>
                  <a:lnTo>
                    <a:pt x="9570" y="12511"/>
                  </a:lnTo>
                  <a:cubicBezTo>
                    <a:pt x="10247" y="12511"/>
                    <a:pt x="10808" y="12295"/>
                    <a:pt x="11248" y="11851"/>
                  </a:cubicBezTo>
                  <a:cubicBezTo>
                    <a:pt x="11689" y="11410"/>
                    <a:pt x="11913" y="10882"/>
                    <a:pt x="11913" y="10274"/>
                  </a:cubicBezTo>
                  <a:lnTo>
                    <a:pt x="11913" y="2337"/>
                  </a:lnTo>
                  <a:cubicBezTo>
                    <a:pt x="11913" y="1664"/>
                    <a:pt x="11688" y="1100"/>
                    <a:pt x="11248" y="660"/>
                  </a:cubicBezTo>
                  <a:cubicBezTo>
                    <a:pt x="10808" y="220"/>
                    <a:pt x="10247" y="0"/>
                    <a:pt x="9570" y="0"/>
                  </a:cubicBezTo>
                  <a:lnTo>
                    <a:pt x="2443" y="0"/>
                  </a:lnTo>
                  <a:cubicBezTo>
                    <a:pt x="1834" y="0"/>
                    <a:pt x="1273" y="220"/>
                    <a:pt x="765" y="660"/>
                  </a:cubicBezTo>
                  <a:cubicBezTo>
                    <a:pt x="256" y="1100"/>
                    <a:pt x="0" y="1664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56" y="11411"/>
                    <a:pt x="765" y="11851"/>
                  </a:cubicBezTo>
                  <a:cubicBezTo>
                    <a:pt x="1273" y="12295"/>
                    <a:pt x="183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3" name="Freeform 82">
              <a:extLst>
                <a:ext uri="{FF2B5EF4-FFF2-40B4-BE49-F238E27FC236}">
                  <a16:creationId xmlns:a16="http://schemas.microsoft.com/office/drawing/2014/main" id="{49DDACA1-BA95-F6EF-F38C-7D0A3303E408}"/>
                </a:ext>
              </a:extLst>
            </p:cNvPr>
            <p:cNvSpPr/>
            <p:nvPr/>
          </p:nvSpPr>
          <p:spPr>
            <a:xfrm>
              <a:off x="10389510" y="6161146"/>
              <a:ext cx="12013" cy="12610"/>
            </a:xfrm>
            <a:custGeom>
              <a:avLst/>
              <a:gdLst>
                <a:gd name="connsiteX0" fmla="*/ 2443 w 12013"/>
                <a:gd name="connsiteY0" fmla="*/ 0 h 12610"/>
                <a:gd name="connsiteX1" fmla="*/ 713 w 12013"/>
                <a:gd name="connsiteY1" fmla="*/ 660 h 12610"/>
                <a:gd name="connsiteX2" fmla="*/ 0 w 12013"/>
                <a:gd name="connsiteY2" fmla="*/ 2341 h 12610"/>
                <a:gd name="connsiteX3" fmla="*/ 0 w 12013"/>
                <a:gd name="connsiteY3" fmla="*/ 10478 h 12610"/>
                <a:gd name="connsiteX4" fmla="*/ 713 w 12013"/>
                <a:gd name="connsiteY4" fmla="*/ 11951 h 12610"/>
                <a:gd name="connsiteX5" fmla="*/ 2443 w 12013"/>
                <a:gd name="connsiteY5" fmla="*/ 12611 h 12610"/>
                <a:gd name="connsiteX6" fmla="*/ 9466 w 12013"/>
                <a:gd name="connsiteY6" fmla="*/ 12611 h 12610"/>
                <a:gd name="connsiteX7" fmla="*/ 11196 w 12013"/>
                <a:gd name="connsiteY7" fmla="*/ 11951 h 12610"/>
                <a:gd name="connsiteX8" fmla="*/ 12013 w 12013"/>
                <a:gd name="connsiteY8" fmla="*/ 10478 h 12610"/>
                <a:gd name="connsiteX9" fmla="*/ 12013 w 12013"/>
                <a:gd name="connsiteY9" fmla="*/ 2341 h 12610"/>
                <a:gd name="connsiteX10" fmla="*/ 11248 w 12013"/>
                <a:gd name="connsiteY10" fmla="*/ 660 h 12610"/>
                <a:gd name="connsiteX11" fmla="*/ 9466 w 12013"/>
                <a:gd name="connsiteY11" fmla="*/ 0 h 12610"/>
                <a:gd name="connsiteX12" fmla="*/ 2443 w 12013"/>
                <a:gd name="connsiteY12" fmla="*/ 0 h 12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3" h="12610">
                  <a:moveTo>
                    <a:pt x="2443" y="0"/>
                  </a:moveTo>
                  <a:cubicBezTo>
                    <a:pt x="1762" y="0"/>
                    <a:pt x="1185" y="216"/>
                    <a:pt x="713" y="660"/>
                  </a:cubicBezTo>
                  <a:cubicBezTo>
                    <a:pt x="236" y="1100"/>
                    <a:pt x="0" y="1661"/>
                    <a:pt x="0" y="2341"/>
                  </a:cubicBezTo>
                  <a:lnTo>
                    <a:pt x="0" y="10478"/>
                  </a:lnTo>
                  <a:cubicBezTo>
                    <a:pt x="0" y="11019"/>
                    <a:pt x="236" y="11511"/>
                    <a:pt x="713" y="11951"/>
                  </a:cubicBezTo>
                  <a:cubicBezTo>
                    <a:pt x="1185" y="12391"/>
                    <a:pt x="1762" y="12611"/>
                    <a:pt x="2443" y="12611"/>
                  </a:cubicBezTo>
                  <a:lnTo>
                    <a:pt x="9466" y="12611"/>
                  </a:lnTo>
                  <a:cubicBezTo>
                    <a:pt x="10079" y="12611"/>
                    <a:pt x="10656" y="12391"/>
                    <a:pt x="11196" y="11951"/>
                  </a:cubicBezTo>
                  <a:cubicBezTo>
                    <a:pt x="11741" y="11511"/>
                    <a:pt x="12013" y="11019"/>
                    <a:pt x="12013" y="10478"/>
                  </a:cubicBezTo>
                  <a:lnTo>
                    <a:pt x="12013" y="2341"/>
                  </a:lnTo>
                  <a:cubicBezTo>
                    <a:pt x="12013" y="1661"/>
                    <a:pt x="11757" y="1100"/>
                    <a:pt x="11248" y="660"/>
                  </a:cubicBezTo>
                  <a:cubicBezTo>
                    <a:pt x="10740" y="216"/>
                    <a:pt x="10143" y="0"/>
                    <a:pt x="9466" y="0"/>
                  </a:cubicBezTo>
                  <a:lnTo>
                    <a:pt x="24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4" name="Freeform 83">
              <a:extLst>
                <a:ext uri="{FF2B5EF4-FFF2-40B4-BE49-F238E27FC236}">
                  <a16:creationId xmlns:a16="http://schemas.microsoft.com/office/drawing/2014/main" id="{EE8D9899-FA08-BC91-AE40-4F840AE2B5DF}"/>
                </a:ext>
              </a:extLst>
            </p:cNvPr>
            <p:cNvSpPr/>
            <p:nvPr/>
          </p:nvSpPr>
          <p:spPr>
            <a:xfrm>
              <a:off x="10408344" y="6161146"/>
              <a:ext cx="11912" cy="12610"/>
            </a:xfrm>
            <a:custGeom>
              <a:avLst/>
              <a:gdLst>
                <a:gd name="connsiteX0" fmla="*/ 2443 w 11912"/>
                <a:gd name="connsiteY0" fmla="*/ 0 h 12610"/>
                <a:gd name="connsiteX1" fmla="*/ 765 w 11912"/>
                <a:gd name="connsiteY1" fmla="*/ 660 h 12610"/>
                <a:gd name="connsiteX2" fmla="*/ 0 w 11912"/>
                <a:gd name="connsiteY2" fmla="*/ 2341 h 12610"/>
                <a:gd name="connsiteX3" fmla="*/ 0 w 11912"/>
                <a:gd name="connsiteY3" fmla="*/ 10478 h 12610"/>
                <a:gd name="connsiteX4" fmla="*/ 765 w 11912"/>
                <a:gd name="connsiteY4" fmla="*/ 11951 h 12610"/>
                <a:gd name="connsiteX5" fmla="*/ 2443 w 11912"/>
                <a:gd name="connsiteY5" fmla="*/ 12611 h 12610"/>
                <a:gd name="connsiteX6" fmla="*/ 9570 w 11912"/>
                <a:gd name="connsiteY6" fmla="*/ 12611 h 12610"/>
                <a:gd name="connsiteX7" fmla="*/ 11248 w 11912"/>
                <a:gd name="connsiteY7" fmla="*/ 11951 h 12610"/>
                <a:gd name="connsiteX8" fmla="*/ 11913 w 11912"/>
                <a:gd name="connsiteY8" fmla="*/ 10478 h 12610"/>
                <a:gd name="connsiteX9" fmla="*/ 11913 w 11912"/>
                <a:gd name="connsiteY9" fmla="*/ 2341 h 12610"/>
                <a:gd name="connsiteX10" fmla="*/ 11248 w 11912"/>
                <a:gd name="connsiteY10" fmla="*/ 660 h 12610"/>
                <a:gd name="connsiteX11" fmla="*/ 9570 w 11912"/>
                <a:gd name="connsiteY11" fmla="*/ 0 h 12610"/>
                <a:gd name="connsiteX12" fmla="*/ 2443 w 11912"/>
                <a:gd name="connsiteY12" fmla="*/ 0 h 12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610">
                  <a:moveTo>
                    <a:pt x="2443" y="0"/>
                  </a:moveTo>
                  <a:cubicBezTo>
                    <a:pt x="1834" y="0"/>
                    <a:pt x="1273" y="216"/>
                    <a:pt x="765" y="660"/>
                  </a:cubicBezTo>
                  <a:cubicBezTo>
                    <a:pt x="256" y="1100"/>
                    <a:pt x="0" y="1661"/>
                    <a:pt x="0" y="2341"/>
                  </a:cubicBezTo>
                  <a:lnTo>
                    <a:pt x="0" y="10478"/>
                  </a:lnTo>
                  <a:cubicBezTo>
                    <a:pt x="0" y="11019"/>
                    <a:pt x="256" y="11511"/>
                    <a:pt x="765" y="11951"/>
                  </a:cubicBezTo>
                  <a:cubicBezTo>
                    <a:pt x="1273" y="12391"/>
                    <a:pt x="1834" y="12611"/>
                    <a:pt x="2443" y="12611"/>
                  </a:cubicBezTo>
                  <a:lnTo>
                    <a:pt x="9570" y="12611"/>
                  </a:lnTo>
                  <a:cubicBezTo>
                    <a:pt x="10247" y="12611"/>
                    <a:pt x="10808" y="12391"/>
                    <a:pt x="11248" y="11951"/>
                  </a:cubicBezTo>
                  <a:cubicBezTo>
                    <a:pt x="11693" y="11511"/>
                    <a:pt x="11913" y="11019"/>
                    <a:pt x="11913" y="10478"/>
                  </a:cubicBezTo>
                  <a:lnTo>
                    <a:pt x="11913" y="2341"/>
                  </a:lnTo>
                  <a:cubicBezTo>
                    <a:pt x="11913" y="1661"/>
                    <a:pt x="11692" y="1100"/>
                    <a:pt x="11248" y="660"/>
                  </a:cubicBezTo>
                  <a:cubicBezTo>
                    <a:pt x="10808" y="216"/>
                    <a:pt x="10247" y="0"/>
                    <a:pt x="9570" y="0"/>
                  </a:cubicBezTo>
                  <a:lnTo>
                    <a:pt x="24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5" name="Freeform 84">
              <a:extLst>
                <a:ext uri="{FF2B5EF4-FFF2-40B4-BE49-F238E27FC236}">
                  <a16:creationId xmlns:a16="http://schemas.microsoft.com/office/drawing/2014/main" id="{C375DF37-B20E-72E4-A1C0-68D8F45CC48B}"/>
                </a:ext>
              </a:extLst>
            </p:cNvPr>
            <p:cNvSpPr/>
            <p:nvPr/>
          </p:nvSpPr>
          <p:spPr>
            <a:xfrm>
              <a:off x="10493760" y="6084754"/>
              <a:ext cx="12725" cy="12510"/>
            </a:xfrm>
            <a:custGeom>
              <a:avLst/>
              <a:gdLst>
                <a:gd name="connsiteX0" fmla="*/ 2443 w 12725"/>
                <a:gd name="connsiteY0" fmla="*/ 12511 h 12510"/>
                <a:gd name="connsiteX1" fmla="*/ 10383 w 12725"/>
                <a:gd name="connsiteY1" fmla="*/ 12511 h 12510"/>
                <a:gd name="connsiteX2" fmla="*/ 12061 w 12725"/>
                <a:gd name="connsiteY2" fmla="*/ 11851 h 12510"/>
                <a:gd name="connsiteX3" fmla="*/ 12725 w 12725"/>
                <a:gd name="connsiteY3" fmla="*/ 10274 h 12510"/>
                <a:gd name="connsiteX4" fmla="*/ 12725 w 12725"/>
                <a:gd name="connsiteY4" fmla="*/ 2337 h 12510"/>
                <a:gd name="connsiteX5" fmla="*/ 12061 w 12725"/>
                <a:gd name="connsiteY5" fmla="*/ 660 h 12510"/>
                <a:gd name="connsiteX6" fmla="*/ 10487 w 12725"/>
                <a:gd name="connsiteY6" fmla="*/ 0 h 12510"/>
                <a:gd name="connsiteX7" fmla="*/ 2443 w 12725"/>
                <a:gd name="connsiteY7" fmla="*/ 0 h 12510"/>
                <a:gd name="connsiteX8" fmla="*/ 713 w 12725"/>
                <a:gd name="connsiteY8" fmla="*/ 660 h 12510"/>
                <a:gd name="connsiteX9" fmla="*/ 0 w 12725"/>
                <a:gd name="connsiteY9" fmla="*/ 2337 h 12510"/>
                <a:gd name="connsiteX10" fmla="*/ 0 w 12725"/>
                <a:gd name="connsiteY10" fmla="*/ 10274 h 12510"/>
                <a:gd name="connsiteX11" fmla="*/ 661 w 12725"/>
                <a:gd name="connsiteY11" fmla="*/ 11851 h 12510"/>
                <a:gd name="connsiteX12" fmla="*/ 2443 w 12725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510">
                  <a:moveTo>
                    <a:pt x="2443" y="12511"/>
                  </a:moveTo>
                  <a:lnTo>
                    <a:pt x="10383" y="12511"/>
                  </a:lnTo>
                  <a:cubicBezTo>
                    <a:pt x="11060" y="12511"/>
                    <a:pt x="11620" y="12295"/>
                    <a:pt x="12061" y="11851"/>
                  </a:cubicBezTo>
                  <a:cubicBezTo>
                    <a:pt x="12501" y="11410"/>
                    <a:pt x="12725" y="10882"/>
                    <a:pt x="12725" y="10274"/>
                  </a:cubicBezTo>
                  <a:lnTo>
                    <a:pt x="12725" y="2337"/>
                  </a:lnTo>
                  <a:cubicBezTo>
                    <a:pt x="12725" y="1661"/>
                    <a:pt x="12501" y="1100"/>
                    <a:pt x="12061" y="660"/>
                  </a:cubicBezTo>
                  <a:cubicBezTo>
                    <a:pt x="11620" y="220"/>
                    <a:pt x="11096" y="0"/>
                    <a:pt x="10487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16" y="11411"/>
                    <a:pt x="661" y="11851"/>
                  </a:cubicBezTo>
                  <a:cubicBezTo>
                    <a:pt x="1101" y="12295"/>
                    <a:pt x="169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6" name="Freeform 85">
              <a:extLst>
                <a:ext uri="{FF2B5EF4-FFF2-40B4-BE49-F238E27FC236}">
                  <a16:creationId xmlns:a16="http://schemas.microsoft.com/office/drawing/2014/main" id="{7B347D02-AD28-B34B-240C-7FF27C28F48C}"/>
                </a:ext>
              </a:extLst>
            </p:cNvPr>
            <p:cNvSpPr/>
            <p:nvPr/>
          </p:nvSpPr>
          <p:spPr>
            <a:xfrm>
              <a:off x="10516359" y="6084754"/>
              <a:ext cx="12012" cy="12510"/>
            </a:xfrm>
            <a:custGeom>
              <a:avLst/>
              <a:gdLst>
                <a:gd name="connsiteX0" fmla="*/ 2443 w 12012"/>
                <a:gd name="connsiteY0" fmla="*/ 12511 h 12510"/>
                <a:gd name="connsiteX1" fmla="*/ 9466 w 12012"/>
                <a:gd name="connsiteY1" fmla="*/ 12511 h 12510"/>
                <a:gd name="connsiteX2" fmla="*/ 11196 w 12012"/>
                <a:gd name="connsiteY2" fmla="*/ 11851 h 12510"/>
                <a:gd name="connsiteX3" fmla="*/ 12013 w 12012"/>
                <a:gd name="connsiteY3" fmla="*/ 10274 h 12510"/>
                <a:gd name="connsiteX4" fmla="*/ 12013 w 12012"/>
                <a:gd name="connsiteY4" fmla="*/ 2337 h 12510"/>
                <a:gd name="connsiteX5" fmla="*/ 11248 w 12012"/>
                <a:gd name="connsiteY5" fmla="*/ 660 h 12510"/>
                <a:gd name="connsiteX6" fmla="*/ 9466 w 12012"/>
                <a:gd name="connsiteY6" fmla="*/ 0 h 12510"/>
                <a:gd name="connsiteX7" fmla="*/ 2443 w 12012"/>
                <a:gd name="connsiteY7" fmla="*/ 0 h 12510"/>
                <a:gd name="connsiteX8" fmla="*/ 713 w 12012"/>
                <a:gd name="connsiteY8" fmla="*/ 660 h 12510"/>
                <a:gd name="connsiteX9" fmla="*/ 0 w 12012"/>
                <a:gd name="connsiteY9" fmla="*/ 2337 h 12510"/>
                <a:gd name="connsiteX10" fmla="*/ 0 w 12012"/>
                <a:gd name="connsiteY10" fmla="*/ 10274 h 12510"/>
                <a:gd name="connsiteX11" fmla="*/ 713 w 12012"/>
                <a:gd name="connsiteY11" fmla="*/ 11851 h 12510"/>
                <a:gd name="connsiteX12" fmla="*/ 2443 w 120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2" h="12510">
                  <a:moveTo>
                    <a:pt x="2443" y="12511"/>
                  </a:moveTo>
                  <a:lnTo>
                    <a:pt x="9466" y="12511"/>
                  </a:lnTo>
                  <a:cubicBezTo>
                    <a:pt x="10079" y="12511"/>
                    <a:pt x="10656" y="12295"/>
                    <a:pt x="11196" y="11851"/>
                  </a:cubicBezTo>
                  <a:cubicBezTo>
                    <a:pt x="11741" y="11410"/>
                    <a:pt x="12013" y="10882"/>
                    <a:pt x="12013" y="10274"/>
                  </a:cubicBezTo>
                  <a:lnTo>
                    <a:pt x="12013" y="2337"/>
                  </a:lnTo>
                  <a:cubicBezTo>
                    <a:pt x="12013" y="1661"/>
                    <a:pt x="11761" y="1100"/>
                    <a:pt x="11248" y="660"/>
                  </a:cubicBezTo>
                  <a:cubicBezTo>
                    <a:pt x="10740" y="220"/>
                    <a:pt x="10147" y="0"/>
                    <a:pt x="9466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36" y="11411"/>
                    <a:pt x="713" y="11851"/>
                  </a:cubicBezTo>
                  <a:cubicBezTo>
                    <a:pt x="1185" y="12295"/>
                    <a:pt x="1762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7" name="Freeform 86">
              <a:extLst>
                <a:ext uri="{FF2B5EF4-FFF2-40B4-BE49-F238E27FC236}">
                  <a16:creationId xmlns:a16="http://schemas.microsoft.com/office/drawing/2014/main" id="{BCBD6E06-E2FE-51B2-569D-DA260A7E0AD8}"/>
                </a:ext>
              </a:extLst>
            </p:cNvPr>
            <p:cNvSpPr/>
            <p:nvPr/>
          </p:nvSpPr>
          <p:spPr>
            <a:xfrm>
              <a:off x="10535194" y="6084754"/>
              <a:ext cx="11912" cy="12510"/>
            </a:xfrm>
            <a:custGeom>
              <a:avLst/>
              <a:gdLst>
                <a:gd name="connsiteX0" fmla="*/ 2443 w 11912"/>
                <a:gd name="connsiteY0" fmla="*/ 12511 h 12510"/>
                <a:gd name="connsiteX1" fmla="*/ 9570 w 11912"/>
                <a:gd name="connsiteY1" fmla="*/ 12511 h 12510"/>
                <a:gd name="connsiteX2" fmla="*/ 11248 w 11912"/>
                <a:gd name="connsiteY2" fmla="*/ 11851 h 12510"/>
                <a:gd name="connsiteX3" fmla="*/ 11913 w 11912"/>
                <a:gd name="connsiteY3" fmla="*/ 10274 h 12510"/>
                <a:gd name="connsiteX4" fmla="*/ 11913 w 11912"/>
                <a:gd name="connsiteY4" fmla="*/ 2337 h 12510"/>
                <a:gd name="connsiteX5" fmla="*/ 11248 w 11912"/>
                <a:gd name="connsiteY5" fmla="*/ 660 h 12510"/>
                <a:gd name="connsiteX6" fmla="*/ 9570 w 11912"/>
                <a:gd name="connsiteY6" fmla="*/ 0 h 12510"/>
                <a:gd name="connsiteX7" fmla="*/ 2443 w 11912"/>
                <a:gd name="connsiteY7" fmla="*/ 0 h 12510"/>
                <a:gd name="connsiteX8" fmla="*/ 765 w 11912"/>
                <a:gd name="connsiteY8" fmla="*/ 660 h 12510"/>
                <a:gd name="connsiteX9" fmla="*/ 0 w 11912"/>
                <a:gd name="connsiteY9" fmla="*/ 2337 h 12510"/>
                <a:gd name="connsiteX10" fmla="*/ 0 w 11912"/>
                <a:gd name="connsiteY10" fmla="*/ 10274 h 12510"/>
                <a:gd name="connsiteX11" fmla="*/ 765 w 11912"/>
                <a:gd name="connsiteY11" fmla="*/ 11851 h 12510"/>
                <a:gd name="connsiteX12" fmla="*/ 2443 w 119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510">
                  <a:moveTo>
                    <a:pt x="2443" y="12511"/>
                  </a:moveTo>
                  <a:lnTo>
                    <a:pt x="9570" y="12511"/>
                  </a:lnTo>
                  <a:cubicBezTo>
                    <a:pt x="10247" y="12511"/>
                    <a:pt x="10808" y="12295"/>
                    <a:pt x="11248" y="11851"/>
                  </a:cubicBezTo>
                  <a:cubicBezTo>
                    <a:pt x="11689" y="11410"/>
                    <a:pt x="11913" y="10882"/>
                    <a:pt x="11913" y="10274"/>
                  </a:cubicBezTo>
                  <a:lnTo>
                    <a:pt x="11913" y="2337"/>
                  </a:lnTo>
                  <a:cubicBezTo>
                    <a:pt x="11913" y="1661"/>
                    <a:pt x="11688" y="1100"/>
                    <a:pt x="11248" y="660"/>
                  </a:cubicBezTo>
                  <a:cubicBezTo>
                    <a:pt x="10808" y="220"/>
                    <a:pt x="10247" y="0"/>
                    <a:pt x="9570" y="0"/>
                  </a:cubicBezTo>
                  <a:lnTo>
                    <a:pt x="2443" y="0"/>
                  </a:lnTo>
                  <a:cubicBezTo>
                    <a:pt x="1834" y="0"/>
                    <a:pt x="1269" y="220"/>
                    <a:pt x="765" y="660"/>
                  </a:cubicBezTo>
                  <a:cubicBezTo>
                    <a:pt x="25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56" y="11411"/>
                    <a:pt x="765" y="11851"/>
                  </a:cubicBezTo>
                  <a:cubicBezTo>
                    <a:pt x="1269" y="12295"/>
                    <a:pt x="183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8" name="Freeform 87">
              <a:extLst>
                <a:ext uri="{FF2B5EF4-FFF2-40B4-BE49-F238E27FC236}">
                  <a16:creationId xmlns:a16="http://schemas.microsoft.com/office/drawing/2014/main" id="{C629C06A-F122-ECBE-3EF9-192371911490}"/>
                </a:ext>
              </a:extLst>
            </p:cNvPr>
            <p:cNvSpPr/>
            <p:nvPr/>
          </p:nvSpPr>
          <p:spPr>
            <a:xfrm>
              <a:off x="10940568" y="6074887"/>
              <a:ext cx="99869" cy="101617"/>
            </a:xfrm>
            <a:custGeom>
              <a:avLst/>
              <a:gdLst>
                <a:gd name="connsiteX0" fmla="*/ 1426 w 99869"/>
                <a:gd name="connsiteY0" fmla="*/ 101313 h 101617"/>
                <a:gd name="connsiteX1" fmla="*/ 4885 w 99869"/>
                <a:gd name="connsiteY1" fmla="*/ 101569 h 101617"/>
                <a:gd name="connsiteX2" fmla="*/ 7840 w 99869"/>
                <a:gd name="connsiteY2" fmla="*/ 101617 h 101617"/>
                <a:gd name="connsiteX3" fmla="*/ 18327 w 99869"/>
                <a:gd name="connsiteY3" fmla="*/ 99841 h 101617"/>
                <a:gd name="connsiteX4" fmla="*/ 24738 w 99869"/>
                <a:gd name="connsiteY4" fmla="*/ 93683 h 101617"/>
                <a:gd name="connsiteX5" fmla="*/ 26316 w 99869"/>
                <a:gd name="connsiteY5" fmla="*/ 88598 h 101617"/>
                <a:gd name="connsiteX6" fmla="*/ 26777 w 99869"/>
                <a:gd name="connsiteY6" fmla="*/ 82189 h 101617"/>
                <a:gd name="connsiteX7" fmla="*/ 26777 w 99869"/>
                <a:gd name="connsiteY7" fmla="*/ 77412 h 101617"/>
                <a:gd name="connsiteX8" fmla="*/ 80173 w 99869"/>
                <a:gd name="connsiteY8" fmla="*/ 77412 h 101617"/>
                <a:gd name="connsiteX9" fmla="*/ 86536 w 99869"/>
                <a:gd name="connsiteY9" fmla="*/ 77308 h 101617"/>
                <a:gd name="connsiteX10" fmla="*/ 92338 w 99869"/>
                <a:gd name="connsiteY10" fmla="*/ 77156 h 101617"/>
                <a:gd name="connsiteX11" fmla="*/ 96715 w 99869"/>
                <a:gd name="connsiteY11" fmla="*/ 76900 h 101617"/>
                <a:gd name="connsiteX12" fmla="*/ 99157 w 99869"/>
                <a:gd name="connsiteY12" fmla="*/ 74968 h 101617"/>
                <a:gd name="connsiteX13" fmla="*/ 99413 w 99869"/>
                <a:gd name="connsiteY13" fmla="*/ 72019 h 101617"/>
                <a:gd name="connsiteX14" fmla="*/ 99670 w 99869"/>
                <a:gd name="connsiteY14" fmla="*/ 68202 h 101617"/>
                <a:gd name="connsiteX15" fmla="*/ 99818 w 99869"/>
                <a:gd name="connsiteY15" fmla="*/ 64389 h 101617"/>
                <a:gd name="connsiteX16" fmla="*/ 99870 w 99869"/>
                <a:gd name="connsiteY16" fmla="*/ 61437 h 101617"/>
                <a:gd name="connsiteX17" fmla="*/ 99870 w 99869"/>
                <a:gd name="connsiteY17" fmla="*/ 58896 h 101617"/>
                <a:gd name="connsiteX18" fmla="*/ 98140 w 99869"/>
                <a:gd name="connsiteY18" fmla="*/ 45925 h 101617"/>
                <a:gd name="connsiteX19" fmla="*/ 92642 w 99869"/>
                <a:gd name="connsiteY19" fmla="*/ 36516 h 101617"/>
                <a:gd name="connsiteX20" fmla="*/ 82868 w 99869"/>
                <a:gd name="connsiteY20" fmla="*/ 30819 h 101617"/>
                <a:gd name="connsiteX21" fmla="*/ 68208 w 99869"/>
                <a:gd name="connsiteY21" fmla="*/ 28886 h 101617"/>
                <a:gd name="connsiteX22" fmla="*/ 63475 w 99869"/>
                <a:gd name="connsiteY22" fmla="*/ 28990 h 101617"/>
                <a:gd name="connsiteX23" fmla="*/ 56500 w 99869"/>
                <a:gd name="connsiteY23" fmla="*/ 29298 h 101617"/>
                <a:gd name="connsiteX24" fmla="*/ 56856 w 99869"/>
                <a:gd name="connsiteY24" fmla="*/ 27818 h 101617"/>
                <a:gd name="connsiteX25" fmla="*/ 57721 w 99869"/>
                <a:gd name="connsiteY25" fmla="*/ 25529 h 101617"/>
                <a:gd name="connsiteX26" fmla="*/ 58846 w 99869"/>
                <a:gd name="connsiteY26" fmla="*/ 22989 h 101617"/>
                <a:gd name="connsiteX27" fmla="*/ 60064 w 99869"/>
                <a:gd name="connsiteY27" fmla="*/ 20548 h 101617"/>
                <a:gd name="connsiteX28" fmla="*/ 69634 w 99869"/>
                <a:gd name="connsiteY28" fmla="*/ 2341 h 101617"/>
                <a:gd name="connsiteX29" fmla="*/ 69942 w 99869"/>
                <a:gd name="connsiteY29" fmla="*/ 1220 h 101617"/>
                <a:gd name="connsiteX30" fmla="*/ 69634 w 99869"/>
                <a:gd name="connsiteY30" fmla="*/ 356 h 101617"/>
                <a:gd name="connsiteX31" fmla="*/ 68513 w 99869"/>
                <a:gd name="connsiteY31" fmla="*/ 0 h 101617"/>
                <a:gd name="connsiteX32" fmla="*/ 59351 w 99869"/>
                <a:gd name="connsiteY32" fmla="*/ 0 h 101617"/>
                <a:gd name="connsiteX33" fmla="*/ 57673 w 99869"/>
                <a:gd name="connsiteY33" fmla="*/ 612 h 101617"/>
                <a:gd name="connsiteX34" fmla="*/ 56500 w 99869"/>
                <a:gd name="connsiteY34" fmla="*/ 2036 h 101617"/>
                <a:gd name="connsiteX35" fmla="*/ 48864 w 99869"/>
                <a:gd name="connsiteY35" fmla="*/ 16276 h 101617"/>
                <a:gd name="connsiteX36" fmla="*/ 46017 w 99869"/>
                <a:gd name="connsiteY36" fmla="*/ 21769 h 101617"/>
                <a:gd name="connsiteX37" fmla="*/ 43926 w 99869"/>
                <a:gd name="connsiteY37" fmla="*/ 26650 h 101617"/>
                <a:gd name="connsiteX38" fmla="*/ 42653 w 99869"/>
                <a:gd name="connsiteY38" fmla="*/ 31331 h 101617"/>
                <a:gd name="connsiteX39" fmla="*/ 42248 w 99869"/>
                <a:gd name="connsiteY39" fmla="*/ 36212 h 101617"/>
                <a:gd name="connsiteX40" fmla="*/ 42248 w 99869"/>
                <a:gd name="connsiteY40" fmla="*/ 36824 h 101617"/>
                <a:gd name="connsiteX41" fmla="*/ 42301 w 99869"/>
                <a:gd name="connsiteY41" fmla="*/ 37888 h 101617"/>
                <a:gd name="connsiteX42" fmla="*/ 42401 w 99869"/>
                <a:gd name="connsiteY42" fmla="*/ 38960 h 101617"/>
                <a:gd name="connsiteX43" fmla="*/ 42453 w 99869"/>
                <a:gd name="connsiteY43" fmla="*/ 39673 h 101617"/>
                <a:gd name="connsiteX44" fmla="*/ 44791 w 99869"/>
                <a:gd name="connsiteY44" fmla="*/ 41297 h 101617"/>
                <a:gd name="connsiteX45" fmla="*/ 66478 w 99869"/>
                <a:gd name="connsiteY45" fmla="*/ 41297 h 101617"/>
                <a:gd name="connsiteX46" fmla="*/ 74979 w 99869"/>
                <a:gd name="connsiteY46" fmla="*/ 42113 h 101617"/>
                <a:gd name="connsiteX47" fmla="*/ 81290 w 99869"/>
                <a:gd name="connsiteY47" fmla="*/ 44757 h 101617"/>
                <a:gd name="connsiteX48" fmla="*/ 85262 w 99869"/>
                <a:gd name="connsiteY48" fmla="*/ 49586 h 101617"/>
                <a:gd name="connsiteX49" fmla="*/ 86636 w 99869"/>
                <a:gd name="connsiteY49" fmla="*/ 57064 h 101617"/>
                <a:gd name="connsiteX50" fmla="*/ 86584 w 99869"/>
                <a:gd name="connsiteY50" fmla="*/ 60573 h 101617"/>
                <a:gd name="connsiteX51" fmla="*/ 86431 w 99869"/>
                <a:gd name="connsiteY51" fmla="*/ 64185 h 101617"/>
                <a:gd name="connsiteX52" fmla="*/ 83681 w 99869"/>
                <a:gd name="connsiteY52" fmla="*/ 64338 h 101617"/>
                <a:gd name="connsiteX53" fmla="*/ 79560 w 99869"/>
                <a:gd name="connsiteY53" fmla="*/ 64390 h 101617"/>
                <a:gd name="connsiteX54" fmla="*/ 27081 w 99869"/>
                <a:gd name="connsiteY54" fmla="*/ 64390 h 101617"/>
                <a:gd name="connsiteX55" fmla="*/ 27081 w 99869"/>
                <a:gd name="connsiteY55" fmla="*/ 35600 h 101617"/>
                <a:gd name="connsiteX56" fmla="*/ 26520 w 99869"/>
                <a:gd name="connsiteY56" fmla="*/ 34231 h 101617"/>
                <a:gd name="connsiteX57" fmla="*/ 25147 w 99869"/>
                <a:gd name="connsiteY57" fmla="*/ 33667 h 101617"/>
                <a:gd name="connsiteX58" fmla="*/ 16289 w 99869"/>
                <a:gd name="connsiteY58" fmla="*/ 33667 h 101617"/>
                <a:gd name="connsiteX59" fmla="*/ 14812 w 99869"/>
                <a:gd name="connsiteY59" fmla="*/ 34231 h 101617"/>
                <a:gd name="connsiteX60" fmla="*/ 14251 w 99869"/>
                <a:gd name="connsiteY60" fmla="*/ 35600 h 101617"/>
                <a:gd name="connsiteX61" fmla="*/ 14251 w 99869"/>
                <a:gd name="connsiteY61" fmla="*/ 81273 h 101617"/>
                <a:gd name="connsiteX62" fmla="*/ 13691 w 99869"/>
                <a:gd name="connsiteY62" fmla="*/ 86210 h 101617"/>
                <a:gd name="connsiteX63" fmla="*/ 11913 w 99869"/>
                <a:gd name="connsiteY63" fmla="*/ 88903 h 101617"/>
                <a:gd name="connsiteX64" fmla="*/ 8705 w 99869"/>
                <a:gd name="connsiteY64" fmla="*/ 90075 h 101617"/>
                <a:gd name="connsiteX65" fmla="*/ 3868 w 99869"/>
                <a:gd name="connsiteY65" fmla="*/ 90331 h 101617"/>
                <a:gd name="connsiteX66" fmla="*/ 1730 w 99869"/>
                <a:gd name="connsiteY66" fmla="*/ 90331 h 101617"/>
                <a:gd name="connsiteX67" fmla="*/ 0 w 99869"/>
                <a:gd name="connsiteY67" fmla="*/ 91851 h 101617"/>
                <a:gd name="connsiteX68" fmla="*/ 0 w 99869"/>
                <a:gd name="connsiteY68" fmla="*/ 99381 h 101617"/>
                <a:gd name="connsiteX69" fmla="*/ 1426 w 99869"/>
                <a:gd name="connsiteY69" fmla="*/ 101313 h 10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99869" h="101617">
                  <a:moveTo>
                    <a:pt x="1426" y="101313"/>
                  </a:moveTo>
                  <a:cubicBezTo>
                    <a:pt x="2306" y="101449"/>
                    <a:pt x="3460" y="101533"/>
                    <a:pt x="4885" y="101569"/>
                  </a:cubicBezTo>
                  <a:cubicBezTo>
                    <a:pt x="6311" y="101601"/>
                    <a:pt x="7296" y="101617"/>
                    <a:pt x="7840" y="101617"/>
                  </a:cubicBezTo>
                  <a:cubicBezTo>
                    <a:pt x="12117" y="101617"/>
                    <a:pt x="15609" y="101025"/>
                    <a:pt x="18327" y="99841"/>
                  </a:cubicBezTo>
                  <a:cubicBezTo>
                    <a:pt x="21038" y="98652"/>
                    <a:pt x="23177" y="96600"/>
                    <a:pt x="24738" y="93683"/>
                  </a:cubicBezTo>
                  <a:cubicBezTo>
                    <a:pt x="25487" y="92263"/>
                    <a:pt x="26011" y="90563"/>
                    <a:pt x="26316" y="88598"/>
                  </a:cubicBezTo>
                  <a:cubicBezTo>
                    <a:pt x="26620" y="86630"/>
                    <a:pt x="26777" y="84493"/>
                    <a:pt x="26777" y="82189"/>
                  </a:cubicBezTo>
                  <a:lnTo>
                    <a:pt x="26777" y="77412"/>
                  </a:lnTo>
                  <a:lnTo>
                    <a:pt x="80173" y="77412"/>
                  </a:lnTo>
                  <a:cubicBezTo>
                    <a:pt x="82308" y="77412"/>
                    <a:pt x="84434" y="77376"/>
                    <a:pt x="86536" y="77308"/>
                  </a:cubicBezTo>
                  <a:cubicBezTo>
                    <a:pt x="88638" y="77240"/>
                    <a:pt x="90572" y="77188"/>
                    <a:pt x="92338" y="77156"/>
                  </a:cubicBezTo>
                  <a:cubicBezTo>
                    <a:pt x="94100" y="77120"/>
                    <a:pt x="95561" y="77036"/>
                    <a:pt x="96715" y="76900"/>
                  </a:cubicBezTo>
                  <a:cubicBezTo>
                    <a:pt x="98140" y="76832"/>
                    <a:pt x="98957" y="76192"/>
                    <a:pt x="99157" y="74968"/>
                  </a:cubicBezTo>
                  <a:cubicBezTo>
                    <a:pt x="99225" y="74223"/>
                    <a:pt x="99313" y="73239"/>
                    <a:pt x="99413" y="72019"/>
                  </a:cubicBezTo>
                  <a:cubicBezTo>
                    <a:pt x="99514" y="70799"/>
                    <a:pt x="99598" y="69526"/>
                    <a:pt x="99670" y="68202"/>
                  </a:cubicBezTo>
                  <a:cubicBezTo>
                    <a:pt x="99734" y="66882"/>
                    <a:pt x="99786" y="65610"/>
                    <a:pt x="99818" y="64389"/>
                  </a:cubicBezTo>
                  <a:cubicBezTo>
                    <a:pt x="99850" y="63169"/>
                    <a:pt x="99870" y="62185"/>
                    <a:pt x="99870" y="61437"/>
                  </a:cubicBezTo>
                  <a:lnTo>
                    <a:pt x="99870" y="58896"/>
                  </a:lnTo>
                  <a:cubicBezTo>
                    <a:pt x="99870" y="54011"/>
                    <a:pt x="99297" y="49690"/>
                    <a:pt x="98140" y="45925"/>
                  </a:cubicBezTo>
                  <a:cubicBezTo>
                    <a:pt x="96983" y="42161"/>
                    <a:pt x="95157" y="39028"/>
                    <a:pt x="92642" y="36516"/>
                  </a:cubicBezTo>
                  <a:cubicBezTo>
                    <a:pt x="90131" y="34007"/>
                    <a:pt x="86876" y="32111"/>
                    <a:pt x="82868" y="30819"/>
                  </a:cubicBezTo>
                  <a:cubicBezTo>
                    <a:pt x="78864" y="29534"/>
                    <a:pt x="73974" y="28886"/>
                    <a:pt x="68208" y="28886"/>
                  </a:cubicBezTo>
                  <a:cubicBezTo>
                    <a:pt x="66783" y="28886"/>
                    <a:pt x="65209" y="28922"/>
                    <a:pt x="63475" y="28990"/>
                  </a:cubicBezTo>
                  <a:cubicBezTo>
                    <a:pt x="61745" y="29058"/>
                    <a:pt x="59419" y="29162"/>
                    <a:pt x="56500" y="29298"/>
                  </a:cubicBezTo>
                  <a:cubicBezTo>
                    <a:pt x="56500" y="29026"/>
                    <a:pt x="56616" y="28534"/>
                    <a:pt x="56856" y="27818"/>
                  </a:cubicBezTo>
                  <a:cubicBezTo>
                    <a:pt x="57093" y="27109"/>
                    <a:pt x="57381" y="26345"/>
                    <a:pt x="57721" y="25529"/>
                  </a:cubicBezTo>
                  <a:cubicBezTo>
                    <a:pt x="58062" y="24717"/>
                    <a:pt x="58434" y="23869"/>
                    <a:pt x="58846" y="22989"/>
                  </a:cubicBezTo>
                  <a:cubicBezTo>
                    <a:pt x="59251" y="22109"/>
                    <a:pt x="59655" y="21296"/>
                    <a:pt x="60064" y="20548"/>
                  </a:cubicBezTo>
                  <a:lnTo>
                    <a:pt x="69634" y="2341"/>
                  </a:lnTo>
                  <a:cubicBezTo>
                    <a:pt x="69838" y="1932"/>
                    <a:pt x="69942" y="1560"/>
                    <a:pt x="69942" y="1220"/>
                  </a:cubicBezTo>
                  <a:cubicBezTo>
                    <a:pt x="69942" y="880"/>
                    <a:pt x="69838" y="596"/>
                    <a:pt x="69634" y="356"/>
                  </a:cubicBezTo>
                  <a:cubicBezTo>
                    <a:pt x="69430" y="116"/>
                    <a:pt x="69057" y="0"/>
                    <a:pt x="68513" y="0"/>
                  </a:cubicBezTo>
                  <a:lnTo>
                    <a:pt x="59351" y="0"/>
                  </a:lnTo>
                  <a:cubicBezTo>
                    <a:pt x="58674" y="0"/>
                    <a:pt x="58109" y="204"/>
                    <a:pt x="57673" y="612"/>
                  </a:cubicBezTo>
                  <a:cubicBezTo>
                    <a:pt x="57229" y="1016"/>
                    <a:pt x="56840" y="1492"/>
                    <a:pt x="56500" y="2036"/>
                  </a:cubicBezTo>
                  <a:lnTo>
                    <a:pt x="48864" y="16276"/>
                  </a:lnTo>
                  <a:cubicBezTo>
                    <a:pt x="47779" y="18240"/>
                    <a:pt x="46829" y="20072"/>
                    <a:pt x="46017" y="21769"/>
                  </a:cubicBezTo>
                  <a:cubicBezTo>
                    <a:pt x="45200" y="23465"/>
                    <a:pt x="44503" y="25093"/>
                    <a:pt x="43926" y="26650"/>
                  </a:cubicBezTo>
                  <a:cubicBezTo>
                    <a:pt x="43350" y="28210"/>
                    <a:pt x="42925" y="29770"/>
                    <a:pt x="42653" y="31331"/>
                  </a:cubicBezTo>
                  <a:cubicBezTo>
                    <a:pt x="42385" y="32891"/>
                    <a:pt x="42248" y="34519"/>
                    <a:pt x="42248" y="36212"/>
                  </a:cubicBezTo>
                  <a:lnTo>
                    <a:pt x="42248" y="36824"/>
                  </a:lnTo>
                  <a:cubicBezTo>
                    <a:pt x="42248" y="37164"/>
                    <a:pt x="42265" y="37520"/>
                    <a:pt x="42301" y="37888"/>
                  </a:cubicBezTo>
                  <a:cubicBezTo>
                    <a:pt x="42333" y="38268"/>
                    <a:pt x="42365" y="38620"/>
                    <a:pt x="42401" y="38960"/>
                  </a:cubicBezTo>
                  <a:cubicBezTo>
                    <a:pt x="42433" y="39300"/>
                    <a:pt x="42453" y="39536"/>
                    <a:pt x="42453" y="39673"/>
                  </a:cubicBezTo>
                  <a:cubicBezTo>
                    <a:pt x="42521" y="40757"/>
                    <a:pt x="43298" y="41297"/>
                    <a:pt x="44791" y="41297"/>
                  </a:cubicBezTo>
                  <a:lnTo>
                    <a:pt x="66478" y="41297"/>
                  </a:lnTo>
                  <a:cubicBezTo>
                    <a:pt x="69666" y="41297"/>
                    <a:pt x="72501" y="41569"/>
                    <a:pt x="74979" y="42113"/>
                  </a:cubicBezTo>
                  <a:cubicBezTo>
                    <a:pt x="77454" y="42653"/>
                    <a:pt x="79560" y="43537"/>
                    <a:pt x="81290" y="44757"/>
                  </a:cubicBezTo>
                  <a:cubicBezTo>
                    <a:pt x="83020" y="45977"/>
                    <a:pt x="84345" y="47590"/>
                    <a:pt x="85262" y="49586"/>
                  </a:cubicBezTo>
                  <a:cubicBezTo>
                    <a:pt x="86179" y="51591"/>
                    <a:pt x="86636" y="54083"/>
                    <a:pt x="86636" y="57064"/>
                  </a:cubicBezTo>
                  <a:cubicBezTo>
                    <a:pt x="86636" y="58152"/>
                    <a:pt x="86619" y="59320"/>
                    <a:pt x="86584" y="60573"/>
                  </a:cubicBezTo>
                  <a:cubicBezTo>
                    <a:pt x="86551" y="61829"/>
                    <a:pt x="86499" y="63033"/>
                    <a:pt x="86431" y="64185"/>
                  </a:cubicBezTo>
                  <a:cubicBezTo>
                    <a:pt x="85887" y="64254"/>
                    <a:pt x="84970" y="64305"/>
                    <a:pt x="83681" y="64338"/>
                  </a:cubicBezTo>
                  <a:cubicBezTo>
                    <a:pt x="82391" y="64374"/>
                    <a:pt x="81018" y="64390"/>
                    <a:pt x="79560" y="64390"/>
                  </a:cubicBezTo>
                  <a:lnTo>
                    <a:pt x="27081" y="64390"/>
                  </a:lnTo>
                  <a:lnTo>
                    <a:pt x="27081" y="35600"/>
                  </a:lnTo>
                  <a:cubicBezTo>
                    <a:pt x="27081" y="35059"/>
                    <a:pt x="26892" y="34603"/>
                    <a:pt x="26520" y="34231"/>
                  </a:cubicBezTo>
                  <a:cubicBezTo>
                    <a:pt x="26148" y="33859"/>
                    <a:pt x="25687" y="33667"/>
                    <a:pt x="25147" y="33667"/>
                  </a:cubicBezTo>
                  <a:lnTo>
                    <a:pt x="16289" y="33667"/>
                  </a:lnTo>
                  <a:cubicBezTo>
                    <a:pt x="15681" y="33667"/>
                    <a:pt x="15184" y="33859"/>
                    <a:pt x="14812" y="34231"/>
                  </a:cubicBezTo>
                  <a:cubicBezTo>
                    <a:pt x="14439" y="34603"/>
                    <a:pt x="14251" y="35059"/>
                    <a:pt x="14251" y="35600"/>
                  </a:cubicBezTo>
                  <a:lnTo>
                    <a:pt x="14251" y="81273"/>
                  </a:lnTo>
                  <a:cubicBezTo>
                    <a:pt x="14251" y="83378"/>
                    <a:pt x="14067" y="85022"/>
                    <a:pt x="13691" y="86210"/>
                  </a:cubicBezTo>
                  <a:cubicBezTo>
                    <a:pt x="13318" y="87394"/>
                    <a:pt x="12725" y="88294"/>
                    <a:pt x="11913" y="88903"/>
                  </a:cubicBezTo>
                  <a:cubicBezTo>
                    <a:pt x="11096" y="89515"/>
                    <a:pt x="10027" y="89903"/>
                    <a:pt x="8705" y="90075"/>
                  </a:cubicBezTo>
                  <a:cubicBezTo>
                    <a:pt x="7380" y="90243"/>
                    <a:pt x="5766" y="90331"/>
                    <a:pt x="3868" y="90331"/>
                  </a:cubicBezTo>
                  <a:lnTo>
                    <a:pt x="1730" y="90331"/>
                  </a:lnTo>
                  <a:cubicBezTo>
                    <a:pt x="577" y="90331"/>
                    <a:pt x="0" y="90835"/>
                    <a:pt x="0" y="91851"/>
                  </a:cubicBezTo>
                  <a:lnTo>
                    <a:pt x="0" y="99381"/>
                  </a:lnTo>
                  <a:cubicBezTo>
                    <a:pt x="0" y="100465"/>
                    <a:pt x="476" y="101109"/>
                    <a:pt x="1426" y="101313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9" name="Freeform 88">
              <a:extLst>
                <a:ext uri="{FF2B5EF4-FFF2-40B4-BE49-F238E27FC236}">
                  <a16:creationId xmlns:a16="http://schemas.microsoft.com/office/drawing/2014/main" id="{4AC6AC0F-F028-6E11-4235-A1C18588FA0A}"/>
                </a:ext>
              </a:extLst>
            </p:cNvPr>
            <p:cNvSpPr/>
            <p:nvPr/>
          </p:nvSpPr>
          <p:spPr>
            <a:xfrm>
              <a:off x="10954923" y="6084754"/>
              <a:ext cx="12725" cy="12510"/>
            </a:xfrm>
            <a:custGeom>
              <a:avLst/>
              <a:gdLst>
                <a:gd name="connsiteX0" fmla="*/ 2443 w 12725"/>
                <a:gd name="connsiteY0" fmla="*/ 12511 h 12510"/>
                <a:gd name="connsiteX1" fmla="*/ 10383 w 12725"/>
                <a:gd name="connsiteY1" fmla="*/ 12511 h 12510"/>
                <a:gd name="connsiteX2" fmla="*/ 12065 w 12725"/>
                <a:gd name="connsiteY2" fmla="*/ 11851 h 12510"/>
                <a:gd name="connsiteX3" fmla="*/ 12726 w 12725"/>
                <a:gd name="connsiteY3" fmla="*/ 10274 h 12510"/>
                <a:gd name="connsiteX4" fmla="*/ 12726 w 12725"/>
                <a:gd name="connsiteY4" fmla="*/ 2337 h 12510"/>
                <a:gd name="connsiteX5" fmla="*/ 12065 w 12725"/>
                <a:gd name="connsiteY5" fmla="*/ 660 h 12510"/>
                <a:gd name="connsiteX6" fmla="*/ 10487 w 12725"/>
                <a:gd name="connsiteY6" fmla="*/ 0 h 12510"/>
                <a:gd name="connsiteX7" fmla="*/ 2443 w 12725"/>
                <a:gd name="connsiteY7" fmla="*/ 0 h 12510"/>
                <a:gd name="connsiteX8" fmla="*/ 713 w 12725"/>
                <a:gd name="connsiteY8" fmla="*/ 660 h 12510"/>
                <a:gd name="connsiteX9" fmla="*/ 0 w 12725"/>
                <a:gd name="connsiteY9" fmla="*/ 2337 h 12510"/>
                <a:gd name="connsiteX10" fmla="*/ 0 w 12725"/>
                <a:gd name="connsiteY10" fmla="*/ 10274 h 12510"/>
                <a:gd name="connsiteX11" fmla="*/ 661 w 12725"/>
                <a:gd name="connsiteY11" fmla="*/ 11851 h 12510"/>
                <a:gd name="connsiteX12" fmla="*/ 2443 w 12725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510">
                  <a:moveTo>
                    <a:pt x="2443" y="12511"/>
                  </a:moveTo>
                  <a:lnTo>
                    <a:pt x="10383" y="12511"/>
                  </a:lnTo>
                  <a:cubicBezTo>
                    <a:pt x="11064" y="12511"/>
                    <a:pt x="11620" y="12295"/>
                    <a:pt x="12065" y="11851"/>
                  </a:cubicBezTo>
                  <a:cubicBezTo>
                    <a:pt x="12505" y="11410"/>
                    <a:pt x="12726" y="10882"/>
                    <a:pt x="12726" y="10274"/>
                  </a:cubicBezTo>
                  <a:lnTo>
                    <a:pt x="12726" y="2337"/>
                  </a:lnTo>
                  <a:cubicBezTo>
                    <a:pt x="12726" y="1661"/>
                    <a:pt x="12505" y="1100"/>
                    <a:pt x="12065" y="660"/>
                  </a:cubicBezTo>
                  <a:cubicBezTo>
                    <a:pt x="11620" y="220"/>
                    <a:pt x="11096" y="0"/>
                    <a:pt x="10487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20" y="11411"/>
                    <a:pt x="661" y="11851"/>
                  </a:cubicBezTo>
                  <a:cubicBezTo>
                    <a:pt x="1101" y="12295"/>
                    <a:pt x="169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0" name="Freeform 89">
              <a:extLst>
                <a:ext uri="{FF2B5EF4-FFF2-40B4-BE49-F238E27FC236}">
                  <a16:creationId xmlns:a16="http://schemas.microsoft.com/office/drawing/2014/main" id="{86DC5F54-45B8-3C02-B07A-B8DC3DCF2FB4}"/>
                </a:ext>
              </a:extLst>
            </p:cNvPr>
            <p:cNvSpPr/>
            <p:nvPr/>
          </p:nvSpPr>
          <p:spPr>
            <a:xfrm>
              <a:off x="11043185" y="6074887"/>
              <a:ext cx="121660" cy="101617"/>
            </a:xfrm>
            <a:custGeom>
              <a:avLst/>
              <a:gdLst>
                <a:gd name="connsiteX0" fmla="*/ 119727 w 121660"/>
                <a:gd name="connsiteY0" fmla="*/ 0 h 101617"/>
                <a:gd name="connsiteX1" fmla="*/ 110462 w 121660"/>
                <a:gd name="connsiteY1" fmla="*/ 0 h 101617"/>
                <a:gd name="connsiteX2" fmla="*/ 109036 w 121660"/>
                <a:gd name="connsiteY2" fmla="*/ 612 h 101617"/>
                <a:gd name="connsiteX3" fmla="*/ 108427 w 121660"/>
                <a:gd name="connsiteY3" fmla="*/ 2136 h 101617"/>
                <a:gd name="connsiteX4" fmla="*/ 108427 w 121660"/>
                <a:gd name="connsiteY4" fmla="*/ 61033 h 101617"/>
                <a:gd name="connsiteX5" fmla="*/ 107662 w 121660"/>
                <a:gd name="connsiteY5" fmla="*/ 63929 h 101617"/>
                <a:gd name="connsiteX6" fmla="*/ 104455 w 121660"/>
                <a:gd name="connsiteY6" fmla="*/ 64389 h 101617"/>
                <a:gd name="connsiteX7" fmla="*/ 95906 w 121660"/>
                <a:gd name="connsiteY7" fmla="*/ 64389 h 101617"/>
                <a:gd name="connsiteX8" fmla="*/ 94272 w 121660"/>
                <a:gd name="connsiteY8" fmla="*/ 64237 h 101617"/>
                <a:gd name="connsiteX9" fmla="*/ 92342 w 121660"/>
                <a:gd name="connsiteY9" fmla="*/ 63725 h 101617"/>
                <a:gd name="connsiteX10" fmla="*/ 90660 w 121660"/>
                <a:gd name="connsiteY10" fmla="*/ 62761 h 101617"/>
                <a:gd name="connsiteX11" fmla="*/ 89695 w 121660"/>
                <a:gd name="connsiteY11" fmla="*/ 61133 h 101617"/>
                <a:gd name="connsiteX12" fmla="*/ 89895 w 121660"/>
                <a:gd name="connsiteY12" fmla="*/ 59048 h 101617"/>
                <a:gd name="connsiteX13" fmla="*/ 89895 w 121660"/>
                <a:gd name="connsiteY13" fmla="*/ 50963 h 101617"/>
                <a:gd name="connsiteX14" fmla="*/ 83889 w 121660"/>
                <a:gd name="connsiteY14" fmla="*/ 34023 h 101617"/>
                <a:gd name="connsiteX15" fmla="*/ 67500 w 121660"/>
                <a:gd name="connsiteY15" fmla="*/ 28382 h 101617"/>
                <a:gd name="connsiteX16" fmla="*/ 50802 w 121660"/>
                <a:gd name="connsiteY16" fmla="*/ 34127 h 101617"/>
                <a:gd name="connsiteX17" fmla="*/ 44591 w 121660"/>
                <a:gd name="connsiteY17" fmla="*/ 51063 h 101617"/>
                <a:gd name="connsiteX18" fmla="*/ 44591 w 121660"/>
                <a:gd name="connsiteY18" fmla="*/ 59609 h 101617"/>
                <a:gd name="connsiteX19" fmla="*/ 44287 w 121660"/>
                <a:gd name="connsiteY19" fmla="*/ 62049 h 101617"/>
                <a:gd name="connsiteX20" fmla="*/ 43474 w 121660"/>
                <a:gd name="connsiteY20" fmla="*/ 63373 h 101617"/>
                <a:gd name="connsiteX21" fmla="*/ 41996 w 121660"/>
                <a:gd name="connsiteY21" fmla="*/ 64082 h 101617"/>
                <a:gd name="connsiteX22" fmla="*/ 40167 w 121660"/>
                <a:gd name="connsiteY22" fmla="*/ 64338 h 101617"/>
                <a:gd name="connsiteX23" fmla="*/ 38485 w 121660"/>
                <a:gd name="connsiteY23" fmla="*/ 64390 h 101617"/>
                <a:gd name="connsiteX24" fmla="*/ 27081 w 121660"/>
                <a:gd name="connsiteY24" fmla="*/ 64390 h 101617"/>
                <a:gd name="connsiteX25" fmla="*/ 27081 w 121660"/>
                <a:gd name="connsiteY25" fmla="*/ 35604 h 101617"/>
                <a:gd name="connsiteX26" fmla="*/ 26524 w 121660"/>
                <a:gd name="connsiteY26" fmla="*/ 34228 h 101617"/>
                <a:gd name="connsiteX27" fmla="*/ 25147 w 121660"/>
                <a:gd name="connsiteY27" fmla="*/ 33671 h 101617"/>
                <a:gd name="connsiteX28" fmla="*/ 16289 w 121660"/>
                <a:gd name="connsiteY28" fmla="*/ 33671 h 101617"/>
                <a:gd name="connsiteX29" fmla="*/ 14816 w 121660"/>
                <a:gd name="connsiteY29" fmla="*/ 34228 h 101617"/>
                <a:gd name="connsiteX30" fmla="*/ 14255 w 121660"/>
                <a:gd name="connsiteY30" fmla="*/ 35604 h 101617"/>
                <a:gd name="connsiteX31" fmla="*/ 14255 w 121660"/>
                <a:gd name="connsiteY31" fmla="*/ 81273 h 101617"/>
                <a:gd name="connsiteX32" fmla="*/ 13695 w 121660"/>
                <a:gd name="connsiteY32" fmla="*/ 86206 h 101617"/>
                <a:gd name="connsiteX33" fmla="*/ 11913 w 121660"/>
                <a:gd name="connsiteY33" fmla="*/ 88903 h 101617"/>
                <a:gd name="connsiteX34" fmla="*/ 8705 w 121660"/>
                <a:gd name="connsiteY34" fmla="*/ 90075 h 101617"/>
                <a:gd name="connsiteX35" fmla="*/ 3868 w 121660"/>
                <a:gd name="connsiteY35" fmla="*/ 90327 h 101617"/>
                <a:gd name="connsiteX36" fmla="*/ 1734 w 121660"/>
                <a:gd name="connsiteY36" fmla="*/ 90327 h 101617"/>
                <a:gd name="connsiteX37" fmla="*/ 0 w 121660"/>
                <a:gd name="connsiteY37" fmla="*/ 91851 h 101617"/>
                <a:gd name="connsiteX38" fmla="*/ 0 w 121660"/>
                <a:gd name="connsiteY38" fmla="*/ 99381 h 101617"/>
                <a:gd name="connsiteX39" fmla="*/ 1430 w 121660"/>
                <a:gd name="connsiteY39" fmla="*/ 101313 h 101617"/>
                <a:gd name="connsiteX40" fmla="*/ 4889 w 121660"/>
                <a:gd name="connsiteY40" fmla="*/ 101569 h 101617"/>
                <a:gd name="connsiteX41" fmla="*/ 7840 w 121660"/>
                <a:gd name="connsiteY41" fmla="*/ 101617 h 101617"/>
                <a:gd name="connsiteX42" fmla="*/ 18327 w 121660"/>
                <a:gd name="connsiteY42" fmla="*/ 99841 h 101617"/>
                <a:gd name="connsiteX43" fmla="*/ 24742 w 121660"/>
                <a:gd name="connsiteY43" fmla="*/ 93684 h 101617"/>
                <a:gd name="connsiteX44" fmla="*/ 26320 w 121660"/>
                <a:gd name="connsiteY44" fmla="*/ 88599 h 101617"/>
                <a:gd name="connsiteX45" fmla="*/ 26776 w 121660"/>
                <a:gd name="connsiteY45" fmla="*/ 82189 h 101617"/>
                <a:gd name="connsiteX46" fmla="*/ 26776 w 121660"/>
                <a:gd name="connsiteY46" fmla="*/ 77408 h 101617"/>
                <a:gd name="connsiteX47" fmla="*/ 38076 w 121660"/>
                <a:gd name="connsiteY47" fmla="*/ 77408 h 101617"/>
                <a:gd name="connsiteX48" fmla="*/ 44695 w 121660"/>
                <a:gd name="connsiteY48" fmla="*/ 76700 h 101617"/>
                <a:gd name="connsiteX49" fmla="*/ 49989 w 121660"/>
                <a:gd name="connsiteY49" fmla="*/ 73951 h 101617"/>
                <a:gd name="connsiteX50" fmla="*/ 57269 w 121660"/>
                <a:gd name="connsiteY50" fmla="*/ 78324 h 101617"/>
                <a:gd name="connsiteX51" fmla="*/ 67295 w 121660"/>
                <a:gd name="connsiteY51" fmla="*/ 79749 h 101617"/>
                <a:gd name="connsiteX52" fmla="*/ 76609 w 121660"/>
                <a:gd name="connsiteY52" fmla="*/ 78324 h 101617"/>
                <a:gd name="connsiteX53" fmla="*/ 83380 w 121660"/>
                <a:gd name="connsiteY53" fmla="*/ 73951 h 101617"/>
                <a:gd name="connsiteX54" fmla="*/ 89387 w 121660"/>
                <a:gd name="connsiteY54" fmla="*/ 76596 h 101617"/>
                <a:gd name="connsiteX55" fmla="*/ 96210 w 121660"/>
                <a:gd name="connsiteY55" fmla="*/ 77408 h 101617"/>
                <a:gd name="connsiteX56" fmla="*/ 102012 w 121660"/>
                <a:gd name="connsiteY56" fmla="*/ 77408 h 101617"/>
                <a:gd name="connsiteX57" fmla="*/ 106545 w 121660"/>
                <a:gd name="connsiteY57" fmla="*/ 77356 h 101617"/>
                <a:gd name="connsiteX58" fmla="*/ 111378 w 121660"/>
                <a:gd name="connsiteY58" fmla="*/ 77156 h 101617"/>
                <a:gd name="connsiteX59" fmla="*/ 115706 w 121660"/>
                <a:gd name="connsiteY59" fmla="*/ 76800 h 101617"/>
                <a:gd name="connsiteX60" fmla="*/ 118810 w 121660"/>
                <a:gd name="connsiteY60" fmla="*/ 76292 h 101617"/>
                <a:gd name="connsiteX61" fmla="*/ 120487 w 121660"/>
                <a:gd name="connsiteY61" fmla="*/ 75068 h 101617"/>
                <a:gd name="connsiteX62" fmla="*/ 121152 w 121660"/>
                <a:gd name="connsiteY62" fmla="*/ 73343 h 101617"/>
                <a:gd name="connsiteX63" fmla="*/ 121557 w 121660"/>
                <a:gd name="connsiteY63" fmla="*/ 67286 h 101617"/>
                <a:gd name="connsiteX64" fmla="*/ 121661 w 121660"/>
                <a:gd name="connsiteY64" fmla="*/ 61237 h 101617"/>
                <a:gd name="connsiteX65" fmla="*/ 121661 w 121660"/>
                <a:gd name="connsiteY65" fmla="*/ 2137 h 101617"/>
                <a:gd name="connsiteX66" fmla="*/ 121100 w 121660"/>
                <a:gd name="connsiteY66" fmla="*/ 612 h 101617"/>
                <a:gd name="connsiteX67" fmla="*/ 119727 w 121660"/>
                <a:gd name="connsiteY67" fmla="*/ 0 h 101617"/>
                <a:gd name="connsiteX68" fmla="*/ 77069 w 121660"/>
                <a:gd name="connsiteY68" fmla="*/ 56292 h 101617"/>
                <a:gd name="connsiteX69" fmla="*/ 74727 w 121660"/>
                <a:gd name="connsiteY69" fmla="*/ 64962 h 101617"/>
                <a:gd name="connsiteX70" fmla="*/ 67295 w 121660"/>
                <a:gd name="connsiteY70" fmla="*/ 67642 h 101617"/>
                <a:gd name="connsiteX71" fmla="*/ 60984 w 121660"/>
                <a:gd name="connsiteY71" fmla="*/ 66074 h 101617"/>
                <a:gd name="connsiteX72" fmla="*/ 57725 w 121660"/>
                <a:gd name="connsiteY72" fmla="*/ 60857 h 101617"/>
                <a:gd name="connsiteX73" fmla="*/ 57421 w 121660"/>
                <a:gd name="connsiteY73" fmla="*/ 56292 h 101617"/>
                <a:gd name="connsiteX74" fmla="*/ 57421 w 121660"/>
                <a:gd name="connsiteY74" fmla="*/ 51939 h 101617"/>
                <a:gd name="connsiteX75" fmla="*/ 59763 w 121660"/>
                <a:gd name="connsiteY75" fmla="*/ 42969 h 101617"/>
                <a:gd name="connsiteX76" fmla="*/ 67295 w 121660"/>
                <a:gd name="connsiteY76" fmla="*/ 40181 h 101617"/>
                <a:gd name="connsiteX77" fmla="*/ 74775 w 121660"/>
                <a:gd name="connsiteY77" fmla="*/ 42969 h 101617"/>
                <a:gd name="connsiteX78" fmla="*/ 77070 w 121660"/>
                <a:gd name="connsiteY78" fmla="*/ 51939 h 101617"/>
                <a:gd name="connsiteX79" fmla="*/ 77070 w 121660"/>
                <a:gd name="connsiteY79" fmla="*/ 56292 h 10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121660" h="101617">
                  <a:moveTo>
                    <a:pt x="119727" y="0"/>
                  </a:moveTo>
                  <a:lnTo>
                    <a:pt x="110462" y="0"/>
                  </a:lnTo>
                  <a:cubicBezTo>
                    <a:pt x="109917" y="0"/>
                    <a:pt x="109440" y="204"/>
                    <a:pt x="109036" y="612"/>
                  </a:cubicBezTo>
                  <a:cubicBezTo>
                    <a:pt x="108627" y="1016"/>
                    <a:pt x="108427" y="1524"/>
                    <a:pt x="108427" y="2136"/>
                  </a:cubicBezTo>
                  <a:lnTo>
                    <a:pt x="108427" y="61033"/>
                  </a:lnTo>
                  <a:cubicBezTo>
                    <a:pt x="108427" y="62661"/>
                    <a:pt x="108171" y="63629"/>
                    <a:pt x="107662" y="63929"/>
                  </a:cubicBezTo>
                  <a:cubicBezTo>
                    <a:pt x="107154" y="64237"/>
                    <a:pt x="106085" y="64389"/>
                    <a:pt x="104455" y="64389"/>
                  </a:cubicBezTo>
                  <a:lnTo>
                    <a:pt x="95906" y="64389"/>
                  </a:lnTo>
                  <a:cubicBezTo>
                    <a:pt x="95498" y="64389"/>
                    <a:pt x="94953" y="64337"/>
                    <a:pt x="94272" y="64237"/>
                  </a:cubicBezTo>
                  <a:cubicBezTo>
                    <a:pt x="93596" y="64133"/>
                    <a:pt x="92951" y="63969"/>
                    <a:pt x="92342" y="63725"/>
                  </a:cubicBezTo>
                  <a:cubicBezTo>
                    <a:pt x="91730" y="63489"/>
                    <a:pt x="91169" y="63169"/>
                    <a:pt x="90660" y="62761"/>
                  </a:cubicBezTo>
                  <a:cubicBezTo>
                    <a:pt x="90152" y="62357"/>
                    <a:pt x="89831" y="61813"/>
                    <a:pt x="89695" y="61133"/>
                  </a:cubicBezTo>
                  <a:cubicBezTo>
                    <a:pt x="89831" y="60457"/>
                    <a:pt x="89895" y="59760"/>
                    <a:pt x="89895" y="59048"/>
                  </a:cubicBezTo>
                  <a:lnTo>
                    <a:pt x="89895" y="50963"/>
                  </a:lnTo>
                  <a:cubicBezTo>
                    <a:pt x="89895" y="43437"/>
                    <a:pt x="87893" y="37792"/>
                    <a:pt x="83889" y="34023"/>
                  </a:cubicBezTo>
                  <a:cubicBezTo>
                    <a:pt x="79885" y="30262"/>
                    <a:pt x="74423" y="28382"/>
                    <a:pt x="67500" y="28382"/>
                  </a:cubicBezTo>
                  <a:cubicBezTo>
                    <a:pt x="60508" y="28382"/>
                    <a:pt x="54942" y="30295"/>
                    <a:pt x="50802" y="34127"/>
                  </a:cubicBezTo>
                  <a:cubicBezTo>
                    <a:pt x="46661" y="37960"/>
                    <a:pt x="44591" y="43605"/>
                    <a:pt x="44591" y="51063"/>
                  </a:cubicBezTo>
                  <a:lnTo>
                    <a:pt x="44591" y="59609"/>
                  </a:lnTo>
                  <a:cubicBezTo>
                    <a:pt x="44591" y="60625"/>
                    <a:pt x="44491" y="61441"/>
                    <a:pt x="44287" y="62049"/>
                  </a:cubicBezTo>
                  <a:cubicBezTo>
                    <a:pt x="44151" y="62593"/>
                    <a:pt x="43879" y="63033"/>
                    <a:pt x="43474" y="63373"/>
                  </a:cubicBezTo>
                  <a:cubicBezTo>
                    <a:pt x="43066" y="63713"/>
                    <a:pt x="42573" y="63949"/>
                    <a:pt x="41996" y="64082"/>
                  </a:cubicBezTo>
                  <a:cubicBezTo>
                    <a:pt x="41420" y="64222"/>
                    <a:pt x="40807" y="64306"/>
                    <a:pt x="40167" y="64338"/>
                  </a:cubicBezTo>
                  <a:cubicBezTo>
                    <a:pt x="39518" y="64374"/>
                    <a:pt x="38961" y="64390"/>
                    <a:pt x="38485" y="64390"/>
                  </a:cubicBezTo>
                  <a:lnTo>
                    <a:pt x="27081" y="64390"/>
                  </a:lnTo>
                  <a:lnTo>
                    <a:pt x="27081" y="35604"/>
                  </a:lnTo>
                  <a:cubicBezTo>
                    <a:pt x="27081" y="35060"/>
                    <a:pt x="26896" y="34603"/>
                    <a:pt x="26524" y="34228"/>
                  </a:cubicBezTo>
                  <a:cubicBezTo>
                    <a:pt x="26152" y="33855"/>
                    <a:pt x="25691" y="33671"/>
                    <a:pt x="25147" y="33671"/>
                  </a:cubicBezTo>
                  <a:lnTo>
                    <a:pt x="16289" y="33671"/>
                  </a:lnTo>
                  <a:cubicBezTo>
                    <a:pt x="15681" y="33671"/>
                    <a:pt x="15188" y="33856"/>
                    <a:pt x="14816" y="34228"/>
                  </a:cubicBezTo>
                  <a:cubicBezTo>
                    <a:pt x="14444" y="34604"/>
                    <a:pt x="14255" y="35060"/>
                    <a:pt x="14255" y="35604"/>
                  </a:cubicBezTo>
                  <a:lnTo>
                    <a:pt x="14255" y="81273"/>
                  </a:lnTo>
                  <a:cubicBezTo>
                    <a:pt x="14255" y="83374"/>
                    <a:pt x="14067" y="85022"/>
                    <a:pt x="13695" y="86206"/>
                  </a:cubicBezTo>
                  <a:cubicBezTo>
                    <a:pt x="13318" y="87395"/>
                    <a:pt x="12729" y="88295"/>
                    <a:pt x="11913" y="88903"/>
                  </a:cubicBezTo>
                  <a:cubicBezTo>
                    <a:pt x="11100" y="89515"/>
                    <a:pt x="10031" y="89903"/>
                    <a:pt x="8705" y="90075"/>
                  </a:cubicBezTo>
                  <a:cubicBezTo>
                    <a:pt x="7384" y="90243"/>
                    <a:pt x="5766" y="90327"/>
                    <a:pt x="3868" y="90327"/>
                  </a:cubicBezTo>
                  <a:lnTo>
                    <a:pt x="1734" y="90327"/>
                  </a:lnTo>
                  <a:cubicBezTo>
                    <a:pt x="581" y="90327"/>
                    <a:pt x="0" y="90835"/>
                    <a:pt x="0" y="91851"/>
                  </a:cubicBezTo>
                  <a:lnTo>
                    <a:pt x="0" y="99381"/>
                  </a:lnTo>
                  <a:cubicBezTo>
                    <a:pt x="0" y="100465"/>
                    <a:pt x="476" y="101113"/>
                    <a:pt x="1430" y="101313"/>
                  </a:cubicBezTo>
                  <a:cubicBezTo>
                    <a:pt x="2310" y="101449"/>
                    <a:pt x="3464" y="101534"/>
                    <a:pt x="4889" y="101569"/>
                  </a:cubicBezTo>
                  <a:cubicBezTo>
                    <a:pt x="6315" y="101601"/>
                    <a:pt x="7296" y="101617"/>
                    <a:pt x="7840" y="101617"/>
                  </a:cubicBezTo>
                  <a:cubicBezTo>
                    <a:pt x="12117" y="101617"/>
                    <a:pt x="15613" y="101025"/>
                    <a:pt x="18327" y="99841"/>
                  </a:cubicBezTo>
                  <a:cubicBezTo>
                    <a:pt x="21042" y="98653"/>
                    <a:pt x="23181" y="96596"/>
                    <a:pt x="24742" y="93684"/>
                  </a:cubicBezTo>
                  <a:cubicBezTo>
                    <a:pt x="25487" y="92263"/>
                    <a:pt x="26016" y="90563"/>
                    <a:pt x="26320" y="88599"/>
                  </a:cubicBezTo>
                  <a:cubicBezTo>
                    <a:pt x="26624" y="86630"/>
                    <a:pt x="26776" y="84498"/>
                    <a:pt x="26776" y="82189"/>
                  </a:cubicBezTo>
                  <a:lnTo>
                    <a:pt x="26776" y="77408"/>
                  </a:lnTo>
                  <a:lnTo>
                    <a:pt x="38076" y="77408"/>
                  </a:lnTo>
                  <a:cubicBezTo>
                    <a:pt x="40319" y="77408"/>
                    <a:pt x="42521" y="77172"/>
                    <a:pt x="44695" y="76700"/>
                  </a:cubicBezTo>
                  <a:cubicBezTo>
                    <a:pt x="46866" y="76224"/>
                    <a:pt x="48631" y="75308"/>
                    <a:pt x="49989" y="73951"/>
                  </a:cubicBezTo>
                  <a:cubicBezTo>
                    <a:pt x="51619" y="75920"/>
                    <a:pt x="54045" y="77376"/>
                    <a:pt x="57269" y="78324"/>
                  </a:cubicBezTo>
                  <a:cubicBezTo>
                    <a:pt x="60492" y="79273"/>
                    <a:pt x="63835" y="79749"/>
                    <a:pt x="67295" y="79749"/>
                  </a:cubicBezTo>
                  <a:cubicBezTo>
                    <a:pt x="70755" y="79749"/>
                    <a:pt x="73862" y="79273"/>
                    <a:pt x="76609" y="78324"/>
                  </a:cubicBezTo>
                  <a:cubicBezTo>
                    <a:pt x="79360" y="77376"/>
                    <a:pt x="81614" y="75920"/>
                    <a:pt x="83380" y="73951"/>
                  </a:cubicBezTo>
                  <a:cubicBezTo>
                    <a:pt x="85146" y="75172"/>
                    <a:pt x="87148" y="76052"/>
                    <a:pt x="89387" y="76596"/>
                  </a:cubicBezTo>
                  <a:cubicBezTo>
                    <a:pt x="91629" y="77140"/>
                    <a:pt x="93903" y="77408"/>
                    <a:pt x="96210" y="77408"/>
                  </a:cubicBezTo>
                  <a:lnTo>
                    <a:pt x="102012" y="77408"/>
                  </a:lnTo>
                  <a:cubicBezTo>
                    <a:pt x="103369" y="77408"/>
                    <a:pt x="104879" y="77392"/>
                    <a:pt x="106545" y="77356"/>
                  </a:cubicBezTo>
                  <a:cubicBezTo>
                    <a:pt x="108202" y="77324"/>
                    <a:pt x="109812" y="77256"/>
                    <a:pt x="111378" y="77156"/>
                  </a:cubicBezTo>
                  <a:cubicBezTo>
                    <a:pt x="112939" y="77052"/>
                    <a:pt x="114381" y="76936"/>
                    <a:pt x="115706" y="76800"/>
                  </a:cubicBezTo>
                  <a:cubicBezTo>
                    <a:pt x="117028" y="76664"/>
                    <a:pt x="118061" y="76492"/>
                    <a:pt x="118810" y="76292"/>
                  </a:cubicBezTo>
                  <a:cubicBezTo>
                    <a:pt x="119623" y="75952"/>
                    <a:pt x="120183" y="75544"/>
                    <a:pt x="120487" y="75068"/>
                  </a:cubicBezTo>
                  <a:cubicBezTo>
                    <a:pt x="120796" y="74596"/>
                    <a:pt x="121016" y="74020"/>
                    <a:pt x="121152" y="73343"/>
                  </a:cubicBezTo>
                  <a:cubicBezTo>
                    <a:pt x="121357" y="71511"/>
                    <a:pt x="121488" y="69495"/>
                    <a:pt x="121557" y="67286"/>
                  </a:cubicBezTo>
                  <a:cubicBezTo>
                    <a:pt x="121625" y="65086"/>
                    <a:pt x="121661" y="63065"/>
                    <a:pt x="121661" y="61237"/>
                  </a:cubicBezTo>
                  <a:lnTo>
                    <a:pt x="121661" y="2137"/>
                  </a:lnTo>
                  <a:cubicBezTo>
                    <a:pt x="121661" y="1525"/>
                    <a:pt x="121473" y="1016"/>
                    <a:pt x="121100" y="612"/>
                  </a:cubicBezTo>
                  <a:cubicBezTo>
                    <a:pt x="120728" y="204"/>
                    <a:pt x="120267" y="0"/>
                    <a:pt x="119727" y="0"/>
                  </a:cubicBezTo>
                  <a:moveTo>
                    <a:pt x="77069" y="56292"/>
                  </a:moveTo>
                  <a:cubicBezTo>
                    <a:pt x="77069" y="60281"/>
                    <a:pt x="76289" y="63169"/>
                    <a:pt x="74727" y="64962"/>
                  </a:cubicBezTo>
                  <a:cubicBezTo>
                    <a:pt x="73165" y="66750"/>
                    <a:pt x="70686" y="67642"/>
                    <a:pt x="67295" y="67642"/>
                  </a:cubicBezTo>
                  <a:cubicBezTo>
                    <a:pt x="64712" y="67642"/>
                    <a:pt x="62614" y="67122"/>
                    <a:pt x="60984" y="66074"/>
                  </a:cubicBezTo>
                  <a:cubicBezTo>
                    <a:pt x="59355" y="65026"/>
                    <a:pt x="58270" y="63290"/>
                    <a:pt x="57725" y="60857"/>
                  </a:cubicBezTo>
                  <a:cubicBezTo>
                    <a:pt x="57521" y="59437"/>
                    <a:pt x="57421" y="57917"/>
                    <a:pt x="57421" y="56292"/>
                  </a:cubicBezTo>
                  <a:lnTo>
                    <a:pt x="57421" y="51939"/>
                  </a:lnTo>
                  <a:cubicBezTo>
                    <a:pt x="57421" y="47814"/>
                    <a:pt x="58201" y="44826"/>
                    <a:pt x="59763" y="42969"/>
                  </a:cubicBezTo>
                  <a:cubicBezTo>
                    <a:pt x="61325" y="41109"/>
                    <a:pt x="63835" y="40181"/>
                    <a:pt x="67295" y="40181"/>
                  </a:cubicBezTo>
                  <a:cubicBezTo>
                    <a:pt x="70755" y="40181"/>
                    <a:pt x="73249" y="41109"/>
                    <a:pt x="74775" y="42969"/>
                  </a:cubicBezTo>
                  <a:cubicBezTo>
                    <a:pt x="76305" y="44826"/>
                    <a:pt x="77070" y="47814"/>
                    <a:pt x="77070" y="51939"/>
                  </a:cubicBezTo>
                  <a:lnTo>
                    <a:pt x="77070" y="56292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1" name="Freeform 90">
              <a:extLst>
                <a:ext uri="{FF2B5EF4-FFF2-40B4-BE49-F238E27FC236}">
                  <a16:creationId xmlns:a16="http://schemas.microsoft.com/office/drawing/2014/main" id="{6381C7AC-ED9A-905D-2785-C71C8BDBEF42}"/>
                </a:ext>
              </a:extLst>
            </p:cNvPr>
            <p:cNvSpPr/>
            <p:nvPr/>
          </p:nvSpPr>
          <p:spPr>
            <a:xfrm>
              <a:off x="11180522" y="6074889"/>
              <a:ext cx="13237" cy="77407"/>
            </a:xfrm>
            <a:custGeom>
              <a:avLst/>
              <a:gdLst>
                <a:gd name="connsiteX0" fmla="*/ 2038 w 13237"/>
                <a:gd name="connsiteY0" fmla="*/ 77408 h 77407"/>
                <a:gd name="connsiteX1" fmla="*/ 11200 w 13237"/>
                <a:gd name="connsiteY1" fmla="*/ 77408 h 77407"/>
                <a:gd name="connsiteX2" fmla="*/ 12677 w 13237"/>
                <a:gd name="connsiteY2" fmla="*/ 76744 h 77407"/>
                <a:gd name="connsiteX3" fmla="*/ 13238 w 13237"/>
                <a:gd name="connsiteY3" fmla="*/ 75272 h 77407"/>
                <a:gd name="connsiteX4" fmla="*/ 13238 w 13237"/>
                <a:gd name="connsiteY4" fmla="*/ 2032 h 77407"/>
                <a:gd name="connsiteX5" fmla="*/ 12677 w 13237"/>
                <a:gd name="connsiteY5" fmla="*/ 608 h 77407"/>
                <a:gd name="connsiteX6" fmla="*/ 11200 w 13237"/>
                <a:gd name="connsiteY6" fmla="*/ 0 h 77407"/>
                <a:gd name="connsiteX7" fmla="*/ 2038 w 13237"/>
                <a:gd name="connsiteY7" fmla="*/ 0 h 77407"/>
                <a:gd name="connsiteX8" fmla="*/ 561 w 13237"/>
                <a:gd name="connsiteY8" fmla="*/ 608 h 77407"/>
                <a:gd name="connsiteX9" fmla="*/ 0 w 13237"/>
                <a:gd name="connsiteY9" fmla="*/ 2032 h 77407"/>
                <a:gd name="connsiteX10" fmla="*/ 0 w 13237"/>
                <a:gd name="connsiteY10" fmla="*/ 75272 h 77407"/>
                <a:gd name="connsiteX11" fmla="*/ 561 w 13237"/>
                <a:gd name="connsiteY11" fmla="*/ 76744 h 77407"/>
                <a:gd name="connsiteX12" fmla="*/ 2038 w 13237"/>
                <a:gd name="connsiteY12" fmla="*/ 77408 h 77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37" h="77407">
                  <a:moveTo>
                    <a:pt x="2038" y="77408"/>
                  </a:moveTo>
                  <a:lnTo>
                    <a:pt x="11200" y="77408"/>
                  </a:lnTo>
                  <a:cubicBezTo>
                    <a:pt x="11808" y="77408"/>
                    <a:pt x="12301" y="77188"/>
                    <a:pt x="12677" y="76744"/>
                  </a:cubicBezTo>
                  <a:cubicBezTo>
                    <a:pt x="13050" y="76304"/>
                    <a:pt x="13238" y="75816"/>
                    <a:pt x="13238" y="75272"/>
                  </a:cubicBezTo>
                  <a:lnTo>
                    <a:pt x="13238" y="2032"/>
                  </a:lnTo>
                  <a:cubicBezTo>
                    <a:pt x="13238" y="1488"/>
                    <a:pt x="13050" y="1012"/>
                    <a:pt x="12677" y="608"/>
                  </a:cubicBezTo>
                  <a:cubicBezTo>
                    <a:pt x="12301" y="200"/>
                    <a:pt x="11808" y="0"/>
                    <a:pt x="11200" y="0"/>
                  </a:cubicBezTo>
                  <a:lnTo>
                    <a:pt x="2038" y="0"/>
                  </a:lnTo>
                  <a:cubicBezTo>
                    <a:pt x="1426" y="0"/>
                    <a:pt x="933" y="200"/>
                    <a:pt x="561" y="608"/>
                  </a:cubicBezTo>
                  <a:cubicBezTo>
                    <a:pt x="188" y="1012"/>
                    <a:pt x="0" y="1488"/>
                    <a:pt x="0" y="2032"/>
                  </a:cubicBezTo>
                  <a:lnTo>
                    <a:pt x="0" y="75272"/>
                  </a:lnTo>
                  <a:cubicBezTo>
                    <a:pt x="0" y="75816"/>
                    <a:pt x="188" y="76304"/>
                    <a:pt x="561" y="76744"/>
                  </a:cubicBezTo>
                  <a:cubicBezTo>
                    <a:pt x="933" y="77188"/>
                    <a:pt x="1426" y="77408"/>
                    <a:pt x="2038" y="7740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2" name="Freeform 91">
              <a:extLst>
                <a:ext uri="{FF2B5EF4-FFF2-40B4-BE49-F238E27FC236}">
                  <a16:creationId xmlns:a16="http://schemas.microsoft.com/office/drawing/2014/main" id="{F611CB5C-88F0-5384-A4CD-830681025227}"/>
                </a:ext>
              </a:extLst>
            </p:cNvPr>
            <p:cNvSpPr/>
            <p:nvPr/>
          </p:nvSpPr>
          <p:spPr>
            <a:xfrm>
              <a:off x="10338181" y="6225026"/>
              <a:ext cx="216357" cy="58480"/>
            </a:xfrm>
            <a:custGeom>
              <a:avLst/>
              <a:gdLst>
                <a:gd name="connsiteX0" fmla="*/ 72384 w 216357"/>
                <a:gd name="connsiteY0" fmla="*/ 18616 h 58480"/>
                <a:gd name="connsiteX1" fmla="*/ 72384 w 216357"/>
                <a:gd name="connsiteY1" fmla="*/ 36515 h 58480"/>
                <a:gd name="connsiteX2" fmla="*/ 73301 w 216357"/>
                <a:gd name="connsiteY2" fmla="*/ 42977 h 58480"/>
                <a:gd name="connsiteX3" fmla="*/ 76000 w 216357"/>
                <a:gd name="connsiteY3" fmla="*/ 46894 h 58480"/>
                <a:gd name="connsiteX4" fmla="*/ 80429 w 216357"/>
                <a:gd name="connsiteY4" fmla="*/ 48826 h 58480"/>
                <a:gd name="connsiteX5" fmla="*/ 86639 w 216357"/>
                <a:gd name="connsiteY5" fmla="*/ 49334 h 58480"/>
                <a:gd name="connsiteX6" fmla="*/ 197217 w 216357"/>
                <a:gd name="connsiteY6" fmla="*/ 49334 h 58480"/>
                <a:gd name="connsiteX7" fmla="*/ 201693 w 216357"/>
                <a:gd name="connsiteY7" fmla="*/ 49282 h 58480"/>
                <a:gd name="connsiteX8" fmla="*/ 206426 w 216357"/>
                <a:gd name="connsiteY8" fmla="*/ 49078 h 58480"/>
                <a:gd name="connsiteX9" fmla="*/ 210603 w 216357"/>
                <a:gd name="connsiteY9" fmla="*/ 48722 h 58480"/>
                <a:gd name="connsiteX10" fmla="*/ 213606 w 216357"/>
                <a:gd name="connsiteY10" fmla="*/ 48214 h 58480"/>
                <a:gd name="connsiteX11" fmla="*/ 215284 w 216357"/>
                <a:gd name="connsiteY11" fmla="*/ 46998 h 58480"/>
                <a:gd name="connsiteX12" fmla="*/ 215949 w 216357"/>
                <a:gd name="connsiteY12" fmla="*/ 45265 h 58480"/>
                <a:gd name="connsiteX13" fmla="*/ 216305 w 216357"/>
                <a:gd name="connsiteY13" fmla="*/ 38096 h 58480"/>
                <a:gd name="connsiteX14" fmla="*/ 216357 w 216357"/>
                <a:gd name="connsiteY14" fmla="*/ 27158 h 58480"/>
                <a:gd name="connsiteX15" fmla="*/ 216357 w 216357"/>
                <a:gd name="connsiteY15" fmla="*/ 17700 h 58480"/>
                <a:gd name="connsiteX16" fmla="*/ 216305 w 216357"/>
                <a:gd name="connsiteY16" fmla="*/ 12971 h 58480"/>
                <a:gd name="connsiteX17" fmla="*/ 216153 w 216357"/>
                <a:gd name="connsiteY17" fmla="*/ 7221 h 58480"/>
                <a:gd name="connsiteX18" fmla="*/ 215540 w 216357"/>
                <a:gd name="connsiteY18" fmla="*/ 5849 h 58480"/>
                <a:gd name="connsiteX19" fmla="*/ 213911 w 216357"/>
                <a:gd name="connsiteY19" fmla="*/ 5289 h 58480"/>
                <a:gd name="connsiteX20" fmla="*/ 205362 w 216357"/>
                <a:gd name="connsiteY20" fmla="*/ 5289 h 58480"/>
                <a:gd name="connsiteX21" fmla="*/ 203884 w 216357"/>
                <a:gd name="connsiteY21" fmla="*/ 5849 h 58480"/>
                <a:gd name="connsiteX22" fmla="*/ 203323 w 216357"/>
                <a:gd name="connsiteY22" fmla="*/ 7221 h 58480"/>
                <a:gd name="connsiteX23" fmla="*/ 203527 w 216357"/>
                <a:gd name="connsiteY23" fmla="*/ 20852 h 58480"/>
                <a:gd name="connsiteX24" fmla="*/ 203527 w 216357"/>
                <a:gd name="connsiteY24" fmla="*/ 32959 h 58480"/>
                <a:gd name="connsiteX25" fmla="*/ 202715 w 216357"/>
                <a:gd name="connsiteY25" fmla="*/ 35855 h 58480"/>
                <a:gd name="connsiteX26" fmla="*/ 199455 w 216357"/>
                <a:gd name="connsiteY26" fmla="*/ 36315 h 58480"/>
                <a:gd name="connsiteX27" fmla="*/ 192736 w 216357"/>
                <a:gd name="connsiteY27" fmla="*/ 36315 h 58480"/>
                <a:gd name="connsiteX28" fmla="*/ 191415 w 216357"/>
                <a:gd name="connsiteY28" fmla="*/ 36011 h 58480"/>
                <a:gd name="connsiteX29" fmla="*/ 190398 w 216357"/>
                <a:gd name="connsiteY29" fmla="*/ 34891 h 58480"/>
                <a:gd name="connsiteX30" fmla="*/ 189685 w 216357"/>
                <a:gd name="connsiteY30" fmla="*/ 33467 h 58480"/>
                <a:gd name="connsiteX31" fmla="*/ 188768 w 216357"/>
                <a:gd name="connsiteY31" fmla="*/ 31278 h 58480"/>
                <a:gd name="connsiteX32" fmla="*/ 187747 w 216357"/>
                <a:gd name="connsiteY32" fmla="*/ 28942 h 58480"/>
                <a:gd name="connsiteX33" fmla="*/ 186938 w 216357"/>
                <a:gd name="connsiteY33" fmla="*/ 26958 h 58480"/>
                <a:gd name="connsiteX34" fmla="*/ 185613 w 216357"/>
                <a:gd name="connsiteY34" fmla="*/ 24109 h 58480"/>
                <a:gd name="connsiteX35" fmla="*/ 178994 w 216357"/>
                <a:gd name="connsiteY35" fmla="*/ 12563 h 58480"/>
                <a:gd name="connsiteX36" fmla="*/ 171257 w 216357"/>
                <a:gd name="connsiteY36" fmla="*/ 5137 h 58480"/>
                <a:gd name="connsiteX37" fmla="*/ 162296 w 216357"/>
                <a:gd name="connsiteY37" fmla="*/ 1168 h 58480"/>
                <a:gd name="connsiteX38" fmla="*/ 151913 w 216357"/>
                <a:gd name="connsiteY38" fmla="*/ 0 h 58480"/>
                <a:gd name="connsiteX39" fmla="*/ 146876 w 216357"/>
                <a:gd name="connsiteY39" fmla="*/ 204 h 58480"/>
                <a:gd name="connsiteX40" fmla="*/ 141938 w 216357"/>
                <a:gd name="connsiteY40" fmla="*/ 916 h 58480"/>
                <a:gd name="connsiteX41" fmla="*/ 139900 w 216357"/>
                <a:gd name="connsiteY41" fmla="*/ 2849 h 58480"/>
                <a:gd name="connsiteX42" fmla="*/ 139900 w 216357"/>
                <a:gd name="connsiteY42" fmla="*/ 10374 h 58480"/>
                <a:gd name="connsiteX43" fmla="*/ 142038 w 216357"/>
                <a:gd name="connsiteY43" fmla="*/ 12003 h 58480"/>
                <a:gd name="connsiteX44" fmla="*/ 144994 w 216357"/>
                <a:gd name="connsiteY44" fmla="*/ 11851 h 58480"/>
                <a:gd name="connsiteX45" fmla="*/ 147536 w 216357"/>
                <a:gd name="connsiteY45" fmla="*/ 11799 h 58480"/>
                <a:gd name="connsiteX46" fmla="*/ 162805 w 216357"/>
                <a:gd name="connsiteY46" fmla="*/ 15515 h 58480"/>
                <a:gd name="connsiteX47" fmla="*/ 171358 w 216357"/>
                <a:gd name="connsiteY47" fmla="*/ 25734 h 58480"/>
                <a:gd name="connsiteX48" fmla="*/ 173396 w 216357"/>
                <a:gd name="connsiteY48" fmla="*/ 30010 h 58480"/>
                <a:gd name="connsiteX49" fmla="*/ 176143 w 216357"/>
                <a:gd name="connsiteY49" fmla="*/ 36316 h 58480"/>
                <a:gd name="connsiteX50" fmla="*/ 89995 w 216357"/>
                <a:gd name="connsiteY50" fmla="*/ 36316 h 58480"/>
                <a:gd name="connsiteX51" fmla="*/ 86332 w 216357"/>
                <a:gd name="connsiteY51" fmla="*/ 35651 h 58480"/>
                <a:gd name="connsiteX52" fmla="*/ 85315 w 216357"/>
                <a:gd name="connsiteY52" fmla="*/ 32755 h 58480"/>
                <a:gd name="connsiteX53" fmla="*/ 85315 w 216357"/>
                <a:gd name="connsiteY53" fmla="*/ 9666 h 58480"/>
                <a:gd name="connsiteX54" fmla="*/ 84854 w 216357"/>
                <a:gd name="connsiteY54" fmla="*/ 8242 h 58480"/>
                <a:gd name="connsiteX55" fmla="*/ 83585 w 216357"/>
                <a:gd name="connsiteY55" fmla="*/ 7630 h 58480"/>
                <a:gd name="connsiteX56" fmla="*/ 76966 w 216357"/>
                <a:gd name="connsiteY56" fmla="*/ 6717 h 58480"/>
                <a:gd name="connsiteX57" fmla="*/ 68925 w 216357"/>
                <a:gd name="connsiteY57" fmla="*/ 6305 h 58480"/>
                <a:gd name="connsiteX58" fmla="*/ 49529 w 216357"/>
                <a:gd name="connsiteY58" fmla="*/ 11798 h 58480"/>
                <a:gd name="connsiteX59" fmla="*/ 42757 w 216357"/>
                <a:gd name="connsiteY59" fmla="*/ 28890 h 58480"/>
                <a:gd name="connsiteX60" fmla="*/ 42757 w 216357"/>
                <a:gd name="connsiteY60" fmla="*/ 29694 h 58480"/>
                <a:gd name="connsiteX61" fmla="*/ 42453 w 216357"/>
                <a:gd name="connsiteY61" fmla="*/ 45157 h 58480"/>
                <a:gd name="connsiteX62" fmla="*/ 38024 w 216357"/>
                <a:gd name="connsiteY62" fmla="*/ 45613 h 58480"/>
                <a:gd name="connsiteX63" fmla="*/ 32987 w 216357"/>
                <a:gd name="connsiteY63" fmla="*/ 45765 h 58480"/>
                <a:gd name="connsiteX64" fmla="*/ 22091 w 216357"/>
                <a:gd name="connsiteY64" fmla="*/ 43885 h 58480"/>
                <a:gd name="connsiteX65" fmla="*/ 15881 w 216357"/>
                <a:gd name="connsiteY65" fmla="*/ 38696 h 58480"/>
                <a:gd name="connsiteX66" fmla="*/ 13082 w 216357"/>
                <a:gd name="connsiteY66" fmla="*/ 30862 h 58480"/>
                <a:gd name="connsiteX67" fmla="*/ 12421 w 216357"/>
                <a:gd name="connsiteY67" fmla="*/ 21048 h 58480"/>
                <a:gd name="connsiteX68" fmla="*/ 12573 w 216357"/>
                <a:gd name="connsiteY68" fmla="*/ 17331 h 58480"/>
                <a:gd name="connsiteX69" fmla="*/ 12930 w 216357"/>
                <a:gd name="connsiteY69" fmla="*/ 12810 h 58480"/>
                <a:gd name="connsiteX70" fmla="*/ 11200 w 216357"/>
                <a:gd name="connsiteY70" fmla="*/ 10878 h 58480"/>
                <a:gd name="connsiteX71" fmla="*/ 3360 w 216357"/>
                <a:gd name="connsiteY71" fmla="*/ 10878 h 58480"/>
                <a:gd name="connsiteX72" fmla="*/ 1321 w 216357"/>
                <a:gd name="connsiteY72" fmla="*/ 12910 h 58480"/>
                <a:gd name="connsiteX73" fmla="*/ 765 w 216357"/>
                <a:gd name="connsiteY73" fmla="*/ 16419 h 58480"/>
                <a:gd name="connsiteX74" fmla="*/ 356 w 216357"/>
                <a:gd name="connsiteY74" fmla="*/ 20132 h 58480"/>
                <a:gd name="connsiteX75" fmla="*/ 100 w 216357"/>
                <a:gd name="connsiteY75" fmla="*/ 23589 h 58480"/>
                <a:gd name="connsiteX76" fmla="*/ 0 w 216357"/>
                <a:gd name="connsiteY76" fmla="*/ 26337 h 58480"/>
                <a:gd name="connsiteX77" fmla="*/ 1834 w 216357"/>
                <a:gd name="connsiteY77" fmla="*/ 40272 h 58480"/>
                <a:gd name="connsiteX78" fmla="*/ 7584 w 216357"/>
                <a:gd name="connsiteY78" fmla="*/ 50290 h 58480"/>
                <a:gd name="connsiteX79" fmla="*/ 17715 w 216357"/>
                <a:gd name="connsiteY79" fmla="*/ 56396 h 58480"/>
                <a:gd name="connsiteX80" fmla="*/ 32683 w 216357"/>
                <a:gd name="connsiteY80" fmla="*/ 58480 h 58480"/>
                <a:gd name="connsiteX81" fmla="*/ 43523 w 216357"/>
                <a:gd name="connsiteY81" fmla="*/ 58076 h 58480"/>
                <a:gd name="connsiteX82" fmla="*/ 53041 w 216357"/>
                <a:gd name="connsiteY82" fmla="*/ 56956 h 58480"/>
                <a:gd name="connsiteX83" fmla="*/ 55283 w 216357"/>
                <a:gd name="connsiteY83" fmla="*/ 54719 h 58480"/>
                <a:gd name="connsiteX84" fmla="*/ 55687 w 216357"/>
                <a:gd name="connsiteY84" fmla="*/ 30110 h 58480"/>
                <a:gd name="connsiteX85" fmla="*/ 58643 w 216357"/>
                <a:gd name="connsiteY85" fmla="*/ 20800 h 58480"/>
                <a:gd name="connsiteX86" fmla="*/ 67396 w 216357"/>
                <a:gd name="connsiteY86" fmla="*/ 18208 h 58480"/>
                <a:gd name="connsiteX87" fmla="*/ 69839 w 216357"/>
                <a:gd name="connsiteY87" fmla="*/ 18312 h 58480"/>
                <a:gd name="connsiteX88" fmla="*/ 72385 w 216357"/>
                <a:gd name="connsiteY88" fmla="*/ 18616 h 5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216357" h="58480">
                  <a:moveTo>
                    <a:pt x="72384" y="18616"/>
                  </a:moveTo>
                  <a:lnTo>
                    <a:pt x="72384" y="36515"/>
                  </a:lnTo>
                  <a:cubicBezTo>
                    <a:pt x="72384" y="39164"/>
                    <a:pt x="72688" y="41312"/>
                    <a:pt x="73301" y="42977"/>
                  </a:cubicBezTo>
                  <a:cubicBezTo>
                    <a:pt x="73909" y="44641"/>
                    <a:pt x="74811" y="45941"/>
                    <a:pt x="76000" y="46894"/>
                  </a:cubicBezTo>
                  <a:cubicBezTo>
                    <a:pt x="77185" y="47842"/>
                    <a:pt x="78663" y="48486"/>
                    <a:pt x="80429" y="48826"/>
                  </a:cubicBezTo>
                  <a:cubicBezTo>
                    <a:pt x="82195" y="49166"/>
                    <a:pt x="84261" y="49334"/>
                    <a:pt x="86639" y="49334"/>
                  </a:cubicBezTo>
                  <a:lnTo>
                    <a:pt x="197217" y="49334"/>
                  </a:lnTo>
                  <a:cubicBezTo>
                    <a:pt x="198570" y="49334"/>
                    <a:pt x="200068" y="49318"/>
                    <a:pt x="201693" y="49282"/>
                  </a:cubicBezTo>
                  <a:cubicBezTo>
                    <a:pt x="203323" y="49250"/>
                    <a:pt x="204905" y="49182"/>
                    <a:pt x="206426" y="49078"/>
                  </a:cubicBezTo>
                  <a:cubicBezTo>
                    <a:pt x="207956" y="48978"/>
                    <a:pt x="209349" y="48858"/>
                    <a:pt x="210603" y="48722"/>
                  </a:cubicBezTo>
                  <a:cubicBezTo>
                    <a:pt x="211860" y="48590"/>
                    <a:pt x="212857" y="48422"/>
                    <a:pt x="213606" y="48214"/>
                  </a:cubicBezTo>
                  <a:cubicBezTo>
                    <a:pt x="214423" y="47874"/>
                    <a:pt x="214979" y="47470"/>
                    <a:pt x="215284" y="46998"/>
                  </a:cubicBezTo>
                  <a:cubicBezTo>
                    <a:pt x="215592" y="46522"/>
                    <a:pt x="215813" y="45942"/>
                    <a:pt x="215949" y="45265"/>
                  </a:cubicBezTo>
                  <a:cubicBezTo>
                    <a:pt x="216153" y="43433"/>
                    <a:pt x="216269" y="41045"/>
                    <a:pt x="216305" y="38096"/>
                  </a:cubicBezTo>
                  <a:cubicBezTo>
                    <a:pt x="216337" y="35147"/>
                    <a:pt x="216357" y="31499"/>
                    <a:pt x="216357" y="27158"/>
                  </a:cubicBezTo>
                  <a:lnTo>
                    <a:pt x="216357" y="17700"/>
                  </a:lnTo>
                  <a:cubicBezTo>
                    <a:pt x="216357" y="16211"/>
                    <a:pt x="216337" y="14631"/>
                    <a:pt x="216305" y="12971"/>
                  </a:cubicBezTo>
                  <a:cubicBezTo>
                    <a:pt x="216269" y="11306"/>
                    <a:pt x="216217" y="9394"/>
                    <a:pt x="216153" y="7221"/>
                  </a:cubicBezTo>
                  <a:cubicBezTo>
                    <a:pt x="216085" y="6681"/>
                    <a:pt x="215877" y="6225"/>
                    <a:pt x="215540" y="5849"/>
                  </a:cubicBezTo>
                  <a:cubicBezTo>
                    <a:pt x="215200" y="5477"/>
                    <a:pt x="214655" y="5289"/>
                    <a:pt x="213911" y="5289"/>
                  </a:cubicBezTo>
                  <a:lnTo>
                    <a:pt x="205362" y="5289"/>
                  </a:lnTo>
                  <a:cubicBezTo>
                    <a:pt x="204749" y="5289"/>
                    <a:pt x="204256" y="5477"/>
                    <a:pt x="203884" y="5849"/>
                  </a:cubicBezTo>
                  <a:cubicBezTo>
                    <a:pt x="203512" y="6225"/>
                    <a:pt x="203323" y="6681"/>
                    <a:pt x="203323" y="7221"/>
                  </a:cubicBezTo>
                  <a:cubicBezTo>
                    <a:pt x="203459" y="12106"/>
                    <a:pt x="203527" y="16647"/>
                    <a:pt x="203527" y="20852"/>
                  </a:cubicBezTo>
                  <a:lnTo>
                    <a:pt x="203527" y="32959"/>
                  </a:lnTo>
                  <a:cubicBezTo>
                    <a:pt x="203527" y="34583"/>
                    <a:pt x="203255" y="35551"/>
                    <a:pt x="202715" y="35855"/>
                  </a:cubicBezTo>
                  <a:cubicBezTo>
                    <a:pt x="202170" y="36159"/>
                    <a:pt x="201085" y="36315"/>
                    <a:pt x="199455" y="36315"/>
                  </a:cubicBezTo>
                  <a:lnTo>
                    <a:pt x="192736" y="36315"/>
                  </a:lnTo>
                  <a:cubicBezTo>
                    <a:pt x="192191" y="36315"/>
                    <a:pt x="191755" y="36211"/>
                    <a:pt x="191415" y="36011"/>
                  </a:cubicBezTo>
                  <a:cubicBezTo>
                    <a:pt x="191074" y="35803"/>
                    <a:pt x="190734" y="35435"/>
                    <a:pt x="190398" y="34891"/>
                  </a:cubicBezTo>
                  <a:cubicBezTo>
                    <a:pt x="190193" y="34619"/>
                    <a:pt x="189953" y="34147"/>
                    <a:pt x="189685" y="33467"/>
                  </a:cubicBezTo>
                  <a:cubicBezTo>
                    <a:pt x="189412" y="32787"/>
                    <a:pt x="189104" y="32059"/>
                    <a:pt x="188768" y="31278"/>
                  </a:cubicBezTo>
                  <a:cubicBezTo>
                    <a:pt x="188427" y="30498"/>
                    <a:pt x="188087" y="29722"/>
                    <a:pt x="187747" y="28942"/>
                  </a:cubicBezTo>
                  <a:cubicBezTo>
                    <a:pt x="187406" y="28162"/>
                    <a:pt x="187138" y="27498"/>
                    <a:pt x="186938" y="26958"/>
                  </a:cubicBezTo>
                  <a:lnTo>
                    <a:pt x="185613" y="24109"/>
                  </a:lnTo>
                  <a:cubicBezTo>
                    <a:pt x="183574" y="19496"/>
                    <a:pt x="181368" y="15647"/>
                    <a:pt x="178994" y="12563"/>
                  </a:cubicBezTo>
                  <a:cubicBezTo>
                    <a:pt x="176615" y="9478"/>
                    <a:pt x="174040" y="7001"/>
                    <a:pt x="171257" y="5137"/>
                  </a:cubicBezTo>
                  <a:cubicBezTo>
                    <a:pt x="168470" y="3273"/>
                    <a:pt x="165487" y="1952"/>
                    <a:pt x="162296" y="1168"/>
                  </a:cubicBezTo>
                  <a:cubicBezTo>
                    <a:pt x="159104" y="392"/>
                    <a:pt x="155645" y="0"/>
                    <a:pt x="151913" y="0"/>
                  </a:cubicBezTo>
                  <a:cubicBezTo>
                    <a:pt x="150147" y="0"/>
                    <a:pt x="148469" y="68"/>
                    <a:pt x="146876" y="204"/>
                  </a:cubicBezTo>
                  <a:cubicBezTo>
                    <a:pt x="145278" y="344"/>
                    <a:pt x="143632" y="576"/>
                    <a:pt x="141938" y="916"/>
                  </a:cubicBezTo>
                  <a:cubicBezTo>
                    <a:pt x="140577" y="1188"/>
                    <a:pt x="139900" y="1828"/>
                    <a:pt x="139900" y="2849"/>
                  </a:cubicBezTo>
                  <a:lnTo>
                    <a:pt x="139900" y="10374"/>
                  </a:lnTo>
                  <a:cubicBezTo>
                    <a:pt x="139900" y="11598"/>
                    <a:pt x="140613" y="12139"/>
                    <a:pt x="142038" y="12003"/>
                  </a:cubicBezTo>
                  <a:cubicBezTo>
                    <a:pt x="142783" y="11939"/>
                    <a:pt x="143768" y="11886"/>
                    <a:pt x="144994" y="11851"/>
                  </a:cubicBezTo>
                  <a:cubicBezTo>
                    <a:pt x="146211" y="11819"/>
                    <a:pt x="147060" y="11799"/>
                    <a:pt x="147536" y="11799"/>
                  </a:cubicBezTo>
                  <a:cubicBezTo>
                    <a:pt x="153983" y="11799"/>
                    <a:pt x="159073" y="13039"/>
                    <a:pt x="162805" y="15515"/>
                  </a:cubicBezTo>
                  <a:cubicBezTo>
                    <a:pt x="166540" y="17988"/>
                    <a:pt x="169388" y="21396"/>
                    <a:pt x="171358" y="25734"/>
                  </a:cubicBezTo>
                  <a:lnTo>
                    <a:pt x="173396" y="30010"/>
                  </a:lnTo>
                  <a:lnTo>
                    <a:pt x="176143" y="36316"/>
                  </a:lnTo>
                  <a:lnTo>
                    <a:pt x="89995" y="36316"/>
                  </a:lnTo>
                  <a:cubicBezTo>
                    <a:pt x="88234" y="36316"/>
                    <a:pt x="87008" y="36095"/>
                    <a:pt x="86332" y="35651"/>
                  </a:cubicBezTo>
                  <a:cubicBezTo>
                    <a:pt x="85655" y="35211"/>
                    <a:pt x="85315" y="34247"/>
                    <a:pt x="85315" y="32755"/>
                  </a:cubicBezTo>
                  <a:lnTo>
                    <a:pt x="85315" y="9666"/>
                  </a:lnTo>
                  <a:cubicBezTo>
                    <a:pt x="85315" y="8986"/>
                    <a:pt x="85162" y="8510"/>
                    <a:pt x="84854" y="8242"/>
                  </a:cubicBezTo>
                  <a:cubicBezTo>
                    <a:pt x="84550" y="7970"/>
                    <a:pt x="84125" y="7766"/>
                    <a:pt x="83585" y="7630"/>
                  </a:cubicBezTo>
                  <a:cubicBezTo>
                    <a:pt x="81819" y="7293"/>
                    <a:pt x="79613" y="6985"/>
                    <a:pt x="76966" y="6717"/>
                  </a:cubicBezTo>
                  <a:cubicBezTo>
                    <a:pt x="74319" y="6445"/>
                    <a:pt x="71636" y="6305"/>
                    <a:pt x="68925" y="6305"/>
                  </a:cubicBezTo>
                  <a:cubicBezTo>
                    <a:pt x="60508" y="6305"/>
                    <a:pt x="54041" y="8138"/>
                    <a:pt x="49529" y="11798"/>
                  </a:cubicBezTo>
                  <a:cubicBezTo>
                    <a:pt x="45016" y="15459"/>
                    <a:pt x="42757" y="21160"/>
                    <a:pt x="42757" y="28890"/>
                  </a:cubicBezTo>
                  <a:lnTo>
                    <a:pt x="42757" y="29694"/>
                  </a:lnTo>
                  <a:cubicBezTo>
                    <a:pt x="42757" y="31054"/>
                    <a:pt x="42521" y="43461"/>
                    <a:pt x="42453" y="45157"/>
                  </a:cubicBezTo>
                  <a:cubicBezTo>
                    <a:pt x="41028" y="45357"/>
                    <a:pt x="39550" y="45513"/>
                    <a:pt x="38024" y="45613"/>
                  </a:cubicBezTo>
                  <a:cubicBezTo>
                    <a:pt x="36499" y="45713"/>
                    <a:pt x="34817" y="45765"/>
                    <a:pt x="32987" y="45765"/>
                  </a:cubicBezTo>
                  <a:cubicBezTo>
                    <a:pt x="28438" y="45765"/>
                    <a:pt x="24806" y="45137"/>
                    <a:pt x="22091" y="43885"/>
                  </a:cubicBezTo>
                  <a:cubicBezTo>
                    <a:pt x="19377" y="42629"/>
                    <a:pt x="17307" y="40900"/>
                    <a:pt x="15881" y="38696"/>
                  </a:cubicBezTo>
                  <a:cubicBezTo>
                    <a:pt x="14455" y="36491"/>
                    <a:pt x="13522" y="33883"/>
                    <a:pt x="13082" y="30862"/>
                  </a:cubicBezTo>
                  <a:cubicBezTo>
                    <a:pt x="12642" y="27846"/>
                    <a:pt x="12421" y="24573"/>
                    <a:pt x="12421" y="21048"/>
                  </a:cubicBezTo>
                  <a:cubicBezTo>
                    <a:pt x="12421" y="20096"/>
                    <a:pt x="12473" y="18860"/>
                    <a:pt x="12573" y="17331"/>
                  </a:cubicBezTo>
                  <a:cubicBezTo>
                    <a:pt x="12673" y="15807"/>
                    <a:pt x="12794" y="14303"/>
                    <a:pt x="12930" y="12810"/>
                  </a:cubicBezTo>
                  <a:cubicBezTo>
                    <a:pt x="13066" y="11522"/>
                    <a:pt x="12485" y="10878"/>
                    <a:pt x="11200" y="10878"/>
                  </a:cubicBezTo>
                  <a:lnTo>
                    <a:pt x="3360" y="10878"/>
                  </a:lnTo>
                  <a:cubicBezTo>
                    <a:pt x="2202" y="10878"/>
                    <a:pt x="1526" y="11554"/>
                    <a:pt x="1321" y="12910"/>
                  </a:cubicBezTo>
                  <a:cubicBezTo>
                    <a:pt x="1121" y="13998"/>
                    <a:pt x="933" y="15167"/>
                    <a:pt x="765" y="16419"/>
                  </a:cubicBezTo>
                  <a:cubicBezTo>
                    <a:pt x="593" y="17671"/>
                    <a:pt x="461" y="18907"/>
                    <a:pt x="356" y="20132"/>
                  </a:cubicBezTo>
                  <a:cubicBezTo>
                    <a:pt x="256" y="21352"/>
                    <a:pt x="168" y="22508"/>
                    <a:pt x="100" y="23589"/>
                  </a:cubicBezTo>
                  <a:cubicBezTo>
                    <a:pt x="32" y="24677"/>
                    <a:pt x="0" y="25593"/>
                    <a:pt x="0" y="26337"/>
                  </a:cubicBezTo>
                  <a:cubicBezTo>
                    <a:pt x="0" y="31626"/>
                    <a:pt x="609" y="36271"/>
                    <a:pt x="1834" y="40272"/>
                  </a:cubicBezTo>
                  <a:cubicBezTo>
                    <a:pt x="3055" y="44273"/>
                    <a:pt x="4969" y="47610"/>
                    <a:pt x="7584" y="50290"/>
                  </a:cubicBezTo>
                  <a:cubicBezTo>
                    <a:pt x="10195" y="52971"/>
                    <a:pt x="13575" y="55007"/>
                    <a:pt x="17715" y="56396"/>
                  </a:cubicBezTo>
                  <a:cubicBezTo>
                    <a:pt x="21851" y="57784"/>
                    <a:pt x="26841" y="58480"/>
                    <a:pt x="32683" y="58480"/>
                  </a:cubicBezTo>
                  <a:cubicBezTo>
                    <a:pt x="36415" y="58480"/>
                    <a:pt x="40027" y="58344"/>
                    <a:pt x="43523" y="58076"/>
                  </a:cubicBezTo>
                  <a:cubicBezTo>
                    <a:pt x="47018" y="57804"/>
                    <a:pt x="50190" y="57428"/>
                    <a:pt x="53041" y="56956"/>
                  </a:cubicBezTo>
                  <a:cubicBezTo>
                    <a:pt x="54534" y="56684"/>
                    <a:pt x="55283" y="55940"/>
                    <a:pt x="55283" y="54719"/>
                  </a:cubicBezTo>
                  <a:cubicBezTo>
                    <a:pt x="55419" y="52343"/>
                    <a:pt x="55687" y="30110"/>
                    <a:pt x="55687" y="30110"/>
                  </a:cubicBezTo>
                  <a:cubicBezTo>
                    <a:pt x="55687" y="25633"/>
                    <a:pt x="56672" y="22529"/>
                    <a:pt x="58643" y="20800"/>
                  </a:cubicBezTo>
                  <a:cubicBezTo>
                    <a:pt x="60609" y="19072"/>
                    <a:pt x="63528" y="18208"/>
                    <a:pt x="67396" y="18208"/>
                  </a:cubicBezTo>
                  <a:cubicBezTo>
                    <a:pt x="68349" y="18208"/>
                    <a:pt x="69158" y="18240"/>
                    <a:pt x="69839" y="18312"/>
                  </a:cubicBezTo>
                  <a:cubicBezTo>
                    <a:pt x="70519" y="18380"/>
                    <a:pt x="71368" y="18480"/>
                    <a:pt x="72385" y="18616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3" name="Freeform 92">
              <a:extLst>
                <a:ext uri="{FF2B5EF4-FFF2-40B4-BE49-F238E27FC236}">
                  <a16:creationId xmlns:a16="http://schemas.microsoft.com/office/drawing/2014/main" id="{857D227F-3C4D-D642-6E61-19B6C89C9C4D}"/>
                </a:ext>
              </a:extLst>
            </p:cNvPr>
            <p:cNvSpPr/>
            <p:nvPr/>
          </p:nvSpPr>
          <p:spPr>
            <a:xfrm>
              <a:off x="10351515" y="6290525"/>
              <a:ext cx="11508" cy="11394"/>
            </a:xfrm>
            <a:custGeom>
              <a:avLst/>
              <a:gdLst>
                <a:gd name="connsiteX0" fmla="*/ 9166 w 11508"/>
                <a:gd name="connsiteY0" fmla="*/ 11394 h 11394"/>
                <a:gd name="connsiteX1" fmla="*/ 10743 w 11508"/>
                <a:gd name="connsiteY1" fmla="*/ 10782 h 11394"/>
                <a:gd name="connsiteX2" fmla="*/ 11508 w 11508"/>
                <a:gd name="connsiteY2" fmla="*/ 9358 h 11394"/>
                <a:gd name="connsiteX3" fmla="*/ 11508 w 11508"/>
                <a:gd name="connsiteY3" fmla="*/ 2136 h 11394"/>
                <a:gd name="connsiteX4" fmla="*/ 10795 w 11508"/>
                <a:gd name="connsiteY4" fmla="*/ 560 h 11394"/>
                <a:gd name="connsiteX5" fmla="*/ 9166 w 11508"/>
                <a:gd name="connsiteY5" fmla="*/ 0 h 11394"/>
                <a:gd name="connsiteX6" fmla="*/ 2342 w 11508"/>
                <a:gd name="connsiteY6" fmla="*/ 0 h 11394"/>
                <a:gd name="connsiteX7" fmla="*/ 717 w 11508"/>
                <a:gd name="connsiteY7" fmla="*/ 560 h 11394"/>
                <a:gd name="connsiteX8" fmla="*/ 0 w 11508"/>
                <a:gd name="connsiteY8" fmla="*/ 2136 h 11394"/>
                <a:gd name="connsiteX9" fmla="*/ 0 w 11508"/>
                <a:gd name="connsiteY9" fmla="*/ 9358 h 11394"/>
                <a:gd name="connsiteX10" fmla="*/ 717 w 11508"/>
                <a:gd name="connsiteY10" fmla="*/ 10782 h 11394"/>
                <a:gd name="connsiteX11" fmla="*/ 2342 w 11508"/>
                <a:gd name="connsiteY11" fmla="*/ 11394 h 11394"/>
                <a:gd name="connsiteX12" fmla="*/ 9166 w 11508"/>
                <a:gd name="connsiteY12" fmla="*/ 11394 h 1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508" h="11394">
                  <a:moveTo>
                    <a:pt x="9166" y="11394"/>
                  </a:moveTo>
                  <a:cubicBezTo>
                    <a:pt x="9706" y="11394"/>
                    <a:pt x="10235" y="11191"/>
                    <a:pt x="10743" y="10782"/>
                  </a:cubicBezTo>
                  <a:cubicBezTo>
                    <a:pt x="11252" y="10374"/>
                    <a:pt x="11508" y="9902"/>
                    <a:pt x="11508" y="9358"/>
                  </a:cubicBezTo>
                  <a:lnTo>
                    <a:pt x="11508" y="2136"/>
                  </a:lnTo>
                  <a:cubicBezTo>
                    <a:pt x="11508" y="1456"/>
                    <a:pt x="11268" y="932"/>
                    <a:pt x="10795" y="560"/>
                  </a:cubicBezTo>
                  <a:cubicBezTo>
                    <a:pt x="10319" y="188"/>
                    <a:pt x="9774" y="0"/>
                    <a:pt x="9166" y="0"/>
                  </a:cubicBezTo>
                  <a:lnTo>
                    <a:pt x="2342" y="0"/>
                  </a:lnTo>
                  <a:cubicBezTo>
                    <a:pt x="1734" y="0"/>
                    <a:pt x="1189" y="188"/>
                    <a:pt x="717" y="560"/>
                  </a:cubicBezTo>
                  <a:cubicBezTo>
                    <a:pt x="240" y="932"/>
                    <a:pt x="0" y="1456"/>
                    <a:pt x="0" y="2136"/>
                  </a:cubicBezTo>
                  <a:lnTo>
                    <a:pt x="0" y="9358"/>
                  </a:lnTo>
                  <a:cubicBezTo>
                    <a:pt x="0" y="9902"/>
                    <a:pt x="240" y="10374"/>
                    <a:pt x="717" y="10782"/>
                  </a:cubicBezTo>
                  <a:cubicBezTo>
                    <a:pt x="1189" y="11191"/>
                    <a:pt x="1734" y="11394"/>
                    <a:pt x="2342" y="11394"/>
                  </a:cubicBezTo>
                  <a:lnTo>
                    <a:pt x="9166" y="11394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4" name="Freeform 93">
              <a:extLst>
                <a:ext uri="{FF2B5EF4-FFF2-40B4-BE49-F238E27FC236}">
                  <a16:creationId xmlns:a16="http://schemas.microsoft.com/office/drawing/2014/main" id="{59B057B2-0C0A-82D6-1182-E3D6E108F611}"/>
                </a:ext>
              </a:extLst>
            </p:cNvPr>
            <p:cNvSpPr/>
            <p:nvPr/>
          </p:nvSpPr>
          <p:spPr>
            <a:xfrm>
              <a:off x="10370454" y="6290525"/>
              <a:ext cx="11404" cy="11394"/>
            </a:xfrm>
            <a:custGeom>
              <a:avLst/>
              <a:gdLst>
                <a:gd name="connsiteX0" fmla="*/ 9162 w 11404"/>
                <a:gd name="connsiteY0" fmla="*/ 11394 h 11394"/>
                <a:gd name="connsiteX1" fmla="*/ 10687 w 11404"/>
                <a:gd name="connsiteY1" fmla="*/ 10782 h 11394"/>
                <a:gd name="connsiteX2" fmla="*/ 11404 w 11404"/>
                <a:gd name="connsiteY2" fmla="*/ 9358 h 11394"/>
                <a:gd name="connsiteX3" fmla="*/ 11404 w 11404"/>
                <a:gd name="connsiteY3" fmla="*/ 2136 h 11394"/>
                <a:gd name="connsiteX4" fmla="*/ 10687 w 11404"/>
                <a:gd name="connsiteY4" fmla="*/ 560 h 11394"/>
                <a:gd name="connsiteX5" fmla="*/ 9162 w 11404"/>
                <a:gd name="connsiteY5" fmla="*/ 0 h 11394"/>
                <a:gd name="connsiteX6" fmla="*/ 2238 w 11404"/>
                <a:gd name="connsiteY6" fmla="*/ 0 h 11394"/>
                <a:gd name="connsiteX7" fmla="*/ 713 w 11404"/>
                <a:gd name="connsiteY7" fmla="*/ 560 h 11394"/>
                <a:gd name="connsiteX8" fmla="*/ 0 w 11404"/>
                <a:gd name="connsiteY8" fmla="*/ 2136 h 11394"/>
                <a:gd name="connsiteX9" fmla="*/ 0 w 11404"/>
                <a:gd name="connsiteY9" fmla="*/ 9358 h 11394"/>
                <a:gd name="connsiteX10" fmla="*/ 713 w 11404"/>
                <a:gd name="connsiteY10" fmla="*/ 10782 h 11394"/>
                <a:gd name="connsiteX11" fmla="*/ 2238 w 11404"/>
                <a:gd name="connsiteY11" fmla="*/ 11394 h 11394"/>
                <a:gd name="connsiteX12" fmla="*/ 9162 w 11404"/>
                <a:gd name="connsiteY12" fmla="*/ 11394 h 1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404" h="11394">
                  <a:moveTo>
                    <a:pt x="9162" y="11394"/>
                  </a:moveTo>
                  <a:cubicBezTo>
                    <a:pt x="9706" y="11394"/>
                    <a:pt x="10215" y="11191"/>
                    <a:pt x="10687" y="10782"/>
                  </a:cubicBezTo>
                  <a:cubicBezTo>
                    <a:pt x="11164" y="10374"/>
                    <a:pt x="11404" y="9902"/>
                    <a:pt x="11404" y="9358"/>
                  </a:cubicBezTo>
                  <a:lnTo>
                    <a:pt x="11404" y="2136"/>
                  </a:lnTo>
                  <a:cubicBezTo>
                    <a:pt x="11404" y="1456"/>
                    <a:pt x="11164" y="932"/>
                    <a:pt x="10687" y="560"/>
                  </a:cubicBezTo>
                  <a:cubicBezTo>
                    <a:pt x="10215" y="188"/>
                    <a:pt x="9707" y="0"/>
                    <a:pt x="9162" y="0"/>
                  </a:cubicBezTo>
                  <a:lnTo>
                    <a:pt x="2238" y="0"/>
                  </a:lnTo>
                  <a:cubicBezTo>
                    <a:pt x="1694" y="0"/>
                    <a:pt x="1185" y="188"/>
                    <a:pt x="713" y="560"/>
                  </a:cubicBezTo>
                  <a:cubicBezTo>
                    <a:pt x="236" y="932"/>
                    <a:pt x="0" y="1456"/>
                    <a:pt x="0" y="2136"/>
                  </a:cubicBezTo>
                  <a:lnTo>
                    <a:pt x="0" y="9358"/>
                  </a:lnTo>
                  <a:cubicBezTo>
                    <a:pt x="0" y="9902"/>
                    <a:pt x="236" y="10374"/>
                    <a:pt x="713" y="10782"/>
                  </a:cubicBezTo>
                  <a:cubicBezTo>
                    <a:pt x="1186" y="11191"/>
                    <a:pt x="1694" y="11394"/>
                    <a:pt x="2238" y="11394"/>
                  </a:cubicBezTo>
                  <a:lnTo>
                    <a:pt x="9162" y="11394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5" name="Freeform 94">
              <a:extLst>
                <a:ext uri="{FF2B5EF4-FFF2-40B4-BE49-F238E27FC236}">
                  <a16:creationId xmlns:a16="http://schemas.microsoft.com/office/drawing/2014/main" id="{98C479A7-D9EE-0E11-6014-E93A5F77E97A}"/>
                </a:ext>
              </a:extLst>
            </p:cNvPr>
            <p:cNvSpPr/>
            <p:nvPr/>
          </p:nvSpPr>
          <p:spPr>
            <a:xfrm>
              <a:off x="10534174" y="6283210"/>
              <a:ext cx="12725" cy="12614"/>
            </a:xfrm>
            <a:custGeom>
              <a:avLst/>
              <a:gdLst>
                <a:gd name="connsiteX0" fmla="*/ 2343 w 12725"/>
                <a:gd name="connsiteY0" fmla="*/ 0 h 12614"/>
                <a:gd name="connsiteX1" fmla="*/ 713 w 12725"/>
                <a:gd name="connsiteY1" fmla="*/ 660 h 12614"/>
                <a:gd name="connsiteX2" fmla="*/ 0 w 12725"/>
                <a:gd name="connsiteY2" fmla="*/ 2341 h 12614"/>
                <a:gd name="connsiteX3" fmla="*/ 0 w 12725"/>
                <a:gd name="connsiteY3" fmla="*/ 10478 h 12614"/>
                <a:gd name="connsiteX4" fmla="*/ 713 w 12725"/>
                <a:gd name="connsiteY4" fmla="*/ 11951 h 12614"/>
                <a:gd name="connsiteX5" fmla="*/ 2343 w 12725"/>
                <a:gd name="connsiteY5" fmla="*/ 12615 h 12614"/>
                <a:gd name="connsiteX6" fmla="*/ 10183 w 12725"/>
                <a:gd name="connsiteY6" fmla="*/ 12615 h 12614"/>
                <a:gd name="connsiteX7" fmla="*/ 11965 w 12725"/>
                <a:gd name="connsiteY7" fmla="*/ 11951 h 12614"/>
                <a:gd name="connsiteX8" fmla="*/ 12726 w 12725"/>
                <a:gd name="connsiteY8" fmla="*/ 10478 h 12614"/>
                <a:gd name="connsiteX9" fmla="*/ 12726 w 12725"/>
                <a:gd name="connsiteY9" fmla="*/ 2341 h 12614"/>
                <a:gd name="connsiteX10" fmla="*/ 11965 w 12725"/>
                <a:gd name="connsiteY10" fmla="*/ 660 h 12614"/>
                <a:gd name="connsiteX11" fmla="*/ 10183 w 12725"/>
                <a:gd name="connsiteY11" fmla="*/ 0 h 12614"/>
                <a:gd name="connsiteX12" fmla="*/ 2343 w 12725"/>
                <a:gd name="connsiteY12" fmla="*/ 0 h 1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614">
                  <a:moveTo>
                    <a:pt x="2343" y="0"/>
                  </a:moveTo>
                  <a:cubicBezTo>
                    <a:pt x="1734" y="0"/>
                    <a:pt x="1189" y="216"/>
                    <a:pt x="713" y="660"/>
                  </a:cubicBezTo>
                  <a:cubicBezTo>
                    <a:pt x="240" y="1104"/>
                    <a:pt x="0" y="1661"/>
                    <a:pt x="0" y="2341"/>
                  </a:cubicBezTo>
                  <a:lnTo>
                    <a:pt x="0" y="10478"/>
                  </a:lnTo>
                  <a:cubicBezTo>
                    <a:pt x="0" y="11019"/>
                    <a:pt x="240" y="11511"/>
                    <a:pt x="713" y="11951"/>
                  </a:cubicBezTo>
                  <a:cubicBezTo>
                    <a:pt x="1189" y="12391"/>
                    <a:pt x="1734" y="12615"/>
                    <a:pt x="2343" y="12615"/>
                  </a:cubicBezTo>
                  <a:lnTo>
                    <a:pt x="10183" y="12615"/>
                  </a:lnTo>
                  <a:cubicBezTo>
                    <a:pt x="10860" y="12615"/>
                    <a:pt x="11452" y="12391"/>
                    <a:pt x="11965" y="11951"/>
                  </a:cubicBezTo>
                  <a:cubicBezTo>
                    <a:pt x="12473" y="11511"/>
                    <a:pt x="12726" y="11019"/>
                    <a:pt x="12726" y="10478"/>
                  </a:cubicBezTo>
                  <a:lnTo>
                    <a:pt x="12726" y="2341"/>
                  </a:lnTo>
                  <a:cubicBezTo>
                    <a:pt x="12726" y="1661"/>
                    <a:pt x="12474" y="1104"/>
                    <a:pt x="11965" y="660"/>
                  </a:cubicBezTo>
                  <a:cubicBezTo>
                    <a:pt x="11452" y="216"/>
                    <a:pt x="10860" y="0"/>
                    <a:pt x="10183" y="0"/>
                  </a:cubicBezTo>
                  <a:lnTo>
                    <a:pt x="23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6" name="Freeform 95">
              <a:extLst>
                <a:ext uri="{FF2B5EF4-FFF2-40B4-BE49-F238E27FC236}">
                  <a16:creationId xmlns:a16="http://schemas.microsoft.com/office/drawing/2014/main" id="{8EEB8DB3-5CDD-A94B-63D2-8D3719149E6B}"/>
                </a:ext>
              </a:extLst>
            </p:cNvPr>
            <p:cNvSpPr/>
            <p:nvPr/>
          </p:nvSpPr>
          <p:spPr>
            <a:xfrm>
              <a:off x="10558303" y="6196953"/>
              <a:ext cx="59555" cy="101616"/>
            </a:xfrm>
            <a:custGeom>
              <a:avLst/>
              <a:gdLst>
                <a:gd name="connsiteX0" fmla="*/ 8705 w 59555"/>
                <a:gd name="connsiteY0" fmla="*/ 90071 h 101616"/>
                <a:gd name="connsiteX1" fmla="*/ 3868 w 59555"/>
                <a:gd name="connsiteY1" fmla="*/ 90327 h 101616"/>
                <a:gd name="connsiteX2" fmla="*/ 1730 w 59555"/>
                <a:gd name="connsiteY2" fmla="*/ 90327 h 101616"/>
                <a:gd name="connsiteX3" fmla="*/ 0 w 59555"/>
                <a:gd name="connsiteY3" fmla="*/ 91851 h 101616"/>
                <a:gd name="connsiteX4" fmla="*/ 0 w 59555"/>
                <a:gd name="connsiteY4" fmla="*/ 99377 h 101616"/>
                <a:gd name="connsiteX5" fmla="*/ 1426 w 59555"/>
                <a:gd name="connsiteY5" fmla="*/ 101313 h 101616"/>
                <a:gd name="connsiteX6" fmla="*/ 4885 w 59555"/>
                <a:gd name="connsiteY6" fmla="*/ 101565 h 101616"/>
                <a:gd name="connsiteX7" fmla="*/ 7840 w 59555"/>
                <a:gd name="connsiteY7" fmla="*/ 101617 h 101616"/>
                <a:gd name="connsiteX8" fmla="*/ 18324 w 59555"/>
                <a:gd name="connsiteY8" fmla="*/ 99836 h 101616"/>
                <a:gd name="connsiteX9" fmla="*/ 24738 w 59555"/>
                <a:gd name="connsiteY9" fmla="*/ 93683 h 101616"/>
                <a:gd name="connsiteX10" fmla="*/ 26316 w 59555"/>
                <a:gd name="connsiteY10" fmla="*/ 88598 h 101616"/>
                <a:gd name="connsiteX11" fmla="*/ 26777 w 59555"/>
                <a:gd name="connsiteY11" fmla="*/ 82189 h 101616"/>
                <a:gd name="connsiteX12" fmla="*/ 26777 w 59555"/>
                <a:gd name="connsiteY12" fmla="*/ 77408 h 101616"/>
                <a:gd name="connsiteX13" fmla="*/ 39907 w 59555"/>
                <a:gd name="connsiteY13" fmla="*/ 77408 h 101616"/>
                <a:gd name="connsiteX14" fmla="*/ 44440 w 59555"/>
                <a:gd name="connsiteY14" fmla="*/ 77356 h 101616"/>
                <a:gd name="connsiteX15" fmla="*/ 49273 w 59555"/>
                <a:gd name="connsiteY15" fmla="*/ 77152 h 101616"/>
                <a:gd name="connsiteX16" fmla="*/ 53601 w 59555"/>
                <a:gd name="connsiteY16" fmla="*/ 76796 h 101616"/>
                <a:gd name="connsiteX17" fmla="*/ 56705 w 59555"/>
                <a:gd name="connsiteY17" fmla="*/ 76288 h 101616"/>
                <a:gd name="connsiteX18" fmla="*/ 58386 w 59555"/>
                <a:gd name="connsiteY18" fmla="*/ 75067 h 101616"/>
                <a:gd name="connsiteX19" fmla="*/ 59047 w 59555"/>
                <a:gd name="connsiteY19" fmla="*/ 73335 h 101616"/>
                <a:gd name="connsiteX20" fmla="*/ 59456 w 59555"/>
                <a:gd name="connsiteY20" fmla="*/ 67286 h 101616"/>
                <a:gd name="connsiteX21" fmla="*/ 59556 w 59555"/>
                <a:gd name="connsiteY21" fmla="*/ 61233 h 101616"/>
                <a:gd name="connsiteX22" fmla="*/ 59556 w 59555"/>
                <a:gd name="connsiteY22" fmla="*/ 2136 h 101616"/>
                <a:gd name="connsiteX23" fmla="*/ 58995 w 59555"/>
                <a:gd name="connsiteY23" fmla="*/ 608 h 101616"/>
                <a:gd name="connsiteX24" fmla="*/ 57622 w 59555"/>
                <a:gd name="connsiteY24" fmla="*/ 0 h 101616"/>
                <a:gd name="connsiteX25" fmla="*/ 48356 w 59555"/>
                <a:gd name="connsiteY25" fmla="*/ 0 h 101616"/>
                <a:gd name="connsiteX26" fmla="*/ 46934 w 59555"/>
                <a:gd name="connsiteY26" fmla="*/ 608 h 101616"/>
                <a:gd name="connsiteX27" fmla="*/ 46322 w 59555"/>
                <a:gd name="connsiteY27" fmla="*/ 2136 h 101616"/>
                <a:gd name="connsiteX28" fmla="*/ 46322 w 59555"/>
                <a:gd name="connsiteY28" fmla="*/ 61029 h 101616"/>
                <a:gd name="connsiteX29" fmla="*/ 45557 w 59555"/>
                <a:gd name="connsiteY29" fmla="*/ 63933 h 101616"/>
                <a:gd name="connsiteX30" fmla="*/ 42350 w 59555"/>
                <a:gd name="connsiteY30" fmla="*/ 64385 h 101616"/>
                <a:gd name="connsiteX31" fmla="*/ 27081 w 59555"/>
                <a:gd name="connsiteY31" fmla="*/ 64385 h 101616"/>
                <a:gd name="connsiteX32" fmla="*/ 27081 w 59555"/>
                <a:gd name="connsiteY32" fmla="*/ 35599 h 101616"/>
                <a:gd name="connsiteX33" fmla="*/ 26521 w 59555"/>
                <a:gd name="connsiteY33" fmla="*/ 34227 h 101616"/>
                <a:gd name="connsiteX34" fmla="*/ 25147 w 59555"/>
                <a:gd name="connsiteY34" fmla="*/ 33667 h 101616"/>
                <a:gd name="connsiteX35" fmla="*/ 16290 w 59555"/>
                <a:gd name="connsiteY35" fmla="*/ 33667 h 101616"/>
                <a:gd name="connsiteX36" fmla="*/ 14812 w 59555"/>
                <a:gd name="connsiteY36" fmla="*/ 34227 h 101616"/>
                <a:gd name="connsiteX37" fmla="*/ 14252 w 59555"/>
                <a:gd name="connsiteY37" fmla="*/ 35599 h 101616"/>
                <a:gd name="connsiteX38" fmla="*/ 14252 w 59555"/>
                <a:gd name="connsiteY38" fmla="*/ 81273 h 101616"/>
                <a:gd name="connsiteX39" fmla="*/ 13691 w 59555"/>
                <a:gd name="connsiteY39" fmla="*/ 86206 h 101616"/>
                <a:gd name="connsiteX40" fmla="*/ 11913 w 59555"/>
                <a:gd name="connsiteY40" fmla="*/ 88902 h 101616"/>
                <a:gd name="connsiteX41" fmla="*/ 8706 w 59555"/>
                <a:gd name="connsiteY41" fmla="*/ 90071 h 10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59555" h="101616">
                  <a:moveTo>
                    <a:pt x="8705" y="90071"/>
                  </a:moveTo>
                  <a:cubicBezTo>
                    <a:pt x="7380" y="90239"/>
                    <a:pt x="5766" y="90327"/>
                    <a:pt x="3868" y="90327"/>
                  </a:cubicBezTo>
                  <a:lnTo>
                    <a:pt x="1730" y="90327"/>
                  </a:lnTo>
                  <a:cubicBezTo>
                    <a:pt x="577" y="90327"/>
                    <a:pt x="0" y="90835"/>
                    <a:pt x="0" y="91851"/>
                  </a:cubicBezTo>
                  <a:lnTo>
                    <a:pt x="0" y="99377"/>
                  </a:lnTo>
                  <a:cubicBezTo>
                    <a:pt x="0" y="100461"/>
                    <a:pt x="476" y="101105"/>
                    <a:pt x="1426" y="101313"/>
                  </a:cubicBezTo>
                  <a:cubicBezTo>
                    <a:pt x="2306" y="101445"/>
                    <a:pt x="3460" y="101529"/>
                    <a:pt x="4885" y="101565"/>
                  </a:cubicBezTo>
                  <a:cubicBezTo>
                    <a:pt x="6311" y="101601"/>
                    <a:pt x="7296" y="101617"/>
                    <a:pt x="7840" y="101617"/>
                  </a:cubicBezTo>
                  <a:cubicBezTo>
                    <a:pt x="12113" y="101617"/>
                    <a:pt x="15609" y="101021"/>
                    <a:pt x="18324" y="99836"/>
                  </a:cubicBezTo>
                  <a:cubicBezTo>
                    <a:pt x="21043" y="98648"/>
                    <a:pt x="23177" y="96596"/>
                    <a:pt x="24738" y="93683"/>
                  </a:cubicBezTo>
                  <a:cubicBezTo>
                    <a:pt x="25487" y="92259"/>
                    <a:pt x="26012" y="90563"/>
                    <a:pt x="26316" y="88598"/>
                  </a:cubicBezTo>
                  <a:cubicBezTo>
                    <a:pt x="26620" y="86630"/>
                    <a:pt x="26777" y="84493"/>
                    <a:pt x="26777" y="82189"/>
                  </a:cubicBezTo>
                  <a:lnTo>
                    <a:pt x="26777" y="77408"/>
                  </a:lnTo>
                  <a:lnTo>
                    <a:pt x="39907" y="77408"/>
                  </a:lnTo>
                  <a:cubicBezTo>
                    <a:pt x="41264" y="77408"/>
                    <a:pt x="42774" y="77392"/>
                    <a:pt x="44440" y="77356"/>
                  </a:cubicBezTo>
                  <a:cubicBezTo>
                    <a:pt x="46101" y="77324"/>
                    <a:pt x="47711" y="77256"/>
                    <a:pt x="49273" y="77152"/>
                  </a:cubicBezTo>
                  <a:cubicBezTo>
                    <a:pt x="50834" y="77052"/>
                    <a:pt x="52280" y="76936"/>
                    <a:pt x="53601" y="76796"/>
                  </a:cubicBezTo>
                  <a:cubicBezTo>
                    <a:pt x="54923" y="76664"/>
                    <a:pt x="55956" y="76492"/>
                    <a:pt x="56705" y="76288"/>
                  </a:cubicBezTo>
                  <a:cubicBezTo>
                    <a:pt x="57521" y="75947"/>
                    <a:pt x="58078" y="75544"/>
                    <a:pt x="58386" y="75067"/>
                  </a:cubicBezTo>
                  <a:cubicBezTo>
                    <a:pt x="58691" y="74595"/>
                    <a:pt x="58911" y="74015"/>
                    <a:pt x="59047" y="73335"/>
                  </a:cubicBezTo>
                  <a:cubicBezTo>
                    <a:pt x="59251" y="71507"/>
                    <a:pt x="59388" y="69490"/>
                    <a:pt x="59456" y="67286"/>
                  </a:cubicBezTo>
                  <a:cubicBezTo>
                    <a:pt x="59524" y="65081"/>
                    <a:pt x="59556" y="63065"/>
                    <a:pt x="59556" y="61233"/>
                  </a:cubicBezTo>
                  <a:lnTo>
                    <a:pt x="59556" y="2136"/>
                  </a:lnTo>
                  <a:cubicBezTo>
                    <a:pt x="59556" y="1528"/>
                    <a:pt x="59368" y="1016"/>
                    <a:pt x="58995" y="608"/>
                  </a:cubicBezTo>
                  <a:cubicBezTo>
                    <a:pt x="58623" y="200"/>
                    <a:pt x="58162" y="0"/>
                    <a:pt x="57622" y="0"/>
                  </a:cubicBezTo>
                  <a:lnTo>
                    <a:pt x="48356" y="0"/>
                  </a:lnTo>
                  <a:cubicBezTo>
                    <a:pt x="47812" y="0"/>
                    <a:pt x="47339" y="200"/>
                    <a:pt x="46934" y="608"/>
                  </a:cubicBezTo>
                  <a:cubicBezTo>
                    <a:pt x="46526" y="1016"/>
                    <a:pt x="46322" y="1528"/>
                    <a:pt x="46322" y="2136"/>
                  </a:cubicBezTo>
                  <a:lnTo>
                    <a:pt x="46322" y="61029"/>
                  </a:lnTo>
                  <a:cubicBezTo>
                    <a:pt x="46322" y="62657"/>
                    <a:pt x="46066" y="63625"/>
                    <a:pt x="45557" y="63933"/>
                  </a:cubicBezTo>
                  <a:cubicBezTo>
                    <a:pt x="45048" y="64233"/>
                    <a:pt x="43979" y="64385"/>
                    <a:pt x="42350" y="64385"/>
                  </a:cubicBezTo>
                  <a:lnTo>
                    <a:pt x="27081" y="64385"/>
                  </a:lnTo>
                  <a:lnTo>
                    <a:pt x="27081" y="35599"/>
                  </a:lnTo>
                  <a:cubicBezTo>
                    <a:pt x="27081" y="35059"/>
                    <a:pt x="26893" y="34599"/>
                    <a:pt x="26521" y="34227"/>
                  </a:cubicBezTo>
                  <a:cubicBezTo>
                    <a:pt x="26149" y="33855"/>
                    <a:pt x="25688" y="33667"/>
                    <a:pt x="25147" y="33667"/>
                  </a:cubicBezTo>
                  <a:lnTo>
                    <a:pt x="16290" y="33667"/>
                  </a:lnTo>
                  <a:cubicBezTo>
                    <a:pt x="15677" y="33667"/>
                    <a:pt x="15185" y="33855"/>
                    <a:pt x="14812" y="34227"/>
                  </a:cubicBezTo>
                  <a:cubicBezTo>
                    <a:pt x="14440" y="34599"/>
                    <a:pt x="14252" y="35059"/>
                    <a:pt x="14252" y="35599"/>
                  </a:cubicBezTo>
                  <a:lnTo>
                    <a:pt x="14252" y="81273"/>
                  </a:lnTo>
                  <a:cubicBezTo>
                    <a:pt x="14252" y="83373"/>
                    <a:pt x="14068" y="85018"/>
                    <a:pt x="13691" y="86206"/>
                  </a:cubicBezTo>
                  <a:cubicBezTo>
                    <a:pt x="13319" y="87394"/>
                    <a:pt x="12726" y="88290"/>
                    <a:pt x="11913" y="88902"/>
                  </a:cubicBezTo>
                  <a:cubicBezTo>
                    <a:pt x="11096" y="89514"/>
                    <a:pt x="10027" y="89903"/>
                    <a:pt x="8706" y="9007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7" name="Freeform 96">
              <a:extLst>
                <a:ext uri="{FF2B5EF4-FFF2-40B4-BE49-F238E27FC236}">
                  <a16:creationId xmlns:a16="http://schemas.microsoft.com/office/drawing/2014/main" id="{EFF402D0-F0B3-8E1A-658F-17AD6A8A047A}"/>
                </a:ext>
              </a:extLst>
            </p:cNvPr>
            <p:cNvSpPr/>
            <p:nvPr/>
          </p:nvSpPr>
          <p:spPr>
            <a:xfrm>
              <a:off x="10633537" y="6196952"/>
              <a:ext cx="13233" cy="77408"/>
            </a:xfrm>
            <a:custGeom>
              <a:avLst/>
              <a:gdLst>
                <a:gd name="connsiteX0" fmla="*/ 0 w 13233"/>
                <a:gd name="connsiteY0" fmla="*/ 75272 h 77408"/>
                <a:gd name="connsiteX1" fmla="*/ 561 w 13233"/>
                <a:gd name="connsiteY1" fmla="*/ 76748 h 77408"/>
                <a:gd name="connsiteX2" fmla="*/ 2034 w 13233"/>
                <a:gd name="connsiteY2" fmla="*/ 77408 h 77408"/>
                <a:gd name="connsiteX3" fmla="*/ 11200 w 13233"/>
                <a:gd name="connsiteY3" fmla="*/ 77408 h 77408"/>
                <a:gd name="connsiteX4" fmla="*/ 12677 w 13233"/>
                <a:gd name="connsiteY4" fmla="*/ 76748 h 77408"/>
                <a:gd name="connsiteX5" fmla="*/ 13234 w 13233"/>
                <a:gd name="connsiteY5" fmla="*/ 75272 h 77408"/>
                <a:gd name="connsiteX6" fmla="*/ 13234 w 13233"/>
                <a:gd name="connsiteY6" fmla="*/ 2032 h 77408"/>
                <a:gd name="connsiteX7" fmla="*/ 12677 w 13233"/>
                <a:gd name="connsiteY7" fmla="*/ 608 h 77408"/>
                <a:gd name="connsiteX8" fmla="*/ 11200 w 13233"/>
                <a:gd name="connsiteY8" fmla="*/ 0 h 77408"/>
                <a:gd name="connsiteX9" fmla="*/ 2034 w 13233"/>
                <a:gd name="connsiteY9" fmla="*/ 0 h 77408"/>
                <a:gd name="connsiteX10" fmla="*/ 561 w 13233"/>
                <a:gd name="connsiteY10" fmla="*/ 608 h 77408"/>
                <a:gd name="connsiteX11" fmla="*/ 0 w 13233"/>
                <a:gd name="connsiteY11" fmla="*/ 2032 h 77408"/>
                <a:gd name="connsiteX12" fmla="*/ 0 w 13233"/>
                <a:gd name="connsiteY12" fmla="*/ 75272 h 7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33" h="77408">
                  <a:moveTo>
                    <a:pt x="0" y="75272"/>
                  </a:moveTo>
                  <a:cubicBezTo>
                    <a:pt x="0" y="75816"/>
                    <a:pt x="184" y="76308"/>
                    <a:pt x="561" y="76748"/>
                  </a:cubicBezTo>
                  <a:cubicBezTo>
                    <a:pt x="933" y="77192"/>
                    <a:pt x="1426" y="77408"/>
                    <a:pt x="2034" y="77408"/>
                  </a:cubicBezTo>
                  <a:lnTo>
                    <a:pt x="11200" y="77408"/>
                  </a:lnTo>
                  <a:cubicBezTo>
                    <a:pt x="11808" y="77408"/>
                    <a:pt x="12301" y="77192"/>
                    <a:pt x="12677" y="76748"/>
                  </a:cubicBezTo>
                  <a:cubicBezTo>
                    <a:pt x="13046" y="76308"/>
                    <a:pt x="13234" y="75816"/>
                    <a:pt x="13234" y="75272"/>
                  </a:cubicBezTo>
                  <a:lnTo>
                    <a:pt x="13234" y="2032"/>
                  </a:lnTo>
                  <a:cubicBezTo>
                    <a:pt x="13234" y="1492"/>
                    <a:pt x="13046" y="1016"/>
                    <a:pt x="12677" y="608"/>
                  </a:cubicBezTo>
                  <a:cubicBezTo>
                    <a:pt x="12301" y="204"/>
                    <a:pt x="11808" y="0"/>
                    <a:pt x="11200" y="0"/>
                  </a:cubicBezTo>
                  <a:lnTo>
                    <a:pt x="2034" y="0"/>
                  </a:lnTo>
                  <a:cubicBezTo>
                    <a:pt x="1426" y="0"/>
                    <a:pt x="933" y="204"/>
                    <a:pt x="561" y="608"/>
                  </a:cubicBezTo>
                  <a:cubicBezTo>
                    <a:pt x="184" y="1016"/>
                    <a:pt x="0" y="1492"/>
                    <a:pt x="0" y="2032"/>
                  </a:cubicBezTo>
                  <a:lnTo>
                    <a:pt x="0" y="75272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8" name="Freeform 97">
              <a:extLst>
                <a:ext uri="{FF2B5EF4-FFF2-40B4-BE49-F238E27FC236}">
                  <a16:creationId xmlns:a16="http://schemas.microsoft.com/office/drawing/2014/main" id="{6667A90A-AAD5-6DD2-7435-D46400BB20DD}"/>
                </a:ext>
              </a:extLst>
            </p:cNvPr>
            <p:cNvSpPr/>
            <p:nvPr/>
          </p:nvSpPr>
          <p:spPr>
            <a:xfrm>
              <a:off x="10740036" y="6283212"/>
              <a:ext cx="11912" cy="12610"/>
            </a:xfrm>
            <a:custGeom>
              <a:avLst/>
              <a:gdLst>
                <a:gd name="connsiteX0" fmla="*/ 11248 w 11912"/>
                <a:gd name="connsiteY0" fmla="*/ 11951 h 12610"/>
                <a:gd name="connsiteX1" fmla="*/ 11913 w 11912"/>
                <a:gd name="connsiteY1" fmla="*/ 10474 h 12610"/>
                <a:gd name="connsiteX2" fmla="*/ 11913 w 11912"/>
                <a:gd name="connsiteY2" fmla="*/ 2337 h 12610"/>
                <a:gd name="connsiteX3" fmla="*/ 11248 w 11912"/>
                <a:gd name="connsiteY3" fmla="*/ 660 h 12610"/>
                <a:gd name="connsiteX4" fmla="*/ 9566 w 11912"/>
                <a:gd name="connsiteY4" fmla="*/ 0 h 12610"/>
                <a:gd name="connsiteX5" fmla="*/ 2443 w 11912"/>
                <a:gd name="connsiteY5" fmla="*/ 0 h 12610"/>
                <a:gd name="connsiteX6" fmla="*/ 761 w 11912"/>
                <a:gd name="connsiteY6" fmla="*/ 660 h 12610"/>
                <a:gd name="connsiteX7" fmla="*/ 0 w 11912"/>
                <a:gd name="connsiteY7" fmla="*/ 2337 h 12610"/>
                <a:gd name="connsiteX8" fmla="*/ 0 w 11912"/>
                <a:gd name="connsiteY8" fmla="*/ 10474 h 12610"/>
                <a:gd name="connsiteX9" fmla="*/ 761 w 11912"/>
                <a:gd name="connsiteY9" fmla="*/ 11951 h 12610"/>
                <a:gd name="connsiteX10" fmla="*/ 2443 w 11912"/>
                <a:gd name="connsiteY10" fmla="*/ 12611 h 12610"/>
                <a:gd name="connsiteX11" fmla="*/ 9566 w 11912"/>
                <a:gd name="connsiteY11" fmla="*/ 12611 h 12610"/>
                <a:gd name="connsiteX12" fmla="*/ 11248 w 11912"/>
                <a:gd name="connsiteY12" fmla="*/ 11951 h 12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610">
                  <a:moveTo>
                    <a:pt x="11248" y="11951"/>
                  </a:moveTo>
                  <a:cubicBezTo>
                    <a:pt x="11689" y="11507"/>
                    <a:pt x="11913" y="11019"/>
                    <a:pt x="11913" y="10474"/>
                  </a:cubicBezTo>
                  <a:lnTo>
                    <a:pt x="11913" y="2337"/>
                  </a:lnTo>
                  <a:cubicBezTo>
                    <a:pt x="11913" y="1661"/>
                    <a:pt x="11689" y="1100"/>
                    <a:pt x="11248" y="660"/>
                  </a:cubicBezTo>
                  <a:cubicBezTo>
                    <a:pt x="10808" y="216"/>
                    <a:pt x="10243" y="0"/>
                    <a:pt x="9566" y="0"/>
                  </a:cubicBezTo>
                  <a:lnTo>
                    <a:pt x="2443" y="0"/>
                  </a:lnTo>
                  <a:cubicBezTo>
                    <a:pt x="1830" y="0"/>
                    <a:pt x="1270" y="216"/>
                    <a:pt x="761" y="660"/>
                  </a:cubicBezTo>
                  <a:cubicBezTo>
                    <a:pt x="252" y="1100"/>
                    <a:pt x="0" y="1661"/>
                    <a:pt x="0" y="2337"/>
                  </a:cubicBezTo>
                  <a:lnTo>
                    <a:pt x="0" y="10474"/>
                  </a:lnTo>
                  <a:cubicBezTo>
                    <a:pt x="0" y="11019"/>
                    <a:pt x="252" y="11507"/>
                    <a:pt x="761" y="11951"/>
                  </a:cubicBezTo>
                  <a:cubicBezTo>
                    <a:pt x="1269" y="12391"/>
                    <a:pt x="1830" y="12611"/>
                    <a:pt x="2443" y="12611"/>
                  </a:cubicBezTo>
                  <a:lnTo>
                    <a:pt x="9566" y="12611"/>
                  </a:lnTo>
                  <a:cubicBezTo>
                    <a:pt x="10243" y="12611"/>
                    <a:pt x="10808" y="12391"/>
                    <a:pt x="11248" y="1195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9" name="Freeform 98">
              <a:extLst>
                <a:ext uri="{FF2B5EF4-FFF2-40B4-BE49-F238E27FC236}">
                  <a16:creationId xmlns:a16="http://schemas.microsoft.com/office/drawing/2014/main" id="{A014DF2B-60D2-9EC4-0F60-0997A5A7B476}"/>
                </a:ext>
              </a:extLst>
            </p:cNvPr>
            <p:cNvSpPr/>
            <p:nvPr/>
          </p:nvSpPr>
          <p:spPr>
            <a:xfrm>
              <a:off x="10721200" y="6283210"/>
              <a:ext cx="12013" cy="12614"/>
            </a:xfrm>
            <a:custGeom>
              <a:avLst/>
              <a:gdLst>
                <a:gd name="connsiteX0" fmla="*/ 2443 w 12013"/>
                <a:gd name="connsiteY0" fmla="*/ 0 h 12614"/>
                <a:gd name="connsiteX1" fmla="*/ 713 w 12013"/>
                <a:gd name="connsiteY1" fmla="*/ 660 h 12614"/>
                <a:gd name="connsiteX2" fmla="*/ 0 w 12013"/>
                <a:gd name="connsiteY2" fmla="*/ 2341 h 12614"/>
                <a:gd name="connsiteX3" fmla="*/ 0 w 12013"/>
                <a:gd name="connsiteY3" fmla="*/ 10478 h 12614"/>
                <a:gd name="connsiteX4" fmla="*/ 713 w 12013"/>
                <a:gd name="connsiteY4" fmla="*/ 11951 h 12614"/>
                <a:gd name="connsiteX5" fmla="*/ 2443 w 12013"/>
                <a:gd name="connsiteY5" fmla="*/ 12615 h 12614"/>
                <a:gd name="connsiteX6" fmla="*/ 9466 w 12013"/>
                <a:gd name="connsiteY6" fmla="*/ 12615 h 12614"/>
                <a:gd name="connsiteX7" fmla="*/ 11196 w 12013"/>
                <a:gd name="connsiteY7" fmla="*/ 11951 h 12614"/>
                <a:gd name="connsiteX8" fmla="*/ 12013 w 12013"/>
                <a:gd name="connsiteY8" fmla="*/ 10478 h 12614"/>
                <a:gd name="connsiteX9" fmla="*/ 12013 w 12013"/>
                <a:gd name="connsiteY9" fmla="*/ 2341 h 12614"/>
                <a:gd name="connsiteX10" fmla="*/ 11248 w 12013"/>
                <a:gd name="connsiteY10" fmla="*/ 660 h 12614"/>
                <a:gd name="connsiteX11" fmla="*/ 9466 w 12013"/>
                <a:gd name="connsiteY11" fmla="*/ 0 h 12614"/>
                <a:gd name="connsiteX12" fmla="*/ 2443 w 12013"/>
                <a:gd name="connsiteY12" fmla="*/ 0 h 1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3" h="12614">
                  <a:moveTo>
                    <a:pt x="2443" y="0"/>
                  </a:moveTo>
                  <a:cubicBezTo>
                    <a:pt x="1762" y="0"/>
                    <a:pt x="1185" y="216"/>
                    <a:pt x="713" y="660"/>
                  </a:cubicBezTo>
                  <a:cubicBezTo>
                    <a:pt x="240" y="1104"/>
                    <a:pt x="0" y="1661"/>
                    <a:pt x="0" y="2341"/>
                  </a:cubicBezTo>
                  <a:lnTo>
                    <a:pt x="0" y="10478"/>
                  </a:lnTo>
                  <a:cubicBezTo>
                    <a:pt x="0" y="11019"/>
                    <a:pt x="240" y="11511"/>
                    <a:pt x="713" y="11951"/>
                  </a:cubicBezTo>
                  <a:cubicBezTo>
                    <a:pt x="1185" y="12391"/>
                    <a:pt x="1762" y="12615"/>
                    <a:pt x="2443" y="12615"/>
                  </a:cubicBezTo>
                  <a:lnTo>
                    <a:pt x="9466" y="12615"/>
                  </a:lnTo>
                  <a:cubicBezTo>
                    <a:pt x="10079" y="12615"/>
                    <a:pt x="10656" y="12391"/>
                    <a:pt x="11196" y="11951"/>
                  </a:cubicBezTo>
                  <a:cubicBezTo>
                    <a:pt x="11741" y="11511"/>
                    <a:pt x="12013" y="11019"/>
                    <a:pt x="12013" y="10478"/>
                  </a:cubicBezTo>
                  <a:lnTo>
                    <a:pt x="12013" y="2341"/>
                  </a:lnTo>
                  <a:cubicBezTo>
                    <a:pt x="12013" y="1661"/>
                    <a:pt x="11757" y="1104"/>
                    <a:pt x="11248" y="660"/>
                  </a:cubicBezTo>
                  <a:cubicBezTo>
                    <a:pt x="10740" y="216"/>
                    <a:pt x="10147" y="0"/>
                    <a:pt x="9466" y="0"/>
                  </a:cubicBezTo>
                  <a:lnTo>
                    <a:pt x="24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0" name="Freeform 99">
              <a:extLst>
                <a:ext uri="{FF2B5EF4-FFF2-40B4-BE49-F238E27FC236}">
                  <a16:creationId xmlns:a16="http://schemas.microsoft.com/office/drawing/2014/main" id="{74D37B5A-6B1E-7DAB-FADA-C37D255D7EA2}"/>
                </a:ext>
              </a:extLst>
            </p:cNvPr>
            <p:cNvSpPr/>
            <p:nvPr/>
          </p:nvSpPr>
          <p:spPr>
            <a:xfrm>
              <a:off x="10820609" y="6201835"/>
              <a:ext cx="12725" cy="12511"/>
            </a:xfrm>
            <a:custGeom>
              <a:avLst/>
              <a:gdLst>
                <a:gd name="connsiteX0" fmla="*/ 2443 w 12725"/>
                <a:gd name="connsiteY0" fmla="*/ 0 h 12511"/>
                <a:gd name="connsiteX1" fmla="*/ 713 w 12725"/>
                <a:gd name="connsiteY1" fmla="*/ 660 h 12511"/>
                <a:gd name="connsiteX2" fmla="*/ 0 w 12725"/>
                <a:gd name="connsiteY2" fmla="*/ 2341 h 12511"/>
                <a:gd name="connsiteX3" fmla="*/ 0 w 12725"/>
                <a:gd name="connsiteY3" fmla="*/ 10274 h 12511"/>
                <a:gd name="connsiteX4" fmla="*/ 661 w 12725"/>
                <a:gd name="connsiteY4" fmla="*/ 11851 h 12511"/>
                <a:gd name="connsiteX5" fmla="*/ 2443 w 12725"/>
                <a:gd name="connsiteY5" fmla="*/ 12511 h 12511"/>
                <a:gd name="connsiteX6" fmla="*/ 10383 w 12725"/>
                <a:gd name="connsiteY6" fmla="*/ 12511 h 12511"/>
                <a:gd name="connsiteX7" fmla="*/ 12061 w 12725"/>
                <a:gd name="connsiteY7" fmla="*/ 11851 h 12511"/>
                <a:gd name="connsiteX8" fmla="*/ 12726 w 12725"/>
                <a:gd name="connsiteY8" fmla="*/ 10274 h 12511"/>
                <a:gd name="connsiteX9" fmla="*/ 12726 w 12725"/>
                <a:gd name="connsiteY9" fmla="*/ 2341 h 12511"/>
                <a:gd name="connsiteX10" fmla="*/ 12061 w 12725"/>
                <a:gd name="connsiteY10" fmla="*/ 660 h 12511"/>
                <a:gd name="connsiteX11" fmla="*/ 10483 w 12725"/>
                <a:gd name="connsiteY11" fmla="*/ 0 h 12511"/>
                <a:gd name="connsiteX12" fmla="*/ 2443 w 12725"/>
                <a:gd name="connsiteY12" fmla="*/ 0 h 12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511">
                  <a:moveTo>
                    <a:pt x="2443" y="0"/>
                  </a:moveTo>
                  <a:cubicBezTo>
                    <a:pt x="1762" y="0"/>
                    <a:pt x="1185" y="220"/>
                    <a:pt x="713" y="660"/>
                  </a:cubicBezTo>
                  <a:cubicBezTo>
                    <a:pt x="232" y="1100"/>
                    <a:pt x="0" y="1665"/>
                    <a:pt x="0" y="2341"/>
                  </a:cubicBezTo>
                  <a:lnTo>
                    <a:pt x="0" y="10274"/>
                  </a:lnTo>
                  <a:cubicBezTo>
                    <a:pt x="0" y="10883"/>
                    <a:pt x="216" y="11411"/>
                    <a:pt x="661" y="11851"/>
                  </a:cubicBezTo>
                  <a:cubicBezTo>
                    <a:pt x="1101" y="12291"/>
                    <a:pt x="1694" y="12511"/>
                    <a:pt x="2443" y="12511"/>
                  </a:cubicBezTo>
                  <a:lnTo>
                    <a:pt x="10383" y="12511"/>
                  </a:lnTo>
                  <a:cubicBezTo>
                    <a:pt x="11060" y="12511"/>
                    <a:pt x="11620" y="12291"/>
                    <a:pt x="12061" y="11851"/>
                  </a:cubicBezTo>
                  <a:cubicBezTo>
                    <a:pt x="12505" y="11411"/>
                    <a:pt x="12726" y="10883"/>
                    <a:pt x="12726" y="10274"/>
                  </a:cubicBezTo>
                  <a:lnTo>
                    <a:pt x="12726" y="2341"/>
                  </a:lnTo>
                  <a:cubicBezTo>
                    <a:pt x="12726" y="1665"/>
                    <a:pt x="12505" y="1100"/>
                    <a:pt x="12061" y="660"/>
                  </a:cubicBezTo>
                  <a:cubicBezTo>
                    <a:pt x="11621" y="220"/>
                    <a:pt x="11096" y="0"/>
                    <a:pt x="10483" y="0"/>
                  </a:cubicBezTo>
                  <a:lnTo>
                    <a:pt x="24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1" name="Freeform 100">
              <a:extLst>
                <a:ext uri="{FF2B5EF4-FFF2-40B4-BE49-F238E27FC236}">
                  <a16:creationId xmlns:a16="http://schemas.microsoft.com/office/drawing/2014/main" id="{112BDA36-AEA9-B36A-C650-0C3A6DEBA893}"/>
                </a:ext>
              </a:extLst>
            </p:cNvPr>
            <p:cNvSpPr/>
            <p:nvPr/>
          </p:nvSpPr>
          <p:spPr>
            <a:xfrm>
              <a:off x="10671302" y="6224620"/>
              <a:ext cx="174961" cy="73950"/>
            </a:xfrm>
            <a:custGeom>
              <a:avLst/>
              <a:gdLst>
                <a:gd name="connsiteX0" fmla="*/ 136681 w 174961"/>
                <a:gd name="connsiteY0" fmla="*/ 36719 h 73950"/>
                <a:gd name="connsiteX1" fmla="*/ 79729 w 174961"/>
                <a:gd name="connsiteY1" fmla="*/ 36719 h 73950"/>
                <a:gd name="connsiteX2" fmla="*/ 78047 w 174961"/>
                <a:gd name="connsiteY2" fmla="*/ 36667 h 73950"/>
                <a:gd name="connsiteX3" fmla="*/ 76061 w 174961"/>
                <a:gd name="connsiteY3" fmla="*/ 36415 h 73950"/>
                <a:gd name="connsiteX4" fmla="*/ 74231 w 174961"/>
                <a:gd name="connsiteY4" fmla="*/ 35855 h 73950"/>
                <a:gd name="connsiteX5" fmla="*/ 73110 w 174961"/>
                <a:gd name="connsiteY5" fmla="*/ 34991 h 73950"/>
                <a:gd name="connsiteX6" fmla="*/ 73110 w 174961"/>
                <a:gd name="connsiteY6" fmla="*/ 7933 h 73950"/>
                <a:gd name="connsiteX7" fmla="*/ 72549 w 174961"/>
                <a:gd name="connsiteY7" fmla="*/ 6561 h 73950"/>
                <a:gd name="connsiteX8" fmla="*/ 71176 w 174961"/>
                <a:gd name="connsiteY8" fmla="*/ 6001 h 73950"/>
                <a:gd name="connsiteX9" fmla="*/ 62318 w 174961"/>
                <a:gd name="connsiteY9" fmla="*/ 6001 h 73950"/>
                <a:gd name="connsiteX10" fmla="*/ 60841 w 174961"/>
                <a:gd name="connsiteY10" fmla="*/ 6561 h 73950"/>
                <a:gd name="connsiteX11" fmla="*/ 60280 w 174961"/>
                <a:gd name="connsiteY11" fmla="*/ 7933 h 73950"/>
                <a:gd name="connsiteX12" fmla="*/ 60280 w 174961"/>
                <a:gd name="connsiteY12" fmla="*/ 33262 h 73950"/>
                <a:gd name="connsiteX13" fmla="*/ 59671 w 174961"/>
                <a:gd name="connsiteY13" fmla="*/ 35143 h 73950"/>
                <a:gd name="connsiteX14" fmla="*/ 58194 w 174961"/>
                <a:gd name="connsiteY14" fmla="*/ 36163 h 73950"/>
                <a:gd name="connsiteX15" fmla="*/ 56312 w 174961"/>
                <a:gd name="connsiteY15" fmla="*/ 36619 h 73950"/>
                <a:gd name="connsiteX16" fmla="*/ 54378 w 174961"/>
                <a:gd name="connsiteY16" fmla="*/ 36719 h 73950"/>
                <a:gd name="connsiteX17" fmla="*/ 27081 w 174961"/>
                <a:gd name="connsiteY17" fmla="*/ 36719 h 73950"/>
                <a:gd name="connsiteX18" fmla="*/ 27081 w 174961"/>
                <a:gd name="connsiteY18" fmla="*/ 7933 h 73950"/>
                <a:gd name="connsiteX19" fmla="*/ 26520 w 174961"/>
                <a:gd name="connsiteY19" fmla="*/ 6561 h 73950"/>
                <a:gd name="connsiteX20" fmla="*/ 25147 w 174961"/>
                <a:gd name="connsiteY20" fmla="*/ 6001 h 73950"/>
                <a:gd name="connsiteX21" fmla="*/ 16289 w 174961"/>
                <a:gd name="connsiteY21" fmla="*/ 6001 h 73950"/>
                <a:gd name="connsiteX22" fmla="*/ 14812 w 174961"/>
                <a:gd name="connsiteY22" fmla="*/ 6561 h 73950"/>
                <a:gd name="connsiteX23" fmla="*/ 14251 w 174961"/>
                <a:gd name="connsiteY23" fmla="*/ 7933 h 73950"/>
                <a:gd name="connsiteX24" fmla="*/ 14251 w 174961"/>
                <a:gd name="connsiteY24" fmla="*/ 53607 h 73950"/>
                <a:gd name="connsiteX25" fmla="*/ 13690 w 174961"/>
                <a:gd name="connsiteY25" fmla="*/ 58540 h 73950"/>
                <a:gd name="connsiteX26" fmla="*/ 11912 w 174961"/>
                <a:gd name="connsiteY26" fmla="*/ 61236 h 73950"/>
                <a:gd name="connsiteX27" fmla="*/ 8705 w 174961"/>
                <a:gd name="connsiteY27" fmla="*/ 62405 h 73950"/>
                <a:gd name="connsiteX28" fmla="*/ 3868 w 174961"/>
                <a:gd name="connsiteY28" fmla="*/ 62661 h 73950"/>
                <a:gd name="connsiteX29" fmla="*/ 1730 w 174961"/>
                <a:gd name="connsiteY29" fmla="*/ 62661 h 73950"/>
                <a:gd name="connsiteX30" fmla="*/ 0 w 174961"/>
                <a:gd name="connsiteY30" fmla="*/ 64185 h 73950"/>
                <a:gd name="connsiteX31" fmla="*/ 0 w 174961"/>
                <a:gd name="connsiteY31" fmla="*/ 71710 h 73950"/>
                <a:gd name="connsiteX32" fmla="*/ 1426 w 174961"/>
                <a:gd name="connsiteY32" fmla="*/ 73647 h 73950"/>
                <a:gd name="connsiteX33" fmla="*/ 4885 w 174961"/>
                <a:gd name="connsiteY33" fmla="*/ 73899 h 73950"/>
                <a:gd name="connsiteX34" fmla="*/ 7836 w 174961"/>
                <a:gd name="connsiteY34" fmla="*/ 73951 h 73950"/>
                <a:gd name="connsiteX35" fmla="*/ 18324 w 174961"/>
                <a:gd name="connsiteY35" fmla="*/ 72166 h 73950"/>
                <a:gd name="connsiteX36" fmla="*/ 24738 w 174961"/>
                <a:gd name="connsiteY36" fmla="*/ 66013 h 73950"/>
                <a:gd name="connsiteX37" fmla="*/ 26316 w 174961"/>
                <a:gd name="connsiteY37" fmla="*/ 60928 h 73950"/>
                <a:gd name="connsiteX38" fmla="*/ 26776 w 174961"/>
                <a:gd name="connsiteY38" fmla="*/ 54523 h 73950"/>
                <a:gd name="connsiteX39" fmla="*/ 26776 w 174961"/>
                <a:gd name="connsiteY39" fmla="*/ 49742 h 73950"/>
                <a:gd name="connsiteX40" fmla="*/ 52444 w 174961"/>
                <a:gd name="connsiteY40" fmla="*/ 49742 h 73950"/>
                <a:gd name="connsiteX41" fmla="*/ 55955 w 174961"/>
                <a:gd name="connsiteY41" fmla="*/ 49586 h 73950"/>
                <a:gd name="connsiteX42" fmla="*/ 59723 w 174961"/>
                <a:gd name="connsiteY42" fmla="*/ 49030 h 73950"/>
                <a:gd name="connsiteX43" fmla="*/ 63335 w 174961"/>
                <a:gd name="connsiteY43" fmla="*/ 47961 h 73950"/>
                <a:gd name="connsiteX44" fmla="*/ 66490 w 174961"/>
                <a:gd name="connsiteY44" fmla="*/ 46281 h 73950"/>
                <a:gd name="connsiteX45" fmla="*/ 73109 w 174961"/>
                <a:gd name="connsiteY45" fmla="*/ 49082 h 73950"/>
                <a:gd name="connsiteX46" fmla="*/ 80950 w 174961"/>
                <a:gd name="connsiteY46" fmla="*/ 49742 h 73950"/>
                <a:gd name="connsiteX47" fmla="*/ 172923 w 174961"/>
                <a:gd name="connsiteY47" fmla="*/ 49742 h 73950"/>
                <a:gd name="connsiteX48" fmla="*/ 174349 w 174961"/>
                <a:gd name="connsiteY48" fmla="*/ 49282 h 73950"/>
                <a:gd name="connsiteX49" fmla="*/ 174961 w 174961"/>
                <a:gd name="connsiteY49" fmla="*/ 48009 h 73950"/>
                <a:gd name="connsiteX50" fmla="*/ 174961 w 174961"/>
                <a:gd name="connsiteY50" fmla="*/ 38551 h 73950"/>
                <a:gd name="connsiteX51" fmla="*/ 174349 w 174961"/>
                <a:gd name="connsiteY51" fmla="*/ 37227 h 73950"/>
                <a:gd name="connsiteX52" fmla="*/ 172923 w 174961"/>
                <a:gd name="connsiteY52" fmla="*/ 36719 h 73950"/>
                <a:gd name="connsiteX53" fmla="*/ 151648 w 174961"/>
                <a:gd name="connsiteY53" fmla="*/ 36719 h 73950"/>
                <a:gd name="connsiteX54" fmla="*/ 147472 w 174961"/>
                <a:gd name="connsiteY54" fmla="*/ 32398 h 73950"/>
                <a:gd name="connsiteX55" fmla="*/ 145642 w 174961"/>
                <a:gd name="connsiteY55" fmla="*/ 24717 h 73950"/>
                <a:gd name="connsiteX56" fmla="*/ 145642 w 174961"/>
                <a:gd name="connsiteY56" fmla="*/ 23597 h 73950"/>
                <a:gd name="connsiteX57" fmla="*/ 149458 w 174961"/>
                <a:gd name="connsiteY57" fmla="*/ 14495 h 73950"/>
                <a:gd name="connsiteX58" fmla="*/ 160302 w 174961"/>
                <a:gd name="connsiteY58" fmla="*/ 11798 h 73950"/>
                <a:gd name="connsiteX59" fmla="*/ 163205 w 174961"/>
                <a:gd name="connsiteY59" fmla="*/ 11850 h 73950"/>
                <a:gd name="connsiteX60" fmla="*/ 165644 w 174961"/>
                <a:gd name="connsiteY60" fmla="*/ 11950 h 73950"/>
                <a:gd name="connsiteX61" fmla="*/ 168090 w 174961"/>
                <a:gd name="connsiteY61" fmla="*/ 12102 h 73950"/>
                <a:gd name="connsiteX62" fmla="*/ 170989 w 174961"/>
                <a:gd name="connsiteY62" fmla="*/ 12306 h 73950"/>
                <a:gd name="connsiteX63" fmla="*/ 173128 w 174961"/>
                <a:gd name="connsiteY63" fmla="*/ 10478 h 73950"/>
                <a:gd name="connsiteX64" fmla="*/ 173128 w 174961"/>
                <a:gd name="connsiteY64" fmla="*/ 3052 h 73950"/>
                <a:gd name="connsiteX65" fmla="*/ 172519 w 174961"/>
                <a:gd name="connsiteY65" fmla="*/ 1676 h 73950"/>
                <a:gd name="connsiteX66" fmla="*/ 170789 w 174961"/>
                <a:gd name="connsiteY66" fmla="*/ 1120 h 73950"/>
                <a:gd name="connsiteX67" fmla="*/ 164727 w 174961"/>
                <a:gd name="connsiteY67" fmla="*/ 256 h 73950"/>
                <a:gd name="connsiteX68" fmla="*/ 158368 w 174961"/>
                <a:gd name="connsiteY68" fmla="*/ 0 h 73950"/>
                <a:gd name="connsiteX69" fmla="*/ 148541 w 174961"/>
                <a:gd name="connsiteY69" fmla="*/ 1220 h 73950"/>
                <a:gd name="connsiteX70" fmla="*/ 140397 w 174961"/>
                <a:gd name="connsiteY70" fmla="*/ 5085 h 73950"/>
                <a:gd name="connsiteX71" fmla="*/ 134851 w 174961"/>
                <a:gd name="connsiteY71" fmla="*/ 11851 h 73950"/>
                <a:gd name="connsiteX72" fmla="*/ 132813 w 174961"/>
                <a:gd name="connsiteY72" fmla="*/ 21869 h 73950"/>
                <a:gd name="connsiteX73" fmla="*/ 132813 w 174961"/>
                <a:gd name="connsiteY73" fmla="*/ 22989 h 73950"/>
                <a:gd name="connsiteX74" fmla="*/ 133882 w 174961"/>
                <a:gd name="connsiteY74" fmla="*/ 31074 h 73950"/>
                <a:gd name="connsiteX75" fmla="*/ 136681 w 174961"/>
                <a:gd name="connsiteY75" fmla="*/ 36720 h 73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174961" h="73950">
                  <a:moveTo>
                    <a:pt x="136681" y="36719"/>
                  </a:moveTo>
                  <a:lnTo>
                    <a:pt x="79729" y="36719"/>
                  </a:lnTo>
                  <a:cubicBezTo>
                    <a:pt x="79252" y="36719"/>
                    <a:pt x="78692" y="36703"/>
                    <a:pt x="78047" y="36667"/>
                  </a:cubicBezTo>
                  <a:cubicBezTo>
                    <a:pt x="77402" y="36635"/>
                    <a:pt x="76741" y="36551"/>
                    <a:pt x="76061" y="36415"/>
                  </a:cubicBezTo>
                  <a:cubicBezTo>
                    <a:pt x="75384" y="36279"/>
                    <a:pt x="74771" y="36095"/>
                    <a:pt x="74231" y="35855"/>
                  </a:cubicBezTo>
                  <a:cubicBezTo>
                    <a:pt x="73686" y="35619"/>
                    <a:pt x="73314" y="35331"/>
                    <a:pt x="73110" y="34991"/>
                  </a:cubicBezTo>
                  <a:lnTo>
                    <a:pt x="73110" y="7933"/>
                  </a:lnTo>
                  <a:cubicBezTo>
                    <a:pt x="73110" y="7389"/>
                    <a:pt x="72922" y="6933"/>
                    <a:pt x="72549" y="6561"/>
                  </a:cubicBezTo>
                  <a:cubicBezTo>
                    <a:pt x="72177" y="6189"/>
                    <a:pt x="71720" y="6001"/>
                    <a:pt x="71176" y="6001"/>
                  </a:cubicBezTo>
                  <a:lnTo>
                    <a:pt x="62318" y="6001"/>
                  </a:lnTo>
                  <a:cubicBezTo>
                    <a:pt x="61710" y="6001"/>
                    <a:pt x="61213" y="6189"/>
                    <a:pt x="60841" y="6561"/>
                  </a:cubicBezTo>
                  <a:cubicBezTo>
                    <a:pt x="60468" y="6933"/>
                    <a:pt x="60280" y="7389"/>
                    <a:pt x="60280" y="7933"/>
                  </a:cubicBezTo>
                  <a:lnTo>
                    <a:pt x="60280" y="33262"/>
                  </a:lnTo>
                  <a:cubicBezTo>
                    <a:pt x="60280" y="34075"/>
                    <a:pt x="60080" y="34703"/>
                    <a:pt x="59671" y="35143"/>
                  </a:cubicBezTo>
                  <a:cubicBezTo>
                    <a:pt x="59263" y="35587"/>
                    <a:pt x="58771" y="35923"/>
                    <a:pt x="58194" y="36163"/>
                  </a:cubicBezTo>
                  <a:cubicBezTo>
                    <a:pt x="57617" y="36395"/>
                    <a:pt x="56989" y="36551"/>
                    <a:pt x="56312" y="36619"/>
                  </a:cubicBezTo>
                  <a:cubicBezTo>
                    <a:pt x="55635" y="36683"/>
                    <a:pt x="54990" y="36719"/>
                    <a:pt x="54378" y="36719"/>
                  </a:cubicBezTo>
                  <a:lnTo>
                    <a:pt x="27081" y="36719"/>
                  </a:lnTo>
                  <a:lnTo>
                    <a:pt x="27081" y="7933"/>
                  </a:lnTo>
                  <a:cubicBezTo>
                    <a:pt x="27081" y="7389"/>
                    <a:pt x="26893" y="6933"/>
                    <a:pt x="26520" y="6561"/>
                  </a:cubicBezTo>
                  <a:cubicBezTo>
                    <a:pt x="26148" y="6189"/>
                    <a:pt x="25687" y="6001"/>
                    <a:pt x="25147" y="6001"/>
                  </a:cubicBezTo>
                  <a:lnTo>
                    <a:pt x="16289" y="6001"/>
                  </a:lnTo>
                  <a:cubicBezTo>
                    <a:pt x="15677" y="6001"/>
                    <a:pt x="15184" y="6189"/>
                    <a:pt x="14812" y="6561"/>
                  </a:cubicBezTo>
                  <a:cubicBezTo>
                    <a:pt x="14439" y="6933"/>
                    <a:pt x="14251" y="7389"/>
                    <a:pt x="14251" y="7933"/>
                  </a:cubicBezTo>
                  <a:lnTo>
                    <a:pt x="14251" y="53607"/>
                  </a:lnTo>
                  <a:cubicBezTo>
                    <a:pt x="14251" y="55707"/>
                    <a:pt x="14067" y="57351"/>
                    <a:pt x="13690" y="58540"/>
                  </a:cubicBezTo>
                  <a:cubicBezTo>
                    <a:pt x="13318" y="59724"/>
                    <a:pt x="12725" y="60624"/>
                    <a:pt x="11912" y="61236"/>
                  </a:cubicBezTo>
                  <a:cubicBezTo>
                    <a:pt x="11096" y="61844"/>
                    <a:pt x="10027" y="62233"/>
                    <a:pt x="8705" y="62405"/>
                  </a:cubicBezTo>
                  <a:cubicBezTo>
                    <a:pt x="7380" y="62573"/>
                    <a:pt x="5766" y="62661"/>
                    <a:pt x="3868" y="62661"/>
                  </a:cubicBezTo>
                  <a:lnTo>
                    <a:pt x="1730" y="62661"/>
                  </a:lnTo>
                  <a:cubicBezTo>
                    <a:pt x="576" y="62661"/>
                    <a:pt x="0" y="63169"/>
                    <a:pt x="0" y="64185"/>
                  </a:cubicBezTo>
                  <a:lnTo>
                    <a:pt x="0" y="71710"/>
                  </a:lnTo>
                  <a:cubicBezTo>
                    <a:pt x="0" y="72795"/>
                    <a:pt x="476" y="73439"/>
                    <a:pt x="1426" y="73647"/>
                  </a:cubicBezTo>
                  <a:cubicBezTo>
                    <a:pt x="2306" y="73779"/>
                    <a:pt x="3460" y="73863"/>
                    <a:pt x="4885" y="73899"/>
                  </a:cubicBezTo>
                  <a:cubicBezTo>
                    <a:pt x="6311" y="73931"/>
                    <a:pt x="7292" y="73951"/>
                    <a:pt x="7836" y="73951"/>
                  </a:cubicBezTo>
                  <a:cubicBezTo>
                    <a:pt x="12117" y="73951"/>
                    <a:pt x="15609" y="73355"/>
                    <a:pt x="18324" y="72166"/>
                  </a:cubicBezTo>
                  <a:cubicBezTo>
                    <a:pt x="21039" y="70982"/>
                    <a:pt x="23177" y="68930"/>
                    <a:pt x="24738" y="66013"/>
                  </a:cubicBezTo>
                  <a:cubicBezTo>
                    <a:pt x="25483" y="64593"/>
                    <a:pt x="26012" y="62897"/>
                    <a:pt x="26316" y="60928"/>
                  </a:cubicBezTo>
                  <a:cubicBezTo>
                    <a:pt x="26620" y="58960"/>
                    <a:pt x="26776" y="56823"/>
                    <a:pt x="26776" y="54523"/>
                  </a:cubicBezTo>
                  <a:lnTo>
                    <a:pt x="26776" y="49742"/>
                  </a:lnTo>
                  <a:lnTo>
                    <a:pt x="52444" y="49742"/>
                  </a:lnTo>
                  <a:cubicBezTo>
                    <a:pt x="53529" y="49742"/>
                    <a:pt x="54698" y="49690"/>
                    <a:pt x="55955" y="49586"/>
                  </a:cubicBezTo>
                  <a:cubicBezTo>
                    <a:pt x="57213" y="49486"/>
                    <a:pt x="58466" y="49298"/>
                    <a:pt x="59723" y="49030"/>
                  </a:cubicBezTo>
                  <a:cubicBezTo>
                    <a:pt x="60981" y="48758"/>
                    <a:pt x="62182" y="48401"/>
                    <a:pt x="63335" y="47961"/>
                  </a:cubicBezTo>
                  <a:cubicBezTo>
                    <a:pt x="64488" y="47521"/>
                    <a:pt x="65541" y="46961"/>
                    <a:pt x="66490" y="46281"/>
                  </a:cubicBezTo>
                  <a:cubicBezTo>
                    <a:pt x="68256" y="47705"/>
                    <a:pt x="70463" y="48637"/>
                    <a:pt x="73109" y="49082"/>
                  </a:cubicBezTo>
                  <a:cubicBezTo>
                    <a:pt x="75756" y="49522"/>
                    <a:pt x="78371" y="49742"/>
                    <a:pt x="80950" y="49742"/>
                  </a:cubicBezTo>
                  <a:lnTo>
                    <a:pt x="172923" y="49742"/>
                  </a:lnTo>
                  <a:cubicBezTo>
                    <a:pt x="173468" y="49742"/>
                    <a:pt x="173944" y="49586"/>
                    <a:pt x="174349" y="49282"/>
                  </a:cubicBezTo>
                  <a:cubicBezTo>
                    <a:pt x="174757" y="48974"/>
                    <a:pt x="174961" y="48553"/>
                    <a:pt x="174961" y="48009"/>
                  </a:cubicBezTo>
                  <a:lnTo>
                    <a:pt x="174961" y="38551"/>
                  </a:lnTo>
                  <a:cubicBezTo>
                    <a:pt x="174961" y="38012"/>
                    <a:pt x="174757" y="37567"/>
                    <a:pt x="174349" y="37227"/>
                  </a:cubicBezTo>
                  <a:cubicBezTo>
                    <a:pt x="173944" y="36887"/>
                    <a:pt x="173468" y="36719"/>
                    <a:pt x="172923" y="36719"/>
                  </a:cubicBezTo>
                  <a:lnTo>
                    <a:pt x="151648" y="36719"/>
                  </a:lnTo>
                  <a:cubicBezTo>
                    <a:pt x="150087" y="36111"/>
                    <a:pt x="148694" y="34667"/>
                    <a:pt x="147472" y="32398"/>
                  </a:cubicBezTo>
                  <a:cubicBezTo>
                    <a:pt x="146251" y="30126"/>
                    <a:pt x="145642" y="27562"/>
                    <a:pt x="145642" y="24717"/>
                  </a:cubicBezTo>
                  <a:lnTo>
                    <a:pt x="145642" y="23597"/>
                  </a:lnTo>
                  <a:cubicBezTo>
                    <a:pt x="145642" y="19324"/>
                    <a:pt x="146912" y="16295"/>
                    <a:pt x="149458" y="14495"/>
                  </a:cubicBezTo>
                  <a:cubicBezTo>
                    <a:pt x="152001" y="12698"/>
                    <a:pt x="155617" y="11798"/>
                    <a:pt x="160302" y="11798"/>
                  </a:cubicBezTo>
                  <a:cubicBezTo>
                    <a:pt x="161387" y="11798"/>
                    <a:pt x="162352" y="11818"/>
                    <a:pt x="163205" y="11850"/>
                  </a:cubicBezTo>
                  <a:cubicBezTo>
                    <a:pt x="164050" y="11886"/>
                    <a:pt x="164867" y="11918"/>
                    <a:pt x="165644" y="11950"/>
                  </a:cubicBezTo>
                  <a:cubicBezTo>
                    <a:pt x="166424" y="11986"/>
                    <a:pt x="167237" y="12034"/>
                    <a:pt x="168090" y="12102"/>
                  </a:cubicBezTo>
                  <a:cubicBezTo>
                    <a:pt x="168935" y="12174"/>
                    <a:pt x="169904" y="12242"/>
                    <a:pt x="170989" y="12306"/>
                  </a:cubicBezTo>
                  <a:cubicBezTo>
                    <a:pt x="172415" y="12442"/>
                    <a:pt x="173128" y="11834"/>
                    <a:pt x="173128" y="10478"/>
                  </a:cubicBezTo>
                  <a:lnTo>
                    <a:pt x="173128" y="3052"/>
                  </a:lnTo>
                  <a:cubicBezTo>
                    <a:pt x="173128" y="2372"/>
                    <a:pt x="172923" y="1916"/>
                    <a:pt x="172519" y="1676"/>
                  </a:cubicBezTo>
                  <a:cubicBezTo>
                    <a:pt x="172110" y="1444"/>
                    <a:pt x="171534" y="1256"/>
                    <a:pt x="170789" y="1120"/>
                  </a:cubicBezTo>
                  <a:cubicBezTo>
                    <a:pt x="168547" y="708"/>
                    <a:pt x="166529" y="424"/>
                    <a:pt x="164727" y="256"/>
                  </a:cubicBezTo>
                  <a:cubicBezTo>
                    <a:pt x="162929" y="84"/>
                    <a:pt x="160811" y="0"/>
                    <a:pt x="158368" y="0"/>
                  </a:cubicBezTo>
                  <a:cubicBezTo>
                    <a:pt x="154904" y="0"/>
                    <a:pt x="151629" y="408"/>
                    <a:pt x="148541" y="1220"/>
                  </a:cubicBezTo>
                  <a:cubicBezTo>
                    <a:pt x="145454" y="2036"/>
                    <a:pt x="142739" y="3325"/>
                    <a:pt x="140397" y="5085"/>
                  </a:cubicBezTo>
                  <a:cubicBezTo>
                    <a:pt x="138054" y="6849"/>
                    <a:pt x="136204" y="9102"/>
                    <a:pt x="134851" y="11851"/>
                  </a:cubicBezTo>
                  <a:cubicBezTo>
                    <a:pt x="133489" y="14595"/>
                    <a:pt x="132813" y="17936"/>
                    <a:pt x="132813" y="21869"/>
                  </a:cubicBezTo>
                  <a:lnTo>
                    <a:pt x="132813" y="22989"/>
                  </a:lnTo>
                  <a:cubicBezTo>
                    <a:pt x="132813" y="25974"/>
                    <a:pt x="133169" y="28670"/>
                    <a:pt x="133882" y="31074"/>
                  </a:cubicBezTo>
                  <a:cubicBezTo>
                    <a:pt x="134595" y="33483"/>
                    <a:pt x="135527" y="35363"/>
                    <a:pt x="136681" y="3672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2" name="Freeform 101">
              <a:extLst>
                <a:ext uri="{FF2B5EF4-FFF2-40B4-BE49-F238E27FC236}">
                  <a16:creationId xmlns:a16="http://schemas.microsoft.com/office/drawing/2014/main" id="{A29B205E-D81C-7C6B-ED3A-D9FCABF6841A}"/>
                </a:ext>
              </a:extLst>
            </p:cNvPr>
            <p:cNvSpPr/>
            <p:nvPr/>
          </p:nvSpPr>
          <p:spPr>
            <a:xfrm>
              <a:off x="10875269" y="6224620"/>
              <a:ext cx="50601" cy="76187"/>
            </a:xfrm>
            <a:custGeom>
              <a:avLst/>
              <a:gdLst>
                <a:gd name="connsiteX0" fmla="*/ 7840 w 50601"/>
                <a:gd name="connsiteY0" fmla="*/ 21768 h 76187"/>
                <a:gd name="connsiteX1" fmla="*/ 7840 w 50601"/>
                <a:gd name="connsiteY1" fmla="*/ 23497 h 76187"/>
                <a:gd name="connsiteX2" fmla="*/ 9014 w 50601"/>
                <a:gd name="connsiteY2" fmla="*/ 31482 h 76187"/>
                <a:gd name="connsiteX3" fmla="*/ 11913 w 50601"/>
                <a:gd name="connsiteY3" fmla="*/ 37332 h 76187"/>
                <a:gd name="connsiteX4" fmla="*/ 9927 w 50601"/>
                <a:gd name="connsiteY4" fmla="*/ 37332 h 76187"/>
                <a:gd name="connsiteX5" fmla="*/ 7128 w 50601"/>
                <a:gd name="connsiteY5" fmla="*/ 37380 h 76187"/>
                <a:gd name="connsiteX6" fmla="*/ 4533 w 50601"/>
                <a:gd name="connsiteY6" fmla="*/ 37484 h 76187"/>
                <a:gd name="connsiteX7" fmla="*/ 3159 w 50601"/>
                <a:gd name="connsiteY7" fmla="*/ 37532 h 76187"/>
                <a:gd name="connsiteX8" fmla="*/ 717 w 50601"/>
                <a:gd name="connsiteY8" fmla="*/ 39668 h 76187"/>
                <a:gd name="connsiteX9" fmla="*/ 256 w 50601"/>
                <a:gd name="connsiteY9" fmla="*/ 44961 h 76187"/>
                <a:gd name="connsiteX10" fmla="*/ 0 w 50601"/>
                <a:gd name="connsiteY10" fmla="*/ 50963 h 76187"/>
                <a:gd name="connsiteX11" fmla="*/ 6263 w 50601"/>
                <a:gd name="connsiteY11" fmla="*/ 70035 h 76187"/>
                <a:gd name="connsiteX12" fmla="*/ 27593 w 50601"/>
                <a:gd name="connsiteY12" fmla="*/ 76188 h 76187"/>
                <a:gd name="connsiteX13" fmla="*/ 28458 w 50601"/>
                <a:gd name="connsiteY13" fmla="*/ 76188 h 76187"/>
                <a:gd name="connsiteX14" fmla="*/ 29936 w 50601"/>
                <a:gd name="connsiteY14" fmla="*/ 76088 h 76187"/>
                <a:gd name="connsiteX15" fmla="*/ 29932 w 50601"/>
                <a:gd name="connsiteY15" fmla="*/ 73931 h 76187"/>
                <a:gd name="connsiteX16" fmla="*/ 29932 w 50601"/>
                <a:gd name="connsiteY16" fmla="*/ 66438 h 76187"/>
                <a:gd name="connsiteX17" fmla="*/ 27793 w 50601"/>
                <a:gd name="connsiteY17" fmla="*/ 64589 h 76187"/>
                <a:gd name="connsiteX18" fmla="*/ 26572 w 50601"/>
                <a:gd name="connsiteY18" fmla="*/ 64589 h 76187"/>
                <a:gd name="connsiteX19" fmla="*/ 16394 w 50601"/>
                <a:gd name="connsiteY19" fmla="*/ 61613 h 76187"/>
                <a:gd name="connsiteX20" fmla="*/ 12930 w 50601"/>
                <a:gd name="connsiteY20" fmla="*/ 52871 h 76187"/>
                <a:gd name="connsiteX21" fmla="*/ 12982 w 50601"/>
                <a:gd name="connsiteY21" fmla="*/ 51359 h 76187"/>
                <a:gd name="connsiteX22" fmla="*/ 13034 w 50601"/>
                <a:gd name="connsiteY22" fmla="*/ 49842 h 76187"/>
                <a:gd name="connsiteX23" fmla="*/ 14764 w 50601"/>
                <a:gd name="connsiteY23" fmla="*/ 49790 h 76187"/>
                <a:gd name="connsiteX24" fmla="*/ 16850 w 50601"/>
                <a:gd name="connsiteY24" fmla="*/ 49742 h 76187"/>
                <a:gd name="connsiteX25" fmla="*/ 48564 w 50601"/>
                <a:gd name="connsiteY25" fmla="*/ 49742 h 76187"/>
                <a:gd name="connsiteX26" fmla="*/ 50041 w 50601"/>
                <a:gd name="connsiteY26" fmla="*/ 49182 h 76187"/>
                <a:gd name="connsiteX27" fmla="*/ 50602 w 50601"/>
                <a:gd name="connsiteY27" fmla="*/ 47810 h 76187"/>
                <a:gd name="connsiteX28" fmla="*/ 50602 w 50601"/>
                <a:gd name="connsiteY28" fmla="*/ 38552 h 76187"/>
                <a:gd name="connsiteX29" fmla="*/ 50041 w 50601"/>
                <a:gd name="connsiteY29" fmla="*/ 37232 h 76187"/>
                <a:gd name="connsiteX30" fmla="*/ 48564 w 50601"/>
                <a:gd name="connsiteY30" fmla="*/ 36720 h 76187"/>
                <a:gd name="connsiteX31" fmla="*/ 27285 w 50601"/>
                <a:gd name="connsiteY31" fmla="*/ 36720 h 76187"/>
                <a:gd name="connsiteX32" fmla="*/ 24894 w 50601"/>
                <a:gd name="connsiteY32" fmla="*/ 35195 h 76187"/>
                <a:gd name="connsiteX33" fmla="*/ 22808 w 50601"/>
                <a:gd name="connsiteY33" fmla="*/ 32499 h 76187"/>
                <a:gd name="connsiteX34" fmla="*/ 21279 w 50601"/>
                <a:gd name="connsiteY34" fmla="*/ 28938 h 76187"/>
                <a:gd name="connsiteX35" fmla="*/ 20670 w 50601"/>
                <a:gd name="connsiteY35" fmla="*/ 24617 h 76187"/>
                <a:gd name="connsiteX36" fmla="*/ 20670 w 50601"/>
                <a:gd name="connsiteY36" fmla="*/ 23597 h 76187"/>
                <a:gd name="connsiteX37" fmla="*/ 24538 w 50601"/>
                <a:gd name="connsiteY37" fmla="*/ 14443 h 76187"/>
                <a:gd name="connsiteX38" fmla="*/ 35634 w 50601"/>
                <a:gd name="connsiteY38" fmla="*/ 11798 h 76187"/>
                <a:gd name="connsiteX39" fmla="*/ 41184 w 50601"/>
                <a:gd name="connsiteY39" fmla="*/ 11950 h 76187"/>
                <a:gd name="connsiteX40" fmla="*/ 46734 w 50601"/>
                <a:gd name="connsiteY40" fmla="*/ 12306 h 76187"/>
                <a:gd name="connsiteX41" fmla="*/ 49072 w 50601"/>
                <a:gd name="connsiteY41" fmla="*/ 10478 h 76187"/>
                <a:gd name="connsiteX42" fmla="*/ 49072 w 50601"/>
                <a:gd name="connsiteY42" fmla="*/ 3053 h 76187"/>
                <a:gd name="connsiteX43" fmla="*/ 48411 w 50601"/>
                <a:gd name="connsiteY43" fmla="*/ 1680 h 76187"/>
                <a:gd name="connsiteX44" fmla="*/ 46629 w 50601"/>
                <a:gd name="connsiteY44" fmla="*/ 1120 h 76187"/>
                <a:gd name="connsiteX45" fmla="*/ 40419 w 50601"/>
                <a:gd name="connsiteY45" fmla="*/ 252 h 76187"/>
                <a:gd name="connsiteX46" fmla="*/ 34004 w 50601"/>
                <a:gd name="connsiteY46" fmla="*/ 0 h 76187"/>
                <a:gd name="connsiteX47" fmla="*/ 23978 w 50601"/>
                <a:gd name="connsiteY47" fmla="*/ 1220 h 76187"/>
                <a:gd name="connsiteX48" fmla="*/ 15629 w 50601"/>
                <a:gd name="connsiteY48" fmla="*/ 5033 h 76187"/>
                <a:gd name="connsiteX49" fmla="*/ 9927 w 50601"/>
                <a:gd name="connsiteY49" fmla="*/ 11746 h 76187"/>
                <a:gd name="connsiteX50" fmla="*/ 7840 w 50601"/>
                <a:gd name="connsiteY50" fmla="*/ 21768 h 76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0601" h="76187">
                  <a:moveTo>
                    <a:pt x="7840" y="21768"/>
                  </a:moveTo>
                  <a:lnTo>
                    <a:pt x="7840" y="23497"/>
                  </a:lnTo>
                  <a:cubicBezTo>
                    <a:pt x="7840" y="26481"/>
                    <a:pt x="8233" y="29142"/>
                    <a:pt x="9014" y="31482"/>
                  </a:cubicBezTo>
                  <a:cubicBezTo>
                    <a:pt x="9790" y="33819"/>
                    <a:pt x="10759" y="35771"/>
                    <a:pt x="11913" y="37332"/>
                  </a:cubicBezTo>
                  <a:lnTo>
                    <a:pt x="9927" y="37332"/>
                  </a:lnTo>
                  <a:cubicBezTo>
                    <a:pt x="9014" y="37332"/>
                    <a:pt x="8077" y="37348"/>
                    <a:pt x="7128" y="37380"/>
                  </a:cubicBezTo>
                  <a:cubicBezTo>
                    <a:pt x="6178" y="37416"/>
                    <a:pt x="5310" y="37452"/>
                    <a:pt x="4533" y="37484"/>
                  </a:cubicBezTo>
                  <a:cubicBezTo>
                    <a:pt x="3752" y="37516"/>
                    <a:pt x="3291" y="37532"/>
                    <a:pt x="3159" y="37532"/>
                  </a:cubicBezTo>
                  <a:cubicBezTo>
                    <a:pt x="1734" y="37532"/>
                    <a:pt x="917" y="38248"/>
                    <a:pt x="717" y="39668"/>
                  </a:cubicBezTo>
                  <a:cubicBezTo>
                    <a:pt x="577" y="41028"/>
                    <a:pt x="424" y="42789"/>
                    <a:pt x="256" y="44961"/>
                  </a:cubicBezTo>
                  <a:cubicBezTo>
                    <a:pt x="84" y="47134"/>
                    <a:pt x="0" y="49130"/>
                    <a:pt x="0" y="50963"/>
                  </a:cubicBezTo>
                  <a:cubicBezTo>
                    <a:pt x="0" y="59572"/>
                    <a:pt x="2090" y="65933"/>
                    <a:pt x="6263" y="70035"/>
                  </a:cubicBezTo>
                  <a:cubicBezTo>
                    <a:pt x="10439" y="74135"/>
                    <a:pt x="18904" y="76188"/>
                    <a:pt x="27593" y="76188"/>
                  </a:cubicBezTo>
                  <a:lnTo>
                    <a:pt x="28458" y="76188"/>
                  </a:lnTo>
                  <a:cubicBezTo>
                    <a:pt x="28898" y="76188"/>
                    <a:pt x="29391" y="76152"/>
                    <a:pt x="29936" y="76088"/>
                  </a:cubicBezTo>
                  <a:cubicBezTo>
                    <a:pt x="31293" y="75948"/>
                    <a:pt x="29932" y="75232"/>
                    <a:pt x="29932" y="73931"/>
                  </a:cubicBezTo>
                  <a:lnTo>
                    <a:pt x="29932" y="66438"/>
                  </a:lnTo>
                  <a:cubicBezTo>
                    <a:pt x="29932" y="65205"/>
                    <a:pt x="29219" y="64589"/>
                    <a:pt x="27793" y="64589"/>
                  </a:cubicBezTo>
                  <a:lnTo>
                    <a:pt x="26572" y="64589"/>
                  </a:lnTo>
                  <a:cubicBezTo>
                    <a:pt x="21956" y="64589"/>
                    <a:pt x="18564" y="63597"/>
                    <a:pt x="16394" y="61613"/>
                  </a:cubicBezTo>
                  <a:cubicBezTo>
                    <a:pt x="14219" y="59624"/>
                    <a:pt x="13066" y="56708"/>
                    <a:pt x="12930" y="52871"/>
                  </a:cubicBezTo>
                  <a:cubicBezTo>
                    <a:pt x="12930" y="52535"/>
                    <a:pt x="12946" y="52031"/>
                    <a:pt x="12982" y="51359"/>
                  </a:cubicBezTo>
                  <a:cubicBezTo>
                    <a:pt x="13014" y="50682"/>
                    <a:pt x="13034" y="50178"/>
                    <a:pt x="13034" y="49842"/>
                  </a:cubicBezTo>
                  <a:cubicBezTo>
                    <a:pt x="13506" y="49842"/>
                    <a:pt x="14083" y="49826"/>
                    <a:pt x="14764" y="49790"/>
                  </a:cubicBezTo>
                  <a:cubicBezTo>
                    <a:pt x="15440" y="49754"/>
                    <a:pt x="16137" y="49742"/>
                    <a:pt x="16850" y="49742"/>
                  </a:cubicBezTo>
                  <a:lnTo>
                    <a:pt x="48564" y="49742"/>
                  </a:lnTo>
                  <a:cubicBezTo>
                    <a:pt x="49172" y="49742"/>
                    <a:pt x="49665" y="49554"/>
                    <a:pt x="50041" y="49182"/>
                  </a:cubicBezTo>
                  <a:cubicBezTo>
                    <a:pt x="50414" y="48810"/>
                    <a:pt x="50602" y="48350"/>
                    <a:pt x="50602" y="47810"/>
                  </a:cubicBezTo>
                  <a:lnTo>
                    <a:pt x="50602" y="38552"/>
                  </a:lnTo>
                  <a:cubicBezTo>
                    <a:pt x="50602" y="38008"/>
                    <a:pt x="50414" y="37572"/>
                    <a:pt x="50041" y="37232"/>
                  </a:cubicBezTo>
                  <a:cubicBezTo>
                    <a:pt x="49665" y="36888"/>
                    <a:pt x="49172" y="36720"/>
                    <a:pt x="48564" y="36720"/>
                  </a:cubicBezTo>
                  <a:lnTo>
                    <a:pt x="27285" y="36720"/>
                  </a:lnTo>
                  <a:cubicBezTo>
                    <a:pt x="26472" y="36452"/>
                    <a:pt x="25675" y="35939"/>
                    <a:pt x="24894" y="35195"/>
                  </a:cubicBezTo>
                  <a:cubicBezTo>
                    <a:pt x="24114" y="34451"/>
                    <a:pt x="23417" y="33551"/>
                    <a:pt x="22808" y="32499"/>
                  </a:cubicBezTo>
                  <a:cubicBezTo>
                    <a:pt x="22196" y="31450"/>
                    <a:pt x="21687" y="30262"/>
                    <a:pt x="21279" y="28938"/>
                  </a:cubicBezTo>
                  <a:cubicBezTo>
                    <a:pt x="20874" y="27614"/>
                    <a:pt x="20670" y="26177"/>
                    <a:pt x="20670" y="24617"/>
                  </a:cubicBezTo>
                  <a:lnTo>
                    <a:pt x="20670" y="23597"/>
                  </a:lnTo>
                  <a:cubicBezTo>
                    <a:pt x="20670" y="19260"/>
                    <a:pt x="21955" y="16207"/>
                    <a:pt x="24538" y="14443"/>
                  </a:cubicBezTo>
                  <a:cubicBezTo>
                    <a:pt x="27117" y="12683"/>
                    <a:pt x="30813" y="11798"/>
                    <a:pt x="35634" y="11798"/>
                  </a:cubicBezTo>
                  <a:cubicBezTo>
                    <a:pt x="37736" y="11798"/>
                    <a:pt x="39586" y="11850"/>
                    <a:pt x="41184" y="11950"/>
                  </a:cubicBezTo>
                  <a:cubicBezTo>
                    <a:pt x="42777" y="12054"/>
                    <a:pt x="44627" y="12170"/>
                    <a:pt x="46734" y="12306"/>
                  </a:cubicBezTo>
                  <a:cubicBezTo>
                    <a:pt x="48291" y="12442"/>
                    <a:pt x="49072" y="11834"/>
                    <a:pt x="49072" y="10478"/>
                  </a:cubicBezTo>
                  <a:lnTo>
                    <a:pt x="49072" y="3053"/>
                  </a:lnTo>
                  <a:cubicBezTo>
                    <a:pt x="49072" y="2372"/>
                    <a:pt x="48852" y="1916"/>
                    <a:pt x="48411" y="1680"/>
                  </a:cubicBezTo>
                  <a:cubicBezTo>
                    <a:pt x="47971" y="1440"/>
                    <a:pt x="47374" y="1256"/>
                    <a:pt x="46629" y="1120"/>
                  </a:cubicBezTo>
                  <a:cubicBezTo>
                    <a:pt x="44391" y="712"/>
                    <a:pt x="42321" y="424"/>
                    <a:pt x="40419" y="252"/>
                  </a:cubicBezTo>
                  <a:cubicBezTo>
                    <a:pt x="38521" y="84"/>
                    <a:pt x="36383" y="0"/>
                    <a:pt x="34004" y="0"/>
                  </a:cubicBezTo>
                  <a:cubicBezTo>
                    <a:pt x="30476" y="0"/>
                    <a:pt x="27133" y="408"/>
                    <a:pt x="23978" y="1220"/>
                  </a:cubicBezTo>
                  <a:cubicBezTo>
                    <a:pt x="20822" y="2032"/>
                    <a:pt x="18039" y="3305"/>
                    <a:pt x="15629" y="5033"/>
                  </a:cubicBezTo>
                  <a:cubicBezTo>
                    <a:pt x="13218" y="6765"/>
                    <a:pt x="11316" y="9002"/>
                    <a:pt x="9927" y="11746"/>
                  </a:cubicBezTo>
                  <a:cubicBezTo>
                    <a:pt x="8537" y="14495"/>
                    <a:pt x="7840" y="17836"/>
                    <a:pt x="7840" y="2176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3" name="Freeform 102">
              <a:extLst>
                <a:ext uri="{FF2B5EF4-FFF2-40B4-BE49-F238E27FC236}">
                  <a16:creationId xmlns:a16="http://schemas.microsoft.com/office/drawing/2014/main" id="{4EE5EA5C-2233-0EF4-AF52-7DBEE53B4F74}"/>
                </a:ext>
              </a:extLst>
            </p:cNvPr>
            <p:cNvSpPr/>
            <p:nvPr/>
          </p:nvSpPr>
          <p:spPr>
            <a:xfrm>
              <a:off x="11096123" y="6201835"/>
              <a:ext cx="12012" cy="12510"/>
            </a:xfrm>
            <a:custGeom>
              <a:avLst/>
              <a:gdLst>
                <a:gd name="connsiteX0" fmla="*/ 9470 w 12012"/>
                <a:gd name="connsiteY0" fmla="*/ 12511 h 12510"/>
                <a:gd name="connsiteX1" fmla="*/ 11200 w 12012"/>
                <a:gd name="connsiteY1" fmla="*/ 11851 h 12510"/>
                <a:gd name="connsiteX2" fmla="*/ 12013 w 12012"/>
                <a:gd name="connsiteY2" fmla="*/ 10274 h 12510"/>
                <a:gd name="connsiteX3" fmla="*/ 12013 w 12012"/>
                <a:gd name="connsiteY3" fmla="*/ 2337 h 12510"/>
                <a:gd name="connsiteX4" fmla="*/ 11252 w 12012"/>
                <a:gd name="connsiteY4" fmla="*/ 660 h 12510"/>
                <a:gd name="connsiteX5" fmla="*/ 9470 w 12012"/>
                <a:gd name="connsiteY5" fmla="*/ 0 h 12510"/>
                <a:gd name="connsiteX6" fmla="*/ 2447 w 12012"/>
                <a:gd name="connsiteY6" fmla="*/ 0 h 12510"/>
                <a:gd name="connsiteX7" fmla="*/ 713 w 12012"/>
                <a:gd name="connsiteY7" fmla="*/ 660 h 12510"/>
                <a:gd name="connsiteX8" fmla="*/ 0 w 12012"/>
                <a:gd name="connsiteY8" fmla="*/ 2337 h 12510"/>
                <a:gd name="connsiteX9" fmla="*/ 0 w 12012"/>
                <a:gd name="connsiteY9" fmla="*/ 10274 h 12510"/>
                <a:gd name="connsiteX10" fmla="*/ 713 w 12012"/>
                <a:gd name="connsiteY10" fmla="*/ 11851 h 12510"/>
                <a:gd name="connsiteX11" fmla="*/ 2447 w 12012"/>
                <a:gd name="connsiteY11" fmla="*/ 12511 h 12510"/>
                <a:gd name="connsiteX12" fmla="*/ 9470 w 120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2" h="12510">
                  <a:moveTo>
                    <a:pt x="9470" y="12511"/>
                  </a:moveTo>
                  <a:cubicBezTo>
                    <a:pt x="10079" y="12511"/>
                    <a:pt x="10655" y="12291"/>
                    <a:pt x="11200" y="11851"/>
                  </a:cubicBezTo>
                  <a:cubicBezTo>
                    <a:pt x="11745" y="11407"/>
                    <a:pt x="12013" y="10882"/>
                    <a:pt x="12013" y="10274"/>
                  </a:cubicBezTo>
                  <a:lnTo>
                    <a:pt x="12013" y="2337"/>
                  </a:lnTo>
                  <a:cubicBezTo>
                    <a:pt x="12013" y="1661"/>
                    <a:pt x="11761" y="1100"/>
                    <a:pt x="11252" y="660"/>
                  </a:cubicBezTo>
                  <a:cubicBezTo>
                    <a:pt x="10744" y="220"/>
                    <a:pt x="10151" y="0"/>
                    <a:pt x="9470" y="0"/>
                  </a:cubicBezTo>
                  <a:lnTo>
                    <a:pt x="2447" y="0"/>
                  </a:lnTo>
                  <a:cubicBezTo>
                    <a:pt x="1766" y="0"/>
                    <a:pt x="1189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36" y="11407"/>
                    <a:pt x="713" y="11851"/>
                  </a:cubicBezTo>
                  <a:cubicBezTo>
                    <a:pt x="1189" y="12291"/>
                    <a:pt x="1766" y="12511"/>
                    <a:pt x="2447" y="12511"/>
                  </a:cubicBezTo>
                  <a:lnTo>
                    <a:pt x="9470" y="1251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4" name="Freeform 103">
              <a:extLst>
                <a:ext uri="{FF2B5EF4-FFF2-40B4-BE49-F238E27FC236}">
                  <a16:creationId xmlns:a16="http://schemas.microsoft.com/office/drawing/2014/main" id="{5B66A999-F7EB-1FBA-C9E4-1656A4445140}"/>
                </a:ext>
              </a:extLst>
            </p:cNvPr>
            <p:cNvSpPr/>
            <p:nvPr/>
          </p:nvSpPr>
          <p:spPr>
            <a:xfrm>
              <a:off x="11114958" y="6201835"/>
              <a:ext cx="11912" cy="12510"/>
            </a:xfrm>
            <a:custGeom>
              <a:avLst/>
              <a:gdLst>
                <a:gd name="connsiteX0" fmla="*/ 9570 w 11912"/>
                <a:gd name="connsiteY0" fmla="*/ 12511 h 12510"/>
                <a:gd name="connsiteX1" fmla="*/ 11252 w 11912"/>
                <a:gd name="connsiteY1" fmla="*/ 11851 h 12510"/>
                <a:gd name="connsiteX2" fmla="*/ 11913 w 11912"/>
                <a:gd name="connsiteY2" fmla="*/ 10274 h 12510"/>
                <a:gd name="connsiteX3" fmla="*/ 11913 w 11912"/>
                <a:gd name="connsiteY3" fmla="*/ 2337 h 12510"/>
                <a:gd name="connsiteX4" fmla="*/ 11252 w 11912"/>
                <a:gd name="connsiteY4" fmla="*/ 660 h 12510"/>
                <a:gd name="connsiteX5" fmla="*/ 9570 w 11912"/>
                <a:gd name="connsiteY5" fmla="*/ 0 h 12510"/>
                <a:gd name="connsiteX6" fmla="*/ 2446 w 11912"/>
                <a:gd name="connsiteY6" fmla="*/ 0 h 12510"/>
                <a:gd name="connsiteX7" fmla="*/ 765 w 11912"/>
                <a:gd name="connsiteY7" fmla="*/ 660 h 12510"/>
                <a:gd name="connsiteX8" fmla="*/ 0 w 11912"/>
                <a:gd name="connsiteY8" fmla="*/ 2337 h 12510"/>
                <a:gd name="connsiteX9" fmla="*/ 0 w 11912"/>
                <a:gd name="connsiteY9" fmla="*/ 10274 h 12510"/>
                <a:gd name="connsiteX10" fmla="*/ 765 w 11912"/>
                <a:gd name="connsiteY10" fmla="*/ 11851 h 12510"/>
                <a:gd name="connsiteX11" fmla="*/ 2446 w 11912"/>
                <a:gd name="connsiteY11" fmla="*/ 12511 h 12510"/>
                <a:gd name="connsiteX12" fmla="*/ 9570 w 119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510">
                  <a:moveTo>
                    <a:pt x="9570" y="12511"/>
                  </a:moveTo>
                  <a:cubicBezTo>
                    <a:pt x="10247" y="12511"/>
                    <a:pt x="10807" y="12291"/>
                    <a:pt x="11252" y="11851"/>
                  </a:cubicBezTo>
                  <a:cubicBezTo>
                    <a:pt x="11692" y="11407"/>
                    <a:pt x="11913" y="10882"/>
                    <a:pt x="11913" y="10274"/>
                  </a:cubicBezTo>
                  <a:lnTo>
                    <a:pt x="11913" y="2337"/>
                  </a:lnTo>
                  <a:cubicBezTo>
                    <a:pt x="11913" y="1661"/>
                    <a:pt x="11692" y="1100"/>
                    <a:pt x="11252" y="660"/>
                  </a:cubicBezTo>
                  <a:cubicBezTo>
                    <a:pt x="10807" y="220"/>
                    <a:pt x="10247" y="0"/>
                    <a:pt x="9570" y="0"/>
                  </a:cubicBezTo>
                  <a:lnTo>
                    <a:pt x="2446" y="0"/>
                  </a:lnTo>
                  <a:cubicBezTo>
                    <a:pt x="1834" y="0"/>
                    <a:pt x="1273" y="220"/>
                    <a:pt x="765" y="660"/>
                  </a:cubicBezTo>
                  <a:cubicBezTo>
                    <a:pt x="25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56" y="11407"/>
                    <a:pt x="765" y="11851"/>
                  </a:cubicBezTo>
                  <a:cubicBezTo>
                    <a:pt x="1273" y="12291"/>
                    <a:pt x="1834" y="12511"/>
                    <a:pt x="2446" y="12511"/>
                  </a:cubicBezTo>
                  <a:lnTo>
                    <a:pt x="9570" y="1251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5" name="Freeform 104">
              <a:extLst>
                <a:ext uri="{FF2B5EF4-FFF2-40B4-BE49-F238E27FC236}">
                  <a16:creationId xmlns:a16="http://schemas.microsoft.com/office/drawing/2014/main" id="{B0E5FCE5-A540-EF56-E834-2B9E86A9BBAE}"/>
                </a:ext>
              </a:extLst>
            </p:cNvPr>
            <p:cNvSpPr/>
            <p:nvPr/>
          </p:nvSpPr>
          <p:spPr>
            <a:xfrm>
              <a:off x="10939306" y="6196950"/>
              <a:ext cx="225535" cy="77412"/>
            </a:xfrm>
            <a:custGeom>
              <a:avLst/>
              <a:gdLst>
                <a:gd name="connsiteX0" fmla="*/ 223605 w 225535"/>
                <a:gd name="connsiteY0" fmla="*/ 0 h 77412"/>
                <a:gd name="connsiteX1" fmla="*/ 214339 w 225535"/>
                <a:gd name="connsiteY1" fmla="*/ 0 h 77412"/>
                <a:gd name="connsiteX2" fmla="*/ 212913 w 225535"/>
                <a:gd name="connsiteY2" fmla="*/ 612 h 77412"/>
                <a:gd name="connsiteX3" fmla="*/ 212301 w 225535"/>
                <a:gd name="connsiteY3" fmla="*/ 2140 h 77412"/>
                <a:gd name="connsiteX4" fmla="*/ 212301 w 225535"/>
                <a:gd name="connsiteY4" fmla="*/ 61037 h 77412"/>
                <a:gd name="connsiteX5" fmla="*/ 211540 w 225535"/>
                <a:gd name="connsiteY5" fmla="*/ 63933 h 77412"/>
                <a:gd name="connsiteX6" fmla="*/ 208332 w 225535"/>
                <a:gd name="connsiteY6" fmla="*/ 64389 h 77412"/>
                <a:gd name="connsiteX7" fmla="*/ 193264 w 225535"/>
                <a:gd name="connsiteY7" fmla="*/ 64389 h 77412"/>
                <a:gd name="connsiteX8" fmla="*/ 193264 w 225535"/>
                <a:gd name="connsiteY8" fmla="*/ 30927 h 77412"/>
                <a:gd name="connsiteX9" fmla="*/ 192960 w 225535"/>
                <a:gd name="connsiteY9" fmla="*/ 29654 h 77412"/>
                <a:gd name="connsiteX10" fmla="*/ 191535 w 225535"/>
                <a:gd name="connsiteY10" fmla="*/ 28890 h 77412"/>
                <a:gd name="connsiteX11" fmla="*/ 188275 w 225535"/>
                <a:gd name="connsiteY11" fmla="*/ 28282 h 77412"/>
                <a:gd name="connsiteX12" fmla="*/ 184155 w 225535"/>
                <a:gd name="connsiteY12" fmla="*/ 27722 h 77412"/>
                <a:gd name="connsiteX13" fmla="*/ 179626 w 225535"/>
                <a:gd name="connsiteY13" fmla="*/ 27366 h 77412"/>
                <a:gd name="connsiteX14" fmla="*/ 175145 w 225535"/>
                <a:gd name="connsiteY14" fmla="*/ 27262 h 77412"/>
                <a:gd name="connsiteX15" fmla="*/ 164406 w 225535"/>
                <a:gd name="connsiteY15" fmla="*/ 28738 h 77412"/>
                <a:gd name="connsiteX16" fmla="*/ 156105 w 225535"/>
                <a:gd name="connsiteY16" fmla="*/ 33063 h 77412"/>
                <a:gd name="connsiteX17" fmla="*/ 150760 w 225535"/>
                <a:gd name="connsiteY17" fmla="*/ 40180 h 77412"/>
                <a:gd name="connsiteX18" fmla="*/ 148878 w 225535"/>
                <a:gd name="connsiteY18" fmla="*/ 50051 h 77412"/>
                <a:gd name="connsiteX19" fmla="*/ 148878 w 225535"/>
                <a:gd name="connsiteY19" fmla="*/ 51979 h 77412"/>
                <a:gd name="connsiteX20" fmla="*/ 149947 w 225535"/>
                <a:gd name="connsiteY20" fmla="*/ 59461 h 77412"/>
                <a:gd name="connsiteX21" fmla="*/ 152950 w 225535"/>
                <a:gd name="connsiteY21" fmla="*/ 64390 h 77412"/>
                <a:gd name="connsiteX22" fmla="*/ 134118 w 225535"/>
                <a:gd name="connsiteY22" fmla="*/ 64390 h 77412"/>
                <a:gd name="connsiteX23" fmla="*/ 134475 w 225535"/>
                <a:gd name="connsiteY23" fmla="*/ 62969 h 77412"/>
                <a:gd name="connsiteX24" fmla="*/ 134675 w 225535"/>
                <a:gd name="connsiteY24" fmla="*/ 60981 h 77412"/>
                <a:gd name="connsiteX25" fmla="*/ 134779 w 225535"/>
                <a:gd name="connsiteY25" fmla="*/ 58896 h 77412"/>
                <a:gd name="connsiteX26" fmla="*/ 134827 w 225535"/>
                <a:gd name="connsiteY26" fmla="*/ 57168 h 77412"/>
                <a:gd name="connsiteX27" fmla="*/ 134827 w 225535"/>
                <a:gd name="connsiteY27" fmla="*/ 54932 h 77412"/>
                <a:gd name="connsiteX28" fmla="*/ 132797 w 225535"/>
                <a:gd name="connsiteY28" fmla="*/ 42165 h 77412"/>
                <a:gd name="connsiteX29" fmla="*/ 127039 w 225535"/>
                <a:gd name="connsiteY29" fmla="*/ 33719 h 77412"/>
                <a:gd name="connsiteX30" fmla="*/ 118033 w 225535"/>
                <a:gd name="connsiteY30" fmla="*/ 29095 h 77412"/>
                <a:gd name="connsiteX31" fmla="*/ 106221 w 225535"/>
                <a:gd name="connsiteY31" fmla="*/ 27670 h 77412"/>
                <a:gd name="connsiteX32" fmla="*/ 101744 w 225535"/>
                <a:gd name="connsiteY32" fmla="*/ 27822 h 77412"/>
                <a:gd name="connsiteX33" fmla="*/ 95890 w 225535"/>
                <a:gd name="connsiteY33" fmla="*/ 28534 h 77412"/>
                <a:gd name="connsiteX34" fmla="*/ 89627 w 225535"/>
                <a:gd name="connsiteY34" fmla="*/ 30215 h 77412"/>
                <a:gd name="connsiteX35" fmla="*/ 83825 w 225535"/>
                <a:gd name="connsiteY35" fmla="*/ 33164 h 77412"/>
                <a:gd name="connsiteX36" fmla="*/ 83825 w 225535"/>
                <a:gd name="connsiteY36" fmla="*/ 2141 h 77412"/>
                <a:gd name="connsiteX37" fmla="*/ 83212 w 225535"/>
                <a:gd name="connsiteY37" fmla="*/ 613 h 77412"/>
                <a:gd name="connsiteX38" fmla="*/ 81787 w 225535"/>
                <a:gd name="connsiteY38" fmla="*/ 1 h 77412"/>
                <a:gd name="connsiteX39" fmla="*/ 72625 w 225535"/>
                <a:gd name="connsiteY39" fmla="*/ 1 h 77412"/>
                <a:gd name="connsiteX40" fmla="*/ 71200 w 225535"/>
                <a:gd name="connsiteY40" fmla="*/ 613 h 77412"/>
                <a:gd name="connsiteX41" fmla="*/ 70587 w 225535"/>
                <a:gd name="connsiteY41" fmla="*/ 2141 h 77412"/>
                <a:gd name="connsiteX42" fmla="*/ 70587 w 225535"/>
                <a:gd name="connsiteY42" fmla="*/ 64390 h 77412"/>
                <a:gd name="connsiteX43" fmla="*/ 18936 w 225535"/>
                <a:gd name="connsiteY43" fmla="*/ 64390 h 77412"/>
                <a:gd name="connsiteX44" fmla="*/ 14660 w 225535"/>
                <a:gd name="connsiteY44" fmla="*/ 63526 h 77412"/>
                <a:gd name="connsiteX45" fmla="*/ 13238 w 225535"/>
                <a:gd name="connsiteY45" fmla="*/ 59205 h 77412"/>
                <a:gd name="connsiteX46" fmla="*/ 13238 w 225535"/>
                <a:gd name="connsiteY46" fmla="*/ 2037 h 77412"/>
                <a:gd name="connsiteX47" fmla="*/ 12725 w 225535"/>
                <a:gd name="connsiteY47" fmla="*/ 613 h 77412"/>
                <a:gd name="connsiteX48" fmla="*/ 11200 w 225535"/>
                <a:gd name="connsiteY48" fmla="*/ 1 h 77412"/>
                <a:gd name="connsiteX49" fmla="*/ 2138 w 225535"/>
                <a:gd name="connsiteY49" fmla="*/ 1 h 77412"/>
                <a:gd name="connsiteX50" fmla="*/ 613 w 225535"/>
                <a:gd name="connsiteY50" fmla="*/ 613 h 77412"/>
                <a:gd name="connsiteX51" fmla="*/ 0 w 225535"/>
                <a:gd name="connsiteY51" fmla="*/ 2037 h 77412"/>
                <a:gd name="connsiteX52" fmla="*/ 0 w 225535"/>
                <a:gd name="connsiteY52" fmla="*/ 63070 h 77412"/>
                <a:gd name="connsiteX53" fmla="*/ 1069 w 225535"/>
                <a:gd name="connsiteY53" fmla="*/ 70343 h 77412"/>
                <a:gd name="connsiteX54" fmla="*/ 4124 w 225535"/>
                <a:gd name="connsiteY54" fmla="*/ 74716 h 77412"/>
                <a:gd name="connsiteX55" fmla="*/ 8909 w 225535"/>
                <a:gd name="connsiteY55" fmla="*/ 76852 h 77412"/>
                <a:gd name="connsiteX56" fmla="*/ 15172 w 225535"/>
                <a:gd name="connsiteY56" fmla="*/ 77412 h 77412"/>
                <a:gd name="connsiteX57" fmla="*/ 205890 w 225535"/>
                <a:gd name="connsiteY57" fmla="*/ 77412 h 77412"/>
                <a:gd name="connsiteX58" fmla="*/ 210419 w 225535"/>
                <a:gd name="connsiteY58" fmla="*/ 77360 h 77412"/>
                <a:gd name="connsiteX59" fmla="*/ 215256 w 225535"/>
                <a:gd name="connsiteY59" fmla="*/ 77156 h 77412"/>
                <a:gd name="connsiteX60" fmla="*/ 219585 w 225535"/>
                <a:gd name="connsiteY60" fmla="*/ 76800 h 77412"/>
                <a:gd name="connsiteX61" fmla="*/ 222688 w 225535"/>
                <a:gd name="connsiteY61" fmla="*/ 76292 h 77412"/>
                <a:gd name="connsiteX62" fmla="*/ 224366 w 225535"/>
                <a:gd name="connsiteY62" fmla="*/ 75072 h 77412"/>
                <a:gd name="connsiteX63" fmla="*/ 225031 w 225535"/>
                <a:gd name="connsiteY63" fmla="*/ 73344 h 77412"/>
                <a:gd name="connsiteX64" fmla="*/ 225435 w 225535"/>
                <a:gd name="connsiteY64" fmla="*/ 67290 h 77412"/>
                <a:gd name="connsiteX65" fmla="*/ 225535 w 225535"/>
                <a:gd name="connsiteY65" fmla="*/ 61237 h 77412"/>
                <a:gd name="connsiteX66" fmla="*/ 225535 w 225535"/>
                <a:gd name="connsiteY66" fmla="*/ 2141 h 77412"/>
                <a:gd name="connsiteX67" fmla="*/ 224979 w 225535"/>
                <a:gd name="connsiteY67" fmla="*/ 613 h 77412"/>
                <a:gd name="connsiteX68" fmla="*/ 223605 w 225535"/>
                <a:gd name="connsiteY68" fmla="*/ 0 h 77412"/>
                <a:gd name="connsiteX69" fmla="*/ 122001 w 225535"/>
                <a:gd name="connsiteY69" fmla="*/ 57980 h 77412"/>
                <a:gd name="connsiteX70" fmla="*/ 121441 w 225535"/>
                <a:gd name="connsiteY70" fmla="*/ 63373 h 77412"/>
                <a:gd name="connsiteX71" fmla="*/ 119559 w 225535"/>
                <a:gd name="connsiteY71" fmla="*/ 64694 h 77412"/>
                <a:gd name="connsiteX72" fmla="*/ 95533 w 225535"/>
                <a:gd name="connsiteY72" fmla="*/ 64694 h 77412"/>
                <a:gd name="connsiteX73" fmla="*/ 88862 w 225535"/>
                <a:gd name="connsiteY73" fmla="*/ 64646 h 77412"/>
                <a:gd name="connsiteX74" fmla="*/ 83825 w 225535"/>
                <a:gd name="connsiteY74" fmla="*/ 64494 h 77412"/>
                <a:gd name="connsiteX75" fmla="*/ 83825 w 225535"/>
                <a:gd name="connsiteY75" fmla="*/ 44457 h 77412"/>
                <a:gd name="connsiteX76" fmla="*/ 88302 w 225535"/>
                <a:gd name="connsiteY76" fmla="*/ 42165 h 77412"/>
                <a:gd name="connsiteX77" fmla="*/ 93547 w 225535"/>
                <a:gd name="connsiteY77" fmla="*/ 40845 h 77412"/>
                <a:gd name="connsiteX78" fmla="*/ 98689 w 225535"/>
                <a:gd name="connsiteY78" fmla="*/ 40233 h 77412"/>
                <a:gd name="connsiteX79" fmla="*/ 102861 w 225535"/>
                <a:gd name="connsiteY79" fmla="*/ 40081 h 77412"/>
                <a:gd name="connsiteX80" fmla="*/ 111466 w 225535"/>
                <a:gd name="connsiteY80" fmla="*/ 40897 h 77412"/>
                <a:gd name="connsiteX81" fmla="*/ 117421 w 225535"/>
                <a:gd name="connsiteY81" fmla="*/ 43641 h 77412"/>
                <a:gd name="connsiteX82" fmla="*/ 120884 w 225535"/>
                <a:gd name="connsiteY82" fmla="*/ 48674 h 77412"/>
                <a:gd name="connsiteX83" fmla="*/ 122002 w 225535"/>
                <a:gd name="connsiteY83" fmla="*/ 56456 h 77412"/>
                <a:gd name="connsiteX84" fmla="*/ 122002 w 225535"/>
                <a:gd name="connsiteY84" fmla="*/ 57980 h 77412"/>
                <a:gd name="connsiteX85" fmla="*/ 180440 w 225535"/>
                <a:gd name="connsiteY85" fmla="*/ 64798 h 77412"/>
                <a:gd name="connsiteX86" fmla="*/ 172704 w 225535"/>
                <a:gd name="connsiteY86" fmla="*/ 64798 h 77412"/>
                <a:gd name="connsiteX87" fmla="*/ 164303 w 225535"/>
                <a:gd name="connsiteY87" fmla="*/ 61645 h 77412"/>
                <a:gd name="connsiteX88" fmla="*/ 161704 w 225535"/>
                <a:gd name="connsiteY88" fmla="*/ 52487 h 77412"/>
                <a:gd name="connsiteX89" fmla="*/ 161704 w 225535"/>
                <a:gd name="connsiteY89" fmla="*/ 50663 h 77412"/>
                <a:gd name="connsiteX90" fmla="*/ 173821 w 225535"/>
                <a:gd name="connsiteY90" fmla="*/ 38860 h 77412"/>
                <a:gd name="connsiteX91" fmla="*/ 180440 w 225535"/>
                <a:gd name="connsiteY91" fmla="*/ 39164 h 77412"/>
                <a:gd name="connsiteX92" fmla="*/ 180440 w 225535"/>
                <a:gd name="connsiteY92" fmla="*/ 64798 h 77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225535" h="77412">
                  <a:moveTo>
                    <a:pt x="223605" y="0"/>
                  </a:moveTo>
                  <a:lnTo>
                    <a:pt x="214339" y="0"/>
                  </a:lnTo>
                  <a:cubicBezTo>
                    <a:pt x="213794" y="0"/>
                    <a:pt x="213318" y="208"/>
                    <a:pt x="212913" y="612"/>
                  </a:cubicBezTo>
                  <a:cubicBezTo>
                    <a:pt x="212505" y="1020"/>
                    <a:pt x="212301" y="1528"/>
                    <a:pt x="212301" y="2140"/>
                  </a:cubicBezTo>
                  <a:lnTo>
                    <a:pt x="212301" y="61037"/>
                  </a:lnTo>
                  <a:cubicBezTo>
                    <a:pt x="212301" y="62661"/>
                    <a:pt x="212049" y="63629"/>
                    <a:pt x="211540" y="63933"/>
                  </a:cubicBezTo>
                  <a:cubicBezTo>
                    <a:pt x="211031" y="64237"/>
                    <a:pt x="209962" y="64389"/>
                    <a:pt x="208332" y="64389"/>
                  </a:cubicBezTo>
                  <a:lnTo>
                    <a:pt x="193264" y="64389"/>
                  </a:lnTo>
                  <a:lnTo>
                    <a:pt x="193264" y="30927"/>
                  </a:lnTo>
                  <a:cubicBezTo>
                    <a:pt x="193264" y="30382"/>
                    <a:pt x="193164" y="29958"/>
                    <a:pt x="192960" y="29654"/>
                  </a:cubicBezTo>
                  <a:cubicBezTo>
                    <a:pt x="192756" y="29350"/>
                    <a:pt x="192280" y="29094"/>
                    <a:pt x="191535" y="28890"/>
                  </a:cubicBezTo>
                  <a:cubicBezTo>
                    <a:pt x="190654" y="28686"/>
                    <a:pt x="189565" y="28482"/>
                    <a:pt x="188275" y="28282"/>
                  </a:cubicBezTo>
                  <a:cubicBezTo>
                    <a:pt x="186986" y="28078"/>
                    <a:pt x="185613" y="27890"/>
                    <a:pt x="184155" y="27722"/>
                  </a:cubicBezTo>
                  <a:cubicBezTo>
                    <a:pt x="182693" y="27554"/>
                    <a:pt x="181184" y="27434"/>
                    <a:pt x="179626" y="27366"/>
                  </a:cubicBezTo>
                  <a:cubicBezTo>
                    <a:pt x="178060" y="27298"/>
                    <a:pt x="176567" y="27262"/>
                    <a:pt x="175145" y="27262"/>
                  </a:cubicBezTo>
                  <a:cubicBezTo>
                    <a:pt x="171205" y="27262"/>
                    <a:pt x="167625" y="27758"/>
                    <a:pt x="164406" y="28738"/>
                  </a:cubicBezTo>
                  <a:cubicBezTo>
                    <a:pt x="161179" y="29722"/>
                    <a:pt x="158412" y="31167"/>
                    <a:pt x="156105" y="33063"/>
                  </a:cubicBezTo>
                  <a:cubicBezTo>
                    <a:pt x="153799" y="34963"/>
                    <a:pt x="152017" y="37332"/>
                    <a:pt x="150760" y="40180"/>
                  </a:cubicBezTo>
                  <a:cubicBezTo>
                    <a:pt x="149502" y="43029"/>
                    <a:pt x="148878" y="46318"/>
                    <a:pt x="148878" y="50051"/>
                  </a:cubicBezTo>
                  <a:lnTo>
                    <a:pt x="148878" y="51979"/>
                  </a:lnTo>
                  <a:cubicBezTo>
                    <a:pt x="148878" y="54896"/>
                    <a:pt x="149238" y="57388"/>
                    <a:pt x="149947" y="59461"/>
                  </a:cubicBezTo>
                  <a:cubicBezTo>
                    <a:pt x="150660" y="61529"/>
                    <a:pt x="151661" y="63169"/>
                    <a:pt x="152950" y="64390"/>
                  </a:cubicBezTo>
                  <a:lnTo>
                    <a:pt x="134118" y="64390"/>
                  </a:lnTo>
                  <a:cubicBezTo>
                    <a:pt x="134250" y="64054"/>
                    <a:pt x="134371" y="63581"/>
                    <a:pt x="134475" y="62969"/>
                  </a:cubicBezTo>
                  <a:cubicBezTo>
                    <a:pt x="134575" y="62357"/>
                    <a:pt x="134643" y="61697"/>
                    <a:pt x="134675" y="60981"/>
                  </a:cubicBezTo>
                  <a:cubicBezTo>
                    <a:pt x="134711" y="60269"/>
                    <a:pt x="134743" y="59576"/>
                    <a:pt x="134779" y="58896"/>
                  </a:cubicBezTo>
                  <a:cubicBezTo>
                    <a:pt x="134811" y="58220"/>
                    <a:pt x="134827" y="57644"/>
                    <a:pt x="134827" y="57168"/>
                  </a:cubicBezTo>
                  <a:lnTo>
                    <a:pt x="134827" y="54932"/>
                  </a:lnTo>
                  <a:cubicBezTo>
                    <a:pt x="134827" y="49910"/>
                    <a:pt x="134150" y="45662"/>
                    <a:pt x="132797" y="42165"/>
                  </a:cubicBezTo>
                  <a:cubicBezTo>
                    <a:pt x="131435" y="38672"/>
                    <a:pt x="129521" y="35860"/>
                    <a:pt x="127039" y="33719"/>
                  </a:cubicBezTo>
                  <a:cubicBezTo>
                    <a:pt x="124564" y="31587"/>
                    <a:pt x="121557" y="30043"/>
                    <a:pt x="118033" y="29095"/>
                  </a:cubicBezTo>
                  <a:cubicBezTo>
                    <a:pt x="114501" y="28146"/>
                    <a:pt x="110566" y="27670"/>
                    <a:pt x="106221" y="27670"/>
                  </a:cubicBezTo>
                  <a:cubicBezTo>
                    <a:pt x="105068" y="27670"/>
                    <a:pt x="103574" y="27722"/>
                    <a:pt x="101744" y="27822"/>
                  </a:cubicBezTo>
                  <a:cubicBezTo>
                    <a:pt x="99910" y="27926"/>
                    <a:pt x="97956" y="28162"/>
                    <a:pt x="95890" y="28534"/>
                  </a:cubicBezTo>
                  <a:cubicBezTo>
                    <a:pt x="93820" y="28911"/>
                    <a:pt x="91729" y="29467"/>
                    <a:pt x="89627" y="30215"/>
                  </a:cubicBezTo>
                  <a:cubicBezTo>
                    <a:pt x="87521" y="30959"/>
                    <a:pt x="85591" y="31943"/>
                    <a:pt x="83825" y="33164"/>
                  </a:cubicBezTo>
                  <a:lnTo>
                    <a:pt x="83825" y="2141"/>
                  </a:lnTo>
                  <a:cubicBezTo>
                    <a:pt x="83825" y="1529"/>
                    <a:pt x="83621" y="1021"/>
                    <a:pt x="83212" y="613"/>
                  </a:cubicBezTo>
                  <a:cubicBezTo>
                    <a:pt x="82808" y="209"/>
                    <a:pt x="82331" y="1"/>
                    <a:pt x="81787" y="1"/>
                  </a:cubicBezTo>
                  <a:lnTo>
                    <a:pt x="72625" y="1"/>
                  </a:lnTo>
                  <a:cubicBezTo>
                    <a:pt x="72084" y="1"/>
                    <a:pt x="71604" y="209"/>
                    <a:pt x="71200" y="613"/>
                  </a:cubicBezTo>
                  <a:cubicBezTo>
                    <a:pt x="70791" y="1021"/>
                    <a:pt x="70587" y="1529"/>
                    <a:pt x="70587" y="2141"/>
                  </a:cubicBezTo>
                  <a:lnTo>
                    <a:pt x="70587" y="64390"/>
                  </a:lnTo>
                  <a:lnTo>
                    <a:pt x="18936" y="64390"/>
                  </a:lnTo>
                  <a:cubicBezTo>
                    <a:pt x="17038" y="64390"/>
                    <a:pt x="15609" y="64102"/>
                    <a:pt x="14660" y="63526"/>
                  </a:cubicBezTo>
                  <a:cubicBezTo>
                    <a:pt x="13711" y="62953"/>
                    <a:pt x="13238" y="61509"/>
                    <a:pt x="13238" y="59205"/>
                  </a:cubicBezTo>
                  <a:lnTo>
                    <a:pt x="13238" y="2037"/>
                  </a:lnTo>
                  <a:cubicBezTo>
                    <a:pt x="13238" y="1497"/>
                    <a:pt x="13066" y="1021"/>
                    <a:pt x="12725" y="613"/>
                  </a:cubicBezTo>
                  <a:cubicBezTo>
                    <a:pt x="12385" y="209"/>
                    <a:pt x="11877" y="1"/>
                    <a:pt x="11200" y="1"/>
                  </a:cubicBezTo>
                  <a:lnTo>
                    <a:pt x="2138" y="1"/>
                  </a:lnTo>
                  <a:cubicBezTo>
                    <a:pt x="1526" y="1"/>
                    <a:pt x="1017" y="209"/>
                    <a:pt x="613" y="613"/>
                  </a:cubicBezTo>
                  <a:cubicBezTo>
                    <a:pt x="204" y="1021"/>
                    <a:pt x="0" y="1497"/>
                    <a:pt x="0" y="2037"/>
                  </a:cubicBezTo>
                  <a:lnTo>
                    <a:pt x="0" y="63070"/>
                  </a:lnTo>
                  <a:cubicBezTo>
                    <a:pt x="0" y="66054"/>
                    <a:pt x="356" y="68479"/>
                    <a:pt x="1069" y="70343"/>
                  </a:cubicBezTo>
                  <a:cubicBezTo>
                    <a:pt x="1782" y="72207"/>
                    <a:pt x="2799" y="73664"/>
                    <a:pt x="4124" y="74716"/>
                  </a:cubicBezTo>
                  <a:cubicBezTo>
                    <a:pt x="5446" y="75768"/>
                    <a:pt x="7039" y="76480"/>
                    <a:pt x="8909" y="76852"/>
                  </a:cubicBezTo>
                  <a:cubicBezTo>
                    <a:pt x="10775" y="77224"/>
                    <a:pt x="12862" y="77412"/>
                    <a:pt x="15172" y="77412"/>
                  </a:cubicBezTo>
                  <a:lnTo>
                    <a:pt x="205890" y="77412"/>
                  </a:lnTo>
                  <a:cubicBezTo>
                    <a:pt x="207244" y="77412"/>
                    <a:pt x="208757" y="77396"/>
                    <a:pt x="210419" y="77360"/>
                  </a:cubicBezTo>
                  <a:cubicBezTo>
                    <a:pt x="212081" y="77328"/>
                    <a:pt x="213691" y="77256"/>
                    <a:pt x="215256" y="77156"/>
                  </a:cubicBezTo>
                  <a:cubicBezTo>
                    <a:pt x="216818" y="77056"/>
                    <a:pt x="218260" y="76936"/>
                    <a:pt x="219585" y="76800"/>
                  </a:cubicBezTo>
                  <a:cubicBezTo>
                    <a:pt x="220906" y="76668"/>
                    <a:pt x="221939" y="76500"/>
                    <a:pt x="222688" y="76292"/>
                  </a:cubicBezTo>
                  <a:cubicBezTo>
                    <a:pt x="223501" y="75952"/>
                    <a:pt x="224062" y="75548"/>
                    <a:pt x="224366" y="75072"/>
                  </a:cubicBezTo>
                  <a:cubicBezTo>
                    <a:pt x="224675" y="74600"/>
                    <a:pt x="224891" y="74020"/>
                    <a:pt x="225031" y="73344"/>
                  </a:cubicBezTo>
                  <a:cubicBezTo>
                    <a:pt x="225231" y="71511"/>
                    <a:pt x="225367" y="69495"/>
                    <a:pt x="225435" y="67290"/>
                  </a:cubicBezTo>
                  <a:cubicBezTo>
                    <a:pt x="225503" y="65086"/>
                    <a:pt x="225535" y="63069"/>
                    <a:pt x="225535" y="61237"/>
                  </a:cubicBezTo>
                  <a:lnTo>
                    <a:pt x="225535" y="2141"/>
                  </a:lnTo>
                  <a:cubicBezTo>
                    <a:pt x="225535" y="1529"/>
                    <a:pt x="225351" y="1021"/>
                    <a:pt x="224979" y="613"/>
                  </a:cubicBezTo>
                  <a:cubicBezTo>
                    <a:pt x="224602" y="208"/>
                    <a:pt x="224146" y="0"/>
                    <a:pt x="223605" y="0"/>
                  </a:cubicBezTo>
                  <a:moveTo>
                    <a:pt x="122001" y="57980"/>
                  </a:moveTo>
                  <a:cubicBezTo>
                    <a:pt x="122001" y="60697"/>
                    <a:pt x="121813" y="62493"/>
                    <a:pt x="121441" y="63373"/>
                  </a:cubicBezTo>
                  <a:cubicBezTo>
                    <a:pt x="121069" y="64258"/>
                    <a:pt x="120440" y="64694"/>
                    <a:pt x="119559" y="64694"/>
                  </a:cubicBezTo>
                  <a:lnTo>
                    <a:pt x="95533" y="64694"/>
                  </a:lnTo>
                  <a:cubicBezTo>
                    <a:pt x="92887" y="64694"/>
                    <a:pt x="90660" y="64678"/>
                    <a:pt x="88862" y="64646"/>
                  </a:cubicBezTo>
                  <a:cubicBezTo>
                    <a:pt x="87061" y="64614"/>
                    <a:pt x="85383" y="64562"/>
                    <a:pt x="83825" y="64494"/>
                  </a:cubicBezTo>
                  <a:lnTo>
                    <a:pt x="83825" y="44457"/>
                  </a:lnTo>
                  <a:cubicBezTo>
                    <a:pt x="85111" y="43505"/>
                    <a:pt x="86608" y="42745"/>
                    <a:pt x="88302" y="42165"/>
                  </a:cubicBezTo>
                  <a:cubicBezTo>
                    <a:pt x="90000" y="41593"/>
                    <a:pt x="91746" y="41149"/>
                    <a:pt x="93547" y="40845"/>
                  </a:cubicBezTo>
                  <a:cubicBezTo>
                    <a:pt x="95345" y="40541"/>
                    <a:pt x="97059" y="40337"/>
                    <a:pt x="98689" y="40233"/>
                  </a:cubicBezTo>
                  <a:cubicBezTo>
                    <a:pt x="100319" y="40133"/>
                    <a:pt x="101708" y="40081"/>
                    <a:pt x="102861" y="40081"/>
                  </a:cubicBezTo>
                  <a:cubicBezTo>
                    <a:pt x="106185" y="40081"/>
                    <a:pt x="109056" y="40353"/>
                    <a:pt x="111466" y="40897"/>
                  </a:cubicBezTo>
                  <a:cubicBezTo>
                    <a:pt x="113873" y="41437"/>
                    <a:pt x="115859" y="42353"/>
                    <a:pt x="117421" y="43641"/>
                  </a:cubicBezTo>
                  <a:cubicBezTo>
                    <a:pt x="118982" y="44930"/>
                    <a:pt x="120132" y="46610"/>
                    <a:pt x="120884" y="48674"/>
                  </a:cubicBezTo>
                  <a:cubicBezTo>
                    <a:pt x="121629" y="50747"/>
                    <a:pt x="122002" y="53339"/>
                    <a:pt x="122002" y="56456"/>
                  </a:cubicBezTo>
                  <a:lnTo>
                    <a:pt x="122002" y="57980"/>
                  </a:lnTo>
                  <a:close/>
                  <a:moveTo>
                    <a:pt x="180440" y="64798"/>
                  </a:moveTo>
                  <a:lnTo>
                    <a:pt x="172704" y="64798"/>
                  </a:lnTo>
                  <a:cubicBezTo>
                    <a:pt x="168831" y="64798"/>
                    <a:pt x="166033" y="63749"/>
                    <a:pt x="164303" y="61645"/>
                  </a:cubicBezTo>
                  <a:cubicBezTo>
                    <a:pt x="162573" y="59545"/>
                    <a:pt x="161704" y="56492"/>
                    <a:pt x="161704" y="52487"/>
                  </a:cubicBezTo>
                  <a:lnTo>
                    <a:pt x="161704" y="50663"/>
                  </a:lnTo>
                  <a:cubicBezTo>
                    <a:pt x="161704" y="42793"/>
                    <a:pt x="165744" y="38860"/>
                    <a:pt x="173821" y="38860"/>
                  </a:cubicBezTo>
                  <a:cubicBezTo>
                    <a:pt x="176195" y="38860"/>
                    <a:pt x="178402" y="38964"/>
                    <a:pt x="180440" y="39164"/>
                  </a:cubicBezTo>
                  <a:lnTo>
                    <a:pt x="180440" y="64798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6" name="Freeform 105">
              <a:extLst>
                <a:ext uri="{FF2B5EF4-FFF2-40B4-BE49-F238E27FC236}">
                  <a16:creationId xmlns:a16="http://schemas.microsoft.com/office/drawing/2014/main" id="{0D03892F-6D8F-D7F4-6017-01AAECA704AC}"/>
                </a:ext>
              </a:extLst>
            </p:cNvPr>
            <p:cNvSpPr/>
            <p:nvPr/>
          </p:nvSpPr>
          <p:spPr>
            <a:xfrm>
              <a:off x="11180519" y="6196953"/>
              <a:ext cx="13238" cy="77407"/>
            </a:xfrm>
            <a:custGeom>
              <a:avLst/>
              <a:gdLst>
                <a:gd name="connsiteX0" fmla="*/ 2038 w 13238"/>
                <a:gd name="connsiteY0" fmla="*/ 77408 h 77407"/>
                <a:gd name="connsiteX1" fmla="*/ 11200 w 13238"/>
                <a:gd name="connsiteY1" fmla="*/ 77408 h 77407"/>
                <a:gd name="connsiteX2" fmla="*/ 12673 w 13238"/>
                <a:gd name="connsiteY2" fmla="*/ 76748 h 77407"/>
                <a:gd name="connsiteX3" fmla="*/ 13238 w 13238"/>
                <a:gd name="connsiteY3" fmla="*/ 75272 h 77407"/>
                <a:gd name="connsiteX4" fmla="*/ 13238 w 13238"/>
                <a:gd name="connsiteY4" fmla="*/ 2032 h 77407"/>
                <a:gd name="connsiteX5" fmla="*/ 12673 w 13238"/>
                <a:gd name="connsiteY5" fmla="*/ 608 h 77407"/>
                <a:gd name="connsiteX6" fmla="*/ 11200 w 13238"/>
                <a:gd name="connsiteY6" fmla="*/ 0 h 77407"/>
                <a:gd name="connsiteX7" fmla="*/ 2038 w 13238"/>
                <a:gd name="connsiteY7" fmla="*/ 0 h 77407"/>
                <a:gd name="connsiteX8" fmla="*/ 561 w 13238"/>
                <a:gd name="connsiteY8" fmla="*/ 608 h 77407"/>
                <a:gd name="connsiteX9" fmla="*/ 0 w 13238"/>
                <a:gd name="connsiteY9" fmla="*/ 2032 h 77407"/>
                <a:gd name="connsiteX10" fmla="*/ 0 w 13238"/>
                <a:gd name="connsiteY10" fmla="*/ 75272 h 77407"/>
                <a:gd name="connsiteX11" fmla="*/ 561 w 13238"/>
                <a:gd name="connsiteY11" fmla="*/ 76748 h 77407"/>
                <a:gd name="connsiteX12" fmla="*/ 2038 w 13238"/>
                <a:gd name="connsiteY12" fmla="*/ 77408 h 77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38" h="77407">
                  <a:moveTo>
                    <a:pt x="2038" y="77408"/>
                  </a:moveTo>
                  <a:lnTo>
                    <a:pt x="11200" y="77408"/>
                  </a:lnTo>
                  <a:cubicBezTo>
                    <a:pt x="11808" y="77408"/>
                    <a:pt x="12301" y="77192"/>
                    <a:pt x="12673" y="76748"/>
                  </a:cubicBezTo>
                  <a:cubicBezTo>
                    <a:pt x="13050" y="76304"/>
                    <a:pt x="13238" y="75816"/>
                    <a:pt x="13238" y="75272"/>
                  </a:cubicBezTo>
                  <a:lnTo>
                    <a:pt x="13238" y="2032"/>
                  </a:lnTo>
                  <a:cubicBezTo>
                    <a:pt x="13238" y="1492"/>
                    <a:pt x="13050" y="1016"/>
                    <a:pt x="12673" y="608"/>
                  </a:cubicBezTo>
                  <a:cubicBezTo>
                    <a:pt x="12301" y="204"/>
                    <a:pt x="11808" y="0"/>
                    <a:pt x="11200" y="0"/>
                  </a:cubicBezTo>
                  <a:lnTo>
                    <a:pt x="2038" y="0"/>
                  </a:lnTo>
                  <a:cubicBezTo>
                    <a:pt x="1426" y="0"/>
                    <a:pt x="933" y="204"/>
                    <a:pt x="561" y="608"/>
                  </a:cubicBezTo>
                  <a:cubicBezTo>
                    <a:pt x="188" y="1016"/>
                    <a:pt x="0" y="1492"/>
                    <a:pt x="0" y="2032"/>
                  </a:cubicBezTo>
                  <a:lnTo>
                    <a:pt x="0" y="75272"/>
                  </a:lnTo>
                  <a:cubicBezTo>
                    <a:pt x="0" y="75816"/>
                    <a:pt x="188" y="76304"/>
                    <a:pt x="561" y="76748"/>
                  </a:cubicBezTo>
                  <a:cubicBezTo>
                    <a:pt x="933" y="77192"/>
                    <a:pt x="1426" y="77408"/>
                    <a:pt x="2038" y="7740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7" name="Freeform 106">
              <a:extLst>
                <a:ext uri="{FF2B5EF4-FFF2-40B4-BE49-F238E27FC236}">
                  <a16:creationId xmlns:a16="http://schemas.microsoft.com/office/drawing/2014/main" id="{72FC2FFF-BAF9-5D1C-1B7A-EC821AB2FC3F}"/>
                </a:ext>
              </a:extLst>
            </p:cNvPr>
            <p:cNvSpPr/>
            <p:nvPr/>
          </p:nvSpPr>
          <p:spPr>
            <a:xfrm>
              <a:off x="10337702" y="6327975"/>
              <a:ext cx="57216" cy="75575"/>
            </a:xfrm>
            <a:custGeom>
              <a:avLst/>
              <a:gdLst>
                <a:gd name="connsiteX0" fmla="*/ 55283 w 57216"/>
                <a:gd name="connsiteY0" fmla="*/ 0 h 75575"/>
                <a:gd name="connsiteX1" fmla="*/ 46529 w 57216"/>
                <a:gd name="connsiteY1" fmla="*/ 0 h 75575"/>
                <a:gd name="connsiteX2" fmla="*/ 44595 w 57216"/>
                <a:gd name="connsiteY2" fmla="*/ 1932 h 75575"/>
                <a:gd name="connsiteX3" fmla="*/ 44595 w 57216"/>
                <a:gd name="connsiteY3" fmla="*/ 55435 h 75575"/>
                <a:gd name="connsiteX4" fmla="*/ 44083 w 57216"/>
                <a:gd name="connsiteY4" fmla="*/ 56352 h 75575"/>
                <a:gd name="connsiteX5" fmla="*/ 43270 w 57216"/>
                <a:gd name="connsiteY5" fmla="*/ 55539 h 75575"/>
                <a:gd name="connsiteX6" fmla="*/ 19549 w 57216"/>
                <a:gd name="connsiteY6" fmla="*/ 3257 h 75575"/>
                <a:gd name="connsiteX7" fmla="*/ 17663 w 57216"/>
                <a:gd name="connsiteY7" fmla="*/ 608 h 75575"/>
                <a:gd name="connsiteX8" fmla="*/ 15068 w 57216"/>
                <a:gd name="connsiteY8" fmla="*/ 0 h 75575"/>
                <a:gd name="connsiteX9" fmla="*/ 4072 w 57216"/>
                <a:gd name="connsiteY9" fmla="*/ 0 h 75575"/>
                <a:gd name="connsiteX10" fmla="*/ 1173 w 57216"/>
                <a:gd name="connsiteY10" fmla="*/ 1168 h 75575"/>
                <a:gd name="connsiteX11" fmla="*/ 0 w 57216"/>
                <a:gd name="connsiteY11" fmla="*/ 4069 h 75575"/>
                <a:gd name="connsiteX12" fmla="*/ 0 w 57216"/>
                <a:gd name="connsiteY12" fmla="*/ 73543 h 75575"/>
                <a:gd name="connsiteX13" fmla="*/ 613 w 57216"/>
                <a:gd name="connsiteY13" fmla="*/ 74968 h 75575"/>
                <a:gd name="connsiteX14" fmla="*/ 2038 w 57216"/>
                <a:gd name="connsiteY14" fmla="*/ 75576 h 75575"/>
                <a:gd name="connsiteX15" fmla="*/ 10691 w 57216"/>
                <a:gd name="connsiteY15" fmla="*/ 75576 h 75575"/>
                <a:gd name="connsiteX16" fmla="*/ 12065 w 57216"/>
                <a:gd name="connsiteY16" fmla="*/ 74968 h 75575"/>
                <a:gd name="connsiteX17" fmla="*/ 12625 w 57216"/>
                <a:gd name="connsiteY17" fmla="*/ 73543 h 75575"/>
                <a:gd name="connsiteX18" fmla="*/ 12625 w 57216"/>
                <a:gd name="connsiteY18" fmla="*/ 22381 h 75575"/>
                <a:gd name="connsiteX19" fmla="*/ 13134 w 57216"/>
                <a:gd name="connsiteY19" fmla="*/ 21565 h 75575"/>
                <a:gd name="connsiteX20" fmla="*/ 14051 w 57216"/>
                <a:gd name="connsiteY20" fmla="*/ 22381 h 75575"/>
                <a:gd name="connsiteX21" fmla="*/ 36651 w 57216"/>
                <a:gd name="connsiteY21" fmla="*/ 71919 h 75575"/>
                <a:gd name="connsiteX22" fmla="*/ 39450 w 57216"/>
                <a:gd name="connsiteY22" fmla="*/ 75120 h 75575"/>
                <a:gd name="connsiteX23" fmla="*/ 42862 w 57216"/>
                <a:gd name="connsiteY23" fmla="*/ 75576 h 75575"/>
                <a:gd name="connsiteX24" fmla="*/ 53144 w 57216"/>
                <a:gd name="connsiteY24" fmla="*/ 75576 h 75575"/>
                <a:gd name="connsiteX25" fmla="*/ 56048 w 57216"/>
                <a:gd name="connsiteY25" fmla="*/ 74412 h 75575"/>
                <a:gd name="connsiteX26" fmla="*/ 57217 w 57216"/>
                <a:gd name="connsiteY26" fmla="*/ 71511 h 75575"/>
                <a:gd name="connsiteX27" fmla="*/ 57217 w 57216"/>
                <a:gd name="connsiteY27" fmla="*/ 1933 h 75575"/>
                <a:gd name="connsiteX28" fmla="*/ 55283 w 57216"/>
                <a:gd name="connsiteY28" fmla="*/ 0 h 7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7216" h="75575">
                  <a:moveTo>
                    <a:pt x="55283" y="0"/>
                  </a:moveTo>
                  <a:lnTo>
                    <a:pt x="46529" y="0"/>
                  </a:lnTo>
                  <a:cubicBezTo>
                    <a:pt x="45240" y="0"/>
                    <a:pt x="44595" y="644"/>
                    <a:pt x="44595" y="1932"/>
                  </a:cubicBezTo>
                  <a:lnTo>
                    <a:pt x="44595" y="55435"/>
                  </a:lnTo>
                  <a:cubicBezTo>
                    <a:pt x="44595" y="56048"/>
                    <a:pt x="44423" y="56352"/>
                    <a:pt x="44083" y="56352"/>
                  </a:cubicBezTo>
                  <a:cubicBezTo>
                    <a:pt x="43742" y="56352"/>
                    <a:pt x="43474" y="56080"/>
                    <a:pt x="43270" y="55539"/>
                  </a:cubicBezTo>
                  <a:lnTo>
                    <a:pt x="19549" y="3257"/>
                  </a:lnTo>
                  <a:cubicBezTo>
                    <a:pt x="18936" y="1900"/>
                    <a:pt x="18307" y="1016"/>
                    <a:pt x="17663" y="608"/>
                  </a:cubicBezTo>
                  <a:cubicBezTo>
                    <a:pt x="17018" y="204"/>
                    <a:pt x="16153" y="0"/>
                    <a:pt x="15068" y="0"/>
                  </a:cubicBezTo>
                  <a:lnTo>
                    <a:pt x="4072" y="0"/>
                  </a:lnTo>
                  <a:cubicBezTo>
                    <a:pt x="2919" y="0"/>
                    <a:pt x="1950" y="388"/>
                    <a:pt x="1173" y="1168"/>
                  </a:cubicBezTo>
                  <a:cubicBezTo>
                    <a:pt x="392" y="1949"/>
                    <a:pt x="0" y="2917"/>
                    <a:pt x="0" y="4069"/>
                  </a:cubicBezTo>
                  <a:lnTo>
                    <a:pt x="0" y="73543"/>
                  </a:lnTo>
                  <a:cubicBezTo>
                    <a:pt x="0" y="74087"/>
                    <a:pt x="204" y="74560"/>
                    <a:pt x="613" y="74968"/>
                  </a:cubicBezTo>
                  <a:cubicBezTo>
                    <a:pt x="1021" y="75376"/>
                    <a:pt x="1494" y="75576"/>
                    <a:pt x="2038" y="75576"/>
                  </a:cubicBezTo>
                  <a:lnTo>
                    <a:pt x="10691" y="75576"/>
                  </a:lnTo>
                  <a:cubicBezTo>
                    <a:pt x="11232" y="75576"/>
                    <a:pt x="11692" y="75376"/>
                    <a:pt x="12065" y="74968"/>
                  </a:cubicBezTo>
                  <a:cubicBezTo>
                    <a:pt x="12437" y="74560"/>
                    <a:pt x="12625" y="74088"/>
                    <a:pt x="12625" y="73543"/>
                  </a:cubicBezTo>
                  <a:lnTo>
                    <a:pt x="12625" y="22381"/>
                  </a:lnTo>
                  <a:cubicBezTo>
                    <a:pt x="12625" y="21837"/>
                    <a:pt x="12794" y="21565"/>
                    <a:pt x="13134" y="21565"/>
                  </a:cubicBezTo>
                  <a:cubicBezTo>
                    <a:pt x="13474" y="21565"/>
                    <a:pt x="13779" y="21837"/>
                    <a:pt x="14051" y="22381"/>
                  </a:cubicBezTo>
                  <a:lnTo>
                    <a:pt x="36651" y="71919"/>
                  </a:lnTo>
                  <a:cubicBezTo>
                    <a:pt x="37468" y="73748"/>
                    <a:pt x="38397" y="74816"/>
                    <a:pt x="39450" y="75120"/>
                  </a:cubicBezTo>
                  <a:cubicBezTo>
                    <a:pt x="40503" y="75424"/>
                    <a:pt x="41640" y="75576"/>
                    <a:pt x="42862" y="75576"/>
                  </a:cubicBezTo>
                  <a:lnTo>
                    <a:pt x="53144" y="75576"/>
                  </a:lnTo>
                  <a:cubicBezTo>
                    <a:pt x="54298" y="75576"/>
                    <a:pt x="55263" y="75188"/>
                    <a:pt x="56048" y="74412"/>
                  </a:cubicBezTo>
                  <a:cubicBezTo>
                    <a:pt x="56824" y="73628"/>
                    <a:pt x="57217" y="72663"/>
                    <a:pt x="57217" y="71511"/>
                  </a:cubicBezTo>
                  <a:lnTo>
                    <a:pt x="57217" y="1933"/>
                  </a:lnTo>
                  <a:cubicBezTo>
                    <a:pt x="57217" y="644"/>
                    <a:pt x="56572" y="0"/>
                    <a:pt x="55283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8" name="Freeform 107">
              <a:extLst>
                <a:ext uri="{FF2B5EF4-FFF2-40B4-BE49-F238E27FC236}">
                  <a16:creationId xmlns:a16="http://schemas.microsoft.com/office/drawing/2014/main" id="{E7FA75A0-163A-56B0-BDC7-F2FAC0FC4006}"/>
                </a:ext>
              </a:extLst>
            </p:cNvPr>
            <p:cNvSpPr/>
            <p:nvPr/>
          </p:nvSpPr>
          <p:spPr>
            <a:xfrm>
              <a:off x="10407032" y="6345473"/>
              <a:ext cx="44695" cy="58892"/>
            </a:xfrm>
            <a:custGeom>
              <a:avLst/>
              <a:gdLst>
                <a:gd name="connsiteX0" fmla="*/ 32582 w 44695"/>
                <a:gd name="connsiteY0" fmla="*/ 57472 h 58892"/>
                <a:gd name="connsiteX1" fmla="*/ 34004 w 44695"/>
                <a:gd name="connsiteY1" fmla="*/ 58080 h 58892"/>
                <a:gd name="connsiteX2" fmla="*/ 42661 w 44695"/>
                <a:gd name="connsiteY2" fmla="*/ 58080 h 58892"/>
                <a:gd name="connsiteX3" fmla="*/ 44087 w 44695"/>
                <a:gd name="connsiteY3" fmla="*/ 57472 h 58892"/>
                <a:gd name="connsiteX4" fmla="*/ 44695 w 44695"/>
                <a:gd name="connsiteY4" fmla="*/ 56048 h 58892"/>
                <a:gd name="connsiteX5" fmla="*/ 44695 w 44695"/>
                <a:gd name="connsiteY5" fmla="*/ 19424 h 58892"/>
                <a:gd name="connsiteX6" fmla="*/ 38945 w 44695"/>
                <a:gd name="connsiteY6" fmla="*/ 4781 h 58892"/>
                <a:gd name="connsiteX7" fmla="*/ 22299 w 44695"/>
                <a:gd name="connsiteY7" fmla="*/ 0 h 58892"/>
                <a:gd name="connsiteX8" fmla="*/ 12677 w 44695"/>
                <a:gd name="connsiteY8" fmla="*/ 500 h 58892"/>
                <a:gd name="connsiteX9" fmla="*/ 5297 w 44695"/>
                <a:gd name="connsiteY9" fmla="*/ 1612 h 58892"/>
                <a:gd name="connsiteX10" fmla="*/ 3363 w 44695"/>
                <a:gd name="connsiteY10" fmla="*/ 3725 h 58892"/>
                <a:gd name="connsiteX11" fmla="*/ 3363 w 44695"/>
                <a:gd name="connsiteY11" fmla="*/ 10178 h 58892"/>
                <a:gd name="connsiteX12" fmla="*/ 3872 w 44695"/>
                <a:gd name="connsiteY12" fmla="*/ 11594 h 58892"/>
                <a:gd name="connsiteX13" fmla="*/ 5193 w 44695"/>
                <a:gd name="connsiteY13" fmla="*/ 11898 h 58892"/>
                <a:gd name="connsiteX14" fmla="*/ 5702 w 44695"/>
                <a:gd name="connsiteY14" fmla="*/ 11898 h 58892"/>
                <a:gd name="connsiteX15" fmla="*/ 12829 w 44695"/>
                <a:gd name="connsiteY15" fmla="*/ 11342 h 58892"/>
                <a:gd name="connsiteX16" fmla="*/ 22299 w 44695"/>
                <a:gd name="connsiteY16" fmla="*/ 11086 h 58892"/>
                <a:gd name="connsiteX17" fmla="*/ 29071 w 44695"/>
                <a:gd name="connsiteY17" fmla="*/ 12727 h 58892"/>
                <a:gd name="connsiteX18" fmla="*/ 31257 w 44695"/>
                <a:gd name="connsiteY18" fmla="*/ 19392 h 58892"/>
                <a:gd name="connsiteX19" fmla="*/ 31257 w 44695"/>
                <a:gd name="connsiteY19" fmla="*/ 23901 h 58892"/>
                <a:gd name="connsiteX20" fmla="*/ 24842 w 44695"/>
                <a:gd name="connsiteY20" fmla="*/ 23901 h 58892"/>
                <a:gd name="connsiteX21" fmla="*/ 13490 w 44695"/>
                <a:gd name="connsiteY21" fmla="*/ 25021 h 58892"/>
                <a:gd name="connsiteX22" fmla="*/ 5754 w 44695"/>
                <a:gd name="connsiteY22" fmla="*/ 28378 h 58892"/>
                <a:gd name="connsiteX23" fmla="*/ 1378 w 44695"/>
                <a:gd name="connsiteY23" fmla="*/ 33871 h 58892"/>
                <a:gd name="connsiteX24" fmla="*/ 0 w 44695"/>
                <a:gd name="connsiteY24" fmla="*/ 41501 h 58892"/>
                <a:gd name="connsiteX25" fmla="*/ 0 w 44695"/>
                <a:gd name="connsiteY25" fmla="*/ 41909 h 58892"/>
                <a:gd name="connsiteX26" fmla="*/ 1578 w 44695"/>
                <a:gd name="connsiteY26" fmla="*/ 50350 h 58892"/>
                <a:gd name="connsiteX27" fmla="*/ 5650 w 44695"/>
                <a:gd name="connsiteY27" fmla="*/ 55539 h 58892"/>
                <a:gd name="connsiteX28" fmla="*/ 11304 w 44695"/>
                <a:gd name="connsiteY28" fmla="*/ 58180 h 58892"/>
                <a:gd name="connsiteX29" fmla="*/ 17615 w 44695"/>
                <a:gd name="connsiteY29" fmla="*/ 58892 h 58892"/>
                <a:gd name="connsiteX30" fmla="*/ 24842 w 44695"/>
                <a:gd name="connsiteY30" fmla="*/ 57724 h 58892"/>
                <a:gd name="connsiteX31" fmla="*/ 31970 w 44695"/>
                <a:gd name="connsiteY31" fmla="*/ 54419 h 58892"/>
                <a:gd name="connsiteX32" fmla="*/ 31970 w 44695"/>
                <a:gd name="connsiteY32" fmla="*/ 56048 h 58892"/>
                <a:gd name="connsiteX33" fmla="*/ 32582 w 44695"/>
                <a:gd name="connsiteY33" fmla="*/ 57472 h 58892"/>
                <a:gd name="connsiteX34" fmla="*/ 31257 w 44695"/>
                <a:gd name="connsiteY34" fmla="*/ 45365 h 58892"/>
                <a:gd name="connsiteX35" fmla="*/ 26292 w 44695"/>
                <a:gd name="connsiteY35" fmla="*/ 47398 h 58892"/>
                <a:gd name="connsiteX36" fmla="*/ 20810 w 44695"/>
                <a:gd name="connsiteY36" fmla="*/ 48214 h 58892"/>
                <a:gd name="connsiteX37" fmla="*/ 15180 w 44695"/>
                <a:gd name="connsiteY37" fmla="*/ 46942 h 58892"/>
                <a:gd name="connsiteX38" fmla="*/ 13442 w 44695"/>
                <a:gd name="connsiteY38" fmla="*/ 41909 h 58892"/>
                <a:gd name="connsiteX39" fmla="*/ 13442 w 44695"/>
                <a:gd name="connsiteY39" fmla="*/ 41501 h 58892"/>
                <a:gd name="connsiteX40" fmla="*/ 13899 w 44695"/>
                <a:gd name="connsiteY40" fmla="*/ 37736 h 58892"/>
                <a:gd name="connsiteX41" fmla="*/ 15640 w 44695"/>
                <a:gd name="connsiteY41" fmla="*/ 35043 h 58892"/>
                <a:gd name="connsiteX42" fmla="*/ 19124 w 44695"/>
                <a:gd name="connsiteY42" fmla="*/ 33415 h 58892"/>
                <a:gd name="connsiteX43" fmla="*/ 24806 w 44695"/>
                <a:gd name="connsiteY43" fmla="*/ 32855 h 58892"/>
                <a:gd name="connsiteX44" fmla="*/ 31257 w 44695"/>
                <a:gd name="connsiteY44" fmla="*/ 32855 h 58892"/>
                <a:gd name="connsiteX45" fmla="*/ 31257 w 44695"/>
                <a:gd name="connsiteY45" fmla="*/ 45365 h 58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695" h="58892">
                  <a:moveTo>
                    <a:pt x="32582" y="57472"/>
                  </a:moveTo>
                  <a:cubicBezTo>
                    <a:pt x="32987" y="57876"/>
                    <a:pt x="33463" y="58080"/>
                    <a:pt x="34004" y="58080"/>
                  </a:cubicBezTo>
                  <a:lnTo>
                    <a:pt x="42661" y="58080"/>
                  </a:lnTo>
                  <a:cubicBezTo>
                    <a:pt x="43201" y="58080"/>
                    <a:pt x="43678" y="57876"/>
                    <a:pt x="44087" y="57472"/>
                  </a:cubicBezTo>
                  <a:cubicBezTo>
                    <a:pt x="44491" y="57064"/>
                    <a:pt x="44695" y="56588"/>
                    <a:pt x="44695" y="56048"/>
                  </a:cubicBezTo>
                  <a:lnTo>
                    <a:pt x="44695" y="19424"/>
                  </a:lnTo>
                  <a:cubicBezTo>
                    <a:pt x="44695" y="12851"/>
                    <a:pt x="42777" y="7970"/>
                    <a:pt x="38945" y="4781"/>
                  </a:cubicBezTo>
                  <a:cubicBezTo>
                    <a:pt x="35109" y="1592"/>
                    <a:pt x="29559" y="0"/>
                    <a:pt x="22299" y="0"/>
                  </a:cubicBezTo>
                  <a:cubicBezTo>
                    <a:pt x="18768" y="0"/>
                    <a:pt x="15560" y="164"/>
                    <a:pt x="12677" y="500"/>
                  </a:cubicBezTo>
                  <a:cubicBezTo>
                    <a:pt x="9790" y="836"/>
                    <a:pt x="7331" y="1204"/>
                    <a:pt x="5297" y="1612"/>
                  </a:cubicBezTo>
                  <a:cubicBezTo>
                    <a:pt x="4004" y="1880"/>
                    <a:pt x="3363" y="2584"/>
                    <a:pt x="3363" y="3725"/>
                  </a:cubicBezTo>
                  <a:lnTo>
                    <a:pt x="3363" y="10178"/>
                  </a:lnTo>
                  <a:cubicBezTo>
                    <a:pt x="3363" y="10918"/>
                    <a:pt x="3531" y="11390"/>
                    <a:pt x="3872" y="11594"/>
                  </a:cubicBezTo>
                  <a:cubicBezTo>
                    <a:pt x="4212" y="11798"/>
                    <a:pt x="4649" y="11898"/>
                    <a:pt x="5193" y="11898"/>
                  </a:cubicBezTo>
                  <a:lnTo>
                    <a:pt x="5702" y="11898"/>
                  </a:lnTo>
                  <a:cubicBezTo>
                    <a:pt x="7400" y="11694"/>
                    <a:pt x="9774" y="11510"/>
                    <a:pt x="12829" y="11342"/>
                  </a:cubicBezTo>
                  <a:cubicBezTo>
                    <a:pt x="15885" y="11170"/>
                    <a:pt x="19040" y="11086"/>
                    <a:pt x="22299" y="11086"/>
                  </a:cubicBezTo>
                  <a:cubicBezTo>
                    <a:pt x="25354" y="11086"/>
                    <a:pt x="27609" y="11634"/>
                    <a:pt x="29071" y="12727"/>
                  </a:cubicBezTo>
                  <a:cubicBezTo>
                    <a:pt x="30528" y="13819"/>
                    <a:pt x="31257" y="16043"/>
                    <a:pt x="31257" y="19392"/>
                  </a:cubicBezTo>
                  <a:lnTo>
                    <a:pt x="31257" y="23901"/>
                  </a:lnTo>
                  <a:lnTo>
                    <a:pt x="24842" y="23901"/>
                  </a:lnTo>
                  <a:cubicBezTo>
                    <a:pt x="20430" y="23901"/>
                    <a:pt x="16650" y="24277"/>
                    <a:pt x="13490" y="25021"/>
                  </a:cubicBezTo>
                  <a:cubicBezTo>
                    <a:pt x="10335" y="25769"/>
                    <a:pt x="7756" y="26885"/>
                    <a:pt x="5754" y="28378"/>
                  </a:cubicBezTo>
                  <a:cubicBezTo>
                    <a:pt x="3752" y="29870"/>
                    <a:pt x="2294" y="31698"/>
                    <a:pt x="1378" y="33871"/>
                  </a:cubicBezTo>
                  <a:cubicBezTo>
                    <a:pt x="461" y="36039"/>
                    <a:pt x="0" y="38584"/>
                    <a:pt x="0" y="41501"/>
                  </a:cubicBezTo>
                  <a:lnTo>
                    <a:pt x="0" y="41909"/>
                  </a:lnTo>
                  <a:cubicBezTo>
                    <a:pt x="0" y="45365"/>
                    <a:pt x="529" y="48178"/>
                    <a:pt x="1578" y="50350"/>
                  </a:cubicBezTo>
                  <a:cubicBezTo>
                    <a:pt x="2631" y="52519"/>
                    <a:pt x="3988" y="54251"/>
                    <a:pt x="5650" y="55539"/>
                  </a:cubicBezTo>
                  <a:cubicBezTo>
                    <a:pt x="7316" y="56824"/>
                    <a:pt x="9202" y="57708"/>
                    <a:pt x="11304" y="58180"/>
                  </a:cubicBezTo>
                  <a:cubicBezTo>
                    <a:pt x="13406" y="58656"/>
                    <a:pt x="15512" y="58892"/>
                    <a:pt x="17615" y="58892"/>
                  </a:cubicBezTo>
                  <a:cubicBezTo>
                    <a:pt x="20057" y="58892"/>
                    <a:pt x="22468" y="58504"/>
                    <a:pt x="24842" y="57724"/>
                  </a:cubicBezTo>
                  <a:cubicBezTo>
                    <a:pt x="27221" y="56944"/>
                    <a:pt x="29591" y="55844"/>
                    <a:pt x="31970" y="54419"/>
                  </a:cubicBezTo>
                  <a:lnTo>
                    <a:pt x="31970" y="56048"/>
                  </a:lnTo>
                  <a:cubicBezTo>
                    <a:pt x="31970" y="56588"/>
                    <a:pt x="32174" y="57064"/>
                    <a:pt x="32582" y="57472"/>
                  </a:cubicBezTo>
                  <a:moveTo>
                    <a:pt x="31257" y="45365"/>
                  </a:moveTo>
                  <a:cubicBezTo>
                    <a:pt x="29755" y="46178"/>
                    <a:pt x="28098" y="46858"/>
                    <a:pt x="26292" y="47398"/>
                  </a:cubicBezTo>
                  <a:cubicBezTo>
                    <a:pt x="24482" y="47946"/>
                    <a:pt x="22656" y="48214"/>
                    <a:pt x="20810" y="48214"/>
                  </a:cubicBezTo>
                  <a:cubicBezTo>
                    <a:pt x="18219" y="48214"/>
                    <a:pt x="16341" y="47790"/>
                    <a:pt x="15180" y="46942"/>
                  </a:cubicBezTo>
                  <a:cubicBezTo>
                    <a:pt x="14019" y="46094"/>
                    <a:pt x="13442" y="44417"/>
                    <a:pt x="13442" y="41909"/>
                  </a:cubicBezTo>
                  <a:lnTo>
                    <a:pt x="13442" y="41501"/>
                  </a:lnTo>
                  <a:cubicBezTo>
                    <a:pt x="13442" y="40076"/>
                    <a:pt x="13594" y="38824"/>
                    <a:pt x="13899" y="37736"/>
                  </a:cubicBezTo>
                  <a:cubicBezTo>
                    <a:pt x="14207" y="36652"/>
                    <a:pt x="14788" y="35755"/>
                    <a:pt x="15640" y="35043"/>
                  </a:cubicBezTo>
                  <a:cubicBezTo>
                    <a:pt x="16497" y="34331"/>
                    <a:pt x="17655" y="33787"/>
                    <a:pt x="19124" y="33415"/>
                  </a:cubicBezTo>
                  <a:cubicBezTo>
                    <a:pt x="20590" y="33039"/>
                    <a:pt x="22484" y="32855"/>
                    <a:pt x="24806" y="32855"/>
                  </a:cubicBezTo>
                  <a:lnTo>
                    <a:pt x="31257" y="32855"/>
                  </a:lnTo>
                  <a:lnTo>
                    <a:pt x="31257" y="45365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9" name="Freeform 108">
              <a:extLst>
                <a:ext uri="{FF2B5EF4-FFF2-40B4-BE49-F238E27FC236}">
                  <a16:creationId xmlns:a16="http://schemas.microsoft.com/office/drawing/2014/main" id="{52F5A688-C079-FA9D-6189-62AFD3FFB5C8}"/>
                </a:ext>
              </a:extLst>
            </p:cNvPr>
            <p:cNvSpPr/>
            <p:nvPr/>
          </p:nvSpPr>
          <p:spPr>
            <a:xfrm>
              <a:off x="10457530" y="6334181"/>
              <a:ext cx="36651" cy="70186"/>
            </a:xfrm>
            <a:custGeom>
              <a:avLst/>
              <a:gdLst>
                <a:gd name="connsiteX0" fmla="*/ 11605 w 36651"/>
                <a:gd name="connsiteY0" fmla="*/ 54011 h 70186"/>
                <a:gd name="connsiteX1" fmla="*/ 12521 w 36651"/>
                <a:gd name="connsiteY1" fmla="*/ 62301 h 70186"/>
                <a:gd name="connsiteX2" fmla="*/ 15372 w 36651"/>
                <a:gd name="connsiteY2" fmla="*/ 67234 h 70186"/>
                <a:gd name="connsiteX3" fmla="*/ 20410 w 36651"/>
                <a:gd name="connsiteY3" fmla="*/ 69575 h 70186"/>
                <a:gd name="connsiteX4" fmla="*/ 27794 w 36651"/>
                <a:gd name="connsiteY4" fmla="*/ 70187 h 70186"/>
                <a:gd name="connsiteX5" fmla="*/ 31205 w 36651"/>
                <a:gd name="connsiteY5" fmla="*/ 69983 h 70186"/>
                <a:gd name="connsiteX6" fmla="*/ 34717 w 36651"/>
                <a:gd name="connsiteY6" fmla="*/ 69474 h 70186"/>
                <a:gd name="connsiteX7" fmla="*/ 36651 w 36651"/>
                <a:gd name="connsiteY7" fmla="*/ 67642 h 70186"/>
                <a:gd name="connsiteX8" fmla="*/ 36651 w 36651"/>
                <a:gd name="connsiteY8" fmla="*/ 61233 h 70186"/>
                <a:gd name="connsiteX9" fmla="*/ 34493 w 36651"/>
                <a:gd name="connsiteY9" fmla="*/ 59708 h 70186"/>
                <a:gd name="connsiteX10" fmla="*/ 29047 w 36651"/>
                <a:gd name="connsiteY10" fmla="*/ 59708 h 70186"/>
                <a:gd name="connsiteX11" fmla="*/ 26841 w 36651"/>
                <a:gd name="connsiteY11" fmla="*/ 59557 h 70186"/>
                <a:gd name="connsiteX12" fmla="*/ 25659 w 36651"/>
                <a:gd name="connsiteY12" fmla="*/ 58792 h 70186"/>
                <a:gd name="connsiteX13" fmla="*/ 25143 w 36651"/>
                <a:gd name="connsiteY13" fmla="*/ 57064 h 70186"/>
                <a:gd name="connsiteX14" fmla="*/ 25043 w 36651"/>
                <a:gd name="connsiteY14" fmla="*/ 54011 h 70186"/>
                <a:gd name="connsiteX15" fmla="*/ 25043 w 36651"/>
                <a:gd name="connsiteY15" fmla="*/ 22073 h 70186"/>
                <a:gd name="connsiteX16" fmla="*/ 34288 w 36651"/>
                <a:gd name="connsiteY16" fmla="*/ 22073 h 70186"/>
                <a:gd name="connsiteX17" fmla="*/ 35726 w 36651"/>
                <a:gd name="connsiteY17" fmla="*/ 21461 h 70186"/>
                <a:gd name="connsiteX18" fmla="*/ 36343 w 36651"/>
                <a:gd name="connsiteY18" fmla="*/ 20036 h 70186"/>
                <a:gd name="connsiteX19" fmla="*/ 36343 w 36651"/>
                <a:gd name="connsiteY19" fmla="*/ 14039 h 70186"/>
                <a:gd name="connsiteX20" fmla="*/ 35726 w 36651"/>
                <a:gd name="connsiteY20" fmla="*/ 12615 h 70186"/>
                <a:gd name="connsiteX21" fmla="*/ 34288 w 36651"/>
                <a:gd name="connsiteY21" fmla="*/ 12003 h 70186"/>
                <a:gd name="connsiteX22" fmla="*/ 25043 w 36651"/>
                <a:gd name="connsiteY22" fmla="*/ 12003 h 70186"/>
                <a:gd name="connsiteX23" fmla="*/ 25043 w 36651"/>
                <a:gd name="connsiteY23" fmla="*/ 1524 h 70186"/>
                <a:gd name="connsiteX24" fmla="*/ 23429 w 36651"/>
                <a:gd name="connsiteY24" fmla="*/ 0 h 70186"/>
                <a:gd name="connsiteX25" fmla="*/ 23024 w 36651"/>
                <a:gd name="connsiteY25" fmla="*/ 0 h 70186"/>
                <a:gd name="connsiteX26" fmla="*/ 13623 w 36651"/>
                <a:gd name="connsiteY26" fmla="*/ 1624 h 70186"/>
                <a:gd name="connsiteX27" fmla="*/ 12209 w 36651"/>
                <a:gd name="connsiteY27" fmla="*/ 2337 h 70186"/>
                <a:gd name="connsiteX28" fmla="*/ 11604 w 36651"/>
                <a:gd name="connsiteY28" fmla="*/ 3661 h 70186"/>
                <a:gd name="connsiteX29" fmla="*/ 11604 w 36651"/>
                <a:gd name="connsiteY29" fmla="*/ 12002 h 70186"/>
                <a:gd name="connsiteX30" fmla="*/ 2034 w 36651"/>
                <a:gd name="connsiteY30" fmla="*/ 12002 h 70186"/>
                <a:gd name="connsiteX31" fmla="*/ 609 w 36651"/>
                <a:gd name="connsiteY31" fmla="*/ 12614 h 70186"/>
                <a:gd name="connsiteX32" fmla="*/ 0 w 36651"/>
                <a:gd name="connsiteY32" fmla="*/ 14039 h 70186"/>
                <a:gd name="connsiteX33" fmla="*/ 0 w 36651"/>
                <a:gd name="connsiteY33" fmla="*/ 18612 h 70186"/>
                <a:gd name="connsiteX34" fmla="*/ 609 w 36651"/>
                <a:gd name="connsiteY34" fmla="*/ 19936 h 70186"/>
                <a:gd name="connsiteX35" fmla="*/ 2034 w 36651"/>
                <a:gd name="connsiteY35" fmla="*/ 20648 h 70186"/>
                <a:gd name="connsiteX36" fmla="*/ 11604 w 36651"/>
                <a:gd name="connsiteY36" fmla="*/ 22072 h 70186"/>
                <a:gd name="connsiteX37" fmla="*/ 11604 w 36651"/>
                <a:gd name="connsiteY37" fmla="*/ 54011 h 7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1" h="70186">
                  <a:moveTo>
                    <a:pt x="11605" y="54011"/>
                  </a:moveTo>
                  <a:cubicBezTo>
                    <a:pt x="11605" y="57404"/>
                    <a:pt x="11909" y="60169"/>
                    <a:pt x="12521" y="62301"/>
                  </a:cubicBezTo>
                  <a:cubicBezTo>
                    <a:pt x="13130" y="64442"/>
                    <a:pt x="14079" y="66082"/>
                    <a:pt x="15372" y="67234"/>
                  </a:cubicBezTo>
                  <a:cubicBezTo>
                    <a:pt x="16662" y="68391"/>
                    <a:pt x="18340" y="69171"/>
                    <a:pt x="20410" y="69575"/>
                  </a:cubicBezTo>
                  <a:cubicBezTo>
                    <a:pt x="22480" y="69983"/>
                    <a:pt x="24943" y="70187"/>
                    <a:pt x="27794" y="70187"/>
                  </a:cubicBezTo>
                  <a:cubicBezTo>
                    <a:pt x="28943" y="70187"/>
                    <a:pt x="30080" y="70119"/>
                    <a:pt x="31205" y="69983"/>
                  </a:cubicBezTo>
                  <a:cubicBezTo>
                    <a:pt x="32323" y="69847"/>
                    <a:pt x="33492" y="69675"/>
                    <a:pt x="34717" y="69474"/>
                  </a:cubicBezTo>
                  <a:cubicBezTo>
                    <a:pt x="36002" y="69270"/>
                    <a:pt x="36651" y="68658"/>
                    <a:pt x="36651" y="67642"/>
                  </a:cubicBezTo>
                  <a:lnTo>
                    <a:pt x="36651" y="61233"/>
                  </a:lnTo>
                  <a:cubicBezTo>
                    <a:pt x="36651" y="60217"/>
                    <a:pt x="35930" y="59708"/>
                    <a:pt x="34493" y="59708"/>
                  </a:cubicBezTo>
                  <a:lnTo>
                    <a:pt x="29047" y="59708"/>
                  </a:lnTo>
                  <a:cubicBezTo>
                    <a:pt x="28090" y="59708"/>
                    <a:pt x="27353" y="59656"/>
                    <a:pt x="26841" y="59557"/>
                  </a:cubicBezTo>
                  <a:cubicBezTo>
                    <a:pt x="26328" y="59457"/>
                    <a:pt x="25932" y="59200"/>
                    <a:pt x="25659" y="58792"/>
                  </a:cubicBezTo>
                  <a:cubicBezTo>
                    <a:pt x="25383" y="58388"/>
                    <a:pt x="25215" y="57812"/>
                    <a:pt x="25143" y="57064"/>
                  </a:cubicBezTo>
                  <a:cubicBezTo>
                    <a:pt x="25075" y="56320"/>
                    <a:pt x="25043" y="55303"/>
                    <a:pt x="25043" y="54011"/>
                  </a:cubicBezTo>
                  <a:lnTo>
                    <a:pt x="25043" y="22073"/>
                  </a:lnTo>
                  <a:lnTo>
                    <a:pt x="34288" y="22073"/>
                  </a:lnTo>
                  <a:cubicBezTo>
                    <a:pt x="34833" y="22073"/>
                    <a:pt x="35318" y="21868"/>
                    <a:pt x="35726" y="21461"/>
                  </a:cubicBezTo>
                  <a:cubicBezTo>
                    <a:pt x="36135" y="21056"/>
                    <a:pt x="36343" y="20580"/>
                    <a:pt x="36343" y="20036"/>
                  </a:cubicBezTo>
                  <a:lnTo>
                    <a:pt x="36343" y="14039"/>
                  </a:lnTo>
                  <a:cubicBezTo>
                    <a:pt x="36343" y="13495"/>
                    <a:pt x="36135" y="13019"/>
                    <a:pt x="35726" y="12615"/>
                  </a:cubicBezTo>
                  <a:cubicBezTo>
                    <a:pt x="35318" y="12207"/>
                    <a:pt x="34833" y="12003"/>
                    <a:pt x="34288" y="12003"/>
                  </a:cubicBezTo>
                  <a:lnTo>
                    <a:pt x="25043" y="12003"/>
                  </a:lnTo>
                  <a:lnTo>
                    <a:pt x="25043" y="1524"/>
                  </a:lnTo>
                  <a:cubicBezTo>
                    <a:pt x="25043" y="508"/>
                    <a:pt x="24502" y="0"/>
                    <a:pt x="23429" y="0"/>
                  </a:cubicBezTo>
                  <a:lnTo>
                    <a:pt x="23024" y="0"/>
                  </a:lnTo>
                  <a:lnTo>
                    <a:pt x="13623" y="1624"/>
                  </a:lnTo>
                  <a:cubicBezTo>
                    <a:pt x="13086" y="1764"/>
                    <a:pt x="12613" y="2000"/>
                    <a:pt x="12209" y="2337"/>
                  </a:cubicBezTo>
                  <a:cubicBezTo>
                    <a:pt x="11804" y="2677"/>
                    <a:pt x="11604" y="3121"/>
                    <a:pt x="11604" y="3661"/>
                  </a:cubicBezTo>
                  <a:lnTo>
                    <a:pt x="11604" y="12002"/>
                  </a:lnTo>
                  <a:lnTo>
                    <a:pt x="2034" y="12002"/>
                  </a:lnTo>
                  <a:cubicBezTo>
                    <a:pt x="1490" y="12002"/>
                    <a:pt x="1017" y="12207"/>
                    <a:pt x="609" y="12614"/>
                  </a:cubicBezTo>
                  <a:cubicBezTo>
                    <a:pt x="200" y="13019"/>
                    <a:pt x="0" y="13495"/>
                    <a:pt x="0" y="14039"/>
                  </a:cubicBezTo>
                  <a:lnTo>
                    <a:pt x="0" y="18612"/>
                  </a:lnTo>
                  <a:cubicBezTo>
                    <a:pt x="0" y="19160"/>
                    <a:pt x="200" y="19596"/>
                    <a:pt x="609" y="19936"/>
                  </a:cubicBezTo>
                  <a:cubicBezTo>
                    <a:pt x="1017" y="20276"/>
                    <a:pt x="1489" y="20512"/>
                    <a:pt x="2034" y="20648"/>
                  </a:cubicBezTo>
                  <a:lnTo>
                    <a:pt x="11604" y="22072"/>
                  </a:lnTo>
                  <a:lnTo>
                    <a:pt x="11604" y="5401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0" name="Freeform 109">
              <a:extLst>
                <a:ext uri="{FF2B5EF4-FFF2-40B4-BE49-F238E27FC236}">
                  <a16:creationId xmlns:a16="http://schemas.microsoft.com/office/drawing/2014/main" id="{830B4B03-F40D-1418-C597-8281CDD4691A}"/>
                </a:ext>
              </a:extLst>
            </p:cNvPr>
            <p:cNvSpPr/>
            <p:nvPr/>
          </p:nvSpPr>
          <p:spPr>
            <a:xfrm>
              <a:off x="10503645" y="6346185"/>
              <a:ext cx="13442" cy="57367"/>
            </a:xfrm>
            <a:custGeom>
              <a:avLst/>
              <a:gdLst>
                <a:gd name="connsiteX0" fmla="*/ 11404 w 13442"/>
                <a:gd name="connsiteY0" fmla="*/ 0 h 57367"/>
                <a:gd name="connsiteX1" fmla="*/ 2038 w 13442"/>
                <a:gd name="connsiteY1" fmla="*/ 0 h 57367"/>
                <a:gd name="connsiteX2" fmla="*/ 613 w 13442"/>
                <a:gd name="connsiteY2" fmla="*/ 608 h 57367"/>
                <a:gd name="connsiteX3" fmla="*/ 0 w 13442"/>
                <a:gd name="connsiteY3" fmla="*/ 2032 h 57367"/>
                <a:gd name="connsiteX4" fmla="*/ 0 w 13442"/>
                <a:gd name="connsiteY4" fmla="*/ 55235 h 57367"/>
                <a:gd name="connsiteX5" fmla="*/ 613 w 13442"/>
                <a:gd name="connsiteY5" fmla="*/ 56708 h 57367"/>
                <a:gd name="connsiteX6" fmla="*/ 2038 w 13442"/>
                <a:gd name="connsiteY6" fmla="*/ 57368 h 57367"/>
                <a:gd name="connsiteX7" fmla="*/ 11404 w 13442"/>
                <a:gd name="connsiteY7" fmla="*/ 57368 h 57367"/>
                <a:gd name="connsiteX8" fmla="*/ 12830 w 13442"/>
                <a:gd name="connsiteY8" fmla="*/ 56708 h 57367"/>
                <a:gd name="connsiteX9" fmla="*/ 13442 w 13442"/>
                <a:gd name="connsiteY9" fmla="*/ 55235 h 57367"/>
                <a:gd name="connsiteX10" fmla="*/ 13442 w 13442"/>
                <a:gd name="connsiteY10" fmla="*/ 2032 h 57367"/>
                <a:gd name="connsiteX11" fmla="*/ 12830 w 13442"/>
                <a:gd name="connsiteY11" fmla="*/ 608 h 57367"/>
                <a:gd name="connsiteX12" fmla="*/ 11404 w 13442"/>
                <a:gd name="connsiteY12" fmla="*/ 0 h 57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442" h="57367">
                  <a:moveTo>
                    <a:pt x="11404" y="0"/>
                  </a:moveTo>
                  <a:lnTo>
                    <a:pt x="2038" y="0"/>
                  </a:lnTo>
                  <a:cubicBezTo>
                    <a:pt x="1494" y="0"/>
                    <a:pt x="1021" y="204"/>
                    <a:pt x="613" y="608"/>
                  </a:cubicBezTo>
                  <a:cubicBezTo>
                    <a:pt x="204" y="1016"/>
                    <a:pt x="0" y="1488"/>
                    <a:pt x="0" y="2032"/>
                  </a:cubicBezTo>
                  <a:lnTo>
                    <a:pt x="0" y="55235"/>
                  </a:lnTo>
                  <a:cubicBezTo>
                    <a:pt x="0" y="55775"/>
                    <a:pt x="204" y="56268"/>
                    <a:pt x="613" y="56708"/>
                  </a:cubicBezTo>
                  <a:cubicBezTo>
                    <a:pt x="1021" y="57152"/>
                    <a:pt x="1494" y="57368"/>
                    <a:pt x="2038" y="57368"/>
                  </a:cubicBezTo>
                  <a:lnTo>
                    <a:pt x="11404" y="57368"/>
                  </a:lnTo>
                  <a:cubicBezTo>
                    <a:pt x="11945" y="57368"/>
                    <a:pt x="12421" y="57152"/>
                    <a:pt x="12830" y="56708"/>
                  </a:cubicBezTo>
                  <a:cubicBezTo>
                    <a:pt x="13234" y="56268"/>
                    <a:pt x="13442" y="55775"/>
                    <a:pt x="13442" y="55235"/>
                  </a:cubicBezTo>
                  <a:lnTo>
                    <a:pt x="13442" y="2032"/>
                  </a:lnTo>
                  <a:cubicBezTo>
                    <a:pt x="13442" y="1488"/>
                    <a:pt x="13234" y="1016"/>
                    <a:pt x="12830" y="608"/>
                  </a:cubicBezTo>
                  <a:cubicBezTo>
                    <a:pt x="12421" y="204"/>
                    <a:pt x="11945" y="0"/>
                    <a:pt x="11404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1" name="Freeform 110">
              <a:extLst>
                <a:ext uri="{FF2B5EF4-FFF2-40B4-BE49-F238E27FC236}">
                  <a16:creationId xmlns:a16="http://schemas.microsoft.com/office/drawing/2014/main" id="{F540A8EA-4569-6D07-4558-335E62EE4FA4}"/>
                </a:ext>
              </a:extLst>
            </p:cNvPr>
            <p:cNvSpPr/>
            <p:nvPr/>
          </p:nvSpPr>
          <p:spPr>
            <a:xfrm>
              <a:off x="10503339" y="6325534"/>
              <a:ext cx="14050" cy="13018"/>
            </a:xfrm>
            <a:custGeom>
              <a:avLst/>
              <a:gdLst>
                <a:gd name="connsiteX0" fmla="*/ 12017 w 14050"/>
                <a:gd name="connsiteY0" fmla="*/ 0 h 13018"/>
                <a:gd name="connsiteX1" fmla="*/ 2142 w 14050"/>
                <a:gd name="connsiteY1" fmla="*/ 0 h 13018"/>
                <a:gd name="connsiteX2" fmla="*/ 665 w 14050"/>
                <a:gd name="connsiteY2" fmla="*/ 608 h 13018"/>
                <a:gd name="connsiteX3" fmla="*/ 0 w 14050"/>
                <a:gd name="connsiteY3" fmla="*/ 2036 h 13018"/>
                <a:gd name="connsiteX4" fmla="*/ 0 w 14050"/>
                <a:gd name="connsiteY4" fmla="*/ 10982 h 13018"/>
                <a:gd name="connsiteX5" fmla="*/ 665 w 14050"/>
                <a:gd name="connsiteY5" fmla="*/ 12411 h 13018"/>
                <a:gd name="connsiteX6" fmla="*/ 2142 w 14050"/>
                <a:gd name="connsiteY6" fmla="*/ 13019 h 13018"/>
                <a:gd name="connsiteX7" fmla="*/ 12017 w 14050"/>
                <a:gd name="connsiteY7" fmla="*/ 13019 h 13018"/>
                <a:gd name="connsiteX8" fmla="*/ 13442 w 14050"/>
                <a:gd name="connsiteY8" fmla="*/ 12411 h 13018"/>
                <a:gd name="connsiteX9" fmla="*/ 14051 w 14050"/>
                <a:gd name="connsiteY9" fmla="*/ 10982 h 13018"/>
                <a:gd name="connsiteX10" fmla="*/ 14051 w 14050"/>
                <a:gd name="connsiteY10" fmla="*/ 2036 h 13018"/>
                <a:gd name="connsiteX11" fmla="*/ 13442 w 14050"/>
                <a:gd name="connsiteY11" fmla="*/ 608 h 13018"/>
                <a:gd name="connsiteX12" fmla="*/ 12017 w 14050"/>
                <a:gd name="connsiteY12" fmla="*/ 0 h 13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050" h="13018">
                  <a:moveTo>
                    <a:pt x="12017" y="0"/>
                  </a:moveTo>
                  <a:lnTo>
                    <a:pt x="2142" y="0"/>
                  </a:lnTo>
                  <a:cubicBezTo>
                    <a:pt x="1598" y="0"/>
                    <a:pt x="1105" y="204"/>
                    <a:pt x="665" y="608"/>
                  </a:cubicBezTo>
                  <a:cubicBezTo>
                    <a:pt x="220" y="1020"/>
                    <a:pt x="0" y="1492"/>
                    <a:pt x="0" y="2036"/>
                  </a:cubicBezTo>
                  <a:lnTo>
                    <a:pt x="0" y="10982"/>
                  </a:lnTo>
                  <a:cubicBezTo>
                    <a:pt x="0" y="11530"/>
                    <a:pt x="220" y="12002"/>
                    <a:pt x="665" y="12411"/>
                  </a:cubicBezTo>
                  <a:cubicBezTo>
                    <a:pt x="1105" y="12815"/>
                    <a:pt x="1598" y="13019"/>
                    <a:pt x="2142" y="13019"/>
                  </a:cubicBezTo>
                  <a:lnTo>
                    <a:pt x="12017" y="13019"/>
                  </a:lnTo>
                  <a:cubicBezTo>
                    <a:pt x="12557" y="13019"/>
                    <a:pt x="13034" y="12815"/>
                    <a:pt x="13442" y="12411"/>
                  </a:cubicBezTo>
                  <a:cubicBezTo>
                    <a:pt x="13847" y="12003"/>
                    <a:pt x="14051" y="11531"/>
                    <a:pt x="14051" y="10982"/>
                  </a:cubicBezTo>
                  <a:lnTo>
                    <a:pt x="14051" y="2036"/>
                  </a:lnTo>
                  <a:cubicBezTo>
                    <a:pt x="14051" y="1492"/>
                    <a:pt x="13847" y="1020"/>
                    <a:pt x="13442" y="608"/>
                  </a:cubicBezTo>
                  <a:cubicBezTo>
                    <a:pt x="13034" y="204"/>
                    <a:pt x="12557" y="0"/>
                    <a:pt x="12017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2" name="Freeform 111">
              <a:extLst>
                <a:ext uri="{FF2B5EF4-FFF2-40B4-BE49-F238E27FC236}">
                  <a16:creationId xmlns:a16="http://schemas.microsoft.com/office/drawing/2014/main" id="{3346A12E-43C0-2C2D-652B-8AF5B06CFD5E}"/>
                </a:ext>
              </a:extLst>
            </p:cNvPr>
            <p:cNvSpPr/>
            <p:nvPr/>
          </p:nvSpPr>
          <p:spPr>
            <a:xfrm>
              <a:off x="10528895" y="6345470"/>
              <a:ext cx="48663" cy="58896"/>
            </a:xfrm>
            <a:custGeom>
              <a:avLst/>
              <a:gdLst>
                <a:gd name="connsiteX0" fmla="*/ 6211 w 48663"/>
                <a:gd name="connsiteY0" fmla="*/ 51675 h 58896"/>
                <a:gd name="connsiteX1" fmla="*/ 13795 w 48663"/>
                <a:gd name="connsiteY1" fmla="*/ 56964 h 58896"/>
                <a:gd name="connsiteX2" fmla="*/ 24334 w 48663"/>
                <a:gd name="connsiteY2" fmla="*/ 58896 h 58896"/>
                <a:gd name="connsiteX3" fmla="*/ 34869 w 48663"/>
                <a:gd name="connsiteY3" fmla="*/ 56964 h 58896"/>
                <a:gd name="connsiteX4" fmla="*/ 42453 w 48663"/>
                <a:gd name="connsiteY4" fmla="*/ 51675 h 58896"/>
                <a:gd name="connsiteX5" fmla="*/ 47086 w 48663"/>
                <a:gd name="connsiteY5" fmla="*/ 43689 h 58896"/>
                <a:gd name="connsiteX6" fmla="*/ 48664 w 48663"/>
                <a:gd name="connsiteY6" fmla="*/ 33571 h 58896"/>
                <a:gd name="connsiteX7" fmla="*/ 48664 w 48663"/>
                <a:gd name="connsiteY7" fmla="*/ 25329 h 58896"/>
                <a:gd name="connsiteX8" fmla="*/ 47086 w 48663"/>
                <a:gd name="connsiteY8" fmla="*/ 15207 h 58896"/>
                <a:gd name="connsiteX9" fmla="*/ 42453 w 48663"/>
                <a:gd name="connsiteY9" fmla="*/ 7222 h 58896"/>
                <a:gd name="connsiteX10" fmla="*/ 34869 w 48663"/>
                <a:gd name="connsiteY10" fmla="*/ 1932 h 58896"/>
                <a:gd name="connsiteX11" fmla="*/ 24334 w 48663"/>
                <a:gd name="connsiteY11" fmla="*/ 0 h 58896"/>
                <a:gd name="connsiteX12" fmla="*/ 13795 w 48663"/>
                <a:gd name="connsiteY12" fmla="*/ 1932 h 58896"/>
                <a:gd name="connsiteX13" fmla="*/ 6211 w 48663"/>
                <a:gd name="connsiteY13" fmla="*/ 7222 h 58896"/>
                <a:gd name="connsiteX14" fmla="*/ 1578 w 48663"/>
                <a:gd name="connsiteY14" fmla="*/ 15207 h 58896"/>
                <a:gd name="connsiteX15" fmla="*/ 0 w 48663"/>
                <a:gd name="connsiteY15" fmla="*/ 25329 h 58896"/>
                <a:gd name="connsiteX16" fmla="*/ 0 w 48663"/>
                <a:gd name="connsiteY16" fmla="*/ 33571 h 58896"/>
                <a:gd name="connsiteX17" fmla="*/ 1578 w 48663"/>
                <a:gd name="connsiteY17" fmla="*/ 43689 h 58896"/>
                <a:gd name="connsiteX18" fmla="*/ 6211 w 48663"/>
                <a:gd name="connsiteY18" fmla="*/ 51675 h 58896"/>
                <a:gd name="connsiteX19" fmla="*/ 13438 w 48663"/>
                <a:gd name="connsiteY19" fmla="*/ 25329 h 58896"/>
                <a:gd name="connsiteX20" fmla="*/ 16185 w 48663"/>
                <a:gd name="connsiteY20" fmla="*/ 15311 h 58896"/>
                <a:gd name="connsiteX21" fmla="*/ 24334 w 48663"/>
                <a:gd name="connsiteY21" fmla="*/ 11598 h 58896"/>
                <a:gd name="connsiteX22" fmla="*/ 32478 w 48663"/>
                <a:gd name="connsiteY22" fmla="*/ 15311 h 58896"/>
                <a:gd name="connsiteX23" fmla="*/ 35225 w 48663"/>
                <a:gd name="connsiteY23" fmla="*/ 25329 h 58896"/>
                <a:gd name="connsiteX24" fmla="*/ 35225 w 48663"/>
                <a:gd name="connsiteY24" fmla="*/ 33571 h 58896"/>
                <a:gd name="connsiteX25" fmla="*/ 32478 w 48663"/>
                <a:gd name="connsiteY25" fmla="*/ 43585 h 58896"/>
                <a:gd name="connsiteX26" fmla="*/ 24334 w 48663"/>
                <a:gd name="connsiteY26" fmla="*/ 47302 h 58896"/>
                <a:gd name="connsiteX27" fmla="*/ 16185 w 48663"/>
                <a:gd name="connsiteY27" fmla="*/ 43585 h 58896"/>
                <a:gd name="connsiteX28" fmla="*/ 13438 w 48663"/>
                <a:gd name="connsiteY28" fmla="*/ 33571 h 58896"/>
                <a:gd name="connsiteX29" fmla="*/ 13438 w 48663"/>
                <a:gd name="connsiteY29" fmla="*/ 25329 h 5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896">
                  <a:moveTo>
                    <a:pt x="6211" y="51675"/>
                  </a:moveTo>
                  <a:cubicBezTo>
                    <a:pt x="8245" y="53911"/>
                    <a:pt x="10775" y="55676"/>
                    <a:pt x="13795" y="56964"/>
                  </a:cubicBezTo>
                  <a:cubicBezTo>
                    <a:pt x="16814" y="58252"/>
                    <a:pt x="20325" y="58896"/>
                    <a:pt x="24334" y="58896"/>
                  </a:cubicBezTo>
                  <a:cubicBezTo>
                    <a:pt x="28338" y="58896"/>
                    <a:pt x="31850" y="58252"/>
                    <a:pt x="34869" y="56964"/>
                  </a:cubicBezTo>
                  <a:cubicBezTo>
                    <a:pt x="37888" y="55676"/>
                    <a:pt x="40419" y="53911"/>
                    <a:pt x="42453" y="51675"/>
                  </a:cubicBezTo>
                  <a:cubicBezTo>
                    <a:pt x="44491" y="49438"/>
                    <a:pt x="46033" y="46778"/>
                    <a:pt x="47086" y="43689"/>
                  </a:cubicBezTo>
                  <a:cubicBezTo>
                    <a:pt x="48135" y="40604"/>
                    <a:pt x="48664" y="37228"/>
                    <a:pt x="48664" y="33571"/>
                  </a:cubicBezTo>
                  <a:lnTo>
                    <a:pt x="48664" y="25329"/>
                  </a:lnTo>
                  <a:cubicBezTo>
                    <a:pt x="48664" y="21669"/>
                    <a:pt x="48135" y="18296"/>
                    <a:pt x="47086" y="15207"/>
                  </a:cubicBezTo>
                  <a:cubicBezTo>
                    <a:pt x="46033" y="12122"/>
                    <a:pt x="44491" y="9458"/>
                    <a:pt x="42453" y="7222"/>
                  </a:cubicBezTo>
                  <a:cubicBezTo>
                    <a:pt x="40419" y="4985"/>
                    <a:pt x="37888" y="3225"/>
                    <a:pt x="34869" y="1932"/>
                  </a:cubicBezTo>
                  <a:cubicBezTo>
                    <a:pt x="31850" y="644"/>
                    <a:pt x="28338" y="0"/>
                    <a:pt x="24334" y="0"/>
                  </a:cubicBezTo>
                  <a:cubicBezTo>
                    <a:pt x="20325" y="0"/>
                    <a:pt x="16814" y="644"/>
                    <a:pt x="13795" y="1932"/>
                  </a:cubicBezTo>
                  <a:cubicBezTo>
                    <a:pt x="10775" y="3225"/>
                    <a:pt x="8245" y="4985"/>
                    <a:pt x="6211" y="7222"/>
                  </a:cubicBezTo>
                  <a:cubicBezTo>
                    <a:pt x="4172" y="9458"/>
                    <a:pt x="2631" y="12123"/>
                    <a:pt x="1578" y="15207"/>
                  </a:cubicBezTo>
                  <a:cubicBezTo>
                    <a:pt x="524" y="18296"/>
                    <a:pt x="0" y="21669"/>
                    <a:pt x="0" y="25329"/>
                  </a:cubicBezTo>
                  <a:lnTo>
                    <a:pt x="0" y="33571"/>
                  </a:lnTo>
                  <a:cubicBezTo>
                    <a:pt x="0" y="37228"/>
                    <a:pt x="525" y="40604"/>
                    <a:pt x="1578" y="43689"/>
                  </a:cubicBezTo>
                  <a:cubicBezTo>
                    <a:pt x="2631" y="46778"/>
                    <a:pt x="4172" y="49438"/>
                    <a:pt x="6211" y="51675"/>
                  </a:cubicBezTo>
                  <a:moveTo>
                    <a:pt x="13438" y="25329"/>
                  </a:moveTo>
                  <a:cubicBezTo>
                    <a:pt x="13438" y="21124"/>
                    <a:pt x="14355" y="17788"/>
                    <a:pt x="16185" y="15311"/>
                  </a:cubicBezTo>
                  <a:cubicBezTo>
                    <a:pt x="18019" y="12835"/>
                    <a:pt x="20734" y="11598"/>
                    <a:pt x="24334" y="11598"/>
                  </a:cubicBezTo>
                  <a:cubicBezTo>
                    <a:pt x="27926" y="11598"/>
                    <a:pt x="30645" y="12835"/>
                    <a:pt x="32478" y="15311"/>
                  </a:cubicBezTo>
                  <a:cubicBezTo>
                    <a:pt x="34308" y="17788"/>
                    <a:pt x="35225" y="21124"/>
                    <a:pt x="35225" y="25329"/>
                  </a:cubicBezTo>
                  <a:lnTo>
                    <a:pt x="35225" y="33571"/>
                  </a:lnTo>
                  <a:cubicBezTo>
                    <a:pt x="35225" y="37776"/>
                    <a:pt x="34308" y="41117"/>
                    <a:pt x="32478" y="43585"/>
                  </a:cubicBezTo>
                  <a:cubicBezTo>
                    <a:pt x="30645" y="46066"/>
                    <a:pt x="27926" y="47302"/>
                    <a:pt x="24334" y="47302"/>
                  </a:cubicBezTo>
                  <a:cubicBezTo>
                    <a:pt x="20734" y="47302"/>
                    <a:pt x="18019" y="46066"/>
                    <a:pt x="16185" y="43585"/>
                  </a:cubicBezTo>
                  <a:cubicBezTo>
                    <a:pt x="14355" y="41117"/>
                    <a:pt x="13438" y="37776"/>
                    <a:pt x="13438" y="33571"/>
                  </a:cubicBezTo>
                  <a:lnTo>
                    <a:pt x="13438" y="25329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3" name="Freeform 112">
              <a:extLst>
                <a:ext uri="{FF2B5EF4-FFF2-40B4-BE49-F238E27FC236}">
                  <a16:creationId xmlns:a16="http://schemas.microsoft.com/office/drawing/2014/main" id="{E33C4F1A-CA29-81D8-4A5E-E0EFD6779074}"/>
                </a:ext>
              </a:extLst>
            </p:cNvPr>
            <p:cNvSpPr/>
            <p:nvPr/>
          </p:nvSpPr>
          <p:spPr>
            <a:xfrm>
              <a:off x="10589061" y="6345474"/>
              <a:ext cx="47038" cy="58080"/>
            </a:xfrm>
            <a:custGeom>
              <a:avLst/>
              <a:gdLst>
                <a:gd name="connsiteX0" fmla="*/ 29628 w 47038"/>
                <a:gd name="connsiteY0" fmla="*/ 11951 h 58080"/>
                <a:gd name="connsiteX1" fmla="*/ 32223 w 47038"/>
                <a:gd name="connsiteY1" fmla="*/ 13779 h 58080"/>
                <a:gd name="connsiteX2" fmla="*/ 33344 w 47038"/>
                <a:gd name="connsiteY2" fmla="*/ 17236 h 58080"/>
                <a:gd name="connsiteX3" fmla="*/ 33596 w 47038"/>
                <a:gd name="connsiteY3" fmla="*/ 22785 h 58080"/>
                <a:gd name="connsiteX4" fmla="*/ 33596 w 47038"/>
                <a:gd name="connsiteY4" fmla="*/ 55944 h 58080"/>
                <a:gd name="connsiteX5" fmla="*/ 34209 w 47038"/>
                <a:gd name="connsiteY5" fmla="*/ 57420 h 58080"/>
                <a:gd name="connsiteX6" fmla="*/ 35634 w 47038"/>
                <a:gd name="connsiteY6" fmla="*/ 58080 h 58080"/>
                <a:gd name="connsiteX7" fmla="*/ 45000 w 47038"/>
                <a:gd name="connsiteY7" fmla="*/ 58080 h 58080"/>
                <a:gd name="connsiteX8" fmla="*/ 46426 w 47038"/>
                <a:gd name="connsiteY8" fmla="*/ 57420 h 58080"/>
                <a:gd name="connsiteX9" fmla="*/ 47038 w 47038"/>
                <a:gd name="connsiteY9" fmla="*/ 55944 h 58080"/>
                <a:gd name="connsiteX10" fmla="*/ 47038 w 47038"/>
                <a:gd name="connsiteY10" fmla="*/ 22785 h 58080"/>
                <a:gd name="connsiteX11" fmla="*/ 46321 w 47038"/>
                <a:gd name="connsiteY11" fmla="*/ 13731 h 58080"/>
                <a:gd name="connsiteX12" fmla="*/ 43727 w 47038"/>
                <a:gd name="connsiteY12" fmla="*/ 6506 h 58080"/>
                <a:gd name="connsiteX13" fmla="*/ 38381 w 47038"/>
                <a:gd name="connsiteY13" fmla="*/ 1724 h 58080"/>
                <a:gd name="connsiteX14" fmla="*/ 29423 w 47038"/>
                <a:gd name="connsiteY14" fmla="*/ 0 h 58080"/>
                <a:gd name="connsiteX15" fmla="*/ 24843 w 47038"/>
                <a:gd name="connsiteY15" fmla="*/ 248 h 58080"/>
                <a:gd name="connsiteX16" fmla="*/ 20870 w 47038"/>
                <a:gd name="connsiteY16" fmla="*/ 1068 h 58080"/>
                <a:gd name="connsiteX17" fmla="*/ 17054 w 47038"/>
                <a:gd name="connsiteY17" fmla="*/ 2541 h 58080"/>
                <a:gd name="connsiteX18" fmla="*/ 12930 w 47038"/>
                <a:gd name="connsiteY18" fmla="*/ 4881 h 58080"/>
                <a:gd name="connsiteX19" fmla="*/ 12930 w 47038"/>
                <a:gd name="connsiteY19" fmla="*/ 2745 h 58080"/>
                <a:gd name="connsiteX20" fmla="*/ 12321 w 47038"/>
                <a:gd name="connsiteY20" fmla="*/ 1320 h 58080"/>
                <a:gd name="connsiteX21" fmla="*/ 10892 w 47038"/>
                <a:gd name="connsiteY21" fmla="*/ 712 h 58080"/>
                <a:gd name="connsiteX22" fmla="*/ 2038 w 47038"/>
                <a:gd name="connsiteY22" fmla="*/ 712 h 58080"/>
                <a:gd name="connsiteX23" fmla="*/ 613 w 47038"/>
                <a:gd name="connsiteY23" fmla="*/ 1320 h 58080"/>
                <a:gd name="connsiteX24" fmla="*/ 0 w 47038"/>
                <a:gd name="connsiteY24" fmla="*/ 2745 h 58080"/>
                <a:gd name="connsiteX25" fmla="*/ 0 w 47038"/>
                <a:gd name="connsiteY25" fmla="*/ 55944 h 58080"/>
                <a:gd name="connsiteX26" fmla="*/ 613 w 47038"/>
                <a:gd name="connsiteY26" fmla="*/ 57420 h 58080"/>
                <a:gd name="connsiteX27" fmla="*/ 2038 w 47038"/>
                <a:gd name="connsiteY27" fmla="*/ 58080 h 58080"/>
                <a:gd name="connsiteX28" fmla="*/ 11404 w 47038"/>
                <a:gd name="connsiteY28" fmla="*/ 58080 h 58080"/>
                <a:gd name="connsiteX29" fmla="*/ 12830 w 47038"/>
                <a:gd name="connsiteY29" fmla="*/ 57420 h 58080"/>
                <a:gd name="connsiteX30" fmla="*/ 13438 w 47038"/>
                <a:gd name="connsiteY30" fmla="*/ 55944 h 58080"/>
                <a:gd name="connsiteX31" fmla="*/ 13438 w 47038"/>
                <a:gd name="connsiteY31" fmla="*/ 15051 h 58080"/>
                <a:gd name="connsiteX32" fmla="*/ 19497 w 47038"/>
                <a:gd name="connsiteY32" fmla="*/ 12354 h 58080"/>
                <a:gd name="connsiteX33" fmla="*/ 24942 w 47038"/>
                <a:gd name="connsiteY33" fmla="*/ 11390 h 58080"/>
                <a:gd name="connsiteX34" fmla="*/ 29627 w 47038"/>
                <a:gd name="connsiteY34" fmla="*/ 11950 h 58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038" h="58080">
                  <a:moveTo>
                    <a:pt x="29628" y="11951"/>
                  </a:moveTo>
                  <a:cubicBezTo>
                    <a:pt x="30781" y="12323"/>
                    <a:pt x="31646" y="12931"/>
                    <a:pt x="32223" y="13779"/>
                  </a:cubicBezTo>
                  <a:cubicBezTo>
                    <a:pt x="32799" y="14627"/>
                    <a:pt x="33172" y="15783"/>
                    <a:pt x="33344" y="17236"/>
                  </a:cubicBezTo>
                  <a:cubicBezTo>
                    <a:pt x="33512" y="18700"/>
                    <a:pt x="33596" y="20548"/>
                    <a:pt x="33596" y="22785"/>
                  </a:cubicBezTo>
                  <a:lnTo>
                    <a:pt x="33596" y="55944"/>
                  </a:lnTo>
                  <a:cubicBezTo>
                    <a:pt x="33596" y="56488"/>
                    <a:pt x="33800" y="56976"/>
                    <a:pt x="34209" y="57420"/>
                  </a:cubicBezTo>
                  <a:cubicBezTo>
                    <a:pt x="34613" y="57860"/>
                    <a:pt x="35090" y="58080"/>
                    <a:pt x="35634" y="58080"/>
                  </a:cubicBezTo>
                  <a:lnTo>
                    <a:pt x="45000" y="58080"/>
                  </a:lnTo>
                  <a:cubicBezTo>
                    <a:pt x="45541" y="58080"/>
                    <a:pt x="46017" y="57860"/>
                    <a:pt x="46426" y="57420"/>
                  </a:cubicBezTo>
                  <a:cubicBezTo>
                    <a:pt x="46834" y="56976"/>
                    <a:pt x="47038" y="56488"/>
                    <a:pt x="47038" y="55944"/>
                  </a:cubicBezTo>
                  <a:lnTo>
                    <a:pt x="47038" y="22785"/>
                  </a:lnTo>
                  <a:cubicBezTo>
                    <a:pt x="47038" y="19528"/>
                    <a:pt x="46798" y="16512"/>
                    <a:pt x="46321" y="13731"/>
                  </a:cubicBezTo>
                  <a:cubicBezTo>
                    <a:pt x="45849" y="10950"/>
                    <a:pt x="44984" y="8542"/>
                    <a:pt x="43727" y="6506"/>
                  </a:cubicBezTo>
                  <a:cubicBezTo>
                    <a:pt x="42469" y="4473"/>
                    <a:pt x="40691" y="2881"/>
                    <a:pt x="38381" y="1724"/>
                  </a:cubicBezTo>
                  <a:cubicBezTo>
                    <a:pt x="36074" y="576"/>
                    <a:pt x="33091" y="0"/>
                    <a:pt x="29423" y="0"/>
                  </a:cubicBezTo>
                  <a:cubicBezTo>
                    <a:pt x="27726" y="0"/>
                    <a:pt x="26200" y="84"/>
                    <a:pt x="24843" y="248"/>
                  </a:cubicBezTo>
                  <a:cubicBezTo>
                    <a:pt x="23481" y="420"/>
                    <a:pt x="22160" y="692"/>
                    <a:pt x="20870" y="1068"/>
                  </a:cubicBezTo>
                  <a:cubicBezTo>
                    <a:pt x="19581" y="1436"/>
                    <a:pt x="18307" y="1929"/>
                    <a:pt x="17054" y="2541"/>
                  </a:cubicBezTo>
                  <a:cubicBezTo>
                    <a:pt x="15797" y="3153"/>
                    <a:pt x="14423" y="3933"/>
                    <a:pt x="12930" y="4881"/>
                  </a:cubicBezTo>
                  <a:lnTo>
                    <a:pt x="12930" y="2745"/>
                  </a:lnTo>
                  <a:cubicBezTo>
                    <a:pt x="12930" y="2201"/>
                    <a:pt x="12726" y="1724"/>
                    <a:pt x="12321" y="1320"/>
                  </a:cubicBezTo>
                  <a:cubicBezTo>
                    <a:pt x="11913" y="912"/>
                    <a:pt x="11436" y="712"/>
                    <a:pt x="10892" y="712"/>
                  </a:cubicBezTo>
                  <a:lnTo>
                    <a:pt x="2038" y="712"/>
                  </a:lnTo>
                  <a:cubicBezTo>
                    <a:pt x="1494" y="712"/>
                    <a:pt x="1017" y="912"/>
                    <a:pt x="613" y="1320"/>
                  </a:cubicBezTo>
                  <a:cubicBezTo>
                    <a:pt x="204" y="1724"/>
                    <a:pt x="0" y="2200"/>
                    <a:pt x="0" y="2745"/>
                  </a:cubicBezTo>
                  <a:lnTo>
                    <a:pt x="0" y="55944"/>
                  </a:lnTo>
                  <a:cubicBezTo>
                    <a:pt x="0" y="56488"/>
                    <a:pt x="204" y="56976"/>
                    <a:pt x="613" y="57420"/>
                  </a:cubicBezTo>
                  <a:cubicBezTo>
                    <a:pt x="1017" y="57860"/>
                    <a:pt x="1494" y="58080"/>
                    <a:pt x="2038" y="58080"/>
                  </a:cubicBezTo>
                  <a:lnTo>
                    <a:pt x="11404" y="58080"/>
                  </a:lnTo>
                  <a:cubicBezTo>
                    <a:pt x="11945" y="58080"/>
                    <a:pt x="12421" y="57860"/>
                    <a:pt x="12830" y="57420"/>
                  </a:cubicBezTo>
                  <a:cubicBezTo>
                    <a:pt x="13238" y="56976"/>
                    <a:pt x="13438" y="56488"/>
                    <a:pt x="13438" y="55944"/>
                  </a:cubicBezTo>
                  <a:lnTo>
                    <a:pt x="13438" y="15051"/>
                  </a:lnTo>
                  <a:cubicBezTo>
                    <a:pt x="15608" y="13899"/>
                    <a:pt x="17627" y="13003"/>
                    <a:pt x="19497" y="12354"/>
                  </a:cubicBezTo>
                  <a:cubicBezTo>
                    <a:pt x="21362" y="11714"/>
                    <a:pt x="23177" y="11390"/>
                    <a:pt x="24942" y="11390"/>
                  </a:cubicBezTo>
                  <a:cubicBezTo>
                    <a:pt x="26913" y="11390"/>
                    <a:pt x="28470" y="11578"/>
                    <a:pt x="29627" y="1195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4" name="Freeform 113">
              <a:extLst>
                <a:ext uri="{FF2B5EF4-FFF2-40B4-BE49-F238E27FC236}">
                  <a16:creationId xmlns:a16="http://schemas.microsoft.com/office/drawing/2014/main" id="{52271D1E-E3BC-DFED-3C90-FA649D489982}"/>
                </a:ext>
              </a:extLst>
            </p:cNvPr>
            <p:cNvSpPr/>
            <p:nvPr/>
          </p:nvSpPr>
          <p:spPr>
            <a:xfrm>
              <a:off x="10647191" y="6345473"/>
              <a:ext cx="44695" cy="58892"/>
            </a:xfrm>
            <a:custGeom>
              <a:avLst/>
              <a:gdLst>
                <a:gd name="connsiteX0" fmla="*/ 31970 w 44695"/>
                <a:gd name="connsiteY0" fmla="*/ 56048 h 58892"/>
                <a:gd name="connsiteX1" fmla="*/ 32582 w 44695"/>
                <a:gd name="connsiteY1" fmla="*/ 57472 h 58892"/>
                <a:gd name="connsiteX2" fmla="*/ 34004 w 44695"/>
                <a:gd name="connsiteY2" fmla="*/ 58080 h 58892"/>
                <a:gd name="connsiteX3" fmla="*/ 42661 w 44695"/>
                <a:gd name="connsiteY3" fmla="*/ 58080 h 58892"/>
                <a:gd name="connsiteX4" fmla="*/ 44087 w 44695"/>
                <a:gd name="connsiteY4" fmla="*/ 57472 h 58892"/>
                <a:gd name="connsiteX5" fmla="*/ 44695 w 44695"/>
                <a:gd name="connsiteY5" fmla="*/ 56048 h 58892"/>
                <a:gd name="connsiteX6" fmla="*/ 44695 w 44695"/>
                <a:gd name="connsiteY6" fmla="*/ 19424 h 58892"/>
                <a:gd name="connsiteX7" fmla="*/ 38945 w 44695"/>
                <a:gd name="connsiteY7" fmla="*/ 4781 h 58892"/>
                <a:gd name="connsiteX8" fmla="*/ 22299 w 44695"/>
                <a:gd name="connsiteY8" fmla="*/ 0 h 58892"/>
                <a:gd name="connsiteX9" fmla="*/ 12677 w 44695"/>
                <a:gd name="connsiteY9" fmla="*/ 500 h 58892"/>
                <a:gd name="connsiteX10" fmla="*/ 5297 w 44695"/>
                <a:gd name="connsiteY10" fmla="*/ 1612 h 58892"/>
                <a:gd name="connsiteX11" fmla="*/ 3363 w 44695"/>
                <a:gd name="connsiteY11" fmla="*/ 3725 h 58892"/>
                <a:gd name="connsiteX12" fmla="*/ 3363 w 44695"/>
                <a:gd name="connsiteY12" fmla="*/ 10178 h 58892"/>
                <a:gd name="connsiteX13" fmla="*/ 3872 w 44695"/>
                <a:gd name="connsiteY13" fmla="*/ 11594 h 58892"/>
                <a:gd name="connsiteX14" fmla="*/ 5193 w 44695"/>
                <a:gd name="connsiteY14" fmla="*/ 11898 h 58892"/>
                <a:gd name="connsiteX15" fmla="*/ 5702 w 44695"/>
                <a:gd name="connsiteY15" fmla="*/ 11898 h 58892"/>
                <a:gd name="connsiteX16" fmla="*/ 12829 w 44695"/>
                <a:gd name="connsiteY16" fmla="*/ 11342 h 58892"/>
                <a:gd name="connsiteX17" fmla="*/ 22299 w 44695"/>
                <a:gd name="connsiteY17" fmla="*/ 11086 h 58892"/>
                <a:gd name="connsiteX18" fmla="*/ 29071 w 44695"/>
                <a:gd name="connsiteY18" fmla="*/ 12727 h 58892"/>
                <a:gd name="connsiteX19" fmla="*/ 31257 w 44695"/>
                <a:gd name="connsiteY19" fmla="*/ 19392 h 58892"/>
                <a:gd name="connsiteX20" fmla="*/ 31257 w 44695"/>
                <a:gd name="connsiteY20" fmla="*/ 23901 h 58892"/>
                <a:gd name="connsiteX21" fmla="*/ 24842 w 44695"/>
                <a:gd name="connsiteY21" fmla="*/ 23901 h 58892"/>
                <a:gd name="connsiteX22" fmla="*/ 13494 w 44695"/>
                <a:gd name="connsiteY22" fmla="*/ 25021 h 58892"/>
                <a:gd name="connsiteX23" fmla="*/ 5754 w 44695"/>
                <a:gd name="connsiteY23" fmla="*/ 28378 h 58892"/>
                <a:gd name="connsiteX24" fmla="*/ 1378 w 44695"/>
                <a:gd name="connsiteY24" fmla="*/ 33871 h 58892"/>
                <a:gd name="connsiteX25" fmla="*/ 0 w 44695"/>
                <a:gd name="connsiteY25" fmla="*/ 41501 h 58892"/>
                <a:gd name="connsiteX26" fmla="*/ 0 w 44695"/>
                <a:gd name="connsiteY26" fmla="*/ 41909 h 58892"/>
                <a:gd name="connsiteX27" fmla="*/ 1578 w 44695"/>
                <a:gd name="connsiteY27" fmla="*/ 50350 h 58892"/>
                <a:gd name="connsiteX28" fmla="*/ 5654 w 44695"/>
                <a:gd name="connsiteY28" fmla="*/ 55539 h 58892"/>
                <a:gd name="connsiteX29" fmla="*/ 11304 w 44695"/>
                <a:gd name="connsiteY29" fmla="*/ 58180 h 58892"/>
                <a:gd name="connsiteX30" fmla="*/ 17615 w 44695"/>
                <a:gd name="connsiteY30" fmla="*/ 58892 h 58892"/>
                <a:gd name="connsiteX31" fmla="*/ 24842 w 44695"/>
                <a:gd name="connsiteY31" fmla="*/ 57724 h 58892"/>
                <a:gd name="connsiteX32" fmla="*/ 31970 w 44695"/>
                <a:gd name="connsiteY32" fmla="*/ 54419 h 58892"/>
                <a:gd name="connsiteX33" fmla="*/ 31970 w 44695"/>
                <a:gd name="connsiteY33" fmla="*/ 56048 h 58892"/>
                <a:gd name="connsiteX34" fmla="*/ 31257 w 44695"/>
                <a:gd name="connsiteY34" fmla="*/ 45365 h 58892"/>
                <a:gd name="connsiteX35" fmla="*/ 26292 w 44695"/>
                <a:gd name="connsiteY35" fmla="*/ 47398 h 58892"/>
                <a:gd name="connsiteX36" fmla="*/ 20810 w 44695"/>
                <a:gd name="connsiteY36" fmla="*/ 48214 h 58892"/>
                <a:gd name="connsiteX37" fmla="*/ 15180 w 44695"/>
                <a:gd name="connsiteY37" fmla="*/ 46942 h 58892"/>
                <a:gd name="connsiteX38" fmla="*/ 13442 w 44695"/>
                <a:gd name="connsiteY38" fmla="*/ 41909 h 58892"/>
                <a:gd name="connsiteX39" fmla="*/ 13442 w 44695"/>
                <a:gd name="connsiteY39" fmla="*/ 41501 h 58892"/>
                <a:gd name="connsiteX40" fmla="*/ 13899 w 44695"/>
                <a:gd name="connsiteY40" fmla="*/ 37736 h 58892"/>
                <a:gd name="connsiteX41" fmla="*/ 15641 w 44695"/>
                <a:gd name="connsiteY41" fmla="*/ 35043 h 58892"/>
                <a:gd name="connsiteX42" fmla="*/ 19124 w 44695"/>
                <a:gd name="connsiteY42" fmla="*/ 33415 h 58892"/>
                <a:gd name="connsiteX43" fmla="*/ 24806 w 44695"/>
                <a:gd name="connsiteY43" fmla="*/ 32855 h 58892"/>
                <a:gd name="connsiteX44" fmla="*/ 31257 w 44695"/>
                <a:gd name="connsiteY44" fmla="*/ 32855 h 58892"/>
                <a:gd name="connsiteX45" fmla="*/ 31257 w 44695"/>
                <a:gd name="connsiteY45" fmla="*/ 45365 h 58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695" h="58892">
                  <a:moveTo>
                    <a:pt x="31970" y="56048"/>
                  </a:moveTo>
                  <a:cubicBezTo>
                    <a:pt x="31970" y="56588"/>
                    <a:pt x="32174" y="57064"/>
                    <a:pt x="32582" y="57472"/>
                  </a:cubicBezTo>
                  <a:cubicBezTo>
                    <a:pt x="32987" y="57876"/>
                    <a:pt x="33459" y="58080"/>
                    <a:pt x="34004" y="58080"/>
                  </a:cubicBezTo>
                  <a:lnTo>
                    <a:pt x="42661" y="58080"/>
                  </a:lnTo>
                  <a:cubicBezTo>
                    <a:pt x="43201" y="58080"/>
                    <a:pt x="43678" y="57876"/>
                    <a:pt x="44087" y="57472"/>
                  </a:cubicBezTo>
                  <a:cubicBezTo>
                    <a:pt x="44491" y="57064"/>
                    <a:pt x="44695" y="56588"/>
                    <a:pt x="44695" y="56048"/>
                  </a:cubicBezTo>
                  <a:lnTo>
                    <a:pt x="44695" y="19424"/>
                  </a:lnTo>
                  <a:cubicBezTo>
                    <a:pt x="44695" y="12851"/>
                    <a:pt x="42777" y="7970"/>
                    <a:pt x="38945" y="4781"/>
                  </a:cubicBezTo>
                  <a:cubicBezTo>
                    <a:pt x="35109" y="1592"/>
                    <a:pt x="29559" y="0"/>
                    <a:pt x="22299" y="0"/>
                  </a:cubicBezTo>
                  <a:cubicBezTo>
                    <a:pt x="18768" y="0"/>
                    <a:pt x="15560" y="164"/>
                    <a:pt x="12677" y="500"/>
                  </a:cubicBezTo>
                  <a:cubicBezTo>
                    <a:pt x="9790" y="836"/>
                    <a:pt x="7331" y="1204"/>
                    <a:pt x="5297" y="1612"/>
                  </a:cubicBezTo>
                  <a:cubicBezTo>
                    <a:pt x="4008" y="1880"/>
                    <a:pt x="3363" y="2584"/>
                    <a:pt x="3363" y="3725"/>
                  </a:cubicBezTo>
                  <a:lnTo>
                    <a:pt x="3363" y="10178"/>
                  </a:lnTo>
                  <a:cubicBezTo>
                    <a:pt x="3363" y="10918"/>
                    <a:pt x="3531" y="11390"/>
                    <a:pt x="3872" y="11594"/>
                  </a:cubicBezTo>
                  <a:cubicBezTo>
                    <a:pt x="4212" y="11798"/>
                    <a:pt x="4649" y="11898"/>
                    <a:pt x="5193" y="11898"/>
                  </a:cubicBezTo>
                  <a:lnTo>
                    <a:pt x="5702" y="11898"/>
                  </a:lnTo>
                  <a:cubicBezTo>
                    <a:pt x="7400" y="11694"/>
                    <a:pt x="9774" y="11510"/>
                    <a:pt x="12829" y="11342"/>
                  </a:cubicBezTo>
                  <a:cubicBezTo>
                    <a:pt x="15885" y="11170"/>
                    <a:pt x="19040" y="11086"/>
                    <a:pt x="22299" y="11086"/>
                  </a:cubicBezTo>
                  <a:cubicBezTo>
                    <a:pt x="25354" y="11086"/>
                    <a:pt x="27609" y="11634"/>
                    <a:pt x="29071" y="12727"/>
                  </a:cubicBezTo>
                  <a:cubicBezTo>
                    <a:pt x="30528" y="13819"/>
                    <a:pt x="31257" y="16043"/>
                    <a:pt x="31257" y="19392"/>
                  </a:cubicBezTo>
                  <a:lnTo>
                    <a:pt x="31257" y="23901"/>
                  </a:lnTo>
                  <a:lnTo>
                    <a:pt x="24842" y="23901"/>
                  </a:lnTo>
                  <a:cubicBezTo>
                    <a:pt x="20430" y="23901"/>
                    <a:pt x="16649" y="24277"/>
                    <a:pt x="13494" y="25021"/>
                  </a:cubicBezTo>
                  <a:cubicBezTo>
                    <a:pt x="10335" y="25769"/>
                    <a:pt x="7756" y="26885"/>
                    <a:pt x="5754" y="28378"/>
                  </a:cubicBezTo>
                  <a:cubicBezTo>
                    <a:pt x="3752" y="29870"/>
                    <a:pt x="2294" y="31698"/>
                    <a:pt x="1378" y="33871"/>
                  </a:cubicBezTo>
                  <a:cubicBezTo>
                    <a:pt x="461" y="36039"/>
                    <a:pt x="0" y="38584"/>
                    <a:pt x="0" y="41501"/>
                  </a:cubicBezTo>
                  <a:lnTo>
                    <a:pt x="0" y="41909"/>
                  </a:lnTo>
                  <a:cubicBezTo>
                    <a:pt x="0" y="45365"/>
                    <a:pt x="529" y="48178"/>
                    <a:pt x="1578" y="50350"/>
                  </a:cubicBezTo>
                  <a:cubicBezTo>
                    <a:pt x="2631" y="52519"/>
                    <a:pt x="3988" y="54251"/>
                    <a:pt x="5654" y="55539"/>
                  </a:cubicBezTo>
                  <a:cubicBezTo>
                    <a:pt x="7316" y="56824"/>
                    <a:pt x="9202" y="57708"/>
                    <a:pt x="11304" y="58180"/>
                  </a:cubicBezTo>
                  <a:cubicBezTo>
                    <a:pt x="13406" y="58656"/>
                    <a:pt x="15512" y="58892"/>
                    <a:pt x="17615" y="58892"/>
                  </a:cubicBezTo>
                  <a:cubicBezTo>
                    <a:pt x="20057" y="58892"/>
                    <a:pt x="22468" y="58504"/>
                    <a:pt x="24842" y="57724"/>
                  </a:cubicBezTo>
                  <a:cubicBezTo>
                    <a:pt x="27221" y="56944"/>
                    <a:pt x="29591" y="55844"/>
                    <a:pt x="31970" y="54419"/>
                  </a:cubicBezTo>
                  <a:lnTo>
                    <a:pt x="31970" y="56048"/>
                  </a:lnTo>
                  <a:close/>
                  <a:moveTo>
                    <a:pt x="31257" y="45365"/>
                  </a:moveTo>
                  <a:cubicBezTo>
                    <a:pt x="29755" y="46178"/>
                    <a:pt x="28098" y="46858"/>
                    <a:pt x="26292" y="47398"/>
                  </a:cubicBezTo>
                  <a:cubicBezTo>
                    <a:pt x="24482" y="47946"/>
                    <a:pt x="22656" y="48214"/>
                    <a:pt x="20810" y="48214"/>
                  </a:cubicBezTo>
                  <a:cubicBezTo>
                    <a:pt x="18219" y="48214"/>
                    <a:pt x="16341" y="47790"/>
                    <a:pt x="15180" y="46942"/>
                  </a:cubicBezTo>
                  <a:cubicBezTo>
                    <a:pt x="14019" y="46094"/>
                    <a:pt x="13442" y="44417"/>
                    <a:pt x="13442" y="41909"/>
                  </a:cubicBezTo>
                  <a:lnTo>
                    <a:pt x="13442" y="41501"/>
                  </a:lnTo>
                  <a:cubicBezTo>
                    <a:pt x="13442" y="40076"/>
                    <a:pt x="13594" y="38824"/>
                    <a:pt x="13899" y="37736"/>
                  </a:cubicBezTo>
                  <a:cubicBezTo>
                    <a:pt x="14207" y="36652"/>
                    <a:pt x="14788" y="35755"/>
                    <a:pt x="15641" y="35043"/>
                  </a:cubicBezTo>
                  <a:cubicBezTo>
                    <a:pt x="16497" y="34331"/>
                    <a:pt x="17655" y="33787"/>
                    <a:pt x="19124" y="33415"/>
                  </a:cubicBezTo>
                  <a:cubicBezTo>
                    <a:pt x="20590" y="33039"/>
                    <a:pt x="22484" y="32855"/>
                    <a:pt x="24806" y="32855"/>
                  </a:cubicBezTo>
                  <a:lnTo>
                    <a:pt x="31257" y="32855"/>
                  </a:lnTo>
                  <a:lnTo>
                    <a:pt x="31257" y="45365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5" name="Freeform 114">
              <a:extLst>
                <a:ext uri="{FF2B5EF4-FFF2-40B4-BE49-F238E27FC236}">
                  <a16:creationId xmlns:a16="http://schemas.microsoft.com/office/drawing/2014/main" id="{DB947145-29BA-4342-463C-225CE7B1165F}"/>
                </a:ext>
              </a:extLst>
            </p:cNvPr>
            <p:cNvSpPr/>
            <p:nvPr/>
          </p:nvSpPr>
          <p:spPr>
            <a:xfrm>
              <a:off x="10703591" y="6326143"/>
              <a:ext cx="13442" cy="77408"/>
            </a:xfrm>
            <a:custGeom>
              <a:avLst/>
              <a:gdLst>
                <a:gd name="connsiteX0" fmla="*/ 2038 w 13442"/>
                <a:gd name="connsiteY0" fmla="*/ 0 h 77408"/>
                <a:gd name="connsiteX1" fmla="*/ 613 w 13442"/>
                <a:gd name="connsiteY1" fmla="*/ 612 h 77408"/>
                <a:gd name="connsiteX2" fmla="*/ 0 w 13442"/>
                <a:gd name="connsiteY2" fmla="*/ 2036 h 77408"/>
                <a:gd name="connsiteX3" fmla="*/ 0 w 13442"/>
                <a:gd name="connsiteY3" fmla="*/ 75276 h 77408"/>
                <a:gd name="connsiteX4" fmla="*/ 613 w 13442"/>
                <a:gd name="connsiteY4" fmla="*/ 76752 h 77408"/>
                <a:gd name="connsiteX5" fmla="*/ 2038 w 13442"/>
                <a:gd name="connsiteY5" fmla="*/ 77408 h 77408"/>
                <a:gd name="connsiteX6" fmla="*/ 11508 w 13442"/>
                <a:gd name="connsiteY6" fmla="*/ 77408 h 77408"/>
                <a:gd name="connsiteX7" fmla="*/ 12882 w 13442"/>
                <a:gd name="connsiteY7" fmla="*/ 76752 h 77408"/>
                <a:gd name="connsiteX8" fmla="*/ 13442 w 13442"/>
                <a:gd name="connsiteY8" fmla="*/ 75276 h 77408"/>
                <a:gd name="connsiteX9" fmla="*/ 13442 w 13442"/>
                <a:gd name="connsiteY9" fmla="*/ 2036 h 77408"/>
                <a:gd name="connsiteX10" fmla="*/ 12882 w 13442"/>
                <a:gd name="connsiteY10" fmla="*/ 612 h 77408"/>
                <a:gd name="connsiteX11" fmla="*/ 11508 w 13442"/>
                <a:gd name="connsiteY11" fmla="*/ 0 h 77408"/>
                <a:gd name="connsiteX12" fmla="*/ 2038 w 13442"/>
                <a:gd name="connsiteY12" fmla="*/ 0 h 7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442" h="77408">
                  <a:moveTo>
                    <a:pt x="2038" y="0"/>
                  </a:moveTo>
                  <a:cubicBezTo>
                    <a:pt x="1494" y="0"/>
                    <a:pt x="1021" y="204"/>
                    <a:pt x="613" y="612"/>
                  </a:cubicBezTo>
                  <a:cubicBezTo>
                    <a:pt x="204" y="1020"/>
                    <a:pt x="0" y="1492"/>
                    <a:pt x="0" y="2036"/>
                  </a:cubicBezTo>
                  <a:lnTo>
                    <a:pt x="0" y="75276"/>
                  </a:lnTo>
                  <a:cubicBezTo>
                    <a:pt x="0" y="75816"/>
                    <a:pt x="204" y="76308"/>
                    <a:pt x="613" y="76752"/>
                  </a:cubicBezTo>
                  <a:cubicBezTo>
                    <a:pt x="1021" y="77192"/>
                    <a:pt x="1494" y="77408"/>
                    <a:pt x="2038" y="77408"/>
                  </a:cubicBezTo>
                  <a:lnTo>
                    <a:pt x="11508" y="77408"/>
                  </a:lnTo>
                  <a:cubicBezTo>
                    <a:pt x="12049" y="77408"/>
                    <a:pt x="12505" y="77192"/>
                    <a:pt x="12882" y="76752"/>
                  </a:cubicBezTo>
                  <a:cubicBezTo>
                    <a:pt x="13254" y="76308"/>
                    <a:pt x="13442" y="75816"/>
                    <a:pt x="13442" y="75276"/>
                  </a:cubicBezTo>
                  <a:lnTo>
                    <a:pt x="13442" y="2036"/>
                  </a:lnTo>
                  <a:cubicBezTo>
                    <a:pt x="13442" y="1492"/>
                    <a:pt x="13254" y="1020"/>
                    <a:pt x="12882" y="612"/>
                  </a:cubicBezTo>
                  <a:cubicBezTo>
                    <a:pt x="12505" y="204"/>
                    <a:pt x="12049" y="0"/>
                    <a:pt x="11508" y="0"/>
                  </a:cubicBezTo>
                  <a:lnTo>
                    <a:pt x="2038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6" name="Freeform 115">
              <a:extLst>
                <a:ext uri="{FF2B5EF4-FFF2-40B4-BE49-F238E27FC236}">
                  <a16:creationId xmlns:a16="http://schemas.microsoft.com/office/drawing/2014/main" id="{E10B09C3-D9D2-F606-F6BA-36872BE53031}"/>
                </a:ext>
              </a:extLst>
            </p:cNvPr>
            <p:cNvSpPr/>
            <p:nvPr/>
          </p:nvSpPr>
          <p:spPr>
            <a:xfrm>
              <a:off x="10747053" y="6327161"/>
              <a:ext cx="47037" cy="77204"/>
            </a:xfrm>
            <a:custGeom>
              <a:avLst/>
              <a:gdLst>
                <a:gd name="connsiteX0" fmla="*/ 15273 w 47037"/>
                <a:gd name="connsiteY0" fmla="*/ 22073 h 77204"/>
                <a:gd name="connsiteX1" fmla="*/ 18328 w 47037"/>
                <a:gd name="connsiteY1" fmla="*/ 16224 h 77204"/>
                <a:gd name="connsiteX2" fmla="*/ 22961 w 47037"/>
                <a:gd name="connsiteY2" fmla="*/ 13071 h 77204"/>
                <a:gd name="connsiteX3" fmla="*/ 28915 w 47037"/>
                <a:gd name="connsiteY3" fmla="*/ 12103 h 77204"/>
                <a:gd name="connsiteX4" fmla="*/ 33191 w 47037"/>
                <a:gd name="connsiteY4" fmla="*/ 12207 h 77204"/>
                <a:gd name="connsiteX5" fmla="*/ 37568 w 47037"/>
                <a:gd name="connsiteY5" fmla="*/ 12411 h 77204"/>
                <a:gd name="connsiteX6" fmla="*/ 41592 w 47037"/>
                <a:gd name="connsiteY6" fmla="*/ 12667 h 77204"/>
                <a:gd name="connsiteX7" fmla="*/ 44796 w 47037"/>
                <a:gd name="connsiteY7" fmla="*/ 12919 h 77204"/>
                <a:gd name="connsiteX8" fmla="*/ 45000 w 47037"/>
                <a:gd name="connsiteY8" fmla="*/ 12919 h 77204"/>
                <a:gd name="connsiteX9" fmla="*/ 46577 w 47037"/>
                <a:gd name="connsiteY9" fmla="*/ 12311 h 77204"/>
                <a:gd name="connsiteX10" fmla="*/ 47038 w 47037"/>
                <a:gd name="connsiteY10" fmla="*/ 10786 h 77204"/>
                <a:gd name="connsiteX11" fmla="*/ 47038 w 47037"/>
                <a:gd name="connsiteY11" fmla="*/ 3965 h 77204"/>
                <a:gd name="connsiteX12" fmla="*/ 46425 w 47037"/>
                <a:gd name="connsiteY12" fmla="*/ 2393 h 77204"/>
                <a:gd name="connsiteX13" fmla="*/ 44796 w 47037"/>
                <a:gd name="connsiteY13" fmla="*/ 1628 h 77204"/>
                <a:gd name="connsiteX14" fmla="*/ 42709 w 47037"/>
                <a:gd name="connsiteY14" fmla="*/ 1220 h 77204"/>
                <a:gd name="connsiteX15" fmla="*/ 39094 w 47037"/>
                <a:gd name="connsiteY15" fmla="*/ 660 h 77204"/>
                <a:gd name="connsiteX16" fmla="*/ 34312 w 47037"/>
                <a:gd name="connsiteY16" fmla="*/ 204 h 77204"/>
                <a:gd name="connsiteX17" fmla="*/ 28711 w 47037"/>
                <a:gd name="connsiteY17" fmla="*/ 0 h 77204"/>
                <a:gd name="connsiteX18" fmla="*/ 19040 w 47037"/>
                <a:gd name="connsiteY18" fmla="*/ 1272 h 77204"/>
                <a:gd name="connsiteX19" fmla="*/ 9754 w 47037"/>
                <a:gd name="connsiteY19" fmla="*/ 6001 h 77204"/>
                <a:gd name="connsiteX20" fmla="*/ 2779 w 47037"/>
                <a:gd name="connsiteY20" fmla="*/ 15511 h 77204"/>
                <a:gd name="connsiteX21" fmla="*/ 0 w 47037"/>
                <a:gd name="connsiteY21" fmla="*/ 31126 h 77204"/>
                <a:gd name="connsiteX22" fmla="*/ 0 w 47037"/>
                <a:gd name="connsiteY22" fmla="*/ 46078 h 77204"/>
                <a:gd name="connsiteX23" fmla="*/ 2779 w 47037"/>
                <a:gd name="connsiteY23" fmla="*/ 61541 h 77204"/>
                <a:gd name="connsiteX24" fmla="*/ 9754 w 47037"/>
                <a:gd name="connsiteY24" fmla="*/ 71051 h 77204"/>
                <a:gd name="connsiteX25" fmla="*/ 19040 w 47037"/>
                <a:gd name="connsiteY25" fmla="*/ 75884 h 77204"/>
                <a:gd name="connsiteX26" fmla="*/ 28711 w 47037"/>
                <a:gd name="connsiteY26" fmla="*/ 77204 h 77204"/>
                <a:gd name="connsiteX27" fmla="*/ 34312 w 47037"/>
                <a:gd name="connsiteY27" fmla="*/ 77004 h 77204"/>
                <a:gd name="connsiteX28" fmla="*/ 39094 w 47037"/>
                <a:gd name="connsiteY28" fmla="*/ 76544 h 77204"/>
                <a:gd name="connsiteX29" fmla="*/ 42709 w 47037"/>
                <a:gd name="connsiteY29" fmla="*/ 76036 h 77204"/>
                <a:gd name="connsiteX30" fmla="*/ 44796 w 47037"/>
                <a:gd name="connsiteY30" fmla="*/ 75580 h 77204"/>
                <a:gd name="connsiteX31" fmla="*/ 46425 w 47037"/>
                <a:gd name="connsiteY31" fmla="*/ 74816 h 77204"/>
                <a:gd name="connsiteX32" fmla="*/ 47038 w 47037"/>
                <a:gd name="connsiteY32" fmla="*/ 73239 h 77204"/>
                <a:gd name="connsiteX33" fmla="*/ 47038 w 47037"/>
                <a:gd name="connsiteY33" fmla="*/ 66422 h 77204"/>
                <a:gd name="connsiteX34" fmla="*/ 46577 w 47037"/>
                <a:gd name="connsiteY34" fmla="*/ 64898 h 77204"/>
                <a:gd name="connsiteX35" fmla="*/ 45000 w 47037"/>
                <a:gd name="connsiteY35" fmla="*/ 64286 h 77204"/>
                <a:gd name="connsiteX36" fmla="*/ 44796 w 47037"/>
                <a:gd name="connsiteY36" fmla="*/ 64286 h 77204"/>
                <a:gd name="connsiteX37" fmla="*/ 41592 w 47037"/>
                <a:gd name="connsiteY37" fmla="*/ 64542 h 77204"/>
                <a:gd name="connsiteX38" fmla="*/ 37568 w 47037"/>
                <a:gd name="connsiteY38" fmla="*/ 64798 h 77204"/>
                <a:gd name="connsiteX39" fmla="*/ 33191 w 47037"/>
                <a:gd name="connsiteY39" fmla="*/ 64997 h 77204"/>
                <a:gd name="connsiteX40" fmla="*/ 28915 w 47037"/>
                <a:gd name="connsiteY40" fmla="*/ 65101 h 77204"/>
                <a:gd name="connsiteX41" fmla="*/ 22961 w 47037"/>
                <a:gd name="connsiteY41" fmla="*/ 64133 h 77204"/>
                <a:gd name="connsiteX42" fmla="*/ 18328 w 47037"/>
                <a:gd name="connsiteY42" fmla="*/ 60933 h 77204"/>
                <a:gd name="connsiteX43" fmla="*/ 15273 w 47037"/>
                <a:gd name="connsiteY43" fmla="*/ 55031 h 77204"/>
                <a:gd name="connsiteX44" fmla="*/ 14151 w 47037"/>
                <a:gd name="connsiteY44" fmla="*/ 46077 h 77204"/>
                <a:gd name="connsiteX45" fmla="*/ 14151 w 47037"/>
                <a:gd name="connsiteY45" fmla="*/ 31126 h 77204"/>
                <a:gd name="connsiteX46" fmla="*/ 15273 w 47037"/>
                <a:gd name="connsiteY46" fmla="*/ 22072 h 77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47037" h="77204">
                  <a:moveTo>
                    <a:pt x="15273" y="22073"/>
                  </a:moveTo>
                  <a:cubicBezTo>
                    <a:pt x="16021" y="19632"/>
                    <a:pt x="17034" y="17684"/>
                    <a:pt x="18328" y="16224"/>
                  </a:cubicBezTo>
                  <a:cubicBezTo>
                    <a:pt x="19613" y="14767"/>
                    <a:pt x="21159" y="13719"/>
                    <a:pt x="22961" y="13071"/>
                  </a:cubicBezTo>
                  <a:cubicBezTo>
                    <a:pt x="24758" y="12427"/>
                    <a:pt x="26741" y="12103"/>
                    <a:pt x="28915" y="12103"/>
                  </a:cubicBezTo>
                  <a:cubicBezTo>
                    <a:pt x="30272" y="12103"/>
                    <a:pt x="31698" y="12139"/>
                    <a:pt x="33191" y="12207"/>
                  </a:cubicBezTo>
                  <a:cubicBezTo>
                    <a:pt x="34681" y="12275"/>
                    <a:pt x="36142" y="12343"/>
                    <a:pt x="37568" y="12411"/>
                  </a:cubicBezTo>
                  <a:cubicBezTo>
                    <a:pt x="38994" y="12479"/>
                    <a:pt x="40335" y="12563"/>
                    <a:pt x="41592" y="12667"/>
                  </a:cubicBezTo>
                  <a:cubicBezTo>
                    <a:pt x="42846" y="12767"/>
                    <a:pt x="43915" y="12851"/>
                    <a:pt x="44796" y="12919"/>
                  </a:cubicBezTo>
                  <a:lnTo>
                    <a:pt x="45000" y="12919"/>
                  </a:lnTo>
                  <a:cubicBezTo>
                    <a:pt x="45745" y="12919"/>
                    <a:pt x="46273" y="12715"/>
                    <a:pt x="46577" y="12311"/>
                  </a:cubicBezTo>
                  <a:cubicBezTo>
                    <a:pt x="46882" y="11899"/>
                    <a:pt x="47038" y="11390"/>
                    <a:pt x="47038" y="10786"/>
                  </a:cubicBezTo>
                  <a:lnTo>
                    <a:pt x="47038" y="3965"/>
                  </a:lnTo>
                  <a:cubicBezTo>
                    <a:pt x="47038" y="3225"/>
                    <a:pt x="46834" y="2697"/>
                    <a:pt x="46425" y="2393"/>
                  </a:cubicBezTo>
                  <a:cubicBezTo>
                    <a:pt x="46017" y="2085"/>
                    <a:pt x="45472" y="1829"/>
                    <a:pt x="44796" y="1628"/>
                  </a:cubicBezTo>
                  <a:cubicBezTo>
                    <a:pt x="44391" y="1561"/>
                    <a:pt x="43694" y="1425"/>
                    <a:pt x="42709" y="1220"/>
                  </a:cubicBezTo>
                  <a:cubicBezTo>
                    <a:pt x="41724" y="1016"/>
                    <a:pt x="40523" y="832"/>
                    <a:pt x="39094" y="660"/>
                  </a:cubicBezTo>
                  <a:cubicBezTo>
                    <a:pt x="37672" y="492"/>
                    <a:pt x="36074" y="340"/>
                    <a:pt x="34312" y="204"/>
                  </a:cubicBezTo>
                  <a:cubicBezTo>
                    <a:pt x="32543" y="68"/>
                    <a:pt x="30677" y="0"/>
                    <a:pt x="28711" y="0"/>
                  </a:cubicBezTo>
                  <a:cubicBezTo>
                    <a:pt x="25655" y="0"/>
                    <a:pt x="22432" y="424"/>
                    <a:pt x="19040" y="1272"/>
                  </a:cubicBezTo>
                  <a:cubicBezTo>
                    <a:pt x="15649" y="2120"/>
                    <a:pt x="12553" y="3697"/>
                    <a:pt x="9754" y="6001"/>
                  </a:cubicBezTo>
                  <a:cubicBezTo>
                    <a:pt x="6959" y="8306"/>
                    <a:pt x="4633" y="11478"/>
                    <a:pt x="2779" y="15511"/>
                  </a:cubicBezTo>
                  <a:cubicBezTo>
                    <a:pt x="929" y="19548"/>
                    <a:pt x="0" y="24753"/>
                    <a:pt x="0" y="31126"/>
                  </a:cubicBezTo>
                  <a:lnTo>
                    <a:pt x="0" y="46078"/>
                  </a:lnTo>
                  <a:cubicBezTo>
                    <a:pt x="0" y="52387"/>
                    <a:pt x="929" y="57540"/>
                    <a:pt x="2779" y="61541"/>
                  </a:cubicBezTo>
                  <a:cubicBezTo>
                    <a:pt x="4633" y="65542"/>
                    <a:pt x="6959" y="68710"/>
                    <a:pt x="9754" y="71051"/>
                  </a:cubicBezTo>
                  <a:cubicBezTo>
                    <a:pt x="12553" y="73391"/>
                    <a:pt x="15649" y="75000"/>
                    <a:pt x="19040" y="75884"/>
                  </a:cubicBezTo>
                  <a:cubicBezTo>
                    <a:pt x="22432" y="76764"/>
                    <a:pt x="25655" y="77204"/>
                    <a:pt x="28711" y="77204"/>
                  </a:cubicBezTo>
                  <a:cubicBezTo>
                    <a:pt x="30677" y="77204"/>
                    <a:pt x="32543" y="77140"/>
                    <a:pt x="34312" y="77004"/>
                  </a:cubicBezTo>
                  <a:cubicBezTo>
                    <a:pt x="36074" y="76864"/>
                    <a:pt x="37672" y="76712"/>
                    <a:pt x="39094" y="76544"/>
                  </a:cubicBezTo>
                  <a:cubicBezTo>
                    <a:pt x="40523" y="76376"/>
                    <a:pt x="41724" y="76204"/>
                    <a:pt x="42709" y="76036"/>
                  </a:cubicBezTo>
                  <a:cubicBezTo>
                    <a:pt x="43694" y="75868"/>
                    <a:pt x="44391" y="75716"/>
                    <a:pt x="44796" y="75580"/>
                  </a:cubicBezTo>
                  <a:cubicBezTo>
                    <a:pt x="45472" y="75376"/>
                    <a:pt x="46017" y="75124"/>
                    <a:pt x="46425" y="74816"/>
                  </a:cubicBezTo>
                  <a:cubicBezTo>
                    <a:pt x="46834" y="74512"/>
                    <a:pt x="47038" y="73983"/>
                    <a:pt x="47038" y="73239"/>
                  </a:cubicBezTo>
                  <a:lnTo>
                    <a:pt x="47038" y="66422"/>
                  </a:lnTo>
                  <a:cubicBezTo>
                    <a:pt x="47038" y="65814"/>
                    <a:pt x="46882" y="65306"/>
                    <a:pt x="46577" y="64898"/>
                  </a:cubicBezTo>
                  <a:cubicBezTo>
                    <a:pt x="46273" y="64490"/>
                    <a:pt x="45745" y="64286"/>
                    <a:pt x="45000" y="64286"/>
                  </a:cubicBezTo>
                  <a:lnTo>
                    <a:pt x="44796" y="64286"/>
                  </a:lnTo>
                  <a:cubicBezTo>
                    <a:pt x="43915" y="64358"/>
                    <a:pt x="42846" y="64442"/>
                    <a:pt x="41592" y="64542"/>
                  </a:cubicBezTo>
                  <a:cubicBezTo>
                    <a:pt x="40335" y="64646"/>
                    <a:pt x="38994" y="64730"/>
                    <a:pt x="37568" y="64798"/>
                  </a:cubicBezTo>
                  <a:cubicBezTo>
                    <a:pt x="36142" y="64861"/>
                    <a:pt x="34681" y="64934"/>
                    <a:pt x="33191" y="64997"/>
                  </a:cubicBezTo>
                  <a:cubicBezTo>
                    <a:pt x="31698" y="65069"/>
                    <a:pt x="30272" y="65101"/>
                    <a:pt x="28915" y="65101"/>
                  </a:cubicBezTo>
                  <a:cubicBezTo>
                    <a:pt x="26741" y="65101"/>
                    <a:pt x="24758" y="64781"/>
                    <a:pt x="22961" y="64133"/>
                  </a:cubicBezTo>
                  <a:cubicBezTo>
                    <a:pt x="21159" y="63493"/>
                    <a:pt x="19613" y="62425"/>
                    <a:pt x="18328" y="60933"/>
                  </a:cubicBezTo>
                  <a:cubicBezTo>
                    <a:pt x="17034" y="59440"/>
                    <a:pt x="16021" y="57472"/>
                    <a:pt x="15273" y="55031"/>
                  </a:cubicBezTo>
                  <a:cubicBezTo>
                    <a:pt x="14524" y="52587"/>
                    <a:pt x="14151" y="49606"/>
                    <a:pt x="14151" y="46077"/>
                  </a:cubicBezTo>
                  <a:lnTo>
                    <a:pt x="14151" y="31126"/>
                  </a:lnTo>
                  <a:cubicBezTo>
                    <a:pt x="14151" y="27534"/>
                    <a:pt x="14524" y="24513"/>
                    <a:pt x="15273" y="22072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7" name="Freeform 116">
              <a:extLst>
                <a:ext uri="{FF2B5EF4-FFF2-40B4-BE49-F238E27FC236}">
                  <a16:creationId xmlns:a16="http://schemas.microsoft.com/office/drawing/2014/main" id="{9215E4B3-35DD-CAC4-F9C1-C8497B462AD7}"/>
                </a:ext>
              </a:extLst>
            </p:cNvPr>
            <p:cNvSpPr/>
            <p:nvPr/>
          </p:nvSpPr>
          <p:spPr>
            <a:xfrm>
              <a:off x="10801622" y="6345470"/>
              <a:ext cx="48559" cy="58895"/>
            </a:xfrm>
            <a:custGeom>
              <a:avLst/>
              <a:gdLst>
                <a:gd name="connsiteX0" fmla="*/ 35477 w 48559"/>
                <a:gd name="connsiteY0" fmla="*/ 58492 h 58895"/>
                <a:gd name="connsiteX1" fmla="*/ 39806 w 48559"/>
                <a:gd name="connsiteY1" fmla="*/ 57984 h 58895"/>
                <a:gd name="connsiteX2" fmla="*/ 44387 w 48559"/>
                <a:gd name="connsiteY2" fmla="*/ 57168 h 58895"/>
                <a:gd name="connsiteX3" fmla="*/ 46169 w 48559"/>
                <a:gd name="connsiteY3" fmla="*/ 56356 h 58895"/>
                <a:gd name="connsiteX4" fmla="*/ 46525 w 48559"/>
                <a:gd name="connsiteY4" fmla="*/ 54523 h 58895"/>
                <a:gd name="connsiteX5" fmla="*/ 46525 w 48559"/>
                <a:gd name="connsiteY5" fmla="*/ 47810 h 58895"/>
                <a:gd name="connsiteX6" fmla="*/ 46017 w 48559"/>
                <a:gd name="connsiteY6" fmla="*/ 46642 h 58895"/>
                <a:gd name="connsiteX7" fmla="*/ 44691 w 48559"/>
                <a:gd name="connsiteY7" fmla="*/ 46285 h 58895"/>
                <a:gd name="connsiteX8" fmla="*/ 44387 w 48559"/>
                <a:gd name="connsiteY8" fmla="*/ 46285 h 58895"/>
                <a:gd name="connsiteX9" fmla="*/ 36190 w 48559"/>
                <a:gd name="connsiteY9" fmla="*/ 46946 h 58895"/>
                <a:gd name="connsiteX10" fmla="*/ 25655 w 48559"/>
                <a:gd name="connsiteY10" fmla="*/ 47302 h 58895"/>
                <a:gd name="connsiteX11" fmla="*/ 19597 w 48559"/>
                <a:gd name="connsiteY11" fmla="*/ 46129 h 58895"/>
                <a:gd name="connsiteX12" fmla="*/ 15829 w 48559"/>
                <a:gd name="connsiteY12" fmla="*/ 43081 h 58895"/>
                <a:gd name="connsiteX13" fmla="*/ 13947 w 48559"/>
                <a:gd name="connsiteY13" fmla="*/ 38908 h 58895"/>
                <a:gd name="connsiteX14" fmla="*/ 13438 w 48559"/>
                <a:gd name="connsiteY14" fmla="*/ 34383 h 58895"/>
                <a:gd name="connsiteX15" fmla="*/ 13438 w 48559"/>
                <a:gd name="connsiteY15" fmla="*/ 34079 h 58895"/>
                <a:gd name="connsiteX16" fmla="*/ 46533 w 48559"/>
                <a:gd name="connsiteY16" fmla="*/ 34079 h 58895"/>
                <a:gd name="connsiteX17" fmla="*/ 48559 w 48559"/>
                <a:gd name="connsiteY17" fmla="*/ 31534 h 58895"/>
                <a:gd name="connsiteX18" fmla="*/ 48559 w 48559"/>
                <a:gd name="connsiteY18" fmla="*/ 25837 h 58895"/>
                <a:gd name="connsiteX19" fmla="*/ 46986 w 48559"/>
                <a:gd name="connsiteY19" fmla="*/ 15415 h 58895"/>
                <a:gd name="connsiteX20" fmla="*/ 42365 w 48559"/>
                <a:gd name="connsiteY20" fmla="*/ 7221 h 58895"/>
                <a:gd name="connsiteX21" fmla="*/ 34793 w 48559"/>
                <a:gd name="connsiteY21" fmla="*/ 1884 h 58895"/>
                <a:gd name="connsiteX22" fmla="*/ 24382 w 48559"/>
                <a:gd name="connsiteY22" fmla="*/ 0 h 58895"/>
                <a:gd name="connsiteX23" fmla="*/ 14019 w 48559"/>
                <a:gd name="connsiteY23" fmla="*/ 1832 h 58895"/>
                <a:gd name="connsiteX24" fmla="*/ 6351 w 48559"/>
                <a:gd name="connsiteY24" fmla="*/ 7021 h 58895"/>
                <a:gd name="connsiteX25" fmla="*/ 1626 w 48559"/>
                <a:gd name="connsiteY25" fmla="*/ 15159 h 58895"/>
                <a:gd name="connsiteX26" fmla="*/ 0 w 48559"/>
                <a:gd name="connsiteY26" fmla="*/ 25837 h 58895"/>
                <a:gd name="connsiteX27" fmla="*/ 0 w 48559"/>
                <a:gd name="connsiteY27" fmla="*/ 33367 h 58895"/>
                <a:gd name="connsiteX28" fmla="*/ 2391 w 48559"/>
                <a:gd name="connsiteY28" fmla="*/ 45825 h 58895"/>
                <a:gd name="connsiteX29" fmla="*/ 8449 w 48559"/>
                <a:gd name="connsiteY29" fmla="*/ 53659 h 58895"/>
                <a:gd name="connsiteX30" fmla="*/ 16442 w 48559"/>
                <a:gd name="connsiteY30" fmla="*/ 57728 h 58895"/>
                <a:gd name="connsiteX31" fmla="*/ 24638 w 48559"/>
                <a:gd name="connsiteY31" fmla="*/ 58896 h 58895"/>
                <a:gd name="connsiteX32" fmla="*/ 30693 w 48559"/>
                <a:gd name="connsiteY32" fmla="*/ 58796 h 58895"/>
                <a:gd name="connsiteX33" fmla="*/ 35478 w 48559"/>
                <a:gd name="connsiteY33" fmla="*/ 58492 h 58895"/>
                <a:gd name="connsiteX34" fmla="*/ 13539 w 48559"/>
                <a:gd name="connsiteY34" fmla="*/ 24109 h 58895"/>
                <a:gd name="connsiteX35" fmla="*/ 16594 w 48559"/>
                <a:gd name="connsiteY35" fmla="*/ 14803 h 58895"/>
                <a:gd name="connsiteX36" fmla="*/ 24434 w 48559"/>
                <a:gd name="connsiteY36" fmla="*/ 11598 h 58895"/>
                <a:gd name="connsiteX37" fmla="*/ 32170 w 48559"/>
                <a:gd name="connsiteY37" fmla="*/ 14851 h 58895"/>
                <a:gd name="connsiteX38" fmla="*/ 35121 w 48559"/>
                <a:gd name="connsiteY38" fmla="*/ 24109 h 58895"/>
                <a:gd name="connsiteX39" fmla="*/ 35121 w 48559"/>
                <a:gd name="connsiteY39" fmla="*/ 24517 h 58895"/>
                <a:gd name="connsiteX40" fmla="*/ 13539 w 48559"/>
                <a:gd name="connsiteY40" fmla="*/ 24517 h 58895"/>
                <a:gd name="connsiteX41" fmla="*/ 13539 w 48559"/>
                <a:gd name="connsiteY41" fmla="*/ 24109 h 58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8559" h="58895">
                  <a:moveTo>
                    <a:pt x="35477" y="58492"/>
                  </a:moveTo>
                  <a:cubicBezTo>
                    <a:pt x="36939" y="58356"/>
                    <a:pt x="38380" y="58188"/>
                    <a:pt x="39806" y="57984"/>
                  </a:cubicBezTo>
                  <a:cubicBezTo>
                    <a:pt x="41231" y="57780"/>
                    <a:pt x="42757" y="57508"/>
                    <a:pt x="44387" y="57168"/>
                  </a:cubicBezTo>
                  <a:cubicBezTo>
                    <a:pt x="45336" y="57032"/>
                    <a:pt x="45928" y="56763"/>
                    <a:pt x="46169" y="56356"/>
                  </a:cubicBezTo>
                  <a:cubicBezTo>
                    <a:pt x="46405" y="55947"/>
                    <a:pt x="46525" y="55339"/>
                    <a:pt x="46525" y="54523"/>
                  </a:cubicBezTo>
                  <a:lnTo>
                    <a:pt x="46525" y="47810"/>
                  </a:lnTo>
                  <a:cubicBezTo>
                    <a:pt x="46525" y="47270"/>
                    <a:pt x="46353" y="46882"/>
                    <a:pt x="46017" y="46642"/>
                  </a:cubicBezTo>
                  <a:cubicBezTo>
                    <a:pt x="45676" y="46406"/>
                    <a:pt x="45236" y="46285"/>
                    <a:pt x="44691" y="46285"/>
                  </a:cubicBezTo>
                  <a:lnTo>
                    <a:pt x="44387" y="46285"/>
                  </a:lnTo>
                  <a:cubicBezTo>
                    <a:pt x="42213" y="46489"/>
                    <a:pt x="39482" y="46709"/>
                    <a:pt x="36190" y="46946"/>
                  </a:cubicBezTo>
                  <a:cubicBezTo>
                    <a:pt x="32899" y="47186"/>
                    <a:pt x="29387" y="47302"/>
                    <a:pt x="25655" y="47302"/>
                  </a:cubicBezTo>
                  <a:cubicBezTo>
                    <a:pt x="23212" y="47302"/>
                    <a:pt x="21190" y="46913"/>
                    <a:pt x="19597" y="46129"/>
                  </a:cubicBezTo>
                  <a:cubicBezTo>
                    <a:pt x="18003" y="45353"/>
                    <a:pt x="16746" y="44337"/>
                    <a:pt x="15829" y="43081"/>
                  </a:cubicBezTo>
                  <a:cubicBezTo>
                    <a:pt x="14912" y="41828"/>
                    <a:pt x="14287" y="40436"/>
                    <a:pt x="13947" y="38908"/>
                  </a:cubicBezTo>
                  <a:cubicBezTo>
                    <a:pt x="13606" y="37383"/>
                    <a:pt x="13438" y="35879"/>
                    <a:pt x="13438" y="34383"/>
                  </a:cubicBezTo>
                  <a:lnTo>
                    <a:pt x="13438" y="34079"/>
                  </a:lnTo>
                  <a:lnTo>
                    <a:pt x="46533" y="34079"/>
                  </a:lnTo>
                  <a:cubicBezTo>
                    <a:pt x="47883" y="34079"/>
                    <a:pt x="48559" y="33231"/>
                    <a:pt x="48559" y="31534"/>
                  </a:cubicBezTo>
                  <a:lnTo>
                    <a:pt x="48559" y="25837"/>
                  </a:lnTo>
                  <a:cubicBezTo>
                    <a:pt x="48559" y="22040"/>
                    <a:pt x="48035" y="18564"/>
                    <a:pt x="46986" y="15415"/>
                  </a:cubicBezTo>
                  <a:cubicBezTo>
                    <a:pt x="45937" y="12258"/>
                    <a:pt x="44395" y="9530"/>
                    <a:pt x="42365" y="7221"/>
                  </a:cubicBezTo>
                  <a:cubicBezTo>
                    <a:pt x="40331" y="4921"/>
                    <a:pt x="37808" y="3141"/>
                    <a:pt x="34793" y="1884"/>
                  </a:cubicBezTo>
                  <a:cubicBezTo>
                    <a:pt x="31778" y="628"/>
                    <a:pt x="28310" y="0"/>
                    <a:pt x="24382" y="0"/>
                  </a:cubicBezTo>
                  <a:cubicBezTo>
                    <a:pt x="20518" y="0"/>
                    <a:pt x="17066" y="612"/>
                    <a:pt x="14019" y="1832"/>
                  </a:cubicBezTo>
                  <a:cubicBezTo>
                    <a:pt x="10972" y="3053"/>
                    <a:pt x="8413" y="4781"/>
                    <a:pt x="6351" y="7021"/>
                  </a:cubicBezTo>
                  <a:cubicBezTo>
                    <a:pt x="4280" y="9258"/>
                    <a:pt x="2707" y="11970"/>
                    <a:pt x="1626" y="15159"/>
                  </a:cubicBezTo>
                  <a:cubicBezTo>
                    <a:pt x="541" y="18348"/>
                    <a:pt x="0" y="21904"/>
                    <a:pt x="0" y="25837"/>
                  </a:cubicBezTo>
                  <a:lnTo>
                    <a:pt x="0" y="33367"/>
                  </a:lnTo>
                  <a:cubicBezTo>
                    <a:pt x="0" y="38388"/>
                    <a:pt x="797" y="42536"/>
                    <a:pt x="2391" y="45825"/>
                  </a:cubicBezTo>
                  <a:cubicBezTo>
                    <a:pt x="3984" y="49118"/>
                    <a:pt x="6006" y="51726"/>
                    <a:pt x="8449" y="53659"/>
                  </a:cubicBezTo>
                  <a:cubicBezTo>
                    <a:pt x="10892" y="55591"/>
                    <a:pt x="13555" y="56947"/>
                    <a:pt x="16442" y="57728"/>
                  </a:cubicBezTo>
                  <a:cubicBezTo>
                    <a:pt x="19325" y="58508"/>
                    <a:pt x="22056" y="58896"/>
                    <a:pt x="24638" y="58896"/>
                  </a:cubicBezTo>
                  <a:cubicBezTo>
                    <a:pt x="26941" y="58896"/>
                    <a:pt x="28963" y="58864"/>
                    <a:pt x="30693" y="58796"/>
                  </a:cubicBezTo>
                  <a:cubicBezTo>
                    <a:pt x="32423" y="58728"/>
                    <a:pt x="34016" y="58628"/>
                    <a:pt x="35478" y="58492"/>
                  </a:cubicBezTo>
                  <a:moveTo>
                    <a:pt x="13539" y="24109"/>
                  </a:moveTo>
                  <a:cubicBezTo>
                    <a:pt x="13539" y="20040"/>
                    <a:pt x="14556" y="16939"/>
                    <a:pt x="16594" y="14803"/>
                  </a:cubicBezTo>
                  <a:cubicBezTo>
                    <a:pt x="18628" y="12666"/>
                    <a:pt x="21243" y="11598"/>
                    <a:pt x="24434" y="11598"/>
                  </a:cubicBezTo>
                  <a:cubicBezTo>
                    <a:pt x="27621" y="11598"/>
                    <a:pt x="30200" y="12682"/>
                    <a:pt x="32170" y="14851"/>
                  </a:cubicBezTo>
                  <a:cubicBezTo>
                    <a:pt x="34136" y="17023"/>
                    <a:pt x="35121" y="20108"/>
                    <a:pt x="35121" y="24109"/>
                  </a:cubicBezTo>
                  <a:lnTo>
                    <a:pt x="35121" y="24517"/>
                  </a:lnTo>
                  <a:lnTo>
                    <a:pt x="13539" y="24517"/>
                  </a:lnTo>
                  <a:lnTo>
                    <a:pt x="13539" y="24109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8" name="Freeform 117">
              <a:extLst>
                <a:ext uri="{FF2B5EF4-FFF2-40B4-BE49-F238E27FC236}">
                  <a16:creationId xmlns:a16="http://schemas.microsoft.com/office/drawing/2014/main" id="{4B45BF7B-66D7-3847-BF74-58D981818067}"/>
                </a:ext>
              </a:extLst>
            </p:cNvPr>
            <p:cNvSpPr/>
            <p:nvPr/>
          </p:nvSpPr>
          <p:spPr>
            <a:xfrm>
              <a:off x="10861787" y="6345470"/>
              <a:ext cx="47034" cy="58084"/>
            </a:xfrm>
            <a:custGeom>
              <a:avLst/>
              <a:gdLst>
                <a:gd name="connsiteX0" fmla="*/ 46426 w 47034"/>
                <a:gd name="connsiteY0" fmla="*/ 57424 h 58084"/>
                <a:gd name="connsiteX1" fmla="*/ 47034 w 47034"/>
                <a:gd name="connsiteY1" fmla="*/ 55948 h 58084"/>
                <a:gd name="connsiteX2" fmla="*/ 47034 w 47034"/>
                <a:gd name="connsiteY2" fmla="*/ 22789 h 58084"/>
                <a:gd name="connsiteX3" fmla="*/ 46325 w 47034"/>
                <a:gd name="connsiteY3" fmla="*/ 13735 h 58084"/>
                <a:gd name="connsiteX4" fmla="*/ 43726 w 47034"/>
                <a:gd name="connsiteY4" fmla="*/ 6510 h 58084"/>
                <a:gd name="connsiteX5" fmla="*/ 38381 w 47034"/>
                <a:gd name="connsiteY5" fmla="*/ 1728 h 58084"/>
                <a:gd name="connsiteX6" fmla="*/ 29423 w 47034"/>
                <a:gd name="connsiteY6" fmla="*/ 0 h 58084"/>
                <a:gd name="connsiteX7" fmla="*/ 24843 w 47034"/>
                <a:gd name="connsiteY7" fmla="*/ 256 h 58084"/>
                <a:gd name="connsiteX8" fmla="*/ 20870 w 47034"/>
                <a:gd name="connsiteY8" fmla="*/ 1072 h 58084"/>
                <a:gd name="connsiteX9" fmla="*/ 17054 w 47034"/>
                <a:gd name="connsiteY9" fmla="*/ 2541 h 58084"/>
                <a:gd name="connsiteX10" fmla="*/ 12930 w 47034"/>
                <a:gd name="connsiteY10" fmla="*/ 4885 h 58084"/>
                <a:gd name="connsiteX11" fmla="*/ 12930 w 47034"/>
                <a:gd name="connsiteY11" fmla="*/ 2749 h 58084"/>
                <a:gd name="connsiteX12" fmla="*/ 12321 w 47034"/>
                <a:gd name="connsiteY12" fmla="*/ 1324 h 58084"/>
                <a:gd name="connsiteX13" fmla="*/ 10896 w 47034"/>
                <a:gd name="connsiteY13" fmla="*/ 716 h 58084"/>
                <a:gd name="connsiteX14" fmla="*/ 2038 w 47034"/>
                <a:gd name="connsiteY14" fmla="*/ 716 h 58084"/>
                <a:gd name="connsiteX15" fmla="*/ 613 w 47034"/>
                <a:gd name="connsiteY15" fmla="*/ 1324 h 58084"/>
                <a:gd name="connsiteX16" fmla="*/ 0 w 47034"/>
                <a:gd name="connsiteY16" fmla="*/ 2749 h 58084"/>
                <a:gd name="connsiteX17" fmla="*/ 0 w 47034"/>
                <a:gd name="connsiteY17" fmla="*/ 55947 h 58084"/>
                <a:gd name="connsiteX18" fmla="*/ 613 w 47034"/>
                <a:gd name="connsiteY18" fmla="*/ 57424 h 58084"/>
                <a:gd name="connsiteX19" fmla="*/ 2038 w 47034"/>
                <a:gd name="connsiteY19" fmla="*/ 58084 h 58084"/>
                <a:gd name="connsiteX20" fmla="*/ 11404 w 47034"/>
                <a:gd name="connsiteY20" fmla="*/ 58084 h 58084"/>
                <a:gd name="connsiteX21" fmla="*/ 12830 w 47034"/>
                <a:gd name="connsiteY21" fmla="*/ 57424 h 58084"/>
                <a:gd name="connsiteX22" fmla="*/ 13438 w 47034"/>
                <a:gd name="connsiteY22" fmla="*/ 55947 h 58084"/>
                <a:gd name="connsiteX23" fmla="*/ 13438 w 47034"/>
                <a:gd name="connsiteY23" fmla="*/ 15055 h 58084"/>
                <a:gd name="connsiteX24" fmla="*/ 19497 w 47034"/>
                <a:gd name="connsiteY24" fmla="*/ 12358 h 58084"/>
                <a:gd name="connsiteX25" fmla="*/ 24943 w 47034"/>
                <a:gd name="connsiteY25" fmla="*/ 11394 h 58084"/>
                <a:gd name="connsiteX26" fmla="*/ 29628 w 47034"/>
                <a:gd name="connsiteY26" fmla="*/ 11954 h 58084"/>
                <a:gd name="connsiteX27" fmla="*/ 32222 w 47034"/>
                <a:gd name="connsiteY27" fmla="*/ 13783 h 58084"/>
                <a:gd name="connsiteX28" fmla="*/ 33343 w 47034"/>
                <a:gd name="connsiteY28" fmla="*/ 17240 h 58084"/>
                <a:gd name="connsiteX29" fmla="*/ 33596 w 47034"/>
                <a:gd name="connsiteY29" fmla="*/ 22789 h 58084"/>
                <a:gd name="connsiteX30" fmla="*/ 33596 w 47034"/>
                <a:gd name="connsiteY30" fmla="*/ 55948 h 58084"/>
                <a:gd name="connsiteX31" fmla="*/ 34208 w 47034"/>
                <a:gd name="connsiteY31" fmla="*/ 57424 h 58084"/>
                <a:gd name="connsiteX32" fmla="*/ 35634 w 47034"/>
                <a:gd name="connsiteY32" fmla="*/ 58084 h 58084"/>
                <a:gd name="connsiteX33" fmla="*/ 45000 w 47034"/>
                <a:gd name="connsiteY33" fmla="*/ 58084 h 58084"/>
                <a:gd name="connsiteX34" fmla="*/ 46425 w 47034"/>
                <a:gd name="connsiteY34" fmla="*/ 57424 h 5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034" h="58084">
                  <a:moveTo>
                    <a:pt x="46426" y="57424"/>
                  </a:moveTo>
                  <a:cubicBezTo>
                    <a:pt x="46834" y="56980"/>
                    <a:pt x="47034" y="56492"/>
                    <a:pt x="47034" y="55948"/>
                  </a:cubicBezTo>
                  <a:lnTo>
                    <a:pt x="47034" y="22789"/>
                  </a:lnTo>
                  <a:cubicBezTo>
                    <a:pt x="47034" y="19532"/>
                    <a:pt x="46798" y="16516"/>
                    <a:pt x="46325" y="13735"/>
                  </a:cubicBezTo>
                  <a:cubicBezTo>
                    <a:pt x="45849" y="10955"/>
                    <a:pt x="44984" y="8546"/>
                    <a:pt x="43726" y="6510"/>
                  </a:cubicBezTo>
                  <a:cubicBezTo>
                    <a:pt x="42469" y="4477"/>
                    <a:pt x="40687" y="2881"/>
                    <a:pt x="38381" y="1728"/>
                  </a:cubicBezTo>
                  <a:cubicBezTo>
                    <a:pt x="36074" y="580"/>
                    <a:pt x="33087" y="0"/>
                    <a:pt x="29423" y="0"/>
                  </a:cubicBezTo>
                  <a:cubicBezTo>
                    <a:pt x="27726" y="0"/>
                    <a:pt x="26200" y="88"/>
                    <a:pt x="24843" y="256"/>
                  </a:cubicBezTo>
                  <a:cubicBezTo>
                    <a:pt x="23485" y="428"/>
                    <a:pt x="22164" y="696"/>
                    <a:pt x="20870" y="1072"/>
                  </a:cubicBezTo>
                  <a:cubicBezTo>
                    <a:pt x="19581" y="1440"/>
                    <a:pt x="18308" y="1932"/>
                    <a:pt x="17054" y="2541"/>
                  </a:cubicBezTo>
                  <a:cubicBezTo>
                    <a:pt x="15797" y="3153"/>
                    <a:pt x="14423" y="3937"/>
                    <a:pt x="12930" y="4885"/>
                  </a:cubicBezTo>
                  <a:lnTo>
                    <a:pt x="12930" y="2749"/>
                  </a:lnTo>
                  <a:cubicBezTo>
                    <a:pt x="12930" y="2205"/>
                    <a:pt x="12726" y="1728"/>
                    <a:pt x="12321" y="1324"/>
                  </a:cubicBezTo>
                  <a:cubicBezTo>
                    <a:pt x="11913" y="916"/>
                    <a:pt x="11440" y="716"/>
                    <a:pt x="10896" y="716"/>
                  </a:cubicBezTo>
                  <a:lnTo>
                    <a:pt x="2038" y="716"/>
                  </a:lnTo>
                  <a:cubicBezTo>
                    <a:pt x="1494" y="716"/>
                    <a:pt x="1021" y="916"/>
                    <a:pt x="613" y="1324"/>
                  </a:cubicBezTo>
                  <a:cubicBezTo>
                    <a:pt x="204" y="1728"/>
                    <a:pt x="0" y="2204"/>
                    <a:pt x="0" y="2749"/>
                  </a:cubicBezTo>
                  <a:lnTo>
                    <a:pt x="0" y="55947"/>
                  </a:lnTo>
                  <a:cubicBezTo>
                    <a:pt x="0" y="56492"/>
                    <a:pt x="204" y="56980"/>
                    <a:pt x="613" y="57424"/>
                  </a:cubicBezTo>
                  <a:cubicBezTo>
                    <a:pt x="1021" y="57864"/>
                    <a:pt x="1494" y="58084"/>
                    <a:pt x="2038" y="58084"/>
                  </a:cubicBezTo>
                  <a:lnTo>
                    <a:pt x="11404" y="58084"/>
                  </a:lnTo>
                  <a:cubicBezTo>
                    <a:pt x="11945" y="58084"/>
                    <a:pt x="12421" y="57864"/>
                    <a:pt x="12830" y="57424"/>
                  </a:cubicBezTo>
                  <a:cubicBezTo>
                    <a:pt x="13234" y="56980"/>
                    <a:pt x="13438" y="56492"/>
                    <a:pt x="13438" y="55947"/>
                  </a:cubicBezTo>
                  <a:lnTo>
                    <a:pt x="13438" y="15055"/>
                  </a:lnTo>
                  <a:cubicBezTo>
                    <a:pt x="15613" y="13903"/>
                    <a:pt x="17627" y="13007"/>
                    <a:pt x="19497" y="12358"/>
                  </a:cubicBezTo>
                  <a:cubicBezTo>
                    <a:pt x="21363" y="11718"/>
                    <a:pt x="23181" y="11394"/>
                    <a:pt x="24943" y="11394"/>
                  </a:cubicBezTo>
                  <a:cubicBezTo>
                    <a:pt x="26913" y="11394"/>
                    <a:pt x="28475" y="11582"/>
                    <a:pt x="29628" y="11954"/>
                  </a:cubicBezTo>
                  <a:cubicBezTo>
                    <a:pt x="30781" y="12326"/>
                    <a:pt x="31646" y="12934"/>
                    <a:pt x="32222" y="13783"/>
                  </a:cubicBezTo>
                  <a:cubicBezTo>
                    <a:pt x="32799" y="14631"/>
                    <a:pt x="33171" y="15783"/>
                    <a:pt x="33343" y="17240"/>
                  </a:cubicBezTo>
                  <a:cubicBezTo>
                    <a:pt x="33512" y="18704"/>
                    <a:pt x="33596" y="20552"/>
                    <a:pt x="33596" y="22789"/>
                  </a:cubicBezTo>
                  <a:lnTo>
                    <a:pt x="33596" y="55948"/>
                  </a:lnTo>
                  <a:cubicBezTo>
                    <a:pt x="33596" y="56492"/>
                    <a:pt x="33800" y="56980"/>
                    <a:pt x="34208" y="57424"/>
                  </a:cubicBezTo>
                  <a:cubicBezTo>
                    <a:pt x="34617" y="57864"/>
                    <a:pt x="35093" y="58084"/>
                    <a:pt x="35634" y="58084"/>
                  </a:cubicBezTo>
                  <a:lnTo>
                    <a:pt x="45000" y="58084"/>
                  </a:lnTo>
                  <a:cubicBezTo>
                    <a:pt x="45544" y="58084"/>
                    <a:pt x="46017" y="57864"/>
                    <a:pt x="46425" y="57424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9" name="Freeform 118">
              <a:extLst>
                <a:ext uri="{FF2B5EF4-FFF2-40B4-BE49-F238E27FC236}">
                  <a16:creationId xmlns:a16="http://schemas.microsoft.com/office/drawing/2014/main" id="{CA5B196B-78FB-FF3B-1D37-FFA4DB7A5FA4}"/>
                </a:ext>
              </a:extLst>
            </p:cNvPr>
            <p:cNvSpPr/>
            <p:nvPr/>
          </p:nvSpPr>
          <p:spPr>
            <a:xfrm>
              <a:off x="10915443" y="6334180"/>
              <a:ext cx="36650" cy="70186"/>
            </a:xfrm>
            <a:custGeom>
              <a:avLst/>
              <a:gdLst>
                <a:gd name="connsiteX0" fmla="*/ 609 w 36650"/>
                <a:gd name="connsiteY0" fmla="*/ 12614 h 70186"/>
                <a:gd name="connsiteX1" fmla="*/ 0 w 36650"/>
                <a:gd name="connsiteY1" fmla="*/ 14039 h 70186"/>
                <a:gd name="connsiteX2" fmla="*/ 0 w 36650"/>
                <a:gd name="connsiteY2" fmla="*/ 18615 h 70186"/>
                <a:gd name="connsiteX3" fmla="*/ 609 w 36650"/>
                <a:gd name="connsiteY3" fmla="*/ 19940 h 70186"/>
                <a:gd name="connsiteX4" fmla="*/ 2034 w 36650"/>
                <a:gd name="connsiteY4" fmla="*/ 20648 h 70186"/>
                <a:gd name="connsiteX5" fmla="*/ 11604 w 36650"/>
                <a:gd name="connsiteY5" fmla="*/ 22072 h 70186"/>
                <a:gd name="connsiteX6" fmla="*/ 11604 w 36650"/>
                <a:gd name="connsiteY6" fmla="*/ 54011 h 70186"/>
                <a:gd name="connsiteX7" fmla="*/ 12521 w 36650"/>
                <a:gd name="connsiteY7" fmla="*/ 62305 h 70186"/>
                <a:gd name="connsiteX8" fmla="*/ 15368 w 36650"/>
                <a:gd name="connsiteY8" fmla="*/ 67238 h 70186"/>
                <a:gd name="connsiteX9" fmla="*/ 20410 w 36650"/>
                <a:gd name="connsiteY9" fmla="*/ 69578 h 70186"/>
                <a:gd name="connsiteX10" fmla="*/ 27793 w 36650"/>
                <a:gd name="connsiteY10" fmla="*/ 70186 h 70186"/>
                <a:gd name="connsiteX11" fmla="*/ 31201 w 36650"/>
                <a:gd name="connsiteY11" fmla="*/ 69982 h 70186"/>
                <a:gd name="connsiteX12" fmla="*/ 34713 w 36650"/>
                <a:gd name="connsiteY12" fmla="*/ 69474 h 70186"/>
                <a:gd name="connsiteX13" fmla="*/ 36651 w 36650"/>
                <a:gd name="connsiteY13" fmla="*/ 67642 h 70186"/>
                <a:gd name="connsiteX14" fmla="*/ 36651 w 36650"/>
                <a:gd name="connsiteY14" fmla="*/ 61236 h 70186"/>
                <a:gd name="connsiteX15" fmla="*/ 34493 w 36650"/>
                <a:gd name="connsiteY15" fmla="*/ 59712 h 70186"/>
                <a:gd name="connsiteX16" fmla="*/ 29047 w 36650"/>
                <a:gd name="connsiteY16" fmla="*/ 59712 h 70186"/>
                <a:gd name="connsiteX17" fmla="*/ 26840 w 36650"/>
                <a:gd name="connsiteY17" fmla="*/ 59556 h 70186"/>
                <a:gd name="connsiteX18" fmla="*/ 25659 w 36650"/>
                <a:gd name="connsiteY18" fmla="*/ 58792 h 70186"/>
                <a:gd name="connsiteX19" fmla="*/ 25142 w 36650"/>
                <a:gd name="connsiteY19" fmla="*/ 57068 h 70186"/>
                <a:gd name="connsiteX20" fmla="*/ 25042 w 36650"/>
                <a:gd name="connsiteY20" fmla="*/ 54011 h 70186"/>
                <a:gd name="connsiteX21" fmla="*/ 25042 w 36650"/>
                <a:gd name="connsiteY21" fmla="*/ 22072 h 70186"/>
                <a:gd name="connsiteX22" fmla="*/ 34288 w 36650"/>
                <a:gd name="connsiteY22" fmla="*/ 22072 h 70186"/>
                <a:gd name="connsiteX23" fmla="*/ 35726 w 36650"/>
                <a:gd name="connsiteY23" fmla="*/ 21464 h 70186"/>
                <a:gd name="connsiteX24" fmla="*/ 36343 w 36650"/>
                <a:gd name="connsiteY24" fmla="*/ 20040 h 70186"/>
                <a:gd name="connsiteX25" fmla="*/ 36343 w 36650"/>
                <a:gd name="connsiteY25" fmla="*/ 14039 h 70186"/>
                <a:gd name="connsiteX26" fmla="*/ 35726 w 36650"/>
                <a:gd name="connsiteY26" fmla="*/ 12614 h 70186"/>
                <a:gd name="connsiteX27" fmla="*/ 34288 w 36650"/>
                <a:gd name="connsiteY27" fmla="*/ 12006 h 70186"/>
                <a:gd name="connsiteX28" fmla="*/ 25042 w 36650"/>
                <a:gd name="connsiteY28" fmla="*/ 12006 h 70186"/>
                <a:gd name="connsiteX29" fmla="*/ 25042 w 36650"/>
                <a:gd name="connsiteY29" fmla="*/ 1524 h 70186"/>
                <a:gd name="connsiteX30" fmla="*/ 23429 w 36650"/>
                <a:gd name="connsiteY30" fmla="*/ 0 h 70186"/>
                <a:gd name="connsiteX31" fmla="*/ 23024 w 36650"/>
                <a:gd name="connsiteY31" fmla="*/ 0 h 70186"/>
                <a:gd name="connsiteX32" fmla="*/ 13622 w 36650"/>
                <a:gd name="connsiteY32" fmla="*/ 1628 h 70186"/>
                <a:gd name="connsiteX33" fmla="*/ 12209 w 36650"/>
                <a:gd name="connsiteY33" fmla="*/ 2340 h 70186"/>
                <a:gd name="connsiteX34" fmla="*/ 11604 w 36650"/>
                <a:gd name="connsiteY34" fmla="*/ 3661 h 70186"/>
                <a:gd name="connsiteX35" fmla="*/ 11604 w 36650"/>
                <a:gd name="connsiteY35" fmla="*/ 12006 h 70186"/>
                <a:gd name="connsiteX36" fmla="*/ 2034 w 36650"/>
                <a:gd name="connsiteY36" fmla="*/ 12006 h 70186"/>
                <a:gd name="connsiteX37" fmla="*/ 608 w 36650"/>
                <a:gd name="connsiteY37" fmla="*/ 12614 h 7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0" h="70186">
                  <a:moveTo>
                    <a:pt x="609" y="12614"/>
                  </a:moveTo>
                  <a:cubicBezTo>
                    <a:pt x="200" y="13018"/>
                    <a:pt x="0" y="13494"/>
                    <a:pt x="0" y="14039"/>
                  </a:cubicBezTo>
                  <a:lnTo>
                    <a:pt x="0" y="18615"/>
                  </a:lnTo>
                  <a:cubicBezTo>
                    <a:pt x="0" y="19160"/>
                    <a:pt x="200" y="19600"/>
                    <a:pt x="609" y="19940"/>
                  </a:cubicBezTo>
                  <a:cubicBezTo>
                    <a:pt x="1017" y="20280"/>
                    <a:pt x="1489" y="20516"/>
                    <a:pt x="2034" y="20648"/>
                  </a:cubicBezTo>
                  <a:lnTo>
                    <a:pt x="11604" y="22072"/>
                  </a:lnTo>
                  <a:lnTo>
                    <a:pt x="11604" y="54011"/>
                  </a:lnTo>
                  <a:cubicBezTo>
                    <a:pt x="11604" y="57408"/>
                    <a:pt x="11909" y="60168"/>
                    <a:pt x="12521" y="62305"/>
                  </a:cubicBezTo>
                  <a:cubicBezTo>
                    <a:pt x="13130" y="64441"/>
                    <a:pt x="14079" y="66085"/>
                    <a:pt x="15368" y="67238"/>
                  </a:cubicBezTo>
                  <a:cubicBezTo>
                    <a:pt x="16658" y="68390"/>
                    <a:pt x="18340" y="69170"/>
                    <a:pt x="20410" y="69578"/>
                  </a:cubicBezTo>
                  <a:cubicBezTo>
                    <a:pt x="22480" y="69982"/>
                    <a:pt x="24943" y="70186"/>
                    <a:pt x="27793" y="70186"/>
                  </a:cubicBezTo>
                  <a:cubicBezTo>
                    <a:pt x="28943" y="70186"/>
                    <a:pt x="30080" y="70118"/>
                    <a:pt x="31201" y="69982"/>
                  </a:cubicBezTo>
                  <a:cubicBezTo>
                    <a:pt x="32322" y="69846"/>
                    <a:pt x="33491" y="69678"/>
                    <a:pt x="34713" y="69474"/>
                  </a:cubicBezTo>
                  <a:cubicBezTo>
                    <a:pt x="36002" y="69274"/>
                    <a:pt x="36651" y="68662"/>
                    <a:pt x="36651" y="67642"/>
                  </a:cubicBezTo>
                  <a:lnTo>
                    <a:pt x="36651" y="61236"/>
                  </a:lnTo>
                  <a:cubicBezTo>
                    <a:pt x="36651" y="60216"/>
                    <a:pt x="35926" y="59712"/>
                    <a:pt x="34493" y="59712"/>
                  </a:cubicBezTo>
                  <a:lnTo>
                    <a:pt x="29047" y="59712"/>
                  </a:lnTo>
                  <a:cubicBezTo>
                    <a:pt x="28090" y="59712"/>
                    <a:pt x="27353" y="59660"/>
                    <a:pt x="26840" y="59556"/>
                  </a:cubicBezTo>
                  <a:cubicBezTo>
                    <a:pt x="26328" y="59456"/>
                    <a:pt x="25931" y="59200"/>
                    <a:pt x="25659" y="58792"/>
                  </a:cubicBezTo>
                  <a:cubicBezTo>
                    <a:pt x="25383" y="58388"/>
                    <a:pt x="25211" y="57812"/>
                    <a:pt x="25142" y="57068"/>
                  </a:cubicBezTo>
                  <a:cubicBezTo>
                    <a:pt x="25075" y="56319"/>
                    <a:pt x="25042" y="55303"/>
                    <a:pt x="25042" y="54011"/>
                  </a:cubicBezTo>
                  <a:lnTo>
                    <a:pt x="25042" y="22072"/>
                  </a:lnTo>
                  <a:lnTo>
                    <a:pt x="34288" y="22072"/>
                  </a:lnTo>
                  <a:cubicBezTo>
                    <a:pt x="34833" y="22072"/>
                    <a:pt x="35313" y="21872"/>
                    <a:pt x="35726" y="21464"/>
                  </a:cubicBezTo>
                  <a:cubicBezTo>
                    <a:pt x="36134" y="21056"/>
                    <a:pt x="36343" y="20584"/>
                    <a:pt x="36343" y="20040"/>
                  </a:cubicBezTo>
                  <a:lnTo>
                    <a:pt x="36343" y="14039"/>
                  </a:lnTo>
                  <a:cubicBezTo>
                    <a:pt x="36343" y="13495"/>
                    <a:pt x="36134" y="13019"/>
                    <a:pt x="35726" y="12614"/>
                  </a:cubicBezTo>
                  <a:cubicBezTo>
                    <a:pt x="35313" y="12206"/>
                    <a:pt x="34833" y="12006"/>
                    <a:pt x="34288" y="12006"/>
                  </a:cubicBezTo>
                  <a:lnTo>
                    <a:pt x="25042" y="12006"/>
                  </a:lnTo>
                  <a:lnTo>
                    <a:pt x="25042" y="1524"/>
                  </a:lnTo>
                  <a:cubicBezTo>
                    <a:pt x="25042" y="508"/>
                    <a:pt x="24502" y="0"/>
                    <a:pt x="23429" y="0"/>
                  </a:cubicBezTo>
                  <a:lnTo>
                    <a:pt x="23024" y="0"/>
                  </a:lnTo>
                  <a:lnTo>
                    <a:pt x="13622" y="1628"/>
                  </a:lnTo>
                  <a:cubicBezTo>
                    <a:pt x="13086" y="1764"/>
                    <a:pt x="12613" y="2000"/>
                    <a:pt x="12209" y="2340"/>
                  </a:cubicBezTo>
                  <a:cubicBezTo>
                    <a:pt x="11804" y="2677"/>
                    <a:pt x="11604" y="3121"/>
                    <a:pt x="11604" y="3661"/>
                  </a:cubicBezTo>
                  <a:lnTo>
                    <a:pt x="11604" y="12006"/>
                  </a:lnTo>
                  <a:lnTo>
                    <a:pt x="2034" y="12006"/>
                  </a:lnTo>
                  <a:cubicBezTo>
                    <a:pt x="1489" y="12006"/>
                    <a:pt x="1017" y="12206"/>
                    <a:pt x="608" y="12614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0" name="Freeform 119">
              <a:extLst>
                <a:ext uri="{FF2B5EF4-FFF2-40B4-BE49-F238E27FC236}">
                  <a16:creationId xmlns:a16="http://schemas.microsoft.com/office/drawing/2014/main" id="{C112A54A-83D3-1914-8EF8-FDFAB062F8A0}"/>
                </a:ext>
              </a:extLst>
            </p:cNvPr>
            <p:cNvSpPr/>
            <p:nvPr/>
          </p:nvSpPr>
          <p:spPr>
            <a:xfrm>
              <a:off x="10959525" y="6345470"/>
              <a:ext cx="48559" cy="58895"/>
            </a:xfrm>
            <a:custGeom>
              <a:avLst/>
              <a:gdLst>
                <a:gd name="connsiteX0" fmla="*/ 8448 w 48559"/>
                <a:gd name="connsiteY0" fmla="*/ 53659 h 58895"/>
                <a:gd name="connsiteX1" fmla="*/ 16441 w 48559"/>
                <a:gd name="connsiteY1" fmla="*/ 57728 h 58895"/>
                <a:gd name="connsiteX2" fmla="*/ 24637 w 48559"/>
                <a:gd name="connsiteY2" fmla="*/ 58896 h 58895"/>
                <a:gd name="connsiteX3" fmla="*/ 30692 w 48559"/>
                <a:gd name="connsiteY3" fmla="*/ 58796 h 58895"/>
                <a:gd name="connsiteX4" fmla="*/ 35477 w 48559"/>
                <a:gd name="connsiteY4" fmla="*/ 58492 h 58895"/>
                <a:gd name="connsiteX5" fmla="*/ 39805 w 48559"/>
                <a:gd name="connsiteY5" fmla="*/ 57984 h 58895"/>
                <a:gd name="connsiteX6" fmla="*/ 44386 w 48559"/>
                <a:gd name="connsiteY6" fmla="*/ 57168 h 58895"/>
                <a:gd name="connsiteX7" fmla="*/ 46168 w 48559"/>
                <a:gd name="connsiteY7" fmla="*/ 56356 h 58895"/>
                <a:gd name="connsiteX8" fmla="*/ 46525 w 48559"/>
                <a:gd name="connsiteY8" fmla="*/ 54523 h 58895"/>
                <a:gd name="connsiteX9" fmla="*/ 46525 w 48559"/>
                <a:gd name="connsiteY9" fmla="*/ 47810 h 58895"/>
                <a:gd name="connsiteX10" fmla="*/ 46016 w 48559"/>
                <a:gd name="connsiteY10" fmla="*/ 46642 h 58895"/>
                <a:gd name="connsiteX11" fmla="*/ 44691 w 48559"/>
                <a:gd name="connsiteY11" fmla="*/ 46285 h 58895"/>
                <a:gd name="connsiteX12" fmla="*/ 44387 w 48559"/>
                <a:gd name="connsiteY12" fmla="*/ 46285 h 58895"/>
                <a:gd name="connsiteX13" fmla="*/ 36190 w 48559"/>
                <a:gd name="connsiteY13" fmla="*/ 46946 h 58895"/>
                <a:gd name="connsiteX14" fmla="*/ 25655 w 48559"/>
                <a:gd name="connsiteY14" fmla="*/ 47302 h 58895"/>
                <a:gd name="connsiteX15" fmla="*/ 19596 w 48559"/>
                <a:gd name="connsiteY15" fmla="*/ 46129 h 58895"/>
                <a:gd name="connsiteX16" fmla="*/ 15828 w 48559"/>
                <a:gd name="connsiteY16" fmla="*/ 43081 h 58895"/>
                <a:gd name="connsiteX17" fmla="*/ 13946 w 48559"/>
                <a:gd name="connsiteY17" fmla="*/ 38908 h 58895"/>
                <a:gd name="connsiteX18" fmla="*/ 13438 w 48559"/>
                <a:gd name="connsiteY18" fmla="*/ 34383 h 58895"/>
                <a:gd name="connsiteX19" fmla="*/ 13438 w 48559"/>
                <a:gd name="connsiteY19" fmla="*/ 34079 h 58895"/>
                <a:gd name="connsiteX20" fmla="*/ 46533 w 48559"/>
                <a:gd name="connsiteY20" fmla="*/ 34079 h 58895"/>
                <a:gd name="connsiteX21" fmla="*/ 48559 w 48559"/>
                <a:gd name="connsiteY21" fmla="*/ 31534 h 58895"/>
                <a:gd name="connsiteX22" fmla="*/ 48559 w 48559"/>
                <a:gd name="connsiteY22" fmla="*/ 25837 h 58895"/>
                <a:gd name="connsiteX23" fmla="*/ 46986 w 48559"/>
                <a:gd name="connsiteY23" fmla="*/ 15415 h 58895"/>
                <a:gd name="connsiteX24" fmla="*/ 42365 w 48559"/>
                <a:gd name="connsiteY24" fmla="*/ 7221 h 58895"/>
                <a:gd name="connsiteX25" fmla="*/ 34793 w 48559"/>
                <a:gd name="connsiteY25" fmla="*/ 1884 h 58895"/>
                <a:gd name="connsiteX26" fmla="*/ 24382 w 48559"/>
                <a:gd name="connsiteY26" fmla="*/ 0 h 58895"/>
                <a:gd name="connsiteX27" fmla="*/ 14019 w 48559"/>
                <a:gd name="connsiteY27" fmla="*/ 1832 h 58895"/>
                <a:gd name="connsiteX28" fmla="*/ 6351 w 48559"/>
                <a:gd name="connsiteY28" fmla="*/ 7021 h 58895"/>
                <a:gd name="connsiteX29" fmla="*/ 1626 w 48559"/>
                <a:gd name="connsiteY29" fmla="*/ 15159 h 58895"/>
                <a:gd name="connsiteX30" fmla="*/ 0 w 48559"/>
                <a:gd name="connsiteY30" fmla="*/ 25837 h 58895"/>
                <a:gd name="connsiteX31" fmla="*/ 0 w 48559"/>
                <a:gd name="connsiteY31" fmla="*/ 33367 h 58895"/>
                <a:gd name="connsiteX32" fmla="*/ 2391 w 48559"/>
                <a:gd name="connsiteY32" fmla="*/ 45825 h 58895"/>
                <a:gd name="connsiteX33" fmla="*/ 8449 w 48559"/>
                <a:gd name="connsiteY33" fmla="*/ 53659 h 58895"/>
                <a:gd name="connsiteX34" fmla="*/ 13539 w 48559"/>
                <a:gd name="connsiteY34" fmla="*/ 24109 h 58895"/>
                <a:gd name="connsiteX35" fmla="*/ 16594 w 48559"/>
                <a:gd name="connsiteY35" fmla="*/ 14803 h 58895"/>
                <a:gd name="connsiteX36" fmla="*/ 24430 w 48559"/>
                <a:gd name="connsiteY36" fmla="*/ 11598 h 58895"/>
                <a:gd name="connsiteX37" fmla="*/ 32170 w 48559"/>
                <a:gd name="connsiteY37" fmla="*/ 14851 h 58895"/>
                <a:gd name="connsiteX38" fmla="*/ 35121 w 48559"/>
                <a:gd name="connsiteY38" fmla="*/ 24109 h 58895"/>
                <a:gd name="connsiteX39" fmla="*/ 35121 w 48559"/>
                <a:gd name="connsiteY39" fmla="*/ 24517 h 58895"/>
                <a:gd name="connsiteX40" fmla="*/ 13539 w 48559"/>
                <a:gd name="connsiteY40" fmla="*/ 24517 h 58895"/>
                <a:gd name="connsiteX41" fmla="*/ 13539 w 48559"/>
                <a:gd name="connsiteY41" fmla="*/ 24109 h 58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8559" h="58895">
                  <a:moveTo>
                    <a:pt x="8448" y="53659"/>
                  </a:moveTo>
                  <a:cubicBezTo>
                    <a:pt x="10891" y="55591"/>
                    <a:pt x="13554" y="56947"/>
                    <a:pt x="16441" y="57728"/>
                  </a:cubicBezTo>
                  <a:cubicBezTo>
                    <a:pt x="19323" y="58508"/>
                    <a:pt x="22054" y="58896"/>
                    <a:pt x="24637" y="58896"/>
                  </a:cubicBezTo>
                  <a:cubicBezTo>
                    <a:pt x="26940" y="58896"/>
                    <a:pt x="28962" y="58864"/>
                    <a:pt x="30692" y="58796"/>
                  </a:cubicBezTo>
                  <a:cubicBezTo>
                    <a:pt x="32421" y="58728"/>
                    <a:pt x="34015" y="58628"/>
                    <a:pt x="35477" y="58492"/>
                  </a:cubicBezTo>
                  <a:cubicBezTo>
                    <a:pt x="36938" y="58356"/>
                    <a:pt x="38380" y="58188"/>
                    <a:pt x="39805" y="57984"/>
                  </a:cubicBezTo>
                  <a:cubicBezTo>
                    <a:pt x="41231" y="57780"/>
                    <a:pt x="42757" y="57508"/>
                    <a:pt x="44386" y="57168"/>
                  </a:cubicBezTo>
                  <a:cubicBezTo>
                    <a:pt x="45335" y="57032"/>
                    <a:pt x="45928" y="56763"/>
                    <a:pt x="46168" y="56356"/>
                  </a:cubicBezTo>
                  <a:cubicBezTo>
                    <a:pt x="46404" y="55947"/>
                    <a:pt x="46525" y="55339"/>
                    <a:pt x="46525" y="54523"/>
                  </a:cubicBezTo>
                  <a:lnTo>
                    <a:pt x="46525" y="47810"/>
                  </a:lnTo>
                  <a:cubicBezTo>
                    <a:pt x="46525" y="47270"/>
                    <a:pt x="46352" y="46882"/>
                    <a:pt x="46016" y="46642"/>
                  </a:cubicBezTo>
                  <a:cubicBezTo>
                    <a:pt x="45676" y="46406"/>
                    <a:pt x="45235" y="46285"/>
                    <a:pt x="44691" y="46285"/>
                  </a:cubicBezTo>
                  <a:lnTo>
                    <a:pt x="44387" y="46285"/>
                  </a:lnTo>
                  <a:cubicBezTo>
                    <a:pt x="42212" y="46489"/>
                    <a:pt x="39481" y="46710"/>
                    <a:pt x="36190" y="46946"/>
                  </a:cubicBezTo>
                  <a:cubicBezTo>
                    <a:pt x="32898" y="47186"/>
                    <a:pt x="29387" y="47302"/>
                    <a:pt x="25655" y="47302"/>
                  </a:cubicBezTo>
                  <a:cubicBezTo>
                    <a:pt x="23208" y="47302"/>
                    <a:pt x="21190" y="46913"/>
                    <a:pt x="19596" y="46129"/>
                  </a:cubicBezTo>
                  <a:cubicBezTo>
                    <a:pt x="18003" y="45353"/>
                    <a:pt x="16745" y="44337"/>
                    <a:pt x="15828" y="43081"/>
                  </a:cubicBezTo>
                  <a:cubicBezTo>
                    <a:pt x="14911" y="41828"/>
                    <a:pt x="14287" y="40436"/>
                    <a:pt x="13946" y="38908"/>
                  </a:cubicBezTo>
                  <a:cubicBezTo>
                    <a:pt x="13606" y="37384"/>
                    <a:pt x="13438" y="35879"/>
                    <a:pt x="13438" y="34383"/>
                  </a:cubicBezTo>
                  <a:lnTo>
                    <a:pt x="13438" y="34079"/>
                  </a:lnTo>
                  <a:lnTo>
                    <a:pt x="46533" y="34079"/>
                  </a:lnTo>
                  <a:cubicBezTo>
                    <a:pt x="47883" y="34079"/>
                    <a:pt x="48559" y="33231"/>
                    <a:pt x="48559" y="31534"/>
                  </a:cubicBezTo>
                  <a:lnTo>
                    <a:pt x="48559" y="25837"/>
                  </a:lnTo>
                  <a:cubicBezTo>
                    <a:pt x="48559" y="22040"/>
                    <a:pt x="48035" y="18564"/>
                    <a:pt x="46986" y="15415"/>
                  </a:cubicBezTo>
                  <a:cubicBezTo>
                    <a:pt x="45937" y="12258"/>
                    <a:pt x="44395" y="9530"/>
                    <a:pt x="42365" y="7221"/>
                  </a:cubicBezTo>
                  <a:cubicBezTo>
                    <a:pt x="40327" y="4921"/>
                    <a:pt x="37804" y="3141"/>
                    <a:pt x="34793" y="1884"/>
                  </a:cubicBezTo>
                  <a:cubicBezTo>
                    <a:pt x="31778" y="628"/>
                    <a:pt x="28310" y="0"/>
                    <a:pt x="24382" y="0"/>
                  </a:cubicBezTo>
                  <a:cubicBezTo>
                    <a:pt x="20518" y="0"/>
                    <a:pt x="17066" y="612"/>
                    <a:pt x="14019" y="1832"/>
                  </a:cubicBezTo>
                  <a:cubicBezTo>
                    <a:pt x="10968" y="3053"/>
                    <a:pt x="8413" y="4781"/>
                    <a:pt x="6351" y="7021"/>
                  </a:cubicBezTo>
                  <a:cubicBezTo>
                    <a:pt x="4281" y="9258"/>
                    <a:pt x="2707" y="11970"/>
                    <a:pt x="1626" y="15159"/>
                  </a:cubicBezTo>
                  <a:cubicBezTo>
                    <a:pt x="537" y="18348"/>
                    <a:pt x="0" y="21904"/>
                    <a:pt x="0" y="25837"/>
                  </a:cubicBezTo>
                  <a:lnTo>
                    <a:pt x="0" y="33367"/>
                  </a:lnTo>
                  <a:cubicBezTo>
                    <a:pt x="0" y="38388"/>
                    <a:pt x="793" y="42536"/>
                    <a:pt x="2391" y="45825"/>
                  </a:cubicBezTo>
                  <a:cubicBezTo>
                    <a:pt x="3984" y="49118"/>
                    <a:pt x="6006" y="51726"/>
                    <a:pt x="8449" y="53659"/>
                  </a:cubicBezTo>
                  <a:moveTo>
                    <a:pt x="13539" y="24109"/>
                  </a:moveTo>
                  <a:cubicBezTo>
                    <a:pt x="13539" y="20040"/>
                    <a:pt x="14555" y="16939"/>
                    <a:pt x="16594" y="14803"/>
                  </a:cubicBezTo>
                  <a:cubicBezTo>
                    <a:pt x="18628" y="12666"/>
                    <a:pt x="21243" y="11598"/>
                    <a:pt x="24430" y="11598"/>
                  </a:cubicBezTo>
                  <a:cubicBezTo>
                    <a:pt x="27621" y="11598"/>
                    <a:pt x="30200" y="12682"/>
                    <a:pt x="32170" y="14851"/>
                  </a:cubicBezTo>
                  <a:cubicBezTo>
                    <a:pt x="34136" y="17023"/>
                    <a:pt x="35121" y="20108"/>
                    <a:pt x="35121" y="24109"/>
                  </a:cubicBezTo>
                  <a:lnTo>
                    <a:pt x="35121" y="24517"/>
                  </a:lnTo>
                  <a:lnTo>
                    <a:pt x="13539" y="24517"/>
                  </a:lnTo>
                  <a:lnTo>
                    <a:pt x="13539" y="24109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1" name="Freeform 120">
              <a:extLst>
                <a:ext uri="{FF2B5EF4-FFF2-40B4-BE49-F238E27FC236}">
                  <a16:creationId xmlns:a16="http://schemas.microsoft.com/office/drawing/2014/main" id="{310647EC-D2A0-589F-044F-532FFADC5D52}"/>
                </a:ext>
              </a:extLst>
            </p:cNvPr>
            <p:cNvSpPr/>
            <p:nvPr/>
          </p:nvSpPr>
          <p:spPr>
            <a:xfrm>
              <a:off x="11019692" y="6345470"/>
              <a:ext cx="29518" cy="58084"/>
            </a:xfrm>
            <a:custGeom>
              <a:avLst/>
              <a:gdLst>
                <a:gd name="connsiteX0" fmla="*/ 12825 w 29518"/>
                <a:gd name="connsiteY0" fmla="*/ 57424 h 58084"/>
                <a:gd name="connsiteX1" fmla="*/ 13434 w 29518"/>
                <a:gd name="connsiteY1" fmla="*/ 55948 h 58084"/>
                <a:gd name="connsiteX2" fmla="*/ 13434 w 29518"/>
                <a:gd name="connsiteY2" fmla="*/ 15055 h 58084"/>
                <a:gd name="connsiteX3" fmla="*/ 20005 w 29518"/>
                <a:gd name="connsiteY3" fmla="*/ 12359 h 58084"/>
                <a:gd name="connsiteX4" fmla="*/ 27485 w 29518"/>
                <a:gd name="connsiteY4" fmla="*/ 11394 h 58084"/>
                <a:gd name="connsiteX5" fmla="*/ 28910 w 29518"/>
                <a:gd name="connsiteY5" fmla="*/ 10782 h 58084"/>
                <a:gd name="connsiteX6" fmla="*/ 29519 w 29518"/>
                <a:gd name="connsiteY6" fmla="*/ 9358 h 58084"/>
                <a:gd name="connsiteX7" fmla="*/ 29519 w 29518"/>
                <a:gd name="connsiteY7" fmla="*/ 2036 h 58084"/>
                <a:gd name="connsiteX8" fmla="*/ 28910 w 29518"/>
                <a:gd name="connsiteY8" fmla="*/ 608 h 58084"/>
                <a:gd name="connsiteX9" fmla="*/ 27485 w 29518"/>
                <a:gd name="connsiteY9" fmla="*/ 0 h 58084"/>
                <a:gd name="connsiteX10" fmla="*/ 20566 w 29518"/>
                <a:gd name="connsiteY10" fmla="*/ 964 h 58084"/>
                <a:gd name="connsiteX11" fmla="*/ 12929 w 29518"/>
                <a:gd name="connsiteY11" fmla="*/ 4885 h 58084"/>
                <a:gd name="connsiteX12" fmla="*/ 12929 w 29518"/>
                <a:gd name="connsiteY12" fmla="*/ 2749 h 58084"/>
                <a:gd name="connsiteX13" fmla="*/ 12317 w 29518"/>
                <a:gd name="connsiteY13" fmla="*/ 1324 h 58084"/>
                <a:gd name="connsiteX14" fmla="*/ 10891 w 29518"/>
                <a:gd name="connsiteY14" fmla="*/ 716 h 58084"/>
                <a:gd name="connsiteX15" fmla="*/ 2034 w 29518"/>
                <a:gd name="connsiteY15" fmla="*/ 716 h 58084"/>
                <a:gd name="connsiteX16" fmla="*/ 609 w 29518"/>
                <a:gd name="connsiteY16" fmla="*/ 1324 h 58084"/>
                <a:gd name="connsiteX17" fmla="*/ 0 w 29518"/>
                <a:gd name="connsiteY17" fmla="*/ 2749 h 58084"/>
                <a:gd name="connsiteX18" fmla="*/ 0 w 29518"/>
                <a:gd name="connsiteY18" fmla="*/ 55948 h 58084"/>
                <a:gd name="connsiteX19" fmla="*/ 609 w 29518"/>
                <a:gd name="connsiteY19" fmla="*/ 57424 h 58084"/>
                <a:gd name="connsiteX20" fmla="*/ 2034 w 29518"/>
                <a:gd name="connsiteY20" fmla="*/ 58084 h 58084"/>
                <a:gd name="connsiteX21" fmla="*/ 11400 w 29518"/>
                <a:gd name="connsiteY21" fmla="*/ 58084 h 58084"/>
                <a:gd name="connsiteX22" fmla="*/ 12825 w 29518"/>
                <a:gd name="connsiteY22" fmla="*/ 57424 h 5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518" h="58084">
                  <a:moveTo>
                    <a:pt x="12825" y="57424"/>
                  </a:moveTo>
                  <a:cubicBezTo>
                    <a:pt x="13230" y="56980"/>
                    <a:pt x="13434" y="56492"/>
                    <a:pt x="13434" y="55948"/>
                  </a:cubicBezTo>
                  <a:lnTo>
                    <a:pt x="13434" y="15055"/>
                  </a:lnTo>
                  <a:cubicBezTo>
                    <a:pt x="15608" y="13903"/>
                    <a:pt x="17798" y="13007"/>
                    <a:pt x="20005" y="12359"/>
                  </a:cubicBezTo>
                  <a:cubicBezTo>
                    <a:pt x="22207" y="11719"/>
                    <a:pt x="24702" y="11394"/>
                    <a:pt x="27485" y="11394"/>
                  </a:cubicBezTo>
                  <a:cubicBezTo>
                    <a:pt x="28030" y="11394"/>
                    <a:pt x="28506" y="11190"/>
                    <a:pt x="28910" y="10782"/>
                  </a:cubicBezTo>
                  <a:cubicBezTo>
                    <a:pt x="29319" y="10378"/>
                    <a:pt x="29519" y="9906"/>
                    <a:pt x="29519" y="9358"/>
                  </a:cubicBezTo>
                  <a:lnTo>
                    <a:pt x="29519" y="2036"/>
                  </a:lnTo>
                  <a:cubicBezTo>
                    <a:pt x="29519" y="1492"/>
                    <a:pt x="29319" y="1016"/>
                    <a:pt x="28910" y="608"/>
                  </a:cubicBezTo>
                  <a:cubicBezTo>
                    <a:pt x="28506" y="204"/>
                    <a:pt x="28029" y="0"/>
                    <a:pt x="27485" y="0"/>
                  </a:cubicBezTo>
                  <a:cubicBezTo>
                    <a:pt x="25447" y="0"/>
                    <a:pt x="23140" y="324"/>
                    <a:pt x="20566" y="964"/>
                  </a:cubicBezTo>
                  <a:cubicBezTo>
                    <a:pt x="17987" y="1612"/>
                    <a:pt x="15436" y="2917"/>
                    <a:pt x="12929" y="4885"/>
                  </a:cubicBezTo>
                  <a:lnTo>
                    <a:pt x="12929" y="2749"/>
                  </a:lnTo>
                  <a:cubicBezTo>
                    <a:pt x="12929" y="2205"/>
                    <a:pt x="12721" y="1728"/>
                    <a:pt x="12317" y="1324"/>
                  </a:cubicBezTo>
                  <a:cubicBezTo>
                    <a:pt x="11908" y="916"/>
                    <a:pt x="11432" y="716"/>
                    <a:pt x="10891" y="716"/>
                  </a:cubicBezTo>
                  <a:lnTo>
                    <a:pt x="2034" y="716"/>
                  </a:lnTo>
                  <a:cubicBezTo>
                    <a:pt x="1489" y="716"/>
                    <a:pt x="1017" y="916"/>
                    <a:pt x="609" y="1324"/>
                  </a:cubicBezTo>
                  <a:cubicBezTo>
                    <a:pt x="200" y="1728"/>
                    <a:pt x="0" y="2205"/>
                    <a:pt x="0" y="2749"/>
                  </a:cubicBezTo>
                  <a:lnTo>
                    <a:pt x="0" y="55948"/>
                  </a:lnTo>
                  <a:cubicBezTo>
                    <a:pt x="0" y="56492"/>
                    <a:pt x="200" y="56980"/>
                    <a:pt x="609" y="57424"/>
                  </a:cubicBezTo>
                  <a:cubicBezTo>
                    <a:pt x="1017" y="57864"/>
                    <a:pt x="1489" y="58084"/>
                    <a:pt x="2034" y="58084"/>
                  </a:cubicBezTo>
                  <a:lnTo>
                    <a:pt x="11400" y="58084"/>
                  </a:lnTo>
                  <a:cubicBezTo>
                    <a:pt x="11944" y="58084"/>
                    <a:pt x="12421" y="57864"/>
                    <a:pt x="12825" y="57424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2" name="Freeform 121">
              <a:extLst>
                <a:ext uri="{FF2B5EF4-FFF2-40B4-BE49-F238E27FC236}">
                  <a16:creationId xmlns:a16="http://schemas.microsoft.com/office/drawing/2014/main" id="{F2F81AA2-3C23-E485-39E5-54DBB8A66B0E}"/>
                </a:ext>
              </a:extLst>
            </p:cNvPr>
            <p:cNvSpPr/>
            <p:nvPr/>
          </p:nvSpPr>
          <p:spPr>
            <a:xfrm>
              <a:off x="10706221" y="6084754"/>
              <a:ext cx="12725" cy="12510"/>
            </a:xfrm>
            <a:custGeom>
              <a:avLst/>
              <a:gdLst>
                <a:gd name="connsiteX0" fmla="*/ 2443 w 12725"/>
                <a:gd name="connsiteY0" fmla="*/ 12511 h 12510"/>
                <a:gd name="connsiteX1" fmla="*/ 10383 w 12725"/>
                <a:gd name="connsiteY1" fmla="*/ 12511 h 12510"/>
                <a:gd name="connsiteX2" fmla="*/ 12061 w 12725"/>
                <a:gd name="connsiteY2" fmla="*/ 11851 h 12510"/>
                <a:gd name="connsiteX3" fmla="*/ 12725 w 12725"/>
                <a:gd name="connsiteY3" fmla="*/ 10274 h 12510"/>
                <a:gd name="connsiteX4" fmla="*/ 12725 w 12725"/>
                <a:gd name="connsiteY4" fmla="*/ 2337 h 12510"/>
                <a:gd name="connsiteX5" fmla="*/ 12061 w 12725"/>
                <a:gd name="connsiteY5" fmla="*/ 660 h 12510"/>
                <a:gd name="connsiteX6" fmla="*/ 10487 w 12725"/>
                <a:gd name="connsiteY6" fmla="*/ 0 h 12510"/>
                <a:gd name="connsiteX7" fmla="*/ 2443 w 12725"/>
                <a:gd name="connsiteY7" fmla="*/ 0 h 12510"/>
                <a:gd name="connsiteX8" fmla="*/ 713 w 12725"/>
                <a:gd name="connsiteY8" fmla="*/ 660 h 12510"/>
                <a:gd name="connsiteX9" fmla="*/ 0 w 12725"/>
                <a:gd name="connsiteY9" fmla="*/ 2337 h 12510"/>
                <a:gd name="connsiteX10" fmla="*/ 0 w 12725"/>
                <a:gd name="connsiteY10" fmla="*/ 10274 h 12510"/>
                <a:gd name="connsiteX11" fmla="*/ 661 w 12725"/>
                <a:gd name="connsiteY11" fmla="*/ 11851 h 12510"/>
                <a:gd name="connsiteX12" fmla="*/ 2443 w 12725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510">
                  <a:moveTo>
                    <a:pt x="2443" y="12511"/>
                  </a:moveTo>
                  <a:lnTo>
                    <a:pt x="10383" y="12511"/>
                  </a:lnTo>
                  <a:cubicBezTo>
                    <a:pt x="11060" y="12511"/>
                    <a:pt x="11620" y="12295"/>
                    <a:pt x="12061" y="11851"/>
                  </a:cubicBezTo>
                  <a:cubicBezTo>
                    <a:pt x="12501" y="11410"/>
                    <a:pt x="12725" y="10882"/>
                    <a:pt x="12725" y="10274"/>
                  </a:cubicBezTo>
                  <a:lnTo>
                    <a:pt x="12725" y="2337"/>
                  </a:lnTo>
                  <a:cubicBezTo>
                    <a:pt x="12725" y="1661"/>
                    <a:pt x="12501" y="1100"/>
                    <a:pt x="12061" y="660"/>
                  </a:cubicBezTo>
                  <a:cubicBezTo>
                    <a:pt x="11620" y="220"/>
                    <a:pt x="11096" y="0"/>
                    <a:pt x="10487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16" y="11411"/>
                    <a:pt x="661" y="11851"/>
                  </a:cubicBezTo>
                  <a:cubicBezTo>
                    <a:pt x="1101" y="12295"/>
                    <a:pt x="169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3" name="Freeform 122">
              <a:extLst>
                <a:ext uri="{FF2B5EF4-FFF2-40B4-BE49-F238E27FC236}">
                  <a16:creationId xmlns:a16="http://schemas.microsoft.com/office/drawing/2014/main" id="{A8291701-FDFF-6C2F-CA62-7C7034C5C089}"/>
                </a:ext>
              </a:extLst>
            </p:cNvPr>
            <p:cNvSpPr/>
            <p:nvPr/>
          </p:nvSpPr>
          <p:spPr>
            <a:xfrm>
              <a:off x="10813627" y="6074889"/>
              <a:ext cx="73293" cy="101617"/>
            </a:xfrm>
            <a:custGeom>
              <a:avLst/>
              <a:gdLst>
                <a:gd name="connsiteX0" fmla="*/ 23617 w 73293"/>
                <a:gd name="connsiteY0" fmla="*/ 77408 h 101617"/>
                <a:gd name="connsiteX1" fmla="*/ 31049 w 73293"/>
                <a:gd name="connsiteY1" fmla="*/ 77408 h 101617"/>
                <a:gd name="connsiteX2" fmla="*/ 31049 w 73293"/>
                <a:gd name="connsiteY2" fmla="*/ 80461 h 101617"/>
                <a:gd name="connsiteX3" fmla="*/ 30032 w 73293"/>
                <a:gd name="connsiteY3" fmla="*/ 85242 h 101617"/>
                <a:gd name="connsiteX4" fmla="*/ 26924 w 73293"/>
                <a:gd name="connsiteY4" fmla="*/ 88138 h 101617"/>
                <a:gd name="connsiteX5" fmla="*/ 21835 w 73293"/>
                <a:gd name="connsiteY5" fmla="*/ 89619 h 101617"/>
                <a:gd name="connsiteX6" fmla="*/ 14864 w 73293"/>
                <a:gd name="connsiteY6" fmla="*/ 90023 h 101617"/>
                <a:gd name="connsiteX7" fmla="*/ 5598 w 73293"/>
                <a:gd name="connsiteY7" fmla="*/ 90023 h 101617"/>
                <a:gd name="connsiteX8" fmla="*/ 3764 w 73293"/>
                <a:gd name="connsiteY8" fmla="*/ 91751 h 101617"/>
                <a:gd name="connsiteX9" fmla="*/ 3764 w 73293"/>
                <a:gd name="connsiteY9" fmla="*/ 99177 h 101617"/>
                <a:gd name="connsiteX10" fmla="*/ 4072 w 73293"/>
                <a:gd name="connsiteY10" fmla="*/ 100445 h 101617"/>
                <a:gd name="connsiteX11" fmla="*/ 5394 w 73293"/>
                <a:gd name="connsiteY11" fmla="*/ 101109 h 101617"/>
                <a:gd name="connsiteX12" fmla="*/ 7632 w 73293"/>
                <a:gd name="connsiteY12" fmla="*/ 101361 h 101617"/>
                <a:gd name="connsiteX13" fmla="*/ 11196 w 73293"/>
                <a:gd name="connsiteY13" fmla="*/ 101517 h 101617"/>
                <a:gd name="connsiteX14" fmla="*/ 14912 w 73293"/>
                <a:gd name="connsiteY14" fmla="*/ 101617 h 101617"/>
                <a:gd name="connsiteX15" fmla="*/ 17610 w 73293"/>
                <a:gd name="connsiteY15" fmla="*/ 101617 h 101617"/>
                <a:gd name="connsiteX16" fmla="*/ 27385 w 73293"/>
                <a:gd name="connsiteY16" fmla="*/ 100701 h 101617"/>
                <a:gd name="connsiteX17" fmla="*/ 35426 w 73293"/>
                <a:gd name="connsiteY17" fmla="*/ 97500 h 101617"/>
                <a:gd name="connsiteX18" fmla="*/ 41075 w 73293"/>
                <a:gd name="connsiteY18" fmla="*/ 91195 h 101617"/>
                <a:gd name="connsiteX19" fmla="*/ 43774 w 73293"/>
                <a:gd name="connsiteY19" fmla="*/ 80869 h 101617"/>
                <a:gd name="connsiteX20" fmla="*/ 43774 w 73293"/>
                <a:gd name="connsiteY20" fmla="*/ 77408 h 101617"/>
                <a:gd name="connsiteX21" fmla="*/ 53645 w 73293"/>
                <a:gd name="connsiteY21" fmla="*/ 77408 h 101617"/>
                <a:gd name="connsiteX22" fmla="*/ 58174 w 73293"/>
                <a:gd name="connsiteY22" fmla="*/ 77356 h 101617"/>
                <a:gd name="connsiteX23" fmla="*/ 63015 w 73293"/>
                <a:gd name="connsiteY23" fmla="*/ 77152 h 101617"/>
                <a:gd name="connsiteX24" fmla="*/ 67339 w 73293"/>
                <a:gd name="connsiteY24" fmla="*/ 76796 h 101617"/>
                <a:gd name="connsiteX25" fmla="*/ 70443 w 73293"/>
                <a:gd name="connsiteY25" fmla="*/ 76288 h 101617"/>
                <a:gd name="connsiteX26" fmla="*/ 72125 w 73293"/>
                <a:gd name="connsiteY26" fmla="*/ 75068 h 101617"/>
                <a:gd name="connsiteX27" fmla="*/ 72785 w 73293"/>
                <a:gd name="connsiteY27" fmla="*/ 73339 h 101617"/>
                <a:gd name="connsiteX28" fmla="*/ 73194 w 73293"/>
                <a:gd name="connsiteY28" fmla="*/ 67286 h 101617"/>
                <a:gd name="connsiteX29" fmla="*/ 73294 w 73293"/>
                <a:gd name="connsiteY29" fmla="*/ 61237 h 101617"/>
                <a:gd name="connsiteX30" fmla="*/ 73294 w 73293"/>
                <a:gd name="connsiteY30" fmla="*/ 2132 h 101617"/>
                <a:gd name="connsiteX31" fmla="*/ 72733 w 73293"/>
                <a:gd name="connsiteY31" fmla="*/ 608 h 101617"/>
                <a:gd name="connsiteX32" fmla="*/ 71360 w 73293"/>
                <a:gd name="connsiteY32" fmla="*/ 0 h 101617"/>
                <a:gd name="connsiteX33" fmla="*/ 62098 w 73293"/>
                <a:gd name="connsiteY33" fmla="*/ 0 h 101617"/>
                <a:gd name="connsiteX34" fmla="*/ 60673 w 73293"/>
                <a:gd name="connsiteY34" fmla="*/ 608 h 101617"/>
                <a:gd name="connsiteX35" fmla="*/ 60060 w 73293"/>
                <a:gd name="connsiteY35" fmla="*/ 2132 h 101617"/>
                <a:gd name="connsiteX36" fmla="*/ 60060 w 73293"/>
                <a:gd name="connsiteY36" fmla="*/ 61032 h 101617"/>
                <a:gd name="connsiteX37" fmla="*/ 59295 w 73293"/>
                <a:gd name="connsiteY37" fmla="*/ 63929 h 101617"/>
                <a:gd name="connsiteX38" fmla="*/ 56092 w 73293"/>
                <a:gd name="connsiteY38" fmla="*/ 64389 h 101617"/>
                <a:gd name="connsiteX39" fmla="*/ 43979 w 73293"/>
                <a:gd name="connsiteY39" fmla="*/ 64389 h 101617"/>
                <a:gd name="connsiteX40" fmla="*/ 43979 w 73293"/>
                <a:gd name="connsiteY40" fmla="*/ 31530 h 101617"/>
                <a:gd name="connsiteX41" fmla="*/ 43622 w 73293"/>
                <a:gd name="connsiteY41" fmla="*/ 30362 h 101617"/>
                <a:gd name="connsiteX42" fmla="*/ 42249 w 73293"/>
                <a:gd name="connsiteY42" fmla="*/ 29598 h 101617"/>
                <a:gd name="connsiteX43" fmla="*/ 39398 w 73293"/>
                <a:gd name="connsiteY43" fmla="*/ 28886 h 101617"/>
                <a:gd name="connsiteX44" fmla="*/ 35630 w 73293"/>
                <a:gd name="connsiteY44" fmla="*/ 28378 h 101617"/>
                <a:gd name="connsiteX45" fmla="*/ 31405 w 73293"/>
                <a:gd name="connsiteY45" fmla="*/ 28021 h 101617"/>
                <a:gd name="connsiteX46" fmla="*/ 27281 w 73293"/>
                <a:gd name="connsiteY46" fmla="*/ 27869 h 101617"/>
                <a:gd name="connsiteX47" fmla="*/ 7075 w 73293"/>
                <a:gd name="connsiteY47" fmla="*/ 34431 h 101617"/>
                <a:gd name="connsiteX48" fmla="*/ 0 w 73293"/>
                <a:gd name="connsiteY48" fmla="*/ 52994 h 101617"/>
                <a:gd name="connsiteX49" fmla="*/ 0 w 73293"/>
                <a:gd name="connsiteY49" fmla="*/ 55031 h 101617"/>
                <a:gd name="connsiteX50" fmla="*/ 6259 w 73293"/>
                <a:gd name="connsiteY50" fmla="*/ 71762 h 101617"/>
                <a:gd name="connsiteX51" fmla="*/ 23617 w 73293"/>
                <a:gd name="connsiteY51" fmla="*/ 77407 h 101617"/>
                <a:gd name="connsiteX52" fmla="*/ 12826 w 73293"/>
                <a:gd name="connsiteY52" fmla="*/ 52078 h 101617"/>
                <a:gd name="connsiteX53" fmla="*/ 16033 w 73293"/>
                <a:gd name="connsiteY53" fmla="*/ 42924 h 101617"/>
                <a:gd name="connsiteX54" fmla="*/ 25042 w 73293"/>
                <a:gd name="connsiteY54" fmla="*/ 39667 h 101617"/>
                <a:gd name="connsiteX55" fmla="*/ 31253 w 73293"/>
                <a:gd name="connsiteY55" fmla="*/ 39975 h 101617"/>
                <a:gd name="connsiteX56" fmla="*/ 31253 w 73293"/>
                <a:gd name="connsiteY56" fmla="*/ 64792 h 101617"/>
                <a:gd name="connsiteX57" fmla="*/ 23617 w 73293"/>
                <a:gd name="connsiteY57" fmla="*/ 64792 h 101617"/>
                <a:gd name="connsiteX58" fmla="*/ 15372 w 73293"/>
                <a:gd name="connsiteY58" fmla="*/ 61996 h 101617"/>
                <a:gd name="connsiteX59" fmla="*/ 12826 w 73293"/>
                <a:gd name="connsiteY59" fmla="*/ 53398 h 101617"/>
                <a:gd name="connsiteX60" fmla="*/ 12826 w 73293"/>
                <a:gd name="connsiteY60" fmla="*/ 52078 h 10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73293" h="101617">
                  <a:moveTo>
                    <a:pt x="23617" y="77408"/>
                  </a:moveTo>
                  <a:lnTo>
                    <a:pt x="31049" y="77408"/>
                  </a:lnTo>
                  <a:lnTo>
                    <a:pt x="31049" y="80461"/>
                  </a:lnTo>
                  <a:cubicBezTo>
                    <a:pt x="31049" y="82425"/>
                    <a:pt x="30708" y="84017"/>
                    <a:pt x="30032" y="85242"/>
                  </a:cubicBezTo>
                  <a:cubicBezTo>
                    <a:pt x="29351" y="86462"/>
                    <a:pt x="28318" y="87430"/>
                    <a:pt x="26924" y="88138"/>
                  </a:cubicBezTo>
                  <a:cubicBezTo>
                    <a:pt x="25535" y="88851"/>
                    <a:pt x="23837" y="89343"/>
                    <a:pt x="21835" y="89619"/>
                  </a:cubicBezTo>
                  <a:cubicBezTo>
                    <a:pt x="19833" y="89883"/>
                    <a:pt x="17510" y="90023"/>
                    <a:pt x="14864" y="90023"/>
                  </a:cubicBezTo>
                  <a:lnTo>
                    <a:pt x="5598" y="90023"/>
                  </a:lnTo>
                  <a:cubicBezTo>
                    <a:pt x="4377" y="90023"/>
                    <a:pt x="3764" y="90599"/>
                    <a:pt x="3764" y="91751"/>
                  </a:cubicBezTo>
                  <a:lnTo>
                    <a:pt x="3764" y="99177"/>
                  </a:lnTo>
                  <a:cubicBezTo>
                    <a:pt x="3764" y="99717"/>
                    <a:pt x="3868" y="100145"/>
                    <a:pt x="4072" y="100445"/>
                  </a:cubicBezTo>
                  <a:cubicBezTo>
                    <a:pt x="4272" y="100753"/>
                    <a:pt x="4713" y="100973"/>
                    <a:pt x="5394" y="101109"/>
                  </a:cubicBezTo>
                  <a:cubicBezTo>
                    <a:pt x="5802" y="101245"/>
                    <a:pt x="6547" y="101329"/>
                    <a:pt x="7632" y="101361"/>
                  </a:cubicBezTo>
                  <a:cubicBezTo>
                    <a:pt x="8717" y="101397"/>
                    <a:pt x="9906" y="101445"/>
                    <a:pt x="11196" y="101517"/>
                  </a:cubicBezTo>
                  <a:cubicBezTo>
                    <a:pt x="12485" y="101585"/>
                    <a:pt x="13722" y="101617"/>
                    <a:pt x="14912" y="101617"/>
                  </a:cubicBezTo>
                  <a:lnTo>
                    <a:pt x="17610" y="101617"/>
                  </a:lnTo>
                  <a:cubicBezTo>
                    <a:pt x="21074" y="101617"/>
                    <a:pt x="24330" y="101313"/>
                    <a:pt x="27385" y="100701"/>
                  </a:cubicBezTo>
                  <a:cubicBezTo>
                    <a:pt x="30436" y="100093"/>
                    <a:pt x="33119" y="99020"/>
                    <a:pt x="35426" y="97500"/>
                  </a:cubicBezTo>
                  <a:cubicBezTo>
                    <a:pt x="37732" y="95972"/>
                    <a:pt x="39618" y="93867"/>
                    <a:pt x="41075" y="91195"/>
                  </a:cubicBezTo>
                  <a:cubicBezTo>
                    <a:pt x="42537" y="88510"/>
                    <a:pt x="43434" y="85070"/>
                    <a:pt x="43774" y="80869"/>
                  </a:cubicBezTo>
                  <a:lnTo>
                    <a:pt x="43774" y="77408"/>
                  </a:lnTo>
                  <a:lnTo>
                    <a:pt x="53645" y="77408"/>
                  </a:lnTo>
                  <a:cubicBezTo>
                    <a:pt x="55002" y="77408"/>
                    <a:pt x="56512" y="77392"/>
                    <a:pt x="58174" y="77356"/>
                  </a:cubicBezTo>
                  <a:cubicBezTo>
                    <a:pt x="59839" y="77324"/>
                    <a:pt x="61449" y="77256"/>
                    <a:pt x="63015" y="77152"/>
                  </a:cubicBezTo>
                  <a:cubicBezTo>
                    <a:pt x="64572" y="77052"/>
                    <a:pt x="66014" y="76936"/>
                    <a:pt x="67339" y="76796"/>
                  </a:cubicBezTo>
                  <a:cubicBezTo>
                    <a:pt x="68661" y="76664"/>
                    <a:pt x="69698" y="76492"/>
                    <a:pt x="70443" y="76288"/>
                  </a:cubicBezTo>
                  <a:cubicBezTo>
                    <a:pt x="71260" y="75948"/>
                    <a:pt x="71816" y="75544"/>
                    <a:pt x="72125" y="75068"/>
                  </a:cubicBezTo>
                  <a:cubicBezTo>
                    <a:pt x="72429" y="74596"/>
                    <a:pt x="72649" y="74015"/>
                    <a:pt x="72785" y="73339"/>
                  </a:cubicBezTo>
                  <a:cubicBezTo>
                    <a:pt x="72989" y="71507"/>
                    <a:pt x="73126" y="69491"/>
                    <a:pt x="73194" y="67286"/>
                  </a:cubicBezTo>
                  <a:cubicBezTo>
                    <a:pt x="73262" y="65086"/>
                    <a:pt x="73294" y="63065"/>
                    <a:pt x="73294" y="61237"/>
                  </a:cubicBezTo>
                  <a:lnTo>
                    <a:pt x="73294" y="2132"/>
                  </a:lnTo>
                  <a:cubicBezTo>
                    <a:pt x="73294" y="1524"/>
                    <a:pt x="73106" y="1016"/>
                    <a:pt x="72733" y="608"/>
                  </a:cubicBezTo>
                  <a:cubicBezTo>
                    <a:pt x="72361" y="200"/>
                    <a:pt x="71904" y="0"/>
                    <a:pt x="71360" y="0"/>
                  </a:cubicBezTo>
                  <a:lnTo>
                    <a:pt x="62098" y="0"/>
                  </a:lnTo>
                  <a:cubicBezTo>
                    <a:pt x="61553" y="0"/>
                    <a:pt x="61077" y="200"/>
                    <a:pt x="60673" y="608"/>
                  </a:cubicBezTo>
                  <a:cubicBezTo>
                    <a:pt x="60264" y="1016"/>
                    <a:pt x="60060" y="1524"/>
                    <a:pt x="60060" y="2132"/>
                  </a:cubicBezTo>
                  <a:lnTo>
                    <a:pt x="60060" y="61032"/>
                  </a:lnTo>
                  <a:cubicBezTo>
                    <a:pt x="60060" y="62657"/>
                    <a:pt x="59804" y="63625"/>
                    <a:pt x="59295" y="63929"/>
                  </a:cubicBezTo>
                  <a:cubicBezTo>
                    <a:pt x="58786" y="64233"/>
                    <a:pt x="57717" y="64389"/>
                    <a:pt x="56092" y="64389"/>
                  </a:cubicBezTo>
                  <a:lnTo>
                    <a:pt x="43979" y="64389"/>
                  </a:lnTo>
                  <a:lnTo>
                    <a:pt x="43979" y="31530"/>
                  </a:lnTo>
                  <a:cubicBezTo>
                    <a:pt x="43979" y="30990"/>
                    <a:pt x="43859" y="30598"/>
                    <a:pt x="43622" y="30362"/>
                  </a:cubicBezTo>
                  <a:cubicBezTo>
                    <a:pt x="43386" y="30126"/>
                    <a:pt x="42926" y="29870"/>
                    <a:pt x="42249" y="29598"/>
                  </a:cubicBezTo>
                  <a:cubicBezTo>
                    <a:pt x="41500" y="29330"/>
                    <a:pt x="40551" y="29090"/>
                    <a:pt x="39398" y="28886"/>
                  </a:cubicBezTo>
                  <a:cubicBezTo>
                    <a:pt x="38245" y="28682"/>
                    <a:pt x="36987" y="28514"/>
                    <a:pt x="35630" y="28378"/>
                  </a:cubicBezTo>
                  <a:cubicBezTo>
                    <a:pt x="34272" y="28242"/>
                    <a:pt x="32863" y="28125"/>
                    <a:pt x="31405" y="28021"/>
                  </a:cubicBezTo>
                  <a:cubicBezTo>
                    <a:pt x="29948" y="27921"/>
                    <a:pt x="28570" y="27869"/>
                    <a:pt x="27281" y="27869"/>
                  </a:cubicBezTo>
                  <a:cubicBezTo>
                    <a:pt x="18527" y="27869"/>
                    <a:pt x="11788" y="30058"/>
                    <a:pt x="7075" y="34431"/>
                  </a:cubicBezTo>
                  <a:cubicBezTo>
                    <a:pt x="2354" y="38803"/>
                    <a:pt x="0" y="44993"/>
                    <a:pt x="0" y="52994"/>
                  </a:cubicBezTo>
                  <a:lnTo>
                    <a:pt x="0" y="55031"/>
                  </a:lnTo>
                  <a:cubicBezTo>
                    <a:pt x="0" y="62420"/>
                    <a:pt x="2082" y="67997"/>
                    <a:pt x="6259" y="71762"/>
                  </a:cubicBezTo>
                  <a:cubicBezTo>
                    <a:pt x="10435" y="75523"/>
                    <a:pt x="16217" y="77407"/>
                    <a:pt x="23617" y="77407"/>
                  </a:cubicBezTo>
                  <a:moveTo>
                    <a:pt x="12826" y="52078"/>
                  </a:moveTo>
                  <a:cubicBezTo>
                    <a:pt x="12826" y="48145"/>
                    <a:pt x="13895" y="45092"/>
                    <a:pt x="16033" y="42924"/>
                  </a:cubicBezTo>
                  <a:cubicBezTo>
                    <a:pt x="18171" y="40756"/>
                    <a:pt x="21174" y="39667"/>
                    <a:pt x="25042" y="39667"/>
                  </a:cubicBezTo>
                  <a:cubicBezTo>
                    <a:pt x="27213" y="39667"/>
                    <a:pt x="29283" y="39767"/>
                    <a:pt x="31253" y="39975"/>
                  </a:cubicBezTo>
                  <a:lnTo>
                    <a:pt x="31253" y="64792"/>
                  </a:lnTo>
                  <a:lnTo>
                    <a:pt x="23617" y="64792"/>
                  </a:lnTo>
                  <a:cubicBezTo>
                    <a:pt x="19817" y="64792"/>
                    <a:pt x="17066" y="63864"/>
                    <a:pt x="15372" y="61996"/>
                  </a:cubicBezTo>
                  <a:cubicBezTo>
                    <a:pt x="13674" y="60131"/>
                    <a:pt x="12826" y="57267"/>
                    <a:pt x="12826" y="53398"/>
                  </a:cubicBezTo>
                  <a:lnTo>
                    <a:pt x="12826" y="52078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4" name="Freeform 123">
              <a:extLst>
                <a:ext uri="{FF2B5EF4-FFF2-40B4-BE49-F238E27FC236}">
                  <a16:creationId xmlns:a16="http://schemas.microsoft.com/office/drawing/2014/main" id="{8BE181F3-C743-A8E0-7A69-2BF35E0972A0}"/>
                </a:ext>
              </a:extLst>
            </p:cNvPr>
            <p:cNvSpPr/>
            <p:nvPr/>
          </p:nvSpPr>
          <p:spPr>
            <a:xfrm>
              <a:off x="10902597" y="6074889"/>
              <a:ext cx="13238" cy="77407"/>
            </a:xfrm>
            <a:custGeom>
              <a:avLst/>
              <a:gdLst>
                <a:gd name="connsiteX0" fmla="*/ 2038 w 13238"/>
                <a:gd name="connsiteY0" fmla="*/ 77408 h 77407"/>
                <a:gd name="connsiteX1" fmla="*/ 11200 w 13238"/>
                <a:gd name="connsiteY1" fmla="*/ 77408 h 77407"/>
                <a:gd name="connsiteX2" fmla="*/ 12677 w 13238"/>
                <a:gd name="connsiteY2" fmla="*/ 76744 h 77407"/>
                <a:gd name="connsiteX3" fmla="*/ 13238 w 13238"/>
                <a:gd name="connsiteY3" fmla="*/ 75272 h 77407"/>
                <a:gd name="connsiteX4" fmla="*/ 13238 w 13238"/>
                <a:gd name="connsiteY4" fmla="*/ 2032 h 77407"/>
                <a:gd name="connsiteX5" fmla="*/ 12677 w 13238"/>
                <a:gd name="connsiteY5" fmla="*/ 608 h 77407"/>
                <a:gd name="connsiteX6" fmla="*/ 11200 w 13238"/>
                <a:gd name="connsiteY6" fmla="*/ 0 h 77407"/>
                <a:gd name="connsiteX7" fmla="*/ 2038 w 13238"/>
                <a:gd name="connsiteY7" fmla="*/ 0 h 77407"/>
                <a:gd name="connsiteX8" fmla="*/ 565 w 13238"/>
                <a:gd name="connsiteY8" fmla="*/ 608 h 77407"/>
                <a:gd name="connsiteX9" fmla="*/ 0 w 13238"/>
                <a:gd name="connsiteY9" fmla="*/ 2032 h 77407"/>
                <a:gd name="connsiteX10" fmla="*/ 0 w 13238"/>
                <a:gd name="connsiteY10" fmla="*/ 75272 h 77407"/>
                <a:gd name="connsiteX11" fmla="*/ 565 w 13238"/>
                <a:gd name="connsiteY11" fmla="*/ 76744 h 77407"/>
                <a:gd name="connsiteX12" fmla="*/ 2038 w 13238"/>
                <a:gd name="connsiteY12" fmla="*/ 77408 h 77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38" h="77407">
                  <a:moveTo>
                    <a:pt x="2038" y="77408"/>
                  </a:moveTo>
                  <a:lnTo>
                    <a:pt x="11200" y="77408"/>
                  </a:lnTo>
                  <a:cubicBezTo>
                    <a:pt x="11813" y="77408"/>
                    <a:pt x="12305" y="77188"/>
                    <a:pt x="12677" y="76744"/>
                  </a:cubicBezTo>
                  <a:cubicBezTo>
                    <a:pt x="13046" y="76304"/>
                    <a:pt x="13238" y="75816"/>
                    <a:pt x="13238" y="75272"/>
                  </a:cubicBezTo>
                  <a:lnTo>
                    <a:pt x="13238" y="2032"/>
                  </a:lnTo>
                  <a:cubicBezTo>
                    <a:pt x="13238" y="1488"/>
                    <a:pt x="13046" y="1012"/>
                    <a:pt x="12677" y="608"/>
                  </a:cubicBezTo>
                  <a:cubicBezTo>
                    <a:pt x="12305" y="200"/>
                    <a:pt x="11813" y="0"/>
                    <a:pt x="11200" y="0"/>
                  </a:cubicBezTo>
                  <a:lnTo>
                    <a:pt x="2038" y="0"/>
                  </a:lnTo>
                  <a:cubicBezTo>
                    <a:pt x="1430" y="0"/>
                    <a:pt x="933" y="200"/>
                    <a:pt x="565" y="608"/>
                  </a:cubicBezTo>
                  <a:cubicBezTo>
                    <a:pt x="188" y="1012"/>
                    <a:pt x="0" y="1488"/>
                    <a:pt x="0" y="2032"/>
                  </a:cubicBezTo>
                  <a:lnTo>
                    <a:pt x="0" y="75272"/>
                  </a:lnTo>
                  <a:cubicBezTo>
                    <a:pt x="0" y="75816"/>
                    <a:pt x="188" y="76304"/>
                    <a:pt x="565" y="76744"/>
                  </a:cubicBezTo>
                  <a:cubicBezTo>
                    <a:pt x="933" y="77188"/>
                    <a:pt x="1430" y="77408"/>
                    <a:pt x="2038" y="7740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5" name="Freeform 124">
              <a:extLst>
                <a:ext uri="{FF2B5EF4-FFF2-40B4-BE49-F238E27FC236}">
                  <a16:creationId xmlns:a16="http://schemas.microsoft.com/office/drawing/2014/main" id="{49812821-9F6D-3F08-6743-5F6316457177}"/>
                </a:ext>
              </a:extLst>
            </p:cNvPr>
            <p:cNvSpPr/>
            <p:nvPr/>
          </p:nvSpPr>
          <p:spPr>
            <a:xfrm>
              <a:off x="10633939" y="6168460"/>
              <a:ext cx="11404" cy="11394"/>
            </a:xfrm>
            <a:custGeom>
              <a:avLst/>
              <a:gdLst>
                <a:gd name="connsiteX0" fmla="*/ 2238 w 11404"/>
                <a:gd name="connsiteY0" fmla="*/ 11394 h 11394"/>
                <a:gd name="connsiteX1" fmla="*/ 9162 w 11404"/>
                <a:gd name="connsiteY1" fmla="*/ 11394 h 11394"/>
                <a:gd name="connsiteX2" fmla="*/ 10687 w 11404"/>
                <a:gd name="connsiteY2" fmla="*/ 10782 h 11394"/>
                <a:gd name="connsiteX3" fmla="*/ 11404 w 11404"/>
                <a:gd name="connsiteY3" fmla="*/ 9358 h 11394"/>
                <a:gd name="connsiteX4" fmla="*/ 11404 w 11404"/>
                <a:gd name="connsiteY4" fmla="*/ 2136 h 11394"/>
                <a:gd name="connsiteX5" fmla="*/ 10687 w 11404"/>
                <a:gd name="connsiteY5" fmla="*/ 560 h 11394"/>
                <a:gd name="connsiteX6" fmla="*/ 9162 w 11404"/>
                <a:gd name="connsiteY6" fmla="*/ 0 h 11394"/>
                <a:gd name="connsiteX7" fmla="*/ 2238 w 11404"/>
                <a:gd name="connsiteY7" fmla="*/ 0 h 11394"/>
                <a:gd name="connsiteX8" fmla="*/ 713 w 11404"/>
                <a:gd name="connsiteY8" fmla="*/ 560 h 11394"/>
                <a:gd name="connsiteX9" fmla="*/ 0 w 11404"/>
                <a:gd name="connsiteY9" fmla="*/ 2136 h 11394"/>
                <a:gd name="connsiteX10" fmla="*/ 0 w 11404"/>
                <a:gd name="connsiteY10" fmla="*/ 9358 h 11394"/>
                <a:gd name="connsiteX11" fmla="*/ 713 w 11404"/>
                <a:gd name="connsiteY11" fmla="*/ 10782 h 11394"/>
                <a:gd name="connsiteX12" fmla="*/ 2238 w 11404"/>
                <a:gd name="connsiteY12" fmla="*/ 11394 h 1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404" h="11394">
                  <a:moveTo>
                    <a:pt x="2238" y="11394"/>
                  </a:moveTo>
                  <a:lnTo>
                    <a:pt x="9162" y="11394"/>
                  </a:lnTo>
                  <a:cubicBezTo>
                    <a:pt x="9706" y="11394"/>
                    <a:pt x="10215" y="11186"/>
                    <a:pt x="10687" y="10782"/>
                  </a:cubicBezTo>
                  <a:cubicBezTo>
                    <a:pt x="11164" y="10374"/>
                    <a:pt x="11404" y="9902"/>
                    <a:pt x="11404" y="9358"/>
                  </a:cubicBezTo>
                  <a:lnTo>
                    <a:pt x="11404" y="2136"/>
                  </a:lnTo>
                  <a:cubicBezTo>
                    <a:pt x="11404" y="1456"/>
                    <a:pt x="11164" y="932"/>
                    <a:pt x="10687" y="560"/>
                  </a:cubicBezTo>
                  <a:cubicBezTo>
                    <a:pt x="10215" y="188"/>
                    <a:pt x="9706" y="0"/>
                    <a:pt x="9162" y="0"/>
                  </a:cubicBezTo>
                  <a:lnTo>
                    <a:pt x="2238" y="0"/>
                  </a:lnTo>
                  <a:cubicBezTo>
                    <a:pt x="1694" y="0"/>
                    <a:pt x="1185" y="188"/>
                    <a:pt x="713" y="560"/>
                  </a:cubicBezTo>
                  <a:cubicBezTo>
                    <a:pt x="236" y="932"/>
                    <a:pt x="0" y="1456"/>
                    <a:pt x="0" y="2136"/>
                  </a:cubicBezTo>
                  <a:lnTo>
                    <a:pt x="0" y="9358"/>
                  </a:lnTo>
                  <a:cubicBezTo>
                    <a:pt x="0" y="9902"/>
                    <a:pt x="236" y="10374"/>
                    <a:pt x="713" y="10782"/>
                  </a:cubicBezTo>
                  <a:cubicBezTo>
                    <a:pt x="1186" y="11186"/>
                    <a:pt x="1694" y="11394"/>
                    <a:pt x="2238" y="11394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6" name="Freeform 125">
              <a:extLst>
                <a:ext uri="{FF2B5EF4-FFF2-40B4-BE49-F238E27FC236}">
                  <a16:creationId xmlns:a16="http://schemas.microsoft.com/office/drawing/2014/main" id="{0454DD2F-5460-5D6F-F641-0A3AD0640EA8}"/>
                </a:ext>
              </a:extLst>
            </p:cNvPr>
            <p:cNvSpPr/>
            <p:nvPr/>
          </p:nvSpPr>
          <p:spPr>
            <a:xfrm>
              <a:off x="10601667" y="6074889"/>
              <a:ext cx="200456" cy="86552"/>
            </a:xfrm>
            <a:custGeom>
              <a:avLst/>
              <a:gdLst>
                <a:gd name="connsiteX0" fmla="*/ 7583 w 200456"/>
                <a:gd name="connsiteY0" fmla="*/ 78363 h 86552"/>
                <a:gd name="connsiteX1" fmla="*/ 17714 w 200456"/>
                <a:gd name="connsiteY1" fmla="*/ 84468 h 86552"/>
                <a:gd name="connsiteX2" fmla="*/ 32678 w 200456"/>
                <a:gd name="connsiteY2" fmla="*/ 86553 h 86552"/>
                <a:gd name="connsiteX3" fmla="*/ 43522 w 200456"/>
                <a:gd name="connsiteY3" fmla="*/ 86145 h 86552"/>
                <a:gd name="connsiteX4" fmla="*/ 53040 w 200456"/>
                <a:gd name="connsiteY4" fmla="*/ 85024 h 86552"/>
                <a:gd name="connsiteX5" fmla="*/ 55278 w 200456"/>
                <a:gd name="connsiteY5" fmla="*/ 82788 h 86552"/>
                <a:gd name="connsiteX6" fmla="*/ 55687 w 200456"/>
                <a:gd name="connsiteY6" fmla="*/ 58179 h 86552"/>
                <a:gd name="connsiteX7" fmla="*/ 58642 w 200456"/>
                <a:gd name="connsiteY7" fmla="*/ 48873 h 86552"/>
                <a:gd name="connsiteX8" fmla="*/ 67395 w 200456"/>
                <a:gd name="connsiteY8" fmla="*/ 46276 h 86552"/>
                <a:gd name="connsiteX9" fmla="*/ 69838 w 200456"/>
                <a:gd name="connsiteY9" fmla="*/ 46384 h 86552"/>
                <a:gd name="connsiteX10" fmla="*/ 72381 w 200456"/>
                <a:gd name="connsiteY10" fmla="*/ 46684 h 86552"/>
                <a:gd name="connsiteX11" fmla="*/ 72381 w 200456"/>
                <a:gd name="connsiteY11" fmla="*/ 64588 h 86552"/>
                <a:gd name="connsiteX12" fmla="*/ 73302 w 200456"/>
                <a:gd name="connsiteY12" fmla="*/ 71050 h 86552"/>
                <a:gd name="connsiteX13" fmla="*/ 75997 w 200456"/>
                <a:gd name="connsiteY13" fmla="*/ 74962 h 86552"/>
                <a:gd name="connsiteX14" fmla="*/ 80429 w 200456"/>
                <a:gd name="connsiteY14" fmla="*/ 76895 h 86552"/>
                <a:gd name="connsiteX15" fmla="*/ 86636 w 200456"/>
                <a:gd name="connsiteY15" fmla="*/ 77407 h 86552"/>
                <a:gd name="connsiteX16" fmla="*/ 96715 w 200456"/>
                <a:gd name="connsiteY16" fmla="*/ 77407 h 86552"/>
                <a:gd name="connsiteX17" fmla="*/ 100226 w 200456"/>
                <a:gd name="connsiteY17" fmla="*/ 77255 h 86552"/>
                <a:gd name="connsiteX18" fmla="*/ 103994 w 200456"/>
                <a:gd name="connsiteY18" fmla="*/ 76699 h 86552"/>
                <a:gd name="connsiteX19" fmla="*/ 107610 w 200456"/>
                <a:gd name="connsiteY19" fmla="*/ 75627 h 86552"/>
                <a:gd name="connsiteX20" fmla="*/ 110765 w 200456"/>
                <a:gd name="connsiteY20" fmla="*/ 73951 h 86552"/>
                <a:gd name="connsiteX21" fmla="*/ 117380 w 200456"/>
                <a:gd name="connsiteY21" fmla="*/ 76747 h 86552"/>
                <a:gd name="connsiteX22" fmla="*/ 124200 w 200456"/>
                <a:gd name="connsiteY22" fmla="*/ 77407 h 86552"/>
                <a:gd name="connsiteX23" fmla="*/ 176735 w 200456"/>
                <a:gd name="connsiteY23" fmla="*/ 77407 h 86552"/>
                <a:gd name="connsiteX24" fmla="*/ 184063 w 200456"/>
                <a:gd name="connsiteY24" fmla="*/ 77307 h 86552"/>
                <a:gd name="connsiteX25" fmla="*/ 191090 w 200456"/>
                <a:gd name="connsiteY25" fmla="*/ 77151 h 86552"/>
                <a:gd name="connsiteX26" fmla="*/ 195771 w 200456"/>
                <a:gd name="connsiteY26" fmla="*/ 76899 h 86552"/>
                <a:gd name="connsiteX27" fmla="*/ 198114 w 200456"/>
                <a:gd name="connsiteY27" fmla="*/ 75831 h 86552"/>
                <a:gd name="connsiteX28" fmla="*/ 199031 w 200456"/>
                <a:gd name="connsiteY28" fmla="*/ 73951 h 86552"/>
                <a:gd name="connsiteX29" fmla="*/ 200100 w 200456"/>
                <a:gd name="connsiteY29" fmla="*/ 66673 h 86552"/>
                <a:gd name="connsiteX30" fmla="*/ 200456 w 200456"/>
                <a:gd name="connsiteY30" fmla="*/ 59096 h 86552"/>
                <a:gd name="connsiteX31" fmla="*/ 200456 w 200456"/>
                <a:gd name="connsiteY31" fmla="*/ 54927 h 86552"/>
                <a:gd name="connsiteX32" fmla="*/ 198422 w 200456"/>
                <a:gd name="connsiteY32" fmla="*/ 42160 h 86552"/>
                <a:gd name="connsiteX33" fmla="*/ 192668 w 200456"/>
                <a:gd name="connsiteY33" fmla="*/ 33719 h 86552"/>
                <a:gd name="connsiteX34" fmla="*/ 183659 w 200456"/>
                <a:gd name="connsiteY34" fmla="*/ 29090 h 86552"/>
                <a:gd name="connsiteX35" fmla="*/ 171850 w 200456"/>
                <a:gd name="connsiteY35" fmla="*/ 27666 h 86552"/>
                <a:gd name="connsiteX36" fmla="*/ 167369 w 200456"/>
                <a:gd name="connsiteY36" fmla="*/ 27817 h 86552"/>
                <a:gd name="connsiteX37" fmla="*/ 161515 w 200456"/>
                <a:gd name="connsiteY37" fmla="*/ 28530 h 86552"/>
                <a:gd name="connsiteX38" fmla="*/ 155252 w 200456"/>
                <a:gd name="connsiteY38" fmla="*/ 30210 h 86552"/>
                <a:gd name="connsiteX39" fmla="*/ 149450 w 200456"/>
                <a:gd name="connsiteY39" fmla="*/ 33163 h 86552"/>
                <a:gd name="connsiteX40" fmla="*/ 149450 w 200456"/>
                <a:gd name="connsiteY40" fmla="*/ 2132 h 86552"/>
                <a:gd name="connsiteX41" fmla="*/ 148842 w 200456"/>
                <a:gd name="connsiteY41" fmla="*/ 608 h 86552"/>
                <a:gd name="connsiteX42" fmla="*/ 147412 w 200456"/>
                <a:gd name="connsiteY42" fmla="*/ 0 h 86552"/>
                <a:gd name="connsiteX43" fmla="*/ 138150 w 200456"/>
                <a:gd name="connsiteY43" fmla="*/ 0 h 86552"/>
                <a:gd name="connsiteX44" fmla="*/ 136773 w 200456"/>
                <a:gd name="connsiteY44" fmla="*/ 608 h 86552"/>
                <a:gd name="connsiteX45" fmla="*/ 136216 w 200456"/>
                <a:gd name="connsiteY45" fmla="*/ 2132 h 86552"/>
                <a:gd name="connsiteX46" fmla="*/ 136216 w 200456"/>
                <a:gd name="connsiteY46" fmla="*/ 64389 h 86552"/>
                <a:gd name="connsiteX47" fmla="*/ 122982 w 200456"/>
                <a:gd name="connsiteY47" fmla="*/ 64389 h 86552"/>
                <a:gd name="connsiteX48" fmla="*/ 121300 w 200456"/>
                <a:gd name="connsiteY48" fmla="*/ 64337 h 86552"/>
                <a:gd name="connsiteX49" fmla="*/ 119314 w 200456"/>
                <a:gd name="connsiteY49" fmla="*/ 64081 h 86552"/>
                <a:gd name="connsiteX50" fmla="*/ 118501 w 200456"/>
                <a:gd name="connsiteY50" fmla="*/ 63525 h 86552"/>
                <a:gd name="connsiteX51" fmla="*/ 117380 w 200456"/>
                <a:gd name="connsiteY51" fmla="*/ 62657 h 86552"/>
                <a:gd name="connsiteX52" fmla="*/ 117380 w 200456"/>
                <a:gd name="connsiteY52" fmla="*/ 35599 h 86552"/>
                <a:gd name="connsiteX53" fmla="*/ 116824 w 200456"/>
                <a:gd name="connsiteY53" fmla="*/ 34227 h 86552"/>
                <a:gd name="connsiteX54" fmla="*/ 115450 w 200456"/>
                <a:gd name="connsiteY54" fmla="*/ 33667 h 86552"/>
                <a:gd name="connsiteX55" fmla="*/ 106593 w 200456"/>
                <a:gd name="connsiteY55" fmla="*/ 33667 h 86552"/>
                <a:gd name="connsiteX56" fmla="*/ 105115 w 200456"/>
                <a:gd name="connsiteY56" fmla="*/ 34227 h 86552"/>
                <a:gd name="connsiteX57" fmla="*/ 104555 w 200456"/>
                <a:gd name="connsiteY57" fmla="*/ 35599 h 86552"/>
                <a:gd name="connsiteX58" fmla="*/ 104555 w 200456"/>
                <a:gd name="connsiteY58" fmla="*/ 60933 h 86552"/>
                <a:gd name="connsiteX59" fmla="*/ 103942 w 200456"/>
                <a:gd name="connsiteY59" fmla="*/ 62813 h 86552"/>
                <a:gd name="connsiteX60" fmla="*/ 102469 w 200456"/>
                <a:gd name="connsiteY60" fmla="*/ 63829 h 86552"/>
                <a:gd name="connsiteX61" fmla="*/ 100582 w 200456"/>
                <a:gd name="connsiteY61" fmla="*/ 64285 h 86552"/>
                <a:gd name="connsiteX62" fmla="*/ 98648 w 200456"/>
                <a:gd name="connsiteY62" fmla="*/ 64389 h 86552"/>
                <a:gd name="connsiteX63" fmla="*/ 94680 w 200456"/>
                <a:gd name="connsiteY63" fmla="*/ 64389 h 86552"/>
                <a:gd name="connsiteX64" fmla="*/ 94680 w 200456"/>
                <a:gd name="connsiteY64" fmla="*/ 64385 h 86552"/>
                <a:gd name="connsiteX65" fmla="*/ 89995 w 200456"/>
                <a:gd name="connsiteY65" fmla="*/ 64385 h 86552"/>
                <a:gd name="connsiteX66" fmla="*/ 86331 w 200456"/>
                <a:gd name="connsiteY66" fmla="*/ 63725 h 86552"/>
                <a:gd name="connsiteX67" fmla="*/ 85310 w 200456"/>
                <a:gd name="connsiteY67" fmla="*/ 60825 h 86552"/>
                <a:gd name="connsiteX68" fmla="*/ 85310 w 200456"/>
                <a:gd name="connsiteY68" fmla="*/ 37736 h 86552"/>
                <a:gd name="connsiteX69" fmla="*/ 84854 w 200456"/>
                <a:gd name="connsiteY69" fmla="*/ 36312 h 86552"/>
                <a:gd name="connsiteX70" fmla="*/ 83585 w 200456"/>
                <a:gd name="connsiteY70" fmla="*/ 35703 h 86552"/>
                <a:gd name="connsiteX71" fmla="*/ 76966 w 200456"/>
                <a:gd name="connsiteY71" fmla="*/ 34787 h 86552"/>
                <a:gd name="connsiteX72" fmla="*/ 68921 w 200456"/>
                <a:gd name="connsiteY72" fmla="*/ 34379 h 86552"/>
                <a:gd name="connsiteX73" fmla="*/ 49529 w 200456"/>
                <a:gd name="connsiteY73" fmla="*/ 39872 h 86552"/>
                <a:gd name="connsiteX74" fmla="*/ 42757 w 200456"/>
                <a:gd name="connsiteY74" fmla="*/ 56960 h 86552"/>
                <a:gd name="connsiteX75" fmla="*/ 42757 w 200456"/>
                <a:gd name="connsiteY75" fmla="*/ 57768 h 86552"/>
                <a:gd name="connsiteX76" fmla="*/ 42449 w 200456"/>
                <a:gd name="connsiteY76" fmla="*/ 73227 h 86552"/>
                <a:gd name="connsiteX77" fmla="*/ 38024 w 200456"/>
                <a:gd name="connsiteY77" fmla="*/ 73683 h 86552"/>
                <a:gd name="connsiteX78" fmla="*/ 32983 w 200456"/>
                <a:gd name="connsiteY78" fmla="*/ 73839 h 86552"/>
                <a:gd name="connsiteX79" fmla="*/ 22091 w 200456"/>
                <a:gd name="connsiteY79" fmla="*/ 71955 h 86552"/>
                <a:gd name="connsiteX80" fmla="*/ 15881 w 200456"/>
                <a:gd name="connsiteY80" fmla="*/ 66770 h 86552"/>
                <a:gd name="connsiteX81" fmla="*/ 13082 w 200456"/>
                <a:gd name="connsiteY81" fmla="*/ 58936 h 86552"/>
                <a:gd name="connsiteX82" fmla="*/ 12417 w 200456"/>
                <a:gd name="connsiteY82" fmla="*/ 49118 h 86552"/>
                <a:gd name="connsiteX83" fmla="*/ 12573 w 200456"/>
                <a:gd name="connsiteY83" fmla="*/ 45409 h 86552"/>
                <a:gd name="connsiteX84" fmla="*/ 12930 w 200456"/>
                <a:gd name="connsiteY84" fmla="*/ 40884 h 86552"/>
                <a:gd name="connsiteX85" fmla="*/ 11196 w 200456"/>
                <a:gd name="connsiteY85" fmla="*/ 38952 h 86552"/>
                <a:gd name="connsiteX86" fmla="*/ 3360 w 200456"/>
                <a:gd name="connsiteY86" fmla="*/ 38952 h 86552"/>
                <a:gd name="connsiteX87" fmla="*/ 1321 w 200456"/>
                <a:gd name="connsiteY87" fmla="*/ 40984 h 86552"/>
                <a:gd name="connsiteX88" fmla="*/ 761 w 200456"/>
                <a:gd name="connsiteY88" fmla="*/ 44493 h 86552"/>
                <a:gd name="connsiteX89" fmla="*/ 356 w 200456"/>
                <a:gd name="connsiteY89" fmla="*/ 48202 h 86552"/>
                <a:gd name="connsiteX90" fmla="*/ 100 w 200456"/>
                <a:gd name="connsiteY90" fmla="*/ 51663 h 86552"/>
                <a:gd name="connsiteX91" fmla="*/ 0 w 200456"/>
                <a:gd name="connsiteY91" fmla="*/ 54407 h 86552"/>
                <a:gd name="connsiteX92" fmla="*/ 1834 w 200456"/>
                <a:gd name="connsiteY92" fmla="*/ 68346 h 86552"/>
                <a:gd name="connsiteX93" fmla="*/ 7584 w 200456"/>
                <a:gd name="connsiteY93" fmla="*/ 78364 h 86552"/>
                <a:gd name="connsiteX94" fmla="*/ 149451 w 200456"/>
                <a:gd name="connsiteY94" fmla="*/ 44449 h 86552"/>
                <a:gd name="connsiteX95" fmla="*/ 153932 w 200456"/>
                <a:gd name="connsiteY95" fmla="*/ 42161 h 86552"/>
                <a:gd name="connsiteX96" fmla="*/ 159173 w 200456"/>
                <a:gd name="connsiteY96" fmla="*/ 40841 h 86552"/>
                <a:gd name="connsiteX97" fmla="*/ 164314 w 200456"/>
                <a:gd name="connsiteY97" fmla="*/ 40229 h 86552"/>
                <a:gd name="connsiteX98" fmla="*/ 168491 w 200456"/>
                <a:gd name="connsiteY98" fmla="*/ 40077 h 86552"/>
                <a:gd name="connsiteX99" fmla="*/ 177092 w 200456"/>
                <a:gd name="connsiteY99" fmla="*/ 40889 h 86552"/>
                <a:gd name="connsiteX100" fmla="*/ 183046 w 200456"/>
                <a:gd name="connsiteY100" fmla="*/ 43638 h 86552"/>
                <a:gd name="connsiteX101" fmla="*/ 186510 w 200456"/>
                <a:gd name="connsiteY101" fmla="*/ 48675 h 86552"/>
                <a:gd name="connsiteX102" fmla="*/ 187627 w 200456"/>
                <a:gd name="connsiteY102" fmla="*/ 56456 h 86552"/>
                <a:gd name="connsiteX103" fmla="*/ 187627 w 200456"/>
                <a:gd name="connsiteY103" fmla="*/ 57981 h 86552"/>
                <a:gd name="connsiteX104" fmla="*/ 187171 w 200456"/>
                <a:gd name="connsiteY104" fmla="*/ 63426 h 86552"/>
                <a:gd name="connsiteX105" fmla="*/ 185389 w 200456"/>
                <a:gd name="connsiteY105" fmla="*/ 64694 h 86552"/>
                <a:gd name="connsiteX106" fmla="*/ 161668 w 200456"/>
                <a:gd name="connsiteY106" fmla="*/ 64694 h 86552"/>
                <a:gd name="connsiteX107" fmla="*/ 154744 w 200456"/>
                <a:gd name="connsiteY107" fmla="*/ 64642 h 86552"/>
                <a:gd name="connsiteX108" fmla="*/ 149451 w 200456"/>
                <a:gd name="connsiteY108" fmla="*/ 64490 h 86552"/>
                <a:gd name="connsiteX109" fmla="*/ 149451 w 200456"/>
                <a:gd name="connsiteY109" fmla="*/ 44450 h 86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200456" h="86552">
                  <a:moveTo>
                    <a:pt x="7583" y="78363"/>
                  </a:moveTo>
                  <a:cubicBezTo>
                    <a:pt x="10194" y="81044"/>
                    <a:pt x="13574" y="83076"/>
                    <a:pt x="17714" y="84468"/>
                  </a:cubicBezTo>
                  <a:cubicBezTo>
                    <a:pt x="21850" y="85856"/>
                    <a:pt x="26840" y="86553"/>
                    <a:pt x="32678" y="86553"/>
                  </a:cubicBezTo>
                  <a:cubicBezTo>
                    <a:pt x="36410" y="86553"/>
                    <a:pt x="40026" y="86417"/>
                    <a:pt x="43522" y="86145"/>
                  </a:cubicBezTo>
                  <a:cubicBezTo>
                    <a:pt x="47017" y="85872"/>
                    <a:pt x="50189" y="85500"/>
                    <a:pt x="53040" y="85024"/>
                  </a:cubicBezTo>
                  <a:cubicBezTo>
                    <a:pt x="54534" y="84752"/>
                    <a:pt x="55278" y="84008"/>
                    <a:pt x="55278" y="82788"/>
                  </a:cubicBezTo>
                  <a:cubicBezTo>
                    <a:pt x="55414" y="80415"/>
                    <a:pt x="55687" y="58179"/>
                    <a:pt x="55687" y="58179"/>
                  </a:cubicBezTo>
                  <a:cubicBezTo>
                    <a:pt x="55687" y="53706"/>
                    <a:pt x="56668" y="50601"/>
                    <a:pt x="58642" y="48873"/>
                  </a:cubicBezTo>
                  <a:cubicBezTo>
                    <a:pt x="60608" y="47144"/>
                    <a:pt x="63527" y="46276"/>
                    <a:pt x="67395" y="46276"/>
                  </a:cubicBezTo>
                  <a:cubicBezTo>
                    <a:pt x="68344" y="46276"/>
                    <a:pt x="69157" y="46312"/>
                    <a:pt x="69838" y="46384"/>
                  </a:cubicBezTo>
                  <a:cubicBezTo>
                    <a:pt x="70515" y="46448"/>
                    <a:pt x="71368" y="46552"/>
                    <a:pt x="72381" y="46684"/>
                  </a:cubicBezTo>
                  <a:lnTo>
                    <a:pt x="72381" y="64588"/>
                  </a:lnTo>
                  <a:cubicBezTo>
                    <a:pt x="72381" y="67233"/>
                    <a:pt x="72689" y="69389"/>
                    <a:pt x="73302" y="71050"/>
                  </a:cubicBezTo>
                  <a:cubicBezTo>
                    <a:pt x="73910" y="72710"/>
                    <a:pt x="74811" y="74014"/>
                    <a:pt x="75997" y="74962"/>
                  </a:cubicBezTo>
                  <a:cubicBezTo>
                    <a:pt x="77182" y="75915"/>
                    <a:pt x="78659" y="76559"/>
                    <a:pt x="80429" y="76895"/>
                  </a:cubicBezTo>
                  <a:cubicBezTo>
                    <a:pt x="82191" y="77235"/>
                    <a:pt x="84261" y="77407"/>
                    <a:pt x="86636" y="77407"/>
                  </a:cubicBezTo>
                  <a:lnTo>
                    <a:pt x="96715" y="77407"/>
                  </a:lnTo>
                  <a:cubicBezTo>
                    <a:pt x="97800" y="77407"/>
                    <a:pt x="98969" y="77355"/>
                    <a:pt x="100226" y="77255"/>
                  </a:cubicBezTo>
                  <a:cubicBezTo>
                    <a:pt x="101480" y="77151"/>
                    <a:pt x="102737" y="76967"/>
                    <a:pt x="103994" y="76699"/>
                  </a:cubicBezTo>
                  <a:cubicBezTo>
                    <a:pt x="105248" y="76427"/>
                    <a:pt x="106453" y="76071"/>
                    <a:pt x="107610" y="75627"/>
                  </a:cubicBezTo>
                  <a:cubicBezTo>
                    <a:pt x="108763" y="75187"/>
                    <a:pt x="109813" y="74627"/>
                    <a:pt x="110765" y="73951"/>
                  </a:cubicBezTo>
                  <a:cubicBezTo>
                    <a:pt x="112527" y="75375"/>
                    <a:pt x="114734" y="76307"/>
                    <a:pt x="117380" y="76747"/>
                  </a:cubicBezTo>
                  <a:cubicBezTo>
                    <a:pt x="120027" y="77187"/>
                    <a:pt x="121621" y="77407"/>
                    <a:pt x="124200" y="77407"/>
                  </a:cubicBezTo>
                  <a:lnTo>
                    <a:pt x="176735" y="77407"/>
                  </a:lnTo>
                  <a:cubicBezTo>
                    <a:pt x="179110" y="77407"/>
                    <a:pt x="181552" y="77371"/>
                    <a:pt x="184063" y="77307"/>
                  </a:cubicBezTo>
                  <a:cubicBezTo>
                    <a:pt x="186574" y="77239"/>
                    <a:pt x="188916" y="77187"/>
                    <a:pt x="191090" y="77151"/>
                  </a:cubicBezTo>
                  <a:cubicBezTo>
                    <a:pt x="193261" y="77119"/>
                    <a:pt x="194823" y="77035"/>
                    <a:pt x="195771" y="76899"/>
                  </a:cubicBezTo>
                  <a:cubicBezTo>
                    <a:pt x="196856" y="76763"/>
                    <a:pt x="197637" y="76407"/>
                    <a:pt x="198114" y="75831"/>
                  </a:cubicBezTo>
                  <a:cubicBezTo>
                    <a:pt x="198586" y="75255"/>
                    <a:pt x="198895" y="74627"/>
                    <a:pt x="199031" y="73951"/>
                  </a:cubicBezTo>
                  <a:cubicBezTo>
                    <a:pt x="199503" y="71918"/>
                    <a:pt x="199860" y="69490"/>
                    <a:pt x="200100" y="66673"/>
                  </a:cubicBezTo>
                  <a:cubicBezTo>
                    <a:pt x="200336" y="63865"/>
                    <a:pt x="200456" y="61336"/>
                    <a:pt x="200456" y="59096"/>
                  </a:cubicBezTo>
                  <a:lnTo>
                    <a:pt x="200456" y="54927"/>
                  </a:lnTo>
                  <a:cubicBezTo>
                    <a:pt x="200456" y="49910"/>
                    <a:pt x="199776" y="45653"/>
                    <a:pt x="198422" y="42160"/>
                  </a:cubicBezTo>
                  <a:cubicBezTo>
                    <a:pt x="197061" y="38672"/>
                    <a:pt x="195143" y="35855"/>
                    <a:pt x="192668" y="33719"/>
                  </a:cubicBezTo>
                  <a:cubicBezTo>
                    <a:pt x="190189" y="31582"/>
                    <a:pt x="187186" y="30042"/>
                    <a:pt x="183659" y="29090"/>
                  </a:cubicBezTo>
                  <a:cubicBezTo>
                    <a:pt x="180127" y="28142"/>
                    <a:pt x="176190" y="27666"/>
                    <a:pt x="171850" y="27666"/>
                  </a:cubicBezTo>
                  <a:cubicBezTo>
                    <a:pt x="170693" y="27666"/>
                    <a:pt x="169199" y="27713"/>
                    <a:pt x="167369" y="27817"/>
                  </a:cubicBezTo>
                  <a:cubicBezTo>
                    <a:pt x="165535" y="27921"/>
                    <a:pt x="163585" y="28157"/>
                    <a:pt x="161515" y="28530"/>
                  </a:cubicBezTo>
                  <a:cubicBezTo>
                    <a:pt x="159441" y="28902"/>
                    <a:pt x="157358" y="29466"/>
                    <a:pt x="155252" y="30210"/>
                  </a:cubicBezTo>
                  <a:cubicBezTo>
                    <a:pt x="153146" y="30958"/>
                    <a:pt x="151212" y="31939"/>
                    <a:pt x="149450" y="33163"/>
                  </a:cubicBezTo>
                  <a:lnTo>
                    <a:pt x="149450" y="2132"/>
                  </a:lnTo>
                  <a:cubicBezTo>
                    <a:pt x="149450" y="1524"/>
                    <a:pt x="149246" y="1016"/>
                    <a:pt x="148842" y="608"/>
                  </a:cubicBezTo>
                  <a:cubicBezTo>
                    <a:pt x="148433" y="200"/>
                    <a:pt x="147957" y="0"/>
                    <a:pt x="147412" y="0"/>
                  </a:cubicBezTo>
                  <a:lnTo>
                    <a:pt x="138150" y="0"/>
                  </a:lnTo>
                  <a:cubicBezTo>
                    <a:pt x="137606" y="0"/>
                    <a:pt x="137145" y="200"/>
                    <a:pt x="136773" y="608"/>
                  </a:cubicBezTo>
                  <a:cubicBezTo>
                    <a:pt x="136400" y="1016"/>
                    <a:pt x="136216" y="1524"/>
                    <a:pt x="136216" y="2132"/>
                  </a:cubicBezTo>
                  <a:lnTo>
                    <a:pt x="136216" y="64389"/>
                  </a:lnTo>
                  <a:lnTo>
                    <a:pt x="122982" y="64389"/>
                  </a:lnTo>
                  <a:cubicBezTo>
                    <a:pt x="122506" y="64389"/>
                    <a:pt x="121945" y="64373"/>
                    <a:pt x="121300" y="64337"/>
                  </a:cubicBezTo>
                  <a:cubicBezTo>
                    <a:pt x="120652" y="64301"/>
                    <a:pt x="119991" y="64217"/>
                    <a:pt x="119314" y="64081"/>
                  </a:cubicBezTo>
                  <a:cubicBezTo>
                    <a:pt x="118638" y="63949"/>
                    <a:pt x="119042" y="63765"/>
                    <a:pt x="118501" y="63525"/>
                  </a:cubicBezTo>
                  <a:cubicBezTo>
                    <a:pt x="117957" y="63285"/>
                    <a:pt x="117584" y="62997"/>
                    <a:pt x="117380" y="62657"/>
                  </a:cubicBezTo>
                  <a:lnTo>
                    <a:pt x="117380" y="35599"/>
                  </a:lnTo>
                  <a:cubicBezTo>
                    <a:pt x="117380" y="35059"/>
                    <a:pt x="117192" y="34599"/>
                    <a:pt x="116824" y="34227"/>
                  </a:cubicBezTo>
                  <a:cubicBezTo>
                    <a:pt x="116447" y="33855"/>
                    <a:pt x="115991" y="33667"/>
                    <a:pt x="115450" y="33667"/>
                  </a:cubicBezTo>
                  <a:lnTo>
                    <a:pt x="106593" y="33667"/>
                  </a:lnTo>
                  <a:cubicBezTo>
                    <a:pt x="105980" y="33667"/>
                    <a:pt x="105488" y="33855"/>
                    <a:pt x="105115" y="34227"/>
                  </a:cubicBezTo>
                  <a:cubicBezTo>
                    <a:pt x="104743" y="34599"/>
                    <a:pt x="104555" y="35059"/>
                    <a:pt x="104555" y="35599"/>
                  </a:cubicBezTo>
                  <a:lnTo>
                    <a:pt x="104555" y="60933"/>
                  </a:lnTo>
                  <a:cubicBezTo>
                    <a:pt x="104555" y="61745"/>
                    <a:pt x="104351" y="62369"/>
                    <a:pt x="103942" y="62813"/>
                  </a:cubicBezTo>
                  <a:cubicBezTo>
                    <a:pt x="103538" y="63253"/>
                    <a:pt x="103041" y="63593"/>
                    <a:pt x="102469" y="63829"/>
                  </a:cubicBezTo>
                  <a:cubicBezTo>
                    <a:pt x="101892" y="64065"/>
                    <a:pt x="101259" y="64217"/>
                    <a:pt x="100582" y="64285"/>
                  </a:cubicBezTo>
                  <a:cubicBezTo>
                    <a:pt x="99906" y="64357"/>
                    <a:pt x="99257" y="64389"/>
                    <a:pt x="98648" y="64389"/>
                  </a:cubicBezTo>
                  <a:lnTo>
                    <a:pt x="94680" y="64389"/>
                  </a:lnTo>
                  <a:lnTo>
                    <a:pt x="94680" y="64385"/>
                  </a:lnTo>
                  <a:lnTo>
                    <a:pt x="89995" y="64385"/>
                  </a:lnTo>
                  <a:cubicBezTo>
                    <a:pt x="88229" y="64385"/>
                    <a:pt x="87008" y="64169"/>
                    <a:pt x="86331" y="63725"/>
                  </a:cubicBezTo>
                  <a:cubicBezTo>
                    <a:pt x="85651" y="63285"/>
                    <a:pt x="85310" y="62317"/>
                    <a:pt x="85310" y="60825"/>
                  </a:cubicBezTo>
                  <a:lnTo>
                    <a:pt x="85310" y="37736"/>
                  </a:lnTo>
                  <a:cubicBezTo>
                    <a:pt x="85310" y="37060"/>
                    <a:pt x="85162" y="36584"/>
                    <a:pt x="84854" y="36312"/>
                  </a:cubicBezTo>
                  <a:cubicBezTo>
                    <a:pt x="84550" y="36043"/>
                    <a:pt x="84125" y="35839"/>
                    <a:pt x="83585" y="35703"/>
                  </a:cubicBezTo>
                  <a:cubicBezTo>
                    <a:pt x="81819" y="35363"/>
                    <a:pt x="79612" y="35059"/>
                    <a:pt x="76966" y="34787"/>
                  </a:cubicBezTo>
                  <a:cubicBezTo>
                    <a:pt x="74319" y="34515"/>
                    <a:pt x="71636" y="34379"/>
                    <a:pt x="68921" y="34379"/>
                  </a:cubicBezTo>
                  <a:cubicBezTo>
                    <a:pt x="60508" y="34379"/>
                    <a:pt x="54041" y="36212"/>
                    <a:pt x="49529" y="39872"/>
                  </a:cubicBezTo>
                  <a:cubicBezTo>
                    <a:pt x="45016" y="43533"/>
                    <a:pt x="42757" y="49230"/>
                    <a:pt x="42757" y="56960"/>
                  </a:cubicBezTo>
                  <a:lnTo>
                    <a:pt x="42757" y="57768"/>
                  </a:lnTo>
                  <a:cubicBezTo>
                    <a:pt x="42757" y="59124"/>
                    <a:pt x="42521" y="71531"/>
                    <a:pt x="42449" y="73227"/>
                  </a:cubicBezTo>
                  <a:cubicBezTo>
                    <a:pt x="41027" y="73431"/>
                    <a:pt x="39550" y="73583"/>
                    <a:pt x="38024" y="73683"/>
                  </a:cubicBezTo>
                  <a:cubicBezTo>
                    <a:pt x="36499" y="73787"/>
                    <a:pt x="34817" y="73839"/>
                    <a:pt x="32983" y="73839"/>
                  </a:cubicBezTo>
                  <a:cubicBezTo>
                    <a:pt x="28438" y="73839"/>
                    <a:pt x="24806" y="73211"/>
                    <a:pt x="22091" y="71955"/>
                  </a:cubicBezTo>
                  <a:cubicBezTo>
                    <a:pt x="19377" y="70703"/>
                    <a:pt x="17306" y="68974"/>
                    <a:pt x="15881" y="66770"/>
                  </a:cubicBezTo>
                  <a:cubicBezTo>
                    <a:pt x="14455" y="64565"/>
                    <a:pt x="13522" y="61953"/>
                    <a:pt x="13082" y="58936"/>
                  </a:cubicBezTo>
                  <a:cubicBezTo>
                    <a:pt x="12641" y="55920"/>
                    <a:pt x="12417" y="52647"/>
                    <a:pt x="12417" y="49118"/>
                  </a:cubicBezTo>
                  <a:cubicBezTo>
                    <a:pt x="12417" y="48170"/>
                    <a:pt x="12469" y="46934"/>
                    <a:pt x="12573" y="45409"/>
                  </a:cubicBezTo>
                  <a:cubicBezTo>
                    <a:pt x="12673" y="43881"/>
                    <a:pt x="12790" y="42373"/>
                    <a:pt x="12930" y="40884"/>
                  </a:cubicBezTo>
                  <a:cubicBezTo>
                    <a:pt x="13066" y="39592"/>
                    <a:pt x="12485" y="38952"/>
                    <a:pt x="11196" y="38952"/>
                  </a:cubicBezTo>
                  <a:lnTo>
                    <a:pt x="3360" y="38952"/>
                  </a:lnTo>
                  <a:cubicBezTo>
                    <a:pt x="2202" y="38952"/>
                    <a:pt x="1526" y="39624"/>
                    <a:pt x="1321" y="40984"/>
                  </a:cubicBezTo>
                  <a:cubicBezTo>
                    <a:pt x="1117" y="42069"/>
                    <a:pt x="933" y="43237"/>
                    <a:pt x="761" y="44493"/>
                  </a:cubicBezTo>
                  <a:cubicBezTo>
                    <a:pt x="593" y="45749"/>
                    <a:pt x="457" y="46986"/>
                    <a:pt x="356" y="48202"/>
                  </a:cubicBezTo>
                  <a:cubicBezTo>
                    <a:pt x="252" y="49426"/>
                    <a:pt x="168" y="50578"/>
                    <a:pt x="100" y="51663"/>
                  </a:cubicBezTo>
                  <a:cubicBezTo>
                    <a:pt x="32" y="52751"/>
                    <a:pt x="0" y="53663"/>
                    <a:pt x="0" y="54407"/>
                  </a:cubicBezTo>
                  <a:cubicBezTo>
                    <a:pt x="0" y="59700"/>
                    <a:pt x="609" y="64345"/>
                    <a:pt x="1834" y="68346"/>
                  </a:cubicBezTo>
                  <a:cubicBezTo>
                    <a:pt x="3055" y="72343"/>
                    <a:pt x="4969" y="75688"/>
                    <a:pt x="7584" y="78364"/>
                  </a:cubicBezTo>
                  <a:moveTo>
                    <a:pt x="149451" y="44449"/>
                  </a:moveTo>
                  <a:cubicBezTo>
                    <a:pt x="150740" y="43501"/>
                    <a:pt x="152230" y="42741"/>
                    <a:pt x="153932" y="42161"/>
                  </a:cubicBezTo>
                  <a:cubicBezTo>
                    <a:pt x="155625" y="41585"/>
                    <a:pt x="157375" y="41145"/>
                    <a:pt x="159173" y="40841"/>
                  </a:cubicBezTo>
                  <a:cubicBezTo>
                    <a:pt x="160971" y="40537"/>
                    <a:pt x="162685" y="40333"/>
                    <a:pt x="164314" y="40229"/>
                  </a:cubicBezTo>
                  <a:cubicBezTo>
                    <a:pt x="165944" y="40129"/>
                    <a:pt x="167334" y="40077"/>
                    <a:pt x="168491" y="40077"/>
                  </a:cubicBezTo>
                  <a:cubicBezTo>
                    <a:pt x="171810" y="40077"/>
                    <a:pt x="174677" y="40349"/>
                    <a:pt x="177092" y="40889"/>
                  </a:cubicBezTo>
                  <a:cubicBezTo>
                    <a:pt x="179498" y="41433"/>
                    <a:pt x="181485" y="42349"/>
                    <a:pt x="183046" y="43638"/>
                  </a:cubicBezTo>
                  <a:cubicBezTo>
                    <a:pt x="184608" y="44926"/>
                    <a:pt x="185761" y="46602"/>
                    <a:pt x="186510" y="48675"/>
                  </a:cubicBezTo>
                  <a:cubicBezTo>
                    <a:pt x="187255" y="50743"/>
                    <a:pt x="187627" y="53336"/>
                    <a:pt x="187627" y="56456"/>
                  </a:cubicBezTo>
                  <a:lnTo>
                    <a:pt x="187627" y="57981"/>
                  </a:lnTo>
                  <a:cubicBezTo>
                    <a:pt x="187627" y="60761"/>
                    <a:pt x="187475" y="62578"/>
                    <a:pt x="187171" y="63426"/>
                  </a:cubicBezTo>
                  <a:cubicBezTo>
                    <a:pt x="186867" y="64270"/>
                    <a:pt x="186270" y="64694"/>
                    <a:pt x="185389" y="64694"/>
                  </a:cubicBezTo>
                  <a:lnTo>
                    <a:pt x="161668" y="64694"/>
                  </a:lnTo>
                  <a:cubicBezTo>
                    <a:pt x="159021" y="64694"/>
                    <a:pt x="156715" y="64678"/>
                    <a:pt x="154744" y="64642"/>
                  </a:cubicBezTo>
                  <a:cubicBezTo>
                    <a:pt x="152774" y="64610"/>
                    <a:pt x="151008" y="64558"/>
                    <a:pt x="149451" y="64490"/>
                  </a:cubicBezTo>
                  <a:lnTo>
                    <a:pt x="149451" y="4445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7" name="Freeform 126">
              <a:extLst>
                <a:ext uri="{FF2B5EF4-FFF2-40B4-BE49-F238E27FC236}">
                  <a16:creationId xmlns:a16="http://schemas.microsoft.com/office/drawing/2014/main" id="{BC2783BF-6B2A-EAEF-4B83-9158FC2967F4}"/>
                </a:ext>
              </a:extLst>
            </p:cNvPr>
            <p:cNvSpPr/>
            <p:nvPr/>
          </p:nvSpPr>
          <p:spPr>
            <a:xfrm>
              <a:off x="10615001" y="6168460"/>
              <a:ext cx="11504" cy="11394"/>
            </a:xfrm>
            <a:custGeom>
              <a:avLst/>
              <a:gdLst>
                <a:gd name="connsiteX0" fmla="*/ 2343 w 11504"/>
                <a:gd name="connsiteY0" fmla="*/ 0 h 11394"/>
                <a:gd name="connsiteX1" fmla="*/ 713 w 11504"/>
                <a:gd name="connsiteY1" fmla="*/ 560 h 11394"/>
                <a:gd name="connsiteX2" fmla="*/ 0 w 11504"/>
                <a:gd name="connsiteY2" fmla="*/ 2136 h 11394"/>
                <a:gd name="connsiteX3" fmla="*/ 0 w 11504"/>
                <a:gd name="connsiteY3" fmla="*/ 9358 h 11394"/>
                <a:gd name="connsiteX4" fmla="*/ 713 w 11504"/>
                <a:gd name="connsiteY4" fmla="*/ 10782 h 11394"/>
                <a:gd name="connsiteX5" fmla="*/ 2343 w 11504"/>
                <a:gd name="connsiteY5" fmla="*/ 11394 h 11394"/>
                <a:gd name="connsiteX6" fmla="*/ 9162 w 11504"/>
                <a:gd name="connsiteY6" fmla="*/ 11394 h 11394"/>
                <a:gd name="connsiteX7" fmla="*/ 10739 w 11504"/>
                <a:gd name="connsiteY7" fmla="*/ 10782 h 11394"/>
                <a:gd name="connsiteX8" fmla="*/ 11504 w 11504"/>
                <a:gd name="connsiteY8" fmla="*/ 9358 h 11394"/>
                <a:gd name="connsiteX9" fmla="*/ 11504 w 11504"/>
                <a:gd name="connsiteY9" fmla="*/ 2136 h 11394"/>
                <a:gd name="connsiteX10" fmla="*/ 10791 w 11504"/>
                <a:gd name="connsiteY10" fmla="*/ 560 h 11394"/>
                <a:gd name="connsiteX11" fmla="*/ 9162 w 11504"/>
                <a:gd name="connsiteY11" fmla="*/ 0 h 11394"/>
                <a:gd name="connsiteX12" fmla="*/ 2343 w 11504"/>
                <a:gd name="connsiteY12" fmla="*/ 0 h 1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504" h="11394">
                  <a:moveTo>
                    <a:pt x="2343" y="0"/>
                  </a:moveTo>
                  <a:cubicBezTo>
                    <a:pt x="1734" y="0"/>
                    <a:pt x="1189" y="188"/>
                    <a:pt x="713" y="560"/>
                  </a:cubicBezTo>
                  <a:cubicBezTo>
                    <a:pt x="240" y="932"/>
                    <a:pt x="0" y="1460"/>
                    <a:pt x="0" y="2136"/>
                  </a:cubicBezTo>
                  <a:lnTo>
                    <a:pt x="0" y="9358"/>
                  </a:lnTo>
                  <a:cubicBezTo>
                    <a:pt x="0" y="9902"/>
                    <a:pt x="240" y="10374"/>
                    <a:pt x="713" y="10782"/>
                  </a:cubicBezTo>
                  <a:cubicBezTo>
                    <a:pt x="1189" y="11190"/>
                    <a:pt x="1734" y="11394"/>
                    <a:pt x="2343" y="11394"/>
                  </a:cubicBezTo>
                  <a:lnTo>
                    <a:pt x="9162" y="11394"/>
                  </a:lnTo>
                  <a:cubicBezTo>
                    <a:pt x="9706" y="11394"/>
                    <a:pt x="10231" y="11190"/>
                    <a:pt x="10739" y="10782"/>
                  </a:cubicBezTo>
                  <a:cubicBezTo>
                    <a:pt x="11252" y="10374"/>
                    <a:pt x="11504" y="9902"/>
                    <a:pt x="11504" y="9358"/>
                  </a:cubicBezTo>
                  <a:lnTo>
                    <a:pt x="11504" y="2136"/>
                  </a:lnTo>
                  <a:cubicBezTo>
                    <a:pt x="11504" y="1460"/>
                    <a:pt x="11268" y="932"/>
                    <a:pt x="10791" y="560"/>
                  </a:cubicBezTo>
                  <a:cubicBezTo>
                    <a:pt x="10319" y="188"/>
                    <a:pt x="9774" y="0"/>
                    <a:pt x="9162" y="0"/>
                  </a:cubicBezTo>
                  <a:lnTo>
                    <a:pt x="23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8" name="Freeform 127">
              <a:extLst>
                <a:ext uri="{FF2B5EF4-FFF2-40B4-BE49-F238E27FC236}">
                  <a16:creationId xmlns:a16="http://schemas.microsoft.com/office/drawing/2014/main" id="{C31D1CA1-047C-3590-5168-CC933915F1C4}"/>
                </a:ext>
              </a:extLst>
            </p:cNvPr>
            <p:cNvSpPr/>
            <p:nvPr/>
          </p:nvSpPr>
          <p:spPr>
            <a:xfrm>
              <a:off x="11069138" y="6324924"/>
              <a:ext cx="36654" cy="78628"/>
            </a:xfrm>
            <a:custGeom>
              <a:avLst/>
              <a:gdLst>
                <a:gd name="connsiteX0" fmla="*/ 36042 w 36654"/>
                <a:gd name="connsiteY0" fmla="*/ 1372 h 78628"/>
                <a:gd name="connsiteX1" fmla="*/ 34821 w 36654"/>
                <a:gd name="connsiteY1" fmla="*/ 812 h 78628"/>
                <a:gd name="connsiteX2" fmla="*/ 31970 w 36654"/>
                <a:gd name="connsiteY2" fmla="*/ 252 h 78628"/>
                <a:gd name="connsiteX3" fmla="*/ 28710 w 36654"/>
                <a:gd name="connsiteY3" fmla="*/ 0 h 78628"/>
                <a:gd name="connsiteX4" fmla="*/ 21482 w 36654"/>
                <a:gd name="connsiteY4" fmla="*/ 712 h 78628"/>
                <a:gd name="connsiteX5" fmla="*/ 15937 w 36654"/>
                <a:gd name="connsiteY5" fmla="*/ 3253 h 78628"/>
                <a:gd name="connsiteX6" fmla="*/ 12373 w 36654"/>
                <a:gd name="connsiteY6" fmla="*/ 8238 h 78628"/>
                <a:gd name="connsiteX7" fmla="*/ 11100 w 36654"/>
                <a:gd name="connsiteY7" fmla="*/ 16276 h 78628"/>
                <a:gd name="connsiteX8" fmla="*/ 11100 w 36654"/>
                <a:gd name="connsiteY8" fmla="*/ 21261 h 78628"/>
                <a:gd name="connsiteX9" fmla="*/ 2038 w 36654"/>
                <a:gd name="connsiteY9" fmla="*/ 21261 h 78628"/>
                <a:gd name="connsiteX10" fmla="*/ 613 w 36654"/>
                <a:gd name="connsiteY10" fmla="*/ 21869 h 78628"/>
                <a:gd name="connsiteX11" fmla="*/ 0 w 36654"/>
                <a:gd name="connsiteY11" fmla="*/ 23293 h 78628"/>
                <a:gd name="connsiteX12" fmla="*/ 0 w 36654"/>
                <a:gd name="connsiteY12" fmla="*/ 27974 h 78628"/>
                <a:gd name="connsiteX13" fmla="*/ 613 w 36654"/>
                <a:gd name="connsiteY13" fmla="*/ 29246 h 78628"/>
                <a:gd name="connsiteX14" fmla="*/ 2038 w 36654"/>
                <a:gd name="connsiteY14" fmla="*/ 29906 h 78628"/>
                <a:gd name="connsiteX15" fmla="*/ 11100 w 36654"/>
                <a:gd name="connsiteY15" fmla="*/ 31331 h 78628"/>
                <a:gd name="connsiteX16" fmla="*/ 11100 w 36654"/>
                <a:gd name="connsiteY16" fmla="*/ 76492 h 78628"/>
                <a:gd name="connsiteX17" fmla="*/ 11764 w 36654"/>
                <a:gd name="connsiteY17" fmla="*/ 77968 h 78628"/>
                <a:gd name="connsiteX18" fmla="*/ 13238 w 36654"/>
                <a:gd name="connsiteY18" fmla="*/ 78629 h 78628"/>
                <a:gd name="connsiteX19" fmla="*/ 22504 w 36654"/>
                <a:gd name="connsiteY19" fmla="*/ 78629 h 78628"/>
                <a:gd name="connsiteX20" fmla="*/ 23926 w 36654"/>
                <a:gd name="connsiteY20" fmla="*/ 77968 h 78628"/>
                <a:gd name="connsiteX21" fmla="*/ 24538 w 36654"/>
                <a:gd name="connsiteY21" fmla="*/ 76492 h 78628"/>
                <a:gd name="connsiteX22" fmla="*/ 24538 w 36654"/>
                <a:gd name="connsiteY22" fmla="*/ 31331 h 78628"/>
                <a:gd name="connsiteX23" fmla="*/ 34312 w 36654"/>
                <a:gd name="connsiteY23" fmla="*/ 31331 h 78628"/>
                <a:gd name="connsiteX24" fmla="*/ 35738 w 36654"/>
                <a:gd name="connsiteY24" fmla="*/ 30771 h 78628"/>
                <a:gd name="connsiteX25" fmla="*/ 36347 w 36654"/>
                <a:gd name="connsiteY25" fmla="*/ 29398 h 78628"/>
                <a:gd name="connsiteX26" fmla="*/ 36347 w 36654"/>
                <a:gd name="connsiteY26" fmla="*/ 23293 h 78628"/>
                <a:gd name="connsiteX27" fmla="*/ 35738 w 36654"/>
                <a:gd name="connsiteY27" fmla="*/ 21869 h 78628"/>
                <a:gd name="connsiteX28" fmla="*/ 34312 w 36654"/>
                <a:gd name="connsiteY28" fmla="*/ 21261 h 78628"/>
                <a:gd name="connsiteX29" fmla="*/ 24538 w 36654"/>
                <a:gd name="connsiteY29" fmla="*/ 21261 h 78628"/>
                <a:gd name="connsiteX30" fmla="*/ 24538 w 36654"/>
                <a:gd name="connsiteY30" fmla="*/ 16276 h 78628"/>
                <a:gd name="connsiteX31" fmla="*/ 25711 w 36654"/>
                <a:gd name="connsiteY31" fmla="*/ 11339 h 78628"/>
                <a:gd name="connsiteX32" fmla="*/ 30544 w 36654"/>
                <a:gd name="connsiteY32" fmla="*/ 10170 h 78628"/>
                <a:gd name="connsiteX33" fmla="*/ 35129 w 36654"/>
                <a:gd name="connsiteY33" fmla="*/ 10170 h 78628"/>
                <a:gd name="connsiteX34" fmla="*/ 36146 w 36654"/>
                <a:gd name="connsiteY34" fmla="*/ 9766 h 78628"/>
                <a:gd name="connsiteX35" fmla="*/ 36655 w 36654"/>
                <a:gd name="connsiteY35" fmla="*/ 8442 h 78628"/>
                <a:gd name="connsiteX36" fmla="*/ 36655 w 36654"/>
                <a:gd name="connsiteY36" fmla="*/ 2441 h 78628"/>
                <a:gd name="connsiteX37" fmla="*/ 36042 w 36654"/>
                <a:gd name="connsiteY37" fmla="*/ 1372 h 7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4" h="78628">
                  <a:moveTo>
                    <a:pt x="36042" y="1372"/>
                  </a:moveTo>
                  <a:cubicBezTo>
                    <a:pt x="35638" y="1136"/>
                    <a:pt x="35229" y="952"/>
                    <a:pt x="34821" y="812"/>
                  </a:cubicBezTo>
                  <a:cubicBezTo>
                    <a:pt x="33871" y="608"/>
                    <a:pt x="32919" y="420"/>
                    <a:pt x="31970" y="252"/>
                  </a:cubicBezTo>
                  <a:cubicBezTo>
                    <a:pt x="31021" y="84"/>
                    <a:pt x="29936" y="0"/>
                    <a:pt x="28710" y="0"/>
                  </a:cubicBezTo>
                  <a:cubicBezTo>
                    <a:pt x="26067" y="0"/>
                    <a:pt x="23657" y="240"/>
                    <a:pt x="21482" y="712"/>
                  </a:cubicBezTo>
                  <a:cubicBezTo>
                    <a:pt x="19308" y="1184"/>
                    <a:pt x="17462" y="2032"/>
                    <a:pt x="15937" y="3253"/>
                  </a:cubicBezTo>
                  <a:cubicBezTo>
                    <a:pt x="14411" y="4473"/>
                    <a:pt x="13222" y="6137"/>
                    <a:pt x="12373" y="8238"/>
                  </a:cubicBezTo>
                  <a:cubicBezTo>
                    <a:pt x="11524" y="10342"/>
                    <a:pt x="11100" y="13019"/>
                    <a:pt x="11100" y="16276"/>
                  </a:cubicBezTo>
                  <a:lnTo>
                    <a:pt x="11100" y="21261"/>
                  </a:lnTo>
                  <a:lnTo>
                    <a:pt x="2038" y="21261"/>
                  </a:lnTo>
                  <a:cubicBezTo>
                    <a:pt x="1493" y="21261"/>
                    <a:pt x="1021" y="21461"/>
                    <a:pt x="613" y="21869"/>
                  </a:cubicBezTo>
                  <a:cubicBezTo>
                    <a:pt x="208" y="22277"/>
                    <a:pt x="0" y="22749"/>
                    <a:pt x="0" y="23293"/>
                  </a:cubicBezTo>
                  <a:lnTo>
                    <a:pt x="0" y="27974"/>
                  </a:lnTo>
                  <a:cubicBezTo>
                    <a:pt x="0" y="28518"/>
                    <a:pt x="208" y="28938"/>
                    <a:pt x="613" y="29246"/>
                  </a:cubicBezTo>
                  <a:cubicBezTo>
                    <a:pt x="1021" y="29550"/>
                    <a:pt x="1494" y="29770"/>
                    <a:pt x="2038" y="29906"/>
                  </a:cubicBezTo>
                  <a:lnTo>
                    <a:pt x="11100" y="31331"/>
                  </a:lnTo>
                  <a:lnTo>
                    <a:pt x="11100" y="76492"/>
                  </a:lnTo>
                  <a:cubicBezTo>
                    <a:pt x="11100" y="77036"/>
                    <a:pt x="11320" y="77528"/>
                    <a:pt x="11764" y="77968"/>
                  </a:cubicBezTo>
                  <a:cubicBezTo>
                    <a:pt x="12201" y="78412"/>
                    <a:pt x="12693" y="78629"/>
                    <a:pt x="13238" y="78629"/>
                  </a:cubicBezTo>
                  <a:lnTo>
                    <a:pt x="22504" y="78629"/>
                  </a:lnTo>
                  <a:cubicBezTo>
                    <a:pt x="23044" y="78629"/>
                    <a:pt x="23521" y="78412"/>
                    <a:pt x="23926" y="77968"/>
                  </a:cubicBezTo>
                  <a:cubicBezTo>
                    <a:pt x="24334" y="77528"/>
                    <a:pt x="24538" y="77036"/>
                    <a:pt x="24538" y="76492"/>
                  </a:cubicBezTo>
                  <a:lnTo>
                    <a:pt x="24538" y="31331"/>
                  </a:lnTo>
                  <a:lnTo>
                    <a:pt x="34312" y="31331"/>
                  </a:lnTo>
                  <a:cubicBezTo>
                    <a:pt x="34853" y="31331"/>
                    <a:pt x="35329" y="31143"/>
                    <a:pt x="35738" y="30771"/>
                  </a:cubicBezTo>
                  <a:cubicBezTo>
                    <a:pt x="36146" y="30399"/>
                    <a:pt x="36347" y="29938"/>
                    <a:pt x="36347" y="29398"/>
                  </a:cubicBezTo>
                  <a:lnTo>
                    <a:pt x="36347" y="23293"/>
                  </a:lnTo>
                  <a:cubicBezTo>
                    <a:pt x="36347" y="22749"/>
                    <a:pt x="36146" y="22277"/>
                    <a:pt x="35738" y="21869"/>
                  </a:cubicBezTo>
                  <a:cubicBezTo>
                    <a:pt x="35329" y="21461"/>
                    <a:pt x="34853" y="21261"/>
                    <a:pt x="34312" y="21261"/>
                  </a:cubicBezTo>
                  <a:lnTo>
                    <a:pt x="24538" y="21261"/>
                  </a:lnTo>
                  <a:lnTo>
                    <a:pt x="24538" y="16276"/>
                  </a:lnTo>
                  <a:cubicBezTo>
                    <a:pt x="24538" y="13767"/>
                    <a:pt x="24926" y="12123"/>
                    <a:pt x="25711" y="11339"/>
                  </a:cubicBezTo>
                  <a:cubicBezTo>
                    <a:pt x="26488" y="10562"/>
                    <a:pt x="28102" y="10170"/>
                    <a:pt x="30544" y="10170"/>
                  </a:cubicBezTo>
                  <a:lnTo>
                    <a:pt x="35129" y="10170"/>
                  </a:lnTo>
                  <a:cubicBezTo>
                    <a:pt x="35465" y="10170"/>
                    <a:pt x="35806" y="10034"/>
                    <a:pt x="36146" y="9766"/>
                  </a:cubicBezTo>
                  <a:cubicBezTo>
                    <a:pt x="36487" y="9494"/>
                    <a:pt x="36655" y="9054"/>
                    <a:pt x="36655" y="8442"/>
                  </a:cubicBezTo>
                  <a:lnTo>
                    <a:pt x="36655" y="2441"/>
                  </a:lnTo>
                  <a:cubicBezTo>
                    <a:pt x="36655" y="1969"/>
                    <a:pt x="36450" y="1613"/>
                    <a:pt x="36042" y="1372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9" name="Freeform 128">
              <a:extLst>
                <a:ext uri="{FF2B5EF4-FFF2-40B4-BE49-F238E27FC236}">
                  <a16:creationId xmlns:a16="http://schemas.microsoft.com/office/drawing/2014/main" id="{1231DBBB-FB62-C6F4-72B7-BC65AE40C328}"/>
                </a:ext>
              </a:extLst>
            </p:cNvPr>
            <p:cNvSpPr/>
            <p:nvPr/>
          </p:nvSpPr>
          <p:spPr>
            <a:xfrm>
              <a:off x="11110170" y="6345472"/>
              <a:ext cx="48663" cy="58896"/>
            </a:xfrm>
            <a:custGeom>
              <a:avLst/>
              <a:gdLst>
                <a:gd name="connsiteX0" fmla="*/ 42453 w 48663"/>
                <a:gd name="connsiteY0" fmla="*/ 7221 h 58896"/>
                <a:gd name="connsiteX1" fmla="*/ 34869 w 48663"/>
                <a:gd name="connsiteY1" fmla="*/ 1932 h 58896"/>
                <a:gd name="connsiteX2" fmla="*/ 24334 w 48663"/>
                <a:gd name="connsiteY2" fmla="*/ 0 h 58896"/>
                <a:gd name="connsiteX3" fmla="*/ 13795 w 48663"/>
                <a:gd name="connsiteY3" fmla="*/ 1932 h 58896"/>
                <a:gd name="connsiteX4" fmla="*/ 6211 w 48663"/>
                <a:gd name="connsiteY4" fmla="*/ 7221 h 58896"/>
                <a:gd name="connsiteX5" fmla="*/ 1578 w 48663"/>
                <a:gd name="connsiteY5" fmla="*/ 15207 h 58896"/>
                <a:gd name="connsiteX6" fmla="*/ 0 w 48663"/>
                <a:gd name="connsiteY6" fmla="*/ 25325 h 58896"/>
                <a:gd name="connsiteX7" fmla="*/ 0 w 48663"/>
                <a:gd name="connsiteY7" fmla="*/ 33567 h 58896"/>
                <a:gd name="connsiteX8" fmla="*/ 1578 w 48663"/>
                <a:gd name="connsiteY8" fmla="*/ 43689 h 58896"/>
                <a:gd name="connsiteX9" fmla="*/ 6211 w 48663"/>
                <a:gd name="connsiteY9" fmla="*/ 51675 h 58896"/>
                <a:gd name="connsiteX10" fmla="*/ 13795 w 48663"/>
                <a:gd name="connsiteY10" fmla="*/ 56964 h 58896"/>
                <a:gd name="connsiteX11" fmla="*/ 24334 w 48663"/>
                <a:gd name="connsiteY11" fmla="*/ 58896 h 58896"/>
                <a:gd name="connsiteX12" fmla="*/ 34869 w 48663"/>
                <a:gd name="connsiteY12" fmla="*/ 56964 h 58896"/>
                <a:gd name="connsiteX13" fmla="*/ 42453 w 48663"/>
                <a:gd name="connsiteY13" fmla="*/ 51675 h 58896"/>
                <a:gd name="connsiteX14" fmla="*/ 47086 w 48663"/>
                <a:gd name="connsiteY14" fmla="*/ 43689 h 58896"/>
                <a:gd name="connsiteX15" fmla="*/ 48664 w 48663"/>
                <a:gd name="connsiteY15" fmla="*/ 33567 h 58896"/>
                <a:gd name="connsiteX16" fmla="*/ 48664 w 48663"/>
                <a:gd name="connsiteY16" fmla="*/ 25325 h 58896"/>
                <a:gd name="connsiteX17" fmla="*/ 47086 w 48663"/>
                <a:gd name="connsiteY17" fmla="*/ 15207 h 58896"/>
                <a:gd name="connsiteX18" fmla="*/ 42453 w 48663"/>
                <a:gd name="connsiteY18" fmla="*/ 7221 h 58896"/>
                <a:gd name="connsiteX19" fmla="*/ 35226 w 48663"/>
                <a:gd name="connsiteY19" fmla="*/ 33567 h 58896"/>
                <a:gd name="connsiteX20" fmla="*/ 32479 w 48663"/>
                <a:gd name="connsiteY20" fmla="*/ 43585 h 58896"/>
                <a:gd name="connsiteX21" fmla="*/ 24334 w 48663"/>
                <a:gd name="connsiteY21" fmla="*/ 47298 h 58896"/>
                <a:gd name="connsiteX22" fmla="*/ 16190 w 48663"/>
                <a:gd name="connsiteY22" fmla="*/ 43585 h 58896"/>
                <a:gd name="connsiteX23" fmla="*/ 13439 w 48663"/>
                <a:gd name="connsiteY23" fmla="*/ 33567 h 58896"/>
                <a:gd name="connsiteX24" fmla="*/ 13439 w 48663"/>
                <a:gd name="connsiteY24" fmla="*/ 25325 h 58896"/>
                <a:gd name="connsiteX25" fmla="*/ 16190 w 48663"/>
                <a:gd name="connsiteY25" fmla="*/ 15311 h 58896"/>
                <a:gd name="connsiteX26" fmla="*/ 24334 w 48663"/>
                <a:gd name="connsiteY26" fmla="*/ 11594 h 58896"/>
                <a:gd name="connsiteX27" fmla="*/ 32479 w 48663"/>
                <a:gd name="connsiteY27" fmla="*/ 15311 h 58896"/>
                <a:gd name="connsiteX28" fmla="*/ 35226 w 48663"/>
                <a:gd name="connsiteY28" fmla="*/ 25325 h 58896"/>
                <a:gd name="connsiteX29" fmla="*/ 35226 w 48663"/>
                <a:gd name="connsiteY29" fmla="*/ 33567 h 5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896">
                  <a:moveTo>
                    <a:pt x="42453" y="7221"/>
                  </a:moveTo>
                  <a:cubicBezTo>
                    <a:pt x="40419" y="4985"/>
                    <a:pt x="37889" y="3220"/>
                    <a:pt x="34869" y="1932"/>
                  </a:cubicBezTo>
                  <a:cubicBezTo>
                    <a:pt x="31850" y="644"/>
                    <a:pt x="28338" y="0"/>
                    <a:pt x="24334" y="0"/>
                  </a:cubicBezTo>
                  <a:cubicBezTo>
                    <a:pt x="20326" y="0"/>
                    <a:pt x="16814" y="644"/>
                    <a:pt x="13795" y="1932"/>
                  </a:cubicBezTo>
                  <a:cubicBezTo>
                    <a:pt x="10776" y="3221"/>
                    <a:pt x="8245" y="4985"/>
                    <a:pt x="6211" y="7221"/>
                  </a:cubicBezTo>
                  <a:cubicBezTo>
                    <a:pt x="4173" y="9458"/>
                    <a:pt x="2627" y="12122"/>
                    <a:pt x="1578" y="15207"/>
                  </a:cubicBezTo>
                  <a:cubicBezTo>
                    <a:pt x="525" y="18292"/>
                    <a:pt x="0" y="21664"/>
                    <a:pt x="0" y="25325"/>
                  </a:cubicBezTo>
                  <a:lnTo>
                    <a:pt x="0" y="33567"/>
                  </a:lnTo>
                  <a:cubicBezTo>
                    <a:pt x="0" y="37228"/>
                    <a:pt x="525" y="40604"/>
                    <a:pt x="1578" y="43689"/>
                  </a:cubicBezTo>
                  <a:cubicBezTo>
                    <a:pt x="2627" y="46774"/>
                    <a:pt x="4173" y="49434"/>
                    <a:pt x="6211" y="51675"/>
                  </a:cubicBezTo>
                  <a:cubicBezTo>
                    <a:pt x="8245" y="53911"/>
                    <a:pt x="10776" y="55676"/>
                    <a:pt x="13795" y="56964"/>
                  </a:cubicBezTo>
                  <a:cubicBezTo>
                    <a:pt x="16814" y="58248"/>
                    <a:pt x="20326" y="58896"/>
                    <a:pt x="24334" y="58896"/>
                  </a:cubicBezTo>
                  <a:cubicBezTo>
                    <a:pt x="28338" y="58896"/>
                    <a:pt x="31850" y="58248"/>
                    <a:pt x="34869" y="56964"/>
                  </a:cubicBezTo>
                  <a:cubicBezTo>
                    <a:pt x="37889" y="55676"/>
                    <a:pt x="40419" y="53911"/>
                    <a:pt x="42453" y="51675"/>
                  </a:cubicBezTo>
                  <a:cubicBezTo>
                    <a:pt x="44491" y="49434"/>
                    <a:pt x="46033" y="46774"/>
                    <a:pt x="47086" y="43689"/>
                  </a:cubicBezTo>
                  <a:cubicBezTo>
                    <a:pt x="48136" y="40604"/>
                    <a:pt x="48664" y="37228"/>
                    <a:pt x="48664" y="33567"/>
                  </a:cubicBezTo>
                  <a:lnTo>
                    <a:pt x="48664" y="25325"/>
                  </a:lnTo>
                  <a:cubicBezTo>
                    <a:pt x="48664" y="21664"/>
                    <a:pt x="48136" y="18292"/>
                    <a:pt x="47086" y="15207"/>
                  </a:cubicBezTo>
                  <a:cubicBezTo>
                    <a:pt x="46033" y="12122"/>
                    <a:pt x="44492" y="9458"/>
                    <a:pt x="42453" y="7221"/>
                  </a:cubicBezTo>
                  <a:moveTo>
                    <a:pt x="35226" y="33567"/>
                  </a:moveTo>
                  <a:cubicBezTo>
                    <a:pt x="35226" y="37776"/>
                    <a:pt x="34313" y="41113"/>
                    <a:pt x="32479" y="43585"/>
                  </a:cubicBezTo>
                  <a:cubicBezTo>
                    <a:pt x="30645" y="46061"/>
                    <a:pt x="27930" y="47298"/>
                    <a:pt x="24334" y="47298"/>
                  </a:cubicBezTo>
                  <a:cubicBezTo>
                    <a:pt x="20735" y="47298"/>
                    <a:pt x="18024" y="46061"/>
                    <a:pt x="16190" y="43585"/>
                  </a:cubicBezTo>
                  <a:cubicBezTo>
                    <a:pt x="14356" y="41112"/>
                    <a:pt x="13439" y="37776"/>
                    <a:pt x="13439" y="33567"/>
                  </a:cubicBezTo>
                  <a:lnTo>
                    <a:pt x="13439" y="25325"/>
                  </a:lnTo>
                  <a:cubicBezTo>
                    <a:pt x="13439" y="21124"/>
                    <a:pt x="14356" y="17784"/>
                    <a:pt x="16190" y="15311"/>
                  </a:cubicBezTo>
                  <a:cubicBezTo>
                    <a:pt x="18024" y="12835"/>
                    <a:pt x="20735" y="11594"/>
                    <a:pt x="24334" y="11594"/>
                  </a:cubicBezTo>
                  <a:cubicBezTo>
                    <a:pt x="27930" y="11594"/>
                    <a:pt x="30645" y="12835"/>
                    <a:pt x="32479" y="15311"/>
                  </a:cubicBezTo>
                  <a:cubicBezTo>
                    <a:pt x="34313" y="17784"/>
                    <a:pt x="35226" y="21124"/>
                    <a:pt x="35226" y="25325"/>
                  </a:cubicBezTo>
                  <a:lnTo>
                    <a:pt x="35226" y="33567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0" name="Freeform 129">
              <a:extLst>
                <a:ext uri="{FF2B5EF4-FFF2-40B4-BE49-F238E27FC236}">
                  <a16:creationId xmlns:a16="http://schemas.microsoft.com/office/drawing/2014/main" id="{D9DAEBC5-34EB-2531-C81E-D77972B75679}"/>
                </a:ext>
              </a:extLst>
            </p:cNvPr>
            <p:cNvSpPr/>
            <p:nvPr/>
          </p:nvSpPr>
          <p:spPr>
            <a:xfrm>
              <a:off x="11170336" y="6345472"/>
              <a:ext cx="29523" cy="58080"/>
            </a:xfrm>
            <a:custGeom>
              <a:avLst/>
              <a:gdLst>
                <a:gd name="connsiteX0" fmla="*/ 28915 w 29523"/>
                <a:gd name="connsiteY0" fmla="*/ 608 h 58080"/>
                <a:gd name="connsiteX1" fmla="*/ 27489 w 29523"/>
                <a:gd name="connsiteY1" fmla="*/ 0 h 58080"/>
                <a:gd name="connsiteX2" fmla="*/ 20566 w 29523"/>
                <a:gd name="connsiteY2" fmla="*/ 968 h 58080"/>
                <a:gd name="connsiteX3" fmla="*/ 12930 w 29523"/>
                <a:gd name="connsiteY3" fmla="*/ 4881 h 58080"/>
                <a:gd name="connsiteX4" fmla="*/ 12930 w 29523"/>
                <a:gd name="connsiteY4" fmla="*/ 2745 h 58080"/>
                <a:gd name="connsiteX5" fmla="*/ 12321 w 29523"/>
                <a:gd name="connsiteY5" fmla="*/ 1320 h 58080"/>
                <a:gd name="connsiteX6" fmla="*/ 10895 w 29523"/>
                <a:gd name="connsiteY6" fmla="*/ 712 h 58080"/>
                <a:gd name="connsiteX7" fmla="*/ 2038 w 29523"/>
                <a:gd name="connsiteY7" fmla="*/ 712 h 58080"/>
                <a:gd name="connsiteX8" fmla="*/ 612 w 29523"/>
                <a:gd name="connsiteY8" fmla="*/ 1320 h 58080"/>
                <a:gd name="connsiteX9" fmla="*/ 0 w 29523"/>
                <a:gd name="connsiteY9" fmla="*/ 2745 h 58080"/>
                <a:gd name="connsiteX10" fmla="*/ 0 w 29523"/>
                <a:gd name="connsiteY10" fmla="*/ 55944 h 58080"/>
                <a:gd name="connsiteX11" fmla="*/ 612 w 29523"/>
                <a:gd name="connsiteY11" fmla="*/ 57424 h 58080"/>
                <a:gd name="connsiteX12" fmla="*/ 2038 w 29523"/>
                <a:gd name="connsiteY12" fmla="*/ 58080 h 58080"/>
                <a:gd name="connsiteX13" fmla="*/ 11404 w 29523"/>
                <a:gd name="connsiteY13" fmla="*/ 58080 h 58080"/>
                <a:gd name="connsiteX14" fmla="*/ 12829 w 29523"/>
                <a:gd name="connsiteY14" fmla="*/ 57424 h 58080"/>
                <a:gd name="connsiteX15" fmla="*/ 13438 w 29523"/>
                <a:gd name="connsiteY15" fmla="*/ 55944 h 58080"/>
                <a:gd name="connsiteX16" fmla="*/ 13438 w 29523"/>
                <a:gd name="connsiteY16" fmla="*/ 15055 h 58080"/>
                <a:gd name="connsiteX17" fmla="*/ 20005 w 29523"/>
                <a:gd name="connsiteY17" fmla="*/ 12358 h 58080"/>
                <a:gd name="connsiteX18" fmla="*/ 27489 w 29523"/>
                <a:gd name="connsiteY18" fmla="*/ 11390 h 58080"/>
                <a:gd name="connsiteX19" fmla="*/ 28914 w 29523"/>
                <a:gd name="connsiteY19" fmla="*/ 10782 h 58080"/>
                <a:gd name="connsiteX20" fmla="*/ 29523 w 29523"/>
                <a:gd name="connsiteY20" fmla="*/ 9358 h 58080"/>
                <a:gd name="connsiteX21" fmla="*/ 29523 w 29523"/>
                <a:gd name="connsiteY21" fmla="*/ 2032 h 58080"/>
                <a:gd name="connsiteX22" fmla="*/ 28914 w 29523"/>
                <a:gd name="connsiteY22" fmla="*/ 608 h 58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523" h="58080">
                  <a:moveTo>
                    <a:pt x="28915" y="608"/>
                  </a:moveTo>
                  <a:cubicBezTo>
                    <a:pt x="28506" y="204"/>
                    <a:pt x="28034" y="0"/>
                    <a:pt x="27489" y="0"/>
                  </a:cubicBezTo>
                  <a:cubicBezTo>
                    <a:pt x="25451" y="0"/>
                    <a:pt x="23144" y="320"/>
                    <a:pt x="20566" y="968"/>
                  </a:cubicBezTo>
                  <a:cubicBezTo>
                    <a:pt x="17987" y="1612"/>
                    <a:pt x="15440" y="2917"/>
                    <a:pt x="12930" y="4881"/>
                  </a:cubicBezTo>
                  <a:lnTo>
                    <a:pt x="12930" y="2745"/>
                  </a:lnTo>
                  <a:cubicBezTo>
                    <a:pt x="12930" y="2205"/>
                    <a:pt x="12725" y="1728"/>
                    <a:pt x="12321" y="1320"/>
                  </a:cubicBezTo>
                  <a:cubicBezTo>
                    <a:pt x="11912" y="916"/>
                    <a:pt x="11436" y="712"/>
                    <a:pt x="10895" y="712"/>
                  </a:cubicBezTo>
                  <a:lnTo>
                    <a:pt x="2038" y="712"/>
                  </a:lnTo>
                  <a:cubicBezTo>
                    <a:pt x="1494" y="712"/>
                    <a:pt x="1017" y="916"/>
                    <a:pt x="612" y="1320"/>
                  </a:cubicBezTo>
                  <a:cubicBezTo>
                    <a:pt x="204" y="1728"/>
                    <a:pt x="0" y="2205"/>
                    <a:pt x="0" y="2745"/>
                  </a:cubicBezTo>
                  <a:lnTo>
                    <a:pt x="0" y="55944"/>
                  </a:lnTo>
                  <a:cubicBezTo>
                    <a:pt x="0" y="56488"/>
                    <a:pt x="204" y="56980"/>
                    <a:pt x="612" y="57424"/>
                  </a:cubicBezTo>
                  <a:cubicBezTo>
                    <a:pt x="1017" y="57860"/>
                    <a:pt x="1494" y="58080"/>
                    <a:pt x="2038" y="58080"/>
                  </a:cubicBezTo>
                  <a:lnTo>
                    <a:pt x="11404" y="58080"/>
                  </a:lnTo>
                  <a:cubicBezTo>
                    <a:pt x="11944" y="58080"/>
                    <a:pt x="12421" y="57860"/>
                    <a:pt x="12829" y="57424"/>
                  </a:cubicBezTo>
                  <a:cubicBezTo>
                    <a:pt x="13238" y="56980"/>
                    <a:pt x="13438" y="56488"/>
                    <a:pt x="13438" y="55944"/>
                  </a:cubicBezTo>
                  <a:lnTo>
                    <a:pt x="13438" y="15055"/>
                  </a:lnTo>
                  <a:cubicBezTo>
                    <a:pt x="15608" y="13903"/>
                    <a:pt x="17799" y="13003"/>
                    <a:pt x="20005" y="12358"/>
                  </a:cubicBezTo>
                  <a:cubicBezTo>
                    <a:pt x="22211" y="11714"/>
                    <a:pt x="24702" y="11390"/>
                    <a:pt x="27489" y="11390"/>
                  </a:cubicBezTo>
                  <a:cubicBezTo>
                    <a:pt x="28033" y="11390"/>
                    <a:pt x="28506" y="11186"/>
                    <a:pt x="28914" y="10782"/>
                  </a:cubicBezTo>
                  <a:cubicBezTo>
                    <a:pt x="29323" y="10374"/>
                    <a:pt x="29523" y="9898"/>
                    <a:pt x="29523" y="9358"/>
                  </a:cubicBezTo>
                  <a:lnTo>
                    <a:pt x="29523" y="2032"/>
                  </a:lnTo>
                  <a:cubicBezTo>
                    <a:pt x="29523" y="1488"/>
                    <a:pt x="29323" y="1016"/>
                    <a:pt x="28914" y="60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1" name="Freeform 130">
              <a:extLst>
                <a:ext uri="{FF2B5EF4-FFF2-40B4-BE49-F238E27FC236}">
                  <a16:creationId xmlns:a16="http://schemas.microsoft.com/office/drawing/2014/main" id="{714066EA-1075-F523-EF8D-89CD3B66108D}"/>
                </a:ext>
              </a:extLst>
            </p:cNvPr>
            <p:cNvSpPr/>
            <p:nvPr/>
          </p:nvSpPr>
          <p:spPr>
            <a:xfrm>
              <a:off x="10337180" y="6446983"/>
              <a:ext cx="57216" cy="75579"/>
            </a:xfrm>
            <a:custGeom>
              <a:avLst/>
              <a:gdLst>
                <a:gd name="connsiteX0" fmla="*/ 55283 w 57216"/>
                <a:gd name="connsiteY0" fmla="*/ 0 h 75579"/>
                <a:gd name="connsiteX1" fmla="*/ 46529 w 57216"/>
                <a:gd name="connsiteY1" fmla="*/ 0 h 75579"/>
                <a:gd name="connsiteX2" fmla="*/ 44595 w 57216"/>
                <a:gd name="connsiteY2" fmla="*/ 1932 h 75579"/>
                <a:gd name="connsiteX3" fmla="*/ 44595 w 57216"/>
                <a:gd name="connsiteY3" fmla="*/ 55436 h 75579"/>
                <a:gd name="connsiteX4" fmla="*/ 44083 w 57216"/>
                <a:gd name="connsiteY4" fmla="*/ 56352 h 75579"/>
                <a:gd name="connsiteX5" fmla="*/ 43270 w 57216"/>
                <a:gd name="connsiteY5" fmla="*/ 55539 h 75579"/>
                <a:gd name="connsiteX6" fmla="*/ 19549 w 57216"/>
                <a:gd name="connsiteY6" fmla="*/ 3253 h 75579"/>
                <a:gd name="connsiteX7" fmla="*/ 17663 w 57216"/>
                <a:gd name="connsiteY7" fmla="*/ 608 h 75579"/>
                <a:gd name="connsiteX8" fmla="*/ 15068 w 57216"/>
                <a:gd name="connsiteY8" fmla="*/ 0 h 75579"/>
                <a:gd name="connsiteX9" fmla="*/ 4072 w 57216"/>
                <a:gd name="connsiteY9" fmla="*/ 0 h 75579"/>
                <a:gd name="connsiteX10" fmla="*/ 1173 w 57216"/>
                <a:gd name="connsiteY10" fmla="*/ 1169 h 75579"/>
                <a:gd name="connsiteX11" fmla="*/ 0 w 57216"/>
                <a:gd name="connsiteY11" fmla="*/ 4069 h 75579"/>
                <a:gd name="connsiteX12" fmla="*/ 0 w 57216"/>
                <a:gd name="connsiteY12" fmla="*/ 73543 h 75579"/>
                <a:gd name="connsiteX13" fmla="*/ 613 w 57216"/>
                <a:gd name="connsiteY13" fmla="*/ 74968 h 75579"/>
                <a:gd name="connsiteX14" fmla="*/ 2038 w 57216"/>
                <a:gd name="connsiteY14" fmla="*/ 75580 h 75579"/>
                <a:gd name="connsiteX15" fmla="*/ 10691 w 57216"/>
                <a:gd name="connsiteY15" fmla="*/ 75580 h 75579"/>
                <a:gd name="connsiteX16" fmla="*/ 12065 w 57216"/>
                <a:gd name="connsiteY16" fmla="*/ 74968 h 75579"/>
                <a:gd name="connsiteX17" fmla="*/ 12625 w 57216"/>
                <a:gd name="connsiteY17" fmla="*/ 73543 h 75579"/>
                <a:gd name="connsiteX18" fmla="*/ 12625 w 57216"/>
                <a:gd name="connsiteY18" fmla="*/ 22377 h 75579"/>
                <a:gd name="connsiteX19" fmla="*/ 13134 w 57216"/>
                <a:gd name="connsiteY19" fmla="*/ 21565 h 75579"/>
                <a:gd name="connsiteX20" fmla="*/ 14051 w 57216"/>
                <a:gd name="connsiteY20" fmla="*/ 22377 h 75579"/>
                <a:gd name="connsiteX21" fmla="*/ 36651 w 57216"/>
                <a:gd name="connsiteY21" fmla="*/ 71919 h 75579"/>
                <a:gd name="connsiteX22" fmla="*/ 39450 w 57216"/>
                <a:gd name="connsiteY22" fmla="*/ 75120 h 75579"/>
                <a:gd name="connsiteX23" fmla="*/ 42862 w 57216"/>
                <a:gd name="connsiteY23" fmla="*/ 75580 h 75579"/>
                <a:gd name="connsiteX24" fmla="*/ 53144 w 57216"/>
                <a:gd name="connsiteY24" fmla="*/ 75580 h 75579"/>
                <a:gd name="connsiteX25" fmla="*/ 56048 w 57216"/>
                <a:gd name="connsiteY25" fmla="*/ 74412 h 75579"/>
                <a:gd name="connsiteX26" fmla="*/ 57217 w 57216"/>
                <a:gd name="connsiteY26" fmla="*/ 71511 h 75579"/>
                <a:gd name="connsiteX27" fmla="*/ 57217 w 57216"/>
                <a:gd name="connsiteY27" fmla="*/ 1933 h 75579"/>
                <a:gd name="connsiteX28" fmla="*/ 55283 w 57216"/>
                <a:gd name="connsiteY28" fmla="*/ 0 h 75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7216" h="75579">
                  <a:moveTo>
                    <a:pt x="55283" y="0"/>
                  </a:moveTo>
                  <a:lnTo>
                    <a:pt x="46529" y="0"/>
                  </a:lnTo>
                  <a:cubicBezTo>
                    <a:pt x="45240" y="0"/>
                    <a:pt x="44595" y="644"/>
                    <a:pt x="44595" y="1932"/>
                  </a:cubicBezTo>
                  <a:lnTo>
                    <a:pt x="44595" y="55436"/>
                  </a:lnTo>
                  <a:cubicBezTo>
                    <a:pt x="44595" y="56048"/>
                    <a:pt x="44423" y="56352"/>
                    <a:pt x="44083" y="56352"/>
                  </a:cubicBezTo>
                  <a:cubicBezTo>
                    <a:pt x="43742" y="56352"/>
                    <a:pt x="43474" y="56084"/>
                    <a:pt x="43270" y="55539"/>
                  </a:cubicBezTo>
                  <a:lnTo>
                    <a:pt x="19549" y="3253"/>
                  </a:lnTo>
                  <a:cubicBezTo>
                    <a:pt x="18936" y="1900"/>
                    <a:pt x="18307" y="1016"/>
                    <a:pt x="17663" y="608"/>
                  </a:cubicBezTo>
                  <a:cubicBezTo>
                    <a:pt x="17018" y="204"/>
                    <a:pt x="16153" y="0"/>
                    <a:pt x="15068" y="0"/>
                  </a:cubicBezTo>
                  <a:lnTo>
                    <a:pt x="4072" y="0"/>
                  </a:lnTo>
                  <a:cubicBezTo>
                    <a:pt x="2919" y="0"/>
                    <a:pt x="1950" y="392"/>
                    <a:pt x="1173" y="1169"/>
                  </a:cubicBezTo>
                  <a:cubicBezTo>
                    <a:pt x="392" y="1953"/>
                    <a:pt x="0" y="2917"/>
                    <a:pt x="0" y="4069"/>
                  </a:cubicBezTo>
                  <a:lnTo>
                    <a:pt x="0" y="73543"/>
                  </a:lnTo>
                  <a:cubicBezTo>
                    <a:pt x="0" y="74088"/>
                    <a:pt x="204" y="74560"/>
                    <a:pt x="613" y="74968"/>
                  </a:cubicBezTo>
                  <a:cubicBezTo>
                    <a:pt x="1021" y="75376"/>
                    <a:pt x="1494" y="75580"/>
                    <a:pt x="2038" y="75580"/>
                  </a:cubicBezTo>
                  <a:lnTo>
                    <a:pt x="10691" y="75580"/>
                  </a:lnTo>
                  <a:cubicBezTo>
                    <a:pt x="11232" y="75580"/>
                    <a:pt x="11692" y="75376"/>
                    <a:pt x="12065" y="74968"/>
                  </a:cubicBezTo>
                  <a:cubicBezTo>
                    <a:pt x="12437" y="74560"/>
                    <a:pt x="12625" y="74088"/>
                    <a:pt x="12625" y="73543"/>
                  </a:cubicBezTo>
                  <a:lnTo>
                    <a:pt x="12625" y="22377"/>
                  </a:lnTo>
                  <a:cubicBezTo>
                    <a:pt x="12625" y="21837"/>
                    <a:pt x="12794" y="21565"/>
                    <a:pt x="13134" y="21565"/>
                  </a:cubicBezTo>
                  <a:cubicBezTo>
                    <a:pt x="13474" y="21565"/>
                    <a:pt x="13779" y="21837"/>
                    <a:pt x="14051" y="22377"/>
                  </a:cubicBezTo>
                  <a:lnTo>
                    <a:pt x="36651" y="71919"/>
                  </a:lnTo>
                  <a:cubicBezTo>
                    <a:pt x="37468" y="73748"/>
                    <a:pt x="38397" y="74816"/>
                    <a:pt x="39450" y="75120"/>
                  </a:cubicBezTo>
                  <a:cubicBezTo>
                    <a:pt x="40503" y="75428"/>
                    <a:pt x="41640" y="75580"/>
                    <a:pt x="42862" y="75580"/>
                  </a:cubicBezTo>
                  <a:lnTo>
                    <a:pt x="53144" y="75580"/>
                  </a:lnTo>
                  <a:cubicBezTo>
                    <a:pt x="54298" y="75580"/>
                    <a:pt x="55263" y="75192"/>
                    <a:pt x="56048" y="74412"/>
                  </a:cubicBezTo>
                  <a:cubicBezTo>
                    <a:pt x="56824" y="73628"/>
                    <a:pt x="57217" y="72663"/>
                    <a:pt x="57217" y="71511"/>
                  </a:cubicBezTo>
                  <a:lnTo>
                    <a:pt x="57217" y="1933"/>
                  </a:lnTo>
                  <a:cubicBezTo>
                    <a:pt x="57217" y="644"/>
                    <a:pt x="56572" y="0"/>
                    <a:pt x="55283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2" name="Freeform 131">
              <a:extLst>
                <a:ext uri="{FF2B5EF4-FFF2-40B4-BE49-F238E27FC236}">
                  <a16:creationId xmlns:a16="http://schemas.microsoft.com/office/drawing/2014/main" id="{1E12050A-0EBB-762C-63A9-1AFBC0B553D3}"/>
                </a:ext>
              </a:extLst>
            </p:cNvPr>
            <p:cNvSpPr/>
            <p:nvPr/>
          </p:nvSpPr>
          <p:spPr>
            <a:xfrm>
              <a:off x="10406919" y="6464478"/>
              <a:ext cx="48663" cy="58900"/>
            </a:xfrm>
            <a:custGeom>
              <a:avLst/>
              <a:gdLst>
                <a:gd name="connsiteX0" fmla="*/ 42453 w 48663"/>
                <a:gd name="connsiteY0" fmla="*/ 7225 h 58900"/>
                <a:gd name="connsiteX1" fmla="*/ 34869 w 48663"/>
                <a:gd name="connsiteY1" fmla="*/ 1932 h 58900"/>
                <a:gd name="connsiteX2" fmla="*/ 24334 w 48663"/>
                <a:gd name="connsiteY2" fmla="*/ 0 h 58900"/>
                <a:gd name="connsiteX3" fmla="*/ 13795 w 48663"/>
                <a:gd name="connsiteY3" fmla="*/ 1932 h 58900"/>
                <a:gd name="connsiteX4" fmla="*/ 6211 w 48663"/>
                <a:gd name="connsiteY4" fmla="*/ 7225 h 58900"/>
                <a:gd name="connsiteX5" fmla="*/ 1578 w 48663"/>
                <a:gd name="connsiteY5" fmla="*/ 15207 h 58900"/>
                <a:gd name="connsiteX6" fmla="*/ 0 w 48663"/>
                <a:gd name="connsiteY6" fmla="*/ 25329 h 58900"/>
                <a:gd name="connsiteX7" fmla="*/ 0 w 48663"/>
                <a:gd name="connsiteY7" fmla="*/ 33571 h 58900"/>
                <a:gd name="connsiteX8" fmla="*/ 1578 w 48663"/>
                <a:gd name="connsiteY8" fmla="*/ 43689 h 58900"/>
                <a:gd name="connsiteX9" fmla="*/ 6211 w 48663"/>
                <a:gd name="connsiteY9" fmla="*/ 51675 h 58900"/>
                <a:gd name="connsiteX10" fmla="*/ 13795 w 48663"/>
                <a:gd name="connsiteY10" fmla="*/ 56964 h 58900"/>
                <a:gd name="connsiteX11" fmla="*/ 24334 w 48663"/>
                <a:gd name="connsiteY11" fmla="*/ 58900 h 58900"/>
                <a:gd name="connsiteX12" fmla="*/ 34869 w 48663"/>
                <a:gd name="connsiteY12" fmla="*/ 56964 h 58900"/>
                <a:gd name="connsiteX13" fmla="*/ 42453 w 48663"/>
                <a:gd name="connsiteY13" fmla="*/ 51675 h 58900"/>
                <a:gd name="connsiteX14" fmla="*/ 47086 w 48663"/>
                <a:gd name="connsiteY14" fmla="*/ 43689 h 58900"/>
                <a:gd name="connsiteX15" fmla="*/ 48664 w 48663"/>
                <a:gd name="connsiteY15" fmla="*/ 33571 h 58900"/>
                <a:gd name="connsiteX16" fmla="*/ 48664 w 48663"/>
                <a:gd name="connsiteY16" fmla="*/ 25329 h 58900"/>
                <a:gd name="connsiteX17" fmla="*/ 47086 w 48663"/>
                <a:gd name="connsiteY17" fmla="*/ 15207 h 58900"/>
                <a:gd name="connsiteX18" fmla="*/ 42453 w 48663"/>
                <a:gd name="connsiteY18" fmla="*/ 7225 h 58900"/>
                <a:gd name="connsiteX19" fmla="*/ 35225 w 48663"/>
                <a:gd name="connsiteY19" fmla="*/ 33571 h 58900"/>
                <a:gd name="connsiteX20" fmla="*/ 32478 w 48663"/>
                <a:gd name="connsiteY20" fmla="*/ 43589 h 58900"/>
                <a:gd name="connsiteX21" fmla="*/ 24334 w 48663"/>
                <a:gd name="connsiteY21" fmla="*/ 47302 h 58900"/>
                <a:gd name="connsiteX22" fmla="*/ 16185 w 48663"/>
                <a:gd name="connsiteY22" fmla="*/ 43589 h 58900"/>
                <a:gd name="connsiteX23" fmla="*/ 13438 w 48663"/>
                <a:gd name="connsiteY23" fmla="*/ 33571 h 58900"/>
                <a:gd name="connsiteX24" fmla="*/ 13438 w 48663"/>
                <a:gd name="connsiteY24" fmla="*/ 25329 h 58900"/>
                <a:gd name="connsiteX25" fmla="*/ 16185 w 48663"/>
                <a:gd name="connsiteY25" fmla="*/ 15311 h 58900"/>
                <a:gd name="connsiteX26" fmla="*/ 24334 w 48663"/>
                <a:gd name="connsiteY26" fmla="*/ 11598 h 58900"/>
                <a:gd name="connsiteX27" fmla="*/ 32478 w 48663"/>
                <a:gd name="connsiteY27" fmla="*/ 15311 h 58900"/>
                <a:gd name="connsiteX28" fmla="*/ 35225 w 48663"/>
                <a:gd name="connsiteY28" fmla="*/ 25329 h 58900"/>
                <a:gd name="connsiteX29" fmla="*/ 35225 w 48663"/>
                <a:gd name="connsiteY29" fmla="*/ 33571 h 5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900">
                  <a:moveTo>
                    <a:pt x="42453" y="7225"/>
                  </a:moveTo>
                  <a:cubicBezTo>
                    <a:pt x="40419" y="4989"/>
                    <a:pt x="37888" y="3225"/>
                    <a:pt x="34869" y="1932"/>
                  </a:cubicBezTo>
                  <a:cubicBezTo>
                    <a:pt x="31850" y="648"/>
                    <a:pt x="28338" y="0"/>
                    <a:pt x="24334" y="0"/>
                  </a:cubicBezTo>
                  <a:cubicBezTo>
                    <a:pt x="20325" y="0"/>
                    <a:pt x="16814" y="648"/>
                    <a:pt x="13795" y="1932"/>
                  </a:cubicBezTo>
                  <a:cubicBezTo>
                    <a:pt x="10771" y="3225"/>
                    <a:pt x="8245" y="4989"/>
                    <a:pt x="6211" y="7225"/>
                  </a:cubicBezTo>
                  <a:cubicBezTo>
                    <a:pt x="4172" y="9462"/>
                    <a:pt x="2631" y="12122"/>
                    <a:pt x="1578" y="15207"/>
                  </a:cubicBezTo>
                  <a:cubicBezTo>
                    <a:pt x="524" y="18296"/>
                    <a:pt x="0" y="21669"/>
                    <a:pt x="0" y="25329"/>
                  </a:cubicBezTo>
                  <a:lnTo>
                    <a:pt x="0" y="33571"/>
                  </a:lnTo>
                  <a:cubicBezTo>
                    <a:pt x="0" y="37232"/>
                    <a:pt x="525" y="40604"/>
                    <a:pt x="1578" y="43689"/>
                  </a:cubicBezTo>
                  <a:cubicBezTo>
                    <a:pt x="2631" y="46778"/>
                    <a:pt x="4172" y="49438"/>
                    <a:pt x="6211" y="51675"/>
                  </a:cubicBezTo>
                  <a:cubicBezTo>
                    <a:pt x="8245" y="53915"/>
                    <a:pt x="10771" y="55679"/>
                    <a:pt x="13795" y="56964"/>
                  </a:cubicBezTo>
                  <a:cubicBezTo>
                    <a:pt x="16814" y="58252"/>
                    <a:pt x="20326" y="58900"/>
                    <a:pt x="24334" y="58900"/>
                  </a:cubicBezTo>
                  <a:cubicBezTo>
                    <a:pt x="28338" y="58900"/>
                    <a:pt x="31850" y="58252"/>
                    <a:pt x="34869" y="56964"/>
                  </a:cubicBezTo>
                  <a:cubicBezTo>
                    <a:pt x="37888" y="55679"/>
                    <a:pt x="40419" y="53915"/>
                    <a:pt x="42453" y="51675"/>
                  </a:cubicBezTo>
                  <a:cubicBezTo>
                    <a:pt x="44491" y="49438"/>
                    <a:pt x="46033" y="46778"/>
                    <a:pt x="47086" y="43689"/>
                  </a:cubicBezTo>
                  <a:cubicBezTo>
                    <a:pt x="48135" y="40604"/>
                    <a:pt x="48664" y="37232"/>
                    <a:pt x="48664" y="33571"/>
                  </a:cubicBezTo>
                  <a:lnTo>
                    <a:pt x="48664" y="25329"/>
                  </a:lnTo>
                  <a:cubicBezTo>
                    <a:pt x="48664" y="21669"/>
                    <a:pt x="48135" y="18296"/>
                    <a:pt x="47086" y="15207"/>
                  </a:cubicBezTo>
                  <a:cubicBezTo>
                    <a:pt x="46033" y="12122"/>
                    <a:pt x="44491" y="9462"/>
                    <a:pt x="42453" y="7225"/>
                  </a:cubicBezTo>
                  <a:moveTo>
                    <a:pt x="35225" y="33571"/>
                  </a:moveTo>
                  <a:cubicBezTo>
                    <a:pt x="35225" y="37776"/>
                    <a:pt x="34308" y="41113"/>
                    <a:pt x="32478" y="43589"/>
                  </a:cubicBezTo>
                  <a:cubicBezTo>
                    <a:pt x="30644" y="46065"/>
                    <a:pt x="27925" y="47302"/>
                    <a:pt x="24334" y="47302"/>
                  </a:cubicBezTo>
                  <a:cubicBezTo>
                    <a:pt x="20734" y="47302"/>
                    <a:pt x="18019" y="46065"/>
                    <a:pt x="16185" y="43589"/>
                  </a:cubicBezTo>
                  <a:cubicBezTo>
                    <a:pt x="14355" y="41112"/>
                    <a:pt x="13438" y="37776"/>
                    <a:pt x="13438" y="33571"/>
                  </a:cubicBezTo>
                  <a:lnTo>
                    <a:pt x="13438" y="25329"/>
                  </a:lnTo>
                  <a:cubicBezTo>
                    <a:pt x="13438" y="21124"/>
                    <a:pt x="14355" y="17788"/>
                    <a:pt x="16185" y="15311"/>
                  </a:cubicBezTo>
                  <a:cubicBezTo>
                    <a:pt x="18019" y="12834"/>
                    <a:pt x="20734" y="11598"/>
                    <a:pt x="24334" y="11598"/>
                  </a:cubicBezTo>
                  <a:cubicBezTo>
                    <a:pt x="27925" y="11598"/>
                    <a:pt x="30644" y="12834"/>
                    <a:pt x="32478" y="15311"/>
                  </a:cubicBezTo>
                  <a:cubicBezTo>
                    <a:pt x="34308" y="17788"/>
                    <a:pt x="35225" y="21124"/>
                    <a:pt x="35225" y="25329"/>
                  </a:cubicBezTo>
                  <a:lnTo>
                    <a:pt x="35225" y="3357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3" name="Freeform 132">
              <a:extLst>
                <a:ext uri="{FF2B5EF4-FFF2-40B4-BE49-F238E27FC236}">
                  <a16:creationId xmlns:a16="http://schemas.microsoft.com/office/drawing/2014/main" id="{85B2CDC5-5CDD-54BA-B275-685AD7E3E559}"/>
                </a:ext>
              </a:extLst>
            </p:cNvPr>
            <p:cNvSpPr/>
            <p:nvPr/>
          </p:nvSpPr>
          <p:spPr>
            <a:xfrm>
              <a:off x="10467086" y="6464481"/>
              <a:ext cx="47033" cy="58079"/>
            </a:xfrm>
            <a:custGeom>
              <a:avLst/>
              <a:gdLst>
                <a:gd name="connsiteX0" fmla="*/ 43727 w 47033"/>
                <a:gd name="connsiteY0" fmla="*/ 6509 h 58079"/>
                <a:gd name="connsiteX1" fmla="*/ 38381 w 47033"/>
                <a:gd name="connsiteY1" fmla="*/ 1728 h 58079"/>
                <a:gd name="connsiteX2" fmla="*/ 29423 w 47033"/>
                <a:gd name="connsiteY2" fmla="*/ 0 h 58079"/>
                <a:gd name="connsiteX3" fmla="*/ 24843 w 47033"/>
                <a:gd name="connsiteY3" fmla="*/ 252 h 58079"/>
                <a:gd name="connsiteX4" fmla="*/ 20870 w 47033"/>
                <a:gd name="connsiteY4" fmla="*/ 1064 h 58079"/>
                <a:gd name="connsiteX5" fmla="*/ 17054 w 47033"/>
                <a:gd name="connsiteY5" fmla="*/ 2540 h 58079"/>
                <a:gd name="connsiteX6" fmla="*/ 12930 w 47033"/>
                <a:gd name="connsiteY6" fmla="*/ 4881 h 58079"/>
                <a:gd name="connsiteX7" fmla="*/ 12930 w 47033"/>
                <a:gd name="connsiteY7" fmla="*/ 2744 h 58079"/>
                <a:gd name="connsiteX8" fmla="*/ 12321 w 47033"/>
                <a:gd name="connsiteY8" fmla="*/ 1320 h 58079"/>
                <a:gd name="connsiteX9" fmla="*/ 10892 w 47033"/>
                <a:gd name="connsiteY9" fmla="*/ 708 h 58079"/>
                <a:gd name="connsiteX10" fmla="*/ 2034 w 47033"/>
                <a:gd name="connsiteY10" fmla="*/ 708 h 58079"/>
                <a:gd name="connsiteX11" fmla="*/ 613 w 47033"/>
                <a:gd name="connsiteY11" fmla="*/ 1320 h 58079"/>
                <a:gd name="connsiteX12" fmla="*/ 0 w 47033"/>
                <a:gd name="connsiteY12" fmla="*/ 2744 h 58079"/>
                <a:gd name="connsiteX13" fmla="*/ 0 w 47033"/>
                <a:gd name="connsiteY13" fmla="*/ 55943 h 58079"/>
                <a:gd name="connsiteX14" fmla="*/ 613 w 47033"/>
                <a:gd name="connsiteY14" fmla="*/ 57420 h 58079"/>
                <a:gd name="connsiteX15" fmla="*/ 2034 w 47033"/>
                <a:gd name="connsiteY15" fmla="*/ 58080 h 58079"/>
                <a:gd name="connsiteX16" fmla="*/ 11404 w 47033"/>
                <a:gd name="connsiteY16" fmla="*/ 58080 h 58079"/>
                <a:gd name="connsiteX17" fmla="*/ 12830 w 47033"/>
                <a:gd name="connsiteY17" fmla="*/ 57420 h 58079"/>
                <a:gd name="connsiteX18" fmla="*/ 13438 w 47033"/>
                <a:gd name="connsiteY18" fmla="*/ 55943 h 58079"/>
                <a:gd name="connsiteX19" fmla="*/ 13438 w 47033"/>
                <a:gd name="connsiteY19" fmla="*/ 15051 h 58079"/>
                <a:gd name="connsiteX20" fmla="*/ 19497 w 47033"/>
                <a:gd name="connsiteY20" fmla="*/ 12358 h 58079"/>
                <a:gd name="connsiteX21" fmla="*/ 24942 w 47033"/>
                <a:gd name="connsiteY21" fmla="*/ 11390 h 58079"/>
                <a:gd name="connsiteX22" fmla="*/ 29627 w 47033"/>
                <a:gd name="connsiteY22" fmla="*/ 11950 h 58079"/>
                <a:gd name="connsiteX23" fmla="*/ 32222 w 47033"/>
                <a:gd name="connsiteY23" fmla="*/ 13783 h 58079"/>
                <a:gd name="connsiteX24" fmla="*/ 33343 w 47033"/>
                <a:gd name="connsiteY24" fmla="*/ 17239 h 58079"/>
                <a:gd name="connsiteX25" fmla="*/ 33595 w 47033"/>
                <a:gd name="connsiteY25" fmla="*/ 22784 h 58079"/>
                <a:gd name="connsiteX26" fmla="*/ 33595 w 47033"/>
                <a:gd name="connsiteY26" fmla="*/ 55943 h 58079"/>
                <a:gd name="connsiteX27" fmla="*/ 34208 w 47033"/>
                <a:gd name="connsiteY27" fmla="*/ 57420 h 58079"/>
                <a:gd name="connsiteX28" fmla="*/ 35633 w 47033"/>
                <a:gd name="connsiteY28" fmla="*/ 58080 h 58079"/>
                <a:gd name="connsiteX29" fmla="*/ 45000 w 47033"/>
                <a:gd name="connsiteY29" fmla="*/ 58080 h 58079"/>
                <a:gd name="connsiteX30" fmla="*/ 46425 w 47033"/>
                <a:gd name="connsiteY30" fmla="*/ 57420 h 58079"/>
                <a:gd name="connsiteX31" fmla="*/ 47034 w 47033"/>
                <a:gd name="connsiteY31" fmla="*/ 55943 h 58079"/>
                <a:gd name="connsiteX32" fmla="*/ 47034 w 47033"/>
                <a:gd name="connsiteY32" fmla="*/ 22784 h 58079"/>
                <a:gd name="connsiteX33" fmla="*/ 46325 w 47033"/>
                <a:gd name="connsiteY33" fmla="*/ 13731 h 58079"/>
                <a:gd name="connsiteX34" fmla="*/ 43726 w 47033"/>
                <a:gd name="connsiteY34" fmla="*/ 6509 h 5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033" h="58079">
                  <a:moveTo>
                    <a:pt x="43727" y="6509"/>
                  </a:moveTo>
                  <a:cubicBezTo>
                    <a:pt x="42469" y="4473"/>
                    <a:pt x="40687" y="2881"/>
                    <a:pt x="38381" y="1728"/>
                  </a:cubicBezTo>
                  <a:cubicBezTo>
                    <a:pt x="36074" y="576"/>
                    <a:pt x="33087" y="0"/>
                    <a:pt x="29423" y="0"/>
                  </a:cubicBezTo>
                  <a:cubicBezTo>
                    <a:pt x="27726" y="0"/>
                    <a:pt x="26200" y="84"/>
                    <a:pt x="24843" y="252"/>
                  </a:cubicBezTo>
                  <a:cubicBezTo>
                    <a:pt x="23481" y="424"/>
                    <a:pt x="22160" y="692"/>
                    <a:pt x="20870" y="1064"/>
                  </a:cubicBezTo>
                  <a:cubicBezTo>
                    <a:pt x="19581" y="1436"/>
                    <a:pt x="18307" y="1932"/>
                    <a:pt x="17054" y="2540"/>
                  </a:cubicBezTo>
                  <a:cubicBezTo>
                    <a:pt x="15797" y="3153"/>
                    <a:pt x="14423" y="3933"/>
                    <a:pt x="12930" y="4881"/>
                  </a:cubicBezTo>
                  <a:lnTo>
                    <a:pt x="12930" y="2744"/>
                  </a:lnTo>
                  <a:cubicBezTo>
                    <a:pt x="12930" y="2204"/>
                    <a:pt x="12726" y="1728"/>
                    <a:pt x="12321" y="1320"/>
                  </a:cubicBezTo>
                  <a:cubicBezTo>
                    <a:pt x="11913" y="916"/>
                    <a:pt x="11436" y="708"/>
                    <a:pt x="10892" y="708"/>
                  </a:cubicBezTo>
                  <a:lnTo>
                    <a:pt x="2034" y="708"/>
                  </a:lnTo>
                  <a:cubicBezTo>
                    <a:pt x="1494" y="708"/>
                    <a:pt x="1017" y="916"/>
                    <a:pt x="613" y="1320"/>
                  </a:cubicBezTo>
                  <a:cubicBezTo>
                    <a:pt x="204" y="1728"/>
                    <a:pt x="0" y="2204"/>
                    <a:pt x="0" y="2744"/>
                  </a:cubicBezTo>
                  <a:lnTo>
                    <a:pt x="0" y="55943"/>
                  </a:lnTo>
                  <a:cubicBezTo>
                    <a:pt x="0" y="56488"/>
                    <a:pt x="204" y="56980"/>
                    <a:pt x="613" y="57420"/>
                  </a:cubicBezTo>
                  <a:cubicBezTo>
                    <a:pt x="1017" y="57860"/>
                    <a:pt x="1494" y="58080"/>
                    <a:pt x="2034" y="58080"/>
                  </a:cubicBezTo>
                  <a:lnTo>
                    <a:pt x="11404" y="58080"/>
                  </a:lnTo>
                  <a:cubicBezTo>
                    <a:pt x="11945" y="58080"/>
                    <a:pt x="12421" y="57860"/>
                    <a:pt x="12830" y="57420"/>
                  </a:cubicBezTo>
                  <a:cubicBezTo>
                    <a:pt x="13234" y="56980"/>
                    <a:pt x="13438" y="56488"/>
                    <a:pt x="13438" y="55943"/>
                  </a:cubicBezTo>
                  <a:lnTo>
                    <a:pt x="13438" y="15051"/>
                  </a:lnTo>
                  <a:cubicBezTo>
                    <a:pt x="15608" y="13899"/>
                    <a:pt x="17627" y="13003"/>
                    <a:pt x="19497" y="12358"/>
                  </a:cubicBezTo>
                  <a:cubicBezTo>
                    <a:pt x="21362" y="11714"/>
                    <a:pt x="23177" y="11390"/>
                    <a:pt x="24942" y="11390"/>
                  </a:cubicBezTo>
                  <a:cubicBezTo>
                    <a:pt x="26909" y="11390"/>
                    <a:pt x="28470" y="11578"/>
                    <a:pt x="29627" y="11950"/>
                  </a:cubicBezTo>
                  <a:cubicBezTo>
                    <a:pt x="30777" y="12322"/>
                    <a:pt x="31646" y="12934"/>
                    <a:pt x="32222" y="13783"/>
                  </a:cubicBezTo>
                  <a:cubicBezTo>
                    <a:pt x="32799" y="14631"/>
                    <a:pt x="33171" y="15779"/>
                    <a:pt x="33343" y="17239"/>
                  </a:cubicBezTo>
                  <a:cubicBezTo>
                    <a:pt x="33511" y="18700"/>
                    <a:pt x="33595" y="20548"/>
                    <a:pt x="33595" y="22784"/>
                  </a:cubicBezTo>
                  <a:lnTo>
                    <a:pt x="33595" y="55943"/>
                  </a:lnTo>
                  <a:cubicBezTo>
                    <a:pt x="33595" y="56488"/>
                    <a:pt x="33800" y="56980"/>
                    <a:pt x="34208" y="57420"/>
                  </a:cubicBezTo>
                  <a:cubicBezTo>
                    <a:pt x="34616" y="57860"/>
                    <a:pt x="35089" y="58080"/>
                    <a:pt x="35633" y="58080"/>
                  </a:cubicBezTo>
                  <a:lnTo>
                    <a:pt x="45000" y="58080"/>
                  </a:lnTo>
                  <a:cubicBezTo>
                    <a:pt x="45540" y="58080"/>
                    <a:pt x="46017" y="57860"/>
                    <a:pt x="46425" y="57420"/>
                  </a:cubicBezTo>
                  <a:cubicBezTo>
                    <a:pt x="46830" y="56980"/>
                    <a:pt x="47034" y="56488"/>
                    <a:pt x="47034" y="55943"/>
                  </a:cubicBezTo>
                  <a:lnTo>
                    <a:pt x="47034" y="22784"/>
                  </a:lnTo>
                  <a:cubicBezTo>
                    <a:pt x="47034" y="19528"/>
                    <a:pt x="46797" y="16511"/>
                    <a:pt x="46325" y="13731"/>
                  </a:cubicBezTo>
                  <a:cubicBezTo>
                    <a:pt x="45848" y="10950"/>
                    <a:pt x="44979" y="8542"/>
                    <a:pt x="43726" y="6509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4" name="Freeform 133">
              <a:extLst>
                <a:ext uri="{FF2B5EF4-FFF2-40B4-BE49-F238E27FC236}">
                  <a16:creationId xmlns:a16="http://schemas.microsoft.com/office/drawing/2014/main" id="{C06F6E44-8F68-005A-96D5-A2EBDA4BE084}"/>
                </a:ext>
              </a:extLst>
            </p:cNvPr>
            <p:cNvSpPr/>
            <p:nvPr/>
          </p:nvSpPr>
          <p:spPr>
            <a:xfrm>
              <a:off x="10529192" y="6486146"/>
              <a:ext cx="66334" cy="11190"/>
            </a:xfrm>
            <a:custGeom>
              <a:avLst/>
              <a:gdLst>
                <a:gd name="connsiteX0" fmla="*/ 64400 w 66334"/>
                <a:gd name="connsiteY0" fmla="*/ 0 h 11190"/>
                <a:gd name="connsiteX1" fmla="*/ 2038 w 66334"/>
                <a:gd name="connsiteY1" fmla="*/ 0 h 11190"/>
                <a:gd name="connsiteX2" fmla="*/ 609 w 66334"/>
                <a:gd name="connsiteY2" fmla="*/ 560 h 11190"/>
                <a:gd name="connsiteX3" fmla="*/ 0 w 66334"/>
                <a:gd name="connsiteY3" fmla="*/ 1932 h 11190"/>
                <a:gd name="connsiteX4" fmla="*/ 0 w 66334"/>
                <a:gd name="connsiteY4" fmla="*/ 9358 h 11190"/>
                <a:gd name="connsiteX5" fmla="*/ 609 w 66334"/>
                <a:gd name="connsiteY5" fmla="*/ 10678 h 11190"/>
                <a:gd name="connsiteX6" fmla="*/ 2038 w 66334"/>
                <a:gd name="connsiteY6" fmla="*/ 11191 h 11190"/>
                <a:gd name="connsiteX7" fmla="*/ 64400 w 66334"/>
                <a:gd name="connsiteY7" fmla="*/ 11191 h 11190"/>
                <a:gd name="connsiteX8" fmla="*/ 66334 w 66334"/>
                <a:gd name="connsiteY8" fmla="*/ 9358 h 11190"/>
                <a:gd name="connsiteX9" fmla="*/ 66334 w 66334"/>
                <a:gd name="connsiteY9" fmla="*/ 1932 h 11190"/>
                <a:gd name="connsiteX10" fmla="*/ 64400 w 66334"/>
                <a:gd name="connsiteY10" fmla="*/ 0 h 11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334" h="11190">
                  <a:moveTo>
                    <a:pt x="64400" y="0"/>
                  </a:moveTo>
                  <a:lnTo>
                    <a:pt x="2038" y="0"/>
                  </a:lnTo>
                  <a:cubicBezTo>
                    <a:pt x="1489" y="0"/>
                    <a:pt x="1017" y="188"/>
                    <a:pt x="609" y="560"/>
                  </a:cubicBezTo>
                  <a:cubicBezTo>
                    <a:pt x="204" y="932"/>
                    <a:pt x="0" y="1392"/>
                    <a:pt x="0" y="1932"/>
                  </a:cubicBezTo>
                  <a:lnTo>
                    <a:pt x="0" y="9358"/>
                  </a:lnTo>
                  <a:cubicBezTo>
                    <a:pt x="0" y="9902"/>
                    <a:pt x="204" y="10342"/>
                    <a:pt x="609" y="10678"/>
                  </a:cubicBezTo>
                  <a:cubicBezTo>
                    <a:pt x="1017" y="11018"/>
                    <a:pt x="1489" y="11191"/>
                    <a:pt x="2038" y="11191"/>
                  </a:cubicBezTo>
                  <a:lnTo>
                    <a:pt x="64400" y="11191"/>
                  </a:lnTo>
                  <a:cubicBezTo>
                    <a:pt x="65690" y="11191"/>
                    <a:pt x="66334" y="10578"/>
                    <a:pt x="66334" y="9358"/>
                  </a:cubicBezTo>
                  <a:lnTo>
                    <a:pt x="66334" y="1932"/>
                  </a:lnTo>
                  <a:cubicBezTo>
                    <a:pt x="66334" y="644"/>
                    <a:pt x="65689" y="0"/>
                    <a:pt x="64400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5" name="Freeform 134">
              <a:extLst>
                <a:ext uri="{FF2B5EF4-FFF2-40B4-BE49-F238E27FC236}">
                  <a16:creationId xmlns:a16="http://schemas.microsoft.com/office/drawing/2014/main" id="{67E02A8A-DBA0-E597-71B8-611196121722}"/>
                </a:ext>
              </a:extLst>
            </p:cNvPr>
            <p:cNvSpPr/>
            <p:nvPr/>
          </p:nvSpPr>
          <p:spPr>
            <a:xfrm>
              <a:off x="10611616" y="6446169"/>
              <a:ext cx="55691" cy="76395"/>
            </a:xfrm>
            <a:custGeom>
              <a:avLst/>
              <a:gdLst>
                <a:gd name="connsiteX0" fmla="*/ 46866 w 55691"/>
                <a:gd name="connsiteY0" fmla="*/ 4985 h 76395"/>
                <a:gd name="connsiteX1" fmla="*/ 37532 w 55691"/>
                <a:gd name="connsiteY1" fmla="*/ 1120 h 76395"/>
                <a:gd name="connsiteX2" fmla="*/ 26312 w 55691"/>
                <a:gd name="connsiteY2" fmla="*/ 0 h 76395"/>
                <a:gd name="connsiteX3" fmla="*/ 12445 w 55691"/>
                <a:gd name="connsiteY3" fmla="*/ 356 h 76395"/>
                <a:gd name="connsiteX4" fmla="*/ 3264 w 55691"/>
                <a:gd name="connsiteY4" fmla="*/ 1320 h 76395"/>
                <a:gd name="connsiteX5" fmla="*/ 869 w 55691"/>
                <a:gd name="connsiteY5" fmla="*/ 2185 h 76395"/>
                <a:gd name="connsiteX6" fmla="*/ 0 w 55691"/>
                <a:gd name="connsiteY6" fmla="*/ 4373 h 76395"/>
                <a:gd name="connsiteX7" fmla="*/ 0 w 55691"/>
                <a:gd name="connsiteY7" fmla="*/ 74359 h 76395"/>
                <a:gd name="connsiteX8" fmla="*/ 613 w 55691"/>
                <a:gd name="connsiteY8" fmla="*/ 75784 h 76395"/>
                <a:gd name="connsiteX9" fmla="*/ 2034 w 55691"/>
                <a:gd name="connsiteY9" fmla="*/ 76396 h 76395"/>
                <a:gd name="connsiteX10" fmla="*/ 12217 w 55691"/>
                <a:gd name="connsiteY10" fmla="*/ 76396 h 76395"/>
                <a:gd name="connsiteX11" fmla="*/ 13590 w 55691"/>
                <a:gd name="connsiteY11" fmla="*/ 75784 h 76395"/>
                <a:gd name="connsiteX12" fmla="*/ 14151 w 55691"/>
                <a:gd name="connsiteY12" fmla="*/ 74359 h 76395"/>
                <a:gd name="connsiteX13" fmla="*/ 14151 w 55691"/>
                <a:gd name="connsiteY13" fmla="*/ 47810 h 76395"/>
                <a:gd name="connsiteX14" fmla="*/ 18540 w 55691"/>
                <a:gd name="connsiteY14" fmla="*/ 48062 h 76395"/>
                <a:gd name="connsiteX15" fmla="*/ 26292 w 55691"/>
                <a:gd name="connsiteY15" fmla="*/ 48214 h 76395"/>
                <a:gd name="connsiteX16" fmla="*/ 37524 w 55691"/>
                <a:gd name="connsiteY16" fmla="*/ 47046 h 76395"/>
                <a:gd name="connsiteX17" fmla="*/ 46862 w 55691"/>
                <a:gd name="connsiteY17" fmla="*/ 43081 h 76395"/>
                <a:gd name="connsiteX18" fmla="*/ 53293 w 55691"/>
                <a:gd name="connsiteY18" fmla="*/ 35703 h 76395"/>
                <a:gd name="connsiteX19" fmla="*/ 55691 w 55691"/>
                <a:gd name="connsiteY19" fmla="*/ 24413 h 76395"/>
                <a:gd name="connsiteX20" fmla="*/ 55691 w 55691"/>
                <a:gd name="connsiteY20" fmla="*/ 23497 h 76395"/>
                <a:gd name="connsiteX21" fmla="*/ 53293 w 55691"/>
                <a:gd name="connsiteY21" fmla="*/ 12259 h 76395"/>
                <a:gd name="connsiteX22" fmla="*/ 46866 w 55691"/>
                <a:gd name="connsiteY22" fmla="*/ 4985 h 76395"/>
                <a:gd name="connsiteX23" fmla="*/ 41540 w 55691"/>
                <a:gd name="connsiteY23" fmla="*/ 24365 h 76395"/>
                <a:gd name="connsiteX24" fmla="*/ 38029 w 55691"/>
                <a:gd name="connsiteY24" fmla="*/ 33555 h 76395"/>
                <a:gd name="connsiteX25" fmla="*/ 26268 w 55691"/>
                <a:gd name="connsiteY25" fmla="*/ 36619 h 76395"/>
                <a:gd name="connsiteX26" fmla="*/ 21327 w 55691"/>
                <a:gd name="connsiteY26" fmla="*/ 36567 h 76395"/>
                <a:gd name="connsiteX27" fmla="*/ 18680 w 55691"/>
                <a:gd name="connsiteY27" fmla="*/ 36467 h 76395"/>
                <a:gd name="connsiteX28" fmla="*/ 16038 w 55691"/>
                <a:gd name="connsiteY28" fmla="*/ 36368 h 76395"/>
                <a:gd name="connsiteX29" fmla="*/ 14151 w 55691"/>
                <a:gd name="connsiteY29" fmla="*/ 36316 h 76395"/>
                <a:gd name="connsiteX30" fmla="*/ 14151 w 55691"/>
                <a:gd name="connsiteY30" fmla="*/ 12003 h 76395"/>
                <a:gd name="connsiteX31" fmla="*/ 16038 w 55691"/>
                <a:gd name="connsiteY31" fmla="*/ 11851 h 76395"/>
                <a:gd name="connsiteX32" fmla="*/ 18528 w 55691"/>
                <a:gd name="connsiteY32" fmla="*/ 11751 h 76395"/>
                <a:gd name="connsiteX33" fmla="*/ 21127 w 55691"/>
                <a:gd name="connsiteY33" fmla="*/ 11647 h 76395"/>
                <a:gd name="connsiteX34" fmla="*/ 26268 w 55691"/>
                <a:gd name="connsiteY34" fmla="*/ 11595 h 76395"/>
                <a:gd name="connsiteX35" fmla="*/ 37721 w 55691"/>
                <a:gd name="connsiteY35" fmla="*/ 14307 h 76395"/>
                <a:gd name="connsiteX36" fmla="*/ 41541 w 55691"/>
                <a:gd name="connsiteY36" fmla="*/ 23445 h 76395"/>
                <a:gd name="connsiteX37" fmla="*/ 41541 w 55691"/>
                <a:gd name="connsiteY37" fmla="*/ 24365 h 76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5691" h="76395">
                  <a:moveTo>
                    <a:pt x="46866" y="4985"/>
                  </a:moveTo>
                  <a:cubicBezTo>
                    <a:pt x="44183" y="3153"/>
                    <a:pt x="41068" y="1865"/>
                    <a:pt x="37532" y="1120"/>
                  </a:cubicBezTo>
                  <a:cubicBezTo>
                    <a:pt x="33996" y="372"/>
                    <a:pt x="30256" y="0"/>
                    <a:pt x="26312" y="0"/>
                  </a:cubicBezTo>
                  <a:cubicBezTo>
                    <a:pt x="22572" y="0"/>
                    <a:pt x="15909" y="120"/>
                    <a:pt x="12445" y="356"/>
                  </a:cubicBezTo>
                  <a:cubicBezTo>
                    <a:pt x="8973" y="592"/>
                    <a:pt x="5914" y="916"/>
                    <a:pt x="3264" y="1320"/>
                  </a:cubicBezTo>
                  <a:cubicBezTo>
                    <a:pt x="2243" y="1460"/>
                    <a:pt x="1442" y="1748"/>
                    <a:pt x="869" y="2185"/>
                  </a:cubicBezTo>
                  <a:cubicBezTo>
                    <a:pt x="288" y="2629"/>
                    <a:pt x="0" y="3357"/>
                    <a:pt x="0" y="4373"/>
                  </a:cubicBezTo>
                  <a:lnTo>
                    <a:pt x="0" y="74359"/>
                  </a:lnTo>
                  <a:cubicBezTo>
                    <a:pt x="0" y="74903"/>
                    <a:pt x="200" y="75376"/>
                    <a:pt x="613" y="75784"/>
                  </a:cubicBezTo>
                  <a:cubicBezTo>
                    <a:pt x="1017" y="76188"/>
                    <a:pt x="1494" y="76396"/>
                    <a:pt x="2034" y="76396"/>
                  </a:cubicBezTo>
                  <a:lnTo>
                    <a:pt x="12217" y="76396"/>
                  </a:lnTo>
                  <a:cubicBezTo>
                    <a:pt x="12758" y="76396"/>
                    <a:pt x="13218" y="76188"/>
                    <a:pt x="13590" y="75784"/>
                  </a:cubicBezTo>
                  <a:cubicBezTo>
                    <a:pt x="13963" y="75376"/>
                    <a:pt x="14151" y="74903"/>
                    <a:pt x="14151" y="74359"/>
                  </a:cubicBezTo>
                  <a:lnTo>
                    <a:pt x="14151" y="47810"/>
                  </a:lnTo>
                  <a:cubicBezTo>
                    <a:pt x="15304" y="47878"/>
                    <a:pt x="16770" y="47962"/>
                    <a:pt x="18540" y="48062"/>
                  </a:cubicBezTo>
                  <a:cubicBezTo>
                    <a:pt x="20310" y="48166"/>
                    <a:pt x="24930" y="48214"/>
                    <a:pt x="26292" y="48214"/>
                  </a:cubicBezTo>
                  <a:cubicBezTo>
                    <a:pt x="30240" y="48214"/>
                    <a:pt x="33984" y="47826"/>
                    <a:pt x="37524" y="47046"/>
                  </a:cubicBezTo>
                  <a:cubicBezTo>
                    <a:pt x="41060" y="46265"/>
                    <a:pt x="44175" y="44945"/>
                    <a:pt x="46862" y="43081"/>
                  </a:cubicBezTo>
                  <a:cubicBezTo>
                    <a:pt x="49549" y="41217"/>
                    <a:pt x="51695" y="38752"/>
                    <a:pt x="53293" y="35703"/>
                  </a:cubicBezTo>
                  <a:cubicBezTo>
                    <a:pt x="54890" y="32651"/>
                    <a:pt x="55691" y="28890"/>
                    <a:pt x="55691" y="24413"/>
                  </a:cubicBezTo>
                  <a:lnTo>
                    <a:pt x="55691" y="23497"/>
                  </a:lnTo>
                  <a:cubicBezTo>
                    <a:pt x="55691" y="19024"/>
                    <a:pt x="54890" y="15275"/>
                    <a:pt x="53293" y="12259"/>
                  </a:cubicBezTo>
                  <a:cubicBezTo>
                    <a:pt x="51695" y="9242"/>
                    <a:pt x="49553" y="6813"/>
                    <a:pt x="46866" y="4985"/>
                  </a:cubicBezTo>
                  <a:moveTo>
                    <a:pt x="41540" y="24365"/>
                  </a:moveTo>
                  <a:cubicBezTo>
                    <a:pt x="41540" y="28450"/>
                    <a:pt x="40371" y="31510"/>
                    <a:pt x="38029" y="33555"/>
                  </a:cubicBezTo>
                  <a:cubicBezTo>
                    <a:pt x="35686" y="35599"/>
                    <a:pt x="31766" y="36619"/>
                    <a:pt x="26268" y="36619"/>
                  </a:cubicBezTo>
                  <a:cubicBezTo>
                    <a:pt x="25860" y="36619"/>
                    <a:pt x="22176" y="36604"/>
                    <a:pt x="21327" y="36567"/>
                  </a:cubicBezTo>
                  <a:cubicBezTo>
                    <a:pt x="20478" y="36535"/>
                    <a:pt x="19597" y="36500"/>
                    <a:pt x="18680" y="36467"/>
                  </a:cubicBezTo>
                  <a:cubicBezTo>
                    <a:pt x="17767" y="36435"/>
                    <a:pt x="16882" y="36403"/>
                    <a:pt x="16038" y="36368"/>
                  </a:cubicBezTo>
                  <a:cubicBezTo>
                    <a:pt x="15185" y="36332"/>
                    <a:pt x="14556" y="36316"/>
                    <a:pt x="14151" y="36316"/>
                  </a:cubicBezTo>
                  <a:lnTo>
                    <a:pt x="14151" y="12003"/>
                  </a:lnTo>
                  <a:cubicBezTo>
                    <a:pt x="14624" y="11939"/>
                    <a:pt x="15253" y="11890"/>
                    <a:pt x="16038" y="11851"/>
                  </a:cubicBezTo>
                  <a:cubicBezTo>
                    <a:pt x="16814" y="11819"/>
                    <a:pt x="17647" y="11787"/>
                    <a:pt x="18528" y="11751"/>
                  </a:cubicBezTo>
                  <a:cubicBezTo>
                    <a:pt x="19409" y="11715"/>
                    <a:pt x="20274" y="11683"/>
                    <a:pt x="21127" y="11647"/>
                  </a:cubicBezTo>
                  <a:cubicBezTo>
                    <a:pt x="21972" y="11615"/>
                    <a:pt x="25724" y="11595"/>
                    <a:pt x="26268" y="11595"/>
                  </a:cubicBezTo>
                  <a:cubicBezTo>
                    <a:pt x="31358" y="11595"/>
                    <a:pt x="35178" y="12499"/>
                    <a:pt x="37721" y="14307"/>
                  </a:cubicBezTo>
                  <a:cubicBezTo>
                    <a:pt x="40267" y="16107"/>
                    <a:pt x="41541" y="19156"/>
                    <a:pt x="41541" y="23445"/>
                  </a:cubicBezTo>
                  <a:lnTo>
                    <a:pt x="41541" y="24365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6" name="Freeform 135">
              <a:extLst>
                <a:ext uri="{FF2B5EF4-FFF2-40B4-BE49-F238E27FC236}">
                  <a16:creationId xmlns:a16="http://schemas.microsoft.com/office/drawing/2014/main" id="{10D64D79-F6A5-BFC2-9CDD-2EDC81386773}"/>
                </a:ext>
              </a:extLst>
            </p:cNvPr>
            <p:cNvSpPr/>
            <p:nvPr/>
          </p:nvSpPr>
          <p:spPr>
            <a:xfrm>
              <a:off x="10677385" y="6464479"/>
              <a:ext cx="29523" cy="58083"/>
            </a:xfrm>
            <a:custGeom>
              <a:avLst/>
              <a:gdLst>
                <a:gd name="connsiteX0" fmla="*/ 27489 w 29523"/>
                <a:gd name="connsiteY0" fmla="*/ 0 h 58083"/>
                <a:gd name="connsiteX1" fmla="*/ 20566 w 29523"/>
                <a:gd name="connsiteY1" fmla="*/ 964 h 58083"/>
                <a:gd name="connsiteX2" fmla="*/ 12930 w 29523"/>
                <a:gd name="connsiteY2" fmla="*/ 4885 h 58083"/>
                <a:gd name="connsiteX3" fmla="*/ 12930 w 29523"/>
                <a:gd name="connsiteY3" fmla="*/ 2745 h 58083"/>
                <a:gd name="connsiteX4" fmla="*/ 12321 w 29523"/>
                <a:gd name="connsiteY4" fmla="*/ 1320 h 58083"/>
                <a:gd name="connsiteX5" fmla="*/ 10896 w 29523"/>
                <a:gd name="connsiteY5" fmla="*/ 712 h 58083"/>
                <a:gd name="connsiteX6" fmla="*/ 2038 w 29523"/>
                <a:gd name="connsiteY6" fmla="*/ 712 h 58083"/>
                <a:gd name="connsiteX7" fmla="*/ 613 w 29523"/>
                <a:gd name="connsiteY7" fmla="*/ 1320 h 58083"/>
                <a:gd name="connsiteX8" fmla="*/ 0 w 29523"/>
                <a:gd name="connsiteY8" fmla="*/ 2745 h 58083"/>
                <a:gd name="connsiteX9" fmla="*/ 0 w 29523"/>
                <a:gd name="connsiteY9" fmla="*/ 55948 h 58083"/>
                <a:gd name="connsiteX10" fmla="*/ 613 w 29523"/>
                <a:gd name="connsiteY10" fmla="*/ 57420 h 58083"/>
                <a:gd name="connsiteX11" fmla="*/ 2038 w 29523"/>
                <a:gd name="connsiteY11" fmla="*/ 58084 h 58083"/>
                <a:gd name="connsiteX12" fmla="*/ 11404 w 29523"/>
                <a:gd name="connsiteY12" fmla="*/ 58084 h 58083"/>
                <a:gd name="connsiteX13" fmla="*/ 12830 w 29523"/>
                <a:gd name="connsiteY13" fmla="*/ 57420 h 58083"/>
                <a:gd name="connsiteX14" fmla="*/ 13438 w 29523"/>
                <a:gd name="connsiteY14" fmla="*/ 55948 h 58083"/>
                <a:gd name="connsiteX15" fmla="*/ 13438 w 29523"/>
                <a:gd name="connsiteY15" fmla="*/ 15055 h 58083"/>
                <a:gd name="connsiteX16" fmla="*/ 20005 w 29523"/>
                <a:gd name="connsiteY16" fmla="*/ 12363 h 58083"/>
                <a:gd name="connsiteX17" fmla="*/ 27489 w 29523"/>
                <a:gd name="connsiteY17" fmla="*/ 11394 h 58083"/>
                <a:gd name="connsiteX18" fmla="*/ 28915 w 29523"/>
                <a:gd name="connsiteY18" fmla="*/ 10782 h 58083"/>
                <a:gd name="connsiteX19" fmla="*/ 29523 w 29523"/>
                <a:gd name="connsiteY19" fmla="*/ 9358 h 58083"/>
                <a:gd name="connsiteX20" fmla="*/ 29523 w 29523"/>
                <a:gd name="connsiteY20" fmla="*/ 2036 h 58083"/>
                <a:gd name="connsiteX21" fmla="*/ 28915 w 29523"/>
                <a:gd name="connsiteY21" fmla="*/ 608 h 58083"/>
                <a:gd name="connsiteX22" fmla="*/ 27489 w 29523"/>
                <a:gd name="connsiteY22" fmla="*/ 0 h 58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523" h="58083">
                  <a:moveTo>
                    <a:pt x="27489" y="0"/>
                  </a:moveTo>
                  <a:cubicBezTo>
                    <a:pt x="25451" y="0"/>
                    <a:pt x="23145" y="324"/>
                    <a:pt x="20566" y="964"/>
                  </a:cubicBezTo>
                  <a:cubicBezTo>
                    <a:pt x="17987" y="1613"/>
                    <a:pt x="15440" y="2917"/>
                    <a:pt x="12930" y="4885"/>
                  </a:cubicBezTo>
                  <a:lnTo>
                    <a:pt x="12930" y="2745"/>
                  </a:lnTo>
                  <a:cubicBezTo>
                    <a:pt x="12930" y="2209"/>
                    <a:pt x="12730" y="1728"/>
                    <a:pt x="12321" y="1320"/>
                  </a:cubicBezTo>
                  <a:cubicBezTo>
                    <a:pt x="11913" y="916"/>
                    <a:pt x="11440" y="712"/>
                    <a:pt x="10896" y="712"/>
                  </a:cubicBezTo>
                  <a:lnTo>
                    <a:pt x="2038" y="712"/>
                  </a:lnTo>
                  <a:cubicBezTo>
                    <a:pt x="1494" y="712"/>
                    <a:pt x="1021" y="916"/>
                    <a:pt x="613" y="1320"/>
                  </a:cubicBezTo>
                  <a:cubicBezTo>
                    <a:pt x="204" y="1728"/>
                    <a:pt x="0" y="2209"/>
                    <a:pt x="0" y="2745"/>
                  </a:cubicBezTo>
                  <a:lnTo>
                    <a:pt x="0" y="55948"/>
                  </a:lnTo>
                  <a:cubicBezTo>
                    <a:pt x="0" y="56492"/>
                    <a:pt x="204" y="56980"/>
                    <a:pt x="613" y="57420"/>
                  </a:cubicBezTo>
                  <a:cubicBezTo>
                    <a:pt x="1021" y="57864"/>
                    <a:pt x="1494" y="58084"/>
                    <a:pt x="2038" y="58084"/>
                  </a:cubicBezTo>
                  <a:lnTo>
                    <a:pt x="11404" y="58084"/>
                  </a:lnTo>
                  <a:cubicBezTo>
                    <a:pt x="11945" y="58084"/>
                    <a:pt x="12421" y="57864"/>
                    <a:pt x="12830" y="57420"/>
                  </a:cubicBezTo>
                  <a:cubicBezTo>
                    <a:pt x="13234" y="56980"/>
                    <a:pt x="13438" y="56492"/>
                    <a:pt x="13438" y="55948"/>
                  </a:cubicBezTo>
                  <a:lnTo>
                    <a:pt x="13438" y="15055"/>
                  </a:lnTo>
                  <a:cubicBezTo>
                    <a:pt x="15612" y="13903"/>
                    <a:pt x="17799" y="13003"/>
                    <a:pt x="20005" y="12363"/>
                  </a:cubicBezTo>
                  <a:cubicBezTo>
                    <a:pt x="22211" y="11715"/>
                    <a:pt x="24706" y="11394"/>
                    <a:pt x="27489" y="11394"/>
                  </a:cubicBezTo>
                  <a:cubicBezTo>
                    <a:pt x="28029" y="11394"/>
                    <a:pt x="28506" y="11190"/>
                    <a:pt x="28915" y="10782"/>
                  </a:cubicBezTo>
                  <a:cubicBezTo>
                    <a:pt x="29323" y="10374"/>
                    <a:pt x="29523" y="9902"/>
                    <a:pt x="29523" y="9358"/>
                  </a:cubicBezTo>
                  <a:lnTo>
                    <a:pt x="29523" y="2036"/>
                  </a:lnTo>
                  <a:cubicBezTo>
                    <a:pt x="29523" y="1492"/>
                    <a:pt x="29323" y="1020"/>
                    <a:pt x="28915" y="608"/>
                  </a:cubicBezTo>
                  <a:cubicBezTo>
                    <a:pt x="28506" y="204"/>
                    <a:pt x="28030" y="0"/>
                    <a:pt x="27489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7" name="Freeform 136">
              <a:extLst>
                <a:ext uri="{FF2B5EF4-FFF2-40B4-BE49-F238E27FC236}">
                  <a16:creationId xmlns:a16="http://schemas.microsoft.com/office/drawing/2014/main" id="{658559CE-8686-136A-7007-14FF9FEB2A89}"/>
                </a:ext>
              </a:extLst>
            </p:cNvPr>
            <p:cNvSpPr/>
            <p:nvPr/>
          </p:nvSpPr>
          <p:spPr>
            <a:xfrm>
              <a:off x="10711188" y="6464478"/>
              <a:ext cx="48663" cy="58900"/>
            </a:xfrm>
            <a:custGeom>
              <a:avLst/>
              <a:gdLst>
                <a:gd name="connsiteX0" fmla="*/ 42453 w 48663"/>
                <a:gd name="connsiteY0" fmla="*/ 7225 h 58900"/>
                <a:gd name="connsiteX1" fmla="*/ 34869 w 48663"/>
                <a:gd name="connsiteY1" fmla="*/ 1932 h 58900"/>
                <a:gd name="connsiteX2" fmla="*/ 24334 w 48663"/>
                <a:gd name="connsiteY2" fmla="*/ 0 h 58900"/>
                <a:gd name="connsiteX3" fmla="*/ 13795 w 48663"/>
                <a:gd name="connsiteY3" fmla="*/ 1932 h 58900"/>
                <a:gd name="connsiteX4" fmla="*/ 6211 w 48663"/>
                <a:gd name="connsiteY4" fmla="*/ 7225 h 58900"/>
                <a:gd name="connsiteX5" fmla="*/ 1578 w 48663"/>
                <a:gd name="connsiteY5" fmla="*/ 15207 h 58900"/>
                <a:gd name="connsiteX6" fmla="*/ 0 w 48663"/>
                <a:gd name="connsiteY6" fmla="*/ 25329 h 58900"/>
                <a:gd name="connsiteX7" fmla="*/ 0 w 48663"/>
                <a:gd name="connsiteY7" fmla="*/ 33571 h 58900"/>
                <a:gd name="connsiteX8" fmla="*/ 1578 w 48663"/>
                <a:gd name="connsiteY8" fmla="*/ 43689 h 58900"/>
                <a:gd name="connsiteX9" fmla="*/ 6211 w 48663"/>
                <a:gd name="connsiteY9" fmla="*/ 51675 h 58900"/>
                <a:gd name="connsiteX10" fmla="*/ 13795 w 48663"/>
                <a:gd name="connsiteY10" fmla="*/ 56964 h 58900"/>
                <a:gd name="connsiteX11" fmla="*/ 24334 w 48663"/>
                <a:gd name="connsiteY11" fmla="*/ 58900 h 58900"/>
                <a:gd name="connsiteX12" fmla="*/ 34869 w 48663"/>
                <a:gd name="connsiteY12" fmla="*/ 56964 h 58900"/>
                <a:gd name="connsiteX13" fmla="*/ 42453 w 48663"/>
                <a:gd name="connsiteY13" fmla="*/ 51675 h 58900"/>
                <a:gd name="connsiteX14" fmla="*/ 47086 w 48663"/>
                <a:gd name="connsiteY14" fmla="*/ 43689 h 58900"/>
                <a:gd name="connsiteX15" fmla="*/ 48664 w 48663"/>
                <a:gd name="connsiteY15" fmla="*/ 33571 h 58900"/>
                <a:gd name="connsiteX16" fmla="*/ 48664 w 48663"/>
                <a:gd name="connsiteY16" fmla="*/ 25329 h 58900"/>
                <a:gd name="connsiteX17" fmla="*/ 47086 w 48663"/>
                <a:gd name="connsiteY17" fmla="*/ 15207 h 58900"/>
                <a:gd name="connsiteX18" fmla="*/ 42453 w 48663"/>
                <a:gd name="connsiteY18" fmla="*/ 7225 h 58900"/>
                <a:gd name="connsiteX19" fmla="*/ 35225 w 48663"/>
                <a:gd name="connsiteY19" fmla="*/ 33571 h 58900"/>
                <a:gd name="connsiteX20" fmla="*/ 32478 w 48663"/>
                <a:gd name="connsiteY20" fmla="*/ 43589 h 58900"/>
                <a:gd name="connsiteX21" fmla="*/ 24334 w 48663"/>
                <a:gd name="connsiteY21" fmla="*/ 47302 h 58900"/>
                <a:gd name="connsiteX22" fmla="*/ 16189 w 48663"/>
                <a:gd name="connsiteY22" fmla="*/ 43589 h 58900"/>
                <a:gd name="connsiteX23" fmla="*/ 13438 w 48663"/>
                <a:gd name="connsiteY23" fmla="*/ 33571 h 58900"/>
                <a:gd name="connsiteX24" fmla="*/ 13438 w 48663"/>
                <a:gd name="connsiteY24" fmla="*/ 25329 h 58900"/>
                <a:gd name="connsiteX25" fmla="*/ 16189 w 48663"/>
                <a:gd name="connsiteY25" fmla="*/ 15311 h 58900"/>
                <a:gd name="connsiteX26" fmla="*/ 24334 w 48663"/>
                <a:gd name="connsiteY26" fmla="*/ 11598 h 58900"/>
                <a:gd name="connsiteX27" fmla="*/ 32478 w 48663"/>
                <a:gd name="connsiteY27" fmla="*/ 15311 h 58900"/>
                <a:gd name="connsiteX28" fmla="*/ 35225 w 48663"/>
                <a:gd name="connsiteY28" fmla="*/ 25329 h 58900"/>
                <a:gd name="connsiteX29" fmla="*/ 35225 w 48663"/>
                <a:gd name="connsiteY29" fmla="*/ 33571 h 5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900">
                  <a:moveTo>
                    <a:pt x="42453" y="7225"/>
                  </a:moveTo>
                  <a:cubicBezTo>
                    <a:pt x="40419" y="4989"/>
                    <a:pt x="37888" y="3225"/>
                    <a:pt x="34869" y="1932"/>
                  </a:cubicBezTo>
                  <a:cubicBezTo>
                    <a:pt x="31850" y="648"/>
                    <a:pt x="28338" y="0"/>
                    <a:pt x="24334" y="0"/>
                  </a:cubicBezTo>
                  <a:cubicBezTo>
                    <a:pt x="20325" y="0"/>
                    <a:pt x="16814" y="648"/>
                    <a:pt x="13795" y="1932"/>
                  </a:cubicBezTo>
                  <a:cubicBezTo>
                    <a:pt x="10775" y="3225"/>
                    <a:pt x="8249" y="4989"/>
                    <a:pt x="6211" y="7225"/>
                  </a:cubicBezTo>
                  <a:cubicBezTo>
                    <a:pt x="4172" y="9462"/>
                    <a:pt x="2631" y="12122"/>
                    <a:pt x="1578" y="15207"/>
                  </a:cubicBezTo>
                  <a:cubicBezTo>
                    <a:pt x="524" y="18296"/>
                    <a:pt x="0" y="21669"/>
                    <a:pt x="0" y="25329"/>
                  </a:cubicBezTo>
                  <a:lnTo>
                    <a:pt x="0" y="33571"/>
                  </a:lnTo>
                  <a:cubicBezTo>
                    <a:pt x="0" y="37232"/>
                    <a:pt x="525" y="40604"/>
                    <a:pt x="1578" y="43689"/>
                  </a:cubicBezTo>
                  <a:cubicBezTo>
                    <a:pt x="2631" y="46778"/>
                    <a:pt x="4172" y="49438"/>
                    <a:pt x="6211" y="51675"/>
                  </a:cubicBezTo>
                  <a:cubicBezTo>
                    <a:pt x="8248" y="53915"/>
                    <a:pt x="10775" y="55679"/>
                    <a:pt x="13795" y="56964"/>
                  </a:cubicBezTo>
                  <a:cubicBezTo>
                    <a:pt x="16814" y="58252"/>
                    <a:pt x="20326" y="58900"/>
                    <a:pt x="24334" y="58900"/>
                  </a:cubicBezTo>
                  <a:cubicBezTo>
                    <a:pt x="28338" y="58900"/>
                    <a:pt x="31850" y="58252"/>
                    <a:pt x="34869" y="56964"/>
                  </a:cubicBezTo>
                  <a:cubicBezTo>
                    <a:pt x="37888" y="55679"/>
                    <a:pt x="40419" y="53915"/>
                    <a:pt x="42453" y="51675"/>
                  </a:cubicBezTo>
                  <a:cubicBezTo>
                    <a:pt x="44491" y="49438"/>
                    <a:pt x="46033" y="46778"/>
                    <a:pt x="47086" y="43689"/>
                  </a:cubicBezTo>
                  <a:cubicBezTo>
                    <a:pt x="48135" y="40604"/>
                    <a:pt x="48664" y="37232"/>
                    <a:pt x="48664" y="33571"/>
                  </a:cubicBezTo>
                  <a:lnTo>
                    <a:pt x="48664" y="25329"/>
                  </a:lnTo>
                  <a:cubicBezTo>
                    <a:pt x="48664" y="21669"/>
                    <a:pt x="48135" y="18296"/>
                    <a:pt x="47086" y="15207"/>
                  </a:cubicBezTo>
                  <a:cubicBezTo>
                    <a:pt x="46033" y="12122"/>
                    <a:pt x="44491" y="9462"/>
                    <a:pt x="42453" y="7225"/>
                  </a:cubicBezTo>
                  <a:moveTo>
                    <a:pt x="35225" y="33571"/>
                  </a:moveTo>
                  <a:cubicBezTo>
                    <a:pt x="35225" y="37776"/>
                    <a:pt x="34308" y="41113"/>
                    <a:pt x="32478" y="43589"/>
                  </a:cubicBezTo>
                  <a:cubicBezTo>
                    <a:pt x="30644" y="46065"/>
                    <a:pt x="27929" y="47302"/>
                    <a:pt x="24334" y="47302"/>
                  </a:cubicBezTo>
                  <a:cubicBezTo>
                    <a:pt x="20734" y="47302"/>
                    <a:pt x="18019" y="46065"/>
                    <a:pt x="16189" y="43589"/>
                  </a:cubicBezTo>
                  <a:cubicBezTo>
                    <a:pt x="14355" y="41112"/>
                    <a:pt x="13438" y="37776"/>
                    <a:pt x="13438" y="33571"/>
                  </a:cubicBezTo>
                  <a:lnTo>
                    <a:pt x="13438" y="25329"/>
                  </a:lnTo>
                  <a:cubicBezTo>
                    <a:pt x="13438" y="21124"/>
                    <a:pt x="14355" y="17788"/>
                    <a:pt x="16189" y="15311"/>
                  </a:cubicBezTo>
                  <a:cubicBezTo>
                    <a:pt x="18019" y="12834"/>
                    <a:pt x="20734" y="11598"/>
                    <a:pt x="24334" y="11598"/>
                  </a:cubicBezTo>
                  <a:cubicBezTo>
                    <a:pt x="27929" y="11598"/>
                    <a:pt x="30644" y="12834"/>
                    <a:pt x="32478" y="15311"/>
                  </a:cubicBezTo>
                  <a:cubicBezTo>
                    <a:pt x="34308" y="17788"/>
                    <a:pt x="35225" y="21124"/>
                    <a:pt x="35225" y="25329"/>
                  </a:cubicBezTo>
                  <a:lnTo>
                    <a:pt x="35225" y="3357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8" name="Freeform 137">
              <a:extLst>
                <a:ext uri="{FF2B5EF4-FFF2-40B4-BE49-F238E27FC236}">
                  <a16:creationId xmlns:a16="http://schemas.microsoft.com/office/drawing/2014/main" id="{FE0D2AF2-CB89-1C4C-9955-F9E4A8290F0D}"/>
                </a:ext>
              </a:extLst>
            </p:cNvPr>
            <p:cNvSpPr/>
            <p:nvPr/>
          </p:nvSpPr>
          <p:spPr>
            <a:xfrm>
              <a:off x="10764226" y="6443931"/>
              <a:ext cx="36650" cy="78632"/>
            </a:xfrm>
            <a:custGeom>
              <a:avLst/>
              <a:gdLst>
                <a:gd name="connsiteX0" fmla="*/ 36042 w 36650"/>
                <a:gd name="connsiteY0" fmla="*/ 1376 h 78632"/>
                <a:gd name="connsiteX1" fmla="*/ 34821 w 36650"/>
                <a:gd name="connsiteY1" fmla="*/ 816 h 78632"/>
                <a:gd name="connsiteX2" fmla="*/ 31970 w 36650"/>
                <a:gd name="connsiteY2" fmla="*/ 256 h 78632"/>
                <a:gd name="connsiteX3" fmla="*/ 28710 w 36650"/>
                <a:gd name="connsiteY3" fmla="*/ 0 h 78632"/>
                <a:gd name="connsiteX4" fmla="*/ 21483 w 36650"/>
                <a:gd name="connsiteY4" fmla="*/ 712 h 78632"/>
                <a:gd name="connsiteX5" fmla="*/ 15937 w 36650"/>
                <a:gd name="connsiteY5" fmla="*/ 3257 h 78632"/>
                <a:gd name="connsiteX6" fmla="*/ 12369 w 36650"/>
                <a:gd name="connsiteY6" fmla="*/ 8238 h 78632"/>
                <a:gd name="connsiteX7" fmla="*/ 11100 w 36650"/>
                <a:gd name="connsiteY7" fmla="*/ 16276 h 78632"/>
                <a:gd name="connsiteX8" fmla="*/ 11100 w 36650"/>
                <a:gd name="connsiteY8" fmla="*/ 21260 h 78632"/>
                <a:gd name="connsiteX9" fmla="*/ 2038 w 36650"/>
                <a:gd name="connsiteY9" fmla="*/ 21260 h 78632"/>
                <a:gd name="connsiteX10" fmla="*/ 613 w 36650"/>
                <a:gd name="connsiteY10" fmla="*/ 21868 h 78632"/>
                <a:gd name="connsiteX11" fmla="*/ 0 w 36650"/>
                <a:gd name="connsiteY11" fmla="*/ 23297 h 78632"/>
                <a:gd name="connsiteX12" fmla="*/ 0 w 36650"/>
                <a:gd name="connsiteY12" fmla="*/ 27974 h 78632"/>
                <a:gd name="connsiteX13" fmla="*/ 613 w 36650"/>
                <a:gd name="connsiteY13" fmla="*/ 29246 h 78632"/>
                <a:gd name="connsiteX14" fmla="*/ 2038 w 36650"/>
                <a:gd name="connsiteY14" fmla="*/ 29906 h 78632"/>
                <a:gd name="connsiteX15" fmla="*/ 11100 w 36650"/>
                <a:gd name="connsiteY15" fmla="*/ 31330 h 78632"/>
                <a:gd name="connsiteX16" fmla="*/ 11100 w 36650"/>
                <a:gd name="connsiteY16" fmla="*/ 76496 h 78632"/>
                <a:gd name="connsiteX17" fmla="*/ 11760 w 36650"/>
                <a:gd name="connsiteY17" fmla="*/ 77968 h 78632"/>
                <a:gd name="connsiteX18" fmla="*/ 13238 w 36650"/>
                <a:gd name="connsiteY18" fmla="*/ 78632 h 78632"/>
                <a:gd name="connsiteX19" fmla="*/ 22504 w 36650"/>
                <a:gd name="connsiteY19" fmla="*/ 78632 h 78632"/>
                <a:gd name="connsiteX20" fmla="*/ 23925 w 36650"/>
                <a:gd name="connsiteY20" fmla="*/ 77968 h 78632"/>
                <a:gd name="connsiteX21" fmla="*/ 24538 w 36650"/>
                <a:gd name="connsiteY21" fmla="*/ 76496 h 78632"/>
                <a:gd name="connsiteX22" fmla="*/ 24538 w 36650"/>
                <a:gd name="connsiteY22" fmla="*/ 31330 h 78632"/>
                <a:gd name="connsiteX23" fmla="*/ 34312 w 36650"/>
                <a:gd name="connsiteY23" fmla="*/ 31330 h 78632"/>
                <a:gd name="connsiteX24" fmla="*/ 35738 w 36650"/>
                <a:gd name="connsiteY24" fmla="*/ 30774 h 78632"/>
                <a:gd name="connsiteX25" fmla="*/ 36347 w 36650"/>
                <a:gd name="connsiteY25" fmla="*/ 29398 h 78632"/>
                <a:gd name="connsiteX26" fmla="*/ 36347 w 36650"/>
                <a:gd name="connsiteY26" fmla="*/ 23297 h 78632"/>
                <a:gd name="connsiteX27" fmla="*/ 35738 w 36650"/>
                <a:gd name="connsiteY27" fmla="*/ 21868 h 78632"/>
                <a:gd name="connsiteX28" fmla="*/ 34312 w 36650"/>
                <a:gd name="connsiteY28" fmla="*/ 21260 h 78632"/>
                <a:gd name="connsiteX29" fmla="*/ 24538 w 36650"/>
                <a:gd name="connsiteY29" fmla="*/ 21260 h 78632"/>
                <a:gd name="connsiteX30" fmla="*/ 24538 w 36650"/>
                <a:gd name="connsiteY30" fmla="*/ 16276 h 78632"/>
                <a:gd name="connsiteX31" fmla="*/ 25711 w 36650"/>
                <a:gd name="connsiteY31" fmla="*/ 11342 h 78632"/>
                <a:gd name="connsiteX32" fmla="*/ 30544 w 36650"/>
                <a:gd name="connsiteY32" fmla="*/ 10174 h 78632"/>
                <a:gd name="connsiteX33" fmla="*/ 35125 w 36650"/>
                <a:gd name="connsiteY33" fmla="*/ 10174 h 78632"/>
                <a:gd name="connsiteX34" fmla="*/ 36146 w 36650"/>
                <a:gd name="connsiteY34" fmla="*/ 9766 h 78632"/>
                <a:gd name="connsiteX35" fmla="*/ 36651 w 36650"/>
                <a:gd name="connsiteY35" fmla="*/ 8446 h 78632"/>
                <a:gd name="connsiteX36" fmla="*/ 36651 w 36650"/>
                <a:gd name="connsiteY36" fmla="*/ 2445 h 78632"/>
                <a:gd name="connsiteX37" fmla="*/ 36042 w 36650"/>
                <a:gd name="connsiteY37" fmla="*/ 1376 h 78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0" h="78632">
                  <a:moveTo>
                    <a:pt x="36042" y="1376"/>
                  </a:moveTo>
                  <a:cubicBezTo>
                    <a:pt x="35634" y="1140"/>
                    <a:pt x="35229" y="952"/>
                    <a:pt x="34821" y="816"/>
                  </a:cubicBezTo>
                  <a:cubicBezTo>
                    <a:pt x="33872" y="612"/>
                    <a:pt x="32923" y="424"/>
                    <a:pt x="31970" y="256"/>
                  </a:cubicBezTo>
                  <a:cubicBezTo>
                    <a:pt x="31021" y="84"/>
                    <a:pt x="29932" y="0"/>
                    <a:pt x="28710" y="0"/>
                  </a:cubicBezTo>
                  <a:cubicBezTo>
                    <a:pt x="26064" y="0"/>
                    <a:pt x="23653" y="240"/>
                    <a:pt x="21483" y="712"/>
                  </a:cubicBezTo>
                  <a:cubicBezTo>
                    <a:pt x="19308" y="1188"/>
                    <a:pt x="17462" y="2036"/>
                    <a:pt x="15937" y="3257"/>
                  </a:cubicBezTo>
                  <a:cubicBezTo>
                    <a:pt x="14407" y="4477"/>
                    <a:pt x="13218" y="6141"/>
                    <a:pt x="12369" y="8238"/>
                  </a:cubicBezTo>
                  <a:cubicBezTo>
                    <a:pt x="11524" y="10346"/>
                    <a:pt x="11100" y="13019"/>
                    <a:pt x="11100" y="16276"/>
                  </a:cubicBezTo>
                  <a:lnTo>
                    <a:pt x="11100" y="21260"/>
                  </a:lnTo>
                  <a:lnTo>
                    <a:pt x="2038" y="21260"/>
                  </a:lnTo>
                  <a:cubicBezTo>
                    <a:pt x="1494" y="21260"/>
                    <a:pt x="1021" y="21465"/>
                    <a:pt x="613" y="21868"/>
                  </a:cubicBezTo>
                  <a:cubicBezTo>
                    <a:pt x="204" y="22281"/>
                    <a:pt x="0" y="22753"/>
                    <a:pt x="0" y="23297"/>
                  </a:cubicBezTo>
                  <a:lnTo>
                    <a:pt x="0" y="27974"/>
                  </a:lnTo>
                  <a:cubicBezTo>
                    <a:pt x="0" y="28518"/>
                    <a:pt x="204" y="28938"/>
                    <a:pt x="613" y="29246"/>
                  </a:cubicBezTo>
                  <a:cubicBezTo>
                    <a:pt x="1021" y="29550"/>
                    <a:pt x="1494" y="29770"/>
                    <a:pt x="2038" y="29906"/>
                  </a:cubicBezTo>
                  <a:lnTo>
                    <a:pt x="11100" y="31330"/>
                  </a:lnTo>
                  <a:lnTo>
                    <a:pt x="11100" y="76496"/>
                  </a:lnTo>
                  <a:cubicBezTo>
                    <a:pt x="11100" y="77040"/>
                    <a:pt x="11320" y="77528"/>
                    <a:pt x="11760" y="77968"/>
                  </a:cubicBezTo>
                  <a:cubicBezTo>
                    <a:pt x="12201" y="78412"/>
                    <a:pt x="12693" y="78632"/>
                    <a:pt x="13238" y="78632"/>
                  </a:cubicBezTo>
                  <a:lnTo>
                    <a:pt x="22504" y="78632"/>
                  </a:lnTo>
                  <a:cubicBezTo>
                    <a:pt x="23044" y="78632"/>
                    <a:pt x="23521" y="78412"/>
                    <a:pt x="23925" y="77968"/>
                  </a:cubicBezTo>
                  <a:cubicBezTo>
                    <a:pt x="24334" y="77528"/>
                    <a:pt x="24538" y="77040"/>
                    <a:pt x="24538" y="76496"/>
                  </a:cubicBezTo>
                  <a:lnTo>
                    <a:pt x="24538" y="31330"/>
                  </a:lnTo>
                  <a:lnTo>
                    <a:pt x="34312" y="31330"/>
                  </a:lnTo>
                  <a:cubicBezTo>
                    <a:pt x="34853" y="31330"/>
                    <a:pt x="35330" y="31146"/>
                    <a:pt x="35738" y="30774"/>
                  </a:cubicBezTo>
                  <a:cubicBezTo>
                    <a:pt x="36147" y="30402"/>
                    <a:pt x="36347" y="29942"/>
                    <a:pt x="36347" y="29398"/>
                  </a:cubicBezTo>
                  <a:lnTo>
                    <a:pt x="36347" y="23297"/>
                  </a:lnTo>
                  <a:cubicBezTo>
                    <a:pt x="36347" y="22753"/>
                    <a:pt x="36146" y="22281"/>
                    <a:pt x="35738" y="21868"/>
                  </a:cubicBezTo>
                  <a:cubicBezTo>
                    <a:pt x="35330" y="21464"/>
                    <a:pt x="34853" y="21260"/>
                    <a:pt x="34312" y="21260"/>
                  </a:cubicBezTo>
                  <a:lnTo>
                    <a:pt x="24538" y="21260"/>
                  </a:lnTo>
                  <a:lnTo>
                    <a:pt x="24538" y="16276"/>
                  </a:lnTo>
                  <a:cubicBezTo>
                    <a:pt x="24538" y="13767"/>
                    <a:pt x="24926" y="12127"/>
                    <a:pt x="25711" y="11342"/>
                  </a:cubicBezTo>
                  <a:cubicBezTo>
                    <a:pt x="26488" y="10566"/>
                    <a:pt x="28102" y="10174"/>
                    <a:pt x="30544" y="10174"/>
                  </a:cubicBezTo>
                  <a:lnTo>
                    <a:pt x="35125" y="10174"/>
                  </a:lnTo>
                  <a:cubicBezTo>
                    <a:pt x="35465" y="10174"/>
                    <a:pt x="35806" y="10038"/>
                    <a:pt x="36146" y="9766"/>
                  </a:cubicBezTo>
                  <a:cubicBezTo>
                    <a:pt x="36483" y="9498"/>
                    <a:pt x="36651" y="9054"/>
                    <a:pt x="36651" y="8446"/>
                  </a:cubicBezTo>
                  <a:lnTo>
                    <a:pt x="36651" y="2445"/>
                  </a:lnTo>
                  <a:cubicBezTo>
                    <a:pt x="36651" y="1968"/>
                    <a:pt x="36450" y="1612"/>
                    <a:pt x="36042" y="1376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9" name="Freeform 138">
              <a:extLst>
                <a:ext uri="{FF2B5EF4-FFF2-40B4-BE49-F238E27FC236}">
                  <a16:creationId xmlns:a16="http://schemas.microsoft.com/office/drawing/2014/main" id="{F89D8C33-0745-89BF-1E72-BB31A3316BBF}"/>
                </a:ext>
              </a:extLst>
            </p:cNvPr>
            <p:cNvSpPr/>
            <p:nvPr/>
          </p:nvSpPr>
          <p:spPr>
            <a:xfrm>
              <a:off x="10809836" y="6465190"/>
              <a:ext cx="13438" cy="57371"/>
            </a:xfrm>
            <a:custGeom>
              <a:avLst/>
              <a:gdLst>
                <a:gd name="connsiteX0" fmla="*/ 11404 w 13438"/>
                <a:gd name="connsiteY0" fmla="*/ 0 h 57371"/>
                <a:gd name="connsiteX1" fmla="*/ 2038 w 13438"/>
                <a:gd name="connsiteY1" fmla="*/ 0 h 57371"/>
                <a:gd name="connsiteX2" fmla="*/ 613 w 13438"/>
                <a:gd name="connsiteY2" fmla="*/ 608 h 57371"/>
                <a:gd name="connsiteX3" fmla="*/ 0 w 13438"/>
                <a:gd name="connsiteY3" fmla="*/ 2036 h 57371"/>
                <a:gd name="connsiteX4" fmla="*/ 0 w 13438"/>
                <a:gd name="connsiteY4" fmla="*/ 55235 h 57371"/>
                <a:gd name="connsiteX5" fmla="*/ 613 w 13438"/>
                <a:gd name="connsiteY5" fmla="*/ 56708 h 57371"/>
                <a:gd name="connsiteX6" fmla="*/ 2038 w 13438"/>
                <a:gd name="connsiteY6" fmla="*/ 57372 h 57371"/>
                <a:gd name="connsiteX7" fmla="*/ 11404 w 13438"/>
                <a:gd name="connsiteY7" fmla="*/ 57372 h 57371"/>
                <a:gd name="connsiteX8" fmla="*/ 12830 w 13438"/>
                <a:gd name="connsiteY8" fmla="*/ 56708 h 57371"/>
                <a:gd name="connsiteX9" fmla="*/ 13438 w 13438"/>
                <a:gd name="connsiteY9" fmla="*/ 55235 h 57371"/>
                <a:gd name="connsiteX10" fmla="*/ 13438 w 13438"/>
                <a:gd name="connsiteY10" fmla="*/ 2036 h 57371"/>
                <a:gd name="connsiteX11" fmla="*/ 12830 w 13438"/>
                <a:gd name="connsiteY11" fmla="*/ 608 h 57371"/>
                <a:gd name="connsiteX12" fmla="*/ 11404 w 13438"/>
                <a:gd name="connsiteY12" fmla="*/ 0 h 57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438" h="57371">
                  <a:moveTo>
                    <a:pt x="11404" y="0"/>
                  </a:moveTo>
                  <a:lnTo>
                    <a:pt x="2038" y="0"/>
                  </a:lnTo>
                  <a:cubicBezTo>
                    <a:pt x="1494" y="0"/>
                    <a:pt x="1021" y="204"/>
                    <a:pt x="613" y="608"/>
                  </a:cubicBezTo>
                  <a:cubicBezTo>
                    <a:pt x="204" y="1020"/>
                    <a:pt x="0" y="1492"/>
                    <a:pt x="0" y="2036"/>
                  </a:cubicBezTo>
                  <a:lnTo>
                    <a:pt x="0" y="55235"/>
                  </a:lnTo>
                  <a:cubicBezTo>
                    <a:pt x="0" y="55780"/>
                    <a:pt x="204" y="56268"/>
                    <a:pt x="613" y="56708"/>
                  </a:cubicBezTo>
                  <a:cubicBezTo>
                    <a:pt x="1021" y="57152"/>
                    <a:pt x="1494" y="57372"/>
                    <a:pt x="2038" y="57372"/>
                  </a:cubicBezTo>
                  <a:lnTo>
                    <a:pt x="11404" y="57372"/>
                  </a:lnTo>
                  <a:cubicBezTo>
                    <a:pt x="11945" y="57372"/>
                    <a:pt x="12421" y="57152"/>
                    <a:pt x="12830" y="56708"/>
                  </a:cubicBezTo>
                  <a:cubicBezTo>
                    <a:pt x="13234" y="56267"/>
                    <a:pt x="13438" y="55779"/>
                    <a:pt x="13438" y="55235"/>
                  </a:cubicBezTo>
                  <a:lnTo>
                    <a:pt x="13438" y="2036"/>
                  </a:lnTo>
                  <a:cubicBezTo>
                    <a:pt x="13438" y="1492"/>
                    <a:pt x="13234" y="1020"/>
                    <a:pt x="12830" y="608"/>
                  </a:cubicBezTo>
                  <a:cubicBezTo>
                    <a:pt x="12421" y="204"/>
                    <a:pt x="11945" y="0"/>
                    <a:pt x="11404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0" name="Freeform 139">
              <a:extLst>
                <a:ext uri="{FF2B5EF4-FFF2-40B4-BE49-F238E27FC236}">
                  <a16:creationId xmlns:a16="http://schemas.microsoft.com/office/drawing/2014/main" id="{55DF1027-CE96-9617-9304-5BBCF82B04B2}"/>
                </a:ext>
              </a:extLst>
            </p:cNvPr>
            <p:cNvSpPr/>
            <p:nvPr/>
          </p:nvSpPr>
          <p:spPr>
            <a:xfrm>
              <a:off x="10809532" y="6444542"/>
              <a:ext cx="14050" cy="13022"/>
            </a:xfrm>
            <a:custGeom>
              <a:avLst/>
              <a:gdLst>
                <a:gd name="connsiteX0" fmla="*/ 12013 w 14050"/>
                <a:gd name="connsiteY0" fmla="*/ 0 h 13022"/>
                <a:gd name="connsiteX1" fmla="*/ 2138 w 14050"/>
                <a:gd name="connsiteY1" fmla="*/ 0 h 13022"/>
                <a:gd name="connsiteX2" fmla="*/ 661 w 14050"/>
                <a:gd name="connsiteY2" fmla="*/ 612 h 13022"/>
                <a:gd name="connsiteX3" fmla="*/ 0 w 14050"/>
                <a:gd name="connsiteY3" fmla="*/ 2036 h 13022"/>
                <a:gd name="connsiteX4" fmla="*/ 0 w 14050"/>
                <a:gd name="connsiteY4" fmla="*/ 10986 h 13022"/>
                <a:gd name="connsiteX5" fmla="*/ 661 w 14050"/>
                <a:gd name="connsiteY5" fmla="*/ 12411 h 13022"/>
                <a:gd name="connsiteX6" fmla="*/ 2138 w 14050"/>
                <a:gd name="connsiteY6" fmla="*/ 13023 h 13022"/>
                <a:gd name="connsiteX7" fmla="*/ 12013 w 14050"/>
                <a:gd name="connsiteY7" fmla="*/ 13023 h 13022"/>
                <a:gd name="connsiteX8" fmla="*/ 13438 w 14050"/>
                <a:gd name="connsiteY8" fmla="*/ 12411 h 13022"/>
                <a:gd name="connsiteX9" fmla="*/ 14051 w 14050"/>
                <a:gd name="connsiteY9" fmla="*/ 10986 h 13022"/>
                <a:gd name="connsiteX10" fmla="*/ 14051 w 14050"/>
                <a:gd name="connsiteY10" fmla="*/ 2036 h 13022"/>
                <a:gd name="connsiteX11" fmla="*/ 13438 w 14050"/>
                <a:gd name="connsiteY11" fmla="*/ 612 h 13022"/>
                <a:gd name="connsiteX12" fmla="*/ 12013 w 14050"/>
                <a:gd name="connsiteY12" fmla="*/ 0 h 13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050" h="13022">
                  <a:moveTo>
                    <a:pt x="12013" y="0"/>
                  </a:moveTo>
                  <a:lnTo>
                    <a:pt x="2138" y="0"/>
                  </a:lnTo>
                  <a:cubicBezTo>
                    <a:pt x="1594" y="0"/>
                    <a:pt x="1101" y="204"/>
                    <a:pt x="661" y="612"/>
                  </a:cubicBezTo>
                  <a:cubicBezTo>
                    <a:pt x="220" y="1016"/>
                    <a:pt x="0" y="1492"/>
                    <a:pt x="0" y="2036"/>
                  </a:cubicBezTo>
                  <a:lnTo>
                    <a:pt x="0" y="10986"/>
                  </a:lnTo>
                  <a:cubicBezTo>
                    <a:pt x="0" y="11531"/>
                    <a:pt x="220" y="12007"/>
                    <a:pt x="661" y="12411"/>
                  </a:cubicBezTo>
                  <a:cubicBezTo>
                    <a:pt x="1101" y="12819"/>
                    <a:pt x="1594" y="13023"/>
                    <a:pt x="2138" y="13023"/>
                  </a:cubicBezTo>
                  <a:lnTo>
                    <a:pt x="12013" y="13023"/>
                  </a:lnTo>
                  <a:cubicBezTo>
                    <a:pt x="12557" y="13023"/>
                    <a:pt x="13030" y="12819"/>
                    <a:pt x="13438" y="12411"/>
                  </a:cubicBezTo>
                  <a:cubicBezTo>
                    <a:pt x="13847" y="12007"/>
                    <a:pt x="14051" y="11531"/>
                    <a:pt x="14051" y="10986"/>
                  </a:cubicBezTo>
                  <a:lnTo>
                    <a:pt x="14051" y="2036"/>
                  </a:lnTo>
                  <a:cubicBezTo>
                    <a:pt x="14051" y="1492"/>
                    <a:pt x="13847" y="1016"/>
                    <a:pt x="13438" y="612"/>
                  </a:cubicBezTo>
                  <a:cubicBezTo>
                    <a:pt x="13030" y="204"/>
                    <a:pt x="12557" y="0"/>
                    <a:pt x="12013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1" name="Freeform 140">
              <a:extLst>
                <a:ext uri="{FF2B5EF4-FFF2-40B4-BE49-F238E27FC236}">
                  <a16:creationId xmlns:a16="http://schemas.microsoft.com/office/drawing/2014/main" id="{729E6289-4BC5-EB16-EB4D-B63A4F31EE65}"/>
                </a:ext>
              </a:extLst>
            </p:cNvPr>
            <p:cNvSpPr/>
            <p:nvPr/>
          </p:nvSpPr>
          <p:spPr>
            <a:xfrm>
              <a:off x="10832236" y="6453188"/>
              <a:ext cx="36650" cy="70190"/>
            </a:xfrm>
            <a:custGeom>
              <a:avLst/>
              <a:gdLst>
                <a:gd name="connsiteX0" fmla="*/ 34493 w 36650"/>
                <a:gd name="connsiteY0" fmla="*/ 59712 h 70190"/>
                <a:gd name="connsiteX1" fmla="*/ 29047 w 36650"/>
                <a:gd name="connsiteY1" fmla="*/ 59712 h 70190"/>
                <a:gd name="connsiteX2" fmla="*/ 26840 w 36650"/>
                <a:gd name="connsiteY2" fmla="*/ 59560 h 70190"/>
                <a:gd name="connsiteX3" fmla="*/ 25659 w 36650"/>
                <a:gd name="connsiteY3" fmla="*/ 58796 h 70190"/>
                <a:gd name="connsiteX4" fmla="*/ 25147 w 36650"/>
                <a:gd name="connsiteY4" fmla="*/ 57068 h 70190"/>
                <a:gd name="connsiteX5" fmla="*/ 25046 w 36650"/>
                <a:gd name="connsiteY5" fmla="*/ 54015 h 70190"/>
                <a:gd name="connsiteX6" fmla="*/ 25046 w 36650"/>
                <a:gd name="connsiteY6" fmla="*/ 22073 h 70190"/>
                <a:gd name="connsiteX7" fmla="*/ 34288 w 36650"/>
                <a:gd name="connsiteY7" fmla="*/ 22073 h 70190"/>
                <a:gd name="connsiteX8" fmla="*/ 35726 w 36650"/>
                <a:gd name="connsiteY8" fmla="*/ 21465 h 70190"/>
                <a:gd name="connsiteX9" fmla="*/ 36343 w 36650"/>
                <a:gd name="connsiteY9" fmla="*/ 20040 h 70190"/>
                <a:gd name="connsiteX10" fmla="*/ 36343 w 36650"/>
                <a:gd name="connsiteY10" fmla="*/ 14039 h 70190"/>
                <a:gd name="connsiteX11" fmla="*/ 35726 w 36650"/>
                <a:gd name="connsiteY11" fmla="*/ 12611 h 70190"/>
                <a:gd name="connsiteX12" fmla="*/ 34288 w 36650"/>
                <a:gd name="connsiteY12" fmla="*/ 12003 h 70190"/>
                <a:gd name="connsiteX13" fmla="*/ 25046 w 36650"/>
                <a:gd name="connsiteY13" fmla="*/ 12003 h 70190"/>
                <a:gd name="connsiteX14" fmla="*/ 25046 w 36650"/>
                <a:gd name="connsiteY14" fmla="*/ 1528 h 70190"/>
                <a:gd name="connsiteX15" fmla="*/ 23429 w 36650"/>
                <a:gd name="connsiteY15" fmla="*/ 0 h 70190"/>
                <a:gd name="connsiteX16" fmla="*/ 23024 w 36650"/>
                <a:gd name="connsiteY16" fmla="*/ 0 h 70190"/>
                <a:gd name="connsiteX17" fmla="*/ 13626 w 36650"/>
                <a:gd name="connsiteY17" fmla="*/ 1628 h 70190"/>
                <a:gd name="connsiteX18" fmla="*/ 12213 w 36650"/>
                <a:gd name="connsiteY18" fmla="*/ 2341 h 70190"/>
                <a:gd name="connsiteX19" fmla="*/ 11604 w 36650"/>
                <a:gd name="connsiteY19" fmla="*/ 3665 h 70190"/>
                <a:gd name="connsiteX20" fmla="*/ 11604 w 36650"/>
                <a:gd name="connsiteY20" fmla="*/ 12003 h 70190"/>
                <a:gd name="connsiteX21" fmla="*/ 2038 w 36650"/>
                <a:gd name="connsiteY21" fmla="*/ 12003 h 70190"/>
                <a:gd name="connsiteX22" fmla="*/ 609 w 36650"/>
                <a:gd name="connsiteY22" fmla="*/ 12611 h 70190"/>
                <a:gd name="connsiteX23" fmla="*/ 0 w 36650"/>
                <a:gd name="connsiteY23" fmla="*/ 14039 h 70190"/>
                <a:gd name="connsiteX24" fmla="*/ 0 w 36650"/>
                <a:gd name="connsiteY24" fmla="*/ 18616 h 70190"/>
                <a:gd name="connsiteX25" fmla="*/ 609 w 36650"/>
                <a:gd name="connsiteY25" fmla="*/ 19936 h 70190"/>
                <a:gd name="connsiteX26" fmla="*/ 2038 w 36650"/>
                <a:gd name="connsiteY26" fmla="*/ 20652 h 70190"/>
                <a:gd name="connsiteX27" fmla="*/ 11604 w 36650"/>
                <a:gd name="connsiteY27" fmla="*/ 22073 h 70190"/>
                <a:gd name="connsiteX28" fmla="*/ 11604 w 36650"/>
                <a:gd name="connsiteY28" fmla="*/ 54015 h 70190"/>
                <a:gd name="connsiteX29" fmla="*/ 12521 w 36650"/>
                <a:gd name="connsiteY29" fmla="*/ 62305 h 70190"/>
                <a:gd name="connsiteX30" fmla="*/ 15372 w 36650"/>
                <a:gd name="connsiteY30" fmla="*/ 67238 h 70190"/>
                <a:gd name="connsiteX31" fmla="*/ 20414 w 36650"/>
                <a:gd name="connsiteY31" fmla="*/ 69578 h 70190"/>
                <a:gd name="connsiteX32" fmla="*/ 27793 w 36650"/>
                <a:gd name="connsiteY32" fmla="*/ 70191 h 70190"/>
                <a:gd name="connsiteX33" fmla="*/ 31205 w 36650"/>
                <a:gd name="connsiteY33" fmla="*/ 69987 h 70190"/>
                <a:gd name="connsiteX34" fmla="*/ 34717 w 36650"/>
                <a:gd name="connsiteY34" fmla="*/ 69474 h 70190"/>
                <a:gd name="connsiteX35" fmla="*/ 36651 w 36650"/>
                <a:gd name="connsiteY35" fmla="*/ 67646 h 70190"/>
                <a:gd name="connsiteX36" fmla="*/ 36651 w 36650"/>
                <a:gd name="connsiteY36" fmla="*/ 61237 h 70190"/>
                <a:gd name="connsiteX37" fmla="*/ 34493 w 36650"/>
                <a:gd name="connsiteY37" fmla="*/ 59713 h 70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0" h="70190">
                  <a:moveTo>
                    <a:pt x="34493" y="59712"/>
                  </a:moveTo>
                  <a:lnTo>
                    <a:pt x="29047" y="59712"/>
                  </a:lnTo>
                  <a:cubicBezTo>
                    <a:pt x="28090" y="59712"/>
                    <a:pt x="27353" y="59660"/>
                    <a:pt x="26840" y="59560"/>
                  </a:cubicBezTo>
                  <a:cubicBezTo>
                    <a:pt x="26328" y="59456"/>
                    <a:pt x="25931" y="59204"/>
                    <a:pt x="25659" y="58796"/>
                  </a:cubicBezTo>
                  <a:cubicBezTo>
                    <a:pt x="25387" y="58388"/>
                    <a:pt x="25215" y="57812"/>
                    <a:pt x="25147" y="57068"/>
                  </a:cubicBezTo>
                  <a:cubicBezTo>
                    <a:pt x="25079" y="56320"/>
                    <a:pt x="25046" y="55303"/>
                    <a:pt x="25046" y="54015"/>
                  </a:cubicBezTo>
                  <a:lnTo>
                    <a:pt x="25046" y="22073"/>
                  </a:lnTo>
                  <a:lnTo>
                    <a:pt x="34288" y="22073"/>
                  </a:lnTo>
                  <a:cubicBezTo>
                    <a:pt x="34837" y="22073"/>
                    <a:pt x="35317" y="21868"/>
                    <a:pt x="35726" y="21465"/>
                  </a:cubicBezTo>
                  <a:cubicBezTo>
                    <a:pt x="36138" y="21056"/>
                    <a:pt x="36343" y="20584"/>
                    <a:pt x="36343" y="20040"/>
                  </a:cubicBezTo>
                  <a:lnTo>
                    <a:pt x="36343" y="14039"/>
                  </a:lnTo>
                  <a:cubicBezTo>
                    <a:pt x="36343" y="13499"/>
                    <a:pt x="36138" y="13023"/>
                    <a:pt x="35726" y="12611"/>
                  </a:cubicBezTo>
                  <a:cubicBezTo>
                    <a:pt x="35317" y="12206"/>
                    <a:pt x="34837" y="12003"/>
                    <a:pt x="34288" y="12003"/>
                  </a:cubicBezTo>
                  <a:lnTo>
                    <a:pt x="25046" y="12003"/>
                  </a:lnTo>
                  <a:lnTo>
                    <a:pt x="25046" y="1528"/>
                  </a:lnTo>
                  <a:cubicBezTo>
                    <a:pt x="25046" y="508"/>
                    <a:pt x="24506" y="0"/>
                    <a:pt x="23429" y="0"/>
                  </a:cubicBezTo>
                  <a:lnTo>
                    <a:pt x="23024" y="0"/>
                  </a:lnTo>
                  <a:lnTo>
                    <a:pt x="13626" y="1628"/>
                  </a:lnTo>
                  <a:cubicBezTo>
                    <a:pt x="13086" y="1768"/>
                    <a:pt x="12617" y="2000"/>
                    <a:pt x="12213" y="2341"/>
                  </a:cubicBezTo>
                  <a:cubicBezTo>
                    <a:pt x="11808" y="2681"/>
                    <a:pt x="11604" y="3121"/>
                    <a:pt x="11604" y="3665"/>
                  </a:cubicBezTo>
                  <a:lnTo>
                    <a:pt x="11604" y="12003"/>
                  </a:lnTo>
                  <a:lnTo>
                    <a:pt x="2038" y="12003"/>
                  </a:lnTo>
                  <a:cubicBezTo>
                    <a:pt x="1494" y="12003"/>
                    <a:pt x="1017" y="12206"/>
                    <a:pt x="609" y="12611"/>
                  </a:cubicBezTo>
                  <a:cubicBezTo>
                    <a:pt x="204" y="13023"/>
                    <a:pt x="0" y="13499"/>
                    <a:pt x="0" y="14039"/>
                  </a:cubicBezTo>
                  <a:lnTo>
                    <a:pt x="0" y="18616"/>
                  </a:lnTo>
                  <a:cubicBezTo>
                    <a:pt x="0" y="19156"/>
                    <a:pt x="204" y="19600"/>
                    <a:pt x="609" y="19936"/>
                  </a:cubicBezTo>
                  <a:cubicBezTo>
                    <a:pt x="1017" y="20276"/>
                    <a:pt x="1494" y="20512"/>
                    <a:pt x="2038" y="20652"/>
                  </a:cubicBezTo>
                  <a:lnTo>
                    <a:pt x="11604" y="22073"/>
                  </a:lnTo>
                  <a:lnTo>
                    <a:pt x="11604" y="54015"/>
                  </a:lnTo>
                  <a:cubicBezTo>
                    <a:pt x="11604" y="57404"/>
                    <a:pt x="11908" y="60168"/>
                    <a:pt x="12521" y="62305"/>
                  </a:cubicBezTo>
                  <a:cubicBezTo>
                    <a:pt x="13134" y="64441"/>
                    <a:pt x="14083" y="66086"/>
                    <a:pt x="15372" y="67238"/>
                  </a:cubicBezTo>
                  <a:cubicBezTo>
                    <a:pt x="16662" y="68394"/>
                    <a:pt x="18339" y="69170"/>
                    <a:pt x="20414" y="69578"/>
                  </a:cubicBezTo>
                  <a:cubicBezTo>
                    <a:pt x="22480" y="69987"/>
                    <a:pt x="24942" y="70191"/>
                    <a:pt x="27793" y="70191"/>
                  </a:cubicBezTo>
                  <a:cubicBezTo>
                    <a:pt x="28947" y="70191"/>
                    <a:pt x="30084" y="70123"/>
                    <a:pt x="31205" y="69987"/>
                  </a:cubicBezTo>
                  <a:cubicBezTo>
                    <a:pt x="32322" y="69851"/>
                    <a:pt x="33492" y="69679"/>
                    <a:pt x="34717" y="69474"/>
                  </a:cubicBezTo>
                  <a:cubicBezTo>
                    <a:pt x="36002" y="69275"/>
                    <a:pt x="36651" y="68662"/>
                    <a:pt x="36651" y="67646"/>
                  </a:cubicBezTo>
                  <a:lnTo>
                    <a:pt x="36651" y="61237"/>
                  </a:lnTo>
                  <a:cubicBezTo>
                    <a:pt x="36651" y="60221"/>
                    <a:pt x="35930" y="59713"/>
                    <a:pt x="34493" y="59713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2" name="Freeform 141">
              <a:extLst>
                <a:ext uri="{FF2B5EF4-FFF2-40B4-BE49-F238E27FC236}">
                  <a16:creationId xmlns:a16="http://schemas.microsoft.com/office/drawing/2014/main" id="{6C96EBB1-4527-8036-2CC5-62219D1C524A}"/>
                </a:ext>
              </a:extLst>
            </p:cNvPr>
            <p:cNvSpPr/>
            <p:nvPr/>
          </p:nvSpPr>
          <p:spPr>
            <a:xfrm>
              <a:off x="10903500" y="6446171"/>
              <a:ext cx="50909" cy="77203"/>
            </a:xfrm>
            <a:custGeom>
              <a:avLst/>
              <a:gdLst>
                <a:gd name="connsiteX0" fmla="*/ 48007 w 50909"/>
                <a:gd name="connsiteY0" fmla="*/ 44857 h 77203"/>
                <a:gd name="connsiteX1" fmla="*/ 43682 w 50909"/>
                <a:gd name="connsiteY1" fmla="*/ 39924 h 77203"/>
                <a:gd name="connsiteX2" fmla="*/ 36759 w 50909"/>
                <a:gd name="connsiteY2" fmla="*/ 35195 h 77203"/>
                <a:gd name="connsiteX3" fmla="*/ 22504 w 50909"/>
                <a:gd name="connsiteY3" fmla="*/ 28378 h 77203"/>
                <a:gd name="connsiteX4" fmla="*/ 18431 w 50909"/>
                <a:gd name="connsiteY4" fmla="*/ 25941 h 77203"/>
                <a:gd name="connsiteX5" fmla="*/ 15833 w 50909"/>
                <a:gd name="connsiteY5" fmla="*/ 23753 h 77203"/>
                <a:gd name="connsiteX6" fmla="*/ 14507 w 50909"/>
                <a:gd name="connsiteY6" fmla="*/ 21616 h 77203"/>
                <a:gd name="connsiteX7" fmla="*/ 14155 w 50909"/>
                <a:gd name="connsiteY7" fmla="*/ 19324 h 77203"/>
                <a:gd name="connsiteX8" fmla="*/ 16649 w 50909"/>
                <a:gd name="connsiteY8" fmla="*/ 13987 h 77203"/>
                <a:gd name="connsiteX9" fmla="*/ 24842 w 50909"/>
                <a:gd name="connsiteY9" fmla="*/ 12102 h 77203"/>
                <a:gd name="connsiteX10" fmla="*/ 36859 w 50909"/>
                <a:gd name="connsiteY10" fmla="*/ 12354 h 77203"/>
                <a:gd name="connsiteX11" fmla="*/ 46937 w 50909"/>
                <a:gd name="connsiteY11" fmla="*/ 13123 h 77203"/>
                <a:gd name="connsiteX12" fmla="*/ 47142 w 50909"/>
                <a:gd name="connsiteY12" fmla="*/ 13123 h 77203"/>
                <a:gd name="connsiteX13" fmla="*/ 48415 w 50909"/>
                <a:gd name="connsiteY13" fmla="*/ 12610 h 77203"/>
                <a:gd name="connsiteX14" fmla="*/ 48871 w 50909"/>
                <a:gd name="connsiteY14" fmla="*/ 11290 h 77203"/>
                <a:gd name="connsiteX15" fmla="*/ 48871 w 50909"/>
                <a:gd name="connsiteY15" fmla="*/ 3760 h 77203"/>
                <a:gd name="connsiteX16" fmla="*/ 48363 w 50909"/>
                <a:gd name="connsiteY16" fmla="*/ 2492 h 77203"/>
                <a:gd name="connsiteX17" fmla="*/ 47038 w 50909"/>
                <a:gd name="connsiteY17" fmla="*/ 1828 h 77203"/>
                <a:gd name="connsiteX18" fmla="*/ 43474 w 50909"/>
                <a:gd name="connsiteY18" fmla="*/ 1220 h 77203"/>
                <a:gd name="connsiteX19" fmla="*/ 38489 w 50909"/>
                <a:gd name="connsiteY19" fmla="*/ 608 h 77203"/>
                <a:gd name="connsiteX20" fmla="*/ 32891 w 50909"/>
                <a:gd name="connsiteY20" fmla="*/ 152 h 77203"/>
                <a:gd name="connsiteX21" fmla="*/ 25455 w 50909"/>
                <a:gd name="connsiteY21" fmla="*/ 0 h 77203"/>
                <a:gd name="connsiteX22" fmla="*/ 13490 w 50909"/>
                <a:gd name="connsiteY22" fmla="*/ 1424 h 77203"/>
                <a:gd name="connsiteX23" fmla="*/ 5650 w 50909"/>
                <a:gd name="connsiteY23" fmla="*/ 5441 h 77203"/>
                <a:gd name="connsiteX24" fmla="*/ 1325 w 50909"/>
                <a:gd name="connsiteY24" fmla="*/ 11594 h 77203"/>
                <a:gd name="connsiteX25" fmla="*/ 0 w 50909"/>
                <a:gd name="connsiteY25" fmla="*/ 19324 h 77203"/>
                <a:gd name="connsiteX26" fmla="*/ 561 w 50909"/>
                <a:gd name="connsiteY26" fmla="*/ 24465 h 77203"/>
                <a:gd name="connsiteX27" fmla="*/ 2495 w 50909"/>
                <a:gd name="connsiteY27" fmla="*/ 29242 h 77203"/>
                <a:gd name="connsiteX28" fmla="*/ 6163 w 50909"/>
                <a:gd name="connsiteY28" fmla="*/ 33667 h 77203"/>
                <a:gd name="connsiteX29" fmla="*/ 12017 w 50909"/>
                <a:gd name="connsiteY29" fmla="*/ 37940 h 77203"/>
                <a:gd name="connsiteX30" fmla="*/ 27489 w 50909"/>
                <a:gd name="connsiteY30" fmla="*/ 45977 h 77203"/>
                <a:gd name="connsiteX31" fmla="*/ 31670 w 50909"/>
                <a:gd name="connsiteY31" fmla="*/ 48674 h 77203"/>
                <a:gd name="connsiteX32" fmla="*/ 34312 w 50909"/>
                <a:gd name="connsiteY32" fmla="*/ 50959 h 77203"/>
                <a:gd name="connsiteX33" fmla="*/ 35742 w 50909"/>
                <a:gd name="connsiteY33" fmla="*/ 53251 h 77203"/>
                <a:gd name="connsiteX34" fmla="*/ 36146 w 50909"/>
                <a:gd name="connsiteY34" fmla="*/ 55947 h 77203"/>
                <a:gd name="connsiteX35" fmla="*/ 33652 w 50909"/>
                <a:gd name="connsiteY35" fmla="*/ 62761 h 77203"/>
                <a:gd name="connsiteX36" fmla="*/ 24334 w 50909"/>
                <a:gd name="connsiteY36" fmla="*/ 65101 h 77203"/>
                <a:gd name="connsiteX37" fmla="*/ 18479 w 50909"/>
                <a:gd name="connsiteY37" fmla="*/ 64997 h 77203"/>
                <a:gd name="connsiteX38" fmla="*/ 13442 w 50909"/>
                <a:gd name="connsiteY38" fmla="*/ 64745 h 77203"/>
                <a:gd name="connsiteX39" fmla="*/ 8301 w 50909"/>
                <a:gd name="connsiteY39" fmla="*/ 64441 h 77203"/>
                <a:gd name="connsiteX40" fmla="*/ 4276 w 50909"/>
                <a:gd name="connsiteY40" fmla="*/ 64081 h 77203"/>
                <a:gd name="connsiteX41" fmla="*/ 4072 w 50909"/>
                <a:gd name="connsiteY41" fmla="*/ 64081 h 77203"/>
                <a:gd name="connsiteX42" fmla="*/ 2699 w 50909"/>
                <a:gd name="connsiteY42" fmla="*/ 64641 h 77203"/>
                <a:gd name="connsiteX43" fmla="*/ 2138 w 50909"/>
                <a:gd name="connsiteY43" fmla="*/ 66017 h 77203"/>
                <a:gd name="connsiteX44" fmla="*/ 2138 w 50909"/>
                <a:gd name="connsiteY44" fmla="*/ 73339 h 77203"/>
                <a:gd name="connsiteX45" fmla="*/ 2699 w 50909"/>
                <a:gd name="connsiteY45" fmla="*/ 74663 h 77203"/>
                <a:gd name="connsiteX46" fmla="*/ 4072 w 50909"/>
                <a:gd name="connsiteY46" fmla="*/ 75372 h 77203"/>
                <a:gd name="connsiteX47" fmla="*/ 12017 w 50909"/>
                <a:gd name="connsiteY47" fmla="*/ 76696 h 77203"/>
                <a:gd name="connsiteX48" fmla="*/ 24134 w 50909"/>
                <a:gd name="connsiteY48" fmla="*/ 77204 h 77203"/>
                <a:gd name="connsiteX49" fmla="*/ 36907 w 50909"/>
                <a:gd name="connsiteY49" fmla="*/ 75323 h 77203"/>
                <a:gd name="connsiteX50" fmla="*/ 45156 w 50909"/>
                <a:gd name="connsiteY50" fmla="*/ 70439 h 77203"/>
                <a:gd name="connsiteX51" fmla="*/ 49585 w 50909"/>
                <a:gd name="connsiteY51" fmla="*/ 63625 h 77203"/>
                <a:gd name="connsiteX52" fmla="*/ 50910 w 50909"/>
                <a:gd name="connsiteY52" fmla="*/ 55948 h 77203"/>
                <a:gd name="connsiteX53" fmla="*/ 50245 w 50909"/>
                <a:gd name="connsiteY53" fmla="*/ 50147 h 77203"/>
                <a:gd name="connsiteX54" fmla="*/ 48007 w 50909"/>
                <a:gd name="connsiteY54" fmla="*/ 44857 h 77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50909" h="77203">
                  <a:moveTo>
                    <a:pt x="48007" y="44857"/>
                  </a:moveTo>
                  <a:cubicBezTo>
                    <a:pt x="46954" y="43161"/>
                    <a:pt x="45512" y="41516"/>
                    <a:pt x="43682" y="39924"/>
                  </a:cubicBezTo>
                  <a:cubicBezTo>
                    <a:pt x="41848" y="38332"/>
                    <a:pt x="39538" y="36755"/>
                    <a:pt x="36759" y="35195"/>
                  </a:cubicBezTo>
                  <a:lnTo>
                    <a:pt x="22504" y="28378"/>
                  </a:lnTo>
                  <a:cubicBezTo>
                    <a:pt x="20870" y="27497"/>
                    <a:pt x="19512" y="26685"/>
                    <a:pt x="18431" y="25941"/>
                  </a:cubicBezTo>
                  <a:cubicBezTo>
                    <a:pt x="17342" y="25193"/>
                    <a:pt x="16477" y="24465"/>
                    <a:pt x="15833" y="23753"/>
                  </a:cubicBezTo>
                  <a:cubicBezTo>
                    <a:pt x="15188" y="23036"/>
                    <a:pt x="14747" y="22328"/>
                    <a:pt x="14507" y="21616"/>
                  </a:cubicBezTo>
                  <a:cubicBezTo>
                    <a:pt x="14271" y="20904"/>
                    <a:pt x="14155" y="20140"/>
                    <a:pt x="14155" y="19324"/>
                  </a:cubicBezTo>
                  <a:cubicBezTo>
                    <a:pt x="14155" y="17019"/>
                    <a:pt x="14984" y="15243"/>
                    <a:pt x="16649" y="13987"/>
                  </a:cubicBezTo>
                  <a:cubicBezTo>
                    <a:pt x="18311" y="12731"/>
                    <a:pt x="21042" y="12102"/>
                    <a:pt x="24842" y="12102"/>
                  </a:cubicBezTo>
                  <a:cubicBezTo>
                    <a:pt x="28170" y="12102"/>
                    <a:pt x="33531" y="12186"/>
                    <a:pt x="36859" y="12354"/>
                  </a:cubicBezTo>
                  <a:cubicBezTo>
                    <a:pt x="40182" y="12527"/>
                    <a:pt x="43542" y="12783"/>
                    <a:pt x="46937" y="13123"/>
                  </a:cubicBezTo>
                  <a:lnTo>
                    <a:pt x="47142" y="13123"/>
                  </a:lnTo>
                  <a:cubicBezTo>
                    <a:pt x="47682" y="13123"/>
                    <a:pt x="48107" y="12950"/>
                    <a:pt x="48415" y="12610"/>
                  </a:cubicBezTo>
                  <a:cubicBezTo>
                    <a:pt x="48719" y="12274"/>
                    <a:pt x="48871" y="11834"/>
                    <a:pt x="48871" y="11290"/>
                  </a:cubicBezTo>
                  <a:lnTo>
                    <a:pt x="48871" y="3760"/>
                  </a:lnTo>
                  <a:cubicBezTo>
                    <a:pt x="48871" y="3216"/>
                    <a:pt x="48703" y="2796"/>
                    <a:pt x="48363" y="2492"/>
                  </a:cubicBezTo>
                  <a:cubicBezTo>
                    <a:pt x="48022" y="2184"/>
                    <a:pt x="47582" y="1964"/>
                    <a:pt x="47038" y="1828"/>
                  </a:cubicBezTo>
                  <a:cubicBezTo>
                    <a:pt x="46157" y="1624"/>
                    <a:pt x="44967" y="1424"/>
                    <a:pt x="43474" y="1220"/>
                  </a:cubicBezTo>
                  <a:cubicBezTo>
                    <a:pt x="41980" y="1016"/>
                    <a:pt x="40319" y="812"/>
                    <a:pt x="38489" y="608"/>
                  </a:cubicBezTo>
                  <a:cubicBezTo>
                    <a:pt x="36655" y="404"/>
                    <a:pt x="34789" y="252"/>
                    <a:pt x="32891" y="152"/>
                  </a:cubicBezTo>
                  <a:cubicBezTo>
                    <a:pt x="30989" y="48"/>
                    <a:pt x="27149" y="0"/>
                    <a:pt x="25455" y="0"/>
                  </a:cubicBezTo>
                  <a:cubicBezTo>
                    <a:pt x="20702" y="0"/>
                    <a:pt x="16714" y="472"/>
                    <a:pt x="13490" y="1424"/>
                  </a:cubicBezTo>
                  <a:cubicBezTo>
                    <a:pt x="10267" y="2373"/>
                    <a:pt x="7656" y="3713"/>
                    <a:pt x="5650" y="5441"/>
                  </a:cubicBezTo>
                  <a:cubicBezTo>
                    <a:pt x="3652" y="7169"/>
                    <a:pt x="2206" y="9222"/>
                    <a:pt x="1325" y="11594"/>
                  </a:cubicBezTo>
                  <a:cubicBezTo>
                    <a:pt x="444" y="13971"/>
                    <a:pt x="0" y="16547"/>
                    <a:pt x="0" y="19324"/>
                  </a:cubicBezTo>
                  <a:cubicBezTo>
                    <a:pt x="0" y="21088"/>
                    <a:pt x="188" y="22805"/>
                    <a:pt x="561" y="24465"/>
                  </a:cubicBezTo>
                  <a:cubicBezTo>
                    <a:pt x="933" y="26125"/>
                    <a:pt x="1578" y="27718"/>
                    <a:pt x="2495" y="29242"/>
                  </a:cubicBezTo>
                  <a:cubicBezTo>
                    <a:pt x="3412" y="30770"/>
                    <a:pt x="4633" y="32247"/>
                    <a:pt x="6163" y="33667"/>
                  </a:cubicBezTo>
                  <a:cubicBezTo>
                    <a:pt x="7688" y="35091"/>
                    <a:pt x="9638" y="36515"/>
                    <a:pt x="12017" y="37940"/>
                  </a:cubicBezTo>
                  <a:lnTo>
                    <a:pt x="27489" y="45977"/>
                  </a:lnTo>
                  <a:cubicBezTo>
                    <a:pt x="29187" y="46994"/>
                    <a:pt x="30580" y="47894"/>
                    <a:pt x="31670" y="48674"/>
                  </a:cubicBezTo>
                  <a:cubicBezTo>
                    <a:pt x="32750" y="49450"/>
                    <a:pt x="33636" y="50218"/>
                    <a:pt x="34312" y="50959"/>
                  </a:cubicBezTo>
                  <a:cubicBezTo>
                    <a:pt x="34989" y="51707"/>
                    <a:pt x="35465" y="52471"/>
                    <a:pt x="35742" y="53251"/>
                  </a:cubicBezTo>
                  <a:cubicBezTo>
                    <a:pt x="36006" y="54031"/>
                    <a:pt x="36146" y="54927"/>
                    <a:pt x="36146" y="55947"/>
                  </a:cubicBezTo>
                  <a:cubicBezTo>
                    <a:pt x="36146" y="58928"/>
                    <a:pt x="35313" y="61200"/>
                    <a:pt x="33652" y="62761"/>
                  </a:cubicBezTo>
                  <a:cubicBezTo>
                    <a:pt x="31986" y="64321"/>
                    <a:pt x="28883" y="65101"/>
                    <a:pt x="24334" y="65101"/>
                  </a:cubicBezTo>
                  <a:cubicBezTo>
                    <a:pt x="23385" y="65101"/>
                    <a:pt x="20073" y="65065"/>
                    <a:pt x="18479" y="64997"/>
                  </a:cubicBezTo>
                  <a:cubicBezTo>
                    <a:pt x="16886" y="64930"/>
                    <a:pt x="15204" y="64845"/>
                    <a:pt x="13442" y="64745"/>
                  </a:cubicBezTo>
                  <a:cubicBezTo>
                    <a:pt x="11676" y="64641"/>
                    <a:pt x="9963" y="64541"/>
                    <a:pt x="8301" y="64441"/>
                  </a:cubicBezTo>
                  <a:cubicBezTo>
                    <a:pt x="6635" y="64337"/>
                    <a:pt x="5298" y="64217"/>
                    <a:pt x="4276" y="64081"/>
                  </a:cubicBezTo>
                  <a:lnTo>
                    <a:pt x="4072" y="64081"/>
                  </a:lnTo>
                  <a:cubicBezTo>
                    <a:pt x="3532" y="64081"/>
                    <a:pt x="3071" y="64269"/>
                    <a:pt x="2699" y="64641"/>
                  </a:cubicBezTo>
                  <a:cubicBezTo>
                    <a:pt x="2326" y="65017"/>
                    <a:pt x="2138" y="65474"/>
                    <a:pt x="2138" y="66017"/>
                  </a:cubicBezTo>
                  <a:lnTo>
                    <a:pt x="2138" y="73339"/>
                  </a:lnTo>
                  <a:cubicBezTo>
                    <a:pt x="2138" y="73883"/>
                    <a:pt x="2326" y="74323"/>
                    <a:pt x="2699" y="74663"/>
                  </a:cubicBezTo>
                  <a:cubicBezTo>
                    <a:pt x="3071" y="75003"/>
                    <a:pt x="3531" y="75239"/>
                    <a:pt x="4072" y="75372"/>
                  </a:cubicBezTo>
                  <a:cubicBezTo>
                    <a:pt x="6519" y="75920"/>
                    <a:pt x="9166" y="76356"/>
                    <a:pt x="12017" y="76696"/>
                  </a:cubicBezTo>
                  <a:cubicBezTo>
                    <a:pt x="14864" y="77036"/>
                    <a:pt x="20265" y="77204"/>
                    <a:pt x="24134" y="77204"/>
                  </a:cubicBezTo>
                  <a:cubicBezTo>
                    <a:pt x="29223" y="77204"/>
                    <a:pt x="33480" y="76576"/>
                    <a:pt x="36907" y="75323"/>
                  </a:cubicBezTo>
                  <a:cubicBezTo>
                    <a:pt x="40335" y="74067"/>
                    <a:pt x="43086" y="72443"/>
                    <a:pt x="45156" y="70439"/>
                  </a:cubicBezTo>
                  <a:cubicBezTo>
                    <a:pt x="47226" y="68442"/>
                    <a:pt x="48703" y="66166"/>
                    <a:pt x="49585" y="63625"/>
                  </a:cubicBezTo>
                  <a:cubicBezTo>
                    <a:pt x="50465" y="61085"/>
                    <a:pt x="50910" y="58524"/>
                    <a:pt x="50910" y="55948"/>
                  </a:cubicBezTo>
                  <a:cubicBezTo>
                    <a:pt x="50910" y="53911"/>
                    <a:pt x="50686" y="51979"/>
                    <a:pt x="50245" y="50147"/>
                  </a:cubicBezTo>
                  <a:cubicBezTo>
                    <a:pt x="49805" y="48314"/>
                    <a:pt x="49056" y="46554"/>
                    <a:pt x="48007" y="44857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3" name="Freeform 142">
              <a:extLst>
                <a:ext uri="{FF2B5EF4-FFF2-40B4-BE49-F238E27FC236}">
                  <a16:creationId xmlns:a16="http://schemas.microsoft.com/office/drawing/2014/main" id="{8FE5A6AD-96B7-4F80-16E4-1651B1EDB909}"/>
                </a:ext>
              </a:extLst>
            </p:cNvPr>
            <p:cNvSpPr/>
            <p:nvPr/>
          </p:nvSpPr>
          <p:spPr>
            <a:xfrm>
              <a:off x="10963873" y="6464480"/>
              <a:ext cx="48563" cy="58896"/>
            </a:xfrm>
            <a:custGeom>
              <a:avLst/>
              <a:gdLst>
                <a:gd name="connsiteX0" fmla="*/ 42365 w 48563"/>
                <a:gd name="connsiteY0" fmla="*/ 7222 h 58896"/>
                <a:gd name="connsiteX1" fmla="*/ 34797 w 48563"/>
                <a:gd name="connsiteY1" fmla="*/ 1884 h 58896"/>
                <a:gd name="connsiteX2" fmla="*/ 24382 w 48563"/>
                <a:gd name="connsiteY2" fmla="*/ 0 h 58896"/>
                <a:gd name="connsiteX3" fmla="*/ 14019 w 48563"/>
                <a:gd name="connsiteY3" fmla="*/ 1828 h 58896"/>
                <a:gd name="connsiteX4" fmla="*/ 6351 w 48563"/>
                <a:gd name="connsiteY4" fmla="*/ 7022 h 58896"/>
                <a:gd name="connsiteX5" fmla="*/ 1626 w 48563"/>
                <a:gd name="connsiteY5" fmla="*/ 15159 h 58896"/>
                <a:gd name="connsiteX6" fmla="*/ 0 w 48563"/>
                <a:gd name="connsiteY6" fmla="*/ 25837 h 58896"/>
                <a:gd name="connsiteX7" fmla="*/ 0 w 48563"/>
                <a:gd name="connsiteY7" fmla="*/ 33363 h 58896"/>
                <a:gd name="connsiteX8" fmla="*/ 2395 w 48563"/>
                <a:gd name="connsiteY8" fmla="*/ 45826 h 58896"/>
                <a:gd name="connsiteX9" fmla="*/ 8453 w 48563"/>
                <a:gd name="connsiteY9" fmla="*/ 53659 h 58896"/>
                <a:gd name="connsiteX10" fmla="*/ 16445 w 48563"/>
                <a:gd name="connsiteY10" fmla="*/ 57728 h 58896"/>
                <a:gd name="connsiteX11" fmla="*/ 24638 w 48563"/>
                <a:gd name="connsiteY11" fmla="*/ 58896 h 58896"/>
                <a:gd name="connsiteX12" fmla="*/ 30697 w 48563"/>
                <a:gd name="connsiteY12" fmla="*/ 58792 h 58896"/>
                <a:gd name="connsiteX13" fmla="*/ 35482 w 48563"/>
                <a:gd name="connsiteY13" fmla="*/ 58488 h 58896"/>
                <a:gd name="connsiteX14" fmla="*/ 39806 w 48563"/>
                <a:gd name="connsiteY14" fmla="*/ 57980 h 58896"/>
                <a:gd name="connsiteX15" fmla="*/ 44391 w 48563"/>
                <a:gd name="connsiteY15" fmla="*/ 57164 h 58896"/>
                <a:gd name="connsiteX16" fmla="*/ 46169 w 48563"/>
                <a:gd name="connsiteY16" fmla="*/ 56352 h 58896"/>
                <a:gd name="connsiteX17" fmla="*/ 46529 w 48563"/>
                <a:gd name="connsiteY17" fmla="*/ 54523 h 58896"/>
                <a:gd name="connsiteX18" fmla="*/ 46529 w 48563"/>
                <a:gd name="connsiteY18" fmla="*/ 47806 h 58896"/>
                <a:gd name="connsiteX19" fmla="*/ 46021 w 48563"/>
                <a:gd name="connsiteY19" fmla="*/ 46638 h 58896"/>
                <a:gd name="connsiteX20" fmla="*/ 44696 w 48563"/>
                <a:gd name="connsiteY20" fmla="*/ 46282 h 58896"/>
                <a:gd name="connsiteX21" fmla="*/ 44391 w 48563"/>
                <a:gd name="connsiteY21" fmla="*/ 46282 h 58896"/>
                <a:gd name="connsiteX22" fmla="*/ 36195 w 48563"/>
                <a:gd name="connsiteY22" fmla="*/ 46946 h 58896"/>
                <a:gd name="connsiteX23" fmla="*/ 25655 w 48563"/>
                <a:gd name="connsiteY23" fmla="*/ 47298 h 58896"/>
                <a:gd name="connsiteX24" fmla="*/ 19601 w 48563"/>
                <a:gd name="connsiteY24" fmla="*/ 46129 h 58896"/>
                <a:gd name="connsiteX25" fmla="*/ 15833 w 48563"/>
                <a:gd name="connsiteY25" fmla="*/ 43077 h 58896"/>
                <a:gd name="connsiteX26" fmla="*/ 13947 w 48563"/>
                <a:gd name="connsiteY26" fmla="*/ 38908 h 58896"/>
                <a:gd name="connsiteX27" fmla="*/ 13443 w 48563"/>
                <a:gd name="connsiteY27" fmla="*/ 34379 h 58896"/>
                <a:gd name="connsiteX28" fmla="*/ 13443 w 48563"/>
                <a:gd name="connsiteY28" fmla="*/ 34075 h 58896"/>
                <a:gd name="connsiteX29" fmla="*/ 46534 w 48563"/>
                <a:gd name="connsiteY29" fmla="*/ 34075 h 58896"/>
                <a:gd name="connsiteX30" fmla="*/ 48564 w 48563"/>
                <a:gd name="connsiteY30" fmla="*/ 31535 h 58896"/>
                <a:gd name="connsiteX31" fmla="*/ 48564 w 48563"/>
                <a:gd name="connsiteY31" fmla="*/ 25838 h 58896"/>
                <a:gd name="connsiteX32" fmla="*/ 46990 w 48563"/>
                <a:gd name="connsiteY32" fmla="*/ 15412 h 58896"/>
                <a:gd name="connsiteX33" fmla="*/ 42365 w 48563"/>
                <a:gd name="connsiteY33" fmla="*/ 7222 h 58896"/>
                <a:gd name="connsiteX34" fmla="*/ 35126 w 48563"/>
                <a:gd name="connsiteY34" fmla="*/ 24513 h 58896"/>
                <a:gd name="connsiteX35" fmla="*/ 13543 w 48563"/>
                <a:gd name="connsiteY35" fmla="*/ 24513 h 58896"/>
                <a:gd name="connsiteX36" fmla="*/ 13543 w 48563"/>
                <a:gd name="connsiteY36" fmla="*/ 24109 h 58896"/>
                <a:gd name="connsiteX37" fmla="*/ 16598 w 48563"/>
                <a:gd name="connsiteY37" fmla="*/ 14803 h 58896"/>
                <a:gd name="connsiteX38" fmla="*/ 24438 w 48563"/>
                <a:gd name="connsiteY38" fmla="*/ 11595 h 58896"/>
                <a:gd name="connsiteX39" fmla="*/ 32174 w 48563"/>
                <a:gd name="connsiteY39" fmla="*/ 14851 h 58896"/>
                <a:gd name="connsiteX40" fmla="*/ 35126 w 48563"/>
                <a:gd name="connsiteY40" fmla="*/ 24109 h 58896"/>
                <a:gd name="connsiteX41" fmla="*/ 35126 w 48563"/>
                <a:gd name="connsiteY41" fmla="*/ 24513 h 5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8563" h="58896">
                  <a:moveTo>
                    <a:pt x="42365" y="7222"/>
                  </a:moveTo>
                  <a:cubicBezTo>
                    <a:pt x="40331" y="4917"/>
                    <a:pt x="37812" y="3137"/>
                    <a:pt x="34797" y="1884"/>
                  </a:cubicBezTo>
                  <a:cubicBezTo>
                    <a:pt x="31782" y="628"/>
                    <a:pt x="28314" y="0"/>
                    <a:pt x="24382" y="0"/>
                  </a:cubicBezTo>
                  <a:cubicBezTo>
                    <a:pt x="20522" y="0"/>
                    <a:pt x="17070" y="608"/>
                    <a:pt x="14019" y="1828"/>
                  </a:cubicBezTo>
                  <a:cubicBezTo>
                    <a:pt x="10976" y="3053"/>
                    <a:pt x="8417" y="4781"/>
                    <a:pt x="6351" y="7022"/>
                  </a:cubicBezTo>
                  <a:cubicBezTo>
                    <a:pt x="4285" y="9258"/>
                    <a:pt x="2711" y="11970"/>
                    <a:pt x="1626" y="15159"/>
                  </a:cubicBezTo>
                  <a:cubicBezTo>
                    <a:pt x="544" y="18344"/>
                    <a:pt x="0" y="21905"/>
                    <a:pt x="0" y="25837"/>
                  </a:cubicBezTo>
                  <a:lnTo>
                    <a:pt x="0" y="33363"/>
                  </a:lnTo>
                  <a:cubicBezTo>
                    <a:pt x="0" y="38384"/>
                    <a:pt x="801" y="42537"/>
                    <a:pt x="2395" y="45826"/>
                  </a:cubicBezTo>
                  <a:cubicBezTo>
                    <a:pt x="3988" y="49118"/>
                    <a:pt x="6006" y="51727"/>
                    <a:pt x="8453" y="53659"/>
                  </a:cubicBezTo>
                  <a:cubicBezTo>
                    <a:pt x="10896" y="55592"/>
                    <a:pt x="13558" y="56944"/>
                    <a:pt x="16445" y="57728"/>
                  </a:cubicBezTo>
                  <a:cubicBezTo>
                    <a:pt x="19329" y="58504"/>
                    <a:pt x="22059" y="58896"/>
                    <a:pt x="24638" y="58896"/>
                  </a:cubicBezTo>
                  <a:cubicBezTo>
                    <a:pt x="26945" y="58896"/>
                    <a:pt x="28967" y="58860"/>
                    <a:pt x="30697" y="58792"/>
                  </a:cubicBezTo>
                  <a:cubicBezTo>
                    <a:pt x="32427" y="58724"/>
                    <a:pt x="34020" y="58624"/>
                    <a:pt x="35482" y="58488"/>
                  </a:cubicBezTo>
                  <a:cubicBezTo>
                    <a:pt x="36939" y="58352"/>
                    <a:pt x="38385" y="58184"/>
                    <a:pt x="39806" y="57980"/>
                  </a:cubicBezTo>
                  <a:cubicBezTo>
                    <a:pt x="41236" y="57776"/>
                    <a:pt x="42761" y="57504"/>
                    <a:pt x="44391" y="57164"/>
                  </a:cubicBezTo>
                  <a:cubicBezTo>
                    <a:pt x="45340" y="57032"/>
                    <a:pt x="45933" y="56760"/>
                    <a:pt x="46169" y="56352"/>
                  </a:cubicBezTo>
                  <a:cubicBezTo>
                    <a:pt x="46409" y="55944"/>
                    <a:pt x="46529" y="55336"/>
                    <a:pt x="46529" y="54523"/>
                  </a:cubicBezTo>
                  <a:lnTo>
                    <a:pt x="46529" y="47806"/>
                  </a:lnTo>
                  <a:cubicBezTo>
                    <a:pt x="46529" y="47266"/>
                    <a:pt x="46357" y="46874"/>
                    <a:pt x="46021" y="46638"/>
                  </a:cubicBezTo>
                  <a:cubicBezTo>
                    <a:pt x="45677" y="46402"/>
                    <a:pt x="45236" y="46282"/>
                    <a:pt x="44696" y="46282"/>
                  </a:cubicBezTo>
                  <a:lnTo>
                    <a:pt x="44391" y="46282"/>
                  </a:lnTo>
                  <a:cubicBezTo>
                    <a:pt x="42221" y="46486"/>
                    <a:pt x="39486" y="46706"/>
                    <a:pt x="36195" y="46946"/>
                  </a:cubicBezTo>
                  <a:cubicBezTo>
                    <a:pt x="32899" y="47182"/>
                    <a:pt x="29387" y="47298"/>
                    <a:pt x="25655" y="47298"/>
                  </a:cubicBezTo>
                  <a:cubicBezTo>
                    <a:pt x="23217" y="47298"/>
                    <a:pt x="21195" y="46910"/>
                    <a:pt x="19601" y="46129"/>
                  </a:cubicBezTo>
                  <a:cubicBezTo>
                    <a:pt x="18004" y="45353"/>
                    <a:pt x="16750" y="44333"/>
                    <a:pt x="15833" y="43077"/>
                  </a:cubicBezTo>
                  <a:cubicBezTo>
                    <a:pt x="14916" y="41825"/>
                    <a:pt x="14288" y="40432"/>
                    <a:pt x="13947" y="38908"/>
                  </a:cubicBezTo>
                  <a:cubicBezTo>
                    <a:pt x="13607" y="37384"/>
                    <a:pt x="13443" y="35875"/>
                    <a:pt x="13443" y="34379"/>
                  </a:cubicBezTo>
                  <a:lnTo>
                    <a:pt x="13443" y="34075"/>
                  </a:lnTo>
                  <a:lnTo>
                    <a:pt x="46534" y="34075"/>
                  </a:lnTo>
                  <a:cubicBezTo>
                    <a:pt x="47887" y="34075"/>
                    <a:pt x="48564" y="33227"/>
                    <a:pt x="48564" y="31535"/>
                  </a:cubicBezTo>
                  <a:lnTo>
                    <a:pt x="48564" y="25838"/>
                  </a:lnTo>
                  <a:cubicBezTo>
                    <a:pt x="48564" y="22041"/>
                    <a:pt x="48039" y="18564"/>
                    <a:pt x="46990" y="15412"/>
                  </a:cubicBezTo>
                  <a:cubicBezTo>
                    <a:pt x="45941" y="12259"/>
                    <a:pt x="44399" y="9530"/>
                    <a:pt x="42365" y="7222"/>
                  </a:cubicBezTo>
                  <a:moveTo>
                    <a:pt x="35126" y="24513"/>
                  </a:moveTo>
                  <a:lnTo>
                    <a:pt x="13543" y="24513"/>
                  </a:lnTo>
                  <a:lnTo>
                    <a:pt x="13543" y="24109"/>
                  </a:lnTo>
                  <a:cubicBezTo>
                    <a:pt x="13543" y="20036"/>
                    <a:pt x="14559" y="16936"/>
                    <a:pt x="16598" y="14803"/>
                  </a:cubicBezTo>
                  <a:cubicBezTo>
                    <a:pt x="18632" y="12663"/>
                    <a:pt x="21243" y="11595"/>
                    <a:pt x="24438" y="11595"/>
                  </a:cubicBezTo>
                  <a:cubicBezTo>
                    <a:pt x="27625" y="11595"/>
                    <a:pt x="30204" y="12679"/>
                    <a:pt x="32174" y="14851"/>
                  </a:cubicBezTo>
                  <a:cubicBezTo>
                    <a:pt x="34140" y="17024"/>
                    <a:pt x="35126" y="20109"/>
                    <a:pt x="35126" y="24109"/>
                  </a:cubicBezTo>
                  <a:lnTo>
                    <a:pt x="35126" y="24513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4" name="Freeform 143">
              <a:extLst>
                <a:ext uri="{FF2B5EF4-FFF2-40B4-BE49-F238E27FC236}">
                  <a16:creationId xmlns:a16="http://schemas.microsoft.com/office/drawing/2014/main" id="{4CA15372-FB2F-3B7F-F66A-BFFC34F694E4}"/>
                </a:ext>
              </a:extLst>
            </p:cNvPr>
            <p:cNvSpPr/>
            <p:nvPr/>
          </p:nvSpPr>
          <p:spPr>
            <a:xfrm>
              <a:off x="11022005" y="6464480"/>
              <a:ext cx="38484" cy="58896"/>
            </a:xfrm>
            <a:custGeom>
              <a:avLst/>
              <a:gdLst>
                <a:gd name="connsiteX0" fmla="*/ 36347 w 38484"/>
                <a:gd name="connsiteY0" fmla="*/ 1320 h 58896"/>
                <a:gd name="connsiteX1" fmla="*/ 31257 w 38484"/>
                <a:gd name="connsiteY1" fmla="*/ 408 h 58896"/>
                <a:gd name="connsiteX2" fmla="*/ 23213 w 38484"/>
                <a:gd name="connsiteY2" fmla="*/ 0 h 58896"/>
                <a:gd name="connsiteX3" fmla="*/ 13999 w 38484"/>
                <a:gd name="connsiteY3" fmla="*/ 1528 h 58896"/>
                <a:gd name="connsiteX4" fmla="*/ 6671 w 38484"/>
                <a:gd name="connsiteY4" fmla="*/ 6153 h 58896"/>
                <a:gd name="connsiteX5" fmla="*/ 1786 w 38484"/>
                <a:gd name="connsiteY5" fmla="*/ 13883 h 58896"/>
                <a:gd name="connsiteX6" fmla="*/ 0 w 38484"/>
                <a:gd name="connsiteY6" fmla="*/ 24717 h 58896"/>
                <a:gd name="connsiteX7" fmla="*/ 0 w 38484"/>
                <a:gd name="connsiteY7" fmla="*/ 34179 h 58896"/>
                <a:gd name="connsiteX8" fmla="*/ 1786 w 38484"/>
                <a:gd name="connsiteY8" fmla="*/ 45009 h 58896"/>
                <a:gd name="connsiteX9" fmla="*/ 6671 w 38484"/>
                <a:gd name="connsiteY9" fmla="*/ 52743 h 58896"/>
                <a:gd name="connsiteX10" fmla="*/ 13999 w 38484"/>
                <a:gd name="connsiteY10" fmla="*/ 57372 h 58896"/>
                <a:gd name="connsiteX11" fmla="*/ 23213 w 38484"/>
                <a:gd name="connsiteY11" fmla="*/ 58896 h 58896"/>
                <a:gd name="connsiteX12" fmla="*/ 31257 w 38484"/>
                <a:gd name="connsiteY12" fmla="*/ 58488 h 58896"/>
                <a:gd name="connsiteX13" fmla="*/ 36347 w 38484"/>
                <a:gd name="connsiteY13" fmla="*/ 57572 h 58896"/>
                <a:gd name="connsiteX14" fmla="*/ 38076 w 38484"/>
                <a:gd name="connsiteY14" fmla="*/ 56707 h 58896"/>
                <a:gd name="connsiteX15" fmla="*/ 38485 w 38484"/>
                <a:gd name="connsiteY15" fmla="*/ 54927 h 58896"/>
                <a:gd name="connsiteX16" fmla="*/ 38485 w 38484"/>
                <a:gd name="connsiteY16" fmla="*/ 48318 h 58896"/>
                <a:gd name="connsiteX17" fmla="*/ 37976 w 38484"/>
                <a:gd name="connsiteY17" fmla="*/ 47145 h 58896"/>
                <a:gd name="connsiteX18" fmla="*/ 36651 w 38484"/>
                <a:gd name="connsiteY18" fmla="*/ 46789 h 58896"/>
                <a:gd name="connsiteX19" fmla="*/ 36347 w 38484"/>
                <a:gd name="connsiteY19" fmla="*/ 46789 h 58896"/>
                <a:gd name="connsiteX20" fmla="*/ 33496 w 38484"/>
                <a:gd name="connsiteY20" fmla="*/ 47145 h 58896"/>
                <a:gd name="connsiteX21" fmla="*/ 30749 w 38484"/>
                <a:gd name="connsiteY21" fmla="*/ 47349 h 58896"/>
                <a:gd name="connsiteX22" fmla="*/ 27489 w 38484"/>
                <a:gd name="connsiteY22" fmla="*/ 47453 h 58896"/>
                <a:gd name="connsiteX23" fmla="*/ 23213 w 38484"/>
                <a:gd name="connsiteY23" fmla="*/ 47501 h 58896"/>
                <a:gd name="connsiteX24" fmla="*/ 19653 w 38484"/>
                <a:gd name="connsiteY24" fmla="*/ 46893 h 58896"/>
                <a:gd name="connsiteX25" fmla="*/ 16546 w 38484"/>
                <a:gd name="connsiteY25" fmla="*/ 44809 h 58896"/>
                <a:gd name="connsiteX26" fmla="*/ 14307 w 38484"/>
                <a:gd name="connsiteY26" fmla="*/ 40740 h 58896"/>
                <a:gd name="connsiteX27" fmla="*/ 13439 w 38484"/>
                <a:gd name="connsiteY27" fmla="*/ 34179 h 58896"/>
                <a:gd name="connsiteX28" fmla="*/ 13439 w 38484"/>
                <a:gd name="connsiteY28" fmla="*/ 24717 h 58896"/>
                <a:gd name="connsiteX29" fmla="*/ 14307 w 38484"/>
                <a:gd name="connsiteY29" fmla="*/ 18155 h 58896"/>
                <a:gd name="connsiteX30" fmla="*/ 16546 w 38484"/>
                <a:gd name="connsiteY30" fmla="*/ 14091 h 58896"/>
                <a:gd name="connsiteX31" fmla="*/ 19653 w 38484"/>
                <a:gd name="connsiteY31" fmla="*/ 12002 h 58896"/>
                <a:gd name="connsiteX32" fmla="*/ 23213 w 38484"/>
                <a:gd name="connsiteY32" fmla="*/ 11390 h 58896"/>
                <a:gd name="connsiteX33" fmla="*/ 27489 w 38484"/>
                <a:gd name="connsiteY33" fmla="*/ 11442 h 58896"/>
                <a:gd name="connsiteX34" fmla="*/ 30749 w 38484"/>
                <a:gd name="connsiteY34" fmla="*/ 11546 h 58896"/>
                <a:gd name="connsiteX35" fmla="*/ 33496 w 38484"/>
                <a:gd name="connsiteY35" fmla="*/ 11750 h 58896"/>
                <a:gd name="connsiteX36" fmla="*/ 36347 w 38484"/>
                <a:gd name="connsiteY36" fmla="*/ 12102 h 58896"/>
                <a:gd name="connsiteX37" fmla="*/ 36651 w 38484"/>
                <a:gd name="connsiteY37" fmla="*/ 12102 h 58896"/>
                <a:gd name="connsiteX38" fmla="*/ 37976 w 38484"/>
                <a:gd name="connsiteY38" fmla="*/ 11750 h 58896"/>
                <a:gd name="connsiteX39" fmla="*/ 38485 w 38484"/>
                <a:gd name="connsiteY39" fmla="*/ 10578 h 58896"/>
                <a:gd name="connsiteX40" fmla="*/ 38485 w 38484"/>
                <a:gd name="connsiteY40" fmla="*/ 3964 h 58896"/>
                <a:gd name="connsiteX41" fmla="*/ 38076 w 38484"/>
                <a:gd name="connsiteY41" fmla="*/ 2188 h 58896"/>
                <a:gd name="connsiteX42" fmla="*/ 36347 w 38484"/>
                <a:gd name="connsiteY42" fmla="*/ 1320 h 5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8484" h="58896">
                  <a:moveTo>
                    <a:pt x="36347" y="1320"/>
                  </a:moveTo>
                  <a:cubicBezTo>
                    <a:pt x="35193" y="984"/>
                    <a:pt x="33495" y="680"/>
                    <a:pt x="31257" y="408"/>
                  </a:cubicBezTo>
                  <a:cubicBezTo>
                    <a:pt x="29015" y="136"/>
                    <a:pt x="26336" y="0"/>
                    <a:pt x="23213" y="0"/>
                  </a:cubicBezTo>
                  <a:cubicBezTo>
                    <a:pt x="19885" y="0"/>
                    <a:pt x="16818" y="508"/>
                    <a:pt x="13999" y="1528"/>
                  </a:cubicBezTo>
                  <a:cubicBezTo>
                    <a:pt x="11184" y="2541"/>
                    <a:pt x="8741" y="4085"/>
                    <a:pt x="6671" y="6153"/>
                  </a:cubicBezTo>
                  <a:cubicBezTo>
                    <a:pt x="4597" y="8222"/>
                    <a:pt x="2971" y="10798"/>
                    <a:pt x="1786" y="13883"/>
                  </a:cubicBezTo>
                  <a:cubicBezTo>
                    <a:pt x="596" y="16967"/>
                    <a:pt x="0" y="20580"/>
                    <a:pt x="0" y="24717"/>
                  </a:cubicBezTo>
                  <a:lnTo>
                    <a:pt x="0" y="34179"/>
                  </a:lnTo>
                  <a:cubicBezTo>
                    <a:pt x="0" y="38316"/>
                    <a:pt x="596" y="41925"/>
                    <a:pt x="1786" y="45009"/>
                  </a:cubicBezTo>
                  <a:cubicBezTo>
                    <a:pt x="2971" y="48098"/>
                    <a:pt x="4597" y="50674"/>
                    <a:pt x="6671" y="52743"/>
                  </a:cubicBezTo>
                  <a:cubicBezTo>
                    <a:pt x="8741" y="54811"/>
                    <a:pt x="11184" y="56352"/>
                    <a:pt x="13999" y="57372"/>
                  </a:cubicBezTo>
                  <a:cubicBezTo>
                    <a:pt x="16818" y="58388"/>
                    <a:pt x="19885" y="58896"/>
                    <a:pt x="23213" y="58896"/>
                  </a:cubicBezTo>
                  <a:cubicBezTo>
                    <a:pt x="26336" y="58896"/>
                    <a:pt x="29015" y="58760"/>
                    <a:pt x="31257" y="58488"/>
                  </a:cubicBezTo>
                  <a:cubicBezTo>
                    <a:pt x="33495" y="58220"/>
                    <a:pt x="35193" y="57912"/>
                    <a:pt x="36347" y="57572"/>
                  </a:cubicBezTo>
                  <a:cubicBezTo>
                    <a:pt x="37228" y="57372"/>
                    <a:pt x="37804" y="57079"/>
                    <a:pt x="38076" y="56707"/>
                  </a:cubicBezTo>
                  <a:cubicBezTo>
                    <a:pt x="38349" y="56335"/>
                    <a:pt x="38485" y="55739"/>
                    <a:pt x="38485" y="54927"/>
                  </a:cubicBezTo>
                  <a:lnTo>
                    <a:pt x="38485" y="48318"/>
                  </a:lnTo>
                  <a:cubicBezTo>
                    <a:pt x="38485" y="47773"/>
                    <a:pt x="38316" y="47385"/>
                    <a:pt x="37976" y="47145"/>
                  </a:cubicBezTo>
                  <a:cubicBezTo>
                    <a:pt x="37636" y="46909"/>
                    <a:pt x="37195" y="46789"/>
                    <a:pt x="36651" y="46789"/>
                  </a:cubicBezTo>
                  <a:lnTo>
                    <a:pt x="36347" y="46789"/>
                  </a:lnTo>
                  <a:cubicBezTo>
                    <a:pt x="35330" y="46925"/>
                    <a:pt x="34377" y="47045"/>
                    <a:pt x="33496" y="47145"/>
                  </a:cubicBezTo>
                  <a:cubicBezTo>
                    <a:pt x="32611" y="47245"/>
                    <a:pt x="31698" y="47318"/>
                    <a:pt x="30749" y="47349"/>
                  </a:cubicBezTo>
                  <a:cubicBezTo>
                    <a:pt x="29796" y="47385"/>
                    <a:pt x="28711" y="47417"/>
                    <a:pt x="27489" y="47453"/>
                  </a:cubicBezTo>
                  <a:cubicBezTo>
                    <a:pt x="26268" y="47485"/>
                    <a:pt x="24843" y="47501"/>
                    <a:pt x="23213" y="47501"/>
                  </a:cubicBezTo>
                  <a:cubicBezTo>
                    <a:pt x="21992" y="47501"/>
                    <a:pt x="20802" y="47297"/>
                    <a:pt x="19653" y="46893"/>
                  </a:cubicBezTo>
                  <a:cubicBezTo>
                    <a:pt x="18496" y="46489"/>
                    <a:pt x="17463" y="45789"/>
                    <a:pt x="16546" y="44809"/>
                  </a:cubicBezTo>
                  <a:cubicBezTo>
                    <a:pt x="15629" y="43825"/>
                    <a:pt x="14884" y="42465"/>
                    <a:pt x="14307" y="40740"/>
                  </a:cubicBezTo>
                  <a:cubicBezTo>
                    <a:pt x="13727" y="39008"/>
                    <a:pt x="13439" y="36819"/>
                    <a:pt x="13439" y="34179"/>
                  </a:cubicBezTo>
                  <a:lnTo>
                    <a:pt x="13439" y="24717"/>
                  </a:lnTo>
                  <a:cubicBezTo>
                    <a:pt x="13439" y="22072"/>
                    <a:pt x="13727" y="19884"/>
                    <a:pt x="14307" y="18155"/>
                  </a:cubicBezTo>
                  <a:cubicBezTo>
                    <a:pt x="14884" y="16427"/>
                    <a:pt x="15629" y="15071"/>
                    <a:pt x="16546" y="14091"/>
                  </a:cubicBezTo>
                  <a:cubicBezTo>
                    <a:pt x="17463" y="13106"/>
                    <a:pt x="18496" y="12410"/>
                    <a:pt x="19653" y="12002"/>
                  </a:cubicBezTo>
                  <a:cubicBezTo>
                    <a:pt x="20802" y="11594"/>
                    <a:pt x="21991" y="11390"/>
                    <a:pt x="23213" y="11390"/>
                  </a:cubicBezTo>
                  <a:cubicBezTo>
                    <a:pt x="24843" y="11390"/>
                    <a:pt x="26268" y="11410"/>
                    <a:pt x="27489" y="11442"/>
                  </a:cubicBezTo>
                  <a:cubicBezTo>
                    <a:pt x="28711" y="11478"/>
                    <a:pt x="29796" y="11510"/>
                    <a:pt x="30749" y="11546"/>
                  </a:cubicBezTo>
                  <a:cubicBezTo>
                    <a:pt x="31698" y="11578"/>
                    <a:pt x="32611" y="11646"/>
                    <a:pt x="33496" y="11750"/>
                  </a:cubicBezTo>
                  <a:cubicBezTo>
                    <a:pt x="34377" y="11850"/>
                    <a:pt x="35330" y="11966"/>
                    <a:pt x="36347" y="12102"/>
                  </a:cubicBezTo>
                  <a:lnTo>
                    <a:pt x="36651" y="12102"/>
                  </a:lnTo>
                  <a:cubicBezTo>
                    <a:pt x="37195" y="12102"/>
                    <a:pt x="37636" y="11986"/>
                    <a:pt x="37976" y="11750"/>
                  </a:cubicBezTo>
                  <a:cubicBezTo>
                    <a:pt x="38317" y="11510"/>
                    <a:pt x="38485" y="11122"/>
                    <a:pt x="38485" y="10578"/>
                  </a:cubicBezTo>
                  <a:lnTo>
                    <a:pt x="38485" y="3964"/>
                  </a:lnTo>
                  <a:cubicBezTo>
                    <a:pt x="38485" y="3152"/>
                    <a:pt x="38349" y="2560"/>
                    <a:pt x="38076" y="2188"/>
                  </a:cubicBezTo>
                  <a:cubicBezTo>
                    <a:pt x="37804" y="1812"/>
                    <a:pt x="37227" y="1528"/>
                    <a:pt x="36347" y="132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5" name="Freeform 144">
              <a:extLst>
                <a:ext uri="{FF2B5EF4-FFF2-40B4-BE49-F238E27FC236}">
                  <a16:creationId xmlns:a16="http://schemas.microsoft.com/office/drawing/2014/main" id="{77CF8907-E7DD-F11E-3214-949DEC23CA77}"/>
                </a:ext>
              </a:extLst>
            </p:cNvPr>
            <p:cNvSpPr/>
            <p:nvPr/>
          </p:nvSpPr>
          <p:spPr>
            <a:xfrm>
              <a:off x="11067107" y="6453188"/>
              <a:ext cx="36646" cy="70190"/>
            </a:xfrm>
            <a:custGeom>
              <a:avLst/>
              <a:gdLst>
                <a:gd name="connsiteX0" fmla="*/ 34492 w 36646"/>
                <a:gd name="connsiteY0" fmla="*/ 59712 h 70190"/>
                <a:gd name="connsiteX1" fmla="*/ 29046 w 36646"/>
                <a:gd name="connsiteY1" fmla="*/ 59712 h 70190"/>
                <a:gd name="connsiteX2" fmla="*/ 26840 w 36646"/>
                <a:gd name="connsiteY2" fmla="*/ 59560 h 70190"/>
                <a:gd name="connsiteX3" fmla="*/ 25659 w 36646"/>
                <a:gd name="connsiteY3" fmla="*/ 58796 h 70190"/>
                <a:gd name="connsiteX4" fmla="*/ 25142 w 36646"/>
                <a:gd name="connsiteY4" fmla="*/ 57068 h 70190"/>
                <a:gd name="connsiteX5" fmla="*/ 25046 w 36646"/>
                <a:gd name="connsiteY5" fmla="*/ 54015 h 70190"/>
                <a:gd name="connsiteX6" fmla="*/ 25046 w 36646"/>
                <a:gd name="connsiteY6" fmla="*/ 22073 h 70190"/>
                <a:gd name="connsiteX7" fmla="*/ 34288 w 36646"/>
                <a:gd name="connsiteY7" fmla="*/ 22073 h 70190"/>
                <a:gd name="connsiteX8" fmla="*/ 35726 w 36646"/>
                <a:gd name="connsiteY8" fmla="*/ 21465 h 70190"/>
                <a:gd name="connsiteX9" fmla="*/ 36342 w 36646"/>
                <a:gd name="connsiteY9" fmla="*/ 20040 h 70190"/>
                <a:gd name="connsiteX10" fmla="*/ 36342 w 36646"/>
                <a:gd name="connsiteY10" fmla="*/ 14039 h 70190"/>
                <a:gd name="connsiteX11" fmla="*/ 35726 w 36646"/>
                <a:gd name="connsiteY11" fmla="*/ 12611 h 70190"/>
                <a:gd name="connsiteX12" fmla="*/ 34288 w 36646"/>
                <a:gd name="connsiteY12" fmla="*/ 12003 h 70190"/>
                <a:gd name="connsiteX13" fmla="*/ 25046 w 36646"/>
                <a:gd name="connsiteY13" fmla="*/ 12003 h 70190"/>
                <a:gd name="connsiteX14" fmla="*/ 25046 w 36646"/>
                <a:gd name="connsiteY14" fmla="*/ 1528 h 70190"/>
                <a:gd name="connsiteX15" fmla="*/ 23429 w 36646"/>
                <a:gd name="connsiteY15" fmla="*/ 0 h 70190"/>
                <a:gd name="connsiteX16" fmla="*/ 23024 w 36646"/>
                <a:gd name="connsiteY16" fmla="*/ 0 h 70190"/>
                <a:gd name="connsiteX17" fmla="*/ 13626 w 36646"/>
                <a:gd name="connsiteY17" fmla="*/ 1628 h 70190"/>
                <a:gd name="connsiteX18" fmla="*/ 12209 w 36646"/>
                <a:gd name="connsiteY18" fmla="*/ 2341 h 70190"/>
                <a:gd name="connsiteX19" fmla="*/ 11604 w 36646"/>
                <a:gd name="connsiteY19" fmla="*/ 3665 h 70190"/>
                <a:gd name="connsiteX20" fmla="*/ 11604 w 36646"/>
                <a:gd name="connsiteY20" fmla="*/ 12003 h 70190"/>
                <a:gd name="connsiteX21" fmla="*/ 2034 w 36646"/>
                <a:gd name="connsiteY21" fmla="*/ 12003 h 70190"/>
                <a:gd name="connsiteX22" fmla="*/ 609 w 36646"/>
                <a:gd name="connsiteY22" fmla="*/ 12611 h 70190"/>
                <a:gd name="connsiteX23" fmla="*/ 0 w 36646"/>
                <a:gd name="connsiteY23" fmla="*/ 14039 h 70190"/>
                <a:gd name="connsiteX24" fmla="*/ 0 w 36646"/>
                <a:gd name="connsiteY24" fmla="*/ 18616 h 70190"/>
                <a:gd name="connsiteX25" fmla="*/ 609 w 36646"/>
                <a:gd name="connsiteY25" fmla="*/ 19936 h 70190"/>
                <a:gd name="connsiteX26" fmla="*/ 2034 w 36646"/>
                <a:gd name="connsiteY26" fmla="*/ 20652 h 70190"/>
                <a:gd name="connsiteX27" fmla="*/ 11604 w 36646"/>
                <a:gd name="connsiteY27" fmla="*/ 22073 h 70190"/>
                <a:gd name="connsiteX28" fmla="*/ 11604 w 36646"/>
                <a:gd name="connsiteY28" fmla="*/ 54015 h 70190"/>
                <a:gd name="connsiteX29" fmla="*/ 12521 w 36646"/>
                <a:gd name="connsiteY29" fmla="*/ 62305 h 70190"/>
                <a:gd name="connsiteX30" fmla="*/ 15372 w 36646"/>
                <a:gd name="connsiteY30" fmla="*/ 67238 h 70190"/>
                <a:gd name="connsiteX31" fmla="*/ 20410 w 36646"/>
                <a:gd name="connsiteY31" fmla="*/ 69578 h 70190"/>
                <a:gd name="connsiteX32" fmla="*/ 27793 w 36646"/>
                <a:gd name="connsiteY32" fmla="*/ 70191 h 70190"/>
                <a:gd name="connsiteX33" fmla="*/ 31201 w 36646"/>
                <a:gd name="connsiteY33" fmla="*/ 69987 h 70190"/>
                <a:gd name="connsiteX34" fmla="*/ 34713 w 36646"/>
                <a:gd name="connsiteY34" fmla="*/ 69474 h 70190"/>
                <a:gd name="connsiteX35" fmla="*/ 36647 w 36646"/>
                <a:gd name="connsiteY35" fmla="*/ 67646 h 70190"/>
                <a:gd name="connsiteX36" fmla="*/ 36647 w 36646"/>
                <a:gd name="connsiteY36" fmla="*/ 61237 h 70190"/>
                <a:gd name="connsiteX37" fmla="*/ 34492 w 36646"/>
                <a:gd name="connsiteY37" fmla="*/ 59713 h 70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46" h="70190">
                  <a:moveTo>
                    <a:pt x="34492" y="59712"/>
                  </a:moveTo>
                  <a:lnTo>
                    <a:pt x="29046" y="59712"/>
                  </a:lnTo>
                  <a:cubicBezTo>
                    <a:pt x="28085" y="59712"/>
                    <a:pt x="27353" y="59660"/>
                    <a:pt x="26840" y="59560"/>
                  </a:cubicBezTo>
                  <a:cubicBezTo>
                    <a:pt x="26328" y="59456"/>
                    <a:pt x="25931" y="59204"/>
                    <a:pt x="25659" y="58796"/>
                  </a:cubicBezTo>
                  <a:cubicBezTo>
                    <a:pt x="25386" y="58388"/>
                    <a:pt x="25214" y="57812"/>
                    <a:pt x="25142" y="57068"/>
                  </a:cubicBezTo>
                  <a:cubicBezTo>
                    <a:pt x="25078" y="56320"/>
                    <a:pt x="25046" y="55303"/>
                    <a:pt x="25046" y="54015"/>
                  </a:cubicBezTo>
                  <a:lnTo>
                    <a:pt x="25046" y="22073"/>
                  </a:lnTo>
                  <a:lnTo>
                    <a:pt x="34288" y="22073"/>
                  </a:lnTo>
                  <a:cubicBezTo>
                    <a:pt x="34837" y="22073"/>
                    <a:pt x="35313" y="21868"/>
                    <a:pt x="35726" y="21465"/>
                  </a:cubicBezTo>
                  <a:cubicBezTo>
                    <a:pt x="36138" y="21056"/>
                    <a:pt x="36342" y="20584"/>
                    <a:pt x="36342" y="20040"/>
                  </a:cubicBezTo>
                  <a:lnTo>
                    <a:pt x="36342" y="14039"/>
                  </a:lnTo>
                  <a:cubicBezTo>
                    <a:pt x="36342" y="13499"/>
                    <a:pt x="36138" y="13023"/>
                    <a:pt x="35726" y="12611"/>
                  </a:cubicBezTo>
                  <a:cubicBezTo>
                    <a:pt x="35313" y="12206"/>
                    <a:pt x="34837" y="12003"/>
                    <a:pt x="34288" y="12003"/>
                  </a:cubicBezTo>
                  <a:lnTo>
                    <a:pt x="25046" y="12003"/>
                  </a:lnTo>
                  <a:lnTo>
                    <a:pt x="25046" y="1528"/>
                  </a:lnTo>
                  <a:cubicBezTo>
                    <a:pt x="25046" y="508"/>
                    <a:pt x="24506" y="0"/>
                    <a:pt x="23429" y="0"/>
                  </a:cubicBezTo>
                  <a:lnTo>
                    <a:pt x="23024" y="0"/>
                  </a:lnTo>
                  <a:lnTo>
                    <a:pt x="13626" y="1628"/>
                  </a:lnTo>
                  <a:cubicBezTo>
                    <a:pt x="13086" y="1768"/>
                    <a:pt x="12617" y="2000"/>
                    <a:pt x="12209" y="2341"/>
                  </a:cubicBezTo>
                  <a:cubicBezTo>
                    <a:pt x="11808" y="2681"/>
                    <a:pt x="11604" y="3121"/>
                    <a:pt x="11604" y="3665"/>
                  </a:cubicBezTo>
                  <a:lnTo>
                    <a:pt x="11604" y="12003"/>
                  </a:lnTo>
                  <a:lnTo>
                    <a:pt x="2034" y="12003"/>
                  </a:lnTo>
                  <a:cubicBezTo>
                    <a:pt x="1490" y="12003"/>
                    <a:pt x="1013" y="12206"/>
                    <a:pt x="609" y="12611"/>
                  </a:cubicBezTo>
                  <a:cubicBezTo>
                    <a:pt x="200" y="13023"/>
                    <a:pt x="0" y="13499"/>
                    <a:pt x="0" y="14039"/>
                  </a:cubicBezTo>
                  <a:lnTo>
                    <a:pt x="0" y="18616"/>
                  </a:lnTo>
                  <a:cubicBezTo>
                    <a:pt x="0" y="19156"/>
                    <a:pt x="200" y="19600"/>
                    <a:pt x="609" y="19936"/>
                  </a:cubicBezTo>
                  <a:cubicBezTo>
                    <a:pt x="1013" y="20276"/>
                    <a:pt x="1490" y="20512"/>
                    <a:pt x="2034" y="20652"/>
                  </a:cubicBezTo>
                  <a:lnTo>
                    <a:pt x="11604" y="22073"/>
                  </a:lnTo>
                  <a:lnTo>
                    <a:pt x="11604" y="54015"/>
                  </a:lnTo>
                  <a:cubicBezTo>
                    <a:pt x="11604" y="57404"/>
                    <a:pt x="11908" y="60168"/>
                    <a:pt x="12521" y="62305"/>
                  </a:cubicBezTo>
                  <a:cubicBezTo>
                    <a:pt x="13130" y="64441"/>
                    <a:pt x="14079" y="66086"/>
                    <a:pt x="15372" y="67238"/>
                  </a:cubicBezTo>
                  <a:cubicBezTo>
                    <a:pt x="16658" y="68394"/>
                    <a:pt x="18339" y="69170"/>
                    <a:pt x="20410" y="69578"/>
                  </a:cubicBezTo>
                  <a:cubicBezTo>
                    <a:pt x="22480" y="69987"/>
                    <a:pt x="24942" y="70191"/>
                    <a:pt x="27793" y="70191"/>
                  </a:cubicBezTo>
                  <a:cubicBezTo>
                    <a:pt x="28942" y="70191"/>
                    <a:pt x="30084" y="70123"/>
                    <a:pt x="31201" y="69987"/>
                  </a:cubicBezTo>
                  <a:cubicBezTo>
                    <a:pt x="32322" y="69851"/>
                    <a:pt x="33491" y="69679"/>
                    <a:pt x="34713" y="69474"/>
                  </a:cubicBezTo>
                  <a:cubicBezTo>
                    <a:pt x="36002" y="69275"/>
                    <a:pt x="36647" y="68662"/>
                    <a:pt x="36647" y="67646"/>
                  </a:cubicBezTo>
                  <a:lnTo>
                    <a:pt x="36647" y="61237"/>
                  </a:lnTo>
                  <a:cubicBezTo>
                    <a:pt x="36647" y="60221"/>
                    <a:pt x="35930" y="59713"/>
                    <a:pt x="34492" y="59713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6" name="Freeform 145">
              <a:extLst>
                <a:ext uri="{FF2B5EF4-FFF2-40B4-BE49-F238E27FC236}">
                  <a16:creationId xmlns:a16="http://schemas.microsoft.com/office/drawing/2014/main" id="{9029201A-A141-92C5-443A-FD4687B60DEB}"/>
                </a:ext>
              </a:extLst>
            </p:cNvPr>
            <p:cNvSpPr/>
            <p:nvPr/>
          </p:nvSpPr>
          <p:spPr>
            <a:xfrm>
              <a:off x="11110170" y="6464478"/>
              <a:ext cx="48663" cy="58900"/>
            </a:xfrm>
            <a:custGeom>
              <a:avLst/>
              <a:gdLst>
                <a:gd name="connsiteX0" fmla="*/ 42453 w 48663"/>
                <a:gd name="connsiteY0" fmla="*/ 7225 h 58900"/>
                <a:gd name="connsiteX1" fmla="*/ 34869 w 48663"/>
                <a:gd name="connsiteY1" fmla="*/ 1932 h 58900"/>
                <a:gd name="connsiteX2" fmla="*/ 24334 w 48663"/>
                <a:gd name="connsiteY2" fmla="*/ 0 h 58900"/>
                <a:gd name="connsiteX3" fmla="*/ 13795 w 48663"/>
                <a:gd name="connsiteY3" fmla="*/ 1932 h 58900"/>
                <a:gd name="connsiteX4" fmla="*/ 6211 w 48663"/>
                <a:gd name="connsiteY4" fmla="*/ 7225 h 58900"/>
                <a:gd name="connsiteX5" fmla="*/ 1578 w 48663"/>
                <a:gd name="connsiteY5" fmla="*/ 15207 h 58900"/>
                <a:gd name="connsiteX6" fmla="*/ 0 w 48663"/>
                <a:gd name="connsiteY6" fmla="*/ 25329 h 58900"/>
                <a:gd name="connsiteX7" fmla="*/ 0 w 48663"/>
                <a:gd name="connsiteY7" fmla="*/ 33571 h 58900"/>
                <a:gd name="connsiteX8" fmla="*/ 1578 w 48663"/>
                <a:gd name="connsiteY8" fmla="*/ 43689 h 58900"/>
                <a:gd name="connsiteX9" fmla="*/ 6211 w 48663"/>
                <a:gd name="connsiteY9" fmla="*/ 51675 h 58900"/>
                <a:gd name="connsiteX10" fmla="*/ 13795 w 48663"/>
                <a:gd name="connsiteY10" fmla="*/ 56964 h 58900"/>
                <a:gd name="connsiteX11" fmla="*/ 24334 w 48663"/>
                <a:gd name="connsiteY11" fmla="*/ 58900 h 58900"/>
                <a:gd name="connsiteX12" fmla="*/ 34869 w 48663"/>
                <a:gd name="connsiteY12" fmla="*/ 56964 h 58900"/>
                <a:gd name="connsiteX13" fmla="*/ 42453 w 48663"/>
                <a:gd name="connsiteY13" fmla="*/ 51675 h 58900"/>
                <a:gd name="connsiteX14" fmla="*/ 47086 w 48663"/>
                <a:gd name="connsiteY14" fmla="*/ 43689 h 58900"/>
                <a:gd name="connsiteX15" fmla="*/ 48664 w 48663"/>
                <a:gd name="connsiteY15" fmla="*/ 33571 h 58900"/>
                <a:gd name="connsiteX16" fmla="*/ 48664 w 48663"/>
                <a:gd name="connsiteY16" fmla="*/ 25329 h 58900"/>
                <a:gd name="connsiteX17" fmla="*/ 47086 w 48663"/>
                <a:gd name="connsiteY17" fmla="*/ 15207 h 58900"/>
                <a:gd name="connsiteX18" fmla="*/ 42453 w 48663"/>
                <a:gd name="connsiteY18" fmla="*/ 7225 h 58900"/>
                <a:gd name="connsiteX19" fmla="*/ 35226 w 48663"/>
                <a:gd name="connsiteY19" fmla="*/ 33571 h 58900"/>
                <a:gd name="connsiteX20" fmla="*/ 32479 w 48663"/>
                <a:gd name="connsiteY20" fmla="*/ 43589 h 58900"/>
                <a:gd name="connsiteX21" fmla="*/ 24334 w 48663"/>
                <a:gd name="connsiteY21" fmla="*/ 47302 h 58900"/>
                <a:gd name="connsiteX22" fmla="*/ 16190 w 48663"/>
                <a:gd name="connsiteY22" fmla="*/ 43589 h 58900"/>
                <a:gd name="connsiteX23" fmla="*/ 13439 w 48663"/>
                <a:gd name="connsiteY23" fmla="*/ 33571 h 58900"/>
                <a:gd name="connsiteX24" fmla="*/ 13439 w 48663"/>
                <a:gd name="connsiteY24" fmla="*/ 25329 h 58900"/>
                <a:gd name="connsiteX25" fmla="*/ 16190 w 48663"/>
                <a:gd name="connsiteY25" fmla="*/ 15311 h 58900"/>
                <a:gd name="connsiteX26" fmla="*/ 24334 w 48663"/>
                <a:gd name="connsiteY26" fmla="*/ 11598 h 58900"/>
                <a:gd name="connsiteX27" fmla="*/ 32479 w 48663"/>
                <a:gd name="connsiteY27" fmla="*/ 15311 h 58900"/>
                <a:gd name="connsiteX28" fmla="*/ 35226 w 48663"/>
                <a:gd name="connsiteY28" fmla="*/ 25329 h 58900"/>
                <a:gd name="connsiteX29" fmla="*/ 35226 w 48663"/>
                <a:gd name="connsiteY29" fmla="*/ 33571 h 5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900">
                  <a:moveTo>
                    <a:pt x="42453" y="7225"/>
                  </a:moveTo>
                  <a:cubicBezTo>
                    <a:pt x="40419" y="4989"/>
                    <a:pt x="37889" y="3225"/>
                    <a:pt x="34869" y="1932"/>
                  </a:cubicBezTo>
                  <a:cubicBezTo>
                    <a:pt x="31850" y="648"/>
                    <a:pt x="28338" y="0"/>
                    <a:pt x="24334" y="0"/>
                  </a:cubicBezTo>
                  <a:cubicBezTo>
                    <a:pt x="20326" y="0"/>
                    <a:pt x="16814" y="648"/>
                    <a:pt x="13795" y="1932"/>
                  </a:cubicBezTo>
                  <a:cubicBezTo>
                    <a:pt x="10776" y="3225"/>
                    <a:pt x="8245" y="4989"/>
                    <a:pt x="6211" y="7225"/>
                  </a:cubicBezTo>
                  <a:cubicBezTo>
                    <a:pt x="4173" y="9462"/>
                    <a:pt x="2627" y="12122"/>
                    <a:pt x="1578" y="15207"/>
                  </a:cubicBezTo>
                  <a:cubicBezTo>
                    <a:pt x="525" y="18296"/>
                    <a:pt x="0" y="21669"/>
                    <a:pt x="0" y="25329"/>
                  </a:cubicBezTo>
                  <a:lnTo>
                    <a:pt x="0" y="33571"/>
                  </a:lnTo>
                  <a:cubicBezTo>
                    <a:pt x="0" y="37232"/>
                    <a:pt x="525" y="40604"/>
                    <a:pt x="1578" y="43689"/>
                  </a:cubicBezTo>
                  <a:cubicBezTo>
                    <a:pt x="2627" y="46778"/>
                    <a:pt x="4173" y="49438"/>
                    <a:pt x="6211" y="51675"/>
                  </a:cubicBezTo>
                  <a:cubicBezTo>
                    <a:pt x="8245" y="53915"/>
                    <a:pt x="10776" y="55679"/>
                    <a:pt x="13795" y="56964"/>
                  </a:cubicBezTo>
                  <a:cubicBezTo>
                    <a:pt x="16814" y="58252"/>
                    <a:pt x="20326" y="58900"/>
                    <a:pt x="24334" y="58900"/>
                  </a:cubicBezTo>
                  <a:cubicBezTo>
                    <a:pt x="28338" y="58900"/>
                    <a:pt x="31850" y="58252"/>
                    <a:pt x="34869" y="56964"/>
                  </a:cubicBezTo>
                  <a:cubicBezTo>
                    <a:pt x="37889" y="55679"/>
                    <a:pt x="40419" y="53915"/>
                    <a:pt x="42453" y="51675"/>
                  </a:cubicBezTo>
                  <a:cubicBezTo>
                    <a:pt x="44491" y="49438"/>
                    <a:pt x="46033" y="46778"/>
                    <a:pt x="47086" y="43689"/>
                  </a:cubicBezTo>
                  <a:cubicBezTo>
                    <a:pt x="48136" y="40604"/>
                    <a:pt x="48664" y="37232"/>
                    <a:pt x="48664" y="33571"/>
                  </a:cubicBezTo>
                  <a:lnTo>
                    <a:pt x="48664" y="25329"/>
                  </a:lnTo>
                  <a:cubicBezTo>
                    <a:pt x="48664" y="21669"/>
                    <a:pt x="48136" y="18296"/>
                    <a:pt x="47086" y="15207"/>
                  </a:cubicBezTo>
                  <a:cubicBezTo>
                    <a:pt x="46033" y="12122"/>
                    <a:pt x="44492" y="9462"/>
                    <a:pt x="42453" y="7225"/>
                  </a:cubicBezTo>
                  <a:moveTo>
                    <a:pt x="35226" y="33571"/>
                  </a:moveTo>
                  <a:cubicBezTo>
                    <a:pt x="35226" y="37776"/>
                    <a:pt x="34313" y="41113"/>
                    <a:pt x="32479" y="43589"/>
                  </a:cubicBezTo>
                  <a:cubicBezTo>
                    <a:pt x="30645" y="46065"/>
                    <a:pt x="27930" y="47302"/>
                    <a:pt x="24334" y="47302"/>
                  </a:cubicBezTo>
                  <a:cubicBezTo>
                    <a:pt x="20735" y="47302"/>
                    <a:pt x="18024" y="46065"/>
                    <a:pt x="16190" y="43589"/>
                  </a:cubicBezTo>
                  <a:cubicBezTo>
                    <a:pt x="14356" y="41112"/>
                    <a:pt x="13439" y="37776"/>
                    <a:pt x="13439" y="33571"/>
                  </a:cubicBezTo>
                  <a:lnTo>
                    <a:pt x="13439" y="25329"/>
                  </a:lnTo>
                  <a:cubicBezTo>
                    <a:pt x="13439" y="21124"/>
                    <a:pt x="14356" y="17788"/>
                    <a:pt x="16190" y="15311"/>
                  </a:cubicBezTo>
                  <a:cubicBezTo>
                    <a:pt x="18024" y="12834"/>
                    <a:pt x="20735" y="11598"/>
                    <a:pt x="24334" y="11598"/>
                  </a:cubicBezTo>
                  <a:cubicBezTo>
                    <a:pt x="27930" y="11598"/>
                    <a:pt x="30645" y="12834"/>
                    <a:pt x="32479" y="15311"/>
                  </a:cubicBezTo>
                  <a:cubicBezTo>
                    <a:pt x="34313" y="17788"/>
                    <a:pt x="35226" y="21124"/>
                    <a:pt x="35226" y="25329"/>
                  </a:cubicBezTo>
                  <a:lnTo>
                    <a:pt x="35226" y="3357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7" name="Freeform 146">
              <a:extLst>
                <a:ext uri="{FF2B5EF4-FFF2-40B4-BE49-F238E27FC236}">
                  <a16:creationId xmlns:a16="http://schemas.microsoft.com/office/drawing/2014/main" id="{4DC56638-29B3-3062-F809-FF0C4356FE57}"/>
                </a:ext>
              </a:extLst>
            </p:cNvPr>
            <p:cNvSpPr/>
            <p:nvPr/>
          </p:nvSpPr>
          <p:spPr>
            <a:xfrm>
              <a:off x="11170336" y="6464479"/>
              <a:ext cx="29527" cy="58083"/>
            </a:xfrm>
            <a:custGeom>
              <a:avLst/>
              <a:gdLst>
                <a:gd name="connsiteX0" fmla="*/ 27489 w 29527"/>
                <a:gd name="connsiteY0" fmla="*/ 0 h 58083"/>
                <a:gd name="connsiteX1" fmla="*/ 20566 w 29527"/>
                <a:gd name="connsiteY1" fmla="*/ 964 h 58083"/>
                <a:gd name="connsiteX2" fmla="*/ 12930 w 29527"/>
                <a:gd name="connsiteY2" fmla="*/ 4885 h 58083"/>
                <a:gd name="connsiteX3" fmla="*/ 12930 w 29527"/>
                <a:gd name="connsiteY3" fmla="*/ 2745 h 58083"/>
                <a:gd name="connsiteX4" fmla="*/ 12321 w 29527"/>
                <a:gd name="connsiteY4" fmla="*/ 1320 h 58083"/>
                <a:gd name="connsiteX5" fmla="*/ 10895 w 29527"/>
                <a:gd name="connsiteY5" fmla="*/ 712 h 58083"/>
                <a:gd name="connsiteX6" fmla="*/ 2038 w 29527"/>
                <a:gd name="connsiteY6" fmla="*/ 712 h 58083"/>
                <a:gd name="connsiteX7" fmla="*/ 613 w 29527"/>
                <a:gd name="connsiteY7" fmla="*/ 1320 h 58083"/>
                <a:gd name="connsiteX8" fmla="*/ 0 w 29527"/>
                <a:gd name="connsiteY8" fmla="*/ 2745 h 58083"/>
                <a:gd name="connsiteX9" fmla="*/ 0 w 29527"/>
                <a:gd name="connsiteY9" fmla="*/ 55948 h 58083"/>
                <a:gd name="connsiteX10" fmla="*/ 613 w 29527"/>
                <a:gd name="connsiteY10" fmla="*/ 57420 h 58083"/>
                <a:gd name="connsiteX11" fmla="*/ 2038 w 29527"/>
                <a:gd name="connsiteY11" fmla="*/ 58084 h 58083"/>
                <a:gd name="connsiteX12" fmla="*/ 11404 w 29527"/>
                <a:gd name="connsiteY12" fmla="*/ 58084 h 58083"/>
                <a:gd name="connsiteX13" fmla="*/ 12830 w 29527"/>
                <a:gd name="connsiteY13" fmla="*/ 57420 h 58083"/>
                <a:gd name="connsiteX14" fmla="*/ 13438 w 29527"/>
                <a:gd name="connsiteY14" fmla="*/ 55948 h 58083"/>
                <a:gd name="connsiteX15" fmla="*/ 13438 w 29527"/>
                <a:gd name="connsiteY15" fmla="*/ 15055 h 58083"/>
                <a:gd name="connsiteX16" fmla="*/ 20009 w 29527"/>
                <a:gd name="connsiteY16" fmla="*/ 12363 h 58083"/>
                <a:gd name="connsiteX17" fmla="*/ 27489 w 29527"/>
                <a:gd name="connsiteY17" fmla="*/ 11394 h 58083"/>
                <a:gd name="connsiteX18" fmla="*/ 28915 w 29527"/>
                <a:gd name="connsiteY18" fmla="*/ 10782 h 58083"/>
                <a:gd name="connsiteX19" fmla="*/ 29527 w 29527"/>
                <a:gd name="connsiteY19" fmla="*/ 9358 h 58083"/>
                <a:gd name="connsiteX20" fmla="*/ 29527 w 29527"/>
                <a:gd name="connsiteY20" fmla="*/ 2036 h 58083"/>
                <a:gd name="connsiteX21" fmla="*/ 28915 w 29527"/>
                <a:gd name="connsiteY21" fmla="*/ 608 h 58083"/>
                <a:gd name="connsiteX22" fmla="*/ 27489 w 29527"/>
                <a:gd name="connsiteY22" fmla="*/ 0 h 58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527" h="58083">
                  <a:moveTo>
                    <a:pt x="27489" y="0"/>
                  </a:moveTo>
                  <a:cubicBezTo>
                    <a:pt x="25455" y="0"/>
                    <a:pt x="23145" y="324"/>
                    <a:pt x="20566" y="964"/>
                  </a:cubicBezTo>
                  <a:cubicBezTo>
                    <a:pt x="17987" y="1613"/>
                    <a:pt x="15440" y="2917"/>
                    <a:pt x="12930" y="4885"/>
                  </a:cubicBezTo>
                  <a:lnTo>
                    <a:pt x="12930" y="2745"/>
                  </a:lnTo>
                  <a:cubicBezTo>
                    <a:pt x="12930" y="2209"/>
                    <a:pt x="12729" y="1728"/>
                    <a:pt x="12321" y="1320"/>
                  </a:cubicBezTo>
                  <a:cubicBezTo>
                    <a:pt x="11913" y="916"/>
                    <a:pt x="11436" y="712"/>
                    <a:pt x="10895" y="712"/>
                  </a:cubicBezTo>
                  <a:lnTo>
                    <a:pt x="2038" y="712"/>
                  </a:lnTo>
                  <a:cubicBezTo>
                    <a:pt x="1494" y="712"/>
                    <a:pt x="1021" y="916"/>
                    <a:pt x="613" y="1320"/>
                  </a:cubicBezTo>
                  <a:cubicBezTo>
                    <a:pt x="204" y="1728"/>
                    <a:pt x="0" y="2209"/>
                    <a:pt x="0" y="2745"/>
                  </a:cubicBezTo>
                  <a:lnTo>
                    <a:pt x="0" y="55948"/>
                  </a:lnTo>
                  <a:cubicBezTo>
                    <a:pt x="0" y="56492"/>
                    <a:pt x="204" y="56980"/>
                    <a:pt x="613" y="57420"/>
                  </a:cubicBezTo>
                  <a:cubicBezTo>
                    <a:pt x="1021" y="57864"/>
                    <a:pt x="1494" y="58084"/>
                    <a:pt x="2038" y="58084"/>
                  </a:cubicBezTo>
                  <a:lnTo>
                    <a:pt x="11404" y="58084"/>
                  </a:lnTo>
                  <a:cubicBezTo>
                    <a:pt x="11945" y="58084"/>
                    <a:pt x="12421" y="57864"/>
                    <a:pt x="12830" y="57420"/>
                  </a:cubicBezTo>
                  <a:cubicBezTo>
                    <a:pt x="13238" y="56980"/>
                    <a:pt x="13438" y="56492"/>
                    <a:pt x="13438" y="55948"/>
                  </a:cubicBezTo>
                  <a:lnTo>
                    <a:pt x="13438" y="15055"/>
                  </a:lnTo>
                  <a:cubicBezTo>
                    <a:pt x="15608" y="13903"/>
                    <a:pt x="17799" y="13003"/>
                    <a:pt x="20009" y="12363"/>
                  </a:cubicBezTo>
                  <a:cubicBezTo>
                    <a:pt x="22211" y="11715"/>
                    <a:pt x="24706" y="11394"/>
                    <a:pt x="27489" y="11394"/>
                  </a:cubicBezTo>
                  <a:cubicBezTo>
                    <a:pt x="28034" y="11394"/>
                    <a:pt x="28510" y="11190"/>
                    <a:pt x="28915" y="10782"/>
                  </a:cubicBezTo>
                  <a:cubicBezTo>
                    <a:pt x="29323" y="10374"/>
                    <a:pt x="29527" y="9902"/>
                    <a:pt x="29527" y="9358"/>
                  </a:cubicBezTo>
                  <a:lnTo>
                    <a:pt x="29527" y="2036"/>
                  </a:lnTo>
                  <a:cubicBezTo>
                    <a:pt x="29527" y="1492"/>
                    <a:pt x="29323" y="1020"/>
                    <a:pt x="28915" y="608"/>
                  </a:cubicBezTo>
                  <a:cubicBezTo>
                    <a:pt x="28510" y="204"/>
                    <a:pt x="28034" y="0"/>
                    <a:pt x="27489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</p:grpSp>
      <p:sp>
        <p:nvSpPr>
          <p:cNvPr id="149" name="Slide Number Placeholder 5">
            <a:extLst>
              <a:ext uri="{FF2B5EF4-FFF2-40B4-BE49-F238E27FC236}">
                <a16:creationId xmlns:a16="http://schemas.microsoft.com/office/drawing/2014/main" id="{F8D50C65-3965-43BF-DB67-0C61801CC052}"/>
              </a:ext>
            </a:extLst>
          </p:cNvPr>
          <p:cNvSpPr txBox="1">
            <a:spLocks/>
          </p:cNvSpPr>
          <p:nvPr userDrawn="1"/>
        </p:nvSpPr>
        <p:spPr>
          <a:xfrm>
            <a:off x="265862" y="628191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S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AEA212-6E8F-0F4F-A350-773C3E3199A0}" type="slidenum">
              <a:rPr lang="en-SA" sz="1400" smtClean="0">
                <a:solidFill>
                  <a:schemeClr val="bg1"/>
                </a:solidFill>
                <a:latin typeface="NeoSansArabic" panose="020B0504030504040204" pitchFamily="34" charset="-78"/>
                <a:cs typeface="NeoSansArabic" panose="020B0504030504040204" pitchFamily="34" charset="-78"/>
              </a:rPr>
              <a:pPr/>
              <a:t>‹#›</a:t>
            </a:fld>
            <a:endParaRPr lang="en-SA" sz="1400" dirty="0">
              <a:solidFill>
                <a:schemeClr val="bg1"/>
              </a:solidFill>
              <a:latin typeface="NeoSansArabic" panose="020B0504030504040204" pitchFamily="34" charset="-78"/>
              <a:cs typeface="NeoSansArabic" panose="020B050403050404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730776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3DF0CE2-E470-FD7D-7131-9C8DF2E17844}"/>
              </a:ext>
            </a:extLst>
          </p:cNvPr>
          <p:cNvSpPr/>
          <p:nvPr userDrawn="1"/>
        </p:nvSpPr>
        <p:spPr>
          <a:xfrm>
            <a:off x="2343963" y="952185"/>
            <a:ext cx="12309987" cy="6926727"/>
          </a:xfrm>
          <a:prstGeom prst="rect">
            <a:avLst/>
          </a:prstGeom>
          <a:solidFill>
            <a:srgbClr val="15546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SA" dirty="0"/>
          </a:p>
        </p:txBody>
      </p:sp>
      <p:grpSp>
        <p:nvGrpSpPr>
          <p:cNvPr id="76" name="Graphic 219">
            <a:extLst>
              <a:ext uri="{FF2B5EF4-FFF2-40B4-BE49-F238E27FC236}">
                <a16:creationId xmlns:a16="http://schemas.microsoft.com/office/drawing/2014/main" id="{89820C85-E1A9-687A-0E61-8CBF343450FE}"/>
              </a:ext>
            </a:extLst>
          </p:cNvPr>
          <p:cNvGrpSpPr/>
          <p:nvPr userDrawn="1"/>
        </p:nvGrpSpPr>
        <p:grpSpPr>
          <a:xfrm>
            <a:off x="10337179" y="5944461"/>
            <a:ext cx="1345429" cy="580601"/>
            <a:chOff x="10337179" y="5944461"/>
            <a:chExt cx="1345429" cy="580601"/>
          </a:xfrm>
          <a:solidFill>
            <a:srgbClr val="F2F2F2"/>
          </a:solidFill>
        </p:grpSpPr>
        <p:sp>
          <p:nvSpPr>
            <p:cNvPr id="77" name="Freeform 76">
              <a:extLst>
                <a:ext uri="{FF2B5EF4-FFF2-40B4-BE49-F238E27FC236}">
                  <a16:creationId xmlns:a16="http://schemas.microsoft.com/office/drawing/2014/main" id="{387EBFAF-7629-472E-BCCC-5B4A23AD0659}"/>
                </a:ext>
              </a:extLst>
            </p:cNvPr>
            <p:cNvSpPr/>
            <p:nvPr/>
          </p:nvSpPr>
          <p:spPr>
            <a:xfrm>
              <a:off x="11269430" y="6073201"/>
              <a:ext cx="186440" cy="240557"/>
            </a:xfrm>
            <a:custGeom>
              <a:avLst/>
              <a:gdLst>
                <a:gd name="connsiteX0" fmla="*/ 173647 w 186440"/>
                <a:gd name="connsiteY0" fmla="*/ 103811 h 240557"/>
                <a:gd name="connsiteX1" fmla="*/ 173567 w 186440"/>
                <a:gd name="connsiteY1" fmla="*/ 103751 h 240557"/>
                <a:gd name="connsiteX2" fmla="*/ 34744 w 186440"/>
                <a:gd name="connsiteY2" fmla="*/ 3643 h 240557"/>
                <a:gd name="connsiteX3" fmla="*/ 9781 w 186440"/>
                <a:gd name="connsiteY3" fmla="*/ 5679 h 240557"/>
                <a:gd name="connsiteX4" fmla="*/ 9853 w 186440"/>
                <a:gd name="connsiteY4" fmla="*/ 32937 h 240557"/>
                <a:gd name="connsiteX5" fmla="*/ 103949 w 186440"/>
                <a:gd name="connsiteY5" fmla="*/ 126420 h 240557"/>
                <a:gd name="connsiteX6" fmla="*/ 7010 w 186440"/>
                <a:gd name="connsiteY6" fmla="*/ 206413 h 240557"/>
                <a:gd name="connsiteX7" fmla="*/ 2610 w 186440"/>
                <a:gd name="connsiteY7" fmla="*/ 230962 h 240557"/>
                <a:gd name="connsiteX8" fmla="*/ 28986 w 186440"/>
                <a:gd name="connsiteY8" fmla="*/ 237943 h 240557"/>
                <a:gd name="connsiteX9" fmla="*/ 171089 w 186440"/>
                <a:gd name="connsiteY9" fmla="*/ 155450 h 240557"/>
                <a:gd name="connsiteX10" fmla="*/ 180607 w 186440"/>
                <a:gd name="connsiteY10" fmla="*/ 146844 h 240557"/>
                <a:gd name="connsiteX11" fmla="*/ 173647 w 186440"/>
                <a:gd name="connsiteY11" fmla="*/ 103811 h 24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6440" h="240557">
                  <a:moveTo>
                    <a:pt x="173647" y="103811"/>
                  </a:moveTo>
                  <a:lnTo>
                    <a:pt x="173567" y="103751"/>
                  </a:lnTo>
                  <a:lnTo>
                    <a:pt x="34744" y="3643"/>
                  </a:lnTo>
                  <a:cubicBezTo>
                    <a:pt x="27188" y="-1818"/>
                    <a:pt x="16565" y="-1138"/>
                    <a:pt x="9781" y="5679"/>
                  </a:cubicBezTo>
                  <a:cubicBezTo>
                    <a:pt x="2265" y="13225"/>
                    <a:pt x="2301" y="25431"/>
                    <a:pt x="9853" y="32937"/>
                  </a:cubicBezTo>
                  <a:lnTo>
                    <a:pt x="103949" y="126420"/>
                  </a:lnTo>
                  <a:lnTo>
                    <a:pt x="7010" y="206413"/>
                  </a:lnTo>
                  <a:cubicBezTo>
                    <a:pt x="-149" y="212310"/>
                    <a:pt x="-2199" y="222684"/>
                    <a:pt x="2610" y="230962"/>
                  </a:cubicBezTo>
                  <a:cubicBezTo>
                    <a:pt x="7963" y="240167"/>
                    <a:pt x="19772" y="243296"/>
                    <a:pt x="28986" y="237943"/>
                  </a:cubicBezTo>
                  <a:lnTo>
                    <a:pt x="171089" y="155450"/>
                  </a:lnTo>
                  <a:cubicBezTo>
                    <a:pt x="174673" y="153350"/>
                    <a:pt x="178020" y="150421"/>
                    <a:pt x="180607" y="146844"/>
                  </a:cubicBezTo>
                  <a:cubicBezTo>
                    <a:pt x="190573" y="133037"/>
                    <a:pt x="187458" y="113773"/>
                    <a:pt x="173647" y="1038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78" name="Freeform 77">
              <a:extLst>
                <a:ext uri="{FF2B5EF4-FFF2-40B4-BE49-F238E27FC236}">
                  <a16:creationId xmlns:a16="http://schemas.microsoft.com/office/drawing/2014/main" id="{10DCEBE2-E8F2-D6CA-D64A-F1A263A362BE}"/>
                </a:ext>
              </a:extLst>
            </p:cNvPr>
            <p:cNvSpPr/>
            <p:nvPr/>
          </p:nvSpPr>
          <p:spPr>
            <a:xfrm>
              <a:off x="11478073" y="6224938"/>
              <a:ext cx="196912" cy="300125"/>
            </a:xfrm>
            <a:custGeom>
              <a:avLst/>
              <a:gdLst>
                <a:gd name="connsiteX0" fmla="*/ 187427 w 196912"/>
                <a:gd name="connsiteY0" fmla="*/ 88797 h 300125"/>
                <a:gd name="connsiteX1" fmla="*/ 44255 w 196912"/>
                <a:gd name="connsiteY1" fmla="*/ 4328 h 300125"/>
                <a:gd name="connsiteX2" fmla="*/ 27025 w 196912"/>
                <a:gd name="connsiteY2" fmla="*/ 31 h 300125"/>
                <a:gd name="connsiteX3" fmla="*/ 0 w 196912"/>
                <a:gd name="connsiteY3" fmla="*/ 29777 h 300125"/>
                <a:gd name="connsiteX4" fmla="*/ 224 w 196912"/>
                <a:gd name="connsiteY4" fmla="*/ 281729 h 300125"/>
                <a:gd name="connsiteX5" fmla="*/ 18223 w 196912"/>
                <a:gd name="connsiteY5" fmla="*/ 300085 h 300125"/>
                <a:gd name="connsiteX6" fmla="*/ 38681 w 196912"/>
                <a:gd name="connsiteY6" fmla="*/ 282117 h 300125"/>
                <a:gd name="connsiteX7" fmla="*/ 58246 w 196912"/>
                <a:gd name="connsiteY7" fmla="*/ 79639 h 300125"/>
                <a:gd name="connsiteX8" fmla="*/ 170617 w 196912"/>
                <a:gd name="connsiteY8" fmla="*/ 123356 h 300125"/>
                <a:gd name="connsiteX9" fmla="*/ 194230 w 196912"/>
                <a:gd name="connsiteY9" fmla="*/ 115195 h 300125"/>
                <a:gd name="connsiteX10" fmla="*/ 187427 w 196912"/>
                <a:gd name="connsiteY10" fmla="*/ 88797 h 30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6912" h="300125">
                  <a:moveTo>
                    <a:pt x="187427" y="88797"/>
                  </a:moveTo>
                  <a:lnTo>
                    <a:pt x="44255" y="4328"/>
                  </a:lnTo>
                  <a:cubicBezTo>
                    <a:pt x="39218" y="1347"/>
                    <a:pt x="33307" y="-245"/>
                    <a:pt x="27025" y="31"/>
                  </a:cubicBezTo>
                  <a:cubicBezTo>
                    <a:pt x="9818" y="787"/>
                    <a:pt x="0" y="11565"/>
                    <a:pt x="0" y="29777"/>
                  </a:cubicBezTo>
                  <a:cubicBezTo>
                    <a:pt x="0" y="92766"/>
                    <a:pt x="224" y="217672"/>
                    <a:pt x="224" y="281729"/>
                  </a:cubicBezTo>
                  <a:cubicBezTo>
                    <a:pt x="224" y="291391"/>
                    <a:pt x="8349" y="299449"/>
                    <a:pt x="18223" y="300085"/>
                  </a:cubicBezTo>
                  <a:cubicBezTo>
                    <a:pt x="28843" y="300765"/>
                    <a:pt x="37996" y="292719"/>
                    <a:pt x="38681" y="282117"/>
                  </a:cubicBezTo>
                  <a:lnTo>
                    <a:pt x="58246" y="79639"/>
                  </a:lnTo>
                  <a:lnTo>
                    <a:pt x="170617" y="123356"/>
                  </a:lnTo>
                  <a:cubicBezTo>
                    <a:pt x="179274" y="126737"/>
                    <a:pt x="189353" y="123448"/>
                    <a:pt x="194230" y="115195"/>
                  </a:cubicBezTo>
                  <a:cubicBezTo>
                    <a:pt x="199644" y="106029"/>
                    <a:pt x="196605" y="94210"/>
                    <a:pt x="187427" y="88797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79" name="Freeform 78">
              <a:extLst>
                <a:ext uri="{FF2B5EF4-FFF2-40B4-BE49-F238E27FC236}">
                  <a16:creationId xmlns:a16="http://schemas.microsoft.com/office/drawing/2014/main" id="{78E1EB69-0664-FE5B-F1F9-111B1CAE377A}"/>
                </a:ext>
              </a:extLst>
            </p:cNvPr>
            <p:cNvSpPr/>
            <p:nvPr/>
          </p:nvSpPr>
          <p:spPr>
            <a:xfrm>
              <a:off x="11478294" y="5944461"/>
              <a:ext cx="204314" cy="233172"/>
            </a:xfrm>
            <a:custGeom>
              <a:avLst/>
              <a:gdLst>
                <a:gd name="connsiteX0" fmla="*/ 203613 w 204314"/>
                <a:gd name="connsiteY0" fmla="*/ 138479 h 233172"/>
                <a:gd name="connsiteX1" fmla="*/ 179883 w 204314"/>
                <a:gd name="connsiteY1" fmla="*/ 125032 h 233172"/>
                <a:gd name="connsiteX2" fmla="*/ 57213 w 204314"/>
                <a:gd name="connsiteY2" fmla="*/ 158887 h 233172"/>
                <a:gd name="connsiteX3" fmla="*/ 38309 w 204314"/>
                <a:gd name="connsiteY3" fmla="*/ 16142 h 233172"/>
                <a:gd name="connsiteX4" fmla="*/ 18973 w 204314"/>
                <a:gd name="connsiteY4" fmla="*/ 2 h 233172"/>
                <a:gd name="connsiteX5" fmla="*/ 1 w 204314"/>
                <a:gd name="connsiteY5" fmla="*/ 19575 h 233172"/>
                <a:gd name="connsiteX6" fmla="*/ 1 w 204314"/>
                <a:gd name="connsiteY6" fmla="*/ 203160 h 233172"/>
                <a:gd name="connsiteX7" fmla="*/ 40956 w 204314"/>
                <a:gd name="connsiteY7" fmla="*/ 230926 h 233172"/>
                <a:gd name="connsiteX8" fmla="*/ 193069 w 204314"/>
                <a:gd name="connsiteY8" fmla="*/ 161124 h 233172"/>
                <a:gd name="connsiteX9" fmla="*/ 203613 w 204314"/>
                <a:gd name="connsiteY9" fmla="*/ 138479 h 233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4314" h="233172">
                  <a:moveTo>
                    <a:pt x="203613" y="138479"/>
                  </a:moveTo>
                  <a:cubicBezTo>
                    <a:pt x="200778" y="128217"/>
                    <a:pt x="190154" y="122196"/>
                    <a:pt x="179883" y="125032"/>
                  </a:cubicBezTo>
                  <a:lnTo>
                    <a:pt x="57213" y="158887"/>
                  </a:lnTo>
                  <a:lnTo>
                    <a:pt x="38309" y="16142"/>
                  </a:lnTo>
                  <a:cubicBezTo>
                    <a:pt x="36796" y="6864"/>
                    <a:pt x="28659" y="-150"/>
                    <a:pt x="18973" y="2"/>
                  </a:cubicBezTo>
                  <a:cubicBezTo>
                    <a:pt x="8325" y="175"/>
                    <a:pt x="-84" y="8936"/>
                    <a:pt x="1" y="19575"/>
                  </a:cubicBezTo>
                  <a:cubicBezTo>
                    <a:pt x="373" y="65468"/>
                    <a:pt x="1" y="157263"/>
                    <a:pt x="1" y="203160"/>
                  </a:cubicBezTo>
                  <a:cubicBezTo>
                    <a:pt x="1" y="228138"/>
                    <a:pt x="25456" y="238036"/>
                    <a:pt x="40956" y="230926"/>
                  </a:cubicBezTo>
                  <a:lnTo>
                    <a:pt x="193069" y="161124"/>
                  </a:lnTo>
                  <a:cubicBezTo>
                    <a:pt x="201526" y="157259"/>
                    <a:pt x="206171" y="147725"/>
                    <a:pt x="203613" y="138479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0" name="Freeform 79">
              <a:extLst>
                <a:ext uri="{FF2B5EF4-FFF2-40B4-BE49-F238E27FC236}">
                  <a16:creationId xmlns:a16="http://schemas.microsoft.com/office/drawing/2014/main" id="{462DF52A-A97C-29E9-124F-D7FBC7905063}"/>
                </a:ext>
              </a:extLst>
            </p:cNvPr>
            <p:cNvSpPr/>
            <p:nvPr/>
          </p:nvSpPr>
          <p:spPr>
            <a:xfrm>
              <a:off x="10344716" y="6080278"/>
              <a:ext cx="12013" cy="12510"/>
            </a:xfrm>
            <a:custGeom>
              <a:avLst/>
              <a:gdLst>
                <a:gd name="connsiteX0" fmla="*/ 2443 w 12013"/>
                <a:gd name="connsiteY0" fmla="*/ 12511 h 12510"/>
                <a:gd name="connsiteX1" fmla="*/ 9466 w 12013"/>
                <a:gd name="connsiteY1" fmla="*/ 12511 h 12510"/>
                <a:gd name="connsiteX2" fmla="*/ 11196 w 12013"/>
                <a:gd name="connsiteY2" fmla="*/ 11851 h 12510"/>
                <a:gd name="connsiteX3" fmla="*/ 12013 w 12013"/>
                <a:gd name="connsiteY3" fmla="*/ 10274 h 12510"/>
                <a:gd name="connsiteX4" fmla="*/ 12013 w 12013"/>
                <a:gd name="connsiteY4" fmla="*/ 2337 h 12510"/>
                <a:gd name="connsiteX5" fmla="*/ 11248 w 12013"/>
                <a:gd name="connsiteY5" fmla="*/ 660 h 12510"/>
                <a:gd name="connsiteX6" fmla="*/ 9466 w 12013"/>
                <a:gd name="connsiteY6" fmla="*/ 0 h 12510"/>
                <a:gd name="connsiteX7" fmla="*/ 2443 w 12013"/>
                <a:gd name="connsiteY7" fmla="*/ 0 h 12510"/>
                <a:gd name="connsiteX8" fmla="*/ 713 w 12013"/>
                <a:gd name="connsiteY8" fmla="*/ 660 h 12510"/>
                <a:gd name="connsiteX9" fmla="*/ 0 w 12013"/>
                <a:gd name="connsiteY9" fmla="*/ 2337 h 12510"/>
                <a:gd name="connsiteX10" fmla="*/ 0 w 12013"/>
                <a:gd name="connsiteY10" fmla="*/ 10274 h 12510"/>
                <a:gd name="connsiteX11" fmla="*/ 713 w 12013"/>
                <a:gd name="connsiteY11" fmla="*/ 11851 h 12510"/>
                <a:gd name="connsiteX12" fmla="*/ 2443 w 12013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3" h="12510">
                  <a:moveTo>
                    <a:pt x="2443" y="12511"/>
                  </a:moveTo>
                  <a:lnTo>
                    <a:pt x="9466" y="12511"/>
                  </a:lnTo>
                  <a:cubicBezTo>
                    <a:pt x="10079" y="12511"/>
                    <a:pt x="10656" y="12295"/>
                    <a:pt x="11196" y="11851"/>
                  </a:cubicBezTo>
                  <a:cubicBezTo>
                    <a:pt x="11741" y="11410"/>
                    <a:pt x="12013" y="10882"/>
                    <a:pt x="12013" y="10274"/>
                  </a:cubicBezTo>
                  <a:lnTo>
                    <a:pt x="12013" y="2337"/>
                  </a:lnTo>
                  <a:cubicBezTo>
                    <a:pt x="12013" y="1664"/>
                    <a:pt x="11757" y="1100"/>
                    <a:pt x="11248" y="660"/>
                  </a:cubicBezTo>
                  <a:cubicBezTo>
                    <a:pt x="10740" y="220"/>
                    <a:pt x="10143" y="0"/>
                    <a:pt x="9466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4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36" y="11411"/>
                    <a:pt x="713" y="11851"/>
                  </a:cubicBezTo>
                  <a:cubicBezTo>
                    <a:pt x="1185" y="12295"/>
                    <a:pt x="1762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1" name="Freeform 80">
              <a:extLst>
                <a:ext uri="{FF2B5EF4-FFF2-40B4-BE49-F238E27FC236}">
                  <a16:creationId xmlns:a16="http://schemas.microsoft.com/office/drawing/2014/main" id="{6627A15E-55B8-65EE-9286-BEEEB6D3A068}"/>
                </a:ext>
              </a:extLst>
            </p:cNvPr>
            <p:cNvSpPr/>
            <p:nvPr/>
          </p:nvSpPr>
          <p:spPr>
            <a:xfrm>
              <a:off x="10337179" y="6074888"/>
              <a:ext cx="233648" cy="79744"/>
            </a:xfrm>
            <a:custGeom>
              <a:avLst/>
              <a:gdLst>
                <a:gd name="connsiteX0" fmla="*/ 6059 w 233648"/>
                <a:gd name="connsiteY0" fmla="*/ 70999 h 79744"/>
                <a:gd name="connsiteX1" fmla="*/ 12626 w 233648"/>
                <a:gd name="connsiteY1" fmla="*/ 74712 h 79744"/>
                <a:gd name="connsiteX2" fmla="*/ 20670 w 233648"/>
                <a:gd name="connsiteY2" fmla="*/ 75884 h 79744"/>
                <a:gd name="connsiteX3" fmla="*/ 21992 w 233648"/>
                <a:gd name="connsiteY3" fmla="*/ 75884 h 79744"/>
                <a:gd name="connsiteX4" fmla="*/ 28967 w 233648"/>
                <a:gd name="connsiteY4" fmla="*/ 74812 h 79744"/>
                <a:gd name="connsiteX5" fmla="*/ 34413 w 233648"/>
                <a:gd name="connsiteY5" fmla="*/ 71711 h 79744"/>
                <a:gd name="connsiteX6" fmla="*/ 39503 w 233648"/>
                <a:gd name="connsiteY6" fmla="*/ 76088 h 79744"/>
                <a:gd name="connsiteX7" fmla="*/ 48156 w 233648"/>
                <a:gd name="connsiteY7" fmla="*/ 77408 h 79744"/>
                <a:gd name="connsiteX8" fmla="*/ 54875 w 233648"/>
                <a:gd name="connsiteY8" fmla="*/ 77408 h 79744"/>
                <a:gd name="connsiteX9" fmla="*/ 58386 w 233648"/>
                <a:gd name="connsiteY9" fmla="*/ 77256 h 79744"/>
                <a:gd name="connsiteX10" fmla="*/ 62155 w 233648"/>
                <a:gd name="connsiteY10" fmla="*/ 76696 h 79744"/>
                <a:gd name="connsiteX11" fmla="*/ 65770 w 233648"/>
                <a:gd name="connsiteY11" fmla="*/ 75628 h 79744"/>
                <a:gd name="connsiteX12" fmla="*/ 68926 w 233648"/>
                <a:gd name="connsiteY12" fmla="*/ 73951 h 79744"/>
                <a:gd name="connsiteX13" fmla="*/ 75545 w 233648"/>
                <a:gd name="connsiteY13" fmla="*/ 76748 h 79744"/>
                <a:gd name="connsiteX14" fmla="*/ 83381 w 233648"/>
                <a:gd name="connsiteY14" fmla="*/ 77408 h 79744"/>
                <a:gd name="connsiteX15" fmla="*/ 86536 w 233648"/>
                <a:gd name="connsiteY15" fmla="*/ 77408 h 79744"/>
                <a:gd name="connsiteX16" fmla="*/ 93155 w 233648"/>
                <a:gd name="connsiteY16" fmla="*/ 76696 h 79744"/>
                <a:gd name="connsiteX17" fmla="*/ 98449 w 233648"/>
                <a:gd name="connsiteY17" fmla="*/ 73951 h 79744"/>
                <a:gd name="connsiteX18" fmla="*/ 105729 w 233648"/>
                <a:gd name="connsiteY18" fmla="*/ 78324 h 79744"/>
                <a:gd name="connsiteX19" fmla="*/ 115755 w 233648"/>
                <a:gd name="connsiteY19" fmla="*/ 79744 h 79744"/>
                <a:gd name="connsiteX20" fmla="*/ 125069 w 233648"/>
                <a:gd name="connsiteY20" fmla="*/ 78324 h 79744"/>
                <a:gd name="connsiteX21" fmla="*/ 131840 w 233648"/>
                <a:gd name="connsiteY21" fmla="*/ 73951 h 79744"/>
                <a:gd name="connsiteX22" fmla="*/ 137847 w 233648"/>
                <a:gd name="connsiteY22" fmla="*/ 76596 h 79744"/>
                <a:gd name="connsiteX23" fmla="*/ 144670 w 233648"/>
                <a:gd name="connsiteY23" fmla="*/ 77408 h 79744"/>
                <a:gd name="connsiteX24" fmla="*/ 148738 w 233648"/>
                <a:gd name="connsiteY24" fmla="*/ 77408 h 79744"/>
                <a:gd name="connsiteX25" fmla="*/ 152250 w 233648"/>
                <a:gd name="connsiteY25" fmla="*/ 77256 h 79744"/>
                <a:gd name="connsiteX26" fmla="*/ 156018 w 233648"/>
                <a:gd name="connsiteY26" fmla="*/ 76696 h 79744"/>
                <a:gd name="connsiteX27" fmla="*/ 159634 w 233648"/>
                <a:gd name="connsiteY27" fmla="*/ 75628 h 79744"/>
                <a:gd name="connsiteX28" fmla="*/ 162789 w 233648"/>
                <a:gd name="connsiteY28" fmla="*/ 73951 h 79744"/>
                <a:gd name="connsiteX29" fmla="*/ 169408 w 233648"/>
                <a:gd name="connsiteY29" fmla="*/ 76748 h 79744"/>
                <a:gd name="connsiteX30" fmla="*/ 177248 w 233648"/>
                <a:gd name="connsiteY30" fmla="*/ 77408 h 79744"/>
                <a:gd name="connsiteX31" fmla="*/ 180504 w 233648"/>
                <a:gd name="connsiteY31" fmla="*/ 77408 h 79744"/>
                <a:gd name="connsiteX32" fmla="*/ 184016 w 233648"/>
                <a:gd name="connsiteY32" fmla="*/ 77256 h 79744"/>
                <a:gd name="connsiteX33" fmla="*/ 187784 w 233648"/>
                <a:gd name="connsiteY33" fmla="*/ 76696 h 79744"/>
                <a:gd name="connsiteX34" fmla="*/ 191396 w 233648"/>
                <a:gd name="connsiteY34" fmla="*/ 75628 h 79744"/>
                <a:gd name="connsiteX35" fmla="*/ 194551 w 233648"/>
                <a:gd name="connsiteY35" fmla="*/ 73951 h 79744"/>
                <a:gd name="connsiteX36" fmla="*/ 201170 w 233648"/>
                <a:gd name="connsiteY36" fmla="*/ 76748 h 79744"/>
                <a:gd name="connsiteX37" fmla="*/ 209010 w 233648"/>
                <a:gd name="connsiteY37" fmla="*/ 77408 h 79744"/>
                <a:gd name="connsiteX38" fmla="*/ 214000 w 233648"/>
                <a:gd name="connsiteY38" fmla="*/ 77408 h 79744"/>
                <a:gd name="connsiteX39" fmla="*/ 218528 w 233648"/>
                <a:gd name="connsiteY39" fmla="*/ 77356 h 79744"/>
                <a:gd name="connsiteX40" fmla="*/ 223365 w 233648"/>
                <a:gd name="connsiteY40" fmla="*/ 77152 h 79744"/>
                <a:gd name="connsiteX41" fmla="*/ 227690 w 233648"/>
                <a:gd name="connsiteY41" fmla="*/ 76796 h 79744"/>
                <a:gd name="connsiteX42" fmla="*/ 230797 w 233648"/>
                <a:gd name="connsiteY42" fmla="*/ 76288 h 79744"/>
                <a:gd name="connsiteX43" fmla="*/ 232475 w 233648"/>
                <a:gd name="connsiteY43" fmla="*/ 75067 h 79744"/>
                <a:gd name="connsiteX44" fmla="*/ 233140 w 233648"/>
                <a:gd name="connsiteY44" fmla="*/ 73339 h 79744"/>
                <a:gd name="connsiteX45" fmla="*/ 233548 w 233648"/>
                <a:gd name="connsiteY45" fmla="*/ 67286 h 79744"/>
                <a:gd name="connsiteX46" fmla="*/ 233649 w 233648"/>
                <a:gd name="connsiteY46" fmla="*/ 61233 h 79744"/>
                <a:gd name="connsiteX47" fmla="*/ 233649 w 233648"/>
                <a:gd name="connsiteY47" fmla="*/ 2132 h 79744"/>
                <a:gd name="connsiteX48" fmla="*/ 233088 w 233648"/>
                <a:gd name="connsiteY48" fmla="*/ 608 h 79744"/>
                <a:gd name="connsiteX49" fmla="*/ 231711 w 233648"/>
                <a:gd name="connsiteY49" fmla="*/ 0 h 79744"/>
                <a:gd name="connsiteX50" fmla="*/ 222449 w 233648"/>
                <a:gd name="connsiteY50" fmla="*/ 0 h 79744"/>
                <a:gd name="connsiteX51" fmla="*/ 221023 w 233648"/>
                <a:gd name="connsiteY51" fmla="*/ 608 h 79744"/>
                <a:gd name="connsiteX52" fmla="*/ 220411 w 233648"/>
                <a:gd name="connsiteY52" fmla="*/ 2132 h 79744"/>
                <a:gd name="connsiteX53" fmla="*/ 220411 w 233648"/>
                <a:gd name="connsiteY53" fmla="*/ 61032 h 79744"/>
                <a:gd name="connsiteX54" fmla="*/ 219650 w 233648"/>
                <a:gd name="connsiteY54" fmla="*/ 63929 h 79744"/>
                <a:gd name="connsiteX55" fmla="*/ 216443 w 233648"/>
                <a:gd name="connsiteY55" fmla="*/ 64385 h 79744"/>
                <a:gd name="connsiteX56" fmla="*/ 207785 w 233648"/>
                <a:gd name="connsiteY56" fmla="*/ 64385 h 79744"/>
                <a:gd name="connsiteX57" fmla="*/ 206108 w 233648"/>
                <a:gd name="connsiteY57" fmla="*/ 64337 h 79744"/>
                <a:gd name="connsiteX58" fmla="*/ 204121 w 233648"/>
                <a:gd name="connsiteY58" fmla="*/ 64081 h 79744"/>
                <a:gd name="connsiteX59" fmla="*/ 202291 w 233648"/>
                <a:gd name="connsiteY59" fmla="*/ 63525 h 79744"/>
                <a:gd name="connsiteX60" fmla="*/ 201170 w 233648"/>
                <a:gd name="connsiteY60" fmla="*/ 62657 h 79744"/>
                <a:gd name="connsiteX61" fmla="*/ 201170 w 233648"/>
                <a:gd name="connsiteY61" fmla="*/ 35599 h 79744"/>
                <a:gd name="connsiteX62" fmla="*/ 200610 w 233648"/>
                <a:gd name="connsiteY62" fmla="*/ 34227 h 79744"/>
                <a:gd name="connsiteX63" fmla="*/ 199236 w 233648"/>
                <a:gd name="connsiteY63" fmla="*/ 33667 h 79744"/>
                <a:gd name="connsiteX64" fmla="*/ 190379 w 233648"/>
                <a:gd name="connsiteY64" fmla="*/ 33667 h 79744"/>
                <a:gd name="connsiteX65" fmla="*/ 188901 w 233648"/>
                <a:gd name="connsiteY65" fmla="*/ 34227 h 79744"/>
                <a:gd name="connsiteX66" fmla="*/ 188345 w 233648"/>
                <a:gd name="connsiteY66" fmla="*/ 35599 h 79744"/>
                <a:gd name="connsiteX67" fmla="*/ 188345 w 233648"/>
                <a:gd name="connsiteY67" fmla="*/ 60928 h 79744"/>
                <a:gd name="connsiteX68" fmla="*/ 187732 w 233648"/>
                <a:gd name="connsiteY68" fmla="*/ 62809 h 79744"/>
                <a:gd name="connsiteX69" fmla="*/ 186255 w 233648"/>
                <a:gd name="connsiteY69" fmla="*/ 63829 h 79744"/>
                <a:gd name="connsiteX70" fmla="*/ 184372 w 233648"/>
                <a:gd name="connsiteY70" fmla="*/ 64285 h 79744"/>
                <a:gd name="connsiteX71" fmla="*/ 182438 w 233648"/>
                <a:gd name="connsiteY71" fmla="*/ 64385 h 79744"/>
                <a:gd name="connsiteX72" fmla="*/ 176028 w 233648"/>
                <a:gd name="connsiteY72" fmla="*/ 64385 h 79744"/>
                <a:gd name="connsiteX73" fmla="*/ 174346 w 233648"/>
                <a:gd name="connsiteY73" fmla="*/ 64337 h 79744"/>
                <a:gd name="connsiteX74" fmla="*/ 172360 w 233648"/>
                <a:gd name="connsiteY74" fmla="*/ 64081 h 79744"/>
                <a:gd name="connsiteX75" fmla="*/ 170526 w 233648"/>
                <a:gd name="connsiteY75" fmla="*/ 63525 h 79744"/>
                <a:gd name="connsiteX76" fmla="*/ 169409 w 233648"/>
                <a:gd name="connsiteY76" fmla="*/ 62656 h 79744"/>
                <a:gd name="connsiteX77" fmla="*/ 169409 w 233648"/>
                <a:gd name="connsiteY77" fmla="*/ 35599 h 79744"/>
                <a:gd name="connsiteX78" fmla="*/ 168848 w 233648"/>
                <a:gd name="connsiteY78" fmla="*/ 34226 h 79744"/>
                <a:gd name="connsiteX79" fmla="*/ 167474 w 233648"/>
                <a:gd name="connsiteY79" fmla="*/ 33666 h 79744"/>
                <a:gd name="connsiteX80" fmla="*/ 158617 w 233648"/>
                <a:gd name="connsiteY80" fmla="*/ 33666 h 79744"/>
                <a:gd name="connsiteX81" fmla="*/ 157139 w 233648"/>
                <a:gd name="connsiteY81" fmla="*/ 34226 h 79744"/>
                <a:gd name="connsiteX82" fmla="*/ 156579 w 233648"/>
                <a:gd name="connsiteY82" fmla="*/ 35599 h 79744"/>
                <a:gd name="connsiteX83" fmla="*/ 156579 w 233648"/>
                <a:gd name="connsiteY83" fmla="*/ 60928 h 79744"/>
                <a:gd name="connsiteX84" fmla="*/ 155970 w 233648"/>
                <a:gd name="connsiteY84" fmla="*/ 62808 h 79744"/>
                <a:gd name="connsiteX85" fmla="*/ 154493 w 233648"/>
                <a:gd name="connsiteY85" fmla="*/ 63829 h 79744"/>
                <a:gd name="connsiteX86" fmla="*/ 152611 w 233648"/>
                <a:gd name="connsiteY86" fmla="*/ 64285 h 79744"/>
                <a:gd name="connsiteX87" fmla="*/ 150676 w 233648"/>
                <a:gd name="connsiteY87" fmla="*/ 64385 h 79744"/>
                <a:gd name="connsiteX88" fmla="*/ 144362 w 233648"/>
                <a:gd name="connsiteY88" fmla="*/ 64385 h 79744"/>
                <a:gd name="connsiteX89" fmla="*/ 142736 w 233648"/>
                <a:gd name="connsiteY89" fmla="*/ 64233 h 79744"/>
                <a:gd name="connsiteX90" fmla="*/ 140798 w 233648"/>
                <a:gd name="connsiteY90" fmla="*/ 63725 h 79744"/>
                <a:gd name="connsiteX91" fmla="*/ 139120 w 233648"/>
                <a:gd name="connsiteY91" fmla="*/ 62760 h 79744"/>
                <a:gd name="connsiteX92" fmla="*/ 138155 w 233648"/>
                <a:gd name="connsiteY92" fmla="*/ 61132 h 79744"/>
                <a:gd name="connsiteX93" fmla="*/ 138355 w 233648"/>
                <a:gd name="connsiteY93" fmla="*/ 59044 h 79744"/>
                <a:gd name="connsiteX94" fmla="*/ 138355 w 233648"/>
                <a:gd name="connsiteY94" fmla="*/ 50958 h 79744"/>
                <a:gd name="connsiteX95" fmla="*/ 132349 w 233648"/>
                <a:gd name="connsiteY95" fmla="*/ 34023 h 79744"/>
                <a:gd name="connsiteX96" fmla="*/ 115960 w 233648"/>
                <a:gd name="connsiteY96" fmla="*/ 28377 h 79744"/>
                <a:gd name="connsiteX97" fmla="*/ 99262 w 233648"/>
                <a:gd name="connsiteY97" fmla="*/ 34127 h 79744"/>
                <a:gd name="connsiteX98" fmla="*/ 93051 w 233648"/>
                <a:gd name="connsiteY98" fmla="*/ 51062 h 79744"/>
                <a:gd name="connsiteX99" fmla="*/ 93051 w 233648"/>
                <a:gd name="connsiteY99" fmla="*/ 59604 h 79744"/>
                <a:gd name="connsiteX100" fmla="*/ 92747 w 233648"/>
                <a:gd name="connsiteY100" fmla="*/ 62048 h 79744"/>
                <a:gd name="connsiteX101" fmla="*/ 91934 w 233648"/>
                <a:gd name="connsiteY101" fmla="*/ 63369 h 79744"/>
                <a:gd name="connsiteX102" fmla="*/ 90456 w 233648"/>
                <a:gd name="connsiteY102" fmla="*/ 64081 h 79744"/>
                <a:gd name="connsiteX103" fmla="*/ 88626 w 233648"/>
                <a:gd name="connsiteY103" fmla="*/ 64337 h 79744"/>
                <a:gd name="connsiteX104" fmla="*/ 86944 w 233648"/>
                <a:gd name="connsiteY104" fmla="*/ 64385 h 79744"/>
                <a:gd name="connsiteX105" fmla="*/ 82159 w 233648"/>
                <a:gd name="connsiteY105" fmla="*/ 64385 h 79744"/>
                <a:gd name="connsiteX106" fmla="*/ 80482 w 233648"/>
                <a:gd name="connsiteY106" fmla="*/ 64337 h 79744"/>
                <a:gd name="connsiteX107" fmla="*/ 78495 w 233648"/>
                <a:gd name="connsiteY107" fmla="*/ 64081 h 79744"/>
                <a:gd name="connsiteX108" fmla="*/ 76661 w 233648"/>
                <a:gd name="connsiteY108" fmla="*/ 63525 h 79744"/>
                <a:gd name="connsiteX109" fmla="*/ 75544 w 233648"/>
                <a:gd name="connsiteY109" fmla="*/ 62656 h 79744"/>
                <a:gd name="connsiteX110" fmla="*/ 75544 w 233648"/>
                <a:gd name="connsiteY110" fmla="*/ 35599 h 79744"/>
                <a:gd name="connsiteX111" fmla="*/ 74980 w 233648"/>
                <a:gd name="connsiteY111" fmla="*/ 34226 h 79744"/>
                <a:gd name="connsiteX112" fmla="*/ 73606 w 233648"/>
                <a:gd name="connsiteY112" fmla="*/ 33666 h 79744"/>
                <a:gd name="connsiteX113" fmla="*/ 64753 w 233648"/>
                <a:gd name="connsiteY113" fmla="*/ 33666 h 79744"/>
                <a:gd name="connsiteX114" fmla="*/ 63275 w 233648"/>
                <a:gd name="connsiteY114" fmla="*/ 34226 h 79744"/>
                <a:gd name="connsiteX115" fmla="*/ 62715 w 233648"/>
                <a:gd name="connsiteY115" fmla="*/ 35599 h 79744"/>
                <a:gd name="connsiteX116" fmla="*/ 62715 w 233648"/>
                <a:gd name="connsiteY116" fmla="*/ 60928 h 79744"/>
                <a:gd name="connsiteX117" fmla="*/ 62106 w 233648"/>
                <a:gd name="connsiteY117" fmla="*/ 62808 h 79744"/>
                <a:gd name="connsiteX118" fmla="*/ 60628 w 233648"/>
                <a:gd name="connsiteY118" fmla="*/ 63829 h 79744"/>
                <a:gd name="connsiteX119" fmla="*/ 58742 w 233648"/>
                <a:gd name="connsiteY119" fmla="*/ 64285 h 79744"/>
                <a:gd name="connsiteX120" fmla="*/ 56812 w 233648"/>
                <a:gd name="connsiteY120" fmla="*/ 64385 h 79744"/>
                <a:gd name="connsiteX121" fmla="*/ 50093 w 233648"/>
                <a:gd name="connsiteY121" fmla="*/ 64385 h 79744"/>
                <a:gd name="connsiteX122" fmla="*/ 45204 w 233648"/>
                <a:gd name="connsiteY122" fmla="*/ 63369 h 79744"/>
                <a:gd name="connsiteX123" fmla="*/ 43678 w 233648"/>
                <a:gd name="connsiteY123" fmla="*/ 58996 h 79744"/>
                <a:gd name="connsiteX124" fmla="*/ 43678 w 233648"/>
                <a:gd name="connsiteY124" fmla="*/ 31126 h 79744"/>
                <a:gd name="connsiteX125" fmla="*/ 43370 w 233648"/>
                <a:gd name="connsiteY125" fmla="*/ 29902 h 79744"/>
                <a:gd name="connsiteX126" fmla="*/ 41949 w 233648"/>
                <a:gd name="connsiteY126" fmla="*/ 29193 h 79744"/>
                <a:gd name="connsiteX127" fmla="*/ 35482 w 233648"/>
                <a:gd name="connsiteY127" fmla="*/ 28069 h 79744"/>
                <a:gd name="connsiteX128" fmla="*/ 27389 w 233648"/>
                <a:gd name="connsiteY128" fmla="*/ 27665 h 79744"/>
                <a:gd name="connsiteX129" fmla="*/ 6975 w 233648"/>
                <a:gd name="connsiteY129" fmla="*/ 34330 h 79744"/>
                <a:gd name="connsiteX130" fmla="*/ 0 w 233648"/>
                <a:gd name="connsiteY130" fmla="*/ 52994 h 79744"/>
                <a:gd name="connsiteX131" fmla="*/ 0 w 233648"/>
                <a:gd name="connsiteY131" fmla="*/ 55031 h 79744"/>
                <a:gd name="connsiteX132" fmla="*/ 1630 w 233648"/>
                <a:gd name="connsiteY132" fmla="*/ 64489 h 79744"/>
                <a:gd name="connsiteX133" fmla="*/ 6058 w 233648"/>
                <a:gd name="connsiteY133" fmla="*/ 70998 h 79744"/>
                <a:gd name="connsiteX134" fmla="*/ 105880 w 233648"/>
                <a:gd name="connsiteY134" fmla="*/ 51934 h 79744"/>
                <a:gd name="connsiteX135" fmla="*/ 108223 w 233648"/>
                <a:gd name="connsiteY135" fmla="*/ 42968 h 79744"/>
                <a:gd name="connsiteX136" fmla="*/ 115755 w 233648"/>
                <a:gd name="connsiteY136" fmla="*/ 40180 h 79744"/>
                <a:gd name="connsiteX137" fmla="*/ 123239 w 233648"/>
                <a:gd name="connsiteY137" fmla="*/ 42968 h 79744"/>
                <a:gd name="connsiteX138" fmla="*/ 125529 w 233648"/>
                <a:gd name="connsiteY138" fmla="*/ 51934 h 79744"/>
                <a:gd name="connsiteX139" fmla="*/ 125529 w 233648"/>
                <a:gd name="connsiteY139" fmla="*/ 56291 h 79744"/>
                <a:gd name="connsiteX140" fmla="*/ 123187 w 233648"/>
                <a:gd name="connsiteY140" fmla="*/ 64957 h 79744"/>
                <a:gd name="connsiteX141" fmla="*/ 115755 w 233648"/>
                <a:gd name="connsiteY141" fmla="*/ 67642 h 79744"/>
                <a:gd name="connsiteX142" fmla="*/ 109444 w 233648"/>
                <a:gd name="connsiteY142" fmla="*/ 66073 h 79744"/>
                <a:gd name="connsiteX143" fmla="*/ 106185 w 233648"/>
                <a:gd name="connsiteY143" fmla="*/ 60852 h 79744"/>
                <a:gd name="connsiteX144" fmla="*/ 105880 w 233648"/>
                <a:gd name="connsiteY144" fmla="*/ 56291 h 79744"/>
                <a:gd name="connsiteX145" fmla="*/ 105880 w 233648"/>
                <a:gd name="connsiteY145" fmla="*/ 51934 h 79744"/>
                <a:gd name="connsiteX146" fmla="*/ 12830 w 233648"/>
                <a:gd name="connsiteY146" fmla="*/ 51162 h 79744"/>
                <a:gd name="connsiteX147" fmla="*/ 16289 w 233648"/>
                <a:gd name="connsiteY147" fmla="*/ 42364 h 79744"/>
                <a:gd name="connsiteX148" fmla="*/ 25963 w 233648"/>
                <a:gd name="connsiteY148" fmla="*/ 39463 h 79744"/>
                <a:gd name="connsiteX149" fmla="*/ 28558 w 233648"/>
                <a:gd name="connsiteY149" fmla="*/ 39519 h 79744"/>
                <a:gd name="connsiteX150" fmla="*/ 30849 w 233648"/>
                <a:gd name="connsiteY150" fmla="*/ 39667 h 79744"/>
                <a:gd name="connsiteX151" fmla="*/ 30849 w 233648"/>
                <a:gd name="connsiteY151" fmla="*/ 58687 h 79744"/>
                <a:gd name="connsiteX152" fmla="*/ 28915 w 233648"/>
                <a:gd name="connsiteY152" fmla="*/ 62148 h 79744"/>
                <a:gd name="connsiteX153" fmla="*/ 23521 w 233648"/>
                <a:gd name="connsiteY153" fmla="*/ 63268 h 79744"/>
                <a:gd name="connsiteX154" fmla="*/ 21991 w 233648"/>
                <a:gd name="connsiteY154" fmla="*/ 63268 h 79744"/>
                <a:gd name="connsiteX155" fmla="*/ 15072 w 233648"/>
                <a:gd name="connsiteY155" fmla="*/ 60824 h 79744"/>
                <a:gd name="connsiteX156" fmla="*/ 12830 w 233648"/>
                <a:gd name="connsiteY156" fmla="*/ 52586 h 79744"/>
                <a:gd name="connsiteX157" fmla="*/ 12830 w 233648"/>
                <a:gd name="connsiteY157" fmla="*/ 51162 h 79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</a:cxnLst>
              <a:rect l="l" t="t" r="r" b="b"/>
              <a:pathLst>
                <a:path w="233648" h="79744">
                  <a:moveTo>
                    <a:pt x="6059" y="70999"/>
                  </a:moveTo>
                  <a:cubicBezTo>
                    <a:pt x="7925" y="72695"/>
                    <a:pt x="10115" y="73936"/>
                    <a:pt x="12626" y="74712"/>
                  </a:cubicBezTo>
                  <a:cubicBezTo>
                    <a:pt x="15137" y="75496"/>
                    <a:pt x="17819" y="75884"/>
                    <a:pt x="20670" y="75884"/>
                  </a:cubicBezTo>
                  <a:lnTo>
                    <a:pt x="21992" y="75884"/>
                  </a:lnTo>
                  <a:cubicBezTo>
                    <a:pt x="24370" y="75884"/>
                    <a:pt x="26693" y="75528"/>
                    <a:pt x="28967" y="74812"/>
                  </a:cubicBezTo>
                  <a:cubicBezTo>
                    <a:pt x="31242" y="74100"/>
                    <a:pt x="33056" y="73071"/>
                    <a:pt x="34413" y="71711"/>
                  </a:cubicBezTo>
                  <a:cubicBezTo>
                    <a:pt x="35566" y="73744"/>
                    <a:pt x="37264" y="75204"/>
                    <a:pt x="39503" y="76088"/>
                  </a:cubicBezTo>
                  <a:cubicBezTo>
                    <a:pt x="41745" y="76964"/>
                    <a:pt x="44628" y="77408"/>
                    <a:pt x="48156" y="77408"/>
                  </a:cubicBezTo>
                  <a:lnTo>
                    <a:pt x="54875" y="77408"/>
                  </a:lnTo>
                  <a:cubicBezTo>
                    <a:pt x="55960" y="77408"/>
                    <a:pt x="57133" y="77356"/>
                    <a:pt x="58386" y="77256"/>
                  </a:cubicBezTo>
                  <a:cubicBezTo>
                    <a:pt x="59644" y="77152"/>
                    <a:pt x="60897" y="76964"/>
                    <a:pt x="62155" y="76696"/>
                  </a:cubicBezTo>
                  <a:cubicBezTo>
                    <a:pt x="63412" y="76428"/>
                    <a:pt x="64617" y="76068"/>
                    <a:pt x="65770" y="75628"/>
                  </a:cubicBezTo>
                  <a:cubicBezTo>
                    <a:pt x="66924" y="75188"/>
                    <a:pt x="67973" y="74628"/>
                    <a:pt x="68926" y="73951"/>
                  </a:cubicBezTo>
                  <a:cubicBezTo>
                    <a:pt x="70692" y="75372"/>
                    <a:pt x="72898" y="76304"/>
                    <a:pt x="75545" y="76748"/>
                  </a:cubicBezTo>
                  <a:cubicBezTo>
                    <a:pt x="78191" y="77188"/>
                    <a:pt x="80802" y="77408"/>
                    <a:pt x="83381" y="77408"/>
                  </a:cubicBezTo>
                  <a:lnTo>
                    <a:pt x="86536" y="77408"/>
                  </a:lnTo>
                  <a:cubicBezTo>
                    <a:pt x="88775" y="77408"/>
                    <a:pt x="90981" y="77172"/>
                    <a:pt x="93155" y="76696"/>
                  </a:cubicBezTo>
                  <a:cubicBezTo>
                    <a:pt x="95326" y="76224"/>
                    <a:pt x="97092" y="75304"/>
                    <a:pt x="98449" y="73951"/>
                  </a:cubicBezTo>
                  <a:cubicBezTo>
                    <a:pt x="100075" y="75916"/>
                    <a:pt x="102501" y="77376"/>
                    <a:pt x="105729" y="78324"/>
                  </a:cubicBezTo>
                  <a:cubicBezTo>
                    <a:pt x="108948" y="79272"/>
                    <a:pt x="112296" y="79744"/>
                    <a:pt x="115755" y="79744"/>
                  </a:cubicBezTo>
                  <a:cubicBezTo>
                    <a:pt x="119219" y="79744"/>
                    <a:pt x="122322" y="79272"/>
                    <a:pt x="125069" y="78324"/>
                  </a:cubicBezTo>
                  <a:cubicBezTo>
                    <a:pt x="127820" y="77376"/>
                    <a:pt x="130074" y="75916"/>
                    <a:pt x="131840" y="73951"/>
                  </a:cubicBezTo>
                  <a:cubicBezTo>
                    <a:pt x="133602" y="75172"/>
                    <a:pt x="135608" y="76052"/>
                    <a:pt x="137847" y="76596"/>
                  </a:cubicBezTo>
                  <a:cubicBezTo>
                    <a:pt x="140089" y="77136"/>
                    <a:pt x="142360" y="77408"/>
                    <a:pt x="144670" y="77408"/>
                  </a:cubicBezTo>
                  <a:lnTo>
                    <a:pt x="148738" y="77408"/>
                  </a:lnTo>
                  <a:cubicBezTo>
                    <a:pt x="149827" y="77408"/>
                    <a:pt x="150997" y="77356"/>
                    <a:pt x="152250" y="77256"/>
                  </a:cubicBezTo>
                  <a:cubicBezTo>
                    <a:pt x="153507" y="77152"/>
                    <a:pt x="154761" y="76964"/>
                    <a:pt x="156018" y="76696"/>
                  </a:cubicBezTo>
                  <a:cubicBezTo>
                    <a:pt x="157276" y="76428"/>
                    <a:pt x="158481" y="76068"/>
                    <a:pt x="159634" y="75628"/>
                  </a:cubicBezTo>
                  <a:cubicBezTo>
                    <a:pt x="160787" y="75187"/>
                    <a:pt x="161840" y="74627"/>
                    <a:pt x="162789" y="73951"/>
                  </a:cubicBezTo>
                  <a:cubicBezTo>
                    <a:pt x="164555" y="75371"/>
                    <a:pt x="166761" y="76304"/>
                    <a:pt x="169408" y="76748"/>
                  </a:cubicBezTo>
                  <a:cubicBezTo>
                    <a:pt x="172055" y="77188"/>
                    <a:pt x="174666" y="77408"/>
                    <a:pt x="177248" y="77408"/>
                  </a:cubicBezTo>
                  <a:lnTo>
                    <a:pt x="180504" y="77408"/>
                  </a:lnTo>
                  <a:cubicBezTo>
                    <a:pt x="181585" y="77408"/>
                    <a:pt x="182758" y="77356"/>
                    <a:pt x="184016" y="77256"/>
                  </a:cubicBezTo>
                  <a:cubicBezTo>
                    <a:pt x="185269" y="77152"/>
                    <a:pt x="186526" y="76964"/>
                    <a:pt x="187784" y="76696"/>
                  </a:cubicBezTo>
                  <a:cubicBezTo>
                    <a:pt x="189037" y="76428"/>
                    <a:pt x="190243" y="76068"/>
                    <a:pt x="191396" y="75628"/>
                  </a:cubicBezTo>
                  <a:cubicBezTo>
                    <a:pt x="192549" y="75187"/>
                    <a:pt x="193602" y="74627"/>
                    <a:pt x="194551" y="73951"/>
                  </a:cubicBezTo>
                  <a:cubicBezTo>
                    <a:pt x="196317" y="75371"/>
                    <a:pt x="198523" y="76304"/>
                    <a:pt x="201170" y="76748"/>
                  </a:cubicBezTo>
                  <a:cubicBezTo>
                    <a:pt x="203817" y="77188"/>
                    <a:pt x="206427" y="77408"/>
                    <a:pt x="209010" y="77408"/>
                  </a:cubicBezTo>
                  <a:lnTo>
                    <a:pt x="214000" y="77408"/>
                  </a:lnTo>
                  <a:cubicBezTo>
                    <a:pt x="215357" y="77408"/>
                    <a:pt x="216863" y="77392"/>
                    <a:pt x="218528" y="77356"/>
                  </a:cubicBezTo>
                  <a:cubicBezTo>
                    <a:pt x="220194" y="77320"/>
                    <a:pt x="221804" y="77256"/>
                    <a:pt x="223365" y="77152"/>
                  </a:cubicBezTo>
                  <a:cubicBezTo>
                    <a:pt x="224927" y="77052"/>
                    <a:pt x="226369" y="76936"/>
                    <a:pt x="227690" y="76796"/>
                  </a:cubicBezTo>
                  <a:cubicBezTo>
                    <a:pt x="229015" y="76660"/>
                    <a:pt x="230049" y="76492"/>
                    <a:pt x="230797" y="76288"/>
                  </a:cubicBezTo>
                  <a:cubicBezTo>
                    <a:pt x="231610" y="75952"/>
                    <a:pt x="232171" y="75544"/>
                    <a:pt x="232475" y="75067"/>
                  </a:cubicBezTo>
                  <a:cubicBezTo>
                    <a:pt x="232783" y="74595"/>
                    <a:pt x="233000" y="74019"/>
                    <a:pt x="233140" y="73339"/>
                  </a:cubicBezTo>
                  <a:cubicBezTo>
                    <a:pt x="233340" y="71507"/>
                    <a:pt x="233476" y="69490"/>
                    <a:pt x="233548" y="67286"/>
                  </a:cubicBezTo>
                  <a:cubicBezTo>
                    <a:pt x="233613" y="65085"/>
                    <a:pt x="233649" y="63065"/>
                    <a:pt x="233649" y="61233"/>
                  </a:cubicBezTo>
                  <a:lnTo>
                    <a:pt x="233649" y="2132"/>
                  </a:lnTo>
                  <a:cubicBezTo>
                    <a:pt x="233649" y="1524"/>
                    <a:pt x="233460" y="1012"/>
                    <a:pt x="233088" y="608"/>
                  </a:cubicBezTo>
                  <a:cubicBezTo>
                    <a:pt x="232712" y="204"/>
                    <a:pt x="232255" y="0"/>
                    <a:pt x="231711" y="0"/>
                  </a:cubicBezTo>
                  <a:lnTo>
                    <a:pt x="222449" y="0"/>
                  </a:lnTo>
                  <a:cubicBezTo>
                    <a:pt x="221904" y="0"/>
                    <a:pt x="221432" y="204"/>
                    <a:pt x="221023" y="608"/>
                  </a:cubicBezTo>
                  <a:cubicBezTo>
                    <a:pt x="220619" y="1012"/>
                    <a:pt x="220411" y="1524"/>
                    <a:pt x="220411" y="2132"/>
                  </a:cubicBezTo>
                  <a:lnTo>
                    <a:pt x="220411" y="61032"/>
                  </a:lnTo>
                  <a:cubicBezTo>
                    <a:pt x="220411" y="62657"/>
                    <a:pt x="220158" y="63625"/>
                    <a:pt x="219650" y="63929"/>
                  </a:cubicBezTo>
                  <a:cubicBezTo>
                    <a:pt x="219141" y="64233"/>
                    <a:pt x="218072" y="64385"/>
                    <a:pt x="216443" y="64385"/>
                  </a:cubicBezTo>
                  <a:lnTo>
                    <a:pt x="207785" y="64385"/>
                  </a:lnTo>
                  <a:cubicBezTo>
                    <a:pt x="207313" y="64385"/>
                    <a:pt x="206752" y="64373"/>
                    <a:pt x="206108" y="64337"/>
                  </a:cubicBezTo>
                  <a:cubicBezTo>
                    <a:pt x="205463" y="64301"/>
                    <a:pt x="204798" y="64217"/>
                    <a:pt x="204121" y="64081"/>
                  </a:cubicBezTo>
                  <a:cubicBezTo>
                    <a:pt x="203445" y="63949"/>
                    <a:pt x="202832" y="63761"/>
                    <a:pt x="202291" y="63525"/>
                  </a:cubicBezTo>
                  <a:cubicBezTo>
                    <a:pt x="201747" y="63285"/>
                    <a:pt x="201375" y="62997"/>
                    <a:pt x="201170" y="62657"/>
                  </a:cubicBezTo>
                  <a:lnTo>
                    <a:pt x="201170" y="35599"/>
                  </a:lnTo>
                  <a:cubicBezTo>
                    <a:pt x="201170" y="35059"/>
                    <a:pt x="200982" y="34599"/>
                    <a:pt x="200610" y="34227"/>
                  </a:cubicBezTo>
                  <a:cubicBezTo>
                    <a:pt x="200233" y="33855"/>
                    <a:pt x="199777" y="33667"/>
                    <a:pt x="199236" y="33667"/>
                  </a:cubicBezTo>
                  <a:lnTo>
                    <a:pt x="190379" y="33667"/>
                  </a:lnTo>
                  <a:cubicBezTo>
                    <a:pt x="189766" y="33667"/>
                    <a:pt x="189274" y="33855"/>
                    <a:pt x="188901" y="34227"/>
                  </a:cubicBezTo>
                  <a:cubicBezTo>
                    <a:pt x="188529" y="34599"/>
                    <a:pt x="188345" y="35059"/>
                    <a:pt x="188345" y="35599"/>
                  </a:cubicBezTo>
                  <a:lnTo>
                    <a:pt x="188345" y="60928"/>
                  </a:lnTo>
                  <a:cubicBezTo>
                    <a:pt x="188345" y="61744"/>
                    <a:pt x="188137" y="62369"/>
                    <a:pt x="187732" y="62809"/>
                  </a:cubicBezTo>
                  <a:cubicBezTo>
                    <a:pt x="187328" y="63253"/>
                    <a:pt x="186831" y="63593"/>
                    <a:pt x="186255" y="63829"/>
                  </a:cubicBezTo>
                  <a:cubicBezTo>
                    <a:pt x="185678" y="64065"/>
                    <a:pt x="185049" y="64217"/>
                    <a:pt x="184372" y="64285"/>
                  </a:cubicBezTo>
                  <a:cubicBezTo>
                    <a:pt x="183692" y="64353"/>
                    <a:pt x="183047" y="64385"/>
                    <a:pt x="182438" y="64385"/>
                  </a:cubicBezTo>
                  <a:lnTo>
                    <a:pt x="176028" y="64385"/>
                  </a:lnTo>
                  <a:cubicBezTo>
                    <a:pt x="175547" y="64385"/>
                    <a:pt x="174991" y="64373"/>
                    <a:pt x="174346" y="64337"/>
                  </a:cubicBezTo>
                  <a:cubicBezTo>
                    <a:pt x="173697" y="64301"/>
                    <a:pt x="173036" y="64217"/>
                    <a:pt x="172360" y="64081"/>
                  </a:cubicBezTo>
                  <a:cubicBezTo>
                    <a:pt x="171679" y="63949"/>
                    <a:pt x="171070" y="63761"/>
                    <a:pt x="170526" y="63525"/>
                  </a:cubicBezTo>
                  <a:cubicBezTo>
                    <a:pt x="169985" y="63285"/>
                    <a:pt x="169609" y="62996"/>
                    <a:pt x="169409" y="62656"/>
                  </a:cubicBezTo>
                  <a:lnTo>
                    <a:pt x="169409" y="35599"/>
                  </a:lnTo>
                  <a:cubicBezTo>
                    <a:pt x="169409" y="35059"/>
                    <a:pt x="169220" y="34599"/>
                    <a:pt x="168848" y="34226"/>
                  </a:cubicBezTo>
                  <a:cubicBezTo>
                    <a:pt x="168476" y="33854"/>
                    <a:pt x="168015" y="33666"/>
                    <a:pt x="167474" y="33666"/>
                  </a:cubicBezTo>
                  <a:lnTo>
                    <a:pt x="158617" y="33666"/>
                  </a:lnTo>
                  <a:cubicBezTo>
                    <a:pt x="158004" y="33666"/>
                    <a:pt x="157512" y="33854"/>
                    <a:pt x="157139" y="34226"/>
                  </a:cubicBezTo>
                  <a:cubicBezTo>
                    <a:pt x="156767" y="34599"/>
                    <a:pt x="156579" y="35058"/>
                    <a:pt x="156579" y="35599"/>
                  </a:cubicBezTo>
                  <a:lnTo>
                    <a:pt x="156579" y="60928"/>
                  </a:lnTo>
                  <a:cubicBezTo>
                    <a:pt x="156579" y="61744"/>
                    <a:pt x="156375" y="62368"/>
                    <a:pt x="155970" y="62808"/>
                  </a:cubicBezTo>
                  <a:cubicBezTo>
                    <a:pt x="155562" y="63252"/>
                    <a:pt x="155069" y="63593"/>
                    <a:pt x="154493" y="63829"/>
                  </a:cubicBezTo>
                  <a:cubicBezTo>
                    <a:pt x="153916" y="64065"/>
                    <a:pt x="153287" y="64217"/>
                    <a:pt x="152611" y="64285"/>
                  </a:cubicBezTo>
                  <a:cubicBezTo>
                    <a:pt x="151930" y="64353"/>
                    <a:pt x="151285" y="64385"/>
                    <a:pt x="150676" y="64385"/>
                  </a:cubicBezTo>
                  <a:lnTo>
                    <a:pt x="144362" y="64385"/>
                  </a:lnTo>
                  <a:cubicBezTo>
                    <a:pt x="143957" y="64385"/>
                    <a:pt x="143413" y="64337"/>
                    <a:pt x="142736" y="64233"/>
                  </a:cubicBezTo>
                  <a:cubicBezTo>
                    <a:pt x="142055" y="64133"/>
                    <a:pt x="141411" y="63965"/>
                    <a:pt x="140798" y="63725"/>
                  </a:cubicBezTo>
                  <a:cubicBezTo>
                    <a:pt x="140189" y="63489"/>
                    <a:pt x="139629" y="63169"/>
                    <a:pt x="139120" y="62760"/>
                  </a:cubicBezTo>
                  <a:cubicBezTo>
                    <a:pt x="138612" y="62352"/>
                    <a:pt x="138287" y="61808"/>
                    <a:pt x="138155" y="61132"/>
                  </a:cubicBezTo>
                  <a:cubicBezTo>
                    <a:pt x="138287" y="60452"/>
                    <a:pt x="138355" y="59760"/>
                    <a:pt x="138355" y="59044"/>
                  </a:cubicBezTo>
                  <a:lnTo>
                    <a:pt x="138355" y="50958"/>
                  </a:lnTo>
                  <a:cubicBezTo>
                    <a:pt x="138355" y="43433"/>
                    <a:pt x="136353" y="37787"/>
                    <a:pt x="132349" y="34023"/>
                  </a:cubicBezTo>
                  <a:cubicBezTo>
                    <a:pt x="128345" y="30258"/>
                    <a:pt x="122883" y="28377"/>
                    <a:pt x="115960" y="28377"/>
                  </a:cubicBezTo>
                  <a:cubicBezTo>
                    <a:pt x="108968" y="28377"/>
                    <a:pt x="103402" y="30294"/>
                    <a:pt x="99262" y="34127"/>
                  </a:cubicBezTo>
                  <a:cubicBezTo>
                    <a:pt x="95122" y="37955"/>
                    <a:pt x="93051" y="43604"/>
                    <a:pt x="93051" y="51062"/>
                  </a:cubicBezTo>
                  <a:lnTo>
                    <a:pt x="93051" y="59604"/>
                  </a:lnTo>
                  <a:cubicBezTo>
                    <a:pt x="93051" y="60624"/>
                    <a:pt x="92951" y="61436"/>
                    <a:pt x="92747" y="62048"/>
                  </a:cubicBezTo>
                  <a:cubicBezTo>
                    <a:pt x="92611" y="62593"/>
                    <a:pt x="92338" y="63033"/>
                    <a:pt x="91934" y="63369"/>
                  </a:cubicBezTo>
                  <a:cubicBezTo>
                    <a:pt x="91526" y="63709"/>
                    <a:pt x="91033" y="63949"/>
                    <a:pt x="90456" y="64081"/>
                  </a:cubicBezTo>
                  <a:cubicBezTo>
                    <a:pt x="89880" y="64217"/>
                    <a:pt x="89267" y="64301"/>
                    <a:pt x="88626" y="64337"/>
                  </a:cubicBezTo>
                  <a:cubicBezTo>
                    <a:pt x="87978" y="64373"/>
                    <a:pt x="87417" y="64385"/>
                    <a:pt x="86944" y="64385"/>
                  </a:cubicBezTo>
                  <a:lnTo>
                    <a:pt x="82159" y="64385"/>
                  </a:lnTo>
                  <a:cubicBezTo>
                    <a:pt x="81683" y="64385"/>
                    <a:pt x="81126" y="64373"/>
                    <a:pt x="80482" y="64337"/>
                  </a:cubicBezTo>
                  <a:cubicBezTo>
                    <a:pt x="79833" y="64301"/>
                    <a:pt x="79172" y="64217"/>
                    <a:pt x="78495" y="64081"/>
                  </a:cubicBezTo>
                  <a:cubicBezTo>
                    <a:pt x="77815" y="63949"/>
                    <a:pt x="77206" y="63761"/>
                    <a:pt x="76661" y="63525"/>
                  </a:cubicBezTo>
                  <a:cubicBezTo>
                    <a:pt x="76117" y="63285"/>
                    <a:pt x="75744" y="62996"/>
                    <a:pt x="75544" y="62656"/>
                  </a:cubicBezTo>
                  <a:lnTo>
                    <a:pt x="75544" y="35599"/>
                  </a:lnTo>
                  <a:cubicBezTo>
                    <a:pt x="75544" y="35059"/>
                    <a:pt x="75356" y="34599"/>
                    <a:pt x="74980" y="34226"/>
                  </a:cubicBezTo>
                  <a:cubicBezTo>
                    <a:pt x="74607" y="33854"/>
                    <a:pt x="74151" y="33666"/>
                    <a:pt x="73606" y="33666"/>
                  </a:cubicBezTo>
                  <a:lnTo>
                    <a:pt x="64753" y="33666"/>
                  </a:lnTo>
                  <a:cubicBezTo>
                    <a:pt x="64140" y="33666"/>
                    <a:pt x="63647" y="33854"/>
                    <a:pt x="63275" y="34226"/>
                  </a:cubicBezTo>
                  <a:cubicBezTo>
                    <a:pt x="62899" y="34599"/>
                    <a:pt x="62715" y="35058"/>
                    <a:pt x="62715" y="35599"/>
                  </a:cubicBezTo>
                  <a:lnTo>
                    <a:pt x="62715" y="60928"/>
                  </a:lnTo>
                  <a:cubicBezTo>
                    <a:pt x="62715" y="61744"/>
                    <a:pt x="62510" y="62368"/>
                    <a:pt x="62106" y="62808"/>
                  </a:cubicBezTo>
                  <a:cubicBezTo>
                    <a:pt x="61693" y="63252"/>
                    <a:pt x="61205" y="63593"/>
                    <a:pt x="60628" y="63829"/>
                  </a:cubicBezTo>
                  <a:cubicBezTo>
                    <a:pt x="60052" y="64065"/>
                    <a:pt x="59423" y="64217"/>
                    <a:pt x="58742" y="64285"/>
                  </a:cubicBezTo>
                  <a:cubicBezTo>
                    <a:pt x="58066" y="64353"/>
                    <a:pt x="57421" y="64385"/>
                    <a:pt x="56812" y="64385"/>
                  </a:cubicBezTo>
                  <a:lnTo>
                    <a:pt x="50093" y="64385"/>
                  </a:lnTo>
                  <a:cubicBezTo>
                    <a:pt x="47851" y="64385"/>
                    <a:pt x="46221" y="64045"/>
                    <a:pt x="45204" y="63369"/>
                  </a:cubicBezTo>
                  <a:cubicBezTo>
                    <a:pt x="44187" y="62692"/>
                    <a:pt x="43678" y="61232"/>
                    <a:pt x="43678" y="58996"/>
                  </a:cubicBezTo>
                  <a:lnTo>
                    <a:pt x="43678" y="31126"/>
                  </a:lnTo>
                  <a:cubicBezTo>
                    <a:pt x="43678" y="30582"/>
                    <a:pt x="43574" y="30178"/>
                    <a:pt x="43370" y="29902"/>
                  </a:cubicBezTo>
                  <a:cubicBezTo>
                    <a:pt x="43170" y="29634"/>
                    <a:pt x="42693" y="29394"/>
                    <a:pt x="41949" y="29193"/>
                  </a:cubicBezTo>
                  <a:cubicBezTo>
                    <a:pt x="40383" y="28717"/>
                    <a:pt x="38229" y="28345"/>
                    <a:pt x="35482" y="28069"/>
                  </a:cubicBezTo>
                  <a:cubicBezTo>
                    <a:pt x="32735" y="27801"/>
                    <a:pt x="30036" y="27665"/>
                    <a:pt x="27389" y="27665"/>
                  </a:cubicBezTo>
                  <a:cubicBezTo>
                    <a:pt x="18427" y="27665"/>
                    <a:pt x="11624" y="29890"/>
                    <a:pt x="6975" y="34330"/>
                  </a:cubicBezTo>
                  <a:cubicBezTo>
                    <a:pt x="2326" y="38771"/>
                    <a:pt x="0" y="44997"/>
                    <a:pt x="0" y="52994"/>
                  </a:cubicBezTo>
                  <a:lnTo>
                    <a:pt x="0" y="55031"/>
                  </a:lnTo>
                  <a:cubicBezTo>
                    <a:pt x="0" y="58687"/>
                    <a:pt x="544" y="61844"/>
                    <a:pt x="1630" y="64489"/>
                  </a:cubicBezTo>
                  <a:cubicBezTo>
                    <a:pt x="2715" y="67133"/>
                    <a:pt x="4193" y="69306"/>
                    <a:pt x="6058" y="70998"/>
                  </a:cubicBezTo>
                  <a:moveTo>
                    <a:pt x="105880" y="51934"/>
                  </a:moveTo>
                  <a:cubicBezTo>
                    <a:pt x="105880" y="47813"/>
                    <a:pt x="106661" y="44825"/>
                    <a:pt x="108223" y="42968"/>
                  </a:cubicBezTo>
                  <a:cubicBezTo>
                    <a:pt x="109780" y="41108"/>
                    <a:pt x="112295" y="40180"/>
                    <a:pt x="115755" y="40180"/>
                  </a:cubicBezTo>
                  <a:cubicBezTo>
                    <a:pt x="119219" y="40180"/>
                    <a:pt x="121713" y="41108"/>
                    <a:pt x="123239" y="42968"/>
                  </a:cubicBezTo>
                  <a:cubicBezTo>
                    <a:pt x="124764" y="44825"/>
                    <a:pt x="125529" y="47813"/>
                    <a:pt x="125529" y="51934"/>
                  </a:cubicBezTo>
                  <a:lnTo>
                    <a:pt x="125529" y="56291"/>
                  </a:lnTo>
                  <a:cubicBezTo>
                    <a:pt x="125529" y="60276"/>
                    <a:pt x="124744" y="63168"/>
                    <a:pt x="123187" y="64957"/>
                  </a:cubicBezTo>
                  <a:cubicBezTo>
                    <a:pt x="121625" y="66745"/>
                    <a:pt x="119147" y="67642"/>
                    <a:pt x="115755" y="67642"/>
                  </a:cubicBezTo>
                  <a:cubicBezTo>
                    <a:pt x="113176" y="67642"/>
                    <a:pt x="111074" y="67117"/>
                    <a:pt x="109444" y="66073"/>
                  </a:cubicBezTo>
                  <a:cubicBezTo>
                    <a:pt x="107815" y="65025"/>
                    <a:pt x="106725" y="63285"/>
                    <a:pt x="106185" y="60852"/>
                  </a:cubicBezTo>
                  <a:cubicBezTo>
                    <a:pt x="105981" y="59432"/>
                    <a:pt x="105880" y="57915"/>
                    <a:pt x="105880" y="56291"/>
                  </a:cubicBezTo>
                  <a:lnTo>
                    <a:pt x="105880" y="51934"/>
                  </a:lnTo>
                  <a:close/>
                  <a:moveTo>
                    <a:pt x="12830" y="51162"/>
                  </a:moveTo>
                  <a:cubicBezTo>
                    <a:pt x="12830" y="47233"/>
                    <a:pt x="13983" y="44300"/>
                    <a:pt x="16289" y="42364"/>
                  </a:cubicBezTo>
                  <a:cubicBezTo>
                    <a:pt x="18600" y="40432"/>
                    <a:pt x="21823" y="39463"/>
                    <a:pt x="25963" y="39463"/>
                  </a:cubicBezTo>
                  <a:cubicBezTo>
                    <a:pt x="26572" y="39463"/>
                    <a:pt x="27437" y="39483"/>
                    <a:pt x="28558" y="39519"/>
                  </a:cubicBezTo>
                  <a:cubicBezTo>
                    <a:pt x="29679" y="39552"/>
                    <a:pt x="30440" y="39604"/>
                    <a:pt x="30849" y="39667"/>
                  </a:cubicBezTo>
                  <a:lnTo>
                    <a:pt x="30849" y="58687"/>
                  </a:lnTo>
                  <a:cubicBezTo>
                    <a:pt x="30849" y="60252"/>
                    <a:pt x="30204" y="61404"/>
                    <a:pt x="28915" y="62148"/>
                  </a:cubicBezTo>
                  <a:cubicBezTo>
                    <a:pt x="27625" y="62896"/>
                    <a:pt x="25827" y="63268"/>
                    <a:pt x="23521" y="63268"/>
                  </a:cubicBezTo>
                  <a:lnTo>
                    <a:pt x="21991" y="63268"/>
                  </a:lnTo>
                  <a:cubicBezTo>
                    <a:pt x="18872" y="63268"/>
                    <a:pt x="16561" y="62452"/>
                    <a:pt x="15072" y="60824"/>
                  </a:cubicBezTo>
                  <a:cubicBezTo>
                    <a:pt x="13574" y="59200"/>
                    <a:pt x="12830" y="56451"/>
                    <a:pt x="12830" y="52586"/>
                  </a:cubicBezTo>
                  <a:lnTo>
                    <a:pt x="12830" y="51162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2" name="Freeform 81">
              <a:extLst>
                <a:ext uri="{FF2B5EF4-FFF2-40B4-BE49-F238E27FC236}">
                  <a16:creationId xmlns:a16="http://schemas.microsoft.com/office/drawing/2014/main" id="{4D1CC58D-E302-0FAE-6CD5-028C9CA793BE}"/>
                </a:ext>
              </a:extLst>
            </p:cNvPr>
            <p:cNvSpPr/>
            <p:nvPr/>
          </p:nvSpPr>
          <p:spPr>
            <a:xfrm>
              <a:off x="10363550" y="6080278"/>
              <a:ext cx="11912" cy="12510"/>
            </a:xfrm>
            <a:custGeom>
              <a:avLst/>
              <a:gdLst>
                <a:gd name="connsiteX0" fmla="*/ 2443 w 11912"/>
                <a:gd name="connsiteY0" fmla="*/ 12511 h 12510"/>
                <a:gd name="connsiteX1" fmla="*/ 9570 w 11912"/>
                <a:gd name="connsiteY1" fmla="*/ 12511 h 12510"/>
                <a:gd name="connsiteX2" fmla="*/ 11248 w 11912"/>
                <a:gd name="connsiteY2" fmla="*/ 11851 h 12510"/>
                <a:gd name="connsiteX3" fmla="*/ 11913 w 11912"/>
                <a:gd name="connsiteY3" fmla="*/ 10274 h 12510"/>
                <a:gd name="connsiteX4" fmla="*/ 11913 w 11912"/>
                <a:gd name="connsiteY4" fmla="*/ 2337 h 12510"/>
                <a:gd name="connsiteX5" fmla="*/ 11248 w 11912"/>
                <a:gd name="connsiteY5" fmla="*/ 660 h 12510"/>
                <a:gd name="connsiteX6" fmla="*/ 9570 w 11912"/>
                <a:gd name="connsiteY6" fmla="*/ 0 h 12510"/>
                <a:gd name="connsiteX7" fmla="*/ 2443 w 11912"/>
                <a:gd name="connsiteY7" fmla="*/ 0 h 12510"/>
                <a:gd name="connsiteX8" fmla="*/ 765 w 11912"/>
                <a:gd name="connsiteY8" fmla="*/ 660 h 12510"/>
                <a:gd name="connsiteX9" fmla="*/ 0 w 11912"/>
                <a:gd name="connsiteY9" fmla="*/ 2337 h 12510"/>
                <a:gd name="connsiteX10" fmla="*/ 0 w 11912"/>
                <a:gd name="connsiteY10" fmla="*/ 10274 h 12510"/>
                <a:gd name="connsiteX11" fmla="*/ 765 w 11912"/>
                <a:gd name="connsiteY11" fmla="*/ 11851 h 12510"/>
                <a:gd name="connsiteX12" fmla="*/ 2443 w 119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510">
                  <a:moveTo>
                    <a:pt x="2443" y="12511"/>
                  </a:moveTo>
                  <a:lnTo>
                    <a:pt x="9570" y="12511"/>
                  </a:lnTo>
                  <a:cubicBezTo>
                    <a:pt x="10247" y="12511"/>
                    <a:pt x="10808" y="12295"/>
                    <a:pt x="11248" y="11851"/>
                  </a:cubicBezTo>
                  <a:cubicBezTo>
                    <a:pt x="11689" y="11410"/>
                    <a:pt x="11913" y="10882"/>
                    <a:pt x="11913" y="10274"/>
                  </a:cubicBezTo>
                  <a:lnTo>
                    <a:pt x="11913" y="2337"/>
                  </a:lnTo>
                  <a:cubicBezTo>
                    <a:pt x="11913" y="1664"/>
                    <a:pt x="11688" y="1100"/>
                    <a:pt x="11248" y="660"/>
                  </a:cubicBezTo>
                  <a:cubicBezTo>
                    <a:pt x="10808" y="220"/>
                    <a:pt x="10247" y="0"/>
                    <a:pt x="9570" y="0"/>
                  </a:cubicBezTo>
                  <a:lnTo>
                    <a:pt x="2443" y="0"/>
                  </a:lnTo>
                  <a:cubicBezTo>
                    <a:pt x="1834" y="0"/>
                    <a:pt x="1273" y="220"/>
                    <a:pt x="765" y="660"/>
                  </a:cubicBezTo>
                  <a:cubicBezTo>
                    <a:pt x="256" y="1100"/>
                    <a:pt x="0" y="1664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56" y="11411"/>
                    <a:pt x="765" y="11851"/>
                  </a:cubicBezTo>
                  <a:cubicBezTo>
                    <a:pt x="1273" y="12295"/>
                    <a:pt x="183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3" name="Freeform 82">
              <a:extLst>
                <a:ext uri="{FF2B5EF4-FFF2-40B4-BE49-F238E27FC236}">
                  <a16:creationId xmlns:a16="http://schemas.microsoft.com/office/drawing/2014/main" id="{49DDACA1-BA95-F6EF-F38C-7D0A3303E408}"/>
                </a:ext>
              </a:extLst>
            </p:cNvPr>
            <p:cNvSpPr/>
            <p:nvPr/>
          </p:nvSpPr>
          <p:spPr>
            <a:xfrm>
              <a:off x="10389510" y="6161146"/>
              <a:ext cx="12013" cy="12610"/>
            </a:xfrm>
            <a:custGeom>
              <a:avLst/>
              <a:gdLst>
                <a:gd name="connsiteX0" fmla="*/ 2443 w 12013"/>
                <a:gd name="connsiteY0" fmla="*/ 0 h 12610"/>
                <a:gd name="connsiteX1" fmla="*/ 713 w 12013"/>
                <a:gd name="connsiteY1" fmla="*/ 660 h 12610"/>
                <a:gd name="connsiteX2" fmla="*/ 0 w 12013"/>
                <a:gd name="connsiteY2" fmla="*/ 2341 h 12610"/>
                <a:gd name="connsiteX3" fmla="*/ 0 w 12013"/>
                <a:gd name="connsiteY3" fmla="*/ 10478 h 12610"/>
                <a:gd name="connsiteX4" fmla="*/ 713 w 12013"/>
                <a:gd name="connsiteY4" fmla="*/ 11951 h 12610"/>
                <a:gd name="connsiteX5" fmla="*/ 2443 w 12013"/>
                <a:gd name="connsiteY5" fmla="*/ 12611 h 12610"/>
                <a:gd name="connsiteX6" fmla="*/ 9466 w 12013"/>
                <a:gd name="connsiteY6" fmla="*/ 12611 h 12610"/>
                <a:gd name="connsiteX7" fmla="*/ 11196 w 12013"/>
                <a:gd name="connsiteY7" fmla="*/ 11951 h 12610"/>
                <a:gd name="connsiteX8" fmla="*/ 12013 w 12013"/>
                <a:gd name="connsiteY8" fmla="*/ 10478 h 12610"/>
                <a:gd name="connsiteX9" fmla="*/ 12013 w 12013"/>
                <a:gd name="connsiteY9" fmla="*/ 2341 h 12610"/>
                <a:gd name="connsiteX10" fmla="*/ 11248 w 12013"/>
                <a:gd name="connsiteY10" fmla="*/ 660 h 12610"/>
                <a:gd name="connsiteX11" fmla="*/ 9466 w 12013"/>
                <a:gd name="connsiteY11" fmla="*/ 0 h 12610"/>
                <a:gd name="connsiteX12" fmla="*/ 2443 w 12013"/>
                <a:gd name="connsiteY12" fmla="*/ 0 h 12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3" h="12610">
                  <a:moveTo>
                    <a:pt x="2443" y="0"/>
                  </a:moveTo>
                  <a:cubicBezTo>
                    <a:pt x="1762" y="0"/>
                    <a:pt x="1185" y="216"/>
                    <a:pt x="713" y="660"/>
                  </a:cubicBezTo>
                  <a:cubicBezTo>
                    <a:pt x="236" y="1100"/>
                    <a:pt x="0" y="1661"/>
                    <a:pt x="0" y="2341"/>
                  </a:cubicBezTo>
                  <a:lnTo>
                    <a:pt x="0" y="10478"/>
                  </a:lnTo>
                  <a:cubicBezTo>
                    <a:pt x="0" y="11019"/>
                    <a:pt x="236" y="11511"/>
                    <a:pt x="713" y="11951"/>
                  </a:cubicBezTo>
                  <a:cubicBezTo>
                    <a:pt x="1185" y="12391"/>
                    <a:pt x="1762" y="12611"/>
                    <a:pt x="2443" y="12611"/>
                  </a:cubicBezTo>
                  <a:lnTo>
                    <a:pt x="9466" y="12611"/>
                  </a:lnTo>
                  <a:cubicBezTo>
                    <a:pt x="10079" y="12611"/>
                    <a:pt x="10656" y="12391"/>
                    <a:pt x="11196" y="11951"/>
                  </a:cubicBezTo>
                  <a:cubicBezTo>
                    <a:pt x="11741" y="11511"/>
                    <a:pt x="12013" y="11019"/>
                    <a:pt x="12013" y="10478"/>
                  </a:cubicBezTo>
                  <a:lnTo>
                    <a:pt x="12013" y="2341"/>
                  </a:lnTo>
                  <a:cubicBezTo>
                    <a:pt x="12013" y="1661"/>
                    <a:pt x="11757" y="1100"/>
                    <a:pt x="11248" y="660"/>
                  </a:cubicBezTo>
                  <a:cubicBezTo>
                    <a:pt x="10740" y="216"/>
                    <a:pt x="10143" y="0"/>
                    <a:pt x="9466" y="0"/>
                  </a:cubicBezTo>
                  <a:lnTo>
                    <a:pt x="24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4" name="Freeform 83">
              <a:extLst>
                <a:ext uri="{FF2B5EF4-FFF2-40B4-BE49-F238E27FC236}">
                  <a16:creationId xmlns:a16="http://schemas.microsoft.com/office/drawing/2014/main" id="{EE8D9899-FA08-BC91-AE40-4F840AE2B5DF}"/>
                </a:ext>
              </a:extLst>
            </p:cNvPr>
            <p:cNvSpPr/>
            <p:nvPr/>
          </p:nvSpPr>
          <p:spPr>
            <a:xfrm>
              <a:off x="10408344" y="6161146"/>
              <a:ext cx="11912" cy="12610"/>
            </a:xfrm>
            <a:custGeom>
              <a:avLst/>
              <a:gdLst>
                <a:gd name="connsiteX0" fmla="*/ 2443 w 11912"/>
                <a:gd name="connsiteY0" fmla="*/ 0 h 12610"/>
                <a:gd name="connsiteX1" fmla="*/ 765 w 11912"/>
                <a:gd name="connsiteY1" fmla="*/ 660 h 12610"/>
                <a:gd name="connsiteX2" fmla="*/ 0 w 11912"/>
                <a:gd name="connsiteY2" fmla="*/ 2341 h 12610"/>
                <a:gd name="connsiteX3" fmla="*/ 0 w 11912"/>
                <a:gd name="connsiteY3" fmla="*/ 10478 h 12610"/>
                <a:gd name="connsiteX4" fmla="*/ 765 w 11912"/>
                <a:gd name="connsiteY4" fmla="*/ 11951 h 12610"/>
                <a:gd name="connsiteX5" fmla="*/ 2443 w 11912"/>
                <a:gd name="connsiteY5" fmla="*/ 12611 h 12610"/>
                <a:gd name="connsiteX6" fmla="*/ 9570 w 11912"/>
                <a:gd name="connsiteY6" fmla="*/ 12611 h 12610"/>
                <a:gd name="connsiteX7" fmla="*/ 11248 w 11912"/>
                <a:gd name="connsiteY7" fmla="*/ 11951 h 12610"/>
                <a:gd name="connsiteX8" fmla="*/ 11913 w 11912"/>
                <a:gd name="connsiteY8" fmla="*/ 10478 h 12610"/>
                <a:gd name="connsiteX9" fmla="*/ 11913 w 11912"/>
                <a:gd name="connsiteY9" fmla="*/ 2341 h 12610"/>
                <a:gd name="connsiteX10" fmla="*/ 11248 w 11912"/>
                <a:gd name="connsiteY10" fmla="*/ 660 h 12610"/>
                <a:gd name="connsiteX11" fmla="*/ 9570 w 11912"/>
                <a:gd name="connsiteY11" fmla="*/ 0 h 12610"/>
                <a:gd name="connsiteX12" fmla="*/ 2443 w 11912"/>
                <a:gd name="connsiteY12" fmla="*/ 0 h 12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610">
                  <a:moveTo>
                    <a:pt x="2443" y="0"/>
                  </a:moveTo>
                  <a:cubicBezTo>
                    <a:pt x="1834" y="0"/>
                    <a:pt x="1273" y="216"/>
                    <a:pt x="765" y="660"/>
                  </a:cubicBezTo>
                  <a:cubicBezTo>
                    <a:pt x="256" y="1100"/>
                    <a:pt x="0" y="1661"/>
                    <a:pt x="0" y="2341"/>
                  </a:cubicBezTo>
                  <a:lnTo>
                    <a:pt x="0" y="10478"/>
                  </a:lnTo>
                  <a:cubicBezTo>
                    <a:pt x="0" y="11019"/>
                    <a:pt x="256" y="11511"/>
                    <a:pt x="765" y="11951"/>
                  </a:cubicBezTo>
                  <a:cubicBezTo>
                    <a:pt x="1273" y="12391"/>
                    <a:pt x="1834" y="12611"/>
                    <a:pt x="2443" y="12611"/>
                  </a:cubicBezTo>
                  <a:lnTo>
                    <a:pt x="9570" y="12611"/>
                  </a:lnTo>
                  <a:cubicBezTo>
                    <a:pt x="10247" y="12611"/>
                    <a:pt x="10808" y="12391"/>
                    <a:pt x="11248" y="11951"/>
                  </a:cubicBezTo>
                  <a:cubicBezTo>
                    <a:pt x="11693" y="11511"/>
                    <a:pt x="11913" y="11019"/>
                    <a:pt x="11913" y="10478"/>
                  </a:cubicBezTo>
                  <a:lnTo>
                    <a:pt x="11913" y="2341"/>
                  </a:lnTo>
                  <a:cubicBezTo>
                    <a:pt x="11913" y="1661"/>
                    <a:pt x="11692" y="1100"/>
                    <a:pt x="11248" y="660"/>
                  </a:cubicBezTo>
                  <a:cubicBezTo>
                    <a:pt x="10808" y="216"/>
                    <a:pt x="10247" y="0"/>
                    <a:pt x="9570" y="0"/>
                  </a:cubicBezTo>
                  <a:lnTo>
                    <a:pt x="24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5" name="Freeform 84">
              <a:extLst>
                <a:ext uri="{FF2B5EF4-FFF2-40B4-BE49-F238E27FC236}">
                  <a16:creationId xmlns:a16="http://schemas.microsoft.com/office/drawing/2014/main" id="{C375DF37-B20E-72E4-A1C0-68D8F45CC48B}"/>
                </a:ext>
              </a:extLst>
            </p:cNvPr>
            <p:cNvSpPr/>
            <p:nvPr/>
          </p:nvSpPr>
          <p:spPr>
            <a:xfrm>
              <a:off x="10493760" y="6084754"/>
              <a:ext cx="12725" cy="12510"/>
            </a:xfrm>
            <a:custGeom>
              <a:avLst/>
              <a:gdLst>
                <a:gd name="connsiteX0" fmla="*/ 2443 w 12725"/>
                <a:gd name="connsiteY0" fmla="*/ 12511 h 12510"/>
                <a:gd name="connsiteX1" fmla="*/ 10383 w 12725"/>
                <a:gd name="connsiteY1" fmla="*/ 12511 h 12510"/>
                <a:gd name="connsiteX2" fmla="*/ 12061 w 12725"/>
                <a:gd name="connsiteY2" fmla="*/ 11851 h 12510"/>
                <a:gd name="connsiteX3" fmla="*/ 12725 w 12725"/>
                <a:gd name="connsiteY3" fmla="*/ 10274 h 12510"/>
                <a:gd name="connsiteX4" fmla="*/ 12725 w 12725"/>
                <a:gd name="connsiteY4" fmla="*/ 2337 h 12510"/>
                <a:gd name="connsiteX5" fmla="*/ 12061 w 12725"/>
                <a:gd name="connsiteY5" fmla="*/ 660 h 12510"/>
                <a:gd name="connsiteX6" fmla="*/ 10487 w 12725"/>
                <a:gd name="connsiteY6" fmla="*/ 0 h 12510"/>
                <a:gd name="connsiteX7" fmla="*/ 2443 w 12725"/>
                <a:gd name="connsiteY7" fmla="*/ 0 h 12510"/>
                <a:gd name="connsiteX8" fmla="*/ 713 w 12725"/>
                <a:gd name="connsiteY8" fmla="*/ 660 h 12510"/>
                <a:gd name="connsiteX9" fmla="*/ 0 w 12725"/>
                <a:gd name="connsiteY9" fmla="*/ 2337 h 12510"/>
                <a:gd name="connsiteX10" fmla="*/ 0 w 12725"/>
                <a:gd name="connsiteY10" fmla="*/ 10274 h 12510"/>
                <a:gd name="connsiteX11" fmla="*/ 661 w 12725"/>
                <a:gd name="connsiteY11" fmla="*/ 11851 h 12510"/>
                <a:gd name="connsiteX12" fmla="*/ 2443 w 12725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510">
                  <a:moveTo>
                    <a:pt x="2443" y="12511"/>
                  </a:moveTo>
                  <a:lnTo>
                    <a:pt x="10383" y="12511"/>
                  </a:lnTo>
                  <a:cubicBezTo>
                    <a:pt x="11060" y="12511"/>
                    <a:pt x="11620" y="12295"/>
                    <a:pt x="12061" y="11851"/>
                  </a:cubicBezTo>
                  <a:cubicBezTo>
                    <a:pt x="12501" y="11410"/>
                    <a:pt x="12725" y="10882"/>
                    <a:pt x="12725" y="10274"/>
                  </a:cubicBezTo>
                  <a:lnTo>
                    <a:pt x="12725" y="2337"/>
                  </a:lnTo>
                  <a:cubicBezTo>
                    <a:pt x="12725" y="1661"/>
                    <a:pt x="12501" y="1100"/>
                    <a:pt x="12061" y="660"/>
                  </a:cubicBezTo>
                  <a:cubicBezTo>
                    <a:pt x="11620" y="220"/>
                    <a:pt x="11096" y="0"/>
                    <a:pt x="10487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16" y="11411"/>
                    <a:pt x="661" y="11851"/>
                  </a:cubicBezTo>
                  <a:cubicBezTo>
                    <a:pt x="1101" y="12295"/>
                    <a:pt x="169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6" name="Freeform 85">
              <a:extLst>
                <a:ext uri="{FF2B5EF4-FFF2-40B4-BE49-F238E27FC236}">
                  <a16:creationId xmlns:a16="http://schemas.microsoft.com/office/drawing/2014/main" id="{7B347D02-AD28-B34B-240C-7FF27C28F48C}"/>
                </a:ext>
              </a:extLst>
            </p:cNvPr>
            <p:cNvSpPr/>
            <p:nvPr/>
          </p:nvSpPr>
          <p:spPr>
            <a:xfrm>
              <a:off x="10516359" y="6084754"/>
              <a:ext cx="12012" cy="12510"/>
            </a:xfrm>
            <a:custGeom>
              <a:avLst/>
              <a:gdLst>
                <a:gd name="connsiteX0" fmla="*/ 2443 w 12012"/>
                <a:gd name="connsiteY0" fmla="*/ 12511 h 12510"/>
                <a:gd name="connsiteX1" fmla="*/ 9466 w 12012"/>
                <a:gd name="connsiteY1" fmla="*/ 12511 h 12510"/>
                <a:gd name="connsiteX2" fmla="*/ 11196 w 12012"/>
                <a:gd name="connsiteY2" fmla="*/ 11851 h 12510"/>
                <a:gd name="connsiteX3" fmla="*/ 12013 w 12012"/>
                <a:gd name="connsiteY3" fmla="*/ 10274 h 12510"/>
                <a:gd name="connsiteX4" fmla="*/ 12013 w 12012"/>
                <a:gd name="connsiteY4" fmla="*/ 2337 h 12510"/>
                <a:gd name="connsiteX5" fmla="*/ 11248 w 12012"/>
                <a:gd name="connsiteY5" fmla="*/ 660 h 12510"/>
                <a:gd name="connsiteX6" fmla="*/ 9466 w 12012"/>
                <a:gd name="connsiteY6" fmla="*/ 0 h 12510"/>
                <a:gd name="connsiteX7" fmla="*/ 2443 w 12012"/>
                <a:gd name="connsiteY7" fmla="*/ 0 h 12510"/>
                <a:gd name="connsiteX8" fmla="*/ 713 w 12012"/>
                <a:gd name="connsiteY8" fmla="*/ 660 h 12510"/>
                <a:gd name="connsiteX9" fmla="*/ 0 w 12012"/>
                <a:gd name="connsiteY9" fmla="*/ 2337 h 12510"/>
                <a:gd name="connsiteX10" fmla="*/ 0 w 12012"/>
                <a:gd name="connsiteY10" fmla="*/ 10274 h 12510"/>
                <a:gd name="connsiteX11" fmla="*/ 713 w 12012"/>
                <a:gd name="connsiteY11" fmla="*/ 11851 h 12510"/>
                <a:gd name="connsiteX12" fmla="*/ 2443 w 120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2" h="12510">
                  <a:moveTo>
                    <a:pt x="2443" y="12511"/>
                  </a:moveTo>
                  <a:lnTo>
                    <a:pt x="9466" y="12511"/>
                  </a:lnTo>
                  <a:cubicBezTo>
                    <a:pt x="10079" y="12511"/>
                    <a:pt x="10656" y="12295"/>
                    <a:pt x="11196" y="11851"/>
                  </a:cubicBezTo>
                  <a:cubicBezTo>
                    <a:pt x="11741" y="11410"/>
                    <a:pt x="12013" y="10882"/>
                    <a:pt x="12013" y="10274"/>
                  </a:cubicBezTo>
                  <a:lnTo>
                    <a:pt x="12013" y="2337"/>
                  </a:lnTo>
                  <a:cubicBezTo>
                    <a:pt x="12013" y="1661"/>
                    <a:pt x="11761" y="1100"/>
                    <a:pt x="11248" y="660"/>
                  </a:cubicBezTo>
                  <a:cubicBezTo>
                    <a:pt x="10740" y="220"/>
                    <a:pt x="10147" y="0"/>
                    <a:pt x="9466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36" y="11411"/>
                    <a:pt x="713" y="11851"/>
                  </a:cubicBezTo>
                  <a:cubicBezTo>
                    <a:pt x="1185" y="12295"/>
                    <a:pt x="1762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7" name="Freeform 86">
              <a:extLst>
                <a:ext uri="{FF2B5EF4-FFF2-40B4-BE49-F238E27FC236}">
                  <a16:creationId xmlns:a16="http://schemas.microsoft.com/office/drawing/2014/main" id="{BCBD6E06-E2FE-51B2-569D-DA260A7E0AD8}"/>
                </a:ext>
              </a:extLst>
            </p:cNvPr>
            <p:cNvSpPr/>
            <p:nvPr/>
          </p:nvSpPr>
          <p:spPr>
            <a:xfrm>
              <a:off x="10535194" y="6084754"/>
              <a:ext cx="11912" cy="12510"/>
            </a:xfrm>
            <a:custGeom>
              <a:avLst/>
              <a:gdLst>
                <a:gd name="connsiteX0" fmla="*/ 2443 w 11912"/>
                <a:gd name="connsiteY0" fmla="*/ 12511 h 12510"/>
                <a:gd name="connsiteX1" fmla="*/ 9570 w 11912"/>
                <a:gd name="connsiteY1" fmla="*/ 12511 h 12510"/>
                <a:gd name="connsiteX2" fmla="*/ 11248 w 11912"/>
                <a:gd name="connsiteY2" fmla="*/ 11851 h 12510"/>
                <a:gd name="connsiteX3" fmla="*/ 11913 w 11912"/>
                <a:gd name="connsiteY3" fmla="*/ 10274 h 12510"/>
                <a:gd name="connsiteX4" fmla="*/ 11913 w 11912"/>
                <a:gd name="connsiteY4" fmla="*/ 2337 h 12510"/>
                <a:gd name="connsiteX5" fmla="*/ 11248 w 11912"/>
                <a:gd name="connsiteY5" fmla="*/ 660 h 12510"/>
                <a:gd name="connsiteX6" fmla="*/ 9570 w 11912"/>
                <a:gd name="connsiteY6" fmla="*/ 0 h 12510"/>
                <a:gd name="connsiteX7" fmla="*/ 2443 w 11912"/>
                <a:gd name="connsiteY7" fmla="*/ 0 h 12510"/>
                <a:gd name="connsiteX8" fmla="*/ 765 w 11912"/>
                <a:gd name="connsiteY8" fmla="*/ 660 h 12510"/>
                <a:gd name="connsiteX9" fmla="*/ 0 w 11912"/>
                <a:gd name="connsiteY9" fmla="*/ 2337 h 12510"/>
                <a:gd name="connsiteX10" fmla="*/ 0 w 11912"/>
                <a:gd name="connsiteY10" fmla="*/ 10274 h 12510"/>
                <a:gd name="connsiteX11" fmla="*/ 765 w 11912"/>
                <a:gd name="connsiteY11" fmla="*/ 11851 h 12510"/>
                <a:gd name="connsiteX12" fmla="*/ 2443 w 119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510">
                  <a:moveTo>
                    <a:pt x="2443" y="12511"/>
                  </a:moveTo>
                  <a:lnTo>
                    <a:pt x="9570" y="12511"/>
                  </a:lnTo>
                  <a:cubicBezTo>
                    <a:pt x="10247" y="12511"/>
                    <a:pt x="10808" y="12295"/>
                    <a:pt x="11248" y="11851"/>
                  </a:cubicBezTo>
                  <a:cubicBezTo>
                    <a:pt x="11689" y="11410"/>
                    <a:pt x="11913" y="10882"/>
                    <a:pt x="11913" y="10274"/>
                  </a:cubicBezTo>
                  <a:lnTo>
                    <a:pt x="11913" y="2337"/>
                  </a:lnTo>
                  <a:cubicBezTo>
                    <a:pt x="11913" y="1661"/>
                    <a:pt x="11688" y="1100"/>
                    <a:pt x="11248" y="660"/>
                  </a:cubicBezTo>
                  <a:cubicBezTo>
                    <a:pt x="10808" y="220"/>
                    <a:pt x="10247" y="0"/>
                    <a:pt x="9570" y="0"/>
                  </a:cubicBezTo>
                  <a:lnTo>
                    <a:pt x="2443" y="0"/>
                  </a:lnTo>
                  <a:cubicBezTo>
                    <a:pt x="1834" y="0"/>
                    <a:pt x="1269" y="220"/>
                    <a:pt x="765" y="660"/>
                  </a:cubicBezTo>
                  <a:cubicBezTo>
                    <a:pt x="25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56" y="11411"/>
                    <a:pt x="765" y="11851"/>
                  </a:cubicBezTo>
                  <a:cubicBezTo>
                    <a:pt x="1269" y="12295"/>
                    <a:pt x="183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8" name="Freeform 87">
              <a:extLst>
                <a:ext uri="{FF2B5EF4-FFF2-40B4-BE49-F238E27FC236}">
                  <a16:creationId xmlns:a16="http://schemas.microsoft.com/office/drawing/2014/main" id="{C629C06A-F122-ECBE-3EF9-192371911490}"/>
                </a:ext>
              </a:extLst>
            </p:cNvPr>
            <p:cNvSpPr/>
            <p:nvPr/>
          </p:nvSpPr>
          <p:spPr>
            <a:xfrm>
              <a:off x="10940568" y="6074887"/>
              <a:ext cx="99869" cy="101617"/>
            </a:xfrm>
            <a:custGeom>
              <a:avLst/>
              <a:gdLst>
                <a:gd name="connsiteX0" fmla="*/ 1426 w 99869"/>
                <a:gd name="connsiteY0" fmla="*/ 101313 h 101617"/>
                <a:gd name="connsiteX1" fmla="*/ 4885 w 99869"/>
                <a:gd name="connsiteY1" fmla="*/ 101569 h 101617"/>
                <a:gd name="connsiteX2" fmla="*/ 7840 w 99869"/>
                <a:gd name="connsiteY2" fmla="*/ 101617 h 101617"/>
                <a:gd name="connsiteX3" fmla="*/ 18327 w 99869"/>
                <a:gd name="connsiteY3" fmla="*/ 99841 h 101617"/>
                <a:gd name="connsiteX4" fmla="*/ 24738 w 99869"/>
                <a:gd name="connsiteY4" fmla="*/ 93683 h 101617"/>
                <a:gd name="connsiteX5" fmla="*/ 26316 w 99869"/>
                <a:gd name="connsiteY5" fmla="*/ 88598 h 101617"/>
                <a:gd name="connsiteX6" fmla="*/ 26777 w 99869"/>
                <a:gd name="connsiteY6" fmla="*/ 82189 h 101617"/>
                <a:gd name="connsiteX7" fmla="*/ 26777 w 99869"/>
                <a:gd name="connsiteY7" fmla="*/ 77412 h 101617"/>
                <a:gd name="connsiteX8" fmla="*/ 80173 w 99869"/>
                <a:gd name="connsiteY8" fmla="*/ 77412 h 101617"/>
                <a:gd name="connsiteX9" fmla="*/ 86536 w 99869"/>
                <a:gd name="connsiteY9" fmla="*/ 77308 h 101617"/>
                <a:gd name="connsiteX10" fmla="*/ 92338 w 99869"/>
                <a:gd name="connsiteY10" fmla="*/ 77156 h 101617"/>
                <a:gd name="connsiteX11" fmla="*/ 96715 w 99869"/>
                <a:gd name="connsiteY11" fmla="*/ 76900 h 101617"/>
                <a:gd name="connsiteX12" fmla="*/ 99157 w 99869"/>
                <a:gd name="connsiteY12" fmla="*/ 74968 h 101617"/>
                <a:gd name="connsiteX13" fmla="*/ 99413 w 99869"/>
                <a:gd name="connsiteY13" fmla="*/ 72019 h 101617"/>
                <a:gd name="connsiteX14" fmla="*/ 99670 w 99869"/>
                <a:gd name="connsiteY14" fmla="*/ 68202 h 101617"/>
                <a:gd name="connsiteX15" fmla="*/ 99818 w 99869"/>
                <a:gd name="connsiteY15" fmla="*/ 64389 h 101617"/>
                <a:gd name="connsiteX16" fmla="*/ 99870 w 99869"/>
                <a:gd name="connsiteY16" fmla="*/ 61437 h 101617"/>
                <a:gd name="connsiteX17" fmla="*/ 99870 w 99869"/>
                <a:gd name="connsiteY17" fmla="*/ 58896 h 101617"/>
                <a:gd name="connsiteX18" fmla="*/ 98140 w 99869"/>
                <a:gd name="connsiteY18" fmla="*/ 45925 h 101617"/>
                <a:gd name="connsiteX19" fmla="*/ 92642 w 99869"/>
                <a:gd name="connsiteY19" fmla="*/ 36516 h 101617"/>
                <a:gd name="connsiteX20" fmla="*/ 82868 w 99869"/>
                <a:gd name="connsiteY20" fmla="*/ 30819 h 101617"/>
                <a:gd name="connsiteX21" fmla="*/ 68208 w 99869"/>
                <a:gd name="connsiteY21" fmla="*/ 28886 h 101617"/>
                <a:gd name="connsiteX22" fmla="*/ 63475 w 99869"/>
                <a:gd name="connsiteY22" fmla="*/ 28990 h 101617"/>
                <a:gd name="connsiteX23" fmla="*/ 56500 w 99869"/>
                <a:gd name="connsiteY23" fmla="*/ 29298 h 101617"/>
                <a:gd name="connsiteX24" fmla="*/ 56856 w 99869"/>
                <a:gd name="connsiteY24" fmla="*/ 27818 h 101617"/>
                <a:gd name="connsiteX25" fmla="*/ 57721 w 99869"/>
                <a:gd name="connsiteY25" fmla="*/ 25529 h 101617"/>
                <a:gd name="connsiteX26" fmla="*/ 58846 w 99869"/>
                <a:gd name="connsiteY26" fmla="*/ 22989 h 101617"/>
                <a:gd name="connsiteX27" fmla="*/ 60064 w 99869"/>
                <a:gd name="connsiteY27" fmla="*/ 20548 h 101617"/>
                <a:gd name="connsiteX28" fmla="*/ 69634 w 99869"/>
                <a:gd name="connsiteY28" fmla="*/ 2341 h 101617"/>
                <a:gd name="connsiteX29" fmla="*/ 69942 w 99869"/>
                <a:gd name="connsiteY29" fmla="*/ 1220 h 101617"/>
                <a:gd name="connsiteX30" fmla="*/ 69634 w 99869"/>
                <a:gd name="connsiteY30" fmla="*/ 356 h 101617"/>
                <a:gd name="connsiteX31" fmla="*/ 68513 w 99869"/>
                <a:gd name="connsiteY31" fmla="*/ 0 h 101617"/>
                <a:gd name="connsiteX32" fmla="*/ 59351 w 99869"/>
                <a:gd name="connsiteY32" fmla="*/ 0 h 101617"/>
                <a:gd name="connsiteX33" fmla="*/ 57673 w 99869"/>
                <a:gd name="connsiteY33" fmla="*/ 612 h 101617"/>
                <a:gd name="connsiteX34" fmla="*/ 56500 w 99869"/>
                <a:gd name="connsiteY34" fmla="*/ 2036 h 101617"/>
                <a:gd name="connsiteX35" fmla="*/ 48864 w 99869"/>
                <a:gd name="connsiteY35" fmla="*/ 16276 h 101617"/>
                <a:gd name="connsiteX36" fmla="*/ 46017 w 99869"/>
                <a:gd name="connsiteY36" fmla="*/ 21769 h 101617"/>
                <a:gd name="connsiteX37" fmla="*/ 43926 w 99869"/>
                <a:gd name="connsiteY37" fmla="*/ 26650 h 101617"/>
                <a:gd name="connsiteX38" fmla="*/ 42653 w 99869"/>
                <a:gd name="connsiteY38" fmla="*/ 31331 h 101617"/>
                <a:gd name="connsiteX39" fmla="*/ 42248 w 99869"/>
                <a:gd name="connsiteY39" fmla="*/ 36212 h 101617"/>
                <a:gd name="connsiteX40" fmla="*/ 42248 w 99869"/>
                <a:gd name="connsiteY40" fmla="*/ 36824 h 101617"/>
                <a:gd name="connsiteX41" fmla="*/ 42301 w 99869"/>
                <a:gd name="connsiteY41" fmla="*/ 37888 h 101617"/>
                <a:gd name="connsiteX42" fmla="*/ 42401 w 99869"/>
                <a:gd name="connsiteY42" fmla="*/ 38960 h 101617"/>
                <a:gd name="connsiteX43" fmla="*/ 42453 w 99869"/>
                <a:gd name="connsiteY43" fmla="*/ 39673 h 101617"/>
                <a:gd name="connsiteX44" fmla="*/ 44791 w 99869"/>
                <a:gd name="connsiteY44" fmla="*/ 41297 h 101617"/>
                <a:gd name="connsiteX45" fmla="*/ 66478 w 99869"/>
                <a:gd name="connsiteY45" fmla="*/ 41297 h 101617"/>
                <a:gd name="connsiteX46" fmla="*/ 74979 w 99869"/>
                <a:gd name="connsiteY46" fmla="*/ 42113 h 101617"/>
                <a:gd name="connsiteX47" fmla="*/ 81290 w 99869"/>
                <a:gd name="connsiteY47" fmla="*/ 44757 h 101617"/>
                <a:gd name="connsiteX48" fmla="*/ 85262 w 99869"/>
                <a:gd name="connsiteY48" fmla="*/ 49586 h 101617"/>
                <a:gd name="connsiteX49" fmla="*/ 86636 w 99869"/>
                <a:gd name="connsiteY49" fmla="*/ 57064 h 101617"/>
                <a:gd name="connsiteX50" fmla="*/ 86584 w 99869"/>
                <a:gd name="connsiteY50" fmla="*/ 60573 h 101617"/>
                <a:gd name="connsiteX51" fmla="*/ 86431 w 99869"/>
                <a:gd name="connsiteY51" fmla="*/ 64185 h 101617"/>
                <a:gd name="connsiteX52" fmla="*/ 83681 w 99869"/>
                <a:gd name="connsiteY52" fmla="*/ 64338 h 101617"/>
                <a:gd name="connsiteX53" fmla="*/ 79560 w 99869"/>
                <a:gd name="connsiteY53" fmla="*/ 64390 h 101617"/>
                <a:gd name="connsiteX54" fmla="*/ 27081 w 99869"/>
                <a:gd name="connsiteY54" fmla="*/ 64390 h 101617"/>
                <a:gd name="connsiteX55" fmla="*/ 27081 w 99869"/>
                <a:gd name="connsiteY55" fmla="*/ 35600 h 101617"/>
                <a:gd name="connsiteX56" fmla="*/ 26520 w 99869"/>
                <a:gd name="connsiteY56" fmla="*/ 34231 h 101617"/>
                <a:gd name="connsiteX57" fmla="*/ 25147 w 99869"/>
                <a:gd name="connsiteY57" fmla="*/ 33667 h 101617"/>
                <a:gd name="connsiteX58" fmla="*/ 16289 w 99869"/>
                <a:gd name="connsiteY58" fmla="*/ 33667 h 101617"/>
                <a:gd name="connsiteX59" fmla="*/ 14812 w 99869"/>
                <a:gd name="connsiteY59" fmla="*/ 34231 h 101617"/>
                <a:gd name="connsiteX60" fmla="*/ 14251 w 99869"/>
                <a:gd name="connsiteY60" fmla="*/ 35600 h 101617"/>
                <a:gd name="connsiteX61" fmla="*/ 14251 w 99869"/>
                <a:gd name="connsiteY61" fmla="*/ 81273 h 101617"/>
                <a:gd name="connsiteX62" fmla="*/ 13691 w 99869"/>
                <a:gd name="connsiteY62" fmla="*/ 86210 h 101617"/>
                <a:gd name="connsiteX63" fmla="*/ 11913 w 99869"/>
                <a:gd name="connsiteY63" fmla="*/ 88903 h 101617"/>
                <a:gd name="connsiteX64" fmla="*/ 8705 w 99869"/>
                <a:gd name="connsiteY64" fmla="*/ 90075 h 101617"/>
                <a:gd name="connsiteX65" fmla="*/ 3868 w 99869"/>
                <a:gd name="connsiteY65" fmla="*/ 90331 h 101617"/>
                <a:gd name="connsiteX66" fmla="*/ 1730 w 99869"/>
                <a:gd name="connsiteY66" fmla="*/ 90331 h 101617"/>
                <a:gd name="connsiteX67" fmla="*/ 0 w 99869"/>
                <a:gd name="connsiteY67" fmla="*/ 91851 h 101617"/>
                <a:gd name="connsiteX68" fmla="*/ 0 w 99869"/>
                <a:gd name="connsiteY68" fmla="*/ 99381 h 101617"/>
                <a:gd name="connsiteX69" fmla="*/ 1426 w 99869"/>
                <a:gd name="connsiteY69" fmla="*/ 101313 h 10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99869" h="101617">
                  <a:moveTo>
                    <a:pt x="1426" y="101313"/>
                  </a:moveTo>
                  <a:cubicBezTo>
                    <a:pt x="2306" y="101449"/>
                    <a:pt x="3460" y="101533"/>
                    <a:pt x="4885" y="101569"/>
                  </a:cubicBezTo>
                  <a:cubicBezTo>
                    <a:pt x="6311" y="101601"/>
                    <a:pt x="7296" y="101617"/>
                    <a:pt x="7840" y="101617"/>
                  </a:cubicBezTo>
                  <a:cubicBezTo>
                    <a:pt x="12117" y="101617"/>
                    <a:pt x="15609" y="101025"/>
                    <a:pt x="18327" y="99841"/>
                  </a:cubicBezTo>
                  <a:cubicBezTo>
                    <a:pt x="21038" y="98652"/>
                    <a:pt x="23177" y="96600"/>
                    <a:pt x="24738" y="93683"/>
                  </a:cubicBezTo>
                  <a:cubicBezTo>
                    <a:pt x="25487" y="92263"/>
                    <a:pt x="26011" y="90563"/>
                    <a:pt x="26316" y="88598"/>
                  </a:cubicBezTo>
                  <a:cubicBezTo>
                    <a:pt x="26620" y="86630"/>
                    <a:pt x="26777" y="84493"/>
                    <a:pt x="26777" y="82189"/>
                  </a:cubicBezTo>
                  <a:lnTo>
                    <a:pt x="26777" y="77412"/>
                  </a:lnTo>
                  <a:lnTo>
                    <a:pt x="80173" y="77412"/>
                  </a:lnTo>
                  <a:cubicBezTo>
                    <a:pt x="82308" y="77412"/>
                    <a:pt x="84434" y="77376"/>
                    <a:pt x="86536" y="77308"/>
                  </a:cubicBezTo>
                  <a:cubicBezTo>
                    <a:pt x="88638" y="77240"/>
                    <a:pt x="90572" y="77188"/>
                    <a:pt x="92338" y="77156"/>
                  </a:cubicBezTo>
                  <a:cubicBezTo>
                    <a:pt x="94100" y="77120"/>
                    <a:pt x="95561" y="77036"/>
                    <a:pt x="96715" y="76900"/>
                  </a:cubicBezTo>
                  <a:cubicBezTo>
                    <a:pt x="98140" y="76832"/>
                    <a:pt x="98957" y="76192"/>
                    <a:pt x="99157" y="74968"/>
                  </a:cubicBezTo>
                  <a:cubicBezTo>
                    <a:pt x="99225" y="74223"/>
                    <a:pt x="99313" y="73239"/>
                    <a:pt x="99413" y="72019"/>
                  </a:cubicBezTo>
                  <a:cubicBezTo>
                    <a:pt x="99514" y="70799"/>
                    <a:pt x="99598" y="69526"/>
                    <a:pt x="99670" y="68202"/>
                  </a:cubicBezTo>
                  <a:cubicBezTo>
                    <a:pt x="99734" y="66882"/>
                    <a:pt x="99786" y="65610"/>
                    <a:pt x="99818" y="64389"/>
                  </a:cubicBezTo>
                  <a:cubicBezTo>
                    <a:pt x="99850" y="63169"/>
                    <a:pt x="99870" y="62185"/>
                    <a:pt x="99870" y="61437"/>
                  </a:cubicBezTo>
                  <a:lnTo>
                    <a:pt x="99870" y="58896"/>
                  </a:lnTo>
                  <a:cubicBezTo>
                    <a:pt x="99870" y="54011"/>
                    <a:pt x="99297" y="49690"/>
                    <a:pt x="98140" y="45925"/>
                  </a:cubicBezTo>
                  <a:cubicBezTo>
                    <a:pt x="96983" y="42161"/>
                    <a:pt x="95157" y="39028"/>
                    <a:pt x="92642" y="36516"/>
                  </a:cubicBezTo>
                  <a:cubicBezTo>
                    <a:pt x="90131" y="34007"/>
                    <a:pt x="86876" y="32111"/>
                    <a:pt x="82868" y="30819"/>
                  </a:cubicBezTo>
                  <a:cubicBezTo>
                    <a:pt x="78864" y="29534"/>
                    <a:pt x="73974" y="28886"/>
                    <a:pt x="68208" y="28886"/>
                  </a:cubicBezTo>
                  <a:cubicBezTo>
                    <a:pt x="66783" y="28886"/>
                    <a:pt x="65209" y="28922"/>
                    <a:pt x="63475" y="28990"/>
                  </a:cubicBezTo>
                  <a:cubicBezTo>
                    <a:pt x="61745" y="29058"/>
                    <a:pt x="59419" y="29162"/>
                    <a:pt x="56500" y="29298"/>
                  </a:cubicBezTo>
                  <a:cubicBezTo>
                    <a:pt x="56500" y="29026"/>
                    <a:pt x="56616" y="28534"/>
                    <a:pt x="56856" y="27818"/>
                  </a:cubicBezTo>
                  <a:cubicBezTo>
                    <a:pt x="57093" y="27109"/>
                    <a:pt x="57381" y="26345"/>
                    <a:pt x="57721" y="25529"/>
                  </a:cubicBezTo>
                  <a:cubicBezTo>
                    <a:pt x="58062" y="24717"/>
                    <a:pt x="58434" y="23869"/>
                    <a:pt x="58846" y="22989"/>
                  </a:cubicBezTo>
                  <a:cubicBezTo>
                    <a:pt x="59251" y="22109"/>
                    <a:pt x="59655" y="21296"/>
                    <a:pt x="60064" y="20548"/>
                  </a:cubicBezTo>
                  <a:lnTo>
                    <a:pt x="69634" y="2341"/>
                  </a:lnTo>
                  <a:cubicBezTo>
                    <a:pt x="69838" y="1932"/>
                    <a:pt x="69942" y="1560"/>
                    <a:pt x="69942" y="1220"/>
                  </a:cubicBezTo>
                  <a:cubicBezTo>
                    <a:pt x="69942" y="880"/>
                    <a:pt x="69838" y="596"/>
                    <a:pt x="69634" y="356"/>
                  </a:cubicBezTo>
                  <a:cubicBezTo>
                    <a:pt x="69430" y="116"/>
                    <a:pt x="69057" y="0"/>
                    <a:pt x="68513" y="0"/>
                  </a:cubicBezTo>
                  <a:lnTo>
                    <a:pt x="59351" y="0"/>
                  </a:lnTo>
                  <a:cubicBezTo>
                    <a:pt x="58674" y="0"/>
                    <a:pt x="58109" y="204"/>
                    <a:pt x="57673" y="612"/>
                  </a:cubicBezTo>
                  <a:cubicBezTo>
                    <a:pt x="57229" y="1016"/>
                    <a:pt x="56840" y="1492"/>
                    <a:pt x="56500" y="2036"/>
                  </a:cubicBezTo>
                  <a:lnTo>
                    <a:pt x="48864" y="16276"/>
                  </a:lnTo>
                  <a:cubicBezTo>
                    <a:pt x="47779" y="18240"/>
                    <a:pt x="46829" y="20072"/>
                    <a:pt x="46017" y="21769"/>
                  </a:cubicBezTo>
                  <a:cubicBezTo>
                    <a:pt x="45200" y="23465"/>
                    <a:pt x="44503" y="25093"/>
                    <a:pt x="43926" y="26650"/>
                  </a:cubicBezTo>
                  <a:cubicBezTo>
                    <a:pt x="43350" y="28210"/>
                    <a:pt x="42925" y="29770"/>
                    <a:pt x="42653" y="31331"/>
                  </a:cubicBezTo>
                  <a:cubicBezTo>
                    <a:pt x="42385" y="32891"/>
                    <a:pt x="42248" y="34519"/>
                    <a:pt x="42248" y="36212"/>
                  </a:cubicBezTo>
                  <a:lnTo>
                    <a:pt x="42248" y="36824"/>
                  </a:lnTo>
                  <a:cubicBezTo>
                    <a:pt x="42248" y="37164"/>
                    <a:pt x="42265" y="37520"/>
                    <a:pt x="42301" y="37888"/>
                  </a:cubicBezTo>
                  <a:cubicBezTo>
                    <a:pt x="42333" y="38268"/>
                    <a:pt x="42365" y="38620"/>
                    <a:pt x="42401" y="38960"/>
                  </a:cubicBezTo>
                  <a:cubicBezTo>
                    <a:pt x="42433" y="39300"/>
                    <a:pt x="42453" y="39536"/>
                    <a:pt x="42453" y="39673"/>
                  </a:cubicBezTo>
                  <a:cubicBezTo>
                    <a:pt x="42521" y="40757"/>
                    <a:pt x="43298" y="41297"/>
                    <a:pt x="44791" y="41297"/>
                  </a:cubicBezTo>
                  <a:lnTo>
                    <a:pt x="66478" y="41297"/>
                  </a:lnTo>
                  <a:cubicBezTo>
                    <a:pt x="69666" y="41297"/>
                    <a:pt x="72501" y="41569"/>
                    <a:pt x="74979" y="42113"/>
                  </a:cubicBezTo>
                  <a:cubicBezTo>
                    <a:pt x="77454" y="42653"/>
                    <a:pt x="79560" y="43537"/>
                    <a:pt x="81290" y="44757"/>
                  </a:cubicBezTo>
                  <a:cubicBezTo>
                    <a:pt x="83020" y="45977"/>
                    <a:pt x="84345" y="47590"/>
                    <a:pt x="85262" y="49586"/>
                  </a:cubicBezTo>
                  <a:cubicBezTo>
                    <a:pt x="86179" y="51591"/>
                    <a:pt x="86636" y="54083"/>
                    <a:pt x="86636" y="57064"/>
                  </a:cubicBezTo>
                  <a:cubicBezTo>
                    <a:pt x="86636" y="58152"/>
                    <a:pt x="86619" y="59320"/>
                    <a:pt x="86584" y="60573"/>
                  </a:cubicBezTo>
                  <a:cubicBezTo>
                    <a:pt x="86551" y="61829"/>
                    <a:pt x="86499" y="63033"/>
                    <a:pt x="86431" y="64185"/>
                  </a:cubicBezTo>
                  <a:cubicBezTo>
                    <a:pt x="85887" y="64254"/>
                    <a:pt x="84970" y="64305"/>
                    <a:pt x="83681" y="64338"/>
                  </a:cubicBezTo>
                  <a:cubicBezTo>
                    <a:pt x="82391" y="64374"/>
                    <a:pt x="81018" y="64390"/>
                    <a:pt x="79560" y="64390"/>
                  </a:cubicBezTo>
                  <a:lnTo>
                    <a:pt x="27081" y="64390"/>
                  </a:lnTo>
                  <a:lnTo>
                    <a:pt x="27081" y="35600"/>
                  </a:lnTo>
                  <a:cubicBezTo>
                    <a:pt x="27081" y="35059"/>
                    <a:pt x="26892" y="34603"/>
                    <a:pt x="26520" y="34231"/>
                  </a:cubicBezTo>
                  <a:cubicBezTo>
                    <a:pt x="26148" y="33859"/>
                    <a:pt x="25687" y="33667"/>
                    <a:pt x="25147" y="33667"/>
                  </a:cubicBezTo>
                  <a:lnTo>
                    <a:pt x="16289" y="33667"/>
                  </a:lnTo>
                  <a:cubicBezTo>
                    <a:pt x="15681" y="33667"/>
                    <a:pt x="15184" y="33859"/>
                    <a:pt x="14812" y="34231"/>
                  </a:cubicBezTo>
                  <a:cubicBezTo>
                    <a:pt x="14439" y="34603"/>
                    <a:pt x="14251" y="35059"/>
                    <a:pt x="14251" y="35600"/>
                  </a:cubicBezTo>
                  <a:lnTo>
                    <a:pt x="14251" y="81273"/>
                  </a:lnTo>
                  <a:cubicBezTo>
                    <a:pt x="14251" y="83378"/>
                    <a:pt x="14067" y="85022"/>
                    <a:pt x="13691" y="86210"/>
                  </a:cubicBezTo>
                  <a:cubicBezTo>
                    <a:pt x="13318" y="87394"/>
                    <a:pt x="12725" y="88294"/>
                    <a:pt x="11913" y="88903"/>
                  </a:cubicBezTo>
                  <a:cubicBezTo>
                    <a:pt x="11096" y="89515"/>
                    <a:pt x="10027" y="89903"/>
                    <a:pt x="8705" y="90075"/>
                  </a:cubicBezTo>
                  <a:cubicBezTo>
                    <a:pt x="7380" y="90243"/>
                    <a:pt x="5766" y="90331"/>
                    <a:pt x="3868" y="90331"/>
                  </a:cubicBezTo>
                  <a:lnTo>
                    <a:pt x="1730" y="90331"/>
                  </a:lnTo>
                  <a:cubicBezTo>
                    <a:pt x="577" y="90331"/>
                    <a:pt x="0" y="90835"/>
                    <a:pt x="0" y="91851"/>
                  </a:cubicBezTo>
                  <a:lnTo>
                    <a:pt x="0" y="99381"/>
                  </a:lnTo>
                  <a:cubicBezTo>
                    <a:pt x="0" y="100465"/>
                    <a:pt x="476" y="101109"/>
                    <a:pt x="1426" y="101313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9" name="Freeform 88">
              <a:extLst>
                <a:ext uri="{FF2B5EF4-FFF2-40B4-BE49-F238E27FC236}">
                  <a16:creationId xmlns:a16="http://schemas.microsoft.com/office/drawing/2014/main" id="{4AC6AC0F-F028-6E11-4235-A1C18588FA0A}"/>
                </a:ext>
              </a:extLst>
            </p:cNvPr>
            <p:cNvSpPr/>
            <p:nvPr/>
          </p:nvSpPr>
          <p:spPr>
            <a:xfrm>
              <a:off x="10954923" y="6084754"/>
              <a:ext cx="12725" cy="12510"/>
            </a:xfrm>
            <a:custGeom>
              <a:avLst/>
              <a:gdLst>
                <a:gd name="connsiteX0" fmla="*/ 2443 w 12725"/>
                <a:gd name="connsiteY0" fmla="*/ 12511 h 12510"/>
                <a:gd name="connsiteX1" fmla="*/ 10383 w 12725"/>
                <a:gd name="connsiteY1" fmla="*/ 12511 h 12510"/>
                <a:gd name="connsiteX2" fmla="*/ 12065 w 12725"/>
                <a:gd name="connsiteY2" fmla="*/ 11851 h 12510"/>
                <a:gd name="connsiteX3" fmla="*/ 12726 w 12725"/>
                <a:gd name="connsiteY3" fmla="*/ 10274 h 12510"/>
                <a:gd name="connsiteX4" fmla="*/ 12726 w 12725"/>
                <a:gd name="connsiteY4" fmla="*/ 2337 h 12510"/>
                <a:gd name="connsiteX5" fmla="*/ 12065 w 12725"/>
                <a:gd name="connsiteY5" fmla="*/ 660 h 12510"/>
                <a:gd name="connsiteX6" fmla="*/ 10487 w 12725"/>
                <a:gd name="connsiteY6" fmla="*/ 0 h 12510"/>
                <a:gd name="connsiteX7" fmla="*/ 2443 w 12725"/>
                <a:gd name="connsiteY7" fmla="*/ 0 h 12510"/>
                <a:gd name="connsiteX8" fmla="*/ 713 w 12725"/>
                <a:gd name="connsiteY8" fmla="*/ 660 h 12510"/>
                <a:gd name="connsiteX9" fmla="*/ 0 w 12725"/>
                <a:gd name="connsiteY9" fmla="*/ 2337 h 12510"/>
                <a:gd name="connsiteX10" fmla="*/ 0 w 12725"/>
                <a:gd name="connsiteY10" fmla="*/ 10274 h 12510"/>
                <a:gd name="connsiteX11" fmla="*/ 661 w 12725"/>
                <a:gd name="connsiteY11" fmla="*/ 11851 h 12510"/>
                <a:gd name="connsiteX12" fmla="*/ 2443 w 12725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510">
                  <a:moveTo>
                    <a:pt x="2443" y="12511"/>
                  </a:moveTo>
                  <a:lnTo>
                    <a:pt x="10383" y="12511"/>
                  </a:lnTo>
                  <a:cubicBezTo>
                    <a:pt x="11064" y="12511"/>
                    <a:pt x="11620" y="12295"/>
                    <a:pt x="12065" y="11851"/>
                  </a:cubicBezTo>
                  <a:cubicBezTo>
                    <a:pt x="12505" y="11410"/>
                    <a:pt x="12726" y="10882"/>
                    <a:pt x="12726" y="10274"/>
                  </a:cubicBezTo>
                  <a:lnTo>
                    <a:pt x="12726" y="2337"/>
                  </a:lnTo>
                  <a:cubicBezTo>
                    <a:pt x="12726" y="1661"/>
                    <a:pt x="12505" y="1100"/>
                    <a:pt x="12065" y="660"/>
                  </a:cubicBezTo>
                  <a:cubicBezTo>
                    <a:pt x="11620" y="220"/>
                    <a:pt x="11096" y="0"/>
                    <a:pt x="10487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20" y="11411"/>
                    <a:pt x="661" y="11851"/>
                  </a:cubicBezTo>
                  <a:cubicBezTo>
                    <a:pt x="1101" y="12295"/>
                    <a:pt x="169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0" name="Freeform 89">
              <a:extLst>
                <a:ext uri="{FF2B5EF4-FFF2-40B4-BE49-F238E27FC236}">
                  <a16:creationId xmlns:a16="http://schemas.microsoft.com/office/drawing/2014/main" id="{86DC5F54-45B8-3C02-B07A-B8DC3DCF2FB4}"/>
                </a:ext>
              </a:extLst>
            </p:cNvPr>
            <p:cNvSpPr/>
            <p:nvPr/>
          </p:nvSpPr>
          <p:spPr>
            <a:xfrm>
              <a:off x="11043185" y="6074887"/>
              <a:ext cx="121660" cy="101617"/>
            </a:xfrm>
            <a:custGeom>
              <a:avLst/>
              <a:gdLst>
                <a:gd name="connsiteX0" fmla="*/ 119727 w 121660"/>
                <a:gd name="connsiteY0" fmla="*/ 0 h 101617"/>
                <a:gd name="connsiteX1" fmla="*/ 110462 w 121660"/>
                <a:gd name="connsiteY1" fmla="*/ 0 h 101617"/>
                <a:gd name="connsiteX2" fmla="*/ 109036 w 121660"/>
                <a:gd name="connsiteY2" fmla="*/ 612 h 101617"/>
                <a:gd name="connsiteX3" fmla="*/ 108427 w 121660"/>
                <a:gd name="connsiteY3" fmla="*/ 2136 h 101617"/>
                <a:gd name="connsiteX4" fmla="*/ 108427 w 121660"/>
                <a:gd name="connsiteY4" fmla="*/ 61033 h 101617"/>
                <a:gd name="connsiteX5" fmla="*/ 107662 w 121660"/>
                <a:gd name="connsiteY5" fmla="*/ 63929 h 101617"/>
                <a:gd name="connsiteX6" fmla="*/ 104455 w 121660"/>
                <a:gd name="connsiteY6" fmla="*/ 64389 h 101617"/>
                <a:gd name="connsiteX7" fmla="*/ 95906 w 121660"/>
                <a:gd name="connsiteY7" fmla="*/ 64389 h 101617"/>
                <a:gd name="connsiteX8" fmla="*/ 94272 w 121660"/>
                <a:gd name="connsiteY8" fmla="*/ 64237 h 101617"/>
                <a:gd name="connsiteX9" fmla="*/ 92342 w 121660"/>
                <a:gd name="connsiteY9" fmla="*/ 63725 h 101617"/>
                <a:gd name="connsiteX10" fmla="*/ 90660 w 121660"/>
                <a:gd name="connsiteY10" fmla="*/ 62761 h 101617"/>
                <a:gd name="connsiteX11" fmla="*/ 89695 w 121660"/>
                <a:gd name="connsiteY11" fmla="*/ 61133 h 101617"/>
                <a:gd name="connsiteX12" fmla="*/ 89895 w 121660"/>
                <a:gd name="connsiteY12" fmla="*/ 59048 h 101617"/>
                <a:gd name="connsiteX13" fmla="*/ 89895 w 121660"/>
                <a:gd name="connsiteY13" fmla="*/ 50963 h 101617"/>
                <a:gd name="connsiteX14" fmla="*/ 83889 w 121660"/>
                <a:gd name="connsiteY14" fmla="*/ 34023 h 101617"/>
                <a:gd name="connsiteX15" fmla="*/ 67500 w 121660"/>
                <a:gd name="connsiteY15" fmla="*/ 28382 h 101617"/>
                <a:gd name="connsiteX16" fmla="*/ 50802 w 121660"/>
                <a:gd name="connsiteY16" fmla="*/ 34127 h 101617"/>
                <a:gd name="connsiteX17" fmla="*/ 44591 w 121660"/>
                <a:gd name="connsiteY17" fmla="*/ 51063 h 101617"/>
                <a:gd name="connsiteX18" fmla="*/ 44591 w 121660"/>
                <a:gd name="connsiteY18" fmla="*/ 59609 h 101617"/>
                <a:gd name="connsiteX19" fmla="*/ 44287 w 121660"/>
                <a:gd name="connsiteY19" fmla="*/ 62049 h 101617"/>
                <a:gd name="connsiteX20" fmla="*/ 43474 w 121660"/>
                <a:gd name="connsiteY20" fmla="*/ 63373 h 101617"/>
                <a:gd name="connsiteX21" fmla="*/ 41996 w 121660"/>
                <a:gd name="connsiteY21" fmla="*/ 64082 h 101617"/>
                <a:gd name="connsiteX22" fmla="*/ 40167 w 121660"/>
                <a:gd name="connsiteY22" fmla="*/ 64338 h 101617"/>
                <a:gd name="connsiteX23" fmla="*/ 38485 w 121660"/>
                <a:gd name="connsiteY23" fmla="*/ 64390 h 101617"/>
                <a:gd name="connsiteX24" fmla="*/ 27081 w 121660"/>
                <a:gd name="connsiteY24" fmla="*/ 64390 h 101617"/>
                <a:gd name="connsiteX25" fmla="*/ 27081 w 121660"/>
                <a:gd name="connsiteY25" fmla="*/ 35604 h 101617"/>
                <a:gd name="connsiteX26" fmla="*/ 26524 w 121660"/>
                <a:gd name="connsiteY26" fmla="*/ 34228 h 101617"/>
                <a:gd name="connsiteX27" fmla="*/ 25147 w 121660"/>
                <a:gd name="connsiteY27" fmla="*/ 33671 h 101617"/>
                <a:gd name="connsiteX28" fmla="*/ 16289 w 121660"/>
                <a:gd name="connsiteY28" fmla="*/ 33671 h 101617"/>
                <a:gd name="connsiteX29" fmla="*/ 14816 w 121660"/>
                <a:gd name="connsiteY29" fmla="*/ 34228 h 101617"/>
                <a:gd name="connsiteX30" fmla="*/ 14255 w 121660"/>
                <a:gd name="connsiteY30" fmla="*/ 35604 h 101617"/>
                <a:gd name="connsiteX31" fmla="*/ 14255 w 121660"/>
                <a:gd name="connsiteY31" fmla="*/ 81273 h 101617"/>
                <a:gd name="connsiteX32" fmla="*/ 13695 w 121660"/>
                <a:gd name="connsiteY32" fmla="*/ 86206 h 101617"/>
                <a:gd name="connsiteX33" fmla="*/ 11913 w 121660"/>
                <a:gd name="connsiteY33" fmla="*/ 88903 h 101617"/>
                <a:gd name="connsiteX34" fmla="*/ 8705 w 121660"/>
                <a:gd name="connsiteY34" fmla="*/ 90075 h 101617"/>
                <a:gd name="connsiteX35" fmla="*/ 3868 w 121660"/>
                <a:gd name="connsiteY35" fmla="*/ 90327 h 101617"/>
                <a:gd name="connsiteX36" fmla="*/ 1734 w 121660"/>
                <a:gd name="connsiteY36" fmla="*/ 90327 h 101617"/>
                <a:gd name="connsiteX37" fmla="*/ 0 w 121660"/>
                <a:gd name="connsiteY37" fmla="*/ 91851 h 101617"/>
                <a:gd name="connsiteX38" fmla="*/ 0 w 121660"/>
                <a:gd name="connsiteY38" fmla="*/ 99381 h 101617"/>
                <a:gd name="connsiteX39" fmla="*/ 1430 w 121660"/>
                <a:gd name="connsiteY39" fmla="*/ 101313 h 101617"/>
                <a:gd name="connsiteX40" fmla="*/ 4889 w 121660"/>
                <a:gd name="connsiteY40" fmla="*/ 101569 h 101617"/>
                <a:gd name="connsiteX41" fmla="*/ 7840 w 121660"/>
                <a:gd name="connsiteY41" fmla="*/ 101617 h 101617"/>
                <a:gd name="connsiteX42" fmla="*/ 18327 w 121660"/>
                <a:gd name="connsiteY42" fmla="*/ 99841 h 101617"/>
                <a:gd name="connsiteX43" fmla="*/ 24742 w 121660"/>
                <a:gd name="connsiteY43" fmla="*/ 93684 h 101617"/>
                <a:gd name="connsiteX44" fmla="*/ 26320 w 121660"/>
                <a:gd name="connsiteY44" fmla="*/ 88599 h 101617"/>
                <a:gd name="connsiteX45" fmla="*/ 26776 w 121660"/>
                <a:gd name="connsiteY45" fmla="*/ 82189 h 101617"/>
                <a:gd name="connsiteX46" fmla="*/ 26776 w 121660"/>
                <a:gd name="connsiteY46" fmla="*/ 77408 h 101617"/>
                <a:gd name="connsiteX47" fmla="*/ 38076 w 121660"/>
                <a:gd name="connsiteY47" fmla="*/ 77408 h 101617"/>
                <a:gd name="connsiteX48" fmla="*/ 44695 w 121660"/>
                <a:gd name="connsiteY48" fmla="*/ 76700 h 101617"/>
                <a:gd name="connsiteX49" fmla="*/ 49989 w 121660"/>
                <a:gd name="connsiteY49" fmla="*/ 73951 h 101617"/>
                <a:gd name="connsiteX50" fmla="*/ 57269 w 121660"/>
                <a:gd name="connsiteY50" fmla="*/ 78324 h 101617"/>
                <a:gd name="connsiteX51" fmla="*/ 67295 w 121660"/>
                <a:gd name="connsiteY51" fmla="*/ 79749 h 101617"/>
                <a:gd name="connsiteX52" fmla="*/ 76609 w 121660"/>
                <a:gd name="connsiteY52" fmla="*/ 78324 h 101617"/>
                <a:gd name="connsiteX53" fmla="*/ 83380 w 121660"/>
                <a:gd name="connsiteY53" fmla="*/ 73951 h 101617"/>
                <a:gd name="connsiteX54" fmla="*/ 89387 w 121660"/>
                <a:gd name="connsiteY54" fmla="*/ 76596 h 101617"/>
                <a:gd name="connsiteX55" fmla="*/ 96210 w 121660"/>
                <a:gd name="connsiteY55" fmla="*/ 77408 h 101617"/>
                <a:gd name="connsiteX56" fmla="*/ 102012 w 121660"/>
                <a:gd name="connsiteY56" fmla="*/ 77408 h 101617"/>
                <a:gd name="connsiteX57" fmla="*/ 106545 w 121660"/>
                <a:gd name="connsiteY57" fmla="*/ 77356 h 101617"/>
                <a:gd name="connsiteX58" fmla="*/ 111378 w 121660"/>
                <a:gd name="connsiteY58" fmla="*/ 77156 h 101617"/>
                <a:gd name="connsiteX59" fmla="*/ 115706 w 121660"/>
                <a:gd name="connsiteY59" fmla="*/ 76800 h 101617"/>
                <a:gd name="connsiteX60" fmla="*/ 118810 w 121660"/>
                <a:gd name="connsiteY60" fmla="*/ 76292 h 101617"/>
                <a:gd name="connsiteX61" fmla="*/ 120487 w 121660"/>
                <a:gd name="connsiteY61" fmla="*/ 75068 h 101617"/>
                <a:gd name="connsiteX62" fmla="*/ 121152 w 121660"/>
                <a:gd name="connsiteY62" fmla="*/ 73343 h 101617"/>
                <a:gd name="connsiteX63" fmla="*/ 121557 w 121660"/>
                <a:gd name="connsiteY63" fmla="*/ 67286 h 101617"/>
                <a:gd name="connsiteX64" fmla="*/ 121661 w 121660"/>
                <a:gd name="connsiteY64" fmla="*/ 61237 h 101617"/>
                <a:gd name="connsiteX65" fmla="*/ 121661 w 121660"/>
                <a:gd name="connsiteY65" fmla="*/ 2137 h 101617"/>
                <a:gd name="connsiteX66" fmla="*/ 121100 w 121660"/>
                <a:gd name="connsiteY66" fmla="*/ 612 h 101617"/>
                <a:gd name="connsiteX67" fmla="*/ 119727 w 121660"/>
                <a:gd name="connsiteY67" fmla="*/ 0 h 101617"/>
                <a:gd name="connsiteX68" fmla="*/ 77069 w 121660"/>
                <a:gd name="connsiteY68" fmla="*/ 56292 h 101617"/>
                <a:gd name="connsiteX69" fmla="*/ 74727 w 121660"/>
                <a:gd name="connsiteY69" fmla="*/ 64962 h 101617"/>
                <a:gd name="connsiteX70" fmla="*/ 67295 w 121660"/>
                <a:gd name="connsiteY70" fmla="*/ 67642 h 101617"/>
                <a:gd name="connsiteX71" fmla="*/ 60984 w 121660"/>
                <a:gd name="connsiteY71" fmla="*/ 66074 h 101617"/>
                <a:gd name="connsiteX72" fmla="*/ 57725 w 121660"/>
                <a:gd name="connsiteY72" fmla="*/ 60857 h 101617"/>
                <a:gd name="connsiteX73" fmla="*/ 57421 w 121660"/>
                <a:gd name="connsiteY73" fmla="*/ 56292 h 101617"/>
                <a:gd name="connsiteX74" fmla="*/ 57421 w 121660"/>
                <a:gd name="connsiteY74" fmla="*/ 51939 h 101617"/>
                <a:gd name="connsiteX75" fmla="*/ 59763 w 121660"/>
                <a:gd name="connsiteY75" fmla="*/ 42969 h 101617"/>
                <a:gd name="connsiteX76" fmla="*/ 67295 w 121660"/>
                <a:gd name="connsiteY76" fmla="*/ 40181 h 101617"/>
                <a:gd name="connsiteX77" fmla="*/ 74775 w 121660"/>
                <a:gd name="connsiteY77" fmla="*/ 42969 h 101617"/>
                <a:gd name="connsiteX78" fmla="*/ 77070 w 121660"/>
                <a:gd name="connsiteY78" fmla="*/ 51939 h 101617"/>
                <a:gd name="connsiteX79" fmla="*/ 77070 w 121660"/>
                <a:gd name="connsiteY79" fmla="*/ 56292 h 10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121660" h="101617">
                  <a:moveTo>
                    <a:pt x="119727" y="0"/>
                  </a:moveTo>
                  <a:lnTo>
                    <a:pt x="110462" y="0"/>
                  </a:lnTo>
                  <a:cubicBezTo>
                    <a:pt x="109917" y="0"/>
                    <a:pt x="109440" y="204"/>
                    <a:pt x="109036" y="612"/>
                  </a:cubicBezTo>
                  <a:cubicBezTo>
                    <a:pt x="108627" y="1016"/>
                    <a:pt x="108427" y="1524"/>
                    <a:pt x="108427" y="2136"/>
                  </a:cubicBezTo>
                  <a:lnTo>
                    <a:pt x="108427" y="61033"/>
                  </a:lnTo>
                  <a:cubicBezTo>
                    <a:pt x="108427" y="62661"/>
                    <a:pt x="108171" y="63629"/>
                    <a:pt x="107662" y="63929"/>
                  </a:cubicBezTo>
                  <a:cubicBezTo>
                    <a:pt x="107154" y="64237"/>
                    <a:pt x="106085" y="64389"/>
                    <a:pt x="104455" y="64389"/>
                  </a:cubicBezTo>
                  <a:lnTo>
                    <a:pt x="95906" y="64389"/>
                  </a:lnTo>
                  <a:cubicBezTo>
                    <a:pt x="95498" y="64389"/>
                    <a:pt x="94953" y="64337"/>
                    <a:pt x="94272" y="64237"/>
                  </a:cubicBezTo>
                  <a:cubicBezTo>
                    <a:pt x="93596" y="64133"/>
                    <a:pt x="92951" y="63969"/>
                    <a:pt x="92342" y="63725"/>
                  </a:cubicBezTo>
                  <a:cubicBezTo>
                    <a:pt x="91730" y="63489"/>
                    <a:pt x="91169" y="63169"/>
                    <a:pt x="90660" y="62761"/>
                  </a:cubicBezTo>
                  <a:cubicBezTo>
                    <a:pt x="90152" y="62357"/>
                    <a:pt x="89831" y="61813"/>
                    <a:pt x="89695" y="61133"/>
                  </a:cubicBezTo>
                  <a:cubicBezTo>
                    <a:pt x="89831" y="60457"/>
                    <a:pt x="89895" y="59760"/>
                    <a:pt x="89895" y="59048"/>
                  </a:cubicBezTo>
                  <a:lnTo>
                    <a:pt x="89895" y="50963"/>
                  </a:lnTo>
                  <a:cubicBezTo>
                    <a:pt x="89895" y="43437"/>
                    <a:pt x="87893" y="37792"/>
                    <a:pt x="83889" y="34023"/>
                  </a:cubicBezTo>
                  <a:cubicBezTo>
                    <a:pt x="79885" y="30262"/>
                    <a:pt x="74423" y="28382"/>
                    <a:pt x="67500" y="28382"/>
                  </a:cubicBezTo>
                  <a:cubicBezTo>
                    <a:pt x="60508" y="28382"/>
                    <a:pt x="54942" y="30295"/>
                    <a:pt x="50802" y="34127"/>
                  </a:cubicBezTo>
                  <a:cubicBezTo>
                    <a:pt x="46661" y="37960"/>
                    <a:pt x="44591" y="43605"/>
                    <a:pt x="44591" y="51063"/>
                  </a:cubicBezTo>
                  <a:lnTo>
                    <a:pt x="44591" y="59609"/>
                  </a:lnTo>
                  <a:cubicBezTo>
                    <a:pt x="44591" y="60625"/>
                    <a:pt x="44491" y="61441"/>
                    <a:pt x="44287" y="62049"/>
                  </a:cubicBezTo>
                  <a:cubicBezTo>
                    <a:pt x="44151" y="62593"/>
                    <a:pt x="43879" y="63033"/>
                    <a:pt x="43474" y="63373"/>
                  </a:cubicBezTo>
                  <a:cubicBezTo>
                    <a:pt x="43066" y="63713"/>
                    <a:pt x="42573" y="63949"/>
                    <a:pt x="41996" y="64082"/>
                  </a:cubicBezTo>
                  <a:cubicBezTo>
                    <a:pt x="41420" y="64222"/>
                    <a:pt x="40807" y="64306"/>
                    <a:pt x="40167" y="64338"/>
                  </a:cubicBezTo>
                  <a:cubicBezTo>
                    <a:pt x="39518" y="64374"/>
                    <a:pt x="38961" y="64390"/>
                    <a:pt x="38485" y="64390"/>
                  </a:cubicBezTo>
                  <a:lnTo>
                    <a:pt x="27081" y="64390"/>
                  </a:lnTo>
                  <a:lnTo>
                    <a:pt x="27081" y="35604"/>
                  </a:lnTo>
                  <a:cubicBezTo>
                    <a:pt x="27081" y="35060"/>
                    <a:pt x="26896" y="34603"/>
                    <a:pt x="26524" y="34228"/>
                  </a:cubicBezTo>
                  <a:cubicBezTo>
                    <a:pt x="26152" y="33855"/>
                    <a:pt x="25691" y="33671"/>
                    <a:pt x="25147" y="33671"/>
                  </a:cubicBezTo>
                  <a:lnTo>
                    <a:pt x="16289" y="33671"/>
                  </a:lnTo>
                  <a:cubicBezTo>
                    <a:pt x="15681" y="33671"/>
                    <a:pt x="15188" y="33856"/>
                    <a:pt x="14816" y="34228"/>
                  </a:cubicBezTo>
                  <a:cubicBezTo>
                    <a:pt x="14444" y="34604"/>
                    <a:pt x="14255" y="35060"/>
                    <a:pt x="14255" y="35604"/>
                  </a:cubicBezTo>
                  <a:lnTo>
                    <a:pt x="14255" y="81273"/>
                  </a:lnTo>
                  <a:cubicBezTo>
                    <a:pt x="14255" y="83374"/>
                    <a:pt x="14067" y="85022"/>
                    <a:pt x="13695" y="86206"/>
                  </a:cubicBezTo>
                  <a:cubicBezTo>
                    <a:pt x="13318" y="87395"/>
                    <a:pt x="12729" y="88295"/>
                    <a:pt x="11913" y="88903"/>
                  </a:cubicBezTo>
                  <a:cubicBezTo>
                    <a:pt x="11100" y="89515"/>
                    <a:pt x="10031" y="89903"/>
                    <a:pt x="8705" y="90075"/>
                  </a:cubicBezTo>
                  <a:cubicBezTo>
                    <a:pt x="7384" y="90243"/>
                    <a:pt x="5766" y="90327"/>
                    <a:pt x="3868" y="90327"/>
                  </a:cubicBezTo>
                  <a:lnTo>
                    <a:pt x="1734" y="90327"/>
                  </a:lnTo>
                  <a:cubicBezTo>
                    <a:pt x="581" y="90327"/>
                    <a:pt x="0" y="90835"/>
                    <a:pt x="0" y="91851"/>
                  </a:cubicBezTo>
                  <a:lnTo>
                    <a:pt x="0" y="99381"/>
                  </a:lnTo>
                  <a:cubicBezTo>
                    <a:pt x="0" y="100465"/>
                    <a:pt x="476" y="101113"/>
                    <a:pt x="1430" y="101313"/>
                  </a:cubicBezTo>
                  <a:cubicBezTo>
                    <a:pt x="2310" y="101449"/>
                    <a:pt x="3464" y="101534"/>
                    <a:pt x="4889" y="101569"/>
                  </a:cubicBezTo>
                  <a:cubicBezTo>
                    <a:pt x="6315" y="101601"/>
                    <a:pt x="7296" y="101617"/>
                    <a:pt x="7840" y="101617"/>
                  </a:cubicBezTo>
                  <a:cubicBezTo>
                    <a:pt x="12117" y="101617"/>
                    <a:pt x="15613" y="101025"/>
                    <a:pt x="18327" y="99841"/>
                  </a:cubicBezTo>
                  <a:cubicBezTo>
                    <a:pt x="21042" y="98653"/>
                    <a:pt x="23181" y="96596"/>
                    <a:pt x="24742" y="93684"/>
                  </a:cubicBezTo>
                  <a:cubicBezTo>
                    <a:pt x="25487" y="92263"/>
                    <a:pt x="26016" y="90563"/>
                    <a:pt x="26320" y="88599"/>
                  </a:cubicBezTo>
                  <a:cubicBezTo>
                    <a:pt x="26624" y="86630"/>
                    <a:pt x="26776" y="84498"/>
                    <a:pt x="26776" y="82189"/>
                  </a:cubicBezTo>
                  <a:lnTo>
                    <a:pt x="26776" y="77408"/>
                  </a:lnTo>
                  <a:lnTo>
                    <a:pt x="38076" y="77408"/>
                  </a:lnTo>
                  <a:cubicBezTo>
                    <a:pt x="40319" y="77408"/>
                    <a:pt x="42521" y="77172"/>
                    <a:pt x="44695" y="76700"/>
                  </a:cubicBezTo>
                  <a:cubicBezTo>
                    <a:pt x="46866" y="76224"/>
                    <a:pt x="48631" y="75308"/>
                    <a:pt x="49989" y="73951"/>
                  </a:cubicBezTo>
                  <a:cubicBezTo>
                    <a:pt x="51619" y="75920"/>
                    <a:pt x="54045" y="77376"/>
                    <a:pt x="57269" y="78324"/>
                  </a:cubicBezTo>
                  <a:cubicBezTo>
                    <a:pt x="60492" y="79273"/>
                    <a:pt x="63835" y="79749"/>
                    <a:pt x="67295" y="79749"/>
                  </a:cubicBezTo>
                  <a:cubicBezTo>
                    <a:pt x="70755" y="79749"/>
                    <a:pt x="73862" y="79273"/>
                    <a:pt x="76609" y="78324"/>
                  </a:cubicBezTo>
                  <a:cubicBezTo>
                    <a:pt x="79360" y="77376"/>
                    <a:pt x="81614" y="75920"/>
                    <a:pt x="83380" y="73951"/>
                  </a:cubicBezTo>
                  <a:cubicBezTo>
                    <a:pt x="85146" y="75172"/>
                    <a:pt x="87148" y="76052"/>
                    <a:pt x="89387" y="76596"/>
                  </a:cubicBezTo>
                  <a:cubicBezTo>
                    <a:pt x="91629" y="77140"/>
                    <a:pt x="93903" y="77408"/>
                    <a:pt x="96210" y="77408"/>
                  </a:cubicBezTo>
                  <a:lnTo>
                    <a:pt x="102012" y="77408"/>
                  </a:lnTo>
                  <a:cubicBezTo>
                    <a:pt x="103369" y="77408"/>
                    <a:pt x="104879" y="77392"/>
                    <a:pt x="106545" y="77356"/>
                  </a:cubicBezTo>
                  <a:cubicBezTo>
                    <a:pt x="108202" y="77324"/>
                    <a:pt x="109812" y="77256"/>
                    <a:pt x="111378" y="77156"/>
                  </a:cubicBezTo>
                  <a:cubicBezTo>
                    <a:pt x="112939" y="77052"/>
                    <a:pt x="114381" y="76936"/>
                    <a:pt x="115706" y="76800"/>
                  </a:cubicBezTo>
                  <a:cubicBezTo>
                    <a:pt x="117028" y="76664"/>
                    <a:pt x="118061" y="76492"/>
                    <a:pt x="118810" y="76292"/>
                  </a:cubicBezTo>
                  <a:cubicBezTo>
                    <a:pt x="119623" y="75952"/>
                    <a:pt x="120183" y="75544"/>
                    <a:pt x="120487" y="75068"/>
                  </a:cubicBezTo>
                  <a:cubicBezTo>
                    <a:pt x="120796" y="74596"/>
                    <a:pt x="121016" y="74020"/>
                    <a:pt x="121152" y="73343"/>
                  </a:cubicBezTo>
                  <a:cubicBezTo>
                    <a:pt x="121357" y="71511"/>
                    <a:pt x="121488" y="69495"/>
                    <a:pt x="121557" y="67286"/>
                  </a:cubicBezTo>
                  <a:cubicBezTo>
                    <a:pt x="121625" y="65086"/>
                    <a:pt x="121661" y="63065"/>
                    <a:pt x="121661" y="61237"/>
                  </a:cubicBezTo>
                  <a:lnTo>
                    <a:pt x="121661" y="2137"/>
                  </a:lnTo>
                  <a:cubicBezTo>
                    <a:pt x="121661" y="1525"/>
                    <a:pt x="121473" y="1016"/>
                    <a:pt x="121100" y="612"/>
                  </a:cubicBezTo>
                  <a:cubicBezTo>
                    <a:pt x="120728" y="204"/>
                    <a:pt x="120267" y="0"/>
                    <a:pt x="119727" y="0"/>
                  </a:cubicBezTo>
                  <a:moveTo>
                    <a:pt x="77069" y="56292"/>
                  </a:moveTo>
                  <a:cubicBezTo>
                    <a:pt x="77069" y="60281"/>
                    <a:pt x="76289" y="63169"/>
                    <a:pt x="74727" y="64962"/>
                  </a:cubicBezTo>
                  <a:cubicBezTo>
                    <a:pt x="73165" y="66750"/>
                    <a:pt x="70686" y="67642"/>
                    <a:pt x="67295" y="67642"/>
                  </a:cubicBezTo>
                  <a:cubicBezTo>
                    <a:pt x="64712" y="67642"/>
                    <a:pt x="62614" y="67122"/>
                    <a:pt x="60984" y="66074"/>
                  </a:cubicBezTo>
                  <a:cubicBezTo>
                    <a:pt x="59355" y="65026"/>
                    <a:pt x="58270" y="63290"/>
                    <a:pt x="57725" y="60857"/>
                  </a:cubicBezTo>
                  <a:cubicBezTo>
                    <a:pt x="57521" y="59437"/>
                    <a:pt x="57421" y="57917"/>
                    <a:pt x="57421" y="56292"/>
                  </a:cubicBezTo>
                  <a:lnTo>
                    <a:pt x="57421" y="51939"/>
                  </a:lnTo>
                  <a:cubicBezTo>
                    <a:pt x="57421" y="47814"/>
                    <a:pt x="58201" y="44826"/>
                    <a:pt x="59763" y="42969"/>
                  </a:cubicBezTo>
                  <a:cubicBezTo>
                    <a:pt x="61325" y="41109"/>
                    <a:pt x="63835" y="40181"/>
                    <a:pt x="67295" y="40181"/>
                  </a:cubicBezTo>
                  <a:cubicBezTo>
                    <a:pt x="70755" y="40181"/>
                    <a:pt x="73249" y="41109"/>
                    <a:pt x="74775" y="42969"/>
                  </a:cubicBezTo>
                  <a:cubicBezTo>
                    <a:pt x="76305" y="44826"/>
                    <a:pt x="77070" y="47814"/>
                    <a:pt x="77070" y="51939"/>
                  </a:cubicBezTo>
                  <a:lnTo>
                    <a:pt x="77070" y="56292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1" name="Freeform 90">
              <a:extLst>
                <a:ext uri="{FF2B5EF4-FFF2-40B4-BE49-F238E27FC236}">
                  <a16:creationId xmlns:a16="http://schemas.microsoft.com/office/drawing/2014/main" id="{6381C7AC-ED9A-905D-2785-C71C8BDBEF42}"/>
                </a:ext>
              </a:extLst>
            </p:cNvPr>
            <p:cNvSpPr/>
            <p:nvPr/>
          </p:nvSpPr>
          <p:spPr>
            <a:xfrm>
              <a:off x="11180522" y="6074889"/>
              <a:ext cx="13237" cy="77407"/>
            </a:xfrm>
            <a:custGeom>
              <a:avLst/>
              <a:gdLst>
                <a:gd name="connsiteX0" fmla="*/ 2038 w 13237"/>
                <a:gd name="connsiteY0" fmla="*/ 77408 h 77407"/>
                <a:gd name="connsiteX1" fmla="*/ 11200 w 13237"/>
                <a:gd name="connsiteY1" fmla="*/ 77408 h 77407"/>
                <a:gd name="connsiteX2" fmla="*/ 12677 w 13237"/>
                <a:gd name="connsiteY2" fmla="*/ 76744 h 77407"/>
                <a:gd name="connsiteX3" fmla="*/ 13238 w 13237"/>
                <a:gd name="connsiteY3" fmla="*/ 75272 h 77407"/>
                <a:gd name="connsiteX4" fmla="*/ 13238 w 13237"/>
                <a:gd name="connsiteY4" fmla="*/ 2032 h 77407"/>
                <a:gd name="connsiteX5" fmla="*/ 12677 w 13237"/>
                <a:gd name="connsiteY5" fmla="*/ 608 h 77407"/>
                <a:gd name="connsiteX6" fmla="*/ 11200 w 13237"/>
                <a:gd name="connsiteY6" fmla="*/ 0 h 77407"/>
                <a:gd name="connsiteX7" fmla="*/ 2038 w 13237"/>
                <a:gd name="connsiteY7" fmla="*/ 0 h 77407"/>
                <a:gd name="connsiteX8" fmla="*/ 561 w 13237"/>
                <a:gd name="connsiteY8" fmla="*/ 608 h 77407"/>
                <a:gd name="connsiteX9" fmla="*/ 0 w 13237"/>
                <a:gd name="connsiteY9" fmla="*/ 2032 h 77407"/>
                <a:gd name="connsiteX10" fmla="*/ 0 w 13237"/>
                <a:gd name="connsiteY10" fmla="*/ 75272 h 77407"/>
                <a:gd name="connsiteX11" fmla="*/ 561 w 13237"/>
                <a:gd name="connsiteY11" fmla="*/ 76744 h 77407"/>
                <a:gd name="connsiteX12" fmla="*/ 2038 w 13237"/>
                <a:gd name="connsiteY12" fmla="*/ 77408 h 77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37" h="77407">
                  <a:moveTo>
                    <a:pt x="2038" y="77408"/>
                  </a:moveTo>
                  <a:lnTo>
                    <a:pt x="11200" y="77408"/>
                  </a:lnTo>
                  <a:cubicBezTo>
                    <a:pt x="11808" y="77408"/>
                    <a:pt x="12301" y="77188"/>
                    <a:pt x="12677" y="76744"/>
                  </a:cubicBezTo>
                  <a:cubicBezTo>
                    <a:pt x="13050" y="76304"/>
                    <a:pt x="13238" y="75816"/>
                    <a:pt x="13238" y="75272"/>
                  </a:cubicBezTo>
                  <a:lnTo>
                    <a:pt x="13238" y="2032"/>
                  </a:lnTo>
                  <a:cubicBezTo>
                    <a:pt x="13238" y="1488"/>
                    <a:pt x="13050" y="1012"/>
                    <a:pt x="12677" y="608"/>
                  </a:cubicBezTo>
                  <a:cubicBezTo>
                    <a:pt x="12301" y="200"/>
                    <a:pt x="11808" y="0"/>
                    <a:pt x="11200" y="0"/>
                  </a:cubicBezTo>
                  <a:lnTo>
                    <a:pt x="2038" y="0"/>
                  </a:lnTo>
                  <a:cubicBezTo>
                    <a:pt x="1426" y="0"/>
                    <a:pt x="933" y="200"/>
                    <a:pt x="561" y="608"/>
                  </a:cubicBezTo>
                  <a:cubicBezTo>
                    <a:pt x="188" y="1012"/>
                    <a:pt x="0" y="1488"/>
                    <a:pt x="0" y="2032"/>
                  </a:cubicBezTo>
                  <a:lnTo>
                    <a:pt x="0" y="75272"/>
                  </a:lnTo>
                  <a:cubicBezTo>
                    <a:pt x="0" y="75816"/>
                    <a:pt x="188" y="76304"/>
                    <a:pt x="561" y="76744"/>
                  </a:cubicBezTo>
                  <a:cubicBezTo>
                    <a:pt x="933" y="77188"/>
                    <a:pt x="1426" y="77408"/>
                    <a:pt x="2038" y="7740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2" name="Freeform 91">
              <a:extLst>
                <a:ext uri="{FF2B5EF4-FFF2-40B4-BE49-F238E27FC236}">
                  <a16:creationId xmlns:a16="http://schemas.microsoft.com/office/drawing/2014/main" id="{F611CB5C-88F0-5384-A4CD-830681025227}"/>
                </a:ext>
              </a:extLst>
            </p:cNvPr>
            <p:cNvSpPr/>
            <p:nvPr/>
          </p:nvSpPr>
          <p:spPr>
            <a:xfrm>
              <a:off x="10338181" y="6225026"/>
              <a:ext cx="216357" cy="58480"/>
            </a:xfrm>
            <a:custGeom>
              <a:avLst/>
              <a:gdLst>
                <a:gd name="connsiteX0" fmla="*/ 72384 w 216357"/>
                <a:gd name="connsiteY0" fmla="*/ 18616 h 58480"/>
                <a:gd name="connsiteX1" fmla="*/ 72384 w 216357"/>
                <a:gd name="connsiteY1" fmla="*/ 36515 h 58480"/>
                <a:gd name="connsiteX2" fmla="*/ 73301 w 216357"/>
                <a:gd name="connsiteY2" fmla="*/ 42977 h 58480"/>
                <a:gd name="connsiteX3" fmla="*/ 76000 w 216357"/>
                <a:gd name="connsiteY3" fmla="*/ 46894 h 58480"/>
                <a:gd name="connsiteX4" fmla="*/ 80429 w 216357"/>
                <a:gd name="connsiteY4" fmla="*/ 48826 h 58480"/>
                <a:gd name="connsiteX5" fmla="*/ 86639 w 216357"/>
                <a:gd name="connsiteY5" fmla="*/ 49334 h 58480"/>
                <a:gd name="connsiteX6" fmla="*/ 197217 w 216357"/>
                <a:gd name="connsiteY6" fmla="*/ 49334 h 58480"/>
                <a:gd name="connsiteX7" fmla="*/ 201693 w 216357"/>
                <a:gd name="connsiteY7" fmla="*/ 49282 h 58480"/>
                <a:gd name="connsiteX8" fmla="*/ 206426 w 216357"/>
                <a:gd name="connsiteY8" fmla="*/ 49078 h 58480"/>
                <a:gd name="connsiteX9" fmla="*/ 210603 w 216357"/>
                <a:gd name="connsiteY9" fmla="*/ 48722 h 58480"/>
                <a:gd name="connsiteX10" fmla="*/ 213606 w 216357"/>
                <a:gd name="connsiteY10" fmla="*/ 48214 h 58480"/>
                <a:gd name="connsiteX11" fmla="*/ 215284 w 216357"/>
                <a:gd name="connsiteY11" fmla="*/ 46998 h 58480"/>
                <a:gd name="connsiteX12" fmla="*/ 215949 w 216357"/>
                <a:gd name="connsiteY12" fmla="*/ 45265 h 58480"/>
                <a:gd name="connsiteX13" fmla="*/ 216305 w 216357"/>
                <a:gd name="connsiteY13" fmla="*/ 38096 h 58480"/>
                <a:gd name="connsiteX14" fmla="*/ 216357 w 216357"/>
                <a:gd name="connsiteY14" fmla="*/ 27158 h 58480"/>
                <a:gd name="connsiteX15" fmla="*/ 216357 w 216357"/>
                <a:gd name="connsiteY15" fmla="*/ 17700 h 58480"/>
                <a:gd name="connsiteX16" fmla="*/ 216305 w 216357"/>
                <a:gd name="connsiteY16" fmla="*/ 12971 h 58480"/>
                <a:gd name="connsiteX17" fmla="*/ 216153 w 216357"/>
                <a:gd name="connsiteY17" fmla="*/ 7221 h 58480"/>
                <a:gd name="connsiteX18" fmla="*/ 215540 w 216357"/>
                <a:gd name="connsiteY18" fmla="*/ 5849 h 58480"/>
                <a:gd name="connsiteX19" fmla="*/ 213911 w 216357"/>
                <a:gd name="connsiteY19" fmla="*/ 5289 h 58480"/>
                <a:gd name="connsiteX20" fmla="*/ 205362 w 216357"/>
                <a:gd name="connsiteY20" fmla="*/ 5289 h 58480"/>
                <a:gd name="connsiteX21" fmla="*/ 203884 w 216357"/>
                <a:gd name="connsiteY21" fmla="*/ 5849 h 58480"/>
                <a:gd name="connsiteX22" fmla="*/ 203323 w 216357"/>
                <a:gd name="connsiteY22" fmla="*/ 7221 h 58480"/>
                <a:gd name="connsiteX23" fmla="*/ 203527 w 216357"/>
                <a:gd name="connsiteY23" fmla="*/ 20852 h 58480"/>
                <a:gd name="connsiteX24" fmla="*/ 203527 w 216357"/>
                <a:gd name="connsiteY24" fmla="*/ 32959 h 58480"/>
                <a:gd name="connsiteX25" fmla="*/ 202715 w 216357"/>
                <a:gd name="connsiteY25" fmla="*/ 35855 h 58480"/>
                <a:gd name="connsiteX26" fmla="*/ 199455 w 216357"/>
                <a:gd name="connsiteY26" fmla="*/ 36315 h 58480"/>
                <a:gd name="connsiteX27" fmla="*/ 192736 w 216357"/>
                <a:gd name="connsiteY27" fmla="*/ 36315 h 58480"/>
                <a:gd name="connsiteX28" fmla="*/ 191415 w 216357"/>
                <a:gd name="connsiteY28" fmla="*/ 36011 h 58480"/>
                <a:gd name="connsiteX29" fmla="*/ 190398 w 216357"/>
                <a:gd name="connsiteY29" fmla="*/ 34891 h 58480"/>
                <a:gd name="connsiteX30" fmla="*/ 189685 w 216357"/>
                <a:gd name="connsiteY30" fmla="*/ 33467 h 58480"/>
                <a:gd name="connsiteX31" fmla="*/ 188768 w 216357"/>
                <a:gd name="connsiteY31" fmla="*/ 31278 h 58480"/>
                <a:gd name="connsiteX32" fmla="*/ 187747 w 216357"/>
                <a:gd name="connsiteY32" fmla="*/ 28942 h 58480"/>
                <a:gd name="connsiteX33" fmla="*/ 186938 w 216357"/>
                <a:gd name="connsiteY33" fmla="*/ 26958 h 58480"/>
                <a:gd name="connsiteX34" fmla="*/ 185613 w 216357"/>
                <a:gd name="connsiteY34" fmla="*/ 24109 h 58480"/>
                <a:gd name="connsiteX35" fmla="*/ 178994 w 216357"/>
                <a:gd name="connsiteY35" fmla="*/ 12563 h 58480"/>
                <a:gd name="connsiteX36" fmla="*/ 171257 w 216357"/>
                <a:gd name="connsiteY36" fmla="*/ 5137 h 58480"/>
                <a:gd name="connsiteX37" fmla="*/ 162296 w 216357"/>
                <a:gd name="connsiteY37" fmla="*/ 1168 h 58480"/>
                <a:gd name="connsiteX38" fmla="*/ 151913 w 216357"/>
                <a:gd name="connsiteY38" fmla="*/ 0 h 58480"/>
                <a:gd name="connsiteX39" fmla="*/ 146876 w 216357"/>
                <a:gd name="connsiteY39" fmla="*/ 204 h 58480"/>
                <a:gd name="connsiteX40" fmla="*/ 141938 w 216357"/>
                <a:gd name="connsiteY40" fmla="*/ 916 h 58480"/>
                <a:gd name="connsiteX41" fmla="*/ 139900 w 216357"/>
                <a:gd name="connsiteY41" fmla="*/ 2849 h 58480"/>
                <a:gd name="connsiteX42" fmla="*/ 139900 w 216357"/>
                <a:gd name="connsiteY42" fmla="*/ 10374 h 58480"/>
                <a:gd name="connsiteX43" fmla="*/ 142038 w 216357"/>
                <a:gd name="connsiteY43" fmla="*/ 12003 h 58480"/>
                <a:gd name="connsiteX44" fmla="*/ 144994 w 216357"/>
                <a:gd name="connsiteY44" fmla="*/ 11851 h 58480"/>
                <a:gd name="connsiteX45" fmla="*/ 147536 w 216357"/>
                <a:gd name="connsiteY45" fmla="*/ 11799 h 58480"/>
                <a:gd name="connsiteX46" fmla="*/ 162805 w 216357"/>
                <a:gd name="connsiteY46" fmla="*/ 15515 h 58480"/>
                <a:gd name="connsiteX47" fmla="*/ 171358 w 216357"/>
                <a:gd name="connsiteY47" fmla="*/ 25734 h 58480"/>
                <a:gd name="connsiteX48" fmla="*/ 173396 w 216357"/>
                <a:gd name="connsiteY48" fmla="*/ 30010 h 58480"/>
                <a:gd name="connsiteX49" fmla="*/ 176143 w 216357"/>
                <a:gd name="connsiteY49" fmla="*/ 36316 h 58480"/>
                <a:gd name="connsiteX50" fmla="*/ 89995 w 216357"/>
                <a:gd name="connsiteY50" fmla="*/ 36316 h 58480"/>
                <a:gd name="connsiteX51" fmla="*/ 86332 w 216357"/>
                <a:gd name="connsiteY51" fmla="*/ 35651 h 58480"/>
                <a:gd name="connsiteX52" fmla="*/ 85315 w 216357"/>
                <a:gd name="connsiteY52" fmla="*/ 32755 h 58480"/>
                <a:gd name="connsiteX53" fmla="*/ 85315 w 216357"/>
                <a:gd name="connsiteY53" fmla="*/ 9666 h 58480"/>
                <a:gd name="connsiteX54" fmla="*/ 84854 w 216357"/>
                <a:gd name="connsiteY54" fmla="*/ 8242 h 58480"/>
                <a:gd name="connsiteX55" fmla="*/ 83585 w 216357"/>
                <a:gd name="connsiteY55" fmla="*/ 7630 h 58480"/>
                <a:gd name="connsiteX56" fmla="*/ 76966 w 216357"/>
                <a:gd name="connsiteY56" fmla="*/ 6717 h 58480"/>
                <a:gd name="connsiteX57" fmla="*/ 68925 w 216357"/>
                <a:gd name="connsiteY57" fmla="*/ 6305 h 58480"/>
                <a:gd name="connsiteX58" fmla="*/ 49529 w 216357"/>
                <a:gd name="connsiteY58" fmla="*/ 11798 h 58480"/>
                <a:gd name="connsiteX59" fmla="*/ 42757 w 216357"/>
                <a:gd name="connsiteY59" fmla="*/ 28890 h 58480"/>
                <a:gd name="connsiteX60" fmla="*/ 42757 w 216357"/>
                <a:gd name="connsiteY60" fmla="*/ 29694 h 58480"/>
                <a:gd name="connsiteX61" fmla="*/ 42453 w 216357"/>
                <a:gd name="connsiteY61" fmla="*/ 45157 h 58480"/>
                <a:gd name="connsiteX62" fmla="*/ 38024 w 216357"/>
                <a:gd name="connsiteY62" fmla="*/ 45613 h 58480"/>
                <a:gd name="connsiteX63" fmla="*/ 32987 w 216357"/>
                <a:gd name="connsiteY63" fmla="*/ 45765 h 58480"/>
                <a:gd name="connsiteX64" fmla="*/ 22091 w 216357"/>
                <a:gd name="connsiteY64" fmla="*/ 43885 h 58480"/>
                <a:gd name="connsiteX65" fmla="*/ 15881 w 216357"/>
                <a:gd name="connsiteY65" fmla="*/ 38696 h 58480"/>
                <a:gd name="connsiteX66" fmla="*/ 13082 w 216357"/>
                <a:gd name="connsiteY66" fmla="*/ 30862 h 58480"/>
                <a:gd name="connsiteX67" fmla="*/ 12421 w 216357"/>
                <a:gd name="connsiteY67" fmla="*/ 21048 h 58480"/>
                <a:gd name="connsiteX68" fmla="*/ 12573 w 216357"/>
                <a:gd name="connsiteY68" fmla="*/ 17331 h 58480"/>
                <a:gd name="connsiteX69" fmla="*/ 12930 w 216357"/>
                <a:gd name="connsiteY69" fmla="*/ 12810 h 58480"/>
                <a:gd name="connsiteX70" fmla="*/ 11200 w 216357"/>
                <a:gd name="connsiteY70" fmla="*/ 10878 h 58480"/>
                <a:gd name="connsiteX71" fmla="*/ 3360 w 216357"/>
                <a:gd name="connsiteY71" fmla="*/ 10878 h 58480"/>
                <a:gd name="connsiteX72" fmla="*/ 1321 w 216357"/>
                <a:gd name="connsiteY72" fmla="*/ 12910 h 58480"/>
                <a:gd name="connsiteX73" fmla="*/ 765 w 216357"/>
                <a:gd name="connsiteY73" fmla="*/ 16419 h 58480"/>
                <a:gd name="connsiteX74" fmla="*/ 356 w 216357"/>
                <a:gd name="connsiteY74" fmla="*/ 20132 h 58480"/>
                <a:gd name="connsiteX75" fmla="*/ 100 w 216357"/>
                <a:gd name="connsiteY75" fmla="*/ 23589 h 58480"/>
                <a:gd name="connsiteX76" fmla="*/ 0 w 216357"/>
                <a:gd name="connsiteY76" fmla="*/ 26337 h 58480"/>
                <a:gd name="connsiteX77" fmla="*/ 1834 w 216357"/>
                <a:gd name="connsiteY77" fmla="*/ 40272 h 58480"/>
                <a:gd name="connsiteX78" fmla="*/ 7584 w 216357"/>
                <a:gd name="connsiteY78" fmla="*/ 50290 h 58480"/>
                <a:gd name="connsiteX79" fmla="*/ 17715 w 216357"/>
                <a:gd name="connsiteY79" fmla="*/ 56396 h 58480"/>
                <a:gd name="connsiteX80" fmla="*/ 32683 w 216357"/>
                <a:gd name="connsiteY80" fmla="*/ 58480 h 58480"/>
                <a:gd name="connsiteX81" fmla="*/ 43523 w 216357"/>
                <a:gd name="connsiteY81" fmla="*/ 58076 h 58480"/>
                <a:gd name="connsiteX82" fmla="*/ 53041 w 216357"/>
                <a:gd name="connsiteY82" fmla="*/ 56956 h 58480"/>
                <a:gd name="connsiteX83" fmla="*/ 55283 w 216357"/>
                <a:gd name="connsiteY83" fmla="*/ 54719 h 58480"/>
                <a:gd name="connsiteX84" fmla="*/ 55687 w 216357"/>
                <a:gd name="connsiteY84" fmla="*/ 30110 h 58480"/>
                <a:gd name="connsiteX85" fmla="*/ 58643 w 216357"/>
                <a:gd name="connsiteY85" fmla="*/ 20800 h 58480"/>
                <a:gd name="connsiteX86" fmla="*/ 67396 w 216357"/>
                <a:gd name="connsiteY86" fmla="*/ 18208 h 58480"/>
                <a:gd name="connsiteX87" fmla="*/ 69839 w 216357"/>
                <a:gd name="connsiteY87" fmla="*/ 18312 h 58480"/>
                <a:gd name="connsiteX88" fmla="*/ 72385 w 216357"/>
                <a:gd name="connsiteY88" fmla="*/ 18616 h 5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216357" h="58480">
                  <a:moveTo>
                    <a:pt x="72384" y="18616"/>
                  </a:moveTo>
                  <a:lnTo>
                    <a:pt x="72384" y="36515"/>
                  </a:lnTo>
                  <a:cubicBezTo>
                    <a:pt x="72384" y="39164"/>
                    <a:pt x="72688" y="41312"/>
                    <a:pt x="73301" y="42977"/>
                  </a:cubicBezTo>
                  <a:cubicBezTo>
                    <a:pt x="73909" y="44641"/>
                    <a:pt x="74811" y="45941"/>
                    <a:pt x="76000" y="46894"/>
                  </a:cubicBezTo>
                  <a:cubicBezTo>
                    <a:pt x="77185" y="47842"/>
                    <a:pt x="78663" y="48486"/>
                    <a:pt x="80429" y="48826"/>
                  </a:cubicBezTo>
                  <a:cubicBezTo>
                    <a:pt x="82195" y="49166"/>
                    <a:pt x="84261" y="49334"/>
                    <a:pt x="86639" y="49334"/>
                  </a:cubicBezTo>
                  <a:lnTo>
                    <a:pt x="197217" y="49334"/>
                  </a:lnTo>
                  <a:cubicBezTo>
                    <a:pt x="198570" y="49334"/>
                    <a:pt x="200068" y="49318"/>
                    <a:pt x="201693" y="49282"/>
                  </a:cubicBezTo>
                  <a:cubicBezTo>
                    <a:pt x="203323" y="49250"/>
                    <a:pt x="204905" y="49182"/>
                    <a:pt x="206426" y="49078"/>
                  </a:cubicBezTo>
                  <a:cubicBezTo>
                    <a:pt x="207956" y="48978"/>
                    <a:pt x="209349" y="48858"/>
                    <a:pt x="210603" y="48722"/>
                  </a:cubicBezTo>
                  <a:cubicBezTo>
                    <a:pt x="211860" y="48590"/>
                    <a:pt x="212857" y="48422"/>
                    <a:pt x="213606" y="48214"/>
                  </a:cubicBezTo>
                  <a:cubicBezTo>
                    <a:pt x="214423" y="47874"/>
                    <a:pt x="214979" y="47470"/>
                    <a:pt x="215284" y="46998"/>
                  </a:cubicBezTo>
                  <a:cubicBezTo>
                    <a:pt x="215592" y="46522"/>
                    <a:pt x="215813" y="45942"/>
                    <a:pt x="215949" y="45265"/>
                  </a:cubicBezTo>
                  <a:cubicBezTo>
                    <a:pt x="216153" y="43433"/>
                    <a:pt x="216269" y="41045"/>
                    <a:pt x="216305" y="38096"/>
                  </a:cubicBezTo>
                  <a:cubicBezTo>
                    <a:pt x="216337" y="35147"/>
                    <a:pt x="216357" y="31499"/>
                    <a:pt x="216357" y="27158"/>
                  </a:cubicBezTo>
                  <a:lnTo>
                    <a:pt x="216357" y="17700"/>
                  </a:lnTo>
                  <a:cubicBezTo>
                    <a:pt x="216357" y="16211"/>
                    <a:pt x="216337" y="14631"/>
                    <a:pt x="216305" y="12971"/>
                  </a:cubicBezTo>
                  <a:cubicBezTo>
                    <a:pt x="216269" y="11306"/>
                    <a:pt x="216217" y="9394"/>
                    <a:pt x="216153" y="7221"/>
                  </a:cubicBezTo>
                  <a:cubicBezTo>
                    <a:pt x="216085" y="6681"/>
                    <a:pt x="215877" y="6225"/>
                    <a:pt x="215540" y="5849"/>
                  </a:cubicBezTo>
                  <a:cubicBezTo>
                    <a:pt x="215200" y="5477"/>
                    <a:pt x="214655" y="5289"/>
                    <a:pt x="213911" y="5289"/>
                  </a:cubicBezTo>
                  <a:lnTo>
                    <a:pt x="205362" y="5289"/>
                  </a:lnTo>
                  <a:cubicBezTo>
                    <a:pt x="204749" y="5289"/>
                    <a:pt x="204256" y="5477"/>
                    <a:pt x="203884" y="5849"/>
                  </a:cubicBezTo>
                  <a:cubicBezTo>
                    <a:pt x="203512" y="6225"/>
                    <a:pt x="203323" y="6681"/>
                    <a:pt x="203323" y="7221"/>
                  </a:cubicBezTo>
                  <a:cubicBezTo>
                    <a:pt x="203459" y="12106"/>
                    <a:pt x="203527" y="16647"/>
                    <a:pt x="203527" y="20852"/>
                  </a:cubicBezTo>
                  <a:lnTo>
                    <a:pt x="203527" y="32959"/>
                  </a:lnTo>
                  <a:cubicBezTo>
                    <a:pt x="203527" y="34583"/>
                    <a:pt x="203255" y="35551"/>
                    <a:pt x="202715" y="35855"/>
                  </a:cubicBezTo>
                  <a:cubicBezTo>
                    <a:pt x="202170" y="36159"/>
                    <a:pt x="201085" y="36315"/>
                    <a:pt x="199455" y="36315"/>
                  </a:cubicBezTo>
                  <a:lnTo>
                    <a:pt x="192736" y="36315"/>
                  </a:lnTo>
                  <a:cubicBezTo>
                    <a:pt x="192191" y="36315"/>
                    <a:pt x="191755" y="36211"/>
                    <a:pt x="191415" y="36011"/>
                  </a:cubicBezTo>
                  <a:cubicBezTo>
                    <a:pt x="191074" y="35803"/>
                    <a:pt x="190734" y="35435"/>
                    <a:pt x="190398" y="34891"/>
                  </a:cubicBezTo>
                  <a:cubicBezTo>
                    <a:pt x="190193" y="34619"/>
                    <a:pt x="189953" y="34147"/>
                    <a:pt x="189685" y="33467"/>
                  </a:cubicBezTo>
                  <a:cubicBezTo>
                    <a:pt x="189412" y="32787"/>
                    <a:pt x="189104" y="32059"/>
                    <a:pt x="188768" y="31278"/>
                  </a:cubicBezTo>
                  <a:cubicBezTo>
                    <a:pt x="188427" y="30498"/>
                    <a:pt x="188087" y="29722"/>
                    <a:pt x="187747" y="28942"/>
                  </a:cubicBezTo>
                  <a:cubicBezTo>
                    <a:pt x="187406" y="28162"/>
                    <a:pt x="187138" y="27498"/>
                    <a:pt x="186938" y="26958"/>
                  </a:cubicBezTo>
                  <a:lnTo>
                    <a:pt x="185613" y="24109"/>
                  </a:lnTo>
                  <a:cubicBezTo>
                    <a:pt x="183574" y="19496"/>
                    <a:pt x="181368" y="15647"/>
                    <a:pt x="178994" y="12563"/>
                  </a:cubicBezTo>
                  <a:cubicBezTo>
                    <a:pt x="176615" y="9478"/>
                    <a:pt x="174040" y="7001"/>
                    <a:pt x="171257" y="5137"/>
                  </a:cubicBezTo>
                  <a:cubicBezTo>
                    <a:pt x="168470" y="3273"/>
                    <a:pt x="165487" y="1952"/>
                    <a:pt x="162296" y="1168"/>
                  </a:cubicBezTo>
                  <a:cubicBezTo>
                    <a:pt x="159104" y="392"/>
                    <a:pt x="155645" y="0"/>
                    <a:pt x="151913" y="0"/>
                  </a:cubicBezTo>
                  <a:cubicBezTo>
                    <a:pt x="150147" y="0"/>
                    <a:pt x="148469" y="68"/>
                    <a:pt x="146876" y="204"/>
                  </a:cubicBezTo>
                  <a:cubicBezTo>
                    <a:pt x="145278" y="344"/>
                    <a:pt x="143632" y="576"/>
                    <a:pt x="141938" y="916"/>
                  </a:cubicBezTo>
                  <a:cubicBezTo>
                    <a:pt x="140577" y="1188"/>
                    <a:pt x="139900" y="1828"/>
                    <a:pt x="139900" y="2849"/>
                  </a:cubicBezTo>
                  <a:lnTo>
                    <a:pt x="139900" y="10374"/>
                  </a:lnTo>
                  <a:cubicBezTo>
                    <a:pt x="139900" y="11598"/>
                    <a:pt x="140613" y="12139"/>
                    <a:pt x="142038" y="12003"/>
                  </a:cubicBezTo>
                  <a:cubicBezTo>
                    <a:pt x="142783" y="11939"/>
                    <a:pt x="143768" y="11886"/>
                    <a:pt x="144994" y="11851"/>
                  </a:cubicBezTo>
                  <a:cubicBezTo>
                    <a:pt x="146211" y="11819"/>
                    <a:pt x="147060" y="11799"/>
                    <a:pt x="147536" y="11799"/>
                  </a:cubicBezTo>
                  <a:cubicBezTo>
                    <a:pt x="153983" y="11799"/>
                    <a:pt x="159073" y="13039"/>
                    <a:pt x="162805" y="15515"/>
                  </a:cubicBezTo>
                  <a:cubicBezTo>
                    <a:pt x="166540" y="17988"/>
                    <a:pt x="169388" y="21396"/>
                    <a:pt x="171358" y="25734"/>
                  </a:cubicBezTo>
                  <a:lnTo>
                    <a:pt x="173396" y="30010"/>
                  </a:lnTo>
                  <a:lnTo>
                    <a:pt x="176143" y="36316"/>
                  </a:lnTo>
                  <a:lnTo>
                    <a:pt x="89995" y="36316"/>
                  </a:lnTo>
                  <a:cubicBezTo>
                    <a:pt x="88234" y="36316"/>
                    <a:pt x="87008" y="36095"/>
                    <a:pt x="86332" y="35651"/>
                  </a:cubicBezTo>
                  <a:cubicBezTo>
                    <a:pt x="85655" y="35211"/>
                    <a:pt x="85315" y="34247"/>
                    <a:pt x="85315" y="32755"/>
                  </a:cubicBezTo>
                  <a:lnTo>
                    <a:pt x="85315" y="9666"/>
                  </a:lnTo>
                  <a:cubicBezTo>
                    <a:pt x="85315" y="8986"/>
                    <a:pt x="85162" y="8510"/>
                    <a:pt x="84854" y="8242"/>
                  </a:cubicBezTo>
                  <a:cubicBezTo>
                    <a:pt x="84550" y="7970"/>
                    <a:pt x="84125" y="7766"/>
                    <a:pt x="83585" y="7630"/>
                  </a:cubicBezTo>
                  <a:cubicBezTo>
                    <a:pt x="81819" y="7293"/>
                    <a:pt x="79613" y="6985"/>
                    <a:pt x="76966" y="6717"/>
                  </a:cubicBezTo>
                  <a:cubicBezTo>
                    <a:pt x="74319" y="6445"/>
                    <a:pt x="71636" y="6305"/>
                    <a:pt x="68925" y="6305"/>
                  </a:cubicBezTo>
                  <a:cubicBezTo>
                    <a:pt x="60508" y="6305"/>
                    <a:pt x="54041" y="8138"/>
                    <a:pt x="49529" y="11798"/>
                  </a:cubicBezTo>
                  <a:cubicBezTo>
                    <a:pt x="45016" y="15459"/>
                    <a:pt x="42757" y="21160"/>
                    <a:pt x="42757" y="28890"/>
                  </a:cubicBezTo>
                  <a:lnTo>
                    <a:pt x="42757" y="29694"/>
                  </a:lnTo>
                  <a:cubicBezTo>
                    <a:pt x="42757" y="31054"/>
                    <a:pt x="42521" y="43461"/>
                    <a:pt x="42453" y="45157"/>
                  </a:cubicBezTo>
                  <a:cubicBezTo>
                    <a:pt x="41028" y="45357"/>
                    <a:pt x="39550" y="45513"/>
                    <a:pt x="38024" y="45613"/>
                  </a:cubicBezTo>
                  <a:cubicBezTo>
                    <a:pt x="36499" y="45713"/>
                    <a:pt x="34817" y="45765"/>
                    <a:pt x="32987" y="45765"/>
                  </a:cubicBezTo>
                  <a:cubicBezTo>
                    <a:pt x="28438" y="45765"/>
                    <a:pt x="24806" y="45137"/>
                    <a:pt x="22091" y="43885"/>
                  </a:cubicBezTo>
                  <a:cubicBezTo>
                    <a:pt x="19377" y="42629"/>
                    <a:pt x="17307" y="40900"/>
                    <a:pt x="15881" y="38696"/>
                  </a:cubicBezTo>
                  <a:cubicBezTo>
                    <a:pt x="14455" y="36491"/>
                    <a:pt x="13522" y="33883"/>
                    <a:pt x="13082" y="30862"/>
                  </a:cubicBezTo>
                  <a:cubicBezTo>
                    <a:pt x="12642" y="27846"/>
                    <a:pt x="12421" y="24573"/>
                    <a:pt x="12421" y="21048"/>
                  </a:cubicBezTo>
                  <a:cubicBezTo>
                    <a:pt x="12421" y="20096"/>
                    <a:pt x="12473" y="18860"/>
                    <a:pt x="12573" y="17331"/>
                  </a:cubicBezTo>
                  <a:cubicBezTo>
                    <a:pt x="12673" y="15807"/>
                    <a:pt x="12794" y="14303"/>
                    <a:pt x="12930" y="12810"/>
                  </a:cubicBezTo>
                  <a:cubicBezTo>
                    <a:pt x="13066" y="11522"/>
                    <a:pt x="12485" y="10878"/>
                    <a:pt x="11200" y="10878"/>
                  </a:cubicBezTo>
                  <a:lnTo>
                    <a:pt x="3360" y="10878"/>
                  </a:lnTo>
                  <a:cubicBezTo>
                    <a:pt x="2202" y="10878"/>
                    <a:pt x="1526" y="11554"/>
                    <a:pt x="1321" y="12910"/>
                  </a:cubicBezTo>
                  <a:cubicBezTo>
                    <a:pt x="1121" y="13998"/>
                    <a:pt x="933" y="15167"/>
                    <a:pt x="765" y="16419"/>
                  </a:cubicBezTo>
                  <a:cubicBezTo>
                    <a:pt x="593" y="17671"/>
                    <a:pt x="461" y="18907"/>
                    <a:pt x="356" y="20132"/>
                  </a:cubicBezTo>
                  <a:cubicBezTo>
                    <a:pt x="256" y="21352"/>
                    <a:pt x="168" y="22508"/>
                    <a:pt x="100" y="23589"/>
                  </a:cubicBezTo>
                  <a:cubicBezTo>
                    <a:pt x="32" y="24677"/>
                    <a:pt x="0" y="25593"/>
                    <a:pt x="0" y="26337"/>
                  </a:cubicBezTo>
                  <a:cubicBezTo>
                    <a:pt x="0" y="31626"/>
                    <a:pt x="609" y="36271"/>
                    <a:pt x="1834" y="40272"/>
                  </a:cubicBezTo>
                  <a:cubicBezTo>
                    <a:pt x="3055" y="44273"/>
                    <a:pt x="4969" y="47610"/>
                    <a:pt x="7584" y="50290"/>
                  </a:cubicBezTo>
                  <a:cubicBezTo>
                    <a:pt x="10195" y="52971"/>
                    <a:pt x="13575" y="55007"/>
                    <a:pt x="17715" y="56396"/>
                  </a:cubicBezTo>
                  <a:cubicBezTo>
                    <a:pt x="21851" y="57784"/>
                    <a:pt x="26841" y="58480"/>
                    <a:pt x="32683" y="58480"/>
                  </a:cubicBezTo>
                  <a:cubicBezTo>
                    <a:pt x="36415" y="58480"/>
                    <a:pt x="40027" y="58344"/>
                    <a:pt x="43523" y="58076"/>
                  </a:cubicBezTo>
                  <a:cubicBezTo>
                    <a:pt x="47018" y="57804"/>
                    <a:pt x="50190" y="57428"/>
                    <a:pt x="53041" y="56956"/>
                  </a:cubicBezTo>
                  <a:cubicBezTo>
                    <a:pt x="54534" y="56684"/>
                    <a:pt x="55283" y="55940"/>
                    <a:pt x="55283" y="54719"/>
                  </a:cubicBezTo>
                  <a:cubicBezTo>
                    <a:pt x="55419" y="52343"/>
                    <a:pt x="55687" y="30110"/>
                    <a:pt x="55687" y="30110"/>
                  </a:cubicBezTo>
                  <a:cubicBezTo>
                    <a:pt x="55687" y="25633"/>
                    <a:pt x="56672" y="22529"/>
                    <a:pt x="58643" y="20800"/>
                  </a:cubicBezTo>
                  <a:cubicBezTo>
                    <a:pt x="60609" y="19072"/>
                    <a:pt x="63528" y="18208"/>
                    <a:pt x="67396" y="18208"/>
                  </a:cubicBezTo>
                  <a:cubicBezTo>
                    <a:pt x="68349" y="18208"/>
                    <a:pt x="69158" y="18240"/>
                    <a:pt x="69839" y="18312"/>
                  </a:cubicBezTo>
                  <a:cubicBezTo>
                    <a:pt x="70519" y="18380"/>
                    <a:pt x="71368" y="18480"/>
                    <a:pt x="72385" y="18616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3" name="Freeform 92">
              <a:extLst>
                <a:ext uri="{FF2B5EF4-FFF2-40B4-BE49-F238E27FC236}">
                  <a16:creationId xmlns:a16="http://schemas.microsoft.com/office/drawing/2014/main" id="{857D227F-3C4D-D642-6E61-19B6C89C9C4D}"/>
                </a:ext>
              </a:extLst>
            </p:cNvPr>
            <p:cNvSpPr/>
            <p:nvPr/>
          </p:nvSpPr>
          <p:spPr>
            <a:xfrm>
              <a:off x="10351515" y="6290525"/>
              <a:ext cx="11508" cy="11394"/>
            </a:xfrm>
            <a:custGeom>
              <a:avLst/>
              <a:gdLst>
                <a:gd name="connsiteX0" fmla="*/ 9166 w 11508"/>
                <a:gd name="connsiteY0" fmla="*/ 11394 h 11394"/>
                <a:gd name="connsiteX1" fmla="*/ 10743 w 11508"/>
                <a:gd name="connsiteY1" fmla="*/ 10782 h 11394"/>
                <a:gd name="connsiteX2" fmla="*/ 11508 w 11508"/>
                <a:gd name="connsiteY2" fmla="*/ 9358 h 11394"/>
                <a:gd name="connsiteX3" fmla="*/ 11508 w 11508"/>
                <a:gd name="connsiteY3" fmla="*/ 2136 h 11394"/>
                <a:gd name="connsiteX4" fmla="*/ 10795 w 11508"/>
                <a:gd name="connsiteY4" fmla="*/ 560 h 11394"/>
                <a:gd name="connsiteX5" fmla="*/ 9166 w 11508"/>
                <a:gd name="connsiteY5" fmla="*/ 0 h 11394"/>
                <a:gd name="connsiteX6" fmla="*/ 2342 w 11508"/>
                <a:gd name="connsiteY6" fmla="*/ 0 h 11394"/>
                <a:gd name="connsiteX7" fmla="*/ 717 w 11508"/>
                <a:gd name="connsiteY7" fmla="*/ 560 h 11394"/>
                <a:gd name="connsiteX8" fmla="*/ 0 w 11508"/>
                <a:gd name="connsiteY8" fmla="*/ 2136 h 11394"/>
                <a:gd name="connsiteX9" fmla="*/ 0 w 11508"/>
                <a:gd name="connsiteY9" fmla="*/ 9358 h 11394"/>
                <a:gd name="connsiteX10" fmla="*/ 717 w 11508"/>
                <a:gd name="connsiteY10" fmla="*/ 10782 h 11394"/>
                <a:gd name="connsiteX11" fmla="*/ 2342 w 11508"/>
                <a:gd name="connsiteY11" fmla="*/ 11394 h 11394"/>
                <a:gd name="connsiteX12" fmla="*/ 9166 w 11508"/>
                <a:gd name="connsiteY12" fmla="*/ 11394 h 1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508" h="11394">
                  <a:moveTo>
                    <a:pt x="9166" y="11394"/>
                  </a:moveTo>
                  <a:cubicBezTo>
                    <a:pt x="9706" y="11394"/>
                    <a:pt x="10235" y="11191"/>
                    <a:pt x="10743" y="10782"/>
                  </a:cubicBezTo>
                  <a:cubicBezTo>
                    <a:pt x="11252" y="10374"/>
                    <a:pt x="11508" y="9902"/>
                    <a:pt x="11508" y="9358"/>
                  </a:cubicBezTo>
                  <a:lnTo>
                    <a:pt x="11508" y="2136"/>
                  </a:lnTo>
                  <a:cubicBezTo>
                    <a:pt x="11508" y="1456"/>
                    <a:pt x="11268" y="932"/>
                    <a:pt x="10795" y="560"/>
                  </a:cubicBezTo>
                  <a:cubicBezTo>
                    <a:pt x="10319" y="188"/>
                    <a:pt x="9774" y="0"/>
                    <a:pt x="9166" y="0"/>
                  </a:cubicBezTo>
                  <a:lnTo>
                    <a:pt x="2342" y="0"/>
                  </a:lnTo>
                  <a:cubicBezTo>
                    <a:pt x="1734" y="0"/>
                    <a:pt x="1189" y="188"/>
                    <a:pt x="717" y="560"/>
                  </a:cubicBezTo>
                  <a:cubicBezTo>
                    <a:pt x="240" y="932"/>
                    <a:pt x="0" y="1456"/>
                    <a:pt x="0" y="2136"/>
                  </a:cubicBezTo>
                  <a:lnTo>
                    <a:pt x="0" y="9358"/>
                  </a:lnTo>
                  <a:cubicBezTo>
                    <a:pt x="0" y="9902"/>
                    <a:pt x="240" y="10374"/>
                    <a:pt x="717" y="10782"/>
                  </a:cubicBezTo>
                  <a:cubicBezTo>
                    <a:pt x="1189" y="11191"/>
                    <a:pt x="1734" y="11394"/>
                    <a:pt x="2342" y="11394"/>
                  </a:cubicBezTo>
                  <a:lnTo>
                    <a:pt x="9166" y="11394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4" name="Freeform 93">
              <a:extLst>
                <a:ext uri="{FF2B5EF4-FFF2-40B4-BE49-F238E27FC236}">
                  <a16:creationId xmlns:a16="http://schemas.microsoft.com/office/drawing/2014/main" id="{59B057B2-0C0A-82D6-1182-E3D6E108F611}"/>
                </a:ext>
              </a:extLst>
            </p:cNvPr>
            <p:cNvSpPr/>
            <p:nvPr/>
          </p:nvSpPr>
          <p:spPr>
            <a:xfrm>
              <a:off x="10370454" y="6290525"/>
              <a:ext cx="11404" cy="11394"/>
            </a:xfrm>
            <a:custGeom>
              <a:avLst/>
              <a:gdLst>
                <a:gd name="connsiteX0" fmla="*/ 9162 w 11404"/>
                <a:gd name="connsiteY0" fmla="*/ 11394 h 11394"/>
                <a:gd name="connsiteX1" fmla="*/ 10687 w 11404"/>
                <a:gd name="connsiteY1" fmla="*/ 10782 h 11394"/>
                <a:gd name="connsiteX2" fmla="*/ 11404 w 11404"/>
                <a:gd name="connsiteY2" fmla="*/ 9358 h 11394"/>
                <a:gd name="connsiteX3" fmla="*/ 11404 w 11404"/>
                <a:gd name="connsiteY3" fmla="*/ 2136 h 11394"/>
                <a:gd name="connsiteX4" fmla="*/ 10687 w 11404"/>
                <a:gd name="connsiteY4" fmla="*/ 560 h 11394"/>
                <a:gd name="connsiteX5" fmla="*/ 9162 w 11404"/>
                <a:gd name="connsiteY5" fmla="*/ 0 h 11394"/>
                <a:gd name="connsiteX6" fmla="*/ 2238 w 11404"/>
                <a:gd name="connsiteY6" fmla="*/ 0 h 11394"/>
                <a:gd name="connsiteX7" fmla="*/ 713 w 11404"/>
                <a:gd name="connsiteY7" fmla="*/ 560 h 11394"/>
                <a:gd name="connsiteX8" fmla="*/ 0 w 11404"/>
                <a:gd name="connsiteY8" fmla="*/ 2136 h 11394"/>
                <a:gd name="connsiteX9" fmla="*/ 0 w 11404"/>
                <a:gd name="connsiteY9" fmla="*/ 9358 h 11394"/>
                <a:gd name="connsiteX10" fmla="*/ 713 w 11404"/>
                <a:gd name="connsiteY10" fmla="*/ 10782 h 11394"/>
                <a:gd name="connsiteX11" fmla="*/ 2238 w 11404"/>
                <a:gd name="connsiteY11" fmla="*/ 11394 h 11394"/>
                <a:gd name="connsiteX12" fmla="*/ 9162 w 11404"/>
                <a:gd name="connsiteY12" fmla="*/ 11394 h 1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404" h="11394">
                  <a:moveTo>
                    <a:pt x="9162" y="11394"/>
                  </a:moveTo>
                  <a:cubicBezTo>
                    <a:pt x="9706" y="11394"/>
                    <a:pt x="10215" y="11191"/>
                    <a:pt x="10687" y="10782"/>
                  </a:cubicBezTo>
                  <a:cubicBezTo>
                    <a:pt x="11164" y="10374"/>
                    <a:pt x="11404" y="9902"/>
                    <a:pt x="11404" y="9358"/>
                  </a:cubicBezTo>
                  <a:lnTo>
                    <a:pt x="11404" y="2136"/>
                  </a:lnTo>
                  <a:cubicBezTo>
                    <a:pt x="11404" y="1456"/>
                    <a:pt x="11164" y="932"/>
                    <a:pt x="10687" y="560"/>
                  </a:cubicBezTo>
                  <a:cubicBezTo>
                    <a:pt x="10215" y="188"/>
                    <a:pt x="9707" y="0"/>
                    <a:pt x="9162" y="0"/>
                  </a:cubicBezTo>
                  <a:lnTo>
                    <a:pt x="2238" y="0"/>
                  </a:lnTo>
                  <a:cubicBezTo>
                    <a:pt x="1694" y="0"/>
                    <a:pt x="1185" y="188"/>
                    <a:pt x="713" y="560"/>
                  </a:cubicBezTo>
                  <a:cubicBezTo>
                    <a:pt x="236" y="932"/>
                    <a:pt x="0" y="1456"/>
                    <a:pt x="0" y="2136"/>
                  </a:cubicBezTo>
                  <a:lnTo>
                    <a:pt x="0" y="9358"/>
                  </a:lnTo>
                  <a:cubicBezTo>
                    <a:pt x="0" y="9902"/>
                    <a:pt x="236" y="10374"/>
                    <a:pt x="713" y="10782"/>
                  </a:cubicBezTo>
                  <a:cubicBezTo>
                    <a:pt x="1186" y="11191"/>
                    <a:pt x="1694" y="11394"/>
                    <a:pt x="2238" y="11394"/>
                  </a:cubicBezTo>
                  <a:lnTo>
                    <a:pt x="9162" y="11394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5" name="Freeform 94">
              <a:extLst>
                <a:ext uri="{FF2B5EF4-FFF2-40B4-BE49-F238E27FC236}">
                  <a16:creationId xmlns:a16="http://schemas.microsoft.com/office/drawing/2014/main" id="{98C479A7-D9EE-0E11-6014-E93A5F77E97A}"/>
                </a:ext>
              </a:extLst>
            </p:cNvPr>
            <p:cNvSpPr/>
            <p:nvPr/>
          </p:nvSpPr>
          <p:spPr>
            <a:xfrm>
              <a:off x="10534174" y="6283210"/>
              <a:ext cx="12725" cy="12614"/>
            </a:xfrm>
            <a:custGeom>
              <a:avLst/>
              <a:gdLst>
                <a:gd name="connsiteX0" fmla="*/ 2343 w 12725"/>
                <a:gd name="connsiteY0" fmla="*/ 0 h 12614"/>
                <a:gd name="connsiteX1" fmla="*/ 713 w 12725"/>
                <a:gd name="connsiteY1" fmla="*/ 660 h 12614"/>
                <a:gd name="connsiteX2" fmla="*/ 0 w 12725"/>
                <a:gd name="connsiteY2" fmla="*/ 2341 h 12614"/>
                <a:gd name="connsiteX3" fmla="*/ 0 w 12725"/>
                <a:gd name="connsiteY3" fmla="*/ 10478 h 12614"/>
                <a:gd name="connsiteX4" fmla="*/ 713 w 12725"/>
                <a:gd name="connsiteY4" fmla="*/ 11951 h 12614"/>
                <a:gd name="connsiteX5" fmla="*/ 2343 w 12725"/>
                <a:gd name="connsiteY5" fmla="*/ 12615 h 12614"/>
                <a:gd name="connsiteX6" fmla="*/ 10183 w 12725"/>
                <a:gd name="connsiteY6" fmla="*/ 12615 h 12614"/>
                <a:gd name="connsiteX7" fmla="*/ 11965 w 12725"/>
                <a:gd name="connsiteY7" fmla="*/ 11951 h 12614"/>
                <a:gd name="connsiteX8" fmla="*/ 12726 w 12725"/>
                <a:gd name="connsiteY8" fmla="*/ 10478 h 12614"/>
                <a:gd name="connsiteX9" fmla="*/ 12726 w 12725"/>
                <a:gd name="connsiteY9" fmla="*/ 2341 h 12614"/>
                <a:gd name="connsiteX10" fmla="*/ 11965 w 12725"/>
                <a:gd name="connsiteY10" fmla="*/ 660 h 12614"/>
                <a:gd name="connsiteX11" fmla="*/ 10183 w 12725"/>
                <a:gd name="connsiteY11" fmla="*/ 0 h 12614"/>
                <a:gd name="connsiteX12" fmla="*/ 2343 w 12725"/>
                <a:gd name="connsiteY12" fmla="*/ 0 h 1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614">
                  <a:moveTo>
                    <a:pt x="2343" y="0"/>
                  </a:moveTo>
                  <a:cubicBezTo>
                    <a:pt x="1734" y="0"/>
                    <a:pt x="1189" y="216"/>
                    <a:pt x="713" y="660"/>
                  </a:cubicBezTo>
                  <a:cubicBezTo>
                    <a:pt x="240" y="1104"/>
                    <a:pt x="0" y="1661"/>
                    <a:pt x="0" y="2341"/>
                  </a:cubicBezTo>
                  <a:lnTo>
                    <a:pt x="0" y="10478"/>
                  </a:lnTo>
                  <a:cubicBezTo>
                    <a:pt x="0" y="11019"/>
                    <a:pt x="240" y="11511"/>
                    <a:pt x="713" y="11951"/>
                  </a:cubicBezTo>
                  <a:cubicBezTo>
                    <a:pt x="1189" y="12391"/>
                    <a:pt x="1734" y="12615"/>
                    <a:pt x="2343" y="12615"/>
                  </a:cubicBezTo>
                  <a:lnTo>
                    <a:pt x="10183" y="12615"/>
                  </a:lnTo>
                  <a:cubicBezTo>
                    <a:pt x="10860" y="12615"/>
                    <a:pt x="11452" y="12391"/>
                    <a:pt x="11965" y="11951"/>
                  </a:cubicBezTo>
                  <a:cubicBezTo>
                    <a:pt x="12473" y="11511"/>
                    <a:pt x="12726" y="11019"/>
                    <a:pt x="12726" y="10478"/>
                  </a:cubicBezTo>
                  <a:lnTo>
                    <a:pt x="12726" y="2341"/>
                  </a:lnTo>
                  <a:cubicBezTo>
                    <a:pt x="12726" y="1661"/>
                    <a:pt x="12474" y="1104"/>
                    <a:pt x="11965" y="660"/>
                  </a:cubicBezTo>
                  <a:cubicBezTo>
                    <a:pt x="11452" y="216"/>
                    <a:pt x="10860" y="0"/>
                    <a:pt x="10183" y="0"/>
                  </a:cubicBezTo>
                  <a:lnTo>
                    <a:pt x="23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6" name="Freeform 95">
              <a:extLst>
                <a:ext uri="{FF2B5EF4-FFF2-40B4-BE49-F238E27FC236}">
                  <a16:creationId xmlns:a16="http://schemas.microsoft.com/office/drawing/2014/main" id="{8EEB8DB3-5CDD-A94B-63D2-8D3719149E6B}"/>
                </a:ext>
              </a:extLst>
            </p:cNvPr>
            <p:cNvSpPr/>
            <p:nvPr/>
          </p:nvSpPr>
          <p:spPr>
            <a:xfrm>
              <a:off x="10558303" y="6196953"/>
              <a:ext cx="59555" cy="101616"/>
            </a:xfrm>
            <a:custGeom>
              <a:avLst/>
              <a:gdLst>
                <a:gd name="connsiteX0" fmla="*/ 8705 w 59555"/>
                <a:gd name="connsiteY0" fmla="*/ 90071 h 101616"/>
                <a:gd name="connsiteX1" fmla="*/ 3868 w 59555"/>
                <a:gd name="connsiteY1" fmla="*/ 90327 h 101616"/>
                <a:gd name="connsiteX2" fmla="*/ 1730 w 59555"/>
                <a:gd name="connsiteY2" fmla="*/ 90327 h 101616"/>
                <a:gd name="connsiteX3" fmla="*/ 0 w 59555"/>
                <a:gd name="connsiteY3" fmla="*/ 91851 h 101616"/>
                <a:gd name="connsiteX4" fmla="*/ 0 w 59555"/>
                <a:gd name="connsiteY4" fmla="*/ 99377 h 101616"/>
                <a:gd name="connsiteX5" fmla="*/ 1426 w 59555"/>
                <a:gd name="connsiteY5" fmla="*/ 101313 h 101616"/>
                <a:gd name="connsiteX6" fmla="*/ 4885 w 59555"/>
                <a:gd name="connsiteY6" fmla="*/ 101565 h 101616"/>
                <a:gd name="connsiteX7" fmla="*/ 7840 w 59555"/>
                <a:gd name="connsiteY7" fmla="*/ 101617 h 101616"/>
                <a:gd name="connsiteX8" fmla="*/ 18324 w 59555"/>
                <a:gd name="connsiteY8" fmla="*/ 99836 h 101616"/>
                <a:gd name="connsiteX9" fmla="*/ 24738 w 59555"/>
                <a:gd name="connsiteY9" fmla="*/ 93683 h 101616"/>
                <a:gd name="connsiteX10" fmla="*/ 26316 w 59555"/>
                <a:gd name="connsiteY10" fmla="*/ 88598 h 101616"/>
                <a:gd name="connsiteX11" fmla="*/ 26777 w 59555"/>
                <a:gd name="connsiteY11" fmla="*/ 82189 h 101616"/>
                <a:gd name="connsiteX12" fmla="*/ 26777 w 59555"/>
                <a:gd name="connsiteY12" fmla="*/ 77408 h 101616"/>
                <a:gd name="connsiteX13" fmla="*/ 39907 w 59555"/>
                <a:gd name="connsiteY13" fmla="*/ 77408 h 101616"/>
                <a:gd name="connsiteX14" fmla="*/ 44440 w 59555"/>
                <a:gd name="connsiteY14" fmla="*/ 77356 h 101616"/>
                <a:gd name="connsiteX15" fmla="*/ 49273 w 59555"/>
                <a:gd name="connsiteY15" fmla="*/ 77152 h 101616"/>
                <a:gd name="connsiteX16" fmla="*/ 53601 w 59555"/>
                <a:gd name="connsiteY16" fmla="*/ 76796 h 101616"/>
                <a:gd name="connsiteX17" fmla="*/ 56705 w 59555"/>
                <a:gd name="connsiteY17" fmla="*/ 76288 h 101616"/>
                <a:gd name="connsiteX18" fmla="*/ 58386 w 59555"/>
                <a:gd name="connsiteY18" fmla="*/ 75067 h 101616"/>
                <a:gd name="connsiteX19" fmla="*/ 59047 w 59555"/>
                <a:gd name="connsiteY19" fmla="*/ 73335 h 101616"/>
                <a:gd name="connsiteX20" fmla="*/ 59456 w 59555"/>
                <a:gd name="connsiteY20" fmla="*/ 67286 h 101616"/>
                <a:gd name="connsiteX21" fmla="*/ 59556 w 59555"/>
                <a:gd name="connsiteY21" fmla="*/ 61233 h 101616"/>
                <a:gd name="connsiteX22" fmla="*/ 59556 w 59555"/>
                <a:gd name="connsiteY22" fmla="*/ 2136 h 101616"/>
                <a:gd name="connsiteX23" fmla="*/ 58995 w 59555"/>
                <a:gd name="connsiteY23" fmla="*/ 608 h 101616"/>
                <a:gd name="connsiteX24" fmla="*/ 57622 w 59555"/>
                <a:gd name="connsiteY24" fmla="*/ 0 h 101616"/>
                <a:gd name="connsiteX25" fmla="*/ 48356 w 59555"/>
                <a:gd name="connsiteY25" fmla="*/ 0 h 101616"/>
                <a:gd name="connsiteX26" fmla="*/ 46934 w 59555"/>
                <a:gd name="connsiteY26" fmla="*/ 608 h 101616"/>
                <a:gd name="connsiteX27" fmla="*/ 46322 w 59555"/>
                <a:gd name="connsiteY27" fmla="*/ 2136 h 101616"/>
                <a:gd name="connsiteX28" fmla="*/ 46322 w 59555"/>
                <a:gd name="connsiteY28" fmla="*/ 61029 h 101616"/>
                <a:gd name="connsiteX29" fmla="*/ 45557 w 59555"/>
                <a:gd name="connsiteY29" fmla="*/ 63933 h 101616"/>
                <a:gd name="connsiteX30" fmla="*/ 42350 w 59555"/>
                <a:gd name="connsiteY30" fmla="*/ 64385 h 101616"/>
                <a:gd name="connsiteX31" fmla="*/ 27081 w 59555"/>
                <a:gd name="connsiteY31" fmla="*/ 64385 h 101616"/>
                <a:gd name="connsiteX32" fmla="*/ 27081 w 59555"/>
                <a:gd name="connsiteY32" fmla="*/ 35599 h 101616"/>
                <a:gd name="connsiteX33" fmla="*/ 26521 w 59555"/>
                <a:gd name="connsiteY33" fmla="*/ 34227 h 101616"/>
                <a:gd name="connsiteX34" fmla="*/ 25147 w 59555"/>
                <a:gd name="connsiteY34" fmla="*/ 33667 h 101616"/>
                <a:gd name="connsiteX35" fmla="*/ 16290 w 59555"/>
                <a:gd name="connsiteY35" fmla="*/ 33667 h 101616"/>
                <a:gd name="connsiteX36" fmla="*/ 14812 w 59555"/>
                <a:gd name="connsiteY36" fmla="*/ 34227 h 101616"/>
                <a:gd name="connsiteX37" fmla="*/ 14252 w 59555"/>
                <a:gd name="connsiteY37" fmla="*/ 35599 h 101616"/>
                <a:gd name="connsiteX38" fmla="*/ 14252 w 59555"/>
                <a:gd name="connsiteY38" fmla="*/ 81273 h 101616"/>
                <a:gd name="connsiteX39" fmla="*/ 13691 w 59555"/>
                <a:gd name="connsiteY39" fmla="*/ 86206 h 101616"/>
                <a:gd name="connsiteX40" fmla="*/ 11913 w 59555"/>
                <a:gd name="connsiteY40" fmla="*/ 88902 h 101616"/>
                <a:gd name="connsiteX41" fmla="*/ 8706 w 59555"/>
                <a:gd name="connsiteY41" fmla="*/ 90071 h 10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59555" h="101616">
                  <a:moveTo>
                    <a:pt x="8705" y="90071"/>
                  </a:moveTo>
                  <a:cubicBezTo>
                    <a:pt x="7380" y="90239"/>
                    <a:pt x="5766" y="90327"/>
                    <a:pt x="3868" y="90327"/>
                  </a:cubicBezTo>
                  <a:lnTo>
                    <a:pt x="1730" y="90327"/>
                  </a:lnTo>
                  <a:cubicBezTo>
                    <a:pt x="577" y="90327"/>
                    <a:pt x="0" y="90835"/>
                    <a:pt x="0" y="91851"/>
                  </a:cubicBezTo>
                  <a:lnTo>
                    <a:pt x="0" y="99377"/>
                  </a:lnTo>
                  <a:cubicBezTo>
                    <a:pt x="0" y="100461"/>
                    <a:pt x="476" y="101105"/>
                    <a:pt x="1426" y="101313"/>
                  </a:cubicBezTo>
                  <a:cubicBezTo>
                    <a:pt x="2306" y="101445"/>
                    <a:pt x="3460" y="101529"/>
                    <a:pt x="4885" y="101565"/>
                  </a:cubicBezTo>
                  <a:cubicBezTo>
                    <a:pt x="6311" y="101601"/>
                    <a:pt x="7296" y="101617"/>
                    <a:pt x="7840" y="101617"/>
                  </a:cubicBezTo>
                  <a:cubicBezTo>
                    <a:pt x="12113" y="101617"/>
                    <a:pt x="15609" y="101021"/>
                    <a:pt x="18324" y="99836"/>
                  </a:cubicBezTo>
                  <a:cubicBezTo>
                    <a:pt x="21043" y="98648"/>
                    <a:pt x="23177" y="96596"/>
                    <a:pt x="24738" y="93683"/>
                  </a:cubicBezTo>
                  <a:cubicBezTo>
                    <a:pt x="25487" y="92259"/>
                    <a:pt x="26012" y="90563"/>
                    <a:pt x="26316" y="88598"/>
                  </a:cubicBezTo>
                  <a:cubicBezTo>
                    <a:pt x="26620" y="86630"/>
                    <a:pt x="26777" y="84493"/>
                    <a:pt x="26777" y="82189"/>
                  </a:cubicBezTo>
                  <a:lnTo>
                    <a:pt x="26777" y="77408"/>
                  </a:lnTo>
                  <a:lnTo>
                    <a:pt x="39907" y="77408"/>
                  </a:lnTo>
                  <a:cubicBezTo>
                    <a:pt x="41264" y="77408"/>
                    <a:pt x="42774" y="77392"/>
                    <a:pt x="44440" y="77356"/>
                  </a:cubicBezTo>
                  <a:cubicBezTo>
                    <a:pt x="46101" y="77324"/>
                    <a:pt x="47711" y="77256"/>
                    <a:pt x="49273" y="77152"/>
                  </a:cubicBezTo>
                  <a:cubicBezTo>
                    <a:pt x="50834" y="77052"/>
                    <a:pt x="52280" y="76936"/>
                    <a:pt x="53601" y="76796"/>
                  </a:cubicBezTo>
                  <a:cubicBezTo>
                    <a:pt x="54923" y="76664"/>
                    <a:pt x="55956" y="76492"/>
                    <a:pt x="56705" y="76288"/>
                  </a:cubicBezTo>
                  <a:cubicBezTo>
                    <a:pt x="57521" y="75947"/>
                    <a:pt x="58078" y="75544"/>
                    <a:pt x="58386" y="75067"/>
                  </a:cubicBezTo>
                  <a:cubicBezTo>
                    <a:pt x="58691" y="74595"/>
                    <a:pt x="58911" y="74015"/>
                    <a:pt x="59047" y="73335"/>
                  </a:cubicBezTo>
                  <a:cubicBezTo>
                    <a:pt x="59251" y="71507"/>
                    <a:pt x="59388" y="69490"/>
                    <a:pt x="59456" y="67286"/>
                  </a:cubicBezTo>
                  <a:cubicBezTo>
                    <a:pt x="59524" y="65081"/>
                    <a:pt x="59556" y="63065"/>
                    <a:pt x="59556" y="61233"/>
                  </a:cubicBezTo>
                  <a:lnTo>
                    <a:pt x="59556" y="2136"/>
                  </a:lnTo>
                  <a:cubicBezTo>
                    <a:pt x="59556" y="1528"/>
                    <a:pt x="59368" y="1016"/>
                    <a:pt x="58995" y="608"/>
                  </a:cubicBezTo>
                  <a:cubicBezTo>
                    <a:pt x="58623" y="200"/>
                    <a:pt x="58162" y="0"/>
                    <a:pt x="57622" y="0"/>
                  </a:cubicBezTo>
                  <a:lnTo>
                    <a:pt x="48356" y="0"/>
                  </a:lnTo>
                  <a:cubicBezTo>
                    <a:pt x="47812" y="0"/>
                    <a:pt x="47339" y="200"/>
                    <a:pt x="46934" y="608"/>
                  </a:cubicBezTo>
                  <a:cubicBezTo>
                    <a:pt x="46526" y="1016"/>
                    <a:pt x="46322" y="1528"/>
                    <a:pt x="46322" y="2136"/>
                  </a:cubicBezTo>
                  <a:lnTo>
                    <a:pt x="46322" y="61029"/>
                  </a:lnTo>
                  <a:cubicBezTo>
                    <a:pt x="46322" y="62657"/>
                    <a:pt x="46066" y="63625"/>
                    <a:pt x="45557" y="63933"/>
                  </a:cubicBezTo>
                  <a:cubicBezTo>
                    <a:pt x="45048" y="64233"/>
                    <a:pt x="43979" y="64385"/>
                    <a:pt x="42350" y="64385"/>
                  </a:cubicBezTo>
                  <a:lnTo>
                    <a:pt x="27081" y="64385"/>
                  </a:lnTo>
                  <a:lnTo>
                    <a:pt x="27081" y="35599"/>
                  </a:lnTo>
                  <a:cubicBezTo>
                    <a:pt x="27081" y="35059"/>
                    <a:pt x="26893" y="34599"/>
                    <a:pt x="26521" y="34227"/>
                  </a:cubicBezTo>
                  <a:cubicBezTo>
                    <a:pt x="26149" y="33855"/>
                    <a:pt x="25688" y="33667"/>
                    <a:pt x="25147" y="33667"/>
                  </a:cubicBezTo>
                  <a:lnTo>
                    <a:pt x="16290" y="33667"/>
                  </a:lnTo>
                  <a:cubicBezTo>
                    <a:pt x="15677" y="33667"/>
                    <a:pt x="15185" y="33855"/>
                    <a:pt x="14812" y="34227"/>
                  </a:cubicBezTo>
                  <a:cubicBezTo>
                    <a:pt x="14440" y="34599"/>
                    <a:pt x="14252" y="35059"/>
                    <a:pt x="14252" y="35599"/>
                  </a:cubicBezTo>
                  <a:lnTo>
                    <a:pt x="14252" y="81273"/>
                  </a:lnTo>
                  <a:cubicBezTo>
                    <a:pt x="14252" y="83373"/>
                    <a:pt x="14068" y="85018"/>
                    <a:pt x="13691" y="86206"/>
                  </a:cubicBezTo>
                  <a:cubicBezTo>
                    <a:pt x="13319" y="87394"/>
                    <a:pt x="12726" y="88290"/>
                    <a:pt x="11913" y="88902"/>
                  </a:cubicBezTo>
                  <a:cubicBezTo>
                    <a:pt x="11096" y="89514"/>
                    <a:pt x="10027" y="89903"/>
                    <a:pt x="8706" y="9007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7" name="Freeform 96">
              <a:extLst>
                <a:ext uri="{FF2B5EF4-FFF2-40B4-BE49-F238E27FC236}">
                  <a16:creationId xmlns:a16="http://schemas.microsoft.com/office/drawing/2014/main" id="{EFF402D0-F0B3-8E1A-658F-17AD6A8A047A}"/>
                </a:ext>
              </a:extLst>
            </p:cNvPr>
            <p:cNvSpPr/>
            <p:nvPr/>
          </p:nvSpPr>
          <p:spPr>
            <a:xfrm>
              <a:off x="10633537" y="6196952"/>
              <a:ext cx="13233" cy="77408"/>
            </a:xfrm>
            <a:custGeom>
              <a:avLst/>
              <a:gdLst>
                <a:gd name="connsiteX0" fmla="*/ 0 w 13233"/>
                <a:gd name="connsiteY0" fmla="*/ 75272 h 77408"/>
                <a:gd name="connsiteX1" fmla="*/ 561 w 13233"/>
                <a:gd name="connsiteY1" fmla="*/ 76748 h 77408"/>
                <a:gd name="connsiteX2" fmla="*/ 2034 w 13233"/>
                <a:gd name="connsiteY2" fmla="*/ 77408 h 77408"/>
                <a:gd name="connsiteX3" fmla="*/ 11200 w 13233"/>
                <a:gd name="connsiteY3" fmla="*/ 77408 h 77408"/>
                <a:gd name="connsiteX4" fmla="*/ 12677 w 13233"/>
                <a:gd name="connsiteY4" fmla="*/ 76748 h 77408"/>
                <a:gd name="connsiteX5" fmla="*/ 13234 w 13233"/>
                <a:gd name="connsiteY5" fmla="*/ 75272 h 77408"/>
                <a:gd name="connsiteX6" fmla="*/ 13234 w 13233"/>
                <a:gd name="connsiteY6" fmla="*/ 2032 h 77408"/>
                <a:gd name="connsiteX7" fmla="*/ 12677 w 13233"/>
                <a:gd name="connsiteY7" fmla="*/ 608 h 77408"/>
                <a:gd name="connsiteX8" fmla="*/ 11200 w 13233"/>
                <a:gd name="connsiteY8" fmla="*/ 0 h 77408"/>
                <a:gd name="connsiteX9" fmla="*/ 2034 w 13233"/>
                <a:gd name="connsiteY9" fmla="*/ 0 h 77408"/>
                <a:gd name="connsiteX10" fmla="*/ 561 w 13233"/>
                <a:gd name="connsiteY10" fmla="*/ 608 h 77408"/>
                <a:gd name="connsiteX11" fmla="*/ 0 w 13233"/>
                <a:gd name="connsiteY11" fmla="*/ 2032 h 77408"/>
                <a:gd name="connsiteX12" fmla="*/ 0 w 13233"/>
                <a:gd name="connsiteY12" fmla="*/ 75272 h 7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33" h="77408">
                  <a:moveTo>
                    <a:pt x="0" y="75272"/>
                  </a:moveTo>
                  <a:cubicBezTo>
                    <a:pt x="0" y="75816"/>
                    <a:pt x="184" y="76308"/>
                    <a:pt x="561" y="76748"/>
                  </a:cubicBezTo>
                  <a:cubicBezTo>
                    <a:pt x="933" y="77192"/>
                    <a:pt x="1426" y="77408"/>
                    <a:pt x="2034" y="77408"/>
                  </a:cubicBezTo>
                  <a:lnTo>
                    <a:pt x="11200" y="77408"/>
                  </a:lnTo>
                  <a:cubicBezTo>
                    <a:pt x="11808" y="77408"/>
                    <a:pt x="12301" y="77192"/>
                    <a:pt x="12677" y="76748"/>
                  </a:cubicBezTo>
                  <a:cubicBezTo>
                    <a:pt x="13046" y="76308"/>
                    <a:pt x="13234" y="75816"/>
                    <a:pt x="13234" y="75272"/>
                  </a:cubicBezTo>
                  <a:lnTo>
                    <a:pt x="13234" y="2032"/>
                  </a:lnTo>
                  <a:cubicBezTo>
                    <a:pt x="13234" y="1492"/>
                    <a:pt x="13046" y="1016"/>
                    <a:pt x="12677" y="608"/>
                  </a:cubicBezTo>
                  <a:cubicBezTo>
                    <a:pt x="12301" y="204"/>
                    <a:pt x="11808" y="0"/>
                    <a:pt x="11200" y="0"/>
                  </a:cubicBezTo>
                  <a:lnTo>
                    <a:pt x="2034" y="0"/>
                  </a:lnTo>
                  <a:cubicBezTo>
                    <a:pt x="1426" y="0"/>
                    <a:pt x="933" y="204"/>
                    <a:pt x="561" y="608"/>
                  </a:cubicBezTo>
                  <a:cubicBezTo>
                    <a:pt x="184" y="1016"/>
                    <a:pt x="0" y="1492"/>
                    <a:pt x="0" y="2032"/>
                  </a:cubicBezTo>
                  <a:lnTo>
                    <a:pt x="0" y="75272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8" name="Freeform 97">
              <a:extLst>
                <a:ext uri="{FF2B5EF4-FFF2-40B4-BE49-F238E27FC236}">
                  <a16:creationId xmlns:a16="http://schemas.microsoft.com/office/drawing/2014/main" id="{6667A90A-AAD5-6DD2-7435-D46400BB20DD}"/>
                </a:ext>
              </a:extLst>
            </p:cNvPr>
            <p:cNvSpPr/>
            <p:nvPr/>
          </p:nvSpPr>
          <p:spPr>
            <a:xfrm>
              <a:off x="10740036" y="6283212"/>
              <a:ext cx="11912" cy="12610"/>
            </a:xfrm>
            <a:custGeom>
              <a:avLst/>
              <a:gdLst>
                <a:gd name="connsiteX0" fmla="*/ 11248 w 11912"/>
                <a:gd name="connsiteY0" fmla="*/ 11951 h 12610"/>
                <a:gd name="connsiteX1" fmla="*/ 11913 w 11912"/>
                <a:gd name="connsiteY1" fmla="*/ 10474 h 12610"/>
                <a:gd name="connsiteX2" fmla="*/ 11913 w 11912"/>
                <a:gd name="connsiteY2" fmla="*/ 2337 h 12610"/>
                <a:gd name="connsiteX3" fmla="*/ 11248 w 11912"/>
                <a:gd name="connsiteY3" fmla="*/ 660 h 12610"/>
                <a:gd name="connsiteX4" fmla="*/ 9566 w 11912"/>
                <a:gd name="connsiteY4" fmla="*/ 0 h 12610"/>
                <a:gd name="connsiteX5" fmla="*/ 2443 w 11912"/>
                <a:gd name="connsiteY5" fmla="*/ 0 h 12610"/>
                <a:gd name="connsiteX6" fmla="*/ 761 w 11912"/>
                <a:gd name="connsiteY6" fmla="*/ 660 h 12610"/>
                <a:gd name="connsiteX7" fmla="*/ 0 w 11912"/>
                <a:gd name="connsiteY7" fmla="*/ 2337 h 12610"/>
                <a:gd name="connsiteX8" fmla="*/ 0 w 11912"/>
                <a:gd name="connsiteY8" fmla="*/ 10474 h 12610"/>
                <a:gd name="connsiteX9" fmla="*/ 761 w 11912"/>
                <a:gd name="connsiteY9" fmla="*/ 11951 h 12610"/>
                <a:gd name="connsiteX10" fmla="*/ 2443 w 11912"/>
                <a:gd name="connsiteY10" fmla="*/ 12611 h 12610"/>
                <a:gd name="connsiteX11" fmla="*/ 9566 w 11912"/>
                <a:gd name="connsiteY11" fmla="*/ 12611 h 12610"/>
                <a:gd name="connsiteX12" fmla="*/ 11248 w 11912"/>
                <a:gd name="connsiteY12" fmla="*/ 11951 h 12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610">
                  <a:moveTo>
                    <a:pt x="11248" y="11951"/>
                  </a:moveTo>
                  <a:cubicBezTo>
                    <a:pt x="11689" y="11507"/>
                    <a:pt x="11913" y="11019"/>
                    <a:pt x="11913" y="10474"/>
                  </a:cubicBezTo>
                  <a:lnTo>
                    <a:pt x="11913" y="2337"/>
                  </a:lnTo>
                  <a:cubicBezTo>
                    <a:pt x="11913" y="1661"/>
                    <a:pt x="11689" y="1100"/>
                    <a:pt x="11248" y="660"/>
                  </a:cubicBezTo>
                  <a:cubicBezTo>
                    <a:pt x="10808" y="216"/>
                    <a:pt x="10243" y="0"/>
                    <a:pt x="9566" y="0"/>
                  </a:cubicBezTo>
                  <a:lnTo>
                    <a:pt x="2443" y="0"/>
                  </a:lnTo>
                  <a:cubicBezTo>
                    <a:pt x="1830" y="0"/>
                    <a:pt x="1270" y="216"/>
                    <a:pt x="761" y="660"/>
                  </a:cubicBezTo>
                  <a:cubicBezTo>
                    <a:pt x="252" y="1100"/>
                    <a:pt x="0" y="1661"/>
                    <a:pt x="0" y="2337"/>
                  </a:cubicBezTo>
                  <a:lnTo>
                    <a:pt x="0" y="10474"/>
                  </a:lnTo>
                  <a:cubicBezTo>
                    <a:pt x="0" y="11019"/>
                    <a:pt x="252" y="11507"/>
                    <a:pt x="761" y="11951"/>
                  </a:cubicBezTo>
                  <a:cubicBezTo>
                    <a:pt x="1269" y="12391"/>
                    <a:pt x="1830" y="12611"/>
                    <a:pt x="2443" y="12611"/>
                  </a:cubicBezTo>
                  <a:lnTo>
                    <a:pt x="9566" y="12611"/>
                  </a:lnTo>
                  <a:cubicBezTo>
                    <a:pt x="10243" y="12611"/>
                    <a:pt x="10808" y="12391"/>
                    <a:pt x="11248" y="1195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9" name="Freeform 98">
              <a:extLst>
                <a:ext uri="{FF2B5EF4-FFF2-40B4-BE49-F238E27FC236}">
                  <a16:creationId xmlns:a16="http://schemas.microsoft.com/office/drawing/2014/main" id="{A014DF2B-60D2-9EC4-0F60-0997A5A7B476}"/>
                </a:ext>
              </a:extLst>
            </p:cNvPr>
            <p:cNvSpPr/>
            <p:nvPr/>
          </p:nvSpPr>
          <p:spPr>
            <a:xfrm>
              <a:off x="10721200" y="6283210"/>
              <a:ext cx="12013" cy="12614"/>
            </a:xfrm>
            <a:custGeom>
              <a:avLst/>
              <a:gdLst>
                <a:gd name="connsiteX0" fmla="*/ 2443 w 12013"/>
                <a:gd name="connsiteY0" fmla="*/ 0 h 12614"/>
                <a:gd name="connsiteX1" fmla="*/ 713 w 12013"/>
                <a:gd name="connsiteY1" fmla="*/ 660 h 12614"/>
                <a:gd name="connsiteX2" fmla="*/ 0 w 12013"/>
                <a:gd name="connsiteY2" fmla="*/ 2341 h 12614"/>
                <a:gd name="connsiteX3" fmla="*/ 0 w 12013"/>
                <a:gd name="connsiteY3" fmla="*/ 10478 h 12614"/>
                <a:gd name="connsiteX4" fmla="*/ 713 w 12013"/>
                <a:gd name="connsiteY4" fmla="*/ 11951 h 12614"/>
                <a:gd name="connsiteX5" fmla="*/ 2443 w 12013"/>
                <a:gd name="connsiteY5" fmla="*/ 12615 h 12614"/>
                <a:gd name="connsiteX6" fmla="*/ 9466 w 12013"/>
                <a:gd name="connsiteY6" fmla="*/ 12615 h 12614"/>
                <a:gd name="connsiteX7" fmla="*/ 11196 w 12013"/>
                <a:gd name="connsiteY7" fmla="*/ 11951 h 12614"/>
                <a:gd name="connsiteX8" fmla="*/ 12013 w 12013"/>
                <a:gd name="connsiteY8" fmla="*/ 10478 h 12614"/>
                <a:gd name="connsiteX9" fmla="*/ 12013 w 12013"/>
                <a:gd name="connsiteY9" fmla="*/ 2341 h 12614"/>
                <a:gd name="connsiteX10" fmla="*/ 11248 w 12013"/>
                <a:gd name="connsiteY10" fmla="*/ 660 h 12614"/>
                <a:gd name="connsiteX11" fmla="*/ 9466 w 12013"/>
                <a:gd name="connsiteY11" fmla="*/ 0 h 12614"/>
                <a:gd name="connsiteX12" fmla="*/ 2443 w 12013"/>
                <a:gd name="connsiteY12" fmla="*/ 0 h 1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3" h="12614">
                  <a:moveTo>
                    <a:pt x="2443" y="0"/>
                  </a:moveTo>
                  <a:cubicBezTo>
                    <a:pt x="1762" y="0"/>
                    <a:pt x="1185" y="216"/>
                    <a:pt x="713" y="660"/>
                  </a:cubicBezTo>
                  <a:cubicBezTo>
                    <a:pt x="240" y="1104"/>
                    <a:pt x="0" y="1661"/>
                    <a:pt x="0" y="2341"/>
                  </a:cubicBezTo>
                  <a:lnTo>
                    <a:pt x="0" y="10478"/>
                  </a:lnTo>
                  <a:cubicBezTo>
                    <a:pt x="0" y="11019"/>
                    <a:pt x="240" y="11511"/>
                    <a:pt x="713" y="11951"/>
                  </a:cubicBezTo>
                  <a:cubicBezTo>
                    <a:pt x="1185" y="12391"/>
                    <a:pt x="1762" y="12615"/>
                    <a:pt x="2443" y="12615"/>
                  </a:cubicBezTo>
                  <a:lnTo>
                    <a:pt x="9466" y="12615"/>
                  </a:lnTo>
                  <a:cubicBezTo>
                    <a:pt x="10079" y="12615"/>
                    <a:pt x="10656" y="12391"/>
                    <a:pt x="11196" y="11951"/>
                  </a:cubicBezTo>
                  <a:cubicBezTo>
                    <a:pt x="11741" y="11511"/>
                    <a:pt x="12013" y="11019"/>
                    <a:pt x="12013" y="10478"/>
                  </a:cubicBezTo>
                  <a:lnTo>
                    <a:pt x="12013" y="2341"/>
                  </a:lnTo>
                  <a:cubicBezTo>
                    <a:pt x="12013" y="1661"/>
                    <a:pt x="11757" y="1104"/>
                    <a:pt x="11248" y="660"/>
                  </a:cubicBezTo>
                  <a:cubicBezTo>
                    <a:pt x="10740" y="216"/>
                    <a:pt x="10147" y="0"/>
                    <a:pt x="9466" y="0"/>
                  </a:cubicBezTo>
                  <a:lnTo>
                    <a:pt x="24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0" name="Freeform 99">
              <a:extLst>
                <a:ext uri="{FF2B5EF4-FFF2-40B4-BE49-F238E27FC236}">
                  <a16:creationId xmlns:a16="http://schemas.microsoft.com/office/drawing/2014/main" id="{74D37B5A-6B1E-7DAB-FADA-C37D255D7EA2}"/>
                </a:ext>
              </a:extLst>
            </p:cNvPr>
            <p:cNvSpPr/>
            <p:nvPr/>
          </p:nvSpPr>
          <p:spPr>
            <a:xfrm>
              <a:off x="10820609" y="6201835"/>
              <a:ext cx="12725" cy="12511"/>
            </a:xfrm>
            <a:custGeom>
              <a:avLst/>
              <a:gdLst>
                <a:gd name="connsiteX0" fmla="*/ 2443 w 12725"/>
                <a:gd name="connsiteY0" fmla="*/ 0 h 12511"/>
                <a:gd name="connsiteX1" fmla="*/ 713 w 12725"/>
                <a:gd name="connsiteY1" fmla="*/ 660 h 12511"/>
                <a:gd name="connsiteX2" fmla="*/ 0 w 12725"/>
                <a:gd name="connsiteY2" fmla="*/ 2341 h 12511"/>
                <a:gd name="connsiteX3" fmla="*/ 0 w 12725"/>
                <a:gd name="connsiteY3" fmla="*/ 10274 h 12511"/>
                <a:gd name="connsiteX4" fmla="*/ 661 w 12725"/>
                <a:gd name="connsiteY4" fmla="*/ 11851 h 12511"/>
                <a:gd name="connsiteX5" fmla="*/ 2443 w 12725"/>
                <a:gd name="connsiteY5" fmla="*/ 12511 h 12511"/>
                <a:gd name="connsiteX6" fmla="*/ 10383 w 12725"/>
                <a:gd name="connsiteY6" fmla="*/ 12511 h 12511"/>
                <a:gd name="connsiteX7" fmla="*/ 12061 w 12725"/>
                <a:gd name="connsiteY7" fmla="*/ 11851 h 12511"/>
                <a:gd name="connsiteX8" fmla="*/ 12726 w 12725"/>
                <a:gd name="connsiteY8" fmla="*/ 10274 h 12511"/>
                <a:gd name="connsiteX9" fmla="*/ 12726 w 12725"/>
                <a:gd name="connsiteY9" fmla="*/ 2341 h 12511"/>
                <a:gd name="connsiteX10" fmla="*/ 12061 w 12725"/>
                <a:gd name="connsiteY10" fmla="*/ 660 h 12511"/>
                <a:gd name="connsiteX11" fmla="*/ 10483 w 12725"/>
                <a:gd name="connsiteY11" fmla="*/ 0 h 12511"/>
                <a:gd name="connsiteX12" fmla="*/ 2443 w 12725"/>
                <a:gd name="connsiteY12" fmla="*/ 0 h 12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511">
                  <a:moveTo>
                    <a:pt x="2443" y="0"/>
                  </a:moveTo>
                  <a:cubicBezTo>
                    <a:pt x="1762" y="0"/>
                    <a:pt x="1185" y="220"/>
                    <a:pt x="713" y="660"/>
                  </a:cubicBezTo>
                  <a:cubicBezTo>
                    <a:pt x="232" y="1100"/>
                    <a:pt x="0" y="1665"/>
                    <a:pt x="0" y="2341"/>
                  </a:cubicBezTo>
                  <a:lnTo>
                    <a:pt x="0" y="10274"/>
                  </a:lnTo>
                  <a:cubicBezTo>
                    <a:pt x="0" y="10883"/>
                    <a:pt x="216" y="11411"/>
                    <a:pt x="661" y="11851"/>
                  </a:cubicBezTo>
                  <a:cubicBezTo>
                    <a:pt x="1101" y="12291"/>
                    <a:pt x="1694" y="12511"/>
                    <a:pt x="2443" y="12511"/>
                  </a:cubicBezTo>
                  <a:lnTo>
                    <a:pt x="10383" y="12511"/>
                  </a:lnTo>
                  <a:cubicBezTo>
                    <a:pt x="11060" y="12511"/>
                    <a:pt x="11620" y="12291"/>
                    <a:pt x="12061" y="11851"/>
                  </a:cubicBezTo>
                  <a:cubicBezTo>
                    <a:pt x="12505" y="11411"/>
                    <a:pt x="12726" y="10883"/>
                    <a:pt x="12726" y="10274"/>
                  </a:cubicBezTo>
                  <a:lnTo>
                    <a:pt x="12726" y="2341"/>
                  </a:lnTo>
                  <a:cubicBezTo>
                    <a:pt x="12726" y="1665"/>
                    <a:pt x="12505" y="1100"/>
                    <a:pt x="12061" y="660"/>
                  </a:cubicBezTo>
                  <a:cubicBezTo>
                    <a:pt x="11621" y="220"/>
                    <a:pt x="11096" y="0"/>
                    <a:pt x="10483" y="0"/>
                  </a:cubicBezTo>
                  <a:lnTo>
                    <a:pt x="24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1" name="Freeform 100">
              <a:extLst>
                <a:ext uri="{FF2B5EF4-FFF2-40B4-BE49-F238E27FC236}">
                  <a16:creationId xmlns:a16="http://schemas.microsoft.com/office/drawing/2014/main" id="{112BDA36-AEA9-B36A-C650-0C3A6DEBA893}"/>
                </a:ext>
              </a:extLst>
            </p:cNvPr>
            <p:cNvSpPr/>
            <p:nvPr/>
          </p:nvSpPr>
          <p:spPr>
            <a:xfrm>
              <a:off x="10671302" y="6224620"/>
              <a:ext cx="174961" cy="73950"/>
            </a:xfrm>
            <a:custGeom>
              <a:avLst/>
              <a:gdLst>
                <a:gd name="connsiteX0" fmla="*/ 136681 w 174961"/>
                <a:gd name="connsiteY0" fmla="*/ 36719 h 73950"/>
                <a:gd name="connsiteX1" fmla="*/ 79729 w 174961"/>
                <a:gd name="connsiteY1" fmla="*/ 36719 h 73950"/>
                <a:gd name="connsiteX2" fmla="*/ 78047 w 174961"/>
                <a:gd name="connsiteY2" fmla="*/ 36667 h 73950"/>
                <a:gd name="connsiteX3" fmla="*/ 76061 w 174961"/>
                <a:gd name="connsiteY3" fmla="*/ 36415 h 73950"/>
                <a:gd name="connsiteX4" fmla="*/ 74231 w 174961"/>
                <a:gd name="connsiteY4" fmla="*/ 35855 h 73950"/>
                <a:gd name="connsiteX5" fmla="*/ 73110 w 174961"/>
                <a:gd name="connsiteY5" fmla="*/ 34991 h 73950"/>
                <a:gd name="connsiteX6" fmla="*/ 73110 w 174961"/>
                <a:gd name="connsiteY6" fmla="*/ 7933 h 73950"/>
                <a:gd name="connsiteX7" fmla="*/ 72549 w 174961"/>
                <a:gd name="connsiteY7" fmla="*/ 6561 h 73950"/>
                <a:gd name="connsiteX8" fmla="*/ 71176 w 174961"/>
                <a:gd name="connsiteY8" fmla="*/ 6001 h 73950"/>
                <a:gd name="connsiteX9" fmla="*/ 62318 w 174961"/>
                <a:gd name="connsiteY9" fmla="*/ 6001 h 73950"/>
                <a:gd name="connsiteX10" fmla="*/ 60841 w 174961"/>
                <a:gd name="connsiteY10" fmla="*/ 6561 h 73950"/>
                <a:gd name="connsiteX11" fmla="*/ 60280 w 174961"/>
                <a:gd name="connsiteY11" fmla="*/ 7933 h 73950"/>
                <a:gd name="connsiteX12" fmla="*/ 60280 w 174961"/>
                <a:gd name="connsiteY12" fmla="*/ 33262 h 73950"/>
                <a:gd name="connsiteX13" fmla="*/ 59671 w 174961"/>
                <a:gd name="connsiteY13" fmla="*/ 35143 h 73950"/>
                <a:gd name="connsiteX14" fmla="*/ 58194 w 174961"/>
                <a:gd name="connsiteY14" fmla="*/ 36163 h 73950"/>
                <a:gd name="connsiteX15" fmla="*/ 56312 w 174961"/>
                <a:gd name="connsiteY15" fmla="*/ 36619 h 73950"/>
                <a:gd name="connsiteX16" fmla="*/ 54378 w 174961"/>
                <a:gd name="connsiteY16" fmla="*/ 36719 h 73950"/>
                <a:gd name="connsiteX17" fmla="*/ 27081 w 174961"/>
                <a:gd name="connsiteY17" fmla="*/ 36719 h 73950"/>
                <a:gd name="connsiteX18" fmla="*/ 27081 w 174961"/>
                <a:gd name="connsiteY18" fmla="*/ 7933 h 73950"/>
                <a:gd name="connsiteX19" fmla="*/ 26520 w 174961"/>
                <a:gd name="connsiteY19" fmla="*/ 6561 h 73950"/>
                <a:gd name="connsiteX20" fmla="*/ 25147 w 174961"/>
                <a:gd name="connsiteY20" fmla="*/ 6001 h 73950"/>
                <a:gd name="connsiteX21" fmla="*/ 16289 w 174961"/>
                <a:gd name="connsiteY21" fmla="*/ 6001 h 73950"/>
                <a:gd name="connsiteX22" fmla="*/ 14812 w 174961"/>
                <a:gd name="connsiteY22" fmla="*/ 6561 h 73950"/>
                <a:gd name="connsiteX23" fmla="*/ 14251 w 174961"/>
                <a:gd name="connsiteY23" fmla="*/ 7933 h 73950"/>
                <a:gd name="connsiteX24" fmla="*/ 14251 w 174961"/>
                <a:gd name="connsiteY24" fmla="*/ 53607 h 73950"/>
                <a:gd name="connsiteX25" fmla="*/ 13690 w 174961"/>
                <a:gd name="connsiteY25" fmla="*/ 58540 h 73950"/>
                <a:gd name="connsiteX26" fmla="*/ 11912 w 174961"/>
                <a:gd name="connsiteY26" fmla="*/ 61236 h 73950"/>
                <a:gd name="connsiteX27" fmla="*/ 8705 w 174961"/>
                <a:gd name="connsiteY27" fmla="*/ 62405 h 73950"/>
                <a:gd name="connsiteX28" fmla="*/ 3868 w 174961"/>
                <a:gd name="connsiteY28" fmla="*/ 62661 h 73950"/>
                <a:gd name="connsiteX29" fmla="*/ 1730 w 174961"/>
                <a:gd name="connsiteY29" fmla="*/ 62661 h 73950"/>
                <a:gd name="connsiteX30" fmla="*/ 0 w 174961"/>
                <a:gd name="connsiteY30" fmla="*/ 64185 h 73950"/>
                <a:gd name="connsiteX31" fmla="*/ 0 w 174961"/>
                <a:gd name="connsiteY31" fmla="*/ 71710 h 73950"/>
                <a:gd name="connsiteX32" fmla="*/ 1426 w 174961"/>
                <a:gd name="connsiteY32" fmla="*/ 73647 h 73950"/>
                <a:gd name="connsiteX33" fmla="*/ 4885 w 174961"/>
                <a:gd name="connsiteY33" fmla="*/ 73899 h 73950"/>
                <a:gd name="connsiteX34" fmla="*/ 7836 w 174961"/>
                <a:gd name="connsiteY34" fmla="*/ 73951 h 73950"/>
                <a:gd name="connsiteX35" fmla="*/ 18324 w 174961"/>
                <a:gd name="connsiteY35" fmla="*/ 72166 h 73950"/>
                <a:gd name="connsiteX36" fmla="*/ 24738 w 174961"/>
                <a:gd name="connsiteY36" fmla="*/ 66013 h 73950"/>
                <a:gd name="connsiteX37" fmla="*/ 26316 w 174961"/>
                <a:gd name="connsiteY37" fmla="*/ 60928 h 73950"/>
                <a:gd name="connsiteX38" fmla="*/ 26776 w 174961"/>
                <a:gd name="connsiteY38" fmla="*/ 54523 h 73950"/>
                <a:gd name="connsiteX39" fmla="*/ 26776 w 174961"/>
                <a:gd name="connsiteY39" fmla="*/ 49742 h 73950"/>
                <a:gd name="connsiteX40" fmla="*/ 52444 w 174961"/>
                <a:gd name="connsiteY40" fmla="*/ 49742 h 73950"/>
                <a:gd name="connsiteX41" fmla="*/ 55955 w 174961"/>
                <a:gd name="connsiteY41" fmla="*/ 49586 h 73950"/>
                <a:gd name="connsiteX42" fmla="*/ 59723 w 174961"/>
                <a:gd name="connsiteY42" fmla="*/ 49030 h 73950"/>
                <a:gd name="connsiteX43" fmla="*/ 63335 w 174961"/>
                <a:gd name="connsiteY43" fmla="*/ 47961 h 73950"/>
                <a:gd name="connsiteX44" fmla="*/ 66490 w 174961"/>
                <a:gd name="connsiteY44" fmla="*/ 46281 h 73950"/>
                <a:gd name="connsiteX45" fmla="*/ 73109 w 174961"/>
                <a:gd name="connsiteY45" fmla="*/ 49082 h 73950"/>
                <a:gd name="connsiteX46" fmla="*/ 80950 w 174961"/>
                <a:gd name="connsiteY46" fmla="*/ 49742 h 73950"/>
                <a:gd name="connsiteX47" fmla="*/ 172923 w 174961"/>
                <a:gd name="connsiteY47" fmla="*/ 49742 h 73950"/>
                <a:gd name="connsiteX48" fmla="*/ 174349 w 174961"/>
                <a:gd name="connsiteY48" fmla="*/ 49282 h 73950"/>
                <a:gd name="connsiteX49" fmla="*/ 174961 w 174961"/>
                <a:gd name="connsiteY49" fmla="*/ 48009 h 73950"/>
                <a:gd name="connsiteX50" fmla="*/ 174961 w 174961"/>
                <a:gd name="connsiteY50" fmla="*/ 38551 h 73950"/>
                <a:gd name="connsiteX51" fmla="*/ 174349 w 174961"/>
                <a:gd name="connsiteY51" fmla="*/ 37227 h 73950"/>
                <a:gd name="connsiteX52" fmla="*/ 172923 w 174961"/>
                <a:gd name="connsiteY52" fmla="*/ 36719 h 73950"/>
                <a:gd name="connsiteX53" fmla="*/ 151648 w 174961"/>
                <a:gd name="connsiteY53" fmla="*/ 36719 h 73950"/>
                <a:gd name="connsiteX54" fmla="*/ 147472 w 174961"/>
                <a:gd name="connsiteY54" fmla="*/ 32398 h 73950"/>
                <a:gd name="connsiteX55" fmla="*/ 145642 w 174961"/>
                <a:gd name="connsiteY55" fmla="*/ 24717 h 73950"/>
                <a:gd name="connsiteX56" fmla="*/ 145642 w 174961"/>
                <a:gd name="connsiteY56" fmla="*/ 23597 h 73950"/>
                <a:gd name="connsiteX57" fmla="*/ 149458 w 174961"/>
                <a:gd name="connsiteY57" fmla="*/ 14495 h 73950"/>
                <a:gd name="connsiteX58" fmla="*/ 160302 w 174961"/>
                <a:gd name="connsiteY58" fmla="*/ 11798 h 73950"/>
                <a:gd name="connsiteX59" fmla="*/ 163205 w 174961"/>
                <a:gd name="connsiteY59" fmla="*/ 11850 h 73950"/>
                <a:gd name="connsiteX60" fmla="*/ 165644 w 174961"/>
                <a:gd name="connsiteY60" fmla="*/ 11950 h 73950"/>
                <a:gd name="connsiteX61" fmla="*/ 168090 w 174961"/>
                <a:gd name="connsiteY61" fmla="*/ 12102 h 73950"/>
                <a:gd name="connsiteX62" fmla="*/ 170989 w 174961"/>
                <a:gd name="connsiteY62" fmla="*/ 12306 h 73950"/>
                <a:gd name="connsiteX63" fmla="*/ 173128 w 174961"/>
                <a:gd name="connsiteY63" fmla="*/ 10478 h 73950"/>
                <a:gd name="connsiteX64" fmla="*/ 173128 w 174961"/>
                <a:gd name="connsiteY64" fmla="*/ 3052 h 73950"/>
                <a:gd name="connsiteX65" fmla="*/ 172519 w 174961"/>
                <a:gd name="connsiteY65" fmla="*/ 1676 h 73950"/>
                <a:gd name="connsiteX66" fmla="*/ 170789 w 174961"/>
                <a:gd name="connsiteY66" fmla="*/ 1120 h 73950"/>
                <a:gd name="connsiteX67" fmla="*/ 164727 w 174961"/>
                <a:gd name="connsiteY67" fmla="*/ 256 h 73950"/>
                <a:gd name="connsiteX68" fmla="*/ 158368 w 174961"/>
                <a:gd name="connsiteY68" fmla="*/ 0 h 73950"/>
                <a:gd name="connsiteX69" fmla="*/ 148541 w 174961"/>
                <a:gd name="connsiteY69" fmla="*/ 1220 h 73950"/>
                <a:gd name="connsiteX70" fmla="*/ 140397 w 174961"/>
                <a:gd name="connsiteY70" fmla="*/ 5085 h 73950"/>
                <a:gd name="connsiteX71" fmla="*/ 134851 w 174961"/>
                <a:gd name="connsiteY71" fmla="*/ 11851 h 73950"/>
                <a:gd name="connsiteX72" fmla="*/ 132813 w 174961"/>
                <a:gd name="connsiteY72" fmla="*/ 21869 h 73950"/>
                <a:gd name="connsiteX73" fmla="*/ 132813 w 174961"/>
                <a:gd name="connsiteY73" fmla="*/ 22989 h 73950"/>
                <a:gd name="connsiteX74" fmla="*/ 133882 w 174961"/>
                <a:gd name="connsiteY74" fmla="*/ 31074 h 73950"/>
                <a:gd name="connsiteX75" fmla="*/ 136681 w 174961"/>
                <a:gd name="connsiteY75" fmla="*/ 36720 h 73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174961" h="73950">
                  <a:moveTo>
                    <a:pt x="136681" y="36719"/>
                  </a:moveTo>
                  <a:lnTo>
                    <a:pt x="79729" y="36719"/>
                  </a:lnTo>
                  <a:cubicBezTo>
                    <a:pt x="79252" y="36719"/>
                    <a:pt x="78692" y="36703"/>
                    <a:pt x="78047" y="36667"/>
                  </a:cubicBezTo>
                  <a:cubicBezTo>
                    <a:pt x="77402" y="36635"/>
                    <a:pt x="76741" y="36551"/>
                    <a:pt x="76061" y="36415"/>
                  </a:cubicBezTo>
                  <a:cubicBezTo>
                    <a:pt x="75384" y="36279"/>
                    <a:pt x="74771" y="36095"/>
                    <a:pt x="74231" y="35855"/>
                  </a:cubicBezTo>
                  <a:cubicBezTo>
                    <a:pt x="73686" y="35619"/>
                    <a:pt x="73314" y="35331"/>
                    <a:pt x="73110" y="34991"/>
                  </a:cubicBezTo>
                  <a:lnTo>
                    <a:pt x="73110" y="7933"/>
                  </a:lnTo>
                  <a:cubicBezTo>
                    <a:pt x="73110" y="7389"/>
                    <a:pt x="72922" y="6933"/>
                    <a:pt x="72549" y="6561"/>
                  </a:cubicBezTo>
                  <a:cubicBezTo>
                    <a:pt x="72177" y="6189"/>
                    <a:pt x="71720" y="6001"/>
                    <a:pt x="71176" y="6001"/>
                  </a:cubicBezTo>
                  <a:lnTo>
                    <a:pt x="62318" y="6001"/>
                  </a:lnTo>
                  <a:cubicBezTo>
                    <a:pt x="61710" y="6001"/>
                    <a:pt x="61213" y="6189"/>
                    <a:pt x="60841" y="6561"/>
                  </a:cubicBezTo>
                  <a:cubicBezTo>
                    <a:pt x="60468" y="6933"/>
                    <a:pt x="60280" y="7389"/>
                    <a:pt x="60280" y="7933"/>
                  </a:cubicBezTo>
                  <a:lnTo>
                    <a:pt x="60280" y="33262"/>
                  </a:lnTo>
                  <a:cubicBezTo>
                    <a:pt x="60280" y="34075"/>
                    <a:pt x="60080" y="34703"/>
                    <a:pt x="59671" y="35143"/>
                  </a:cubicBezTo>
                  <a:cubicBezTo>
                    <a:pt x="59263" y="35587"/>
                    <a:pt x="58771" y="35923"/>
                    <a:pt x="58194" y="36163"/>
                  </a:cubicBezTo>
                  <a:cubicBezTo>
                    <a:pt x="57617" y="36395"/>
                    <a:pt x="56989" y="36551"/>
                    <a:pt x="56312" y="36619"/>
                  </a:cubicBezTo>
                  <a:cubicBezTo>
                    <a:pt x="55635" y="36683"/>
                    <a:pt x="54990" y="36719"/>
                    <a:pt x="54378" y="36719"/>
                  </a:cubicBezTo>
                  <a:lnTo>
                    <a:pt x="27081" y="36719"/>
                  </a:lnTo>
                  <a:lnTo>
                    <a:pt x="27081" y="7933"/>
                  </a:lnTo>
                  <a:cubicBezTo>
                    <a:pt x="27081" y="7389"/>
                    <a:pt x="26893" y="6933"/>
                    <a:pt x="26520" y="6561"/>
                  </a:cubicBezTo>
                  <a:cubicBezTo>
                    <a:pt x="26148" y="6189"/>
                    <a:pt x="25687" y="6001"/>
                    <a:pt x="25147" y="6001"/>
                  </a:cubicBezTo>
                  <a:lnTo>
                    <a:pt x="16289" y="6001"/>
                  </a:lnTo>
                  <a:cubicBezTo>
                    <a:pt x="15677" y="6001"/>
                    <a:pt x="15184" y="6189"/>
                    <a:pt x="14812" y="6561"/>
                  </a:cubicBezTo>
                  <a:cubicBezTo>
                    <a:pt x="14439" y="6933"/>
                    <a:pt x="14251" y="7389"/>
                    <a:pt x="14251" y="7933"/>
                  </a:cubicBezTo>
                  <a:lnTo>
                    <a:pt x="14251" y="53607"/>
                  </a:lnTo>
                  <a:cubicBezTo>
                    <a:pt x="14251" y="55707"/>
                    <a:pt x="14067" y="57351"/>
                    <a:pt x="13690" y="58540"/>
                  </a:cubicBezTo>
                  <a:cubicBezTo>
                    <a:pt x="13318" y="59724"/>
                    <a:pt x="12725" y="60624"/>
                    <a:pt x="11912" y="61236"/>
                  </a:cubicBezTo>
                  <a:cubicBezTo>
                    <a:pt x="11096" y="61844"/>
                    <a:pt x="10027" y="62233"/>
                    <a:pt x="8705" y="62405"/>
                  </a:cubicBezTo>
                  <a:cubicBezTo>
                    <a:pt x="7380" y="62573"/>
                    <a:pt x="5766" y="62661"/>
                    <a:pt x="3868" y="62661"/>
                  </a:cubicBezTo>
                  <a:lnTo>
                    <a:pt x="1730" y="62661"/>
                  </a:lnTo>
                  <a:cubicBezTo>
                    <a:pt x="576" y="62661"/>
                    <a:pt x="0" y="63169"/>
                    <a:pt x="0" y="64185"/>
                  </a:cubicBezTo>
                  <a:lnTo>
                    <a:pt x="0" y="71710"/>
                  </a:lnTo>
                  <a:cubicBezTo>
                    <a:pt x="0" y="72795"/>
                    <a:pt x="476" y="73439"/>
                    <a:pt x="1426" y="73647"/>
                  </a:cubicBezTo>
                  <a:cubicBezTo>
                    <a:pt x="2306" y="73779"/>
                    <a:pt x="3460" y="73863"/>
                    <a:pt x="4885" y="73899"/>
                  </a:cubicBezTo>
                  <a:cubicBezTo>
                    <a:pt x="6311" y="73931"/>
                    <a:pt x="7292" y="73951"/>
                    <a:pt x="7836" y="73951"/>
                  </a:cubicBezTo>
                  <a:cubicBezTo>
                    <a:pt x="12117" y="73951"/>
                    <a:pt x="15609" y="73355"/>
                    <a:pt x="18324" y="72166"/>
                  </a:cubicBezTo>
                  <a:cubicBezTo>
                    <a:pt x="21039" y="70982"/>
                    <a:pt x="23177" y="68930"/>
                    <a:pt x="24738" y="66013"/>
                  </a:cubicBezTo>
                  <a:cubicBezTo>
                    <a:pt x="25483" y="64593"/>
                    <a:pt x="26012" y="62897"/>
                    <a:pt x="26316" y="60928"/>
                  </a:cubicBezTo>
                  <a:cubicBezTo>
                    <a:pt x="26620" y="58960"/>
                    <a:pt x="26776" y="56823"/>
                    <a:pt x="26776" y="54523"/>
                  </a:cubicBezTo>
                  <a:lnTo>
                    <a:pt x="26776" y="49742"/>
                  </a:lnTo>
                  <a:lnTo>
                    <a:pt x="52444" y="49742"/>
                  </a:lnTo>
                  <a:cubicBezTo>
                    <a:pt x="53529" y="49742"/>
                    <a:pt x="54698" y="49690"/>
                    <a:pt x="55955" y="49586"/>
                  </a:cubicBezTo>
                  <a:cubicBezTo>
                    <a:pt x="57213" y="49486"/>
                    <a:pt x="58466" y="49298"/>
                    <a:pt x="59723" y="49030"/>
                  </a:cubicBezTo>
                  <a:cubicBezTo>
                    <a:pt x="60981" y="48758"/>
                    <a:pt x="62182" y="48401"/>
                    <a:pt x="63335" y="47961"/>
                  </a:cubicBezTo>
                  <a:cubicBezTo>
                    <a:pt x="64488" y="47521"/>
                    <a:pt x="65541" y="46961"/>
                    <a:pt x="66490" y="46281"/>
                  </a:cubicBezTo>
                  <a:cubicBezTo>
                    <a:pt x="68256" y="47705"/>
                    <a:pt x="70463" y="48637"/>
                    <a:pt x="73109" y="49082"/>
                  </a:cubicBezTo>
                  <a:cubicBezTo>
                    <a:pt x="75756" y="49522"/>
                    <a:pt x="78371" y="49742"/>
                    <a:pt x="80950" y="49742"/>
                  </a:cubicBezTo>
                  <a:lnTo>
                    <a:pt x="172923" y="49742"/>
                  </a:lnTo>
                  <a:cubicBezTo>
                    <a:pt x="173468" y="49742"/>
                    <a:pt x="173944" y="49586"/>
                    <a:pt x="174349" y="49282"/>
                  </a:cubicBezTo>
                  <a:cubicBezTo>
                    <a:pt x="174757" y="48974"/>
                    <a:pt x="174961" y="48553"/>
                    <a:pt x="174961" y="48009"/>
                  </a:cubicBezTo>
                  <a:lnTo>
                    <a:pt x="174961" y="38551"/>
                  </a:lnTo>
                  <a:cubicBezTo>
                    <a:pt x="174961" y="38012"/>
                    <a:pt x="174757" y="37567"/>
                    <a:pt x="174349" y="37227"/>
                  </a:cubicBezTo>
                  <a:cubicBezTo>
                    <a:pt x="173944" y="36887"/>
                    <a:pt x="173468" y="36719"/>
                    <a:pt x="172923" y="36719"/>
                  </a:cubicBezTo>
                  <a:lnTo>
                    <a:pt x="151648" y="36719"/>
                  </a:lnTo>
                  <a:cubicBezTo>
                    <a:pt x="150087" y="36111"/>
                    <a:pt x="148694" y="34667"/>
                    <a:pt x="147472" y="32398"/>
                  </a:cubicBezTo>
                  <a:cubicBezTo>
                    <a:pt x="146251" y="30126"/>
                    <a:pt x="145642" y="27562"/>
                    <a:pt x="145642" y="24717"/>
                  </a:cubicBezTo>
                  <a:lnTo>
                    <a:pt x="145642" y="23597"/>
                  </a:lnTo>
                  <a:cubicBezTo>
                    <a:pt x="145642" y="19324"/>
                    <a:pt x="146912" y="16295"/>
                    <a:pt x="149458" y="14495"/>
                  </a:cubicBezTo>
                  <a:cubicBezTo>
                    <a:pt x="152001" y="12698"/>
                    <a:pt x="155617" y="11798"/>
                    <a:pt x="160302" y="11798"/>
                  </a:cubicBezTo>
                  <a:cubicBezTo>
                    <a:pt x="161387" y="11798"/>
                    <a:pt x="162352" y="11818"/>
                    <a:pt x="163205" y="11850"/>
                  </a:cubicBezTo>
                  <a:cubicBezTo>
                    <a:pt x="164050" y="11886"/>
                    <a:pt x="164867" y="11918"/>
                    <a:pt x="165644" y="11950"/>
                  </a:cubicBezTo>
                  <a:cubicBezTo>
                    <a:pt x="166424" y="11986"/>
                    <a:pt x="167237" y="12034"/>
                    <a:pt x="168090" y="12102"/>
                  </a:cubicBezTo>
                  <a:cubicBezTo>
                    <a:pt x="168935" y="12174"/>
                    <a:pt x="169904" y="12242"/>
                    <a:pt x="170989" y="12306"/>
                  </a:cubicBezTo>
                  <a:cubicBezTo>
                    <a:pt x="172415" y="12442"/>
                    <a:pt x="173128" y="11834"/>
                    <a:pt x="173128" y="10478"/>
                  </a:cubicBezTo>
                  <a:lnTo>
                    <a:pt x="173128" y="3052"/>
                  </a:lnTo>
                  <a:cubicBezTo>
                    <a:pt x="173128" y="2372"/>
                    <a:pt x="172923" y="1916"/>
                    <a:pt x="172519" y="1676"/>
                  </a:cubicBezTo>
                  <a:cubicBezTo>
                    <a:pt x="172110" y="1444"/>
                    <a:pt x="171534" y="1256"/>
                    <a:pt x="170789" y="1120"/>
                  </a:cubicBezTo>
                  <a:cubicBezTo>
                    <a:pt x="168547" y="708"/>
                    <a:pt x="166529" y="424"/>
                    <a:pt x="164727" y="256"/>
                  </a:cubicBezTo>
                  <a:cubicBezTo>
                    <a:pt x="162929" y="84"/>
                    <a:pt x="160811" y="0"/>
                    <a:pt x="158368" y="0"/>
                  </a:cubicBezTo>
                  <a:cubicBezTo>
                    <a:pt x="154904" y="0"/>
                    <a:pt x="151629" y="408"/>
                    <a:pt x="148541" y="1220"/>
                  </a:cubicBezTo>
                  <a:cubicBezTo>
                    <a:pt x="145454" y="2036"/>
                    <a:pt x="142739" y="3325"/>
                    <a:pt x="140397" y="5085"/>
                  </a:cubicBezTo>
                  <a:cubicBezTo>
                    <a:pt x="138054" y="6849"/>
                    <a:pt x="136204" y="9102"/>
                    <a:pt x="134851" y="11851"/>
                  </a:cubicBezTo>
                  <a:cubicBezTo>
                    <a:pt x="133489" y="14595"/>
                    <a:pt x="132813" y="17936"/>
                    <a:pt x="132813" y="21869"/>
                  </a:cubicBezTo>
                  <a:lnTo>
                    <a:pt x="132813" y="22989"/>
                  </a:lnTo>
                  <a:cubicBezTo>
                    <a:pt x="132813" y="25974"/>
                    <a:pt x="133169" y="28670"/>
                    <a:pt x="133882" y="31074"/>
                  </a:cubicBezTo>
                  <a:cubicBezTo>
                    <a:pt x="134595" y="33483"/>
                    <a:pt x="135527" y="35363"/>
                    <a:pt x="136681" y="3672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2" name="Freeform 101">
              <a:extLst>
                <a:ext uri="{FF2B5EF4-FFF2-40B4-BE49-F238E27FC236}">
                  <a16:creationId xmlns:a16="http://schemas.microsoft.com/office/drawing/2014/main" id="{A29B205E-D81C-7C6B-ED3A-D9FCABF6841A}"/>
                </a:ext>
              </a:extLst>
            </p:cNvPr>
            <p:cNvSpPr/>
            <p:nvPr/>
          </p:nvSpPr>
          <p:spPr>
            <a:xfrm>
              <a:off x="10875269" y="6224620"/>
              <a:ext cx="50601" cy="76187"/>
            </a:xfrm>
            <a:custGeom>
              <a:avLst/>
              <a:gdLst>
                <a:gd name="connsiteX0" fmla="*/ 7840 w 50601"/>
                <a:gd name="connsiteY0" fmla="*/ 21768 h 76187"/>
                <a:gd name="connsiteX1" fmla="*/ 7840 w 50601"/>
                <a:gd name="connsiteY1" fmla="*/ 23497 h 76187"/>
                <a:gd name="connsiteX2" fmla="*/ 9014 w 50601"/>
                <a:gd name="connsiteY2" fmla="*/ 31482 h 76187"/>
                <a:gd name="connsiteX3" fmla="*/ 11913 w 50601"/>
                <a:gd name="connsiteY3" fmla="*/ 37332 h 76187"/>
                <a:gd name="connsiteX4" fmla="*/ 9927 w 50601"/>
                <a:gd name="connsiteY4" fmla="*/ 37332 h 76187"/>
                <a:gd name="connsiteX5" fmla="*/ 7128 w 50601"/>
                <a:gd name="connsiteY5" fmla="*/ 37380 h 76187"/>
                <a:gd name="connsiteX6" fmla="*/ 4533 w 50601"/>
                <a:gd name="connsiteY6" fmla="*/ 37484 h 76187"/>
                <a:gd name="connsiteX7" fmla="*/ 3159 w 50601"/>
                <a:gd name="connsiteY7" fmla="*/ 37532 h 76187"/>
                <a:gd name="connsiteX8" fmla="*/ 717 w 50601"/>
                <a:gd name="connsiteY8" fmla="*/ 39668 h 76187"/>
                <a:gd name="connsiteX9" fmla="*/ 256 w 50601"/>
                <a:gd name="connsiteY9" fmla="*/ 44961 h 76187"/>
                <a:gd name="connsiteX10" fmla="*/ 0 w 50601"/>
                <a:gd name="connsiteY10" fmla="*/ 50963 h 76187"/>
                <a:gd name="connsiteX11" fmla="*/ 6263 w 50601"/>
                <a:gd name="connsiteY11" fmla="*/ 70035 h 76187"/>
                <a:gd name="connsiteX12" fmla="*/ 27593 w 50601"/>
                <a:gd name="connsiteY12" fmla="*/ 76188 h 76187"/>
                <a:gd name="connsiteX13" fmla="*/ 28458 w 50601"/>
                <a:gd name="connsiteY13" fmla="*/ 76188 h 76187"/>
                <a:gd name="connsiteX14" fmla="*/ 29936 w 50601"/>
                <a:gd name="connsiteY14" fmla="*/ 76088 h 76187"/>
                <a:gd name="connsiteX15" fmla="*/ 29932 w 50601"/>
                <a:gd name="connsiteY15" fmla="*/ 73931 h 76187"/>
                <a:gd name="connsiteX16" fmla="*/ 29932 w 50601"/>
                <a:gd name="connsiteY16" fmla="*/ 66438 h 76187"/>
                <a:gd name="connsiteX17" fmla="*/ 27793 w 50601"/>
                <a:gd name="connsiteY17" fmla="*/ 64589 h 76187"/>
                <a:gd name="connsiteX18" fmla="*/ 26572 w 50601"/>
                <a:gd name="connsiteY18" fmla="*/ 64589 h 76187"/>
                <a:gd name="connsiteX19" fmla="*/ 16394 w 50601"/>
                <a:gd name="connsiteY19" fmla="*/ 61613 h 76187"/>
                <a:gd name="connsiteX20" fmla="*/ 12930 w 50601"/>
                <a:gd name="connsiteY20" fmla="*/ 52871 h 76187"/>
                <a:gd name="connsiteX21" fmla="*/ 12982 w 50601"/>
                <a:gd name="connsiteY21" fmla="*/ 51359 h 76187"/>
                <a:gd name="connsiteX22" fmla="*/ 13034 w 50601"/>
                <a:gd name="connsiteY22" fmla="*/ 49842 h 76187"/>
                <a:gd name="connsiteX23" fmla="*/ 14764 w 50601"/>
                <a:gd name="connsiteY23" fmla="*/ 49790 h 76187"/>
                <a:gd name="connsiteX24" fmla="*/ 16850 w 50601"/>
                <a:gd name="connsiteY24" fmla="*/ 49742 h 76187"/>
                <a:gd name="connsiteX25" fmla="*/ 48564 w 50601"/>
                <a:gd name="connsiteY25" fmla="*/ 49742 h 76187"/>
                <a:gd name="connsiteX26" fmla="*/ 50041 w 50601"/>
                <a:gd name="connsiteY26" fmla="*/ 49182 h 76187"/>
                <a:gd name="connsiteX27" fmla="*/ 50602 w 50601"/>
                <a:gd name="connsiteY27" fmla="*/ 47810 h 76187"/>
                <a:gd name="connsiteX28" fmla="*/ 50602 w 50601"/>
                <a:gd name="connsiteY28" fmla="*/ 38552 h 76187"/>
                <a:gd name="connsiteX29" fmla="*/ 50041 w 50601"/>
                <a:gd name="connsiteY29" fmla="*/ 37232 h 76187"/>
                <a:gd name="connsiteX30" fmla="*/ 48564 w 50601"/>
                <a:gd name="connsiteY30" fmla="*/ 36720 h 76187"/>
                <a:gd name="connsiteX31" fmla="*/ 27285 w 50601"/>
                <a:gd name="connsiteY31" fmla="*/ 36720 h 76187"/>
                <a:gd name="connsiteX32" fmla="*/ 24894 w 50601"/>
                <a:gd name="connsiteY32" fmla="*/ 35195 h 76187"/>
                <a:gd name="connsiteX33" fmla="*/ 22808 w 50601"/>
                <a:gd name="connsiteY33" fmla="*/ 32499 h 76187"/>
                <a:gd name="connsiteX34" fmla="*/ 21279 w 50601"/>
                <a:gd name="connsiteY34" fmla="*/ 28938 h 76187"/>
                <a:gd name="connsiteX35" fmla="*/ 20670 w 50601"/>
                <a:gd name="connsiteY35" fmla="*/ 24617 h 76187"/>
                <a:gd name="connsiteX36" fmla="*/ 20670 w 50601"/>
                <a:gd name="connsiteY36" fmla="*/ 23597 h 76187"/>
                <a:gd name="connsiteX37" fmla="*/ 24538 w 50601"/>
                <a:gd name="connsiteY37" fmla="*/ 14443 h 76187"/>
                <a:gd name="connsiteX38" fmla="*/ 35634 w 50601"/>
                <a:gd name="connsiteY38" fmla="*/ 11798 h 76187"/>
                <a:gd name="connsiteX39" fmla="*/ 41184 w 50601"/>
                <a:gd name="connsiteY39" fmla="*/ 11950 h 76187"/>
                <a:gd name="connsiteX40" fmla="*/ 46734 w 50601"/>
                <a:gd name="connsiteY40" fmla="*/ 12306 h 76187"/>
                <a:gd name="connsiteX41" fmla="*/ 49072 w 50601"/>
                <a:gd name="connsiteY41" fmla="*/ 10478 h 76187"/>
                <a:gd name="connsiteX42" fmla="*/ 49072 w 50601"/>
                <a:gd name="connsiteY42" fmla="*/ 3053 h 76187"/>
                <a:gd name="connsiteX43" fmla="*/ 48411 w 50601"/>
                <a:gd name="connsiteY43" fmla="*/ 1680 h 76187"/>
                <a:gd name="connsiteX44" fmla="*/ 46629 w 50601"/>
                <a:gd name="connsiteY44" fmla="*/ 1120 h 76187"/>
                <a:gd name="connsiteX45" fmla="*/ 40419 w 50601"/>
                <a:gd name="connsiteY45" fmla="*/ 252 h 76187"/>
                <a:gd name="connsiteX46" fmla="*/ 34004 w 50601"/>
                <a:gd name="connsiteY46" fmla="*/ 0 h 76187"/>
                <a:gd name="connsiteX47" fmla="*/ 23978 w 50601"/>
                <a:gd name="connsiteY47" fmla="*/ 1220 h 76187"/>
                <a:gd name="connsiteX48" fmla="*/ 15629 w 50601"/>
                <a:gd name="connsiteY48" fmla="*/ 5033 h 76187"/>
                <a:gd name="connsiteX49" fmla="*/ 9927 w 50601"/>
                <a:gd name="connsiteY49" fmla="*/ 11746 h 76187"/>
                <a:gd name="connsiteX50" fmla="*/ 7840 w 50601"/>
                <a:gd name="connsiteY50" fmla="*/ 21768 h 76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0601" h="76187">
                  <a:moveTo>
                    <a:pt x="7840" y="21768"/>
                  </a:moveTo>
                  <a:lnTo>
                    <a:pt x="7840" y="23497"/>
                  </a:lnTo>
                  <a:cubicBezTo>
                    <a:pt x="7840" y="26481"/>
                    <a:pt x="8233" y="29142"/>
                    <a:pt x="9014" y="31482"/>
                  </a:cubicBezTo>
                  <a:cubicBezTo>
                    <a:pt x="9790" y="33819"/>
                    <a:pt x="10759" y="35771"/>
                    <a:pt x="11913" y="37332"/>
                  </a:cubicBezTo>
                  <a:lnTo>
                    <a:pt x="9927" y="37332"/>
                  </a:lnTo>
                  <a:cubicBezTo>
                    <a:pt x="9014" y="37332"/>
                    <a:pt x="8077" y="37348"/>
                    <a:pt x="7128" y="37380"/>
                  </a:cubicBezTo>
                  <a:cubicBezTo>
                    <a:pt x="6178" y="37416"/>
                    <a:pt x="5310" y="37452"/>
                    <a:pt x="4533" y="37484"/>
                  </a:cubicBezTo>
                  <a:cubicBezTo>
                    <a:pt x="3752" y="37516"/>
                    <a:pt x="3291" y="37532"/>
                    <a:pt x="3159" y="37532"/>
                  </a:cubicBezTo>
                  <a:cubicBezTo>
                    <a:pt x="1734" y="37532"/>
                    <a:pt x="917" y="38248"/>
                    <a:pt x="717" y="39668"/>
                  </a:cubicBezTo>
                  <a:cubicBezTo>
                    <a:pt x="577" y="41028"/>
                    <a:pt x="424" y="42789"/>
                    <a:pt x="256" y="44961"/>
                  </a:cubicBezTo>
                  <a:cubicBezTo>
                    <a:pt x="84" y="47134"/>
                    <a:pt x="0" y="49130"/>
                    <a:pt x="0" y="50963"/>
                  </a:cubicBezTo>
                  <a:cubicBezTo>
                    <a:pt x="0" y="59572"/>
                    <a:pt x="2090" y="65933"/>
                    <a:pt x="6263" y="70035"/>
                  </a:cubicBezTo>
                  <a:cubicBezTo>
                    <a:pt x="10439" y="74135"/>
                    <a:pt x="18904" y="76188"/>
                    <a:pt x="27593" y="76188"/>
                  </a:cubicBezTo>
                  <a:lnTo>
                    <a:pt x="28458" y="76188"/>
                  </a:lnTo>
                  <a:cubicBezTo>
                    <a:pt x="28898" y="76188"/>
                    <a:pt x="29391" y="76152"/>
                    <a:pt x="29936" y="76088"/>
                  </a:cubicBezTo>
                  <a:cubicBezTo>
                    <a:pt x="31293" y="75948"/>
                    <a:pt x="29932" y="75232"/>
                    <a:pt x="29932" y="73931"/>
                  </a:cubicBezTo>
                  <a:lnTo>
                    <a:pt x="29932" y="66438"/>
                  </a:lnTo>
                  <a:cubicBezTo>
                    <a:pt x="29932" y="65205"/>
                    <a:pt x="29219" y="64589"/>
                    <a:pt x="27793" y="64589"/>
                  </a:cubicBezTo>
                  <a:lnTo>
                    <a:pt x="26572" y="64589"/>
                  </a:lnTo>
                  <a:cubicBezTo>
                    <a:pt x="21956" y="64589"/>
                    <a:pt x="18564" y="63597"/>
                    <a:pt x="16394" y="61613"/>
                  </a:cubicBezTo>
                  <a:cubicBezTo>
                    <a:pt x="14219" y="59624"/>
                    <a:pt x="13066" y="56708"/>
                    <a:pt x="12930" y="52871"/>
                  </a:cubicBezTo>
                  <a:cubicBezTo>
                    <a:pt x="12930" y="52535"/>
                    <a:pt x="12946" y="52031"/>
                    <a:pt x="12982" y="51359"/>
                  </a:cubicBezTo>
                  <a:cubicBezTo>
                    <a:pt x="13014" y="50682"/>
                    <a:pt x="13034" y="50178"/>
                    <a:pt x="13034" y="49842"/>
                  </a:cubicBezTo>
                  <a:cubicBezTo>
                    <a:pt x="13506" y="49842"/>
                    <a:pt x="14083" y="49826"/>
                    <a:pt x="14764" y="49790"/>
                  </a:cubicBezTo>
                  <a:cubicBezTo>
                    <a:pt x="15440" y="49754"/>
                    <a:pt x="16137" y="49742"/>
                    <a:pt x="16850" y="49742"/>
                  </a:cubicBezTo>
                  <a:lnTo>
                    <a:pt x="48564" y="49742"/>
                  </a:lnTo>
                  <a:cubicBezTo>
                    <a:pt x="49172" y="49742"/>
                    <a:pt x="49665" y="49554"/>
                    <a:pt x="50041" y="49182"/>
                  </a:cubicBezTo>
                  <a:cubicBezTo>
                    <a:pt x="50414" y="48810"/>
                    <a:pt x="50602" y="48350"/>
                    <a:pt x="50602" y="47810"/>
                  </a:cubicBezTo>
                  <a:lnTo>
                    <a:pt x="50602" y="38552"/>
                  </a:lnTo>
                  <a:cubicBezTo>
                    <a:pt x="50602" y="38008"/>
                    <a:pt x="50414" y="37572"/>
                    <a:pt x="50041" y="37232"/>
                  </a:cubicBezTo>
                  <a:cubicBezTo>
                    <a:pt x="49665" y="36888"/>
                    <a:pt x="49172" y="36720"/>
                    <a:pt x="48564" y="36720"/>
                  </a:cubicBezTo>
                  <a:lnTo>
                    <a:pt x="27285" y="36720"/>
                  </a:lnTo>
                  <a:cubicBezTo>
                    <a:pt x="26472" y="36452"/>
                    <a:pt x="25675" y="35939"/>
                    <a:pt x="24894" y="35195"/>
                  </a:cubicBezTo>
                  <a:cubicBezTo>
                    <a:pt x="24114" y="34451"/>
                    <a:pt x="23417" y="33551"/>
                    <a:pt x="22808" y="32499"/>
                  </a:cubicBezTo>
                  <a:cubicBezTo>
                    <a:pt x="22196" y="31450"/>
                    <a:pt x="21687" y="30262"/>
                    <a:pt x="21279" y="28938"/>
                  </a:cubicBezTo>
                  <a:cubicBezTo>
                    <a:pt x="20874" y="27614"/>
                    <a:pt x="20670" y="26177"/>
                    <a:pt x="20670" y="24617"/>
                  </a:cubicBezTo>
                  <a:lnTo>
                    <a:pt x="20670" y="23597"/>
                  </a:lnTo>
                  <a:cubicBezTo>
                    <a:pt x="20670" y="19260"/>
                    <a:pt x="21955" y="16207"/>
                    <a:pt x="24538" y="14443"/>
                  </a:cubicBezTo>
                  <a:cubicBezTo>
                    <a:pt x="27117" y="12683"/>
                    <a:pt x="30813" y="11798"/>
                    <a:pt x="35634" y="11798"/>
                  </a:cubicBezTo>
                  <a:cubicBezTo>
                    <a:pt x="37736" y="11798"/>
                    <a:pt x="39586" y="11850"/>
                    <a:pt x="41184" y="11950"/>
                  </a:cubicBezTo>
                  <a:cubicBezTo>
                    <a:pt x="42777" y="12054"/>
                    <a:pt x="44627" y="12170"/>
                    <a:pt x="46734" y="12306"/>
                  </a:cubicBezTo>
                  <a:cubicBezTo>
                    <a:pt x="48291" y="12442"/>
                    <a:pt x="49072" y="11834"/>
                    <a:pt x="49072" y="10478"/>
                  </a:cubicBezTo>
                  <a:lnTo>
                    <a:pt x="49072" y="3053"/>
                  </a:lnTo>
                  <a:cubicBezTo>
                    <a:pt x="49072" y="2372"/>
                    <a:pt x="48852" y="1916"/>
                    <a:pt x="48411" y="1680"/>
                  </a:cubicBezTo>
                  <a:cubicBezTo>
                    <a:pt x="47971" y="1440"/>
                    <a:pt x="47374" y="1256"/>
                    <a:pt x="46629" y="1120"/>
                  </a:cubicBezTo>
                  <a:cubicBezTo>
                    <a:pt x="44391" y="712"/>
                    <a:pt x="42321" y="424"/>
                    <a:pt x="40419" y="252"/>
                  </a:cubicBezTo>
                  <a:cubicBezTo>
                    <a:pt x="38521" y="84"/>
                    <a:pt x="36383" y="0"/>
                    <a:pt x="34004" y="0"/>
                  </a:cubicBezTo>
                  <a:cubicBezTo>
                    <a:pt x="30476" y="0"/>
                    <a:pt x="27133" y="408"/>
                    <a:pt x="23978" y="1220"/>
                  </a:cubicBezTo>
                  <a:cubicBezTo>
                    <a:pt x="20822" y="2032"/>
                    <a:pt x="18039" y="3305"/>
                    <a:pt x="15629" y="5033"/>
                  </a:cubicBezTo>
                  <a:cubicBezTo>
                    <a:pt x="13218" y="6765"/>
                    <a:pt x="11316" y="9002"/>
                    <a:pt x="9927" y="11746"/>
                  </a:cubicBezTo>
                  <a:cubicBezTo>
                    <a:pt x="8537" y="14495"/>
                    <a:pt x="7840" y="17836"/>
                    <a:pt x="7840" y="2176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3" name="Freeform 102">
              <a:extLst>
                <a:ext uri="{FF2B5EF4-FFF2-40B4-BE49-F238E27FC236}">
                  <a16:creationId xmlns:a16="http://schemas.microsoft.com/office/drawing/2014/main" id="{4EE5EA5C-2233-0EF4-AF52-7DBEE53B4F74}"/>
                </a:ext>
              </a:extLst>
            </p:cNvPr>
            <p:cNvSpPr/>
            <p:nvPr/>
          </p:nvSpPr>
          <p:spPr>
            <a:xfrm>
              <a:off x="11096123" y="6201835"/>
              <a:ext cx="12012" cy="12510"/>
            </a:xfrm>
            <a:custGeom>
              <a:avLst/>
              <a:gdLst>
                <a:gd name="connsiteX0" fmla="*/ 9470 w 12012"/>
                <a:gd name="connsiteY0" fmla="*/ 12511 h 12510"/>
                <a:gd name="connsiteX1" fmla="*/ 11200 w 12012"/>
                <a:gd name="connsiteY1" fmla="*/ 11851 h 12510"/>
                <a:gd name="connsiteX2" fmla="*/ 12013 w 12012"/>
                <a:gd name="connsiteY2" fmla="*/ 10274 h 12510"/>
                <a:gd name="connsiteX3" fmla="*/ 12013 w 12012"/>
                <a:gd name="connsiteY3" fmla="*/ 2337 h 12510"/>
                <a:gd name="connsiteX4" fmla="*/ 11252 w 12012"/>
                <a:gd name="connsiteY4" fmla="*/ 660 h 12510"/>
                <a:gd name="connsiteX5" fmla="*/ 9470 w 12012"/>
                <a:gd name="connsiteY5" fmla="*/ 0 h 12510"/>
                <a:gd name="connsiteX6" fmla="*/ 2447 w 12012"/>
                <a:gd name="connsiteY6" fmla="*/ 0 h 12510"/>
                <a:gd name="connsiteX7" fmla="*/ 713 w 12012"/>
                <a:gd name="connsiteY7" fmla="*/ 660 h 12510"/>
                <a:gd name="connsiteX8" fmla="*/ 0 w 12012"/>
                <a:gd name="connsiteY8" fmla="*/ 2337 h 12510"/>
                <a:gd name="connsiteX9" fmla="*/ 0 w 12012"/>
                <a:gd name="connsiteY9" fmla="*/ 10274 h 12510"/>
                <a:gd name="connsiteX10" fmla="*/ 713 w 12012"/>
                <a:gd name="connsiteY10" fmla="*/ 11851 h 12510"/>
                <a:gd name="connsiteX11" fmla="*/ 2447 w 12012"/>
                <a:gd name="connsiteY11" fmla="*/ 12511 h 12510"/>
                <a:gd name="connsiteX12" fmla="*/ 9470 w 120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2" h="12510">
                  <a:moveTo>
                    <a:pt x="9470" y="12511"/>
                  </a:moveTo>
                  <a:cubicBezTo>
                    <a:pt x="10079" y="12511"/>
                    <a:pt x="10655" y="12291"/>
                    <a:pt x="11200" y="11851"/>
                  </a:cubicBezTo>
                  <a:cubicBezTo>
                    <a:pt x="11745" y="11407"/>
                    <a:pt x="12013" y="10882"/>
                    <a:pt x="12013" y="10274"/>
                  </a:cubicBezTo>
                  <a:lnTo>
                    <a:pt x="12013" y="2337"/>
                  </a:lnTo>
                  <a:cubicBezTo>
                    <a:pt x="12013" y="1661"/>
                    <a:pt x="11761" y="1100"/>
                    <a:pt x="11252" y="660"/>
                  </a:cubicBezTo>
                  <a:cubicBezTo>
                    <a:pt x="10744" y="220"/>
                    <a:pt x="10151" y="0"/>
                    <a:pt x="9470" y="0"/>
                  </a:cubicBezTo>
                  <a:lnTo>
                    <a:pt x="2447" y="0"/>
                  </a:lnTo>
                  <a:cubicBezTo>
                    <a:pt x="1766" y="0"/>
                    <a:pt x="1189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36" y="11407"/>
                    <a:pt x="713" y="11851"/>
                  </a:cubicBezTo>
                  <a:cubicBezTo>
                    <a:pt x="1189" y="12291"/>
                    <a:pt x="1766" y="12511"/>
                    <a:pt x="2447" y="12511"/>
                  </a:cubicBezTo>
                  <a:lnTo>
                    <a:pt x="9470" y="1251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4" name="Freeform 103">
              <a:extLst>
                <a:ext uri="{FF2B5EF4-FFF2-40B4-BE49-F238E27FC236}">
                  <a16:creationId xmlns:a16="http://schemas.microsoft.com/office/drawing/2014/main" id="{5B66A999-F7EB-1FBA-C9E4-1656A4445140}"/>
                </a:ext>
              </a:extLst>
            </p:cNvPr>
            <p:cNvSpPr/>
            <p:nvPr/>
          </p:nvSpPr>
          <p:spPr>
            <a:xfrm>
              <a:off x="11114958" y="6201835"/>
              <a:ext cx="11912" cy="12510"/>
            </a:xfrm>
            <a:custGeom>
              <a:avLst/>
              <a:gdLst>
                <a:gd name="connsiteX0" fmla="*/ 9570 w 11912"/>
                <a:gd name="connsiteY0" fmla="*/ 12511 h 12510"/>
                <a:gd name="connsiteX1" fmla="*/ 11252 w 11912"/>
                <a:gd name="connsiteY1" fmla="*/ 11851 h 12510"/>
                <a:gd name="connsiteX2" fmla="*/ 11913 w 11912"/>
                <a:gd name="connsiteY2" fmla="*/ 10274 h 12510"/>
                <a:gd name="connsiteX3" fmla="*/ 11913 w 11912"/>
                <a:gd name="connsiteY3" fmla="*/ 2337 h 12510"/>
                <a:gd name="connsiteX4" fmla="*/ 11252 w 11912"/>
                <a:gd name="connsiteY4" fmla="*/ 660 h 12510"/>
                <a:gd name="connsiteX5" fmla="*/ 9570 w 11912"/>
                <a:gd name="connsiteY5" fmla="*/ 0 h 12510"/>
                <a:gd name="connsiteX6" fmla="*/ 2446 w 11912"/>
                <a:gd name="connsiteY6" fmla="*/ 0 h 12510"/>
                <a:gd name="connsiteX7" fmla="*/ 765 w 11912"/>
                <a:gd name="connsiteY7" fmla="*/ 660 h 12510"/>
                <a:gd name="connsiteX8" fmla="*/ 0 w 11912"/>
                <a:gd name="connsiteY8" fmla="*/ 2337 h 12510"/>
                <a:gd name="connsiteX9" fmla="*/ 0 w 11912"/>
                <a:gd name="connsiteY9" fmla="*/ 10274 h 12510"/>
                <a:gd name="connsiteX10" fmla="*/ 765 w 11912"/>
                <a:gd name="connsiteY10" fmla="*/ 11851 h 12510"/>
                <a:gd name="connsiteX11" fmla="*/ 2446 w 11912"/>
                <a:gd name="connsiteY11" fmla="*/ 12511 h 12510"/>
                <a:gd name="connsiteX12" fmla="*/ 9570 w 119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510">
                  <a:moveTo>
                    <a:pt x="9570" y="12511"/>
                  </a:moveTo>
                  <a:cubicBezTo>
                    <a:pt x="10247" y="12511"/>
                    <a:pt x="10807" y="12291"/>
                    <a:pt x="11252" y="11851"/>
                  </a:cubicBezTo>
                  <a:cubicBezTo>
                    <a:pt x="11692" y="11407"/>
                    <a:pt x="11913" y="10882"/>
                    <a:pt x="11913" y="10274"/>
                  </a:cubicBezTo>
                  <a:lnTo>
                    <a:pt x="11913" y="2337"/>
                  </a:lnTo>
                  <a:cubicBezTo>
                    <a:pt x="11913" y="1661"/>
                    <a:pt x="11692" y="1100"/>
                    <a:pt x="11252" y="660"/>
                  </a:cubicBezTo>
                  <a:cubicBezTo>
                    <a:pt x="10807" y="220"/>
                    <a:pt x="10247" y="0"/>
                    <a:pt x="9570" y="0"/>
                  </a:cubicBezTo>
                  <a:lnTo>
                    <a:pt x="2446" y="0"/>
                  </a:lnTo>
                  <a:cubicBezTo>
                    <a:pt x="1834" y="0"/>
                    <a:pt x="1273" y="220"/>
                    <a:pt x="765" y="660"/>
                  </a:cubicBezTo>
                  <a:cubicBezTo>
                    <a:pt x="25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56" y="11407"/>
                    <a:pt x="765" y="11851"/>
                  </a:cubicBezTo>
                  <a:cubicBezTo>
                    <a:pt x="1273" y="12291"/>
                    <a:pt x="1834" y="12511"/>
                    <a:pt x="2446" y="12511"/>
                  </a:cubicBezTo>
                  <a:lnTo>
                    <a:pt x="9570" y="1251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5" name="Freeform 104">
              <a:extLst>
                <a:ext uri="{FF2B5EF4-FFF2-40B4-BE49-F238E27FC236}">
                  <a16:creationId xmlns:a16="http://schemas.microsoft.com/office/drawing/2014/main" id="{B0E5FCE5-A540-EF56-E834-2B9E86A9BBAE}"/>
                </a:ext>
              </a:extLst>
            </p:cNvPr>
            <p:cNvSpPr/>
            <p:nvPr/>
          </p:nvSpPr>
          <p:spPr>
            <a:xfrm>
              <a:off x="10939306" y="6196950"/>
              <a:ext cx="225535" cy="77412"/>
            </a:xfrm>
            <a:custGeom>
              <a:avLst/>
              <a:gdLst>
                <a:gd name="connsiteX0" fmla="*/ 223605 w 225535"/>
                <a:gd name="connsiteY0" fmla="*/ 0 h 77412"/>
                <a:gd name="connsiteX1" fmla="*/ 214339 w 225535"/>
                <a:gd name="connsiteY1" fmla="*/ 0 h 77412"/>
                <a:gd name="connsiteX2" fmla="*/ 212913 w 225535"/>
                <a:gd name="connsiteY2" fmla="*/ 612 h 77412"/>
                <a:gd name="connsiteX3" fmla="*/ 212301 w 225535"/>
                <a:gd name="connsiteY3" fmla="*/ 2140 h 77412"/>
                <a:gd name="connsiteX4" fmla="*/ 212301 w 225535"/>
                <a:gd name="connsiteY4" fmla="*/ 61037 h 77412"/>
                <a:gd name="connsiteX5" fmla="*/ 211540 w 225535"/>
                <a:gd name="connsiteY5" fmla="*/ 63933 h 77412"/>
                <a:gd name="connsiteX6" fmla="*/ 208332 w 225535"/>
                <a:gd name="connsiteY6" fmla="*/ 64389 h 77412"/>
                <a:gd name="connsiteX7" fmla="*/ 193264 w 225535"/>
                <a:gd name="connsiteY7" fmla="*/ 64389 h 77412"/>
                <a:gd name="connsiteX8" fmla="*/ 193264 w 225535"/>
                <a:gd name="connsiteY8" fmla="*/ 30927 h 77412"/>
                <a:gd name="connsiteX9" fmla="*/ 192960 w 225535"/>
                <a:gd name="connsiteY9" fmla="*/ 29654 h 77412"/>
                <a:gd name="connsiteX10" fmla="*/ 191535 w 225535"/>
                <a:gd name="connsiteY10" fmla="*/ 28890 h 77412"/>
                <a:gd name="connsiteX11" fmla="*/ 188275 w 225535"/>
                <a:gd name="connsiteY11" fmla="*/ 28282 h 77412"/>
                <a:gd name="connsiteX12" fmla="*/ 184155 w 225535"/>
                <a:gd name="connsiteY12" fmla="*/ 27722 h 77412"/>
                <a:gd name="connsiteX13" fmla="*/ 179626 w 225535"/>
                <a:gd name="connsiteY13" fmla="*/ 27366 h 77412"/>
                <a:gd name="connsiteX14" fmla="*/ 175145 w 225535"/>
                <a:gd name="connsiteY14" fmla="*/ 27262 h 77412"/>
                <a:gd name="connsiteX15" fmla="*/ 164406 w 225535"/>
                <a:gd name="connsiteY15" fmla="*/ 28738 h 77412"/>
                <a:gd name="connsiteX16" fmla="*/ 156105 w 225535"/>
                <a:gd name="connsiteY16" fmla="*/ 33063 h 77412"/>
                <a:gd name="connsiteX17" fmla="*/ 150760 w 225535"/>
                <a:gd name="connsiteY17" fmla="*/ 40180 h 77412"/>
                <a:gd name="connsiteX18" fmla="*/ 148878 w 225535"/>
                <a:gd name="connsiteY18" fmla="*/ 50051 h 77412"/>
                <a:gd name="connsiteX19" fmla="*/ 148878 w 225535"/>
                <a:gd name="connsiteY19" fmla="*/ 51979 h 77412"/>
                <a:gd name="connsiteX20" fmla="*/ 149947 w 225535"/>
                <a:gd name="connsiteY20" fmla="*/ 59461 h 77412"/>
                <a:gd name="connsiteX21" fmla="*/ 152950 w 225535"/>
                <a:gd name="connsiteY21" fmla="*/ 64390 h 77412"/>
                <a:gd name="connsiteX22" fmla="*/ 134118 w 225535"/>
                <a:gd name="connsiteY22" fmla="*/ 64390 h 77412"/>
                <a:gd name="connsiteX23" fmla="*/ 134475 w 225535"/>
                <a:gd name="connsiteY23" fmla="*/ 62969 h 77412"/>
                <a:gd name="connsiteX24" fmla="*/ 134675 w 225535"/>
                <a:gd name="connsiteY24" fmla="*/ 60981 h 77412"/>
                <a:gd name="connsiteX25" fmla="*/ 134779 w 225535"/>
                <a:gd name="connsiteY25" fmla="*/ 58896 h 77412"/>
                <a:gd name="connsiteX26" fmla="*/ 134827 w 225535"/>
                <a:gd name="connsiteY26" fmla="*/ 57168 h 77412"/>
                <a:gd name="connsiteX27" fmla="*/ 134827 w 225535"/>
                <a:gd name="connsiteY27" fmla="*/ 54932 h 77412"/>
                <a:gd name="connsiteX28" fmla="*/ 132797 w 225535"/>
                <a:gd name="connsiteY28" fmla="*/ 42165 h 77412"/>
                <a:gd name="connsiteX29" fmla="*/ 127039 w 225535"/>
                <a:gd name="connsiteY29" fmla="*/ 33719 h 77412"/>
                <a:gd name="connsiteX30" fmla="*/ 118033 w 225535"/>
                <a:gd name="connsiteY30" fmla="*/ 29095 h 77412"/>
                <a:gd name="connsiteX31" fmla="*/ 106221 w 225535"/>
                <a:gd name="connsiteY31" fmla="*/ 27670 h 77412"/>
                <a:gd name="connsiteX32" fmla="*/ 101744 w 225535"/>
                <a:gd name="connsiteY32" fmla="*/ 27822 h 77412"/>
                <a:gd name="connsiteX33" fmla="*/ 95890 w 225535"/>
                <a:gd name="connsiteY33" fmla="*/ 28534 h 77412"/>
                <a:gd name="connsiteX34" fmla="*/ 89627 w 225535"/>
                <a:gd name="connsiteY34" fmla="*/ 30215 h 77412"/>
                <a:gd name="connsiteX35" fmla="*/ 83825 w 225535"/>
                <a:gd name="connsiteY35" fmla="*/ 33164 h 77412"/>
                <a:gd name="connsiteX36" fmla="*/ 83825 w 225535"/>
                <a:gd name="connsiteY36" fmla="*/ 2141 h 77412"/>
                <a:gd name="connsiteX37" fmla="*/ 83212 w 225535"/>
                <a:gd name="connsiteY37" fmla="*/ 613 h 77412"/>
                <a:gd name="connsiteX38" fmla="*/ 81787 w 225535"/>
                <a:gd name="connsiteY38" fmla="*/ 1 h 77412"/>
                <a:gd name="connsiteX39" fmla="*/ 72625 w 225535"/>
                <a:gd name="connsiteY39" fmla="*/ 1 h 77412"/>
                <a:gd name="connsiteX40" fmla="*/ 71200 w 225535"/>
                <a:gd name="connsiteY40" fmla="*/ 613 h 77412"/>
                <a:gd name="connsiteX41" fmla="*/ 70587 w 225535"/>
                <a:gd name="connsiteY41" fmla="*/ 2141 h 77412"/>
                <a:gd name="connsiteX42" fmla="*/ 70587 w 225535"/>
                <a:gd name="connsiteY42" fmla="*/ 64390 h 77412"/>
                <a:gd name="connsiteX43" fmla="*/ 18936 w 225535"/>
                <a:gd name="connsiteY43" fmla="*/ 64390 h 77412"/>
                <a:gd name="connsiteX44" fmla="*/ 14660 w 225535"/>
                <a:gd name="connsiteY44" fmla="*/ 63526 h 77412"/>
                <a:gd name="connsiteX45" fmla="*/ 13238 w 225535"/>
                <a:gd name="connsiteY45" fmla="*/ 59205 h 77412"/>
                <a:gd name="connsiteX46" fmla="*/ 13238 w 225535"/>
                <a:gd name="connsiteY46" fmla="*/ 2037 h 77412"/>
                <a:gd name="connsiteX47" fmla="*/ 12725 w 225535"/>
                <a:gd name="connsiteY47" fmla="*/ 613 h 77412"/>
                <a:gd name="connsiteX48" fmla="*/ 11200 w 225535"/>
                <a:gd name="connsiteY48" fmla="*/ 1 h 77412"/>
                <a:gd name="connsiteX49" fmla="*/ 2138 w 225535"/>
                <a:gd name="connsiteY49" fmla="*/ 1 h 77412"/>
                <a:gd name="connsiteX50" fmla="*/ 613 w 225535"/>
                <a:gd name="connsiteY50" fmla="*/ 613 h 77412"/>
                <a:gd name="connsiteX51" fmla="*/ 0 w 225535"/>
                <a:gd name="connsiteY51" fmla="*/ 2037 h 77412"/>
                <a:gd name="connsiteX52" fmla="*/ 0 w 225535"/>
                <a:gd name="connsiteY52" fmla="*/ 63070 h 77412"/>
                <a:gd name="connsiteX53" fmla="*/ 1069 w 225535"/>
                <a:gd name="connsiteY53" fmla="*/ 70343 h 77412"/>
                <a:gd name="connsiteX54" fmla="*/ 4124 w 225535"/>
                <a:gd name="connsiteY54" fmla="*/ 74716 h 77412"/>
                <a:gd name="connsiteX55" fmla="*/ 8909 w 225535"/>
                <a:gd name="connsiteY55" fmla="*/ 76852 h 77412"/>
                <a:gd name="connsiteX56" fmla="*/ 15172 w 225535"/>
                <a:gd name="connsiteY56" fmla="*/ 77412 h 77412"/>
                <a:gd name="connsiteX57" fmla="*/ 205890 w 225535"/>
                <a:gd name="connsiteY57" fmla="*/ 77412 h 77412"/>
                <a:gd name="connsiteX58" fmla="*/ 210419 w 225535"/>
                <a:gd name="connsiteY58" fmla="*/ 77360 h 77412"/>
                <a:gd name="connsiteX59" fmla="*/ 215256 w 225535"/>
                <a:gd name="connsiteY59" fmla="*/ 77156 h 77412"/>
                <a:gd name="connsiteX60" fmla="*/ 219585 w 225535"/>
                <a:gd name="connsiteY60" fmla="*/ 76800 h 77412"/>
                <a:gd name="connsiteX61" fmla="*/ 222688 w 225535"/>
                <a:gd name="connsiteY61" fmla="*/ 76292 h 77412"/>
                <a:gd name="connsiteX62" fmla="*/ 224366 w 225535"/>
                <a:gd name="connsiteY62" fmla="*/ 75072 h 77412"/>
                <a:gd name="connsiteX63" fmla="*/ 225031 w 225535"/>
                <a:gd name="connsiteY63" fmla="*/ 73344 h 77412"/>
                <a:gd name="connsiteX64" fmla="*/ 225435 w 225535"/>
                <a:gd name="connsiteY64" fmla="*/ 67290 h 77412"/>
                <a:gd name="connsiteX65" fmla="*/ 225535 w 225535"/>
                <a:gd name="connsiteY65" fmla="*/ 61237 h 77412"/>
                <a:gd name="connsiteX66" fmla="*/ 225535 w 225535"/>
                <a:gd name="connsiteY66" fmla="*/ 2141 h 77412"/>
                <a:gd name="connsiteX67" fmla="*/ 224979 w 225535"/>
                <a:gd name="connsiteY67" fmla="*/ 613 h 77412"/>
                <a:gd name="connsiteX68" fmla="*/ 223605 w 225535"/>
                <a:gd name="connsiteY68" fmla="*/ 0 h 77412"/>
                <a:gd name="connsiteX69" fmla="*/ 122001 w 225535"/>
                <a:gd name="connsiteY69" fmla="*/ 57980 h 77412"/>
                <a:gd name="connsiteX70" fmla="*/ 121441 w 225535"/>
                <a:gd name="connsiteY70" fmla="*/ 63373 h 77412"/>
                <a:gd name="connsiteX71" fmla="*/ 119559 w 225535"/>
                <a:gd name="connsiteY71" fmla="*/ 64694 h 77412"/>
                <a:gd name="connsiteX72" fmla="*/ 95533 w 225535"/>
                <a:gd name="connsiteY72" fmla="*/ 64694 h 77412"/>
                <a:gd name="connsiteX73" fmla="*/ 88862 w 225535"/>
                <a:gd name="connsiteY73" fmla="*/ 64646 h 77412"/>
                <a:gd name="connsiteX74" fmla="*/ 83825 w 225535"/>
                <a:gd name="connsiteY74" fmla="*/ 64494 h 77412"/>
                <a:gd name="connsiteX75" fmla="*/ 83825 w 225535"/>
                <a:gd name="connsiteY75" fmla="*/ 44457 h 77412"/>
                <a:gd name="connsiteX76" fmla="*/ 88302 w 225535"/>
                <a:gd name="connsiteY76" fmla="*/ 42165 h 77412"/>
                <a:gd name="connsiteX77" fmla="*/ 93547 w 225535"/>
                <a:gd name="connsiteY77" fmla="*/ 40845 h 77412"/>
                <a:gd name="connsiteX78" fmla="*/ 98689 w 225535"/>
                <a:gd name="connsiteY78" fmla="*/ 40233 h 77412"/>
                <a:gd name="connsiteX79" fmla="*/ 102861 w 225535"/>
                <a:gd name="connsiteY79" fmla="*/ 40081 h 77412"/>
                <a:gd name="connsiteX80" fmla="*/ 111466 w 225535"/>
                <a:gd name="connsiteY80" fmla="*/ 40897 h 77412"/>
                <a:gd name="connsiteX81" fmla="*/ 117421 w 225535"/>
                <a:gd name="connsiteY81" fmla="*/ 43641 h 77412"/>
                <a:gd name="connsiteX82" fmla="*/ 120884 w 225535"/>
                <a:gd name="connsiteY82" fmla="*/ 48674 h 77412"/>
                <a:gd name="connsiteX83" fmla="*/ 122002 w 225535"/>
                <a:gd name="connsiteY83" fmla="*/ 56456 h 77412"/>
                <a:gd name="connsiteX84" fmla="*/ 122002 w 225535"/>
                <a:gd name="connsiteY84" fmla="*/ 57980 h 77412"/>
                <a:gd name="connsiteX85" fmla="*/ 180440 w 225535"/>
                <a:gd name="connsiteY85" fmla="*/ 64798 h 77412"/>
                <a:gd name="connsiteX86" fmla="*/ 172704 w 225535"/>
                <a:gd name="connsiteY86" fmla="*/ 64798 h 77412"/>
                <a:gd name="connsiteX87" fmla="*/ 164303 w 225535"/>
                <a:gd name="connsiteY87" fmla="*/ 61645 h 77412"/>
                <a:gd name="connsiteX88" fmla="*/ 161704 w 225535"/>
                <a:gd name="connsiteY88" fmla="*/ 52487 h 77412"/>
                <a:gd name="connsiteX89" fmla="*/ 161704 w 225535"/>
                <a:gd name="connsiteY89" fmla="*/ 50663 h 77412"/>
                <a:gd name="connsiteX90" fmla="*/ 173821 w 225535"/>
                <a:gd name="connsiteY90" fmla="*/ 38860 h 77412"/>
                <a:gd name="connsiteX91" fmla="*/ 180440 w 225535"/>
                <a:gd name="connsiteY91" fmla="*/ 39164 h 77412"/>
                <a:gd name="connsiteX92" fmla="*/ 180440 w 225535"/>
                <a:gd name="connsiteY92" fmla="*/ 64798 h 77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225535" h="77412">
                  <a:moveTo>
                    <a:pt x="223605" y="0"/>
                  </a:moveTo>
                  <a:lnTo>
                    <a:pt x="214339" y="0"/>
                  </a:lnTo>
                  <a:cubicBezTo>
                    <a:pt x="213794" y="0"/>
                    <a:pt x="213318" y="208"/>
                    <a:pt x="212913" y="612"/>
                  </a:cubicBezTo>
                  <a:cubicBezTo>
                    <a:pt x="212505" y="1020"/>
                    <a:pt x="212301" y="1528"/>
                    <a:pt x="212301" y="2140"/>
                  </a:cubicBezTo>
                  <a:lnTo>
                    <a:pt x="212301" y="61037"/>
                  </a:lnTo>
                  <a:cubicBezTo>
                    <a:pt x="212301" y="62661"/>
                    <a:pt x="212049" y="63629"/>
                    <a:pt x="211540" y="63933"/>
                  </a:cubicBezTo>
                  <a:cubicBezTo>
                    <a:pt x="211031" y="64237"/>
                    <a:pt x="209962" y="64389"/>
                    <a:pt x="208332" y="64389"/>
                  </a:cubicBezTo>
                  <a:lnTo>
                    <a:pt x="193264" y="64389"/>
                  </a:lnTo>
                  <a:lnTo>
                    <a:pt x="193264" y="30927"/>
                  </a:lnTo>
                  <a:cubicBezTo>
                    <a:pt x="193264" y="30382"/>
                    <a:pt x="193164" y="29958"/>
                    <a:pt x="192960" y="29654"/>
                  </a:cubicBezTo>
                  <a:cubicBezTo>
                    <a:pt x="192756" y="29350"/>
                    <a:pt x="192280" y="29094"/>
                    <a:pt x="191535" y="28890"/>
                  </a:cubicBezTo>
                  <a:cubicBezTo>
                    <a:pt x="190654" y="28686"/>
                    <a:pt x="189565" y="28482"/>
                    <a:pt x="188275" y="28282"/>
                  </a:cubicBezTo>
                  <a:cubicBezTo>
                    <a:pt x="186986" y="28078"/>
                    <a:pt x="185613" y="27890"/>
                    <a:pt x="184155" y="27722"/>
                  </a:cubicBezTo>
                  <a:cubicBezTo>
                    <a:pt x="182693" y="27554"/>
                    <a:pt x="181184" y="27434"/>
                    <a:pt x="179626" y="27366"/>
                  </a:cubicBezTo>
                  <a:cubicBezTo>
                    <a:pt x="178060" y="27298"/>
                    <a:pt x="176567" y="27262"/>
                    <a:pt x="175145" y="27262"/>
                  </a:cubicBezTo>
                  <a:cubicBezTo>
                    <a:pt x="171205" y="27262"/>
                    <a:pt x="167625" y="27758"/>
                    <a:pt x="164406" y="28738"/>
                  </a:cubicBezTo>
                  <a:cubicBezTo>
                    <a:pt x="161179" y="29722"/>
                    <a:pt x="158412" y="31167"/>
                    <a:pt x="156105" y="33063"/>
                  </a:cubicBezTo>
                  <a:cubicBezTo>
                    <a:pt x="153799" y="34963"/>
                    <a:pt x="152017" y="37332"/>
                    <a:pt x="150760" y="40180"/>
                  </a:cubicBezTo>
                  <a:cubicBezTo>
                    <a:pt x="149502" y="43029"/>
                    <a:pt x="148878" y="46318"/>
                    <a:pt x="148878" y="50051"/>
                  </a:cubicBezTo>
                  <a:lnTo>
                    <a:pt x="148878" y="51979"/>
                  </a:lnTo>
                  <a:cubicBezTo>
                    <a:pt x="148878" y="54896"/>
                    <a:pt x="149238" y="57388"/>
                    <a:pt x="149947" y="59461"/>
                  </a:cubicBezTo>
                  <a:cubicBezTo>
                    <a:pt x="150660" y="61529"/>
                    <a:pt x="151661" y="63169"/>
                    <a:pt x="152950" y="64390"/>
                  </a:cubicBezTo>
                  <a:lnTo>
                    <a:pt x="134118" y="64390"/>
                  </a:lnTo>
                  <a:cubicBezTo>
                    <a:pt x="134250" y="64054"/>
                    <a:pt x="134371" y="63581"/>
                    <a:pt x="134475" y="62969"/>
                  </a:cubicBezTo>
                  <a:cubicBezTo>
                    <a:pt x="134575" y="62357"/>
                    <a:pt x="134643" y="61697"/>
                    <a:pt x="134675" y="60981"/>
                  </a:cubicBezTo>
                  <a:cubicBezTo>
                    <a:pt x="134711" y="60269"/>
                    <a:pt x="134743" y="59576"/>
                    <a:pt x="134779" y="58896"/>
                  </a:cubicBezTo>
                  <a:cubicBezTo>
                    <a:pt x="134811" y="58220"/>
                    <a:pt x="134827" y="57644"/>
                    <a:pt x="134827" y="57168"/>
                  </a:cubicBezTo>
                  <a:lnTo>
                    <a:pt x="134827" y="54932"/>
                  </a:lnTo>
                  <a:cubicBezTo>
                    <a:pt x="134827" y="49910"/>
                    <a:pt x="134150" y="45662"/>
                    <a:pt x="132797" y="42165"/>
                  </a:cubicBezTo>
                  <a:cubicBezTo>
                    <a:pt x="131435" y="38672"/>
                    <a:pt x="129521" y="35860"/>
                    <a:pt x="127039" y="33719"/>
                  </a:cubicBezTo>
                  <a:cubicBezTo>
                    <a:pt x="124564" y="31587"/>
                    <a:pt x="121557" y="30043"/>
                    <a:pt x="118033" y="29095"/>
                  </a:cubicBezTo>
                  <a:cubicBezTo>
                    <a:pt x="114501" y="28146"/>
                    <a:pt x="110566" y="27670"/>
                    <a:pt x="106221" y="27670"/>
                  </a:cubicBezTo>
                  <a:cubicBezTo>
                    <a:pt x="105068" y="27670"/>
                    <a:pt x="103574" y="27722"/>
                    <a:pt x="101744" y="27822"/>
                  </a:cubicBezTo>
                  <a:cubicBezTo>
                    <a:pt x="99910" y="27926"/>
                    <a:pt x="97956" y="28162"/>
                    <a:pt x="95890" y="28534"/>
                  </a:cubicBezTo>
                  <a:cubicBezTo>
                    <a:pt x="93820" y="28911"/>
                    <a:pt x="91729" y="29467"/>
                    <a:pt x="89627" y="30215"/>
                  </a:cubicBezTo>
                  <a:cubicBezTo>
                    <a:pt x="87521" y="30959"/>
                    <a:pt x="85591" y="31943"/>
                    <a:pt x="83825" y="33164"/>
                  </a:cubicBezTo>
                  <a:lnTo>
                    <a:pt x="83825" y="2141"/>
                  </a:lnTo>
                  <a:cubicBezTo>
                    <a:pt x="83825" y="1529"/>
                    <a:pt x="83621" y="1021"/>
                    <a:pt x="83212" y="613"/>
                  </a:cubicBezTo>
                  <a:cubicBezTo>
                    <a:pt x="82808" y="209"/>
                    <a:pt x="82331" y="1"/>
                    <a:pt x="81787" y="1"/>
                  </a:cubicBezTo>
                  <a:lnTo>
                    <a:pt x="72625" y="1"/>
                  </a:lnTo>
                  <a:cubicBezTo>
                    <a:pt x="72084" y="1"/>
                    <a:pt x="71604" y="209"/>
                    <a:pt x="71200" y="613"/>
                  </a:cubicBezTo>
                  <a:cubicBezTo>
                    <a:pt x="70791" y="1021"/>
                    <a:pt x="70587" y="1529"/>
                    <a:pt x="70587" y="2141"/>
                  </a:cubicBezTo>
                  <a:lnTo>
                    <a:pt x="70587" y="64390"/>
                  </a:lnTo>
                  <a:lnTo>
                    <a:pt x="18936" y="64390"/>
                  </a:lnTo>
                  <a:cubicBezTo>
                    <a:pt x="17038" y="64390"/>
                    <a:pt x="15609" y="64102"/>
                    <a:pt x="14660" y="63526"/>
                  </a:cubicBezTo>
                  <a:cubicBezTo>
                    <a:pt x="13711" y="62953"/>
                    <a:pt x="13238" y="61509"/>
                    <a:pt x="13238" y="59205"/>
                  </a:cubicBezTo>
                  <a:lnTo>
                    <a:pt x="13238" y="2037"/>
                  </a:lnTo>
                  <a:cubicBezTo>
                    <a:pt x="13238" y="1497"/>
                    <a:pt x="13066" y="1021"/>
                    <a:pt x="12725" y="613"/>
                  </a:cubicBezTo>
                  <a:cubicBezTo>
                    <a:pt x="12385" y="209"/>
                    <a:pt x="11877" y="1"/>
                    <a:pt x="11200" y="1"/>
                  </a:cubicBezTo>
                  <a:lnTo>
                    <a:pt x="2138" y="1"/>
                  </a:lnTo>
                  <a:cubicBezTo>
                    <a:pt x="1526" y="1"/>
                    <a:pt x="1017" y="209"/>
                    <a:pt x="613" y="613"/>
                  </a:cubicBezTo>
                  <a:cubicBezTo>
                    <a:pt x="204" y="1021"/>
                    <a:pt x="0" y="1497"/>
                    <a:pt x="0" y="2037"/>
                  </a:cubicBezTo>
                  <a:lnTo>
                    <a:pt x="0" y="63070"/>
                  </a:lnTo>
                  <a:cubicBezTo>
                    <a:pt x="0" y="66054"/>
                    <a:pt x="356" y="68479"/>
                    <a:pt x="1069" y="70343"/>
                  </a:cubicBezTo>
                  <a:cubicBezTo>
                    <a:pt x="1782" y="72207"/>
                    <a:pt x="2799" y="73664"/>
                    <a:pt x="4124" y="74716"/>
                  </a:cubicBezTo>
                  <a:cubicBezTo>
                    <a:pt x="5446" y="75768"/>
                    <a:pt x="7039" y="76480"/>
                    <a:pt x="8909" y="76852"/>
                  </a:cubicBezTo>
                  <a:cubicBezTo>
                    <a:pt x="10775" y="77224"/>
                    <a:pt x="12862" y="77412"/>
                    <a:pt x="15172" y="77412"/>
                  </a:cubicBezTo>
                  <a:lnTo>
                    <a:pt x="205890" y="77412"/>
                  </a:lnTo>
                  <a:cubicBezTo>
                    <a:pt x="207244" y="77412"/>
                    <a:pt x="208757" y="77396"/>
                    <a:pt x="210419" y="77360"/>
                  </a:cubicBezTo>
                  <a:cubicBezTo>
                    <a:pt x="212081" y="77328"/>
                    <a:pt x="213691" y="77256"/>
                    <a:pt x="215256" y="77156"/>
                  </a:cubicBezTo>
                  <a:cubicBezTo>
                    <a:pt x="216818" y="77056"/>
                    <a:pt x="218260" y="76936"/>
                    <a:pt x="219585" y="76800"/>
                  </a:cubicBezTo>
                  <a:cubicBezTo>
                    <a:pt x="220906" y="76668"/>
                    <a:pt x="221939" y="76500"/>
                    <a:pt x="222688" y="76292"/>
                  </a:cubicBezTo>
                  <a:cubicBezTo>
                    <a:pt x="223501" y="75952"/>
                    <a:pt x="224062" y="75548"/>
                    <a:pt x="224366" y="75072"/>
                  </a:cubicBezTo>
                  <a:cubicBezTo>
                    <a:pt x="224675" y="74600"/>
                    <a:pt x="224891" y="74020"/>
                    <a:pt x="225031" y="73344"/>
                  </a:cubicBezTo>
                  <a:cubicBezTo>
                    <a:pt x="225231" y="71511"/>
                    <a:pt x="225367" y="69495"/>
                    <a:pt x="225435" y="67290"/>
                  </a:cubicBezTo>
                  <a:cubicBezTo>
                    <a:pt x="225503" y="65086"/>
                    <a:pt x="225535" y="63069"/>
                    <a:pt x="225535" y="61237"/>
                  </a:cubicBezTo>
                  <a:lnTo>
                    <a:pt x="225535" y="2141"/>
                  </a:lnTo>
                  <a:cubicBezTo>
                    <a:pt x="225535" y="1529"/>
                    <a:pt x="225351" y="1021"/>
                    <a:pt x="224979" y="613"/>
                  </a:cubicBezTo>
                  <a:cubicBezTo>
                    <a:pt x="224602" y="208"/>
                    <a:pt x="224146" y="0"/>
                    <a:pt x="223605" y="0"/>
                  </a:cubicBezTo>
                  <a:moveTo>
                    <a:pt x="122001" y="57980"/>
                  </a:moveTo>
                  <a:cubicBezTo>
                    <a:pt x="122001" y="60697"/>
                    <a:pt x="121813" y="62493"/>
                    <a:pt x="121441" y="63373"/>
                  </a:cubicBezTo>
                  <a:cubicBezTo>
                    <a:pt x="121069" y="64258"/>
                    <a:pt x="120440" y="64694"/>
                    <a:pt x="119559" y="64694"/>
                  </a:cubicBezTo>
                  <a:lnTo>
                    <a:pt x="95533" y="64694"/>
                  </a:lnTo>
                  <a:cubicBezTo>
                    <a:pt x="92887" y="64694"/>
                    <a:pt x="90660" y="64678"/>
                    <a:pt x="88862" y="64646"/>
                  </a:cubicBezTo>
                  <a:cubicBezTo>
                    <a:pt x="87061" y="64614"/>
                    <a:pt x="85383" y="64562"/>
                    <a:pt x="83825" y="64494"/>
                  </a:cubicBezTo>
                  <a:lnTo>
                    <a:pt x="83825" y="44457"/>
                  </a:lnTo>
                  <a:cubicBezTo>
                    <a:pt x="85111" y="43505"/>
                    <a:pt x="86608" y="42745"/>
                    <a:pt x="88302" y="42165"/>
                  </a:cubicBezTo>
                  <a:cubicBezTo>
                    <a:pt x="90000" y="41593"/>
                    <a:pt x="91746" y="41149"/>
                    <a:pt x="93547" y="40845"/>
                  </a:cubicBezTo>
                  <a:cubicBezTo>
                    <a:pt x="95345" y="40541"/>
                    <a:pt x="97059" y="40337"/>
                    <a:pt x="98689" y="40233"/>
                  </a:cubicBezTo>
                  <a:cubicBezTo>
                    <a:pt x="100319" y="40133"/>
                    <a:pt x="101708" y="40081"/>
                    <a:pt x="102861" y="40081"/>
                  </a:cubicBezTo>
                  <a:cubicBezTo>
                    <a:pt x="106185" y="40081"/>
                    <a:pt x="109056" y="40353"/>
                    <a:pt x="111466" y="40897"/>
                  </a:cubicBezTo>
                  <a:cubicBezTo>
                    <a:pt x="113873" y="41437"/>
                    <a:pt x="115859" y="42353"/>
                    <a:pt x="117421" y="43641"/>
                  </a:cubicBezTo>
                  <a:cubicBezTo>
                    <a:pt x="118982" y="44930"/>
                    <a:pt x="120132" y="46610"/>
                    <a:pt x="120884" y="48674"/>
                  </a:cubicBezTo>
                  <a:cubicBezTo>
                    <a:pt x="121629" y="50747"/>
                    <a:pt x="122002" y="53339"/>
                    <a:pt x="122002" y="56456"/>
                  </a:cubicBezTo>
                  <a:lnTo>
                    <a:pt x="122002" y="57980"/>
                  </a:lnTo>
                  <a:close/>
                  <a:moveTo>
                    <a:pt x="180440" y="64798"/>
                  </a:moveTo>
                  <a:lnTo>
                    <a:pt x="172704" y="64798"/>
                  </a:lnTo>
                  <a:cubicBezTo>
                    <a:pt x="168831" y="64798"/>
                    <a:pt x="166033" y="63749"/>
                    <a:pt x="164303" y="61645"/>
                  </a:cubicBezTo>
                  <a:cubicBezTo>
                    <a:pt x="162573" y="59545"/>
                    <a:pt x="161704" y="56492"/>
                    <a:pt x="161704" y="52487"/>
                  </a:cubicBezTo>
                  <a:lnTo>
                    <a:pt x="161704" y="50663"/>
                  </a:lnTo>
                  <a:cubicBezTo>
                    <a:pt x="161704" y="42793"/>
                    <a:pt x="165744" y="38860"/>
                    <a:pt x="173821" y="38860"/>
                  </a:cubicBezTo>
                  <a:cubicBezTo>
                    <a:pt x="176195" y="38860"/>
                    <a:pt x="178402" y="38964"/>
                    <a:pt x="180440" y="39164"/>
                  </a:cubicBezTo>
                  <a:lnTo>
                    <a:pt x="180440" y="64798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6" name="Freeform 105">
              <a:extLst>
                <a:ext uri="{FF2B5EF4-FFF2-40B4-BE49-F238E27FC236}">
                  <a16:creationId xmlns:a16="http://schemas.microsoft.com/office/drawing/2014/main" id="{0D03892F-6D8F-D7F4-6017-01AAECA704AC}"/>
                </a:ext>
              </a:extLst>
            </p:cNvPr>
            <p:cNvSpPr/>
            <p:nvPr/>
          </p:nvSpPr>
          <p:spPr>
            <a:xfrm>
              <a:off x="11180519" y="6196953"/>
              <a:ext cx="13238" cy="77407"/>
            </a:xfrm>
            <a:custGeom>
              <a:avLst/>
              <a:gdLst>
                <a:gd name="connsiteX0" fmla="*/ 2038 w 13238"/>
                <a:gd name="connsiteY0" fmla="*/ 77408 h 77407"/>
                <a:gd name="connsiteX1" fmla="*/ 11200 w 13238"/>
                <a:gd name="connsiteY1" fmla="*/ 77408 h 77407"/>
                <a:gd name="connsiteX2" fmla="*/ 12673 w 13238"/>
                <a:gd name="connsiteY2" fmla="*/ 76748 h 77407"/>
                <a:gd name="connsiteX3" fmla="*/ 13238 w 13238"/>
                <a:gd name="connsiteY3" fmla="*/ 75272 h 77407"/>
                <a:gd name="connsiteX4" fmla="*/ 13238 w 13238"/>
                <a:gd name="connsiteY4" fmla="*/ 2032 h 77407"/>
                <a:gd name="connsiteX5" fmla="*/ 12673 w 13238"/>
                <a:gd name="connsiteY5" fmla="*/ 608 h 77407"/>
                <a:gd name="connsiteX6" fmla="*/ 11200 w 13238"/>
                <a:gd name="connsiteY6" fmla="*/ 0 h 77407"/>
                <a:gd name="connsiteX7" fmla="*/ 2038 w 13238"/>
                <a:gd name="connsiteY7" fmla="*/ 0 h 77407"/>
                <a:gd name="connsiteX8" fmla="*/ 561 w 13238"/>
                <a:gd name="connsiteY8" fmla="*/ 608 h 77407"/>
                <a:gd name="connsiteX9" fmla="*/ 0 w 13238"/>
                <a:gd name="connsiteY9" fmla="*/ 2032 h 77407"/>
                <a:gd name="connsiteX10" fmla="*/ 0 w 13238"/>
                <a:gd name="connsiteY10" fmla="*/ 75272 h 77407"/>
                <a:gd name="connsiteX11" fmla="*/ 561 w 13238"/>
                <a:gd name="connsiteY11" fmla="*/ 76748 h 77407"/>
                <a:gd name="connsiteX12" fmla="*/ 2038 w 13238"/>
                <a:gd name="connsiteY12" fmla="*/ 77408 h 77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38" h="77407">
                  <a:moveTo>
                    <a:pt x="2038" y="77408"/>
                  </a:moveTo>
                  <a:lnTo>
                    <a:pt x="11200" y="77408"/>
                  </a:lnTo>
                  <a:cubicBezTo>
                    <a:pt x="11808" y="77408"/>
                    <a:pt x="12301" y="77192"/>
                    <a:pt x="12673" y="76748"/>
                  </a:cubicBezTo>
                  <a:cubicBezTo>
                    <a:pt x="13050" y="76304"/>
                    <a:pt x="13238" y="75816"/>
                    <a:pt x="13238" y="75272"/>
                  </a:cubicBezTo>
                  <a:lnTo>
                    <a:pt x="13238" y="2032"/>
                  </a:lnTo>
                  <a:cubicBezTo>
                    <a:pt x="13238" y="1492"/>
                    <a:pt x="13050" y="1016"/>
                    <a:pt x="12673" y="608"/>
                  </a:cubicBezTo>
                  <a:cubicBezTo>
                    <a:pt x="12301" y="204"/>
                    <a:pt x="11808" y="0"/>
                    <a:pt x="11200" y="0"/>
                  </a:cubicBezTo>
                  <a:lnTo>
                    <a:pt x="2038" y="0"/>
                  </a:lnTo>
                  <a:cubicBezTo>
                    <a:pt x="1426" y="0"/>
                    <a:pt x="933" y="204"/>
                    <a:pt x="561" y="608"/>
                  </a:cubicBezTo>
                  <a:cubicBezTo>
                    <a:pt x="188" y="1016"/>
                    <a:pt x="0" y="1492"/>
                    <a:pt x="0" y="2032"/>
                  </a:cubicBezTo>
                  <a:lnTo>
                    <a:pt x="0" y="75272"/>
                  </a:lnTo>
                  <a:cubicBezTo>
                    <a:pt x="0" y="75816"/>
                    <a:pt x="188" y="76304"/>
                    <a:pt x="561" y="76748"/>
                  </a:cubicBezTo>
                  <a:cubicBezTo>
                    <a:pt x="933" y="77192"/>
                    <a:pt x="1426" y="77408"/>
                    <a:pt x="2038" y="7740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7" name="Freeform 106">
              <a:extLst>
                <a:ext uri="{FF2B5EF4-FFF2-40B4-BE49-F238E27FC236}">
                  <a16:creationId xmlns:a16="http://schemas.microsoft.com/office/drawing/2014/main" id="{72FC2FFF-BAF9-5D1C-1B7A-EC821AB2FC3F}"/>
                </a:ext>
              </a:extLst>
            </p:cNvPr>
            <p:cNvSpPr/>
            <p:nvPr/>
          </p:nvSpPr>
          <p:spPr>
            <a:xfrm>
              <a:off x="10337702" y="6327975"/>
              <a:ext cx="57216" cy="75575"/>
            </a:xfrm>
            <a:custGeom>
              <a:avLst/>
              <a:gdLst>
                <a:gd name="connsiteX0" fmla="*/ 55283 w 57216"/>
                <a:gd name="connsiteY0" fmla="*/ 0 h 75575"/>
                <a:gd name="connsiteX1" fmla="*/ 46529 w 57216"/>
                <a:gd name="connsiteY1" fmla="*/ 0 h 75575"/>
                <a:gd name="connsiteX2" fmla="*/ 44595 w 57216"/>
                <a:gd name="connsiteY2" fmla="*/ 1932 h 75575"/>
                <a:gd name="connsiteX3" fmla="*/ 44595 w 57216"/>
                <a:gd name="connsiteY3" fmla="*/ 55435 h 75575"/>
                <a:gd name="connsiteX4" fmla="*/ 44083 w 57216"/>
                <a:gd name="connsiteY4" fmla="*/ 56352 h 75575"/>
                <a:gd name="connsiteX5" fmla="*/ 43270 w 57216"/>
                <a:gd name="connsiteY5" fmla="*/ 55539 h 75575"/>
                <a:gd name="connsiteX6" fmla="*/ 19549 w 57216"/>
                <a:gd name="connsiteY6" fmla="*/ 3257 h 75575"/>
                <a:gd name="connsiteX7" fmla="*/ 17663 w 57216"/>
                <a:gd name="connsiteY7" fmla="*/ 608 h 75575"/>
                <a:gd name="connsiteX8" fmla="*/ 15068 w 57216"/>
                <a:gd name="connsiteY8" fmla="*/ 0 h 75575"/>
                <a:gd name="connsiteX9" fmla="*/ 4072 w 57216"/>
                <a:gd name="connsiteY9" fmla="*/ 0 h 75575"/>
                <a:gd name="connsiteX10" fmla="*/ 1173 w 57216"/>
                <a:gd name="connsiteY10" fmla="*/ 1168 h 75575"/>
                <a:gd name="connsiteX11" fmla="*/ 0 w 57216"/>
                <a:gd name="connsiteY11" fmla="*/ 4069 h 75575"/>
                <a:gd name="connsiteX12" fmla="*/ 0 w 57216"/>
                <a:gd name="connsiteY12" fmla="*/ 73543 h 75575"/>
                <a:gd name="connsiteX13" fmla="*/ 613 w 57216"/>
                <a:gd name="connsiteY13" fmla="*/ 74968 h 75575"/>
                <a:gd name="connsiteX14" fmla="*/ 2038 w 57216"/>
                <a:gd name="connsiteY14" fmla="*/ 75576 h 75575"/>
                <a:gd name="connsiteX15" fmla="*/ 10691 w 57216"/>
                <a:gd name="connsiteY15" fmla="*/ 75576 h 75575"/>
                <a:gd name="connsiteX16" fmla="*/ 12065 w 57216"/>
                <a:gd name="connsiteY16" fmla="*/ 74968 h 75575"/>
                <a:gd name="connsiteX17" fmla="*/ 12625 w 57216"/>
                <a:gd name="connsiteY17" fmla="*/ 73543 h 75575"/>
                <a:gd name="connsiteX18" fmla="*/ 12625 w 57216"/>
                <a:gd name="connsiteY18" fmla="*/ 22381 h 75575"/>
                <a:gd name="connsiteX19" fmla="*/ 13134 w 57216"/>
                <a:gd name="connsiteY19" fmla="*/ 21565 h 75575"/>
                <a:gd name="connsiteX20" fmla="*/ 14051 w 57216"/>
                <a:gd name="connsiteY20" fmla="*/ 22381 h 75575"/>
                <a:gd name="connsiteX21" fmla="*/ 36651 w 57216"/>
                <a:gd name="connsiteY21" fmla="*/ 71919 h 75575"/>
                <a:gd name="connsiteX22" fmla="*/ 39450 w 57216"/>
                <a:gd name="connsiteY22" fmla="*/ 75120 h 75575"/>
                <a:gd name="connsiteX23" fmla="*/ 42862 w 57216"/>
                <a:gd name="connsiteY23" fmla="*/ 75576 h 75575"/>
                <a:gd name="connsiteX24" fmla="*/ 53144 w 57216"/>
                <a:gd name="connsiteY24" fmla="*/ 75576 h 75575"/>
                <a:gd name="connsiteX25" fmla="*/ 56048 w 57216"/>
                <a:gd name="connsiteY25" fmla="*/ 74412 h 75575"/>
                <a:gd name="connsiteX26" fmla="*/ 57217 w 57216"/>
                <a:gd name="connsiteY26" fmla="*/ 71511 h 75575"/>
                <a:gd name="connsiteX27" fmla="*/ 57217 w 57216"/>
                <a:gd name="connsiteY27" fmla="*/ 1933 h 75575"/>
                <a:gd name="connsiteX28" fmla="*/ 55283 w 57216"/>
                <a:gd name="connsiteY28" fmla="*/ 0 h 7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7216" h="75575">
                  <a:moveTo>
                    <a:pt x="55283" y="0"/>
                  </a:moveTo>
                  <a:lnTo>
                    <a:pt x="46529" y="0"/>
                  </a:lnTo>
                  <a:cubicBezTo>
                    <a:pt x="45240" y="0"/>
                    <a:pt x="44595" y="644"/>
                    <a:pt x="44595" y="1932"/>
                  </a:cubicBezTo>
                  <a:lnTo>
                    <a:pt x="44595" y="55435"/>
                  </a:lnTo>
                  <a:cubicBezTo>
                    <a:pt x="44595" y="56048"/>
                    <a:pt x="44423" y="56352"/>
                    <a:pt x="44083" y="56352"/>
                  </a:cubicBezTo>
                  <a:cubicBezTo>
                    <a:pt x="43742" y="56352"/>
                    <a:pt x="43474" y="56080"/>
                    <a:pt x="43270" y="55539"/>
                  </a:cubicBezTo>
                  <a:lnTo>
                    <a:pt x="19549" y="3257"/>
                  </a:lnTo>
                  <a:cubicBezTo>
                    <a:pt x="18936" y="1900"/>
                    <a:pt x="18307" y="1016"/>
                    <a:pt x="17663" y="608"/>
                  </a:cubicBezTo>
                  <a:cubicBezTo>
                    <a:pt x="17018" y="204"/>
                    <a:pt x="16153" y="0"/>
                    <a:pt x="15068" y="0"/>
                  </a:cubicBezTo>
                  <a:lnTo>
                    <a:pt x="4072" y="0"/>
                  </a:lnTo>
                  <a:cubicBezTo>
                    <a:pt x="2919" y="0"/>
                    <a:pt x="1950" y="388"/>
                    <a:pt x="1173" y="1168"/>
                  </a:cubicBezTo>
                  <a:cubicBezTo>
                    <a:pt x="392" y="1949"/>
                    <a:pt x="0" y="2917"/>
                    <a:pt x="0" y="4069"/>
                  </a:cubicBezTo>
                  <a:lnTo>
                    <a:pt x="0" y="73543"/>
                  </a:lnTo>
                  <a:cubicBezTo>
                    <a:pt x="0" y="74087"/>
                    <a:pt x="204" y="74560"/>
                    <a:pt x="613" y="74968"/>
                  </a:cubicBezTo>
                  <a:cubicBezTo>
                    <a:pt x="1021" y="75376"/>
                    <a:pt x="1494" y="75576"/>
                    <a:pt x="2038" y="75576"/>
                  </a:cubicBezTo>
                  <a:lnTo>
                    <a:pt x="10691" y="75576"/>
                  </a:lnTo>
                  <a:cubicBezTo>
                    <a:pt x="11232" y="75576"/>
                    <a:pt x="11692" y="75376"/>
                    <a:pt x="12065" y="74968"/>
                  </a:cubicBezTo>
                  <a:cubicBezTo>
                    <a:pt x="12437" y="74560"/>
                    <a:pt x="12625" y="74088"/>
                    <a:pt x="12625" y="73543"/>
                  </a:cubicBezTo>
                  <a:lnTo>
                    <a:pt x="12625" y="22381"/>
                  </a:lnTo>
                  <a:cubicBezTo>
                    <a:pt x="12625" y="21837"/>
                    <a:pt x="12794" y="21565"/>
                    <a:pt x="13134" y="21565"/>
                  </a:cubicBezTo>
                  <a:cubicBezTo>
                    <a:pt x="13474" y="21565"/>
                    <a:pt x="13779" y="21837"/>
                    <a:pt x="14051" y="22381"/>
                  </a:cubicBezTo>
                  <a:lnTo>
                    <a:pt x="36651" y="71919"/>
                  </a:lnTo>
                  <a:cubicBezTo>
                    <a:pt x="37468" y="73748"/>
                    <a:pt x="38397" y="74816"/>
                    <a:pt x="39450" y="75120"/>
                  </a:cubicBezTo>
                  <a:cubicBezTo>
                    <a:pt x="40503" y="75424"/>
                    <a:pt x="41640" y="75576"/>
                    <a:pt x="42862" y="75576"/>
                  </a:cubicBezTo>
                  <a:lnTo>
                    <a:pt x="53144" y="75576"/>
                  </a:lnTo>
                  <a:cubicBezTo>
                    <a:pt x="54298" y="75576"/>
                    <a:pt x="55263" y="75188"/>
                    <a:pt x="56048" y="74412"/>
                  </a:cubicBezTo>
                  <a:cubicBezTo>
                    <a:pt x="56824" y="73628"/>
                    <a:pt x="57217" y="72663"/>
                    <a:pt x="57217" y="71511"/>
                  </a:cubicBezTo>
                  <a:lnTo>
                    <a:pt x="57217" y="1933"/>
                  </a:lnTo>
                  <a:cubicBezTo>
                    <a:pt x="57217" y="644"/>
                    <a:pt x="56572" y="0"/>
                    <a:pt x="55283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8" name="Freeform 107">
              <a:extLst>
                <a:ext uri="{FF2B5EF4-FFF2-40B4-BE49-F238E27FC236}">
                  <a16:creationId xmlns:a16="http://schemas.microsoft.com/office/drawing/2014/main" id="{E7FA75A0-163A-56B0-BDC7-F2FAC0FC4006}"/>
                </a:ext>
              </a:extLst>
            </p:cNvPr>
            <p:cNvSpPr/>
            <p:nvPr/>
          </p:nvSpPr>
          <p:spPr>
            <a:xfrm>
              <a:off x="10407032" y="6345473"/>
              <a:ext cx="44695" cy="58892"/>
            </a:xfrm>
            <a:custGeom>
              <a:avLst/>
              <a:gdLst>
                <a:gd name="connsiteX0" fmla="*/ 32582 w 44695"/>
                <a:gd name="connsiteY0" fmla="*/ 57472 h 58892"/>
                <a:gd name="connsiteX1" fmla="*/ 34004 w 44695"/>
                <a:gd name="connsiteY1" fmla="*/ 58080 h 58892"/>
                <a:gd name="connsiteX2" fmla="*/ 42661 w 44695"/>
                <a:gd name="connsiteY2" fmla="*/ 58080 h 58892"/>
                <a:gd name="connsiteX3" fmla="*/ 44087 w 44695"/>
                <a:gd name="connsiteY3" fmla="*/ 57472 h 58892"/>
                <a:gd name="connsiteX4" fmla="*/ 44695 w 44695"/>
                <a:gd name="connsiteY4" fmla="*/ 56048 h 58892"/>
                <a:gd name="connsiteX5" fmla="*/ 44695 w 44695"/>
                <a:gd name="connsiteY5" fmla="*/ 19424 h 58892"/>
                <a:gd name="connsiteX6" fmla="*/ 38945 w 44695"/>
                <a:gd name="connsiteY6" fmla="*/ 4781 h 58892"/>
                <a:gd name="connsiteX7" fmla="*/ 22299 w 44695"/>
                <a:gd name="connsiteY7" fmla="*/ 0 h 58892"/>
                <a:gd name="connsiteX8" fmla="*/ 12677 w 44695"/>
                <a:gd name="connsiteY8" fmla="*/ 500 h 58892"/>
                <a:gd name="connsiteX9" fmla="*/ 5297 w 44695"/>
                <a:gd name="connsiteY9" fmla="*/ 1612 h 58892"/>
                <a:gd name="connsiteX10" fmla="*/ 3363 w 44695"/>
                <a:gd name="connsiteY10" fmla="*/ 3725 h 58892"/>
                <a:gd name="connsiteX11" fmla="*/ 3363 w 44695"/>
                <a:gd name="connsiteY11" fmla="*/ 10178 h 58892"/>
                <a:gd name="connsiteX12" fmla="*/ 3872 w 44695"/>
                <a:gd name="connsiteY12" fmla="*/ 11594 h 58892"/>
                <a:gd name="connsiteX13" fmla="*/ 5193 w 44695"/>
                <a:gd name="connsiteY13" fmla="*/ 11898 h 58892"/>
                <a:gd name="connsiteX14" fmla="*/ 5702 w 44695"/>
                <a:gd name="connsiteY14" fmla="*/ 11898 h 58892"/>
                <a:gd name="connsiteX15" fmla="*/ 12829 w 44695"/>
                <a:gd name="connsiteY15" fmla="*/ 11342 h 58892"/>
                <a:gd name="connsiteX16" fmla="*/ 22299 w 44695"/>
                <a:gd name="connsiteY16" fmla="*/ 11086 h 58892"/>
                <a:gd name="connsiteX17" fmla="*/ 29071 w 44695"/>
                <a:gd name="connsiteY17" fmla="*/ 12727 h 58892"/>
                <a:gd name="connsiteX18" fmla="*/ 31257 w 44695"/>
                <a:gd name="connsiteY18" fmla="*/ 19392 h 58892"/>
                <a:gd name="connsiteX19" fmla="*/ 31257 w 44695"/>
                <a:gd name="connsiteY19" fmla="*/ 23901 h 58892"/>
                <a:gd name="connsiteX20" fmla="*/ 24842 w 44695"/>
                <a:gd name="connsiteY20" fmla="*/ 23901 h 58892"/>
                <a:gd name="connsiteX21" fmla="*/ 13490 w 44695"/>
                <a:gd name="connsiteY21" fmla="*/ 25021 h 58892"/>
                <a:gd name="connsiteX22" fmla="*/ 5754 w 44695"/>
                <a:gd name="connsiteY22" fmla="*/ 28378 h 58892"/>
                <a:gd name="connsiteX23" fmla="*/ 1378 w 44695"/>
                <a:gd name="connsiteY23" fmla="*/ 33871 h 58892"/>
                <a:gd name="connsiteX24" fmla="*/ 0 w 44695"/>
                <a:gd name="connsiteY24" fmla="*/ 41501 h 58892"/>
                <a:gd name="connsiteX25" fmla="*/ 0 w 44695"/>
                <a:gd name="connsiteY25" fmla="*/ 41909 h 58892"/>
                <a:gd name="connsiteX26" fmla="*/ 1578 w 44695"/>
                <a:gd name="connsiteY26" fmla="*/ 50350 h 58892"/>
                <a:gd name="connsiteX27" fmla="*/ 5650 w 44695"/>
                <a:gd name="connsiteY27" fmla="*/ 55539 h 58892"/>
                <a:gd name="connsiteX28" fmla="*/ 11304 w 44695"/>
                <a:gd name="connsiteY28" fmla="*/ 58180 h 58892"/>
                <a:gd name="connsiteX29" fmla="*/ 17615 w 44695"/>
                <a:gd name="connsiteY29" fmla="*/ 58892 h 58892"/>
                <a:gd name="connsiteX30" fmla="*/ 24842 w 44695"/>
                <a:gd name="connsiteY30" fmla="*/ 57724 h 58892"/>
                <a:gd name="connsiteX31" fmla="*/ 31970 w 44695"/>
                <a:gd name="connsiteY31" fmla="*/ 54419 h 58892"/>
                <a:gd name="connsiteX32" fmla="*/ 31970 w 44695"/>
                <a:gd name="connsiteY32" fmla="*/ 56048 h 58892"/>
                <a:gd name="connsiteX33" fmla="*/ 32582 w 44695"/>
                <a:gd name="connsiteY33" fmla="*/ 57472 h 58892"/>
                <a:gd name="connsiteX34" fmla="*/ 31257 w 44695"/>
                <a:gd name="connsiteY34" fmla="*/ 45365 h 58892"/>
                <a:gd name="connsiteX35" fmla="*/ 26292 w 44695"/>
                <a:gd name="connsiteY35" fmla="*/ 47398 h 58892"/>
                <a:gd name="connsiteX36" fmla="*/ 20810 w 44695"/>
                <a:gd name="connsiteY36" fmla="*/ 48214 h 58892"/>
                <a:gd name="connsiteX37" fmla="*/ 15180 w 44695"/>
                <a:gd name="connsiteY37" fmla="*/ 46942 h 58892"/>
                <a:gd name="connsiteX38" fmla="*/ 13442 w 44695"/>
                <a:gd name="connsiteY38" fmla="*/ 41909 h 58892"/>
                <a:gd name="connsiteX39" fmla="*/ 13442 w 44695"/>
                <a:gd name="connsiteY39" fmla="*/ 41501 h 58892"/>
                <a:gd name="connsiteX40" fmla="*/ 13899 w 44695"/>
                <a:gd name="connsiteY40" fmla="*/ 37736 h 58892"/>
                <a:gd name="connsiteX41" fmla="*/ 15640 w 44695"/>
                <a:gd name="connsiteY41" fmla="*/ 35043 h 58892"/>
                <a:gd name="connsiteX42" fmla="*/ 19124 w 44695"/>
                <a:gd name="connsiteY42" fmla="*/ 33415 h 58892"/>
                <a:gd name="connsiteX43" fmla="*/ 24806 w 44695"/>
                <a:gd name="connsiteY43" fmla="*/ 32855 h 58892"/>
                <a:gd name="connsiteX44" fmla="*/ 31257 w 44695"/>
                <a:gd name="connsiteY44" fmla="*/ 32855 h 58892"/>
                <a:gd name="connsiteX45" fmla="*/ 31257 w 44695"/>
                <a:gd name="connsiteY45" fmla="*/ 45365 h 58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695" h="58892">
                  <a:moveTo>
                    <a:pt x="32582" y="57472"/>
                  </a:moveTo>
                  <a:cubicBezTo>
                    <a:pt x="32987" y="57876"/>
                    <a:pt x="33463" y="58080"/>
                    <a:pt x="34004" y="58080"/>
                  </a:cubicBezTo>
                  <a:lnTo>
                    <a:pt x="42661" y="58080"/>
                  </a:lnTo>
                  <a:cubicBezTo>
                    <a:pt x="43201" y="58080"/>
                    <a:pt x="43678" y="57876"/>
                    <a:pt x="44087" y="57472"/>
                  </a:cubicBezTo>
                  <a:cubicBezTo>
                    <a:pt x="44491" y="57064"/>
                    <a:pt x="44695" y="56588"/>
                    <a:pt x="44695" y="56048"/>
                  </a:cubicBezTo>
                  <a:lnTo>
                    <a:pt x="44695" y="19424"/>
                  </a:lnTo>
                  <a:cubicBezTo>
                    <a:pt x="44695" y="12851"/>
                    <a:pt x="42777" y="7970"/>
                    <a:pt x="38945" y="4781"/>
                  </a:cubicBezTo>
                  <a:cubicBezTo>
                    <a:pt x="35109" y="1592"/>
                    <a:pt x="29559" y="0"/>
                    <a:pt x="22299" y="0"/>
                  </a:cubicBezTo>
                  <a:cubicBezTo>
                    <a:pt x="18768" y="0"/>
                    <a:pt x="15560" y="164"/>
                    <a:pt x="12677" y="500"/>
                  </a:cubicBezTo>
                  <a:cubicBezTo>
                    <a:pt x="9790" y="836"/>
                    <a:pt x="7331" y="1204"/>
                    <a:pt x="5297" y="1612"/>
                  </a:cubicBezTo>
                  <a:cubicBezTo>
                    <a:pt x="4004" y="1880"/>
                    <a:pt x="3363" y="2584"/>
                    <a:pt x="3363" y="3725"/>
                  </a:cubicBezTo>
                  <a:lnTo>
                    <a:pt x="3363" y="10178"/>
                  </a:lnTo>
                  <a:cubicBezTo>
                    <a:pt x="3363" y="10918"/>
                    <a:pt x="3531" y="11390"/>
                    <a:pt x="3872" y="11594"/>
                  </a:cubicBezTo>
                  <a:cubicBezTo>
                    <a:pt x="4212" y="11798"/>
                    <a:pt x="4649" y="11898"/>
                    <a:pt x="5193" y="11898"/>
                  </a:cubicBezTo>
                  <a:lnTo>
                    <a:pt x="5702" y="11898"/>
                  </a:lnTo>
                  <a:cubicBezTo>
                    <a:pt x="7400" y="11694"/>
                    <a:pt x="9774" y="11510"/>
                    <a:pt x="12829" y="11342"/>
                  </a:cubicBezTo>
                  <a:cubicBezTo>
                    <a:pt x="15885" y="11170"/>
                    <a:pt x="19040" y="11086"/>
                    <a:pt x="22299" y="11086"/>
                  </a:cubicBezTo>
                  <a:cubicBezTo>
                    <a:pt x="25354" y="11086"/>
                    <a:pt x="27609" y="11634"/>
                    <a:pt x="29071" y="12727"/>
                  </a:cubicBezTo>
                  <a:cubicBezTo>
                    <a:pt x="30528" y="13819"/>
                    <a:pt x="31257" y="16043"/>
                    <a:pt x="31257" y="19392"/>
                  </a:cubicBezTo>
                  <a:lnTo>
                    <a:pt x="31257" y="23901"/>
                  </a:lnTo>
                  <a:lnTo>
                    <a:pt x="24842" y="23901"/>
                  </a:lnTo>
                  <a:cubicBezTo>
                    <a:pt x="20430" y="23901"/>
                    <a:pt x="16650" y="24277"/>
                    <a:pt x="13490" y="25021"/>
                  </a:cubicBezTo>
                  <a:cubicBezTo>
                    <a:pt x="10335" y="25769"/>
                    <a:pt x="7756" y="26885"/>
                    <a:pt x="5754" y="28378"/>
                  </a:cubicBezTo>
                  <a:cubicBezTo>
                    <a:pt x="3752" y="29870"/>
                    <a:pt x="2294" y="31698"/>
                    <a:pt x="1378" y="33871"/>
                  </a:cubicBezTo>
                  <a:cubicBezTo>
                    <a:pt x="461" y="36039"/>
                    <a:pt x="0" y="38584"/>
                    <a:pt x="0" y="41501"/>
                  </a:cubicBezTo>
                  <a:lnTo>
                    <a:pt x="0" y="41909"/>
                  </a:lnTo>
                  <a:cubicBezTo>
                    <a:pt x="0" y="45365"/>
                    <a:pt x="529" y="48178"/>
                    <a:pt x="1578" y="50350"/>
                  </a:cubicBezTo>
                  <a:cubicBezTo>
                    <a:pt x="2631" y="52519"/>
                    <a:pt x="3988" y="54251"/>
                    <a:pt x="5650" y="55539"/>
                  </a:cubicBezTo>
                  <a:cubicBezTo>
                    <a:pt x="7316" y="56824"/>
                    <a:pt x="9202" y="57708"/>
                    <a:pt x="11304" y="58180"/>
                  </a:cubicBezTo>
                  <a:cubicBezTo>
                    <a:pt x="13406" y="58656"/>
                    <a:pt x="15512" y="58892"/>
                    <a:pt x="17615" y="58892"/>
                  </a:cubicBezTo>
                  <a:cubicBezTo>
                    <a:pt x="20057" y="58892"/>
                    <a:pt x="22468" y="58504"/>
                    <a:pt x="24842" y="57724"/>
                  </a:cubicBezTo>
                  <a:cubicBezTo>
                    <a:pt x="27221" y="56944"/>
                    <a:pt x="29591" y="55844"/>
                    <a:pt x="31970" y="54419"/>
                  </a:cubicBezTo>
                  <a:lnTo>
                    <a:pt x="31970" y="56048"/>
                  </a:lnTo>
                  <a:cubicBezTo>
                    <a:pt x="31970" y="56588"/>
                    <a:pt x="32174" y="57064"/>
                    <a:pt x="32582" y="57472"/>
                  </a:cubicBezTo>
                  <a:moveTo>
                    <a:pt x="31257" y="45365"/>
                  </a:moveTo>
                  <a:cubicBezTo>
                    <a:pt x="29755" y="46178"/>
                    <a:pt x="28098" y="46858"/>
                    <a:pt x="26292" y="47398"/>
                  </a:cubicBezTo>
                  <a:cubicBezTo>
                    <a:pt x="24482" y="47946"/>
                    <a:pt x="22656" y="48214"/>
                    <a:pt x="20810" y="48214"/>
                  </a:cubicBezTo>
                  <a:cubicBezTo>
                    <a:pt x="18219" y="48214"/>
                    <a:pt x="16341" y="47790"/>
                    <a:pt x="15180" y="46942"/>
                  </a:cubicBezTo>
                  <a:cubicBezTo>
                    <a:pt x="14019" y="46094"/>
                    <a:pt x="13442" y="44417"/>
                    <a:pt x="13442" y="41909"/>
                  </a:cubicBezTo>
                  <a:lnTo>
                    <a:pt x="13442" y="41501"/>
                  </a:lnTo>
                  <a:cubicBezTo>
                    <a:pt x="13442" y="40076"/>
                    <a:pt x="13594" y="38824"/>
                    <a:pt x="13899" y="37736"/>
                  </a:cubicBezTo>
                  <a:cubicBezTo>
                    <a:pt x="14207" y="36652"/>
                    <a:pt x="14788" y="35755"/>
                    <a:pt x="15640" y="35043"/>
                  </a:cubicBezTo>
                  <a:cubicBezTo>
                    <a:pt x="16497" y="34331"/>
                    <a:pt x="17655" y="33787"/>
                    <a:pt x="19124" y="33415"/>
                  </a:cubicBezTo>
                  <a:cubicBezTo>
                    <a:pt x="20590" y="33039"/>
                    <a:pt x="22484" y="32855"/>
                    <a:pt x="24806" y="32855"/>
                  </a:cubicBezTo>
                  <a:lnTo>
                    <a:pt x="31257" y="32855"/>
                  </a:lnTo>
                  <a:lnTo>
                    <a:pt x="31257" y="45365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9" name="Freeform 108">
              <a:extLst>
                <a:ext uri="{FF2B5EF4-FFF2-40B4-BE49-F238E27FC236}">
                  <a16:creationId xmlns:a16="http://schemas.microsoft.com/office/drawing/2014/main" id="{52F5A688-C079-FA9D-6189-62AFD3FFB5C8}"/>
                </a:ext>
              </a:extLst>
            </p:cNvPr>
            <p:cNvSpPr/>
            <p:nvPr/>
          </p:nvSpPr>
          <p:spPr>
            <a:xfrm>
              <a:off x="10457530" y="6334181"/>
              <a:ext cx="36651" cy="70186"/>
            </a:xfrm>
            <a:custGeom>
              <a:avLst/>
              <a:gdLst>
                <a:gd name="connsiteX0" fmla="*/ 11605 w 36651"/>
                <a:gd name="connsiteY0" fmla="*/ 54011 h 70186"/>
                <a:gd name="connsiteX1" fmla="*/ 12521 w 36651"/>
                <a:gd name="connsiteY1" fmla="*/ 62301 h 70186"/>
                <a:gd name="connsiteX2" fmla="*/ 15372 w 36651"/>
                <a:gd name="connsiteY2" fmla="*/ 67234 h 70186"/>
                <a:gd name="connsiteX3" fmla="*/ 20410 w 36651"/>
                <a:gd name="connsiteY3" fmla="*/ 69575 h 70186"/>
                <a:gd name="connsiteX4" fmla="*/ 27794 w 36651"/>
                <a:gd name="connsiteY4" fmla="*/ 70187 h 70186"/>
                <a:gd name="connsiteX5" fmla="*/ 31205 w 36651"/>
                <a:gd name="connsiteY5" fmla="*/ 69983 h 70186"/>
                <a:gd name="connsiteX6" fmla="*/ 34717 w 36651"/>
                <a:gd name="connsiteY6" fmla="*/ 69474 h 70186"/>
                <a:gd name="connsiteX7" fmla="*/ 36651 w 36651"/>
                <a:gd name="connsiteY7" fmla="*/ 67642 h 70186"/>
                <a:gd name="connsiteX8" fmla="*/ 36651 w 36651"/>
                <a:gd name="connsiteY8" fmla="*/ 61233 h 70186"/>
                <a:gd name="connsiteX9" fmla="*/ 34493 w 36651"/>
                <a:gd name="connsiteY9" fmla="*/ 59708 h 70186"/>
                <a:gd name="connsiteX10" fmla="*/ 29047 w 36651"/>
                <a:gd name="connsiteY10" fmla="*/ 59708 h 70186"/>
                <a:gd name="connsiteX11" fmla="*/ 26841 w 36651"/>
                <a:gd name="connsiteY11" fmla="*/ 59557 h 70186"/>
                <a:gd name="connsiteX12" fmla="*/ 25659 w 36651"/>
                <a:gd name="connsiteY12" fmla="*/ 58792 h 70186"/>
                <a:gd name="connsiteX13" fmla="*/ 25143 w 36651"/>
                <a:gd name="connsiteY13" fmla="*/ 57064 h 70186"/>
                <a:gd name="connsiteX14" fmla="*/ 25043 w 36651"/>
                <a:gd name="connsiteY14" fmla="*/ 54011 h 70186"/>
                <a:gd name="connsiteX15" fmla="*/ 25043 w 36651"/>
                <a:gd name="connsiteY15" fmla="*/ 22073 h 70186"/>
                <a:gd name="connsiteX16" fmla="*/ 34288 w 36651"/>
                <a:gd name="connsiteY16" fmla="*/ 22073 h 70186"/>
                <a:gd name="connsiteX17" fmla="*/ 35726 w 36651"/>
                <a:gd name="connsiteY17" fmla="*/ 21461 h 70186"/>
                <a:gd name="connsiteX18" fmla="*/ 36343 w 36651"/>
                <a:gd name="connsiteY18" fmla="*/ 20036 h 70186"/>
                <a:gd name="connsiteX19" fmla="*/ 36343 w 36651"/>
                <a:gd name="connsiteY19" fmla="*/ 14039 h 70186"/>
                <a:gd name="connsiteX20" fmla="*/ 35726 w 36651"/>
                <a:gd name="connsiteY20" fmla="*/ 12615 h 70186"/>
                <a:gd name="connsiteX21" fmla="*/ 34288 w 36651"/>
                <a:gd name="connsiteY21" fmla="*/ 12003 h 70186"/>
                <a:gd name="connsiteX22" fmla="*/ 25043 w 36651"/>
                <a:gd name="connsiteY22" fmla="*/ 12003 h 70186"/>
                <a:gd name="connsiteX23" fmla="*/ 25043 w 36651"/>
                <a:gd name="connsiteY23" fmla="*/ 1524 h 70186"/>
                <a:gd name="connsiteX24" fmla="*/ 23429 w 36651"/>
                <a:gd name="connsiteY24" fmla="*/ 0 h 70186"/>
                <a:gd name="connsiteX25" fmla="*/ 23024 w 36651"/>
                <a:gd name="connsiteY25" fmla="*/ 0 h 70186"/>
                <a:gd name="connsiteX26" fmla="*/ 13623 w 36651"/>
                <a:gd name="connsiteY26" fmla="*/ 1624 h 70186"/>
                <a:gd name="connsiteX27" fmla="*/ 12209 w 36651"/>
                <a:gd name="connsiteY27" fmla="*/ 2337 h 70186"/>
                <a:gd name="connsiteX28" fmla="*/ 11604 w 36651"/>
                <a:gd name="connsiteY28" fmla="*/ 3661 h 70186"/>
                <a:gd name="connsiteX29" fmla="*/ 11604 w 36651"/>
                <a:gd name="connsiteY29" fmla="*/ 12002 h 70186"/>
                <a:gd name="connsiteX30" fmla="*/ 2034 w 36651"/>
                <a:gd name="connsiteY30" fmla="*/ 12002 h 70186"/>
                <a:gd name="connsiteX31" fmla="*/ 609 w 36651"/>
                <a:gd name="connsiteY31" fmla="*/ 12614 h 70186"/>
                <a:gd name="connsiteX32" fmla="*/ 0 w 36651"/>
                <a:gd name="connsiteY32" fmla="*/ 14039 h 70186"/>
                <a:gd name="connsiteX33" fmla="*/ 0 w 36651"/>
                <a:gd name="connsiteY33" fmla="*/ 18612 h 70186"/>
                <a:gd name="connsiteX34" fmla="*/ 609 w 36651"/>
                <a:gd name="connsiteY34" fmla="*/ 19936 h 70186"/>
                <a:gd name="connsiteX35" fmla="*/ 2034 w 36651"/>
                <a:gd name="connsiteY35" fmla="*/ 20648 h 70186"/>
                <a:gd name="connsiteX36" fmla="*/ 11604 w 36651"/>
                <a:gd name="connsiteY36" fmla="*/ 22072 h 70186"/>
                <a:gd name="connsiteX37" fmla="*/ 11604 w 36651"/>
                <a:gd name="connsiteY37" fmla="*/ 54011 h 7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1" h="70186">
                  <a:moveTo>
                    <a:pt x="11605" y="54011"/>
                  </a:moveTo>
                  <a:cubicBezTo>
                    <a:pt x="11605" y="57404"/>
                    <a:pt x="11909" y="60169"/>
                    <a:pt x="12521" y="62301"/>
                  </a:cubicBezTo>
                  <a:cubicBezTo>
                    <a:pt x="13130" y="64442"/>
                    <a:pt x="14079" y="66082"/>
                    <a:pt x="15372" y="67234"/>
                  </a:cubicBezTo>
                  <a:cubicBezTo>
                    <a:pt x="16662" y="68391"/>
                    <a:pt x="18340" y="69171"/>
                    <a:pt x="20410" y="69575"/>
                  </a:cubicBezTo>
                  <a:cubicBezTo>
                    <a:pt x="22480" y="69983"/>
                    <a:pt x="24943" y="70187"/>
                    <a:pt x="27794" y="70187"/>
                  </a:cubicBezTo>
                  <a:cubicBezTo>
                    <a:pt x="28943" y="70187"/>
                    <a:pt x="30080" y="70119"/>
                    <a:pt x="31205" y="69983"/>
                  </a:cubicBezTo>
                  <a:cubicBezTo>
                    <a:pt x="32323" y="69847"/>
                    <a:pt x="33492" y="69675"/>
                    <a:pt x="34717" y="69474"/>
                  </a:cubicBezTo>
                  <a:cubicBezTo>
                    <a:pt x="36002" y="69270"/>
                    <a:pt x="36651" y="68658"/>
                    <a:pt x="36651" y="67642"/>
                  </a:cubicBezTo>
                  <a:lnTo>
                    <a:pt x="36651" y="61233"/>
                  </a:lnTo>
                  <a:cubicBezTo>
                    <a:pt x="36651" y="60217"/>
                    <a:pt x="35930" y="59708"/>
                    <a:pt x="34493" y="59708"/>
                  </a:cubicBezTo>
                  <a:lnTo>
                    <a:pt x="29047" y="59708"/>
                  </a:lnTo>
                  <a:cubicBezTo>
                    <a:pt x="28090" y="59708"/>
                    <a:pt x="27353" y="59656"/>
                    <a:pt x="26841" y="59557"/>
                  </a:cubicBezTo>
                  <a:cubicBezTo>
                    <a:pt x="26328" y="59457"/>
                    <a:pt x="25932" y="59200"/>
                    <a:pt x="25659" y="58792"/>
                  </a:cubicBezTo>
                  <a:cubicBezTo>
                    <a:pt x="25383" y="58388"/>
                    <a:pt x="25215" y="57812"/>
                    <a:pt x="25143" y="57064"/>
                  </a:cubicBezTo>
                  <a:cubicBezTo>
                    <a:pt x="25075" y="56320"/>
                    <a:pt x="25043" y="55303"/>
                    <a:pt x="25043" y="54011"/>
                  </a:cubicBezTo>
                  <a:lnTo>
                    <a:pt x="25043" y="22073"/>
                  </a:lnTo>
                  <a:lnTo>
                    <a:pt x="34288" y="22073"/>
                  </a:lnTo>
                  <a:cubicBezTo>
                    <a:pt x="34833" y="22073"/>
                    <a:pt x="35318" y="21868"/>
                    <a:pt x="35726" y="21461"/>
                  </a:cubicBezTo>
                  <a:cubicBezTo>
                    <a:pt x="36135" y="21056"/>
                    <a:pt x="36343" y="20580"/>
                    <a:pt x="36343" y="20036"/>
                  </a:cubicBezTo>
                  <a:lnTo>
                    <a:pt x="36343" y="14039"/>
                  </a:lnTo>
                  <a:cubicBezTo>
                    <a:pt x="36343" y="13495"/>
                    <a:pt x="36135" y="13019"/>
                    <a:pt x="35726" y="12615"/>
                  </a:cubicBezTo>
                  <a:cubicBezTo>
                    <a:pt x="35318" y="12207"/>
                    <a:pt x="34833" y="12003"/>
                    <a:pt x="34288" y="12003"/>
                  </a:cubicBezTo>
                  <a:lnTo>
                    <a:pt x="25043" y="12003"/>
                  </a:lnTo>
                  <a:lnTo>
                    <a:pt x="25043" y="1524"/>
                  </a:lnTo>
                  <a:cubicBezTo>
                    <a:pt x="25043" y="508"/>
                    <a:pt x="24502" y="0"/>
                    <a:pt x="23429" y="0"/>
                  </a:cubicBezTo>
                  <a:lnTo>
                    <a:pt x="23024" y="0"/>
                  </a:lnTo>
                  <a:lnTo>
                    <a:pt x="13623" y="1624"/>
                  </a:lnTo>
                  <a:cubicBezTo>
                    <a:pt x="13086" y="1764"/>
                    <a:pt x="12613" y="2000"/>
                    <a:pt x="12209" y="2337"/>
                  </a:cubicBezTo>
                  <a:cubicBezTo>
                    <a:pt x="11804" y="2677"/>
                    <a:pt x="11604" y="3121"/>
                    <a:pt x="11604" y="3661"/>
                  </a:cubicBezTo>
                  <a:lnTo>
                    <a:pt x="11604" y="12002"/>
                  </a:lnTo>
                  <a:lnTo>
                    <a:pt x="2034" y="12002"/>
                  </a:lnTo>
                  <a:cubicBezTo>
                    <a:pt x="1490" y="12002"/>
                    <a:pt x="1017" y="12207"/>
                    <a:pt x="609" y="12614"/>
                  </a:cubicBezTo>
                  <a:cubicBezTo>
                    <a:pt x="200" y="13019"/>
                    <a:pt x="0" y="13495"/>
                    <a:pt x="0" y="14039"/>
                  </a:cubicBezTo>
                  <a:lnTo>
                    <a:pt x="0" y="18612"/>
                  </a:lnTo>
                  <a:cubicBezTo>
                    <a:pt x="0" y="19160"/>
                    <a:pt x="200" y="19596"/>
                    <a:pt x="609" y="19936"/>
                  </a:cubicBezTo>
                  <a:cubicBezTo>
                    <a:pt x="1017" y="20276"/>
                    <a:pt x="1489" y="20512"/>
                    <a:pt x="2034" y="20648"/>
                  </a:cubicBezTo>
                  <a:lnTo>
                    <a:pt x="11604" y="22072"/>
                  </a:lnTo>
                  <a:lnTo>
                    <a:pt x="11604" y="5401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0" name="Freeform 109">
              <a:extLst>
                <a:ext uri="{FF2B5EF4-FFF2-40B4-BE49-F238E27FC236}">
                  <a16:creationId xmlns:a16="http://schemas.microsoft.com/office/drawing/2014/main" id="{830B4B03-F40D-1418-C597-8281CDD4691A}"/>
                </a:ext>
              </a:extLst>
            </p:cNvPr>
            <p:cNvSpPr/>
            <p:nvPr/>
          </p:nvSpPr>
          <p:spPr>
            <a:xfrm>
              <a:off x="10503645" y="6346185"/>
              <a:ext cx="13442" cy="57367"/>
            </a:xfrm>
            <a:custGeom>
              <a:avLst/>
              <a:gdLst>
                <a:gd name="connsiteX0" fmla="*/ 11404 w 13442"/>
                <a:gd name="connsiteY0" fmla="*/ 0 h 57367"/>
                <a:gd name="connsiteX1" fmla="*/ 2038 w 13442"/>
                <a:gd name="connsiteY1" fmla="*/ 0 h 57367"/>
                <a:gd name="connsiteX2" fmla="*/ 613 w 13442"/>
                <a:gd name="connsiteY2" fmla="*/ 608 h 57367"/>
                <a:gd name="connsiteX3" fmla="*/ 0 w 13442"/>
                <a:gd name="connsiteY3" fmla="*/ 2032 h 57367"/>
                <a:gd name="connsiteX4" fmla="*/ 0 w 13442"/>
                <a:gd name="connsiteY4" fmla="*/ 55235 h 57367"/>
                <a:gd name="connsiteX5" fmla="*/ 613 w 13442"/>
                <a:gd name="connsiteY5" fmla="*/ 56708 h 57367"/>
                <a:gd name="connsiteX6" fmla="*/ 2038 w 13442"/>
                <a:gd name="connsiteY6" fmla="*/ 57368 h 57367"/>
                <a:gd name="connsiteX7" fmla="*/ 11404 w 13442"/>
                <a:gd name="connsiteY7" fmla="*/ 57368 h 57367"/>
                <a:gd name="connsiteX8" fmla="*/ 12830 w 13442"/>
                <a:gd name="connsiteY8" fmla="*/ 56708 h 57367"/>
                <a:gd name="connsiteX9" fmla="*/ 13442 w 13442"/>
                <a:gd name="connsiteY9" fmla="*/ 55235 h 57367"/>
                <a:gd name="connsiteX10" fmla="*/ 13442 w 13442"/>
                <a:gd name="connsiteY10" fmla="*/ 2032 h 57367"/>
                <a:gd name="connsiteX11" fmla="*/ 12830 w 13442"/>
                <a:gd name="connsiteY11" fmla="*/ 608 h 57367"/>
                <a:gd name="connsiteX12" fmla="*/ 11404 w 13442"/>
                <a:gd name="connsiteY12" fmla="*/ 0 h 57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442" h="57367">
                  <a:moveTo>
                    <a:pt x="11404" y="0"/>
                  </a:moveTo>
                  <a:lnTo>
                    <a:pt x="2038" y="0"/>
                  </a:lnTo>
                  <a:cubicBezTo>
                    <a:pt x="1494" y="0"/>
                    <a:pt x="1021" y="204"/>
                    <a:pt x="613" y="608"/>
                  </a:cubicBezTo>
                  <a:cubicBezTo>
                    <a:pt x="204" y="1016"/>
                    <a:pt x="0" y="1488"/>
                    <a:pt x="0" y="2032"/>
                  </a:cubicBezTo>
                  <a:lnTo>
                    <a:pt x="0" y="55235"/>
                  </a:lnTo>
                  <a:cubicBezTo>
                    <a:pt x="0" y="55775"/>
                    <a:pt x="204" y="56268"/>
                    <a:pt x="613" y="56708"/>
                  </a:cubicBezTo>
                  <a:cubicBezTo>
                    <a:pt x="1021" y="57152"/>
                    <a:pt x="1494" y="57368"/>
                    <a:pt x="2038" y="57368"/>
                  </a:cubicBezTo>
                  <a:lnTo>
                    <a:pt x="11404" y="57368"/>
                  </a:lnTo>
                  <a:cubicBezTo>
                    <a:pt x="11945" y="57368"/>
                    <a:pt x="12421" y="57152"/>
                    <a:pt x="12830" y="56708"/>
                  </a:cubicBezTo>
                  <a:cubicBezTo>
                    <a:pt x="13234" y="56268"/>
                    <a:pt x="13442" y="55775"/>
                    <a:pt x="13442" y="55235"/>
                  </a:cubicBezTo>
                  <a:lnTo>
                    <a:pt x="13442" y="2032"/>
                  </a:lnTo>
                  <a:cubicBezTo>
                    <a:pt x="13442" y="1488"/>
                    <a:pt x="13234" y="1016"/>
                    <a:pt x="12830" y="608"/>
                  </a:cubicBezTo>
                  <a:cubicBezTo>
                    <a:pt x="12421" y="204"/>
                    <a:pt x="11945" y="0"/>
                    <a:pt x="11404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1" name="Freeform 110">
              <a:extLst>
                <a:ext uri="{FF2B5EF4-FFF2-40B4-BE49-F238E27FC236}">
                  <a16:creationId xmlns:a16="http://schemas.microsoft.com/office/drawing/2014/main" id="{F540A8EA-4569-6D07-4558-335E62EE4FA4}"/>
                </a:ext>
              </a:extLst>
            </p:cNvPr>
            <p:cNvSpPr/>
            <p:nvPr/>
          </p:nvSpPr>
          <p:spPr>
            <a:xfrm>
              <a:off x="10503339" y="6325534"/>
              <a:ext cx="14050" cy="13018"/>
            </a:xfrm>
            <a:custGeom>
              <a:avLst/>
              <a:gdLst>
                <a:gd name="connsiteX0" fmla="*/ 12017 w 14050"/>
                <a:gd name="connsiteY0" fmla="*/ 0 h 13018"/>
                <a:gd name="connsiteX1" fmla="*/ 2142 w 14050"/>
                <a:gd name="connsiteY1" fmla="*/ 0 h 13018"/>
                <a:gd name="connsiteX2" fmla="*/ 665 w 14050"/>
                <a:gd name="connsiteY2" fmla="*/ 608 h 13018"/>
                <a:gd name="connsiteX3" fmla="*/ 0 w 14050"/>
                <a:gd name="connsiteY3" fmla="*/ 2036 h 13018"/>
                <a:gd name="connsiteX4" fmla="*/ 0 w 14050"/>
                <a:gd name="connsiteY4" fmla="*/ 10982 h 13018"/>
                <a:gd name="connsiteX5" fmla="*/ 665 w 14050"/>
                <a:gd name="connsiteY5" fmla="*/ 12411 h 13018"/>
                <a:gd name="connsiteX6" fmla="*/ 2142 w 14050"/>
                <a:gd name="connsiteY6" fmla="*/ 13019 h 13018"/>
                <a:gd name="connsiteX7" fmla="*/ 12017 w 14050"/>
                <a:gd name="connsiteY7" fmla="*/ 13019 h 13018"/>
                <a:gd name="connsiteX8" fmla="*/ 13442 w 14050"/>
                <a:gd name="connsiteY8" fmla="*/ 12411 h 13018"/>
                <a:gd name="connsiteX9" fmla="*/ 14051 w 14050"/>
                <a:gd name="connsiteY9" fmla="*/ 10982 h 13018"/>
                <a:gd name="connsiteX10" fmla="*/ 14051 w 14050"/>
                <a:gd name="connsiteY10" fmla="*/ 2036 h 13018"/>
                <a:gd name="connsiteX11" fmla="*/ 13442 w 14050"/>
                <a:gd name="connsiteY11" fmla="*/ 608 h 13018"/>
                <a:gd name="connsiteX12" fmla="*/ 12017 w 14050"/>
                <a:gd name="connsiteY12" fmla="*/ 0 h 13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050" h="13018">
                  <a:moveTo>
                    <a:pt x="12017" y="0"/>
                  </a:moveTo>
                  <a:lnTo>
                    <a:pt x="2142" y="0"/>
                  </a:lnTo>
                  <a:cubicBezTo>
                    <a:pt x="1598" y="0"/>
                    <a:pt x="1105" y="204"/>
                    <a:pt x="665" y="608"/>
                  </a:cubicBezTo>
                  <a:cubicBezTo>
                    <a:pt x="220" y="1020"/>
                    <a:pt x="0" y="1492"/>
                    <a:pt x="0" y="2036"/>
                  </a:cubicBezTo>
                  <a:lnTo>
                    <a:pt x="0" y="10982"/>
                  </a:lnTo>
                  <a:cubicBezTo>
                    <a:pt x="0" y="11530"/>
                    <a:pt x="220" y="12002"/>
                    <a:pt x="665" y="12411"/>
                  </a:cubicBezTo>
                  <a:cubicBezTo>
                    <a:pt x="1105" y="12815"/>
                    <a:pt x="1598" y="13019"/>
                    <a:pt x="2142" y="13019"/>
                  </a:cubicBezTo>
                  <a:lnTo>
                    <a:pt x="12017" y="13019"/>
                  </a:lnTo>
                  <a:cubicBezTo>
                    <a:pt x="12557" y="13019"/>
                    <a:pt x="13034" y="12815"/>
                    <a:pt x="13442" y="12411"/>
                  </a:cubicBezTo>
                  <a:cubicBezTo>
                    <a:pt x="13847" y="12003"/>
                    <a:pt x="14051" y="11531"/>
                    <a:pt x="14051" y="10982"/>
                  </a:cubicBezTo>
                  <a:lnTo>
                    <a:pt x="14051" y="2036"/>
                  </a:lnTo>
                  <a:cubicBezTo>
                    <a:pt x="14051" y="1492"/>
                    <a:pt x="13847" y="1020"/>
                    <a:pt x="13442" y="608"/>
                  </a:cubicBezTo>
                  <a:cubicBezTo>
                    <a:pt x="13034" y="204"/>
                    <a:pt x="12557" y="0"/>
                    <a:pt x="12017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2" name="Freeform 111">
              <a:extLst>
                <a:ext uri="{FF2B5EF4-FFF2-40B4-BE49-F238E27FC236}">
                  <a16:creationId xmlns:a16="http://schemas.microsoft.com/office/drawing/2014/main" id="{3346A12E-43C0-2C2D-652B-8AF5B06CFD5E}"/>
                </a:ext>
              </a:extLst>
            </p:cNvPr>
            <p:cNvSpPr/>
            <p:nvPr/>
          </p:nvSpPr>
          <p:spPr>
            <a:xfrm>
              <a:off x="10528895" y="6345470"/>
              <a:ext cx="48663" cy="58896"/>
            </a:xfrm>
            <a:custGeom>
              <a:avLst/>
              <a:gdLst>
                <a:gd name="connsiteX0" fmla="*/ 6211 w 48663"/>
                <a:gd name="connsiteY0" fmla="*/ 51675 h 58896"/>
                <a:gd name="connsiteX1" fmla="*/ 13795 w 48663"/>
                <a:gd name="connsiteY1" fmla="*/ 56964 h 58896"/>
                <a:gd name="connsiteX2" fmla="*/ 24334 w 48663"/>
                <a:gd name="connsiteY2" fmla="*/ 58896 h 58896"/>
                <a:gd name="connsiteX3" fmla="*/ 34869 w 48663"/>
                <a:gd name="connsiteY3" fmla="*/ 56964 h 58896"/>
                <a:gd name="connsiteX4" fmla="*/ 42453 w 48663"/>
                <a:gd name="connsiteY4" fmla="*/ 51675 h 58896"/>
                <a:gd name="connsiteX5" fmla="*/ 47086 w 48663"/>
                <a:gd name="connsiteY5" fmla="*/ 43689 h 58896"/>
                <a:gd name="connsiteX6" fmla="*/ 48664 w 48663"/>
                <a:gd name="connsiteY6" fmla="*/ 33571 h 58896"/>
                <a:gd name="connsiteX7" fmla="*/ 48664 w 48663"/>
                <a:gd name="connsiteY7" fmla="*/ 25329 h 58896"/>
                <a:gd name="connsiteX8" fmla="*/ 47086 w 48663"/>
                <a:gd name="connsiteY8" fmla="*/ 15207 h 58896"/>
                <a:gd name="connsiteX9" fmla="*/ 42453 w 48663"/>
                <a:gd name="connsiteY9" fmla="*/ 7222 h 58896"/>
                <a:gd name="connsiteX10" fmla="*/ 34869 w 48663"/>
                <a:gd name="connsiteY10" fmla="*/ 1932 h 58896"/>
                <a:gd name="connsiteX11" fmla="*/ 24334 w 48663"/>
                <a:gd name="connsiteY11" fmla="*/ 0 h 58896"/>
                <a:gd name="connsiteX12" fmla="*/ 13795 w 48663"/>
                <a:gd name="connsiteY12" fmla="*/ 1932 h 58896"/>
                <a:gd name="connsiteX13" fmla="*/ 6211 w 48663"/>
                <a:gd name="connsiteY13" fmla="*/ 7222 h 58896"/>
                <a:gd name="connsiteX14" fmla="*/ 1578 w 48663"/>
                <a:gd name="connsiteY14" fmla="*/ 15207 h 58896"/>
                <a:gd name="connsiteX15" fmla="*/ 0 w 48663"/>
                <a:gd name="connsiteY15" fmla="*/ 25329 h 58896"/>
                <a:gd name="connsiteX16" fmla="*/ 0 w 48663"/>
                <a:gd name="connsiteY16" fmla="*/ 33571 h 58896"/>
                <a:gd name="connsiteX17" fmla="*/ 1578 w 48663"/>
                <a:gd name="connsiteY17" fmla="*/ 43689 h 58896"/>
                <a:gd name="connsiteX18" fmla="*/ 6211 w 48663"/>
                <a:gd name="connsiteY18" fmla="*/ 51675 h 58896"/>
                <a:gd name="connsiteX19" fmla="*/ 13438 w 48663"/>
                <a:gd name="connsiteY19" fmla="*/ 25329 h 58896"/>
                <a:gd name="connsiteX20" fmla="*/ 16185 w 48663"/>
                <a:gd name="connsiteY20" fmla="*/ 15311 h 58896"/>
                <a:gd name="connsiteX21" fmla="*/ 24334 w 48663"/>
                <a:gd name="connsiteY21" fmla="*/ 11598 h 58896"/>
                <a:gd name="connsiteX22" fmla="*/ 32478 w 48663"/>
                <a:gd name="connsiteY22" fmla="*/ 15311 h 58896"/>
                <a:gd name="connsiteX23" fmla="*/ 35225 w 48663"/>
                <a:gd name="connsiteY23" fmla="*/ 25329 h 58896"/>
                <a:gd name="connsiteX24" fmla="*/ 35225 w 48663"/>
                <a:gd name="connsiteY24" fmla="*/ 33571 h 58896"/>
                <a:gd name="connsiteX25" fmla="*/ 32478 w 48663"/>
                <a:gd name="connsiteY25" fmla="*/ 43585 h 58896"/>
                <a:gd name="connsiteX26" fmla="*/ 24334 w 48663"/>
                <a:gd name="connsiteY26" fmla="*/ 47302 h 58896"/>
                <a:gd name="connsiteX27" fmla="*/ 16185 w 48663"/>
                <a:gd name="connsiteY27" fmla="*/ 43585 h 58896"/>
                <a:gd name="connsiteX28" fmla="*/ 13438 w 48663"/>
                <a:gd name="connsiteY28" fmla="*/ 33571 h 58896"/>
                <a:gd name="connsiteX29" fmla="*/ 13438 w 48663"/>
                <a:gd name="connsiteY29" fmla="*/ 25329 h 5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896">
                  <a:moveTo>
                    <a:pt x="6211" y="51675"/>
                  </a:moveTo>
                  <a:cubicBezTo>
                    <a:pt x="8245" y="53911"/>
                    <a:pt x="10775" y="55676"/>
                    <a:pt x="13795" y="56964"/>
                  </a:cubicBezTo>
                  <a:cubicBezTo>
                    <a:pt x="16814" y="58252"/>
                    <a:pt x="20325" y="58896"/>
                    <a:pt x="24334" y="58896"/>
                  </a:cubicBezTo>
                  <a:cubicBezTo>
                    <a:pt x="28338" y="58896"/>
                    <a:pt x="31850" y="58252"/>
                    <a:pt x="34869" y="56964"/>
                  </a:cubicBezTo>
                  <a:cubicBezTo>
                    <a:pt x="37888" y="55676"/>
                    <a:pt x="40419" y="53911"/>
                    <a:pt x="42453" y="51675"/>
                  </a:cubicBezTo>
                  <a:cubicBezTo>
                    <a:pt x="44491" y="49438"/>
                    <a:pt x="46033" y="46778"/>
                    <a:pt x="47086" y="43689"/>
                  </a:cubicBezTo>
                  <a:cubicBezTo>
                    <a:pt x="48135" y="40604"/>
                    <a:pt x="48664" y="37228"/>
                    <a:pt x="48664" y="33571"/>
                  </a:cubicBezTo>
                  <a:lnTo>
                    <a:pt x="48664" y="25329"/>
                  </a:lnTo>
                  <a:cubicBezTo>
                    <a:pt x="48664" y="21669"/>
                    <a:pt x="48135" y="18296"/>
                    <a:pt x="47086" y="15207"/>
                  </a:cubicBezTo>
                  <a:cubicBezTo>
                    <a:pt x="46033" y="12122"/>
                    <a:pt x="44491" y="9458"/>
                    <a:pt x="42453" y="7222"/>
                  </a:cubicBezTo>
                  <a:cubicBezTo>
                    <a:pt x="40419" y="4985"/>
                    <a:pt x="37888" y="3225"/>
                    <a:pt x="34869" y="1932"/>
                  </a:cubicBezTo>
                  <a:cubicBezTo>
                    <a:pt x="31850" y="644"/>
                    <a:pt x="28338" y="0"/>
                    <a:pt x="24334" y="0"/>
                  </a:cubicBezTo>
                  <a:cubicBezTo>
                    <a:pt x="20325" y="0"/>
                    <a:pt x="16814" y="644"/>
                    <a:pt x="13795" y="1932"/>
                  </a:cubicBezTo>
                  <a:cubicBezTo>
                    <a:pt x="10775" y="3225"/>
                    <a:pt x="8245" y="4985"/>
                    <a:pt x="6211" y="7222"/>
                  </a:cubicBezTo>
                  <a:cubicBezTo>
                    <a:pt x="4172" y="9458"/>
                    <a:pt x="2631" y="12123"/>
                    <a:pt x="1578" y="15207"/>
                  </a:cubicBezTo>
                  <a:cubicBezTo>
                    <a:pt x="524" y="18296"/>
                    <a:pt x="0" y="21669"/>
                    <a:pt x="0" y="25329"/>
                  </a:cubicBezTo>
                  <a:lnTo>
                    <a:pt x="0" y="33571"/>
                  </a:lnTo>
                  <a:cubicBezTo>
                    <a:pt x="0" y="37228"/>
                    <a:pt x="525" y="40604"/>
                    <a:pt x="1578" y="43689"/>
                  </a:cubicBezTo>
                  <a:cubicBezTo>
                    <a:pt x="2631" y="46778"/>
                    <a:pt x="4172" y="49438"/>
                    <a:pt x="6211" y="51675"/>
                  </a:cubicBezTo>
                  <a:moveTo>
                    <a:pt x="13438" y="25329"/>
                  </a:moveTo>
                  <a:cubicBezTo>
                    <a:pt x="13438" y="21124"/>
                    <a:pt x="14355" y="17788"/>
                    <a:pt x="16185" y="15311"/>
                  </a:cubicBezTo>
                  <a:cubicBezTo>
                    <a:pt x="18019" y="12835"/>
                    <a:pt x="20734" y="11598"/>
                    <a:pt x="24334" y="11598"/>
                  </a:cubicBezTo>
                  <a:cubicBezTo>
                    <a:pt x="27926" y="11598"/>
                    <a:pt x="30645" y="12835"/>
                    <a:pt x="32478" y="15311"/>
                  </a:cubicBezTo>
                  <a:cubicBezTo>
                    <a:pt x="34308" y="17788"/>
                    <a:pt x="35225" y="21124"/>
                    <a:pt x="35225" y="25329"/>
                  </a:cubicBezTo>
                  <a:lnTo>
                    <a:pt x="35225" y="33571"/>
                  </a:lnTo>
                  <a:cubicBezTo>
                    <a:pt x="35225" y="37776"/>
                    <a:pt x="34308" y="41117"/>
                    <a:pt x="32478" y="43585"/>
                  </a:cubicBezTo>
                  <a:cubicBezTo>
                    <a:pt x="30645" y="46066"/>
                    <a:pt x="27926" y="47302"/>
                    <a:pt x="24334" y="47302"/>
                  </a:cubicBezTo>
                  <a:cubicBezTo>
                    <a:pt x="20734" y="47302"/>
                    <a:pt x="18019" y="46066"/>
                    <a:pt x="16185" y="43585"/>
                  </a:cubicBezTo>
                  <a:cubicBezTo>
                    <a:pt x="14355" y="41117"/>
                    <a:pt x="13438" y="37776"/>
                    <a:pt x="13438" y="33571"/>
                  </a:cubicBezTo>
                  <a:lnTo>
                    <a:pt x="13438" y="25329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3" name="Freeform 112">
              <a:extLst>
                <a:ext uri="{FF2B5EF4-FFF2-40B4-BE49-F238E27FC236}">
                  <a16:creationId xmlns:a16="http://schemas.microsoft.com/office/drawing/2014/main" id="{E33C4F1A-CA29-81D8-4A5E-E0EFD6779074}"/>
                </a:ext>
              </a:extLst>
            </p:cNvPr>
            <p:cNvSpPr/>
            <p:nvPr/>
          </p:nvSpPr>
          <p:spPr>
            <a:xfrm>
              <a:off x="10589061" y="6345474"/>
              <a:ext cx="47038" cy="58080"/>
            </a:xfrm>
            <a:custGeom>
              <a:avLst/>
              <a:gdLst>
                <a:gd name="connsiteX0" fmla="*/ 29628 w 47038"/>
                <a:gd name="connsiteY0" fmla="*/ 11951 h 58080"/>
                <a:gd name="connsiteX1" fmla="*/ 32223 w 47038"/>
                <a:gd name="connsiteY1" fmla="*/ 13779 h 58080"/>
                <a:gd name="connsiteX2" fmla="*/ 33344 w 47038"/>
                <a:gd name="connsiteY2" fmla="*/ 17236 h 58080"/>
                <a:gd name="connsiteX3" fmla="*/ 33596 w 47038"/>
                <a:gd name="connsiteY3" fmla="*/ 22785 h 58080"/>
                <a:gd name="connsiteX4" fmla="*/ 33596 w 47038"/>
                <a:gd name="connsiteY4" fmla="*/ 55944 h 58080"/>
                <a:gd name="connsiteX5" fmla="*/ 34209 w 47038"/>
                <a:gd name="connsiteY5" fmla="*/ 57420 h 58080"/>
                <a:gd name="connsiteX6" fmla="*/ 35634 w 47038"/>
                <a:gd name="connsiteY6" fmla="*/ 58080 h 58080"/>
                <a:gd name="connsiteX7" fmla="*/ 45000 w 47038"/>
                <a:gd name="connsiteY7" fmla="*/ 58080 h 58080"/>
                <a:gd name="connsiteX8" fmla="*/ 46426 w 47038"/>
                <a:gd name="connsiteY8" fmla="*/ 57420 h 58080"/>
                <a:gd name="connsiteX9" fmla="*/ 47038 w 47038"/>
                <a:gd name="connsiteY9" fmla="*/ 55944 h 58080"/>
                <a:gd name="connsiteX10" fmla="*/ 47038 w 47038"/>
                <a:gd name="connsiteY10" fmla="*/ 22785 h 58080"/>
                <a:gd name="connsiteX11" fmla="*/ 46321 w 47038"/>
                <a:gd name="connsiteY11" fmla="*/ 13731 h 58080"/>
                <a:gd name="connsiteX12" fmla="*/ 43727 w 47038"/>
                <a:gd name="connsiteY12" fmla="*/ 6506 h 58080"/>
                <a:gd name="connsiteX13" fmla="*/ 38381 w 47038"/>
                <a:gd name="connsiteY13" fmla="*/ 1724 h 58080"/>
                <a:gd name="connsiteX14" fmla="*/ 29423 w 47038"/>
                <a:gd name="connsiteY14" fmla="*/ 0 h 58080"/>
                <a:gd name="connsiteX15" fmla="*/ 24843 w 47038"/>
                <a:gd name="connsiteY15" fmla="*/ 248 h 58080"/>
                <a:gd name="connsiteX16" fmla="*/ 20870 w 47038"/>
                <a:gd name="connsiteY16" fmla="*/ 1068 h 58080"/>
                <a:gd name="connsiteX17" fmla="*/ 17054 w 47038"/>
                <a:gd name="connsiteY17" fmla="*/ 2541 h 58080"/>
                <a:gd name="connsiteX18" fmla="*/ 12930 w 47038"/>
                <a:gd name="connsiteY18" fmla="*/ 4881 h 58080"/>
                <a:gd name="connsiteX19" fmla="*/ 12930 w 47038"/>
                <a:gd name="connsiteY19" fmla="*/ 2745 h 58080"/>
                <a:gd name="connsiteX20" fmla="*/ 12321 w 47038"/>
                <a:gd name="connsiteY20" fmla="*/ 1320 h 58080"/>
                <a:gd name="connsiteX21" fmla="*/ 10892 w 47038"/>
                <a:gd name="connsiteY21" fmla="*/ 712 h 58080"/>
                <a:gd name="connsiteX22" fmla="*/ 2038 w 47038"/>
                <a:gd name="connsiteY22" fmla="*/ 712 h 58080"/>
                <a:gd name="connsiteX23" fmla="*/ 613 w 47038"/>
                <a:gd name="connsiteY23" fmla="*/ 1320 h 58080"/>
                <a:gd name="connsiteX24" fmla="*/ 0 w 47038"/>
                <a:gd name="connsiteY24" fmla="*/ 2745 h 58080"/>
                <a:gd name="connsiteX25" fmla="*/ 0 w 47038"/>
                <a:gd name="connsiteY25" fmla="*/ 55944 h 58080"/>
                <a:gd name="connsiteX26" fmla="*/ 613 w 47038"/>
                <a:gd name="connsiteY26" fmla="*/ 57420 h 58080"/>
                <a:gd name="connsiteX27" fmla="*/ 2038 w 47038"/>
                <a:gd name="connsiteY27" fmla="*/ 58080 h 58080"/>
                <a:gd name="connsiteX28" fmla="*/ 11404 w 47038"/>
                <a:gd name="connsiteY28" fmla="*/ 58080 h 58080"/>
                <a:gd name="connsiteX29" fmla="*/ 12830 w 47038"/>
                <a:gd name="connsiteY29" fmla="*/ 57420 h 58080"/>
                <a:gd name="connsiteX30" fmla="*/ 13438 w 47038"/>
                <a:gd name="connsiteY30" fmla="*/ 55944 h 58080"/>
                <a:gd name="connsiteX31" fmla="*/ 13438 w 47038"/>
                <a:gd name="connsiteY31" fmla="*/ 15051 h 58080"/>
                <a:gd name="connsiteX32" fmla="*/ 19497 w 47038"/>
                <a:gd name="connsiteY32" fmla="*/ 12354 h 58080"/>
                <a:gd name="connsiteX33" fmla="*/ 24942 w 47038"/>
                <a:gd name="connsiteY33" fmla="*/ 11390 h 58080"/>
                <a:gd name="connsiteX34" fmla="*/ 29627 w 47038"/>
                <a:gd name="connsiteY34" fmla="*/ 11950 h 58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038" h="58080">
                  <a:moveTo>
                    <a:pt x="29628" y="11951"/>
                  </a:moveTo>
                  <a:cubicBezTo>
                    <a:pt x="30781" y="12323"/>
                    <a:pt x="31646" y="12931"/>
                    <a:pt x="32223" y="13779"/>
                  </a:cubicBezTo>
                  <a:cubicBezTo>
                    <a:pt x="32799" y="14627"/>
                    <a:pt x="33172" y="15783"/>
                    <a:pt x="33344" y="17236"/>
                  </a:cubicBezTo>
                  <a:cubicBezTo>
                    <a:pt x="33512" y="18700"/>
                    <a:pt x="33596" y="20548"/>
                    <a:pt x="33596" y="22785"/>
                  </a:cubicBezTo>
                  <a:lnTo>
                    <a:pt x="33596" y="55944"/>
                  </a:lnTo>
                  <a:cubicBezTo>
                    <a:pt x="33596" y="56488"/>
                    <a:pt x="33800" y="56976"/>
                    <a:pt x="34209" y="57420"/>
                  </a:cubicBezTo>
                  <a:cubicBezTo>
                    <a:pt x="34613" y="57860"/>
                    <a:pt x="35090" y="58080"/>
                    <a:pt x="35634" y="58080"/>
                  </a:cubicBezTo>
                  <a:lnTo>
                    <a:pt x="45000" y="58080"/>
                  </a:lnTo>
                  <a:cubicBezTo>
                    <a:pt x="45541" y="58080"/>
                    <a:pt x="46017" y="57860"/>
                    <a:pt x="46426" y="57420"/>
                  </a:cubicBezTo>
                  <a:cubicBezTo>
                    <a:pt x="46834" y="56976"/>
                    <a:pt x="47038" y="56488"/>
                    <a:pt x="47038" y="55944"/>
                  </a:cubicBezTo>
                  <a:lnTo>
                    <a:pt x="47038" y="22785"/>
                  </a:lnTo>
                  <a:cubicBezTo>
                    <a:pt x="47038" y="19528"/>
                    <a:pt x="46798" y="16512"/>
                    <a:pt x="46321" y="13731"/>
                  </a:cubicBezTo>
                  <a:cubicBezTo>
                    <a:pt x="45849" y="10950"/>
                    <a:pt x="44984" y="8542"/>
                    <a:pt x="43727" y="6506"/>
                  </a:cubicBezTo>
                  <a:cubicBezTo>
                    <a:pt x="42469" y="4473"/>
                    <a:pt x="40691" y="2881"/>
                    <a:pt x="38381" y="1724"/>
                  </a:cubicBezTo>
                  <a:cubicBezTo>
                    <a:pt x="36074" y="576"/>
                    <a:pt x="33091" y="0"/>
                    <a:pt x="29423" y="0"/>
                  </a:cubicBezTo>
                  <a:cubicBezTo>
                    <a:pt x="27726" y="0"/>
                    <a:pt x="26200" y="84"/>
                    <a:pt x="24843" y="248"/>
                  </a:cubicBezTo>
                  <a:cubicBezTo>
                    <a:pt x="23481" y="420"/>
                    <a:pt x="22160" y="692"/>
                    <a:pt x="20870" y="1068"/>
                  </a:cubicBezTo>
                  <a:cubicBezTo>
                    <a:pt x="19581" y="1436"/>
                    <a:pt x="18307" y="1929"/>
                    <a:pt x="17054" y="2541"/>
                  </a:cubicBezTo>
                  <a:cubicBezTo>
                    <a:pt x="15797" y="3153"/>
                    <a:pt x="14423" y="3933"/>
                    <a:pt x="12930" y="4881"/>
                  </a:cubicBezTo>
                  <a:lnTo>
                    <a:pt x="12930" y="2745"/>
                  </a:lnTo>
                  <a:cubicBezTo>
                    <a:pt x="12930" y="2201"/>
                    <a:pt x="12726" y="1724"/>
                    <a:pt x="12321" y="1320"/>
                  </a:cubicBezTo>
                  <a:cubicBezTo>
                    <a:pt x="11913" y="912"/>
                    <a:pt x="11436" y="712"/>
                    <a:pt x="10892" y="712"/>
                  </a:cubicBezTo>
                  <a:lnTo>
                    <a:pt x="2038" y="712"/>
                  </a:lnTo>
                  <a:cubicBezTo>
                    <a:pt x="1494" y="712"/>
                    <a:pt x="1017" y="912"/>
                    <a:pt x="613" y="1320"/>
                  </a:cubicBezTo>
                  <a:cubicBezTo>
                    <a:pt x="204" y="1724"/>
                    <a:pt x="0" y="2200"/>
                    <a:pt x="0" y="2745"/>
                  </a:cubicBezTo>
                  <a:lnTo>
                    <a:pt x="0" y="55944"/>
                  </a:lnTo>
                  <a:cubicBezTo>
                    <a:pt x="0" y="56488"/>
                    <a:pt x="204" y="56976"/>
                    <a:pt x="613" y="57420"/>
                  </a:cubicBezTo>
                  <a:cubicBezTo>
                    <a:pt x="1017" y="57860"/>
                    <a:pt x="1494" y="58080"/>
                    <a:pt x="2038" y="58080"/>
                  </a:cubicBezTo>
                  <a:lnTo>
                    <a:pt x="11404" y="58080"/>
                  </a:lnTo>
                  <a:cubicBezTo>
                    <a:pt x="11945" y="58080"/>
                    <a:pt x="12421" y="57860"/>
                    <a:pt x="12830" y="57420"/>
                  </a:cubicBezTo>
                  <a:cubicBezTo>
                    <a:pt x="13238" y="56976"/>
                    <a:pt x="13438" y="56488"/>
                    <a:pt x="13438" y="55944"/>
                  </a:cubicBezTo>
                  <a:lnTo>
                    <a:pt x="13438" y="15051"/>
                  </a:lnTo>
                  <a:cubicBezTo>
                    <a:pt x="15608" y="13899"/>
                    <a:pt x="17627" y="13003"/>
                    <a:pt x="19497" y="12354"/>
                  </a:cubicBezTo>
                  <a:cubicBezTo>
                    <a:pt x="21362" y="11714"/>
                    <a:pt x="23177" y="11390"/>
                    <a:pt x="24942" y="11390"/>
                  </a:cubicBezTo>
                  <a:cubicBezTo>
                    <a:pt x="26913" y="11390"/>
                    <a:pt x="28470" y="11578"/>
                    <a:pt x="29627" y="1195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4" name="Freeform 113">
              <a:extLst>
                <a:ext uri="{FF2B5EF4-FFF2-40B4-BE49-F238E27FC236}">
                  <a16:creationId xmlns:a16="http://schemas.microsoft.com/office/drawing/2014/main" id="{52271D1E-E3BC-DFED-3C90-FA649D489982}"/>
                </a:ext>
              </a:extLst>
            </p:cNvPr>
            <p:cNvSpPr/>
            <p:nvPr/>
          </p:nvSpPr>
          <p:spPr>
            <a:xfrm>
              <a:off x="10647191" y="6345473"/>
              <a:ext cx="44695" cy="58892"/>
            </a:xfrm>
            <a:custGeom>
              <a:avLst/>
              <a:gdLst>
                <a:gd name="connsiteX0" fmla="*/ 31970 w 44695"/>
                <a:gd name="connsiteY0" fmla="*/ 56048 h 58892"/>
                <a:gd name="connsiteX1" fmla="*/ 32582 w 44695"/>
                <a:gd name="connsiteY1" fmla="*/ 57472 h 58892"/>
                <a:gd name="connsiteX2" fmla="*/ 34004 w 44695"/>
                <a:gd name="connsiteY2" fmla="*/ 58080 h 58892"/>
                <a:gd name="connsiteX3" fmla="*/ 42661 w 44695"/>
                <a:gd name="connsiteY3" fmla="*/ 58080 h 58892"/>
                <a:gd name="connsiteX4" fmla="*/ 44087 w 44695"/>
                <a:gd name="connsiteY4" fmla="*/ 57472 h 58892"/>
                <a:gd name="connsiteX5" fmla="*/ 44695 w 44695"/>
                <a:gd name="connsiteY5" fmla="*/ 56048 h 58892"/>
                <a:gd name="connsiteX6" fmla="*/ 44695 w 44695"/>
                <a:gd name="connsiteY6" fmla="*/ 19424 h 58892"/>
                <a:gd name="connsiteX7" fmla="*/ 38945 w 44695"/>
                <a:gd name="connsiteY7" fmla="*/ 4781 h 58892"/>
                <a:gd name="connsiteX8" fmla="*/ 22299 w 44695"/>
                <a:gd name="connsiteY8" fmla="*/ 0 h 58892"/>
                <a:gd name="connsiteX9" fmla="*/ 12677 w 44695"/>
                <a:gd name="connsiteY9" fmla="*/ 500 h 58892"/>
                <a:gd name="connsiteX10" fmla="*/ 5297 w 44695"/>
                <a:gd name="connsiteY10" fmla="*/ 1612 h 58892"/>
                <a:gd name="connsiteX11" fmla="*/ 3363 w 44695"/>
                <a:gd name="connsiteY11" fmla="*/ 3725 h 58892"/>
                <a:gd name="connsiteX12" fmla="*/ 3363 w 44695"/>
                <a:gd name="connsiteY12" fmla="*/ 10178 h 58892"/>
                <a:gd name="connsiteX13" fmla="*/ 3872 w 44695"/>
                <a:gd name="connsiteY13" fmla="*/ 11594 h 58892"/>
                <a:gd name="connsiteX14" fmla="*/ 5193 w 44695"/>
                <a:gd name="connsiteY14" fmla="*/ 11898 h 58892"/>
                <a:gd name="connsiteX15" fmla="*/ 5702 w 44695"/>
                <a:gd name="connsiteY15" fmla="*/ 11898 h 58892"/>
                <a:gd name="connsiteX16" fmla="*/ 12829 w 44695"/>
                <a:gd name="connsiteY16" fmla="*/ 11342 h 58892"/>
                <a:gd name="connsiteX17" fmla="*/ 22299 w 44695"/>
                <a:gd name="connsiteY17" fmla="*/ 11086 h 58892"/>
                <a:gd name="connsiteX18" fmla="*/ 29071 w 44695"/>
                <a:gd name="connsiteY18" fmla="*/ 12727 h 58892"/>
                <a:gd name="connsiteX19" fmla="*/ 31257 w 44695"/>
                <a:gd name="connsiteY19" fmla="*/ 19392 h 58892"/>
                <a:gd name="connsiteX20" fmla="*/ 31257 w 44695"/>
                <a:gd name="connsiteY20" fmla="*/ 23901 h 58892"/>
                <a:gd name="connsiteX21" fmla="*/ 24842 w 44695"/>
                <a:gd name="connsiteY21" fmla="*/ 23901 h 58892"/>
                <a:gd name="connsiteX22" fmla="*/ 13494 w 44695"/>
                <a:gd name="connsiteY22" fmla="*/ 25021 h 58892"/>
                <a:gd name="connsiteX23" fmla="*/ 5754 w 44695"/>
                <a:gd name="connsiteY23" fmla="*/ 28378 h 58892"/>
                <a:gd name="connsiteX24" fmla="*/ 1378 w 44695"/>
                <a:gd name="connsiteY24" fmla="*/ 33871 h 58892"/>
                <a:gd name="connsiteX25" fmla="*/ 0 w 44695"/>
                <a:gd name="connsiteY25" fmla="*/ 41501 h 58892"/>
                <a:gd name="connsiteX26" fmla="*/ 0 w 44695"/>
                <a:gd name="connsiteY26" fmla="*/ 41909 h 58892"/>
                <a:gd name="connsiteX27" fmla="*/ 1578 w 44695"/>
                <a:gd name="connsiteY27" fmla="*/ 50350 h 58892"/>
                <a:gd name="connsiteX28" fmla="*/ 5654 w 44695"/>
                <a:gd name="connsiteY28" fmla="*/ 55539 h 58892"/>
                <a:gd name="connsiteX29" fmla="*/ 11304 w 44695"/>
                <a:gd name="connsiteY29" fmla="*/ 58180 h 58892"/>
                <a:gd name="connsiteX30" fmla="*/ 17615 w 44695"/>
                <a:gd name="connsiteY30" fmla="*/ 58892 h 58892"/>
                <a:gd name="connsiteX31" fmla="*/ 24842 w 44695"/>
                <a:gd name="connsiteY31" fmla="*/ 57724 h 58892"/>
                <a:gd name="connsiteX32" fmla="*/ 31970 w 44695"/>
                <a:gd name="connsiteY32" fmla="*/ 54419 h 58892"/>
                <a:gd name="connsiteX33" fmla="*/ 31970 w 44695"/>
                <a:gd name="connsiteY33" fmla="*/ 56048 h 58892"/>
                <a:gd name="connsiteX34" fmla="*/ 31257 w 44695"/>
                <a:gd name="connsiteY34" fmla="*/ 45365 h 58892"/>
                <a:gd name="connsiteX35" fmla="*/ 26292 w 44695"/>
                <a:gd name="connsiteY35" fmla="*/ 47398 h 58892"/>
                <a:gd name="connsiteX36" fmla="*/ 20810 w 44695"/>
                <a:gd name="connsiteY36" fmla="*/ 48214 h 58892"/>
                <a:gd name="connsiteX37" fmla="*/ 15180 w 44695"/>
                <a:gd name="connsiteY37" fmla="*/ 46942 h 58892"/>
                <a:gd name="connsiteX38" fmla="*/ 13442 w 44695"/>
                <a:gd name="connsiteY38" fmla="*/ 41909 h 58892"/>
                <a:gd name="connsiteX39" fmla="*/ 13442 w 44695"/>
                <a:gd name="connsiteY39" fmla="*/ 41501 h 58892"/>
                <a:gd name="connsiteX40" fmla="*/ 13899 w 44695"/>
                <a:gd name="connsiteY40" fmla="*/ 37736 h 58892"/>
                <a:gd name="connsiteX41" fmla="*/ 15641 w 44695"/>
                <a:gd name="connsiteY41" fmla="*/ 35043 h 58892"/>
                <a:gd name="connsiteX42" fmla="*/ 19124 w 44695"/>
                <a:gd name="connsiteY42" fmla="*/ 33415 h 58892"/>
                <a:gd name="connsiteX43" fmla="*/ 24806 w 44695"/>
                <a:gd name="connsiteY43" fmla="*/ 32855 h 58892"/>
                <a:gd name="connsiteX44" fmla="*/ 31257 w 44695"/>
                <a:gd name="connsiteY44" fmla="*/ 32855 h 58892"/>
                <a:gd name="connsiteX45" fmla="*/ 31257 w 44695"/>
                <a:gd name="connsiteY45" fmla="*/ 45365 h 58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695" h="58892">
                  <a:moveTo>
                    <a:pt x="31970" y="56048"/>
                  </a:moveTo>
                  <a:cubicBezTo>
                    <a:pt x="31970" y="56588"/>
                    <a:pt x="32174" y="57064"/>
                    <a:pt x="32582" y="57472"/>
                  </a:cubicBezTo>
                  <a:cubicBezTo>
                    <a:pt x="32987" y="57876"/>
                    <a:pt x="33459" y="58080"/>
                    <a:pt x="34004" y="58080"/>
                  </a:cubicBezTo>
                  <a:lnTo>
                    <a:pt x="42661" y="58080"/>
                  </a:lnTo>
                  <a:cubicBezTo>
                    <a:pt x="43201" y="58080"/>
                    <a:pt x="43678" y="57876"/>
                    <a:pt x="44087" y="57472"/>
                  </a:cubicBezTo>
                  <a:cubicBezTo>
                    <a:pt x="44491" y="57064"/>
                    <a:pt x="44695" y="56588"/>
                    <a:pt x="44695" y="56048"/>
                  </a:cubicBezTo>
                  <a:lnTo>
                    <a:pt x="44695" y="19424"/>
                  </a:lnTo>
                  <a:cubicBezTo>
                    <a:pt x="44695" y="12851"/>
                    <a:pt x="42777" y="7970"/>
                    <a:pt x="38945" y="4781"/>
                  </a:cubicBezTo>
                  <a:cubicBezTo>
                    <a:pt x="35109" y="1592"/>
                    <a:pt x="29559" y="0"/>
                    <a:pt x="22299" y="0"/>
                  </a:cubicBezTo>
                  <a:cubicBezTo>
                    <a:pt x="18768" y="0"/>
                    <a:pt x="15560" y="164"/>
                    <a:pt x="12677" y="500"/>
                  </a:cubicBezTo>
                  <a:cubicBezTo>
                    <a:pt x="9790" y="836"/>
                    <a:pt x="7331" y="1204"/>
                    <a:pt x="5297" y="1612"/>
                  </a:cubicBezTo>
                  <a:cubicBezTo>
                    <a:pt x="4008" y="1880"/>
                    <a:pt x="3363" y="2584"/>
                    <a:pt x="3363" y="3725"/>
                  </a:cubicBezTo>
                  <a:lnTo>
                    <a:pt x="3363" y="10178"/>
                  </a:lnTo>
                  <a:cubicBezTo>
                    <a:pt x="3363" y="10918"/>
                    <a:pt x="3531" y="11390"/>
                    <a:pt x="3872" y="11594"/>
                  </a:cubicBezTo>
                  <a:cubicBezTo>
                    <a:pt x="4212" y="11798"/>
                    <a:pt x="4649" y="11898"/>
                    <a:pt x="5193" y="11898"/>
                  </a:cubicBezTo>
                  <a:lnTo>
                    <a:pt x="5702" y="11898"/>
                  </a:lnTo>
                  <a:cubicBezTo>
                    <a:pt x="7400" y="11694"/>
                    <a:pt x="9774" y="11510"/>
                    <a:pt x="12829" y="11342"/>
                  </a:cubicBezTo>
                  <a:cubicBezTo>
                    <a:pt x="15885" y="11170"/>
                    <a:pt x="19040" y="11086"/>
                    <a:pt x="22299" y="11086"/>
                  </a:cubicBezTo>
                  <a:cubicBezTo>
                    <a:pt x="25354" y="11086"/>
                    <a:pt x="27609" y="11634"/>
                    <a:pt x="29071" y="12727"/>
                  </a:cubicBezTo>
                  <a:cubicBezTo>
                    <a:pt x="30528" y="13819"/>
                    <a:pt x="31257" y="16043"/>
                    <a:pt x="31257" y="19392"/>
                  </a:cubicBezTo>
                  <a:lnTo>
                    <a:pt x="31257" y="23901"/>
                  </a:lnTo>
                  <a:lnTo>
                    <a:pt x="24842" y="23901"/>
                  </a:lnTo>
                  <a:cubicBezTo>
                    <a:pt x="20430" y="23901"/>
                    <a:pt x="16649" y="24277"/>
                    <a:pt x="13494" y="25021"/>
                  </a:cubicBezTo>
                  <a:cubicBezTo>
                    <a:pt x="10335" y="25769"/>
                    <a:pt x="7756" y="26885"/>
                    <a:pt x="5754" y="28378"/>
                  </a:cubicBezTo>
                  <a:cubicBezTo>
                    <a:pt x="3752" y="29870"/>
                    <a:pt x="2294" y="31698"/>
                    <a:pt x="1378" y="33871"/>
                  </a:cubicBezTo>
                  <a:cubicBezTo>
                    <a:pt x="461" y="36039"/>
                    <a:pt x="0" y="38584"/>
                    <a:pt x="0" y="41501"/>
                  </a:cubicBezTo>
                  <a:lnTo>
                    <a:pt x="0" y="41909"/>
                  </a:lnTo>
                  <a:cubicBezTo>
                    <a:pt x="0" y="45365"/>
                    <a:pt x="529" y="48178"/>
                    <a:pt x="1578" y="50350"/>
                  </a:cubicBezTo>
                  <a:cubicBezTo>
                    <a:pt x="2631" y="52519"/>
                    <a:pt x="3988" y="54251"/>
                    <a:pt x="5654" y="55539"/>
                  </a:cubicBezTo>
                  <a:cubicBezTo>
                    <a:pt x="7316" y="56824"/>
                    <a:pt x="9202" y="57708"/>
                    <a:pt x="11304" y="58180"/>
                  </a:cubicBezTo>
                  <a:cubicBezTo>
                    <a:pt x="13406" y="58656"/>
                    <a:pt x="15512" y="58892"/>
                    <a:pt x="17615" y="58892"/>
                  </a:cubicBezTo>
                  <a:cubicBezTo>
                    <a:pt x="20057" y="58892"/>
                    <a:pt x="22468" y="58504"/>
                    <a:pt x="24842" y="57724"/>
                  </a:cubicBezTo>
                  <a:cubicBezTo>
                    <a:pt x="27221" y="56944"/>
                    <a:pt x="29591" y="55844"/>
                    <a:pt x="31970" y="54419"/>
                  </a:cubicBezTo>
                  <a:lnTo>
                    <a:pt x="31970" y="56048"/>
                  </a:lnTo>
                  <a:close/>
                  <a:moveTo>
                    <a:pt x="31257" y="45365"/>
                  </a:moveTo>
                  <a:cubicBezTo>
                    <a:pt x="29755" y="46178"/>
                    <a:pt x="28098" y="46858"/>
                    <a:pt x="26292" y="47398"/>
                  </a:cubicBezTo>
                  <a:cubicBezTo>
                    <a:pt x="24482" y="47946"/>
                    <a:pt x="22656" y="48214"/>
                    <a:pt x="20810" y="48214"/>
                  </a:cubicBezTo>
                  <a:cubicBezTo>
                    <a:pt x="18219" y="48214"/>
                    <a:pt x="16341" y="47790"/>
                    <a:pt x="15180" y="46942"/>
                  </a:cubicBezTo>
                  <a:cubicBezTo>
                    <a:pt x="14019" y="46094"/>
                    <a:pt x="13442" y="44417"/>
                    <a:pt x="13442" y="41909"/>
                  </a:cubicBezTo>
                  <a:lnTo>
                    <a:pt x="13442" y="41501"/>
                  </a:lnTo>
                  <a:cubicBezTo>
                    <a:pt x="13442" y="40076"/>
                    <a:pt x="13594" y="38824"/>
                    <a:pt x="13899" y="37736"/>
                  </a:cubicBezTo>
                  <a:cubicBezTo>
                    <a:pt x="14207" y="36652"/>
                    <a:pt x="14788" y="35755"/>
                    <a:pt x="15641" y="35043"/>
                  </a:cubicBezTo>
                  <a:cubicBezTo>
                    <a:pt x="16497" y="34331"/>
                    <a:pt x="17655" y="33787"/>
                    <a:pt x="19124" y="33415"/>
                  </a:cubicBezTo>
                  <a:cubicBezTo>
                    <a:pt x="20590" y="33039"/>
                    <a:pt x="22484" y="32855"/>
                    <a:pt x="24806" y="32855"/>
                  </a:cubicBezTo>
                  <a:lnTo>
                    <a:pt x="31257" y="32855"/>
                  </a:lnTo>
                  <a:lnTo>
                    <a:pt x="31257" y="45365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5" name="Freeform 114">
              <a:extLst>
                <a:ext uri="{FF2B5EF4-FFF2-40B4-BE49-F238E27FC236}">
                  <a16:creationId xmlns:a16="http://schemas.microsoft.com/office/drawing/2014/main" id="{DB947145-29BA-4342-463C-225CE7B1165F}"/>
                </a:ext>
              </a:extLst>
            </p:cNvPr>
            <p:cNvSpPr/>
            <p:nvPr/>
          </p:nvSpPr>
          <p:spPr>
            <a:xfrm>
              <a:off x="10703591" y="6326143"/>
              <a:ext cx="13442" cy="77408"/>
            </a:xfrm>
            <a:custGeom>
              <a:avLst/>
              <a:gdLst>
                <a:gd name="connsiteX0" fmla="*/ 2038 w 13442"/>
                <a:gd name="connsiteY0" fmla="*/ 0 h 77408"/>
                <a:gd name="connsiteX1" fmla="*/ 613 w 13442"/>
                <a:gd name="connsiteY1" fmla="*/ 612 h 77408"/>
                <a:gd name="connsiteX2" fmla="*/ 0 w 13442"/>
                <a:gd name="connsiteY2" fmla="*/ 2036 h 77408"/>
                <a:gd name="connsiteX3" fmla="*/ 0 w 13442"/>
                <a:gd name="connsiteY3" fmla="*/ 75276 h 77408"/>
                <a:gd name="connsiteX4" fmla="*/ 613 w 13442"/>
                <a:gd name="connsiteY4" fmla="*/ 76752 h 77408"/>
                <a:gd name="connsiteX5" fmla="*/ 2038 w 13442"/>
                <a:gd name="connsiteY5" fmla="*/ 77408 h 77408"/>
                <a:gd name="connsiteX6" fmla="*/ 11508 w 13442"/>
                <a:gd name="connsiteY6" fmla="*/ 77408 h 77408"/>
                <a:gd name="connsiteX7" fmla="*/ 12882 w 13442"/>
                <a:gd name="connsiteY7" fmla="*/ 76752 h 77408"/>
                <a:gd name="connsiteX8" fmla="*/ 13442 w 13442"/>
                <a:gd name="connsiteY8" fmla="*/ 75276 h 77408"/>
                <a:gd name="connsiteX9" fmla="*/ 13442 w 13442"/>
                <a:gd name="connsiteY9" fmla="*/ 2036 h 77408"/>
                <a:gd name="connsiteX10" fmla="*/ 12882 w 13442"/>
                <a:gd name="connsiteY10" fmla="*/ 612 h 77408"/>
                <a:gd name="connsiteX11" fmla="*/ 11508 w 13442"/>
                <a:gd name="connsiteY11" fmla="*/ 0 h 77408"/>
                <a:gd name="connsiteX12" fmla="*/ 2038 w 13442"/>
                <a:gd name="connsiteY12" fmla="*/ 0 h 7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442" h="77408">
                  <a:moveTo>
                    <a:pt x="2038" y="0"/>
                  </a:moveTo>
                  <a:cubicBezTo>
                    <a:pt x="1494" y="0"/>
                    <a:pt x="1021" y="204"/>
                    <a:pt x="613" y="612"/>
                  </a:cubicBezTo>
                  <a:cubicBezTo>
                    <a:pt x="204" y="1020"/>
                    <a:pt x="0" y="1492"/>
                    <a:pt x="0" y="2036"/>
                  </a:cubicBezTo>
                  <a:lnTo>
                    <a:pt x="0" y="75276"/>
                  </a:lnTo>
                  <a:cubicBezTo>
                    <a:pt x="0" y="75816"/>
                    <a:pt x="204" y="76308"/>
                    <a:pt x="613" y="76752"/>
                  </a:cubicBezTo>
                  <a:cubicBezTo>
                    <a:pt x="1021" y="77192"/>
                    <a:pt x="1494" y="77408"/>
                    <a:pt x="2038" y="77408"/>
                  </a:cubicBezTo>
                  <a:lnTo>
                    <a:pt x="11508" y="77408"/>
                  </a:lnTo>
                  <a:cubicBezTo>
                    <a:pt x="12049" y="77408"/>
                    <a:pt x="12505" y="77192"/>
                    <a:pt x="12882" y="76752"/>
                  </a:cubicBezTo>
                  <a:cubicBezTo>
                    <a:pt x="13254" y="76308"/>
                    <a:pt x="13442" y="75816"/>
                    <a:pt x="13442" y="75276"/>
                  </a:cubicBezTo>
                  <a:lnTo>
                    <a:pt x="13442" y="2036"/>
                  </a:lnTo>
                  <a:cubicBezTo>
                    <a:pt x="13442" y="1492"/>
                    <a:pt x="13254" y="1020"/>
                    <a:pt x="12882" y="612"/>
                  </a:cubicBezTo>
                  <a:cubicBezTo>
                    <a:pt x="12505" y="204"/>
                    <a:pt x="12049" y="0"/>
                    <a:pt x="11508" y="0"/>
                  </a:cubicBezTo>
                  <a:lnTo>
                    <a:pt x="2038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6" name="Freeform 115">
              <a:extLst>
                <a:ext uri="{FF2B5EF4-FFF2-40B4-BE49-F238E27FC236}">
                  <a16:creationId xmlns:a16="http://schemas.microsoft.com/office/drawing/2014/main" id="{E10B09C3-D9D2-F606-F6BA-36872BE53031}"/>
                </a:ext>
              </a:extLst>
            </p:cNvPr>
            <p:cNvSpPr/>
            <p:nvPr/>
          </p:nvSpPr>
          <p:spPr>
            <a:xfrm>
              <a:off x="10747053" y="6327161"/>
              <a:ext cx="47037" cy="77204"/>
            </a:xfrm>
            <a:custGeom>
              <a:avLst/>
              <a:gdLst>
                <a:gd name="connsiteX0" fmla="*/ 15273 w 47037"/>
                <a:gd name="connsiteY0" fmla="*/ 22073 h 77204"/>
                <a:gd name="connsiteX1" fmla="*/ 18328 w 47037"/>
                <a:gd name="connsiteY1" fmla="*/ 16224 h 77204"/>
                <a:gd name="connsiteX2" fmla="*/ 22961 w 47037"/>
                <a:gd name="connsiteY2" fmla="*/ 13071 h 77204"/>
                <a:gd name="connsiteX3" fmla="*/ 28915 w 47037"/>
                <a:gd name="connsiteY3" fmla="*/ 12103 h 77204"/>
                <a:gd name="connsiteX4" fmla="*/ 33191 w 47037"/>
                <a:gd name="connsiteY4" fmla="*/ 12207 h 77204"/>
                <a:gd name="connsiteX5" fmla="*/ 37568 w 47037"/>
                <a:gd name="connsiteY5" fmla="*/ 12411 h 77204"/>
                <a:gd name="connsiteX6" fmla="*/ 41592 w 47037"/>
                <a:gd name="connsiteY6" fmla="*/ 12667 h 77204"/>
                <a:gd name="connsiteX7" fmla="*/ 44796 w 47037"/>
                <a:gd name="connsiteY7" fmla="*/ 12919 h 77204"/>
                <a:gd name="connsiteX8" fmla="*/ 45000 w 47037"/>
                <a:gd name="connsiteY8" fmla="*/ 12919 h 77204"/>
                <a:gd name="connsiteX9" fmla="*/ 46577 w 47037"/>
                <a:gd name="connsiteY9" fmla="*/ 12311 h 77204"/>
                <a:gd name="connsiteX10" fmla="*/ 47038 w 47037"/>
                <a:gd name="connsiteY10" fmla="*/ 10786 h 77204"/>
                <a:gd name="connsiteX11" fmla="*/ 47038 w 47037"/>
                <a:gd name="connsiteY11" fmla="*/ 3965 h 77204"/>
                <a:gd name="connsiteX12" fmla="*/ 46425 w 47037"/>
                <a:gd name="connsiteY12" fmla="*/ 2393 h 77204"/>
                <a:gd name="connsiteX13" fmla="*/ 44796 w 47037"/>
                <a:gd name="connsiteY13" fmla="*/ 1628 h 77204"/>
                <a:gd name="connsiteX14" fmla="*/ 42709 w 47037"/>
                <a:gd name="connsiteY14" fmla="*/ 1220 h 77204"/>
                <a:gd name="connsiteX15" fmla="*/ 39094 w 47037"/>
                <a:gd name="connsiteY15" fmla="*/ 660 h 77204"/>
                <a:gd name="connsiteX16" fmla="*/ 34312 w 47037"/>
                <a:gd name="connsiteY16" fmla="*/ 204 h 77204"/>
                <a:gd name="connsiteX17" fmla="*/ 28711 w 47037"/>
                <a:gd name="connsiteY17" fmla="*/ 0 h 77204"/>
                <a:gd name="connsiteX18" fmla="*/ 19040 w 47037"/>
                <a:gd name="connsiteY18" fmla="*/ 1272 h 77204"/>
                <a:gd name="connsiteX19" fmla="*/ 9754 w 47037"/>
                <a:gd name="connsiteY19" fmla="*/ 6001 h 77204"/>
                <a:gd name="connsiteX20" fmla="*/ 2779 w 47037"/>
                <a:gd name="connsiteY20" fmla="*/ 15511 h 77204"/>
                <a:gd name="connsiteX21" fmla="*/ 0 w 47037"/>
                <a:gd name="connsiteY21" fmla="*/ 31126 h 77204"/>
                <a:gd name="connsiteX22" fmla="*/ 0 w 47037"/>
                <a:gd name="connsiteY22" fmla="*/ 46078 h 77204"/>
                <a:gd name="connsiteX23" fmla="*/ 2779 w 47037"/>
                <a:gd name="connsiteY23" fmla="*/ 61541 h 77204"/>
                <a:gd name="connsiteX24" fmla="*/ 9754 w 47037"/>
                <a:gd name="connsiteY24" fmla="*/ 71051 h 77204"/>
                <a:gd name="connsiteX25" fmla="*/ 19040 w 47037"/>
                <a:gd name="connsiteY25" fmla="*/ 75884 h 77204"/>
                <a:gd name="connsiteX26" fmla="*/ 28711 w 47037"/>
                <a:gd name="connsiteY26" fmla="*/ 77204 h 77204"/>
                <a:gd name="connsiteX27" fmla="*/ 34312 w 47037"/>
                <a:gd name="connsiteY27" fmla="*/ 77004 h 77204"/>
                <a:gd name="connsiteX28" fmla="*/ 39094 w 47037"/>
                <a:gd name="connsiteY28" fmla="*/ 76544 h 77204"/>
                <a:gd name="connsiteX29" fmla="*/ 42709 w 47037"/>
                <a:gd name="connsiteY29" fmla="*/ 76036 h 77204"/>
                <a:gd name="connsiteX30" fmla="*/ 44796 w 47037"/>
                <a:gd name="connsiteY30" fmla="*/ 75580 h 77204"/>
                <a:gd name="connsiteX31" fmla="*/ 46425 w 47037"/>
                <a:gd name="connsiteY31" fmla="*/ 74816 h 77204"/>
                <a:gd name="connsiteX32" fmla="*/ 47038 w 47037"/>
                <a:gd name="connsiteY32" fmla="*/ 73239 h 77204"/>
                <a:gd name="connsiteX33" fmla="*/ 47038 w 47037"/>
                <a:gd name="connsiteY33" fmla="*/ 66422 h 77204"/>
                <a:gd name="connsiteX34" fmla="*/ 46577 w 47037"/>
                <a:gd name="connsiteY34" fmla="*/ 64898 h 77204"/>
                <a:gd name="connsiteX35" fmla="*/ 45000 w 47037"/>
                <a:gd name="connsiteY35" fmla="*/ 64286 h 77204"/>
                <a:gd name="connsiteX36" fmla="*/ 44796 w 47037"/>
                <a:gd name="connsiteY36" fmla="*/ 64286 h 77204"/>
                <a:gd name="connsiteX37" fmla="*/ 41592 w 47037"/>
                <a:gd name="connsiteY37" fmla="*/ 64542 h 77204"/>
                <a:gd name="connsiteX38" fmla="*/ 37568 w 47037"/>
                <a:gd name="connsiteY38" fmla="*/ 64798 h 77204"/>
                <a:gd name="connsiteX39" fmla="*/ 33191 w 47037"/>
                <a:gd name="connsiteY39" fmla="*/ 64997 h 77204"/>
                <a:gd name="connsiteX40" fmla="*/ 28915 w 47037"/>
                <a:gd name="connsiteY40" fmla="*/ 65101 h 77204"/>
                <a:gd name="connsiteX41" fmla="*/ 22961 w 47037"/>
                <a:gd name="connsiteY41" fmla="*/ 64133 h 77204"/>
                <a:gd name="connsiteX42" fmla="*/ 18328 w 47037"/>
                <a:gd name="connsiteY42" fmla="*/ 60933 h 77204"/>
                <a:gd name="connsiteX43" fmla="*/ 15273 w 47037"/>
                <a:gd name="connsiteY43" fmla="*/ 55031 h 77204"/>
                <a:gd name="connsiteX44" fmla="*/ 14151 w 47037"/>
                <a:gd name="connsiteY44" fmla="*/ 46077 h 77204"/>
                <a:gd name="connsiteX45" fmla="*/ 14151 w 47037"/>
                <a:gd name="connsiteY45" fmla="*/ 31126 h 77204"/>
                <a:gd name="connsiteX46" fmla="*/ 15273 w 47037"/>
                <a:gd name="connsiteY46" fmla="*/ 22072 h 77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47037" h="77204">
                  <a:moveTo>
                    <a:pt x="15273" y="22073"/>
                  </a:moveTo>
                  <a:cubicBezTo>
                    <a:pt x="16021" y="19632"/>
                    <a:pt x="17034" y="17684"/>
                    <a:pt x="18328" y="16224"/>
                  </a:cubicBezTo>
                  <a:cubicBezTo>
                    <a:pt x="19613" y="14767"/>
                    <a:pt x="21159" y="13719"/>
                    <a:pt x="22961" y="13071"/>
                  </a:cubicBezTo>
                  <a:cubicBezTo>
                    <a:pt x="24758" y="12427"/>
                    <a:pt x="26741" y="12103"/>
                    <a:pt x="28915" y="12103"/>
                  </a:cubicBezTo>
                  <a:cubicBezTo>
                    <a:pt x="30272" y="12103"/>
                    <a:pt x="31698" y="12139"/>
                    <a:pt x="33191" y="12207"/>
                  </a:cubicBezTo>
                  <a:cubicBezTo>
                    <a:pt x="34681" y="12275"/>
                    <a:pt x="36142" y="12343"/>
                    <a:pt x="37568" y="12411"/>
                  </a:cubicBezTo>
                  <a:cubicBezTo>
                    <a:pt x="38994" y="12479"/>
                    <a:pt x="40335" y="12563"/>
                    <a:pt x="41592" y="12667"/>
                  </a:cubicBezTo>
                  <a:cubicBezTo>
                    <a:pt x="42846" y="12767"/>
                    <a:pt x="43915" y="12851"/>
                    <a:pt x="44796" y="12919"/>
                  </a:cubicBezTo>
                  <a:lnTo>
                    <a:pt x="45000" y="12919"/>
                  </a:lnTo>
                  <a:cubicBezTo>
                    <a:pt x="45745" y="12919"/>
                    <a:pt x="46273" y="12715"/>
                    <a:pt x="46577" y="12311"/>
                  </a:cubicBezTo>
                  <a:cubicBezTo>
                    <a:pt x="46882" y="11899"/>
                    <a:pt x="47038" y="11390"/>
                    <a:pt x="47038" y="10786"/>
                  </a:cubicBezTo>
                  <a:lnTo>
                    <a:pt x="47038" y="3965"/>
                  </a:lnTo>
                  <a:cubicBezTo>
                    <a:pt x="47038" y="3225"/>
                    <a:pt x="46834" y="2697"/>
                    <a:pt x="46425" y="2393"/>
                  </a:cubicBezTo>
                  <a:cubicBezTo>
                    <a:pt x="46017" y="2085"/>
                    <a:pt x="45472" y="1829"/>
                    <a:pt x="44796" y="1628"/>
                  </a:cubicBezTo>
                  <a:cubicBezTo>
                    <a:pt x="44391" y="1561"/>
                    <a:pt x="43694" y="1425"/>
                    <a:pt x="42709" y="1220"/>
                  </a:cubicBezTo>
                  <a:cubicBezTo>
                    <a:pt x="41724" y="1016"/>
                    <a:pt x="40523" y="832"/>
                    <a:pt x="39094" y="660"/>
                  </a:cubicBezTo>
                  <a:cubicBezTo>
                    <a:pt x="37672" y="492"/>
                    <a:pt x="36074" y="340"/>
                    <a:pt x="34312" y="204"/>
                  </a:cubicBezTo>
                  <a:cubicBezTo>
                    <a:pt x="32543" y="68"/>
                    <a:pt x="30677" y="0"/>
                    <a:pt x="28711" y="0"/>
                  </a:cubicBezTo>
                  <a:cubicBezTo>
                    <a:pt x="25655" y="0"/>
                    <a:pt x="22432" y="424"/>
                    <a:pt x="19040" y="1272"/>
                  </a:cubicBezTo>
                  <a:cubicBezTo>
                    <a:pt x="15649" y="2120"/>
                    <a:pt x="12553" y="3697"/>
                    <a:pt x="9754" y="6001"/>
                  </a:cubicBezTo>
                  <a:cubicBezTo>
                    <a:pt x="6959" y="8306"/>
                    <a:pt x="4633" y="11478"/>
                    <a:pt x="2779" y="15511"/>
                  </a:cubicBezTo>
                  <a:cubicBezTo>
                    <a:pt x="929" y="19548"/>
                    <a:pt x="0" y="24753"/>
                    <a:pt x="0" y="31126"/>
                  </a:cubicBezTo>
                  <a:lnTo>
                    <a:pt x="0" y="46078"/>
                  </a:lnTo>
                  <a:cubicBezTo>
                    <a:pt x="0" y="52387"/>
                    <a:pt x="929" y="57540"/>
                    <a:pt x="2779" y="61541"/>
                  </a:cubicBezTo>
                  <a:cubicBezTo>
                    <a:pt x="4633" y="65542"/>
                    <a:pt x="6959" y="68710"/>
                    <a:pt x="9754" y="71051"/>
                  </a:cubicBezTo>
                  <a:cubicBezTo>
                    <a:pt x="12553" y="73391"/>
                    <a:pt x="15649" y="75000"/>
                    <a:pt x="19040" y="75884"/>
                  </a:cubicBezTo>
                  <a:cubicBezTo>
                    <a:pt x="22432" y="76764"/>
                    <a:pt x="25655" y="77204"/>
                    <a:pt x="28711" y="77204"/>
                  </a:cubicBezTo>
                  <a:cubicBezTo>
                    <a:pt x="30677" y="77204"/>
                    <a:pt x="32543" y="77140"/>
                    <a:pt x="34312" y="77004"/>
                  </a:cubicBezTo>
                  <a:cubicBezTo>
                    <a:pt x="36074" y="76864"/>
                    <a:pt x="37672" y="76712"/>
                    <a:pt x="39094" y="76544"/>
                  </a:cubicBezTo>
                  <a:cubicBezTo>
                    <a:pt x="40523" y="76376"/>
                    <a:pt x="41724" y="76204"/>
                    <a:pt x="42709" y="76036"/>
                  </a:cubicBezTo>
                  <a:cubicBezTo>
                    <a:pt x="43694" y="75868"/>
                    <a:pt x="44391" y="75716"/>
                    <a:pt x="44796" y="75580"/>
                  </a:cubicBezTo>
                  <a:cubicBezTo>
                    <a:pt x="45472" y="75376"/>
                    <a:pt x="46017" y="75124"/>
                    <a:pt x="46425" y="74816"/>
                  </a:cubicBezTo>
                  <a:cubicBezTo>
                    <a:pt x="46834" y="74512"/>
                    <a:pt x="47038" y="73983"/>
                    <a:pt x="47038" y="73239"/>
                  </a:cubicBezTo>
                  <a:lnTo>
                    <a:pt x="47038" y="66422"/>
                  </a:lnTo>
                  <a:cubicBezTo>
                    <a:pt x="47038" y="65814"/>
                    <a:pt x="46882" y="65306"/>
                    <a:pt x="46577" y="64898"/>
                  </a:cubicBezTo>
                  <a:cubicBezTo>
                    <a:pt x="46273" y="64490"/>
                    <a:pt x="45745" y="64286"/>
                    <a:pt x="45000" y="64286"/>
                  </a:cubicBezTo>
                  <a:lnTo>
                    <a:pt x="44796" y="64286"/>
                  </a:lnTo>
                  <a:cubicBezTo>
                    <a:pt x="43915" y="64358"/>
                    <a:pt x="42846" y="64442"/>
                    <a:pt x="41592" y="64542"/>
                  </a:cubicBezTo>
                  <a:cubicBezTo>
                    <a:pt x="40335" y="64646"/>
                    <a:pt x="38994" y="64730"/>
                    <a:pt x="37568" y="64798"/>
                  </a:cubicBezTo>
                  <a:cubicBezTo>
                    <a:pt x="36142" y="64861"/>
                    <a:pt x="34681" y="64934"/>
                    <a:pt x="33191" y="64997"/>
                  </a:cubicBezTo>
                  <a:cubicBezTo>
                    <a:pt x="31698" y="65069"/>
                    <a:pt x="30272" y="65101"/>
                    <a:pt x="28915" y="65101"/>
                  </a:cubicBezTo>
                  <a:cubicBezTo>
                    <a:pt x="26741" y="65101"/>
                    <a:pt x="24758" y="64781"/>
                    <a:pt x="22961" y="64133"/>
                  </a:cubicBezTo>
                  <a:cubicBezTo>
                    <a:pt x="21159" y="63493"/>
                    <a:pt x="19613" y="62425"/>
                    <a:pt x="18328" y="60933"/>
                  </a:cubicBezTo>
                  <a:cubicBezTo>
                    <a:pt x="17034" y="59440"/>
                    <a:pt x="16021" y="57472"/>
                    <a:pt x="15273" y="55031"/>
                  </a:cubicBezTo>
                  <a:cubicBezTo>
                    <a:pt x="14524" y="52587"/>
                    <a:pt x="14151" y="49606"/>
                    <a:pt x="14151" y="46077"/>
                  </a:cubicBezTo>
                  <a:lnTo>
                    <a:pt x="14151" y="31126"/>
                  </a:lnTo>
                  <a:cubicBezTo>
                    <a:pt x="14151" y="27534"/>
                    <a:pt x="14524" y="24513"/>
                    <a:pt x="15273" y="22072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7" name="Freeform 116">
              <a:extLst>
                <a:ext uri="{FF2B5EF4-FFF2-40B4-BE49-F238E27FC236}">
                  <a16:creationId xmlns:a16="http://schemas.microsoft.com/office/drawing/2014/main" id="{9215E4B3-35DD-CAC4-F9C1-C8497B462AD7}"/>
                </a:ext>
              </a:extLst>
            </p:cNvPr>
            <p:cNvSpPr/>
            <p:nvPr/>
          </p:nvSpPr>
          <p:spPr>
            <a:xfrm>
              <a:off x="10801622" y="6345470"/>
              <a:ext cx="48559" cy="58895"/>
            </a:xfrm>
            <a:custGeom>
              <a:avLst/>
              <a:gdLst>
                <a:gd name="connsiteX0" fmla="*/ 35477 w 48559"/>
                <a:gd name="connsiteY0" fmla="*/ 58492 h 58895"/>
                <a:gd name="connsiteX1" fmla="*/ 39806 w 48559"/>
                <a:gd name="connsiteY1" fmla="*/ 57984 h 58895"/>
                <a:gd name="connsiteX2" fmla="*/ 44387 w 48559"/>
                <a:gd name="connsiteY2" fmla="*/ 57168 h 58895"/>
                <a:gd name="connsiteX3" fmla="*/ 46169 w 48559"/>
                <a:gd name="connsiteY3" fmla="*/ 56356 h 58895"/>
                <a:gd name="connsiteX4" fmla="*/ 46525 w 48559"/>
                <a:gd name="connsiteY4" fmla="*/ 54523 h 58895"/>
                <a:gd name="connsiteX5" fmla="*/ 46525 w 48559"/>
                <a:gd name="connsiteY5" fmla="*/ 47810 h 58895"/>
                <a:gd name="connsiteX6" fmla="*/ 46017 w 48559"/>
                <a:gd name="connsiteY6" fmla="*/ 46642 h 58895"/>
                <a:gd name="connsiteX7" fmla="*/ 44691 w 48559"/>
                <a:gd name="connsiteY7" fmla="*/ 46285 h 58895"/>
                <a:gd name="connsiteX8" fmla="*/ 44387 w 48559"/>
                <a:gd name="connsiteY8" fmla="*/ 46285 h 58895"/>
                <a:gd name="connsiteX9" fmla="*/ 36190 w 48559"/>
                <a:gd name="connsiteY9" fmla="*/ 46946 h 58895"/>
                <a:gd name="connsiteX10" fmla="*/ 25655 w 48559"/>
                <a:gd name="connsiteY10" fmla="*/ 47302 h 58895"/>
                <a:gd name="connsiteX11" fmla="*/ 19597 w 48559"/>
                <a:gd name="connsiteY11" fmla="*/ 46129 h 58895"/>
                <a:gd name="connsiteX12" fmla="*/ 15829 w 48559"/>
                <a:gd name="connsiteY12" fmla="*/ 43081 h 58895"/>
                <a:gd name="connsiteX13" fmla="*/ 13947 w 48559"/>
                <a:gd name="connsiteY13" fmla="*/ 38908 h 58895"/>
                <a:gd name="connsiteX14" fmla="*/ 13438 w 48559"/>
                <a:gd name="connsiteY14" fmla="*/ 34383 h 58895"/>
                <a:gd name="connsiteX15" fmla="*/ 13438 w 48559"/>
                <a:gd name="connsiteY15" fmla="*/ 34079 h 58895"/>
                <a:gd name="connsiteX16" fmla="*/ 46533 w 48559"/>
                <a:gd name="connsiteY16" fmla="*/ 34079 h 58895"/>
                <a:gd name="connsiteX17" fmla="*/ 48559 w 48559"/>
                <a:gd name="connsiteY17" fmla="*/ 31534 h 58895"/>
                <a:gd name="connsiteX18" fmla="*/ 48559 w 48559"/>
                <a:gd name="connsiteY18" fmla="*/ 25837 h 58895"/>
                <a:gd name="connsiteX19" fmla="*/ 46986 w 48559"/>
                <a:gd name="connsiteY19" fmla="*/ 15415 h 58895"/>
                <a:gd name="connsiteX20" fmla="*/ 42365 w 48559"/>
                <a:gd name="connsiteY20" fmla="*/ 7221 h 58895"/>
                <a:gd name="connsiteX21" fmla="*/ 34793 w 48559"/>
                <a:gd name="connsiteY21" fmla="*/ 1884 h 58895"/>
                <a:gd name="connsiteX22" fmla="*/ 24382 w 48559"/>
                <a:gd name="connsiteY22" fmla="*/ 0 h 58895"/>
                <a:gd name="connsiteX23" fmla="*/ 14019 w 48559"/>
                <a:gd name="connsiteY23" fmla="*/ 1832 h 58895"/>
                <a:gd name="connsiteX24" fmla="*/ 6351 w 48559"/>
                <a:gd name="connsiteY24" fmla="*/ 7021 h 58895"/>
                <a:gd name="connsiteX25" fmla="*/ 1626 w 48559"/>
                <a:gd name="connsiteY25" fmla="*/ 15159 h 58895"/>
                <a:gd name="connsiteX26" fmla="*/ 0 w 48559"/>
                <a:gd name="connsiteY26" fmla="*/ 25837 h 58895"/>
                <a:gd name="connsiteX27" fmla="*/ 0 w 48559"/>
                <a:gd name="connsiteY27" fmla="*/ 33367 h 58895"/>
                <a:gd name="connsiteX28" fmla="*/ 2391 w 48559"/>
                <a:gd name="connsiteY28" fmla="*/ 45825 h 58895"/>
                <a:gd name="connsiteX29" fmla="*/ 8449 w 48559"/>
                <a:gd name="connsiteY29" fmla="*/ 53659 h 58895"/>
                <a:gd name="connsiteX30" fmla="*/ 16442 w 48559"/>
                <a:gd name="connsiteY30" fmla="*/ 57728 h 58895"/>
                <a:gd name="connsiteX31" fmla="*/ 24638 w 48559"/>
                <a:gd name="connsiteY31" fmla="*/ 58896 h 58895"/>
                <a:gd name="connsiteX32" fmla="*/ 30693 w 48559"/>
                <a:gd name="connsiteY32" fmla="*/ 58796 h 58895"/>
                <a:gd name="connsiteX33" fmla="*/ 35478 w 48559"/>
                <a:gd name="connsiteY33" fmla="*/ 58492 h 58895"/>
                <a:gd name="connsiteX34" fmla="*/ 13539 w 48559"/>
                <a:gd name="connsiteY34" fmla="*/ 24109 h 58895"/>
                <a:gd name="connsiteX35" fmla="*/ 16594 w 48559"/>
                <a:gd name="connsiteY35" fmla="*/ 14803 h 58895"/>
                <a:gd name="connsiteX36" fmla="*/ 24434 w 48559"/>
                <a:gd name="connsiteY36" fmla="*/ 11598 h 58895"/>
                <a:gd name="connsiteX37" fmla="*/ 32170 w 48559"/>
                <a:gd name="connsiteY37" fmla="*/ 14851 h 58895"/>
                <a:gd name="connsiteX38" fmla="*/ 35121 w 48559"/>
                <a:gd name="connsiteY38" fmla="*/ 24109 h 58895"/>
                <a:gd name="connsiteX39" fmla="*/ 35121 w 48559"/>
                <a:gd name="connsiteY39" fmla="*/ 24517 h 58895"/>
                <a:gd name="connsiteX40" fmla="*/ 13539 w 48559"/>
                <a:gd name="connsiteY40" fmla="*/ 24517 h 58895"/>
                <a:gd name="connsiteX41" fmla="*/ 13539 w 48559"/>
                <a:gd name="connsiteY41" fmla="*/ 24109 h 58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8559" h="58895">
                  <a:moveTo>
                    <a:pt x="35477" y="58492"/>
                  </a:moveTo>
                  <a:cubicBezTo>
                    <a:pt x="36939" y="58356"/>
                    <a:pt x="38380" y="58188"/>
                    <a:pt x="39806" y="57984"/>
                  </a:cubicBezTo>
                  <a:cubicBezTo>
                    <a:pt x="41231" y="57780"/>
                    <a:pt x="42757" y="57508"/>
                    <a:pt x="44387" y="57168"/>
                  </a:cubicBezTo>
                  <a:cubicBezTo>
                    <a:pt x="45336" y="57032"/>
                    <a:pt x="45928" y="56763"/>
                    <a:pt x="46169" y="56356"/>
                  </a:cubicBezTo>
                  <a:cubicBezTo>
                    <a:pt x="46405" y="55947"/>
                    <a:pt x="46525" y="55339"/>
                    <a:pt x="46525" y="54523"/>
                  </a:cubicBezTo>
                  <a:lnTo>
                    <a:pt x="46525" y="47810"/>
                  </a:lnTo>
                  <a:cubicBezTo>
                    <a:pt x="46525" y="47270"/>
                    <a:pt x="46353" y="46882"/>
                    <a:pt x="46017" y="46642"/>
                  </a:cubicBezTo>
                  <a:cubicBezTo>
                    <a:pt x="45676" y="46406"/>
                    <a:pt x="45236" y="46285"/>
                    <a:pt x="44691" y="46285"/>
                  </a:cubicBezTo>
                  <a:lnTo>
                    <a:pt x="44387" y="46285"/>
                  </a:lnTo>
                  <a:cubicBezTo>
                    <a:pt x="42213" y="46489"/>
                    <a:pt x="39482" y="46709"/>
                    <a:pt x="36190" y="46946"/>
                  </a:cubicBezTo>
                  <a:cubicBezTo>
                    <a:pt x="32899" y="47186"/>
                    <a:pt x="29387" y="47302"/>
                    <a:pt x="25655" y="47302"/>
                  </a:cubicBezTo>
                  <a:cubicBezTo>
                    <a:pt x="23212" y="47302"/>
                    <a:pt x="21190" y="46913"/>
                    <a:pt x="19597" y="46129"/>
                  </a:cubicBezTo>
                  <a:cubicBezTo>
                    <a:pt x="18003" y="45353"/>
                    <a:pt x="16746" y="44337"/>
                    <a:pt x="15829" y="43081"/>
                  </a:cubicBezTo>
                  <a:cubicBezTo>
                    <a:pt x="14912" y="41828"/>
                    <a:pt x="14287" y="40436"/>
                    <a:pt x="13947" y="38908"/>
                  </a:cubicBezTo>
                  <a:cubicBezTo>
                    <a:pt x="13606" y="37383"/>
                    <a:pt x="13438" y="35879"/>
                    <a:pt x="13438" y="34383"/>
                  </a:cubicBezTo>
                  <a:lnTo>
                    <a:pt x="13438" y="34079"/>
                  </a:lnTo>
                  <a:lnTo>
                    <a:pt x="46533" y="34079"/>
                  </a:lnTo>
                  <a:cubicBezTo>
                    <a:pt x="47883" y="34079"/>
                    <a:pt x="48559" y="33231"/>
                    <a:pt x="48559" y="31534"/>
                  </a:cubicBezTo>
                  <a:lnTo>
                    <a:pt x="48559" y="25837"/>
                  </a:lnTo>
                  <a:cubicBezTo>
                    <a:pt x="48559" y="22040"/>
                    <a:pt x="48035" y="18564"/>
                    <a:pt x="46986" y="15415"/>
                  </a:cubicBezTo>
                  <a:cubicBezTo>
                    <a:pt x="45937" y="12258"/>
                    <a:pt x="44395" y="9530"/>
                    <a:pt x="42365" y="7221"/>
                  </a:cubicBezTo>
                  <a:cubicBezTo>
                    <a:pt x="40331" y="4921"/>
                    <a:pt x="37808" y="3141"/>
                    <a:pt x="34793" y="1884"/>
                  </a:cubicBezTo>
                  <a:cubicBezTo>
                    <a:pt x="31778" y="628"/>
                    <a:pt x="28310" y="0"/>
                    <a:pt x="24382" y="0"/>
                  </a:cubicBezTo>
                  <a:cubicBezTo>
                    <a:pt x="20518" y="0"/>
                    <a:pt x="17066" y="612"/>
                    <a:pt x="14019" y="1832"/>
                  </a:cubicBezTo>
                  <a:cubicBezTo>
                    <a:pt x="10972" y="3053"/>
                    <a:pt x="8413" y="4781"/>
                    <a:pt x="6351" y="7021"/>
                  </a:cubicBezTo>
                  <a:cubicBezTo>
                    <a:pt x="4280" y="9258"/>
                    <a:pt x="2707" y="11970"/>
                    <a:pt x="1626" y="15159"/>
                  </a:cubicBezTo>
                  <a:cubicBezTo>
                    <a:pt x="541" y="18348"/>
                    <a:pt x="0" y="21904"/>
                    <a:pt x="0" y="25837"/>
                  </a:cubicBezTo>
                  <a:lnTo>
                    <a:pt x="0" y="33367"/>
                  </a:lnTo>
                  <a:cubicBezTo>
                    <a:pt x="0" y="38388"/>
                    <a:pt x="797" y="42536"/>
                    <a:pt x="2391" y="45825"/>
                  </a:cubicBezTo>
                  <a:cubicBezTo>
                    <a:pt x="3984" y="49118"/>
                    <a:pt x="6006" y="51726"/>
                    <a:pt x="8449" y="53659"/>
                  </a:cubicBezTo>
                  <a:cubicBezTo>
                    <a:pt x="10892" y="55591"/>
                    <a:pt x="13555" y="56947"/>
                    <a:pt x="16442" y="57728"/>
                  </a:cubicBezTo>
                  <a:cubicBezTo>
                    <a:pt x="19325" y="58508"/>
                    <a:pt x="22056" y="58896"/>
                    <a:pt x="24638" y="58896"/>
                  </a:cubicBezTo>
                  <a:cubicBezTo>
                    <a:pt x="26941" y="58896"/>
                    <a:pt x="28963" y="58864"/>
                    <a:pt x="30693" y="58796"/>
                  </a:cubicBezTo>
                  <a:cubicBezTo>
                    <a:pt x="32423" y="58728"/>
                    <a:pt x="34016" y="58628"/>
                    <a:pt x="35478" y="58492"/>
                  </a:cubicBezTo>
                  <a:moveTo>
                    <a:pt x="13539" y="24109"/>
                  </a:moveTo>
                  <a:cubicBezTo>
                    <a:pt x="13539" y="20040"/>
                    <a:pt x="14556" y="16939"/>
                    <a:pt x="16594" y="14803"/>
                  </a:cubicBezTo>
                  <a:cubicBezTo>
                    <a:pt x="18628" y="12666"/>
                    <a:pt x="21243" y="11598"/>
                    <a:pt x="24434" y="11598"/>
                  </a:cubicBezTo>
                  <a:cubicBezTo>
                    <a:pt x="27621" y="11598"/>
                    <a:pt x="30200" y="12682"/>
                    <a:pt x="32170" y="14851"/>
                  </a:cubicBezTo>
                  <a:cubicBezTo>
                    <a:pt x="34136" y="17023"/>
                    <a:pt x="35121" y="20108"/>
                    <a:pt x="35121" y="24109"/>
                  </a:cubicBezTo>
                  <a:lnTo>
                    <a:pt x="35121" y="24517"/>
                  </a:lnTo>
                  <a:lnTo>
                    <a:pt x="13539" y="24517"/>
                  </a:lnTo>
                  <a:lnTo>
                    <a:pt x="13539" y="24109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8" name="Freeform 117">
              <a:extLst>
                <a:ext uri="{FF2B5EF4-FFF2-40B4-BE49-F238E27FC236}">
                  <a16:creationId xmlns:a16="http://schemas.microsoft.com/office/drawing/2014/main" id="{4B45BF7B-66D7-3847-BF74-58D981818067}"/>
                </a:ext>
              </a:extLst>
            </p:cNvPr>
            <p:cNvSpPr/>
            <p:nvPr/>
          </p:nvSpPr>
          <p:spPr>
            <a:xfrm>
              <a:off x="10861787" y="6345470"/>
              <a:ext cx="47034" cy="58084"/>
            </a:xfrm>
            <a:custGeom>
              <a:avLst/>
              <a:gdLst>
                <a:gd name="connsiteX0" fmla="*/ 46426 w 47034"/>
                <a:gd name="connsiteY0" fmla="*/ 57424 h 58084"/>
                <a:gd name="connsiteX1" fmla="*/ 47034 w 47034"/>
                <a:gd name="connsiteY1" fmla="*/ 55948 h 58084"/>
                <a:gd name="connsiteX2" fmla="*/ 47034 w 47034"/>
                <a:gd name="connsiteY2" fmla="*/ 22789 h 58084"/>
                <a:gd name="connsiteX3" fmla="*/ 46325 w 47034"/>
                <a:gd name="connsiteY3" fmla="*/ 13735 h 58084"/>
                <a:gd name="connsiteX4" fmla="*/ 43726 w 47034"/>
                <a:gd name="connsiteY4" fmla="*/ 6510 h 58084"/>
                <a:gd name="connsiteX5" fmla="*/ 38381 w 47034"/>
                <a:gd name="connsiteY5" fmla="*/ 1728 h 58084"/>
                <a:gd name="connsiteX6" fmla="*/ 29423 w 47034"/>
                <a:gd name="connsiteY6" fmla="*/ 0 h 58084"/>
                <a:gd name="connsiteX7" fmla="*/ 24843 w 47034"/>
                <a:gd name="connsiteY7" fmla="*/ 256 h 58084"/>
                <a:gd name="connsiteX8" fmla="*/ 20870 w 47034"/>
                <a:gd name="connsiteY8" fmla="*/ 1072 h 58084"/>
                <a:gd name="connsiteX9" fmla="*/ 17054 w 47034"/>
                <a:gd name="connsiteY9" fmla="*/ 2541 h 58084"/>
                <a:gd name="connsiteX10" fmla="*/ 12930 w 47034"/>
                <a:gd name="connsiteY10" fmla="*/ 4885 h 58084"/>
                <a:gd name="connsiteX11" fmla="*/ 12930 w 47034"/>
                <a:gd name="connsiteY11" fmla="*/ 2749 h 58084"/>
                <a:gd name="connsiteX12" fmla="*/ 12321 w 47034"/>
                <a:gd name="connsiteY12" fmla="*/ 1324 h 58084"/>
                <a:gd name="connsiteX13" fmla="*/ 10896 w 47034"/>
                <a:gd name="connsiteY13" fmla="*/ 716 h 58084"/>
                <a:gd name="connsiteX14" fmla="*/ 2038 w 47034"/>
                <a:gd name="connsiteY14" fmla="*/ 716 h 58084"/>
                <a:gd name="connsiteX15" fmla="*/ 613 w 47034"/>
                <a:gd name="connsiteY15" fmla="*/ 1324 h 58084"/>
                <a:gd name="connsiteX16" fmla="*/ 0 w 47034"/>
                <a:gd name="connsiteY16" fmla="*/ 2749 h 58084"/>
                <a:gd name="connsiteX17" fmla="*/ 0 w 47034"/>
                <a:gd name="connsiteY17" fmla="*/ 55947 h 58084"/>
                <a:gd name="connsiteX18" fmla="*/ 613 w 47034"/>
                <a:gd name="connsiteY18" fmla="*/ 57424 h 58084"/>
                <a:gd name="connsiteX19" fmla="*/ 2038 w 47034"/>
                <a:gd name="connsiteY19" fmla="*/ 58084 h 58084"/>
                <a:gd name="connsiteX20" fmla="*/ 11404 w 47034"/>
                <a:gd name="connsiteY20" fmla="*/ 58084 h 58084"/>
                <a:gd name="connsiteX21" fmla="*/ 12830 w 47034"/>
                <a:gd name="connsiteY21" fmla="*/ 57424 h 58084"/>
                <a:gd name="connsiteX22" fmla="*/ 13438 w 47034"/>
                <a:gd name="connsiteY22" fmla="*/ 55947 h 58084"/>
                <a:gd name="connsiteX23" fmla="*/ 13438 w 47034"/>
                <a:gd name="connsiteY23" fmla="*/ 15055 h 58084"/>
                <a:gd name="connsiteX24" fmla="*/ 19497 w 47034"/>
                <a:gd name="connsiteY24" fmla="*/ 12358 h 58084"/>
                <a:gd name="connsiteX25" fmla="*/ 24943 w 47034"/>
                <a:gd name="connsiteY25" fmla="*/ 11394 h 58084"/>
                <a:gd name="connsiteX26" fmla="*/ 29628 w 47034"/>
                <a:gd name="connsiteY26" fmla="*/ 11954 h 58084"/>
                <a:gd name="connsiteX27" fmla="*/ 32222 w 47034"/>
                <a:gd name="connsiteY27" fmla="*/ 13783 h 58084"/>
                <a:gd name="connsiteX28" fmla="*/ 33343 w 47034"/>
                <a:gd name="connsiteY28" fmla="*/ 17240 h 58084"/>
                <a:gd name="connsiteX29" fmla="*/ 33596 w 47034"/>
                <a:gd name="connsiteY29" fmla="*/ 22789 h 58084"/>
                <a:gd name="connsiteX30" fmla="*/ 33596 w 47034"/>
                <a:gd name="connsiteY30" fmla="*/ 55948 h 58084"/>
                <a:gd name="connsiteX31" fmla="*/ 34208 w 47034"/>
                <a:gd name="connsiteY31" fmla="*/ 57424 h 58084"/>
                <a:gd name="connsiteX32" fmla="*/ 35634 w 47034"/>
                <a:gd name="connsiteY32" fmla="*/ 58084 h 58084"/>
                <a:gd name="connsiteX33" fmla="*/ 45000 w 47034"/>
                <a:gd name="connsiteY33" fmla="*/ 58084 h 58084"/>
                <a:gd name="connsiteX34" fmla="*/ 46425 w 47034"/>
                <a:gd name="connsiteY34" fmla="*/ 57424 h 5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034" h="58084">
                  <a:moveTo>
                    <a:pt x="46426" y="57424"/>
                  </a:moveTo>
                  <a:cubicBezTo>
                    <a:pt x="46834" y="56980"/>
                    <a:pt x="47034" y="56492"/>
                    <a:pt x="47034" y="55948"/>
                  </a:cubicBezTo>
                  <a:lnTo>
                    <a:pt x="47034" y="22789"/>
                  </a:lnTo>
                  <a:cubicBezTo>
                    <a:pt x="47034" y="19532"/>
                    <a:pt x="46798" y="16516"/>
                    <a:pt x="46325" y="13735"/>
                  </a:cubicBezTo>
                  <a:cubicBezTo>
                    <a:pt x="45849" y="10955"/>
                    <a:pt x="44984" y="8546"/>
                    <a:pt x="43726" y="6510"/>
                  </a:cubicBezTo>
                  <a:cubicBezTo>
                    <a:pt x="42469" y="4477"/>
                    <a:pt x="40687" y="2881"/>
                    <a:pt x="38381" y="1728"/>
                  </a:cubicBezTo>
                  <a:cubicBezTo>
                    <a:pt x="36074" y="580"/>
                    <a:pt x="33087" y="0"/>
                    <a:pt x="29423" y="0"/>
                  </a:cubicBezTo>
                  <a:cubicBezTo>
                    <a:pt x="27726" y="0"/>
                    <a:pt x="26200" y="88"/>
                    <a:pt x="24843" y="256"/>
                  </a:cubicBezTo>
                  <a:cubicBezTo>
                    <a:pt x="23485" y="428"/>
                    <a:pt x="22164" y="696"/>
                    <a:pt x="20870" y="1072"/>
                  </a:cubicBezTo>
                  <a:cubicBezTo>
                    <a:pt x="19581" y="1440"/>
                    <a:pt x="18308" y="1932"/>
                    <a:pt x="17054" y="2541"/>
                  </a:cubicBezTo>
                  <a:cubicBezTo>
                    <a:pt x="15797" y="3153"/>
                    <a:pt x="14423" y="3937"/>
                    <a:pt x="12930" y="4885"/>
                  </a:cubicBezTo>
                  <a:lnTo>
                    <a:pt x="12930" y="2749"/>
                  </a:lnTo>
                  <a:cubicBezTo>
                    <a:pt x="12930" y="2205"/>
                    <a:pt x="12726" y="1728"/>
                    <a:pt x="12321" y="1324"/>
                  </a:cubicBezTo>
                  <a:cubicBezTo>
                    <a:pt x="11913" y="916"/>
                    <a:pt x="11440" y="716"/>
                    <a:pt x="10896" y="716"/>
                  </a:cubicBezTo>
                  <a:lnTo>
                    <a:pt x="2038" y="716"/>
                  </a:lnTo>
                  <a:cubicBezTo>
                    <a:pt x="1494" y="716"/>
                    <a:pt x="1021" y="916"/>
                    <a:pt x="613" y="1324"/>
                  </a:cubicBezTo>
                  <a:cubicBezTo>
                    <a:pt x="204" y="1728"/>
                    <a:pt x="0" y="2204"/>
                    <a:pt x="0" y="2749"/>
                  </a:cubicBezTo>
                  <a:lnTo>
                    <a:pt x="0" y="55947"/>
                  </a:lnTo>
                  <a:cubicBezTo>
                    <a:pt x="0" y="56492"/>
                    <a:pt x="204" y="56980"/>
                    <a:pt x="613" y="57424"/>
                  </a:cubicBezTo>
                  <a:cubicBezTo>
                    <a:pt x="1021" y="57864"/>
                    <a:pt x="1494" y="58084"/>
                    <a:pt x="2038" y="58084"/>
                  </a:cubicBezTo>
                  <a:lnTo>
                    <a:pt x="11404" y="58084"/>
                  </a:lnTo>
                  <a:cubicBezTo>
                    <a:pt x="11945" y="58084"/>
                    <a:pt x="12421" y="57864"/>
                    <a:pt x="12830" y="57424"/>
                  </a:cubicBezTo>
                  <a:cubicBezTo>
                    <a:pt x="13234" y="56980"/>
                    <a:pt x="13438" y="56492"/>
                    <a:pt x="13438" y="55947"/>
                  </a:cubicBezTo>
                  <a:lnTo>
                    <a:pt x="13438" y="15055"/>
                  </a:lnTo>
                  <a:cubicBezTo>
                    <a:pt x="15613" y="13903"/>
                    <a:pt x="17627" y="13007"/>
                    <a:pt x="19497" y="12358"/>
                  </a:cubicBezTo>
                  <a:cubicBezTo>
                    <a:pt x="21363" y="11718"/>
                    <a:pt x="23181" y="11394"/>
                    <a:pt x="24943" y="11394"/>
                  </a:cubicBezTo>
                  <a:cubicBezTo>
                    <a:pt x="26913" y="11394"/>
                    <a:pt x="28475" y="11582"/>
                    <a:pt x="29628" y="11954"/>
                  </a:cubicBezTo>
                  <a:cubicBezTo>
                    <a:pt x="30781" y="12326"/>
                    <a:pt x="31646" y="12934"/>
                    <a:pt x="32222" y="13783"/>
                  </a:cubicBezTo>
                  <a:cubicBezTo>
                    <a:pt x="32799" y="14631"/>
                    <a:pt x="33171" y="15783"/>
                    <a:pt x="33343" y="17240"/>
                  </a:cubicBezTo>
                  <a:cubicBezTo>
                    <a:pt x="33512" y="18704"/>
                    <a:pt x="33596" y="20552"/>
                    <a:pt x="33596" y="22789"/>
                  </a:cubicBezTo>
                  <a:lnTo>
                    <a:pt x="33596" y="55948"/>
                  </a:lnTo>
                  <a:cubicBezTo>
                    <a:pt x="33596" y="56492"/>
                    <a:pt x="33800" y="56980"/>
                    <a:pt x="34208" y="57424"/>
                  </a:cubicBezTo>
                  <a:cubicBezTo>
                    <a:pt x="34617" y="57864"/>
                    <a:pt x="35093" y="58084"/>
                    <a:pt x="35634" y="58084"/>
                  </a:cubicBezTo>
                  <a:lnTo>
                    <a:pt x="45000" y="58084"/>
                  </a:lnTo>
                  <a:cubicBezTo>
                    <a:pt x="45544" y="58084"/>
                    <a:pt x="46017" y="57864"/>
                    <a:pt x="46425" y="57424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9" name="Freeform 118">
              <a:extLst>
                <a:ext uri="{FF2B5EF4-FFF2-40B4-BE49-F238E27FC236}">
                  <a16:creationId xmlns:a16="http://schemas.microsoft.com/office/drawing/2014/main" id="{CA5B196B-78FB-FF3B-1D37-FFA4DB7A5FA4}"/>
                </a:ext>
              </a:extLst>
            </p:cNvPr>
            <p:cNvSpPr/>
            <p:nvPr/>
          </p:nvSpPr>
          <p:spPr>
            <a:xfrm>
              <a:off x="10915443" y="6334180"/>
              <a:ext cx="36650" cy="70186"/>
            </a:xfrm>
            <a:custGeom>
              <a:avLst/>
              <a:gdLst>
                <a:gd name="connsiteX0" fmla="*/ 609 w 36650"/>
                <a:gd name="connsiteY0" fmla="*/ 12614 h 70186"/>
                <a:gd name="connsiteX1" fmla="*/ 0 w 36650"/>
                <a:gd name="connsiteY1" fmla="*/ 14039 h 70186"/>
                <a:gd name="connsiteX2" fmla="*/ 0 w 36650"/>
                <a:gd name="connsiteY2" fmla="*/ 18615 h 70186"/>
                <a:gd name="connsiteX3" fmla="*/ 609 w 36650"/>
                <a:gd name="connsiteY3" fmla="*/ 19940 h 70186"/>
                <a:gd name="connsiteX4" fmla="*/ 2034 w 36650"/>
                <a:gd name="connsiteY4" fmla="*/ 20648 h 70186"/>
                <a:gd name="connsiteX5" fmla="*/ 11604 w 36650"/>
                <a:gd name="connsiteY5" fmla="*/ 22072 h 70186"/>
                <a:gd name="connsiteX6" fmla="*/ 11604 w 36650"/>
                <a:gd name="connsiteY6" fmla="*/ 54011 h 70186"/>
                <a:gd name="connsiteX7" fmla="*/ 12521 w 36650"/>
                <a:gd name="connsiteY7" fmla="*/ 62305 h 70186"/>
                <a:gd name="connsiteX8" fmla="*/ 15368 w 36650"/>
                <a:gd name="connsiteY8" fmla="*/ 67238 h 70186"/>
                <a:gd name="connsiteX9" fmla="*/ 20410 w 36650"/>
                <a:gd name="connsiteY9" fmla="*/ 69578 h 70186"/>
                <a:gd name="connsiteX10" fmla="*/ 27793 w 36650"/>
                <a:gd name="connsiteY10" fmla="*/ 70186 h 70186"/>
                <a:gd name="connsiteX11" fmla="*/ 31201 w 36650"/>
                <a:gd name="connsiteY11" fmla="*/ 69982 h 70186"/>
                <a:gd name="connsiteX12" fmla="*/ 34713 w 36650"/>
                <a:gd name="connsiteY12" fmla="*/ 69474 h 70186"/>
                <a:gd name="connsiteX13" fmla="*/ 36651 w 36650"/>
                <a:gd name="connsiteY13" fmla="*/ 67642 h 70186"/>
                <a:gd name="connsiteX14" fmla="*/ 36651 w 36650"/>
                <a:gd name="connsiteY14" fmla="*/ 61236 h 70186"/>
                <a:gd name="connsiteX15" fmla="*/ 34493 w 36650"/>
                <a:gd name="connsiteY15" fmla="*/ 59712 h 70186"/>
                <a:gd name="connsiteX16" fmla="*/ 29047 w 36650"/>
                <a:gd name="connsiteY16" fmla="*/ 59712 h 70186"/>
                <a:gd name="connsiteX17" fmla="*/ 26840 w 36650"/>
                <a:gd name="connsiteY17" fmla="*/ 59556 h 70186"/>
                <a:gd name="connsiteX18" fmla="*/ 25659 w 36650"/>
                <a:gd name="connsiteY18" fmla="*/ 58792 h 70186"/>
                <a:gd name="connsiteX19" fmla="*/ 25142 w 36650"/>
                <a:gd name="connsiteY19" fmla="*/ 57068 h 70186"/>
                <a:gd name="connsiteX20" fmla="*/ 25042 w 36650"/>
                <a:gd name="connsiteY20" fmla="*/ 54011 h 70186"/>
                <a:gd name="connsiteX21" fmla="*/ 25042 w 36650"/>
                <a:gd name="connsiteY21" fmla="*/ 22072 h 70186"/>
                <a:gd name="connsiteX22" fmla="*/ 34288 w 36650"/>
                <a:gd name="connsiteY22" fmla="*/ 22072 h 70186"/>
                <a:gd name="connsiteX23" fmla="*/ 35726 w 36650"/>
                <a:gd name="connsiteY23" fmla="*/ 21464 h 70186"/>
                <a:gd name="connsiteX24" fmla="*/ 36343 w 36650"/>
                <a:gd name="connsiteY24" fmla="*/ 20040 h 70186"/>
                <a:gd name="connsiteX25" fmla="*/ 36343 w 36650"/>
                <a:gd name="connsiteY25" fmla="*/ 14039 h 70186"/>
                <a:gd name="connsiteX26" fmla="*/ 35726 w 36650"/>
                <a:gd name="connsiteY26" fmla="*/ 12614 h 70186"/>
                <a:gd name="connsiteX27" fmla="*/ 34288 w 36650"/>
                <a:gd name="connsiteY27" fmla="*/ 12006 h 70186"/>
                <a:gd name="connsiteX28" fmla="*/ 25042 w 36650"/>
                <a:gd name="connsiteY28" fmla="*/ 12006 h 70186"/>
                <a:gd name="connsiteX29" fmla="*/ 25042 w 36650"/>
                <a:gd name="connsiteY29" fmla="*/ 1524 h 70186"/>
                <a:gd name="connsiteX30" fmla="*/ 23429 w 36650"/>
                <a:gd name="connsiteY30" fmla="*/ 0 h 70186"/>
                <a:gd name="connsiteX31" fmla="*/ 23024 w 36650"/>
                <a:gd name="connsiteY31" fmla="*/ 0 h 70186"/>
                <a:gd name="connsiteX32" fmla="*/ 13622 w 36650"/>
                <a:gd name="connsiteY32" fmla="*/ 1628 h 70186"/>
                <a:gd name="connsiteX33" fmla="*/ 12209 w 36650"/>
                <a:gd name="connsiteY33" fmla="*/ 2340 h 70186"/>
                <a:gd name="connsiteX34" fmla="*/ 11604 w 36650"/>
                <a:gd name="connsiteY34" fmla="*/ 3661 h 70186"/>
                <a:gd name="connsiteX35" fmla="*/ 11604 w 36650"/>
                <a:gd name="connsiteY35" fmla="*/ 12006 h 70186"/>
                <a:gd name="connsiteX36" fmla="*/ 2034 w 36650"/>
                <a:gd name="connsiteY36" fmla="*/ 12006 h 70186"/>
                <a:gd name="connsiteX37" fmla="*/ 608 w 36650"/>
                <a:gd name="connsiteY37" fmla="*/ 12614 h 7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0" h="70186">
                  <a:moveTo>
                    <a:pt x="609" y="12614"/>
                  </a:moveTo>
                  <a:cubicBezTo>
                    <a:pt x="200" y="13018"/>
                    <a:pt x="0" y="13494"/>
                    <a:pt x="0" y="14039"/>
                  </a:cubicBezTo>
                  <a:lnTo>
                    <a:pt x="0" y="18615"/>
                  </a:lnTo>
                  <a:cubicBezTo>
                    <a:pt x="0" y="19160"/>
                    <a:pt x="200" y="19600"/>
                    <a:pt x="609" y="19940"/>
                  </a:cubicBezTo>
                  <a:cubicBezTo>
                    <a:pt x="1017" y="20280"/>
                    <a:pt x="1489" y="20516"/>
                    <a:pt x="2034" y="20648"/>
                  </a:cubicBezTo>
                  <a:lnTo>
                    <a:pt x="11604" y="22072"/>
                  </a:lnTo>
                  <a:lnTo>
                    <a:pt x="11604" y="54011"/>
                  </a:lnTo>
                  <a:cubicBezTo>
                    <a:pt x="11604" y="57408"/>
                    <a:pt x="11909" y="60168"/>
                    <a:pt x="12521" y="62305"/>
                  </a:cubicBezTo>
                  <a:cubicBezTo>
                    <a:pt x="13130" y="64441"/>
                    <a:pt x="14079" y="66085"/>
                    <a:pt x="15368" y="67238"/>
                  </a:cubicBezTo>
                  <a:cubicBezTo>
                    <a:pt x="16658" y="68390"/>
                    <a:pt x="18340" y="69170"/>
                    <a:pt x="20410" y="69578"/>
                  </a:cubicBezTo>
                  <a:cubicBezTo>
                    <a:pt x="22480" y="69982"/>
                    <a:pt x="24943" y="70186"/>
                    <a:pt x="27793" y="70186"/>
                  </a:cubicBezTo>
                  <a:cubicBezTo>
                    <a:pt x="28943" y="70186"/>
                    <a:pt x="30080" y="70118"/>
                    <a:pt x="31201" y="69982"/>
                  </a:cubicBezTo>
                  <a:cubicBezTo>
                    <a:pt x="32322" y="69846"/>
                    <a:pt x="33491" y="69678"/>
                    <a:pt x="34713" y="69474"/>
                  </a:cubicBezTo>
                  <a:cubicBezTo>
                    <a:pt x="36002" y="69274"/>
                    <a:pt x="36651" y="68662"/>
                    <a:pt x="36651" y="67642"/>
                  </a:cubicBezTo>
                  <a:lnTo>
                    <a:pt x="36651" y="61236"/>
                  </a:lnTo>
                  <a:cubicBezTo>
                    <a:pt x="36651" y="60216"/>
                    <a:pt x="35926" y="59712"/>
                    <a:pt x="34493" y="59712"/>
                  </a:cubicBezTo>
                  <a:lnTo>
                    <a:pt x="29047" y="59712"/>
                  </a:lnTo>
                  <a:cubicBezTo>
                    <a:pt x="28090" y="59712"/>
                    <a:pt x="27353" y="59660"/>
                    <a:pt x="26840" y="59556"/>
                  </a:cubicBezTo>
                  <a:cubicBezTo>
                    <a:pt x="26328" y="59456"/>
                    <a:pt x="25931" y="59200"/>
                    <a:pt x="25659" y="58792"/>
                  </a:cubicBezTo>
                  <a:cubicBezTo>
                    <a:pt x="25383" y="58388"/>
                    <a:pt x="25211" y="57812"/>
                    <a:pt x="25142" y="57068"/>
                  </a:cubicBezTo>
                  <a:cubicBezTo>
                    <a:pt x="25075" y="56319"/>
                    <a:pt x="25042" y="55303"/>
                    <a:pt x="25042" y="54011"/>
                  </a:cubicBezTo>
                  <a:lnTo>
                    <a:pt x="25042" y="22072"/>
                  </a:lnTo>
                  <a:lnTo>
                    <a:pt x="34288" y="22072"/>
                  </a:lnTo>
                  <a:cubicBezTo>
                    <a:pt x="34833" y="22072"/>
                    <a:pt x="35313" y="21872"/>
                    <a:pt x="35726" y="21464"/>
                  </a:cubicBezTo>
                  <a:cubicBezTo>
                    <a:pt x="36134" y="21056"/>
                    <a:pt x="36343" y="20584"/>
                    <a:pt x="36343" y="20040"/>
                  </a:cubicBezTo>
                  <a:lnTo>
                    <a:pt x="36343" y="14039"/>
                  </a:lnTo>
                  <a:cubicBezTo>
                    <a:pt x="36343" y="13495"/>
                    <a:pt x="36134" y="13019"/>
                    <a:pt x="35726" y="12614"/>
                  </a:cubicBezTo>
                  <a:cubicBezTo>
                    <a:pt x="35313" y="12206"/>
                    <a:pt x="34833" y="12006"/>
                    <a:pt x="34288" y="12006"/>
                  </a:cubicBezTo>
                  <a:lnTo>
                    <a:pt x="25042" y="12006"/>
                  </a:lnTo>
                  <a:lnTo>
                    <a:pt x="25042" y="1524"/>
                  </a:lnTo>
                  <a:cubicBezTo>
                    <a:pt x="25042" y="508"/>
                    <a:pt x="24502" y="0"/>
                    <a:pt x="23429" y="0"/>
                  </a:cubicBezTo>
                  <a:lnTo>
                    <a:pt x="23024" y="0"/>
                  </a:lnTo>
                  <a:lnTo>
                    <a:pt x="13622" y="1628"/>
                  </a:lnTo>
                  <a:cubicBezTo>
                    <a:pt x="13086" y="1764"/>
                    <a:pt x="12613" y="2000"/>
                    <a:pt x="12209" y="2340"/>
                  </a:cubicBezTo>
                  <a:cubicBezTo>
                    <a:pt x="11804" y="2677"/>
                    <a:pt x="11604" y="3121"/>
                    <a:pt x="11604" y="3661"/>
                  </a:cubicBezTo>
                  <a:lnTo>
                    <a:pt x="11604" y="12006"/>
                  </a:lnTo>
                  <a:lnTo>
                    <a:pt x="2034" y="12006"/>
                  </a:lnTo>
                  <a:cubicBezTo>
                    <a:pt x="1489" y="12006"/>
                    <a:pt x="1017" y="12206"/>
                    <a:pt x="608" y="12614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0" name="Freeform 119">
              <a:extLst>
                <a:ext uri="{FF2B5EF4-FFF2-40B4-BE49-F238E27FC236}">
                  <a16:creationId xmlns:a16="http://schemas.microsoft.com/office/drawing/2014/main" id="{C112A54A-83D3-1914-8EF8-FDFAB062F8A0}"/>
                </a:ext>
              </a:extLst>
            </p:cNvPr>
            <p:cNvSpPr/>
            <p:nvPr/>
          </p:nvSpPr>
          <p:spPr>
            <a:xfrm>
              <a:off x="10959525" y="6345470"/>
              <a:ext cx="48559" cy="58895"/>
            </a:xfrm>
            <a:custGeom>
              <a:avLst/>
              <a:gdLst>
                <a:gd name="connsiteX0" fmla="*/ 8448 w 48559"/>
                <a:gd name="connsiteY0" fmla="*/ 53659 h 58895"/>
                <a:gd name="connsiteX1" fmla="*/ 16441 w 48559"/>
                <a:gd name="connsiteY1" fmla="*/ 57728 h 58895"/>
                <a:gd name="connsiteX2" fmla="*/ 24637 w 48559"/>
                <a:gd name="connsiteY2" fmla="*/ 58896 h 58895"/>
                <a:gd name="connsiteX3" fmla="*/ 30692 w 48559"/>
                <a:gd name="connsiteY3" fmla="*/ 58796 h 58895"/>
                <a:gd name="connsiteX4" fmla="*/ 35477 w 48559"/>
                <a:gd name="connsiteY4" fmla="*/ 58492 h 58895"/>
                <a:gd name="connsiteX5" fmla="*/ 39805 w 48559"/>
                <a:gd name="connsiteY5" fmla="*/ 57984 h 58895"/>
                <a:gd name="connsiteX6" fmla="*/ 44386 w 48559"/>
                <a:gd name="connsiteY6" fmla="*/ 57168 h 58895"/>
                <a:gd name="connsiteX7" fmla="*/ 46168 w 48559"/>
                <a:gd name="connsiteY7" fmla="*/ 56356 h 58895"/>
                <a:gd name="connsiteX8" fmla="*/ 46525 w 48559"/>
                <a:gd name="connsiteY8" fmla="*/ 54523 h 58895"/>
                <a:gd name="connsiteX9" fmla="*/ 46525 w 48559"/>
                <a:gd name="connsiteY9" fmla="*/ 47810 h 58895"/>
                <a:gd name="connsiteX10" fmla="*/ 46016 w 48559"/>
                <a:gd name="connsiteY10" fmla="*/ 46642 h 58895"/>
                <a:gd name="connsiteX11" fmla="*/ 44691 w 48559"/>
                <a:gd name="connsiteY11" fmla="*/ 46285 h 58895"/>
                <a:gd name="connsiteX12" fmla="*/ 44387 w 48559"/>
                <a:gd name="connsiteY12" fmla="*/ 46285 h 58895"/>
                <a:gd name="connsiteX13" fmla="*/ 36190 w 48559"/>
                <a:gd name="connsiteY13" fmla="*/ 46946 h 58895"/>
                <a:gd name="connsiteX14" fmla="*/ 25655 w 48559"/>
                <a:gd name="connsiteY14" fmla="*/ 47302 h 58895"/>
                <a:gd name="connsiteX15" fmla="*/ 19596 w 48559"/>
                <a:gd name="connsiteY15" fmla="*/ 46129 h 58895"/>
                <a:gd name="connsiteX16" fmla="*/ 15828 w 48559"/>
                <a:gd name="connsiteY16" fmla="*/ 43081 h 58895"/>
                <a:gd name="connsiteX17" fmla="*/ 13946 w 48559"/>
                <a:gd name="connsiteY17" fmla="*/ 38908 h 58895"/>
                <a:gd name="connsiteX18" fmla="*/ 13438 w 48559"/>
                <a:gd name="connsiteY18" fmla="*/ 34383 h 58895"/>
                <a:gd name="connsiteX19" fmla="*/ 13438 w 48559"/>
                <a:gd name="connsiteY19" fmla="*/ 34079 h 58895"/>
                <a:gd name="connsiteX20" fmla="*/ 46533 w 48559"/>
                <a:gd name="connsiteY20" fmla="*/ 34079 h 58895"/>
                <a:gd name="connsiteX21" fmla="*/ 48559 w 48559"/>
                <a:gd name="connsiteY21" fmla="*/ 31534 h 58895"/>
                <a:gd name="connsiteX22" fmla="*/ 48559 w 48559"/>
                <a:gd name="connsiteY22" fmla="*/ 25837 h 58895"/>
                <a:gd name="connsiteX23" fmla="*/ 46986 w 48559"/>
                <a:gd name="connsiteY23" fmla="*/ 15415 h 58895"/>
                <a:gd name="connsiteX24" fmla="*/ 42365 w 48559"/>
                <a:gd name="connsiteY24" fmla="*/ 7221 h 58895"/>
                <a:gd name="connsiteX25" fmla="*/ 34793 w 48559"/>
                <a:gd name="connsiteY25" fmla="*/ 1884 h 58895"/>
                <a:gd name="connsiteX26" fmla="*/ 24382 w 48559"/>
                <a:gd name="connsiteY26" fmla="*/ 0 h 58895"/>
                <a:gd name="connsiteX27" fmla="*/ 14019 w 48559"/>
                <a:gd name="connsiteY27" fmla="*/ 1832 h 58895"/>
                <a:gd name="connsiteX28" fmla="*/ 6351 w 48559"/>
                <a:gd name="connsiteY28" fmla="*/ 7021 h 58895"/>
                <a:gd name="connsiteX29" fmla="*/ 1626 w 48559"/>
                <a:gd name="connsiteY29" fmla="*/ 15159 h 58895"/>
                <a:gd name="connsiteX30" fmla="*/ 0 w 48559"/>
                <a:gd name="connsiteY30" fmla="*/ 25837 h 58895"/>
                <a:gd name="connsiteX31" fmla="*/ 0 w 48559"/>
                <a:gd name="connsiteY31" fmla="*/ 33367 h 58895"/>
                <a:gd name="connsiteX32" fmla="*/ 2391 w 48559"/>
                <a:gd name="connsiteY32" fmla="*/ 45825 h 58895"/>
                <a:gd name="connsiteX33" fmla="*/ 8449 w 48559"/>
                <a:gd name="connsiteY33" fmla="*/ 53659 h 58895"/>
                <a:gd name="connsiteX34" fmla="*/ 13539 w 48559"/>
                <a:gd name="connsiteY34" fmla="*/ 24109 h 58895"/>
                <a:gd name="connsiteX35" fmla="*/ 16594 w 48559"/>
                <a:gd name="connsiteY35" fmla="*/ 14803 h 58895"/>
                <a:gd name="connsiteX36" fmla="*/ 24430 w 48559"/>
                <a:gd name="connsiteY36" fmla="*/ 11598 h 58895"/>
                <a:gd name="connsiteX37" fmla="*/ 32170 w 48559"/>
                <a:gd name="connsiteY37" fmla="*/ 14851 h 58895"/>
                <a:gd name="connsiteX38" fmla="*/ 35121 w 48559"/>
                <a:gd name="connsiteY38" fmla="*/ 24109 h 58895"/>
                <a:gd name="connsiteX39" fmla="*/ 35121 w 48559"/>
                <a:gd name="connsiteY39" fmla="*/ 24517 h 58895"/>
                <a:gd name="connsiteX40" fmla="*/ 13539 w 48559"/>
                <a:gd name="connsiteY40" fmla="*/ 24517 h 58895"/>
                <a:gd name="connsiteX41" fmla="*/ 13539 w 48559"/>
                <a:gd name="connsiteY41" fmla="*/ 24109 h 58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8559" h="58895">
                  <a:moveTo>
                    <a:pt x="8448" y="53659"/>
                  </a:moveTo>
                  <a:cubicBezTo>
                    <a:pt x="10891" y="55591"/>
                    <a:pt x="13554" y="56947"/>
                    <a:pt x="16441" y="57728"/>
                  </a:cubicBezTo>
                  <a:cubicBezTo>
                    <a:pt x="19323" y="58508"/>
                    <a:pt x="22054" y="58896"/>
                    <a:pt x="24637" y="58896"/>
                  </a:cubicBezTo>
                  <a:cubicBezTo>
                    <a:pt x="26940" y="58896"/>
                    <a:pt x="28962" y="58864"/>
                    <a:pt x="30692" y="58796"/>
                  </a:cubicBezTo>
                  <a:cubicBezTo>
                    <a:pt x="32421" y="58728"/>
                    <a:pt x="34015" y="58628"/>
                    <a:pt x="35477" y="58492"/>
                  </a:cubicBezTo>
                  <a:cubicBezTo>
                    <a:pt x="36938" y="58356"/>
                    <a:pt x="38380" y="58188"/>
                    <a:pt x="39805" y="57984"/>
                  </a:cubicBezTo>
                  <a:cubicBezTo>
                    <a:pt x="41231" y="57780"/>
                    <a:pt x="42757" y="57508"/>
                    <a:pt x="44386" y="57168"/>
                  </a:cubicBezTo>
                  <a:cubicBezTo>
                    <a:pt x="45335" y="57032"/>
                    <a:pt x="45928" y="56763"/>
                    <a:pt x="46168" y="56356"/>
                  </a:cubicBezTo>
                  <a:cubicBezTo>
                    <a:pt x="46404" y="55947"/>
                    <a:pt x="46525" y="55339"/>
                    <a:pt x="46525" y="54523"/>
                  </a:cubicBezTo>
                  <a:lnTo>
                    <a:pt x="46525" y="47810"/>
                  </a:lnTo>
                  <a:cubicBezTo>
                    <a:pt x="46525" y="47270"/>
                    <a:pt x="46352" y="46882"/>
                    <a:pt x="46016" y="46642"/>
                  </a:cubicBezTo>
                  <a:cubicBezTo>
                    <a:pt x="45676" y="46406"/>
                    <a:pt x="45235" y="46285"/>
                    <a:pt x="44691" y="46285"/>
                  </a:cubicBezTo>
                  <a:lnTo>
                    <a:pt x="44387" y="46285"/>
                  </a:lnTo>
                  <a:cubicBezTo>
                    <a:pt x="42212" y="46489"/>
                    <a:pt x="39481" y="46710"/>
                    <a:pt x="36190" y="46946"/>
                  </a:cubicBezTo>
                  <a:cubicBezTo>
                    <a:pt x="32898" y="47186"/>
                    <a:pt x="29387" y="47302"/>
                    <a:pt x="25655" y="47302"/>
                  </a:cubicBezTo>
                  <a:cubicBezTo>
                    <a:pt x="23208" y="47302"/>
                    <a:pt x="21190" y="46913"/>
                    <a:pt x="19596" y="46129"/>
                  </a:cubicBezTo>
                  <a:cubicBezTo>
                    <a:pt x="18003" y="45353"/>
                    <a:pt x="16745" y="44337"/>
                    <a:pt x="15828" y="43081"/>
                  </a:cubicBezTo>
                  <a:cubicBezTo>
                    <a:pt x="14911" y="41828"/>
                    <a:pt x="14287" y="40436"/>
                    <a:pt x="13946" y="38908"/>
                  </a:cubicBezTo>
                  <a:cubicBezTo>
                    <a:pt x="13606" y="37384"/>
                    <a:pt x="13438" y="35879"/>
                    <a:pt x="13438" y="34383"/>
                  </a:cubicBezTo>
                  <a:lnTo>
                    <a:pt x="13438" y="34079"/>
                  </a:lnTo>
                  <a:lnTo>
                    <a:pt x="46533" y="34079"/>
                  </a:lnTo>
                  <a:cubicBezTo>
                    <a:pt x="47883" y="34079"/>
                    <a:pt x="48559" y="33231"/>
                    <a:pt x="48559" y="31534"/>
                  </a:cubicBezTo>
                  <a:lnTo>
                    <a:pt x="48559" y="25837"/>
                  </a:lnTo>
                  <a:cubicBezTo>
                    <a:pt x="48559" y="22040"/>
                    <a:pt x="48035" y="18564"/>
                    <a:pt x="46986" y="15415"/>
                  </a:cubicBezTo>
                  <a:cubicBezTo>
                    <a:pt x="45937" y="12258"/>
                    <a:pt x="44395" y="9530"/>
                    <a:pt x="42365" y="7221"/>
                  </a:cubicBezTo>
                  <a:cubicBezTo>
                    <a:pt x="40327" y="4921"/>
                    <a:pt x="37804" y="3141"/>
                    <a:pt x="34793" y="1884"/>
                  </a:cubicBezTo>
                  <a:cubicBezTo>
                    <a:pt x="31778" y="628"/>
                    <a:pt x="28310" y="0"/>
                    <a:pt x="24382" y="0"/>
                  </a:cubicBezTo>
                  <a:cubicBezTo>
                    <a:pt x="20518" y="0"/>
                    <a:pt x="17066" y="612"/>
                    <a:pt x="14019" y="1832"/>
                  </a:cubicBezTo>
                  <a:cubicBezTo>
                    <a:pt x="10968" y="3053"/>
                    <a:pt x="8413" y="4781"/>
                    <a:pt x="6351" y="7021"/>
                  </a:cubicBezTo>
                  <a:cubicBezTo>
                    <a:pt x="4281" y="9258"/>
                    <a:pt x="2707" y="11970"/>
                    <a:pt x="1626" y="15159"/>
                  </a:cubicBezTo>
                  <a:cubicBezTo>
                    <a:pt x="537" y="18348"/>
                    <a:pt x="0" y="21904"/>
                    <a:pt x="0" y="25837"/>
                  </a:cubicBezTo>
                  <a:lnTo>
                    <a:pt x="0" y="33367"/>
                  </a:lnTo>
                  <a:cubicBezTo>
                    <a:pt x="0" y="38388"/>
                    <a:pt x="793" y="42536"/>
                    <a:pt x="2391" y="45825"/>
                  </a:cubicBezTo>
                  <a:cubicBezTo>
                    <a:pt x="3984" y="49118"/>
                    <a:pt x="6006" y="51726"/>
                    <a:pt x="8449" y="53659"/>
                  </a:cubicBezTo>
                  <a:moveTo>
                    <a:pt x="13539" y="24109"/>
                  </a:moveTo>
                  <a:cubicBezTo>
                    <a:pt x="13539" y="20040"/>
                    <a:pt x="14555" y="16939"/>
                    <a:pt x="16594" y="14803"/>
                  </a:cubicBezTo>
                  <a:cubicBezTo>
                    <a:pt x="18628" y="12666"/>
                    <a:pt x="21243" y="11598"/>
                    <a:pt x="24430" y="11598"/>
                  </a:cubicBezTo>
                  <a:cubicBezTo>
                    <a:pt x="27621" y="11598"/>
                    <a:pt x="30200" y="12682"/>
                    <a:pt x="32170" y="14851"/>
                  </a:cubicBezTo>
                  <a:cubicBezTo>
                    <a:pt x="34136" y="17023"/>
                    <a:pt x="35121" y="20108"/>
                    <a:pt x="35121" y="24109"/>
                  </a:cubicBezTo>
                  <a:lnTo>
                    <a:pt x="35121" y="24517"/>
                  </a:lnTo>
                  <a:lnTo>
                    <a:pt x="13539" y="24517"/>
                  </a:lnTo>
                  <a:lnTo>
                    <a:pt x="13539" y="24109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1" name="Freeform 120">
              <a:extLst>
                <a:ext uri="{FF2B5EF4-FFF2-40B4-BE49-F238E27FC236}">
                  <a16:creationId xmlns:a16="http://schemas.microsoft.com/office/drawing/2014/main" id="{310647EC-D2A0-589F-044F-532FFADC5D52}"/>
                </a:ext>
              </a:extLst>
            </p:cNvPr>
            <p:cNvSpPr/>
            <p:nvPr/>
          </p:nvSpPr>
          <p:spPr>
            <a:xfrm>
              <a:off x="11019692" y="6345470"/>
              <a:ext cx="29518" cy="58084"/>
            </a:xfrm>
            <a:custGeom>
              <a:avLst/>
              <a:gdLst>
                <a:gd name="connsiteX0" fmla="*/ 12825 w 29518"/>
                <a:gd name="connsiteY0" fmla="*/ 57424 h 58084"/>
                <a:gd name="connsiteX1" fmla="*/ 13434 w 29518"/>
                <a:gd name="connsiteY1" fmla="*/ 55948 h 58084"/>
                <a:gd name="connsiteX2" fmla="*/ 13434 w 29518"/>
                <a:gd name="connsiteY2" fmla="*/ 15055 h 58084"/>
                <a:gd name="connsiteX3" fmla="*/ 20005 w 29518"/>
                <a:gd name="connsiteY3" fmla="*/ 12359 h 58084"/>
                <a:gd name="connsiteX4" fmla="*/ 27485 w 29518"/>
                <a:gd name="connsiteY4" fmla="*/ 11394 h 58084"/>
                <a:gd name="connsiteX5" fmla="*/ 28910 w 29518"/>
                <a:gd name="connsiteY5" fmla="*/ 10782 h 58084"/>
                <a:gd name="connsiteX6" fmla="*/ 29519 w 29518"/>
                <a:gd name="connsiteY6" fmla="*/ 9358 h 58084"/>
                <a:gd name="connsiteX7" fmla="*/ 29519 w 29518"/>
                <a:gd name="connsiteY7" fmla="*/ 2036 h 58084"/>
                <a:gd name="connsiteX8" fmla="*/ 28910 w 29518"/>
                <a:gd name="connsiteY8" fmla="*/ 608 h 58084"/>
                <a:gd name="connsiteX9" fmla="*/ 27485 w 29518"/>
                <a:gd name="connsiteY9" fmla="*/ 0 h 58084"/>
                <a:gd name="connsiteX10" fmla="*/ 20566 w 29518"/>
                <a:gd name="connsiteY10" fmla="*/ 964 h 58084"/>
                <a:gd name="connsiteX11" fmla="*/ 12929 w 29518"/>
                <a:gd name="connsiteY11" fmla="*/ 4885 h 58084"/>
                <a:gd name="connsiteX12" fmla="*/ 12929 w 29518"/>
                <a:gd name="connsiteY12" fmla="*/ 2749 h 58084"/>
                <a:gd name="connsiteX13" fmla="*/ 12317 w 29518"/>
                <a:gd name="connsiteY13" fmla="*/ 1324 h 58084"/>
                <a:gd name="connsiteX14" fmla="*/ 10891 w 29518"/>
                <a:gd name="connsiteY14" fmla="*/ 716 h 58084"/>
                <a:gd name="connsiteX15" fmla="*/ 2034 w 29518"/>
                <a:gd name="connsiteY15" fmla="*/ 716 h 58084"/>
                <a:gd name="connsiteX16" fmla="*/ 609 w 29518"/>
                <a:gd name="connsiteY16" fmla="*/ 1324 h 58084"/>
                <a:gd name="connsiteX17" fmla="*/ 0 w 29518"/>
                <a:gd name="connsiteY17" fmla="*/ 2749 h 58084"/>
                <a:gd name="connsiteX18" fmla="*/ 0 w 29518"/>
                <a:gd name="connsiteY18" fmla="*/ 55948 h 58084"/>
                <a:gd name="connsiteX19" fmla="*/ 609 w 29518"/>
                <a:gd name="connsiteY19" fmla="*/ 57424 h 58084"/>
                <a:gd name="connsiteX20" fmla="*/ 2034 w 29518"/>
                <a:gd name="connsiteY20" fmla="*/ 58084 h 58084"/>
                <a:gd name="connsiteX21" fmla="*/ 11400 w 29518"/>
                <a:gd name="connsiteY21" fmla="*/ 58084 h 58084"/>
                <a:gd name="connsiteX22" fmla="*/ 12825 w 29518"/>
                <a:gd name="connsiteY22" fmla="*/ 57424 h 5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518" h="58084">
                  <a:moveTo>
                    <a:pt x="12825" y="57424"/>
                  </a:moveTo>
                  <a:cubicBezTo>
                    <a:pt x="13230" y="56980"/>
                    <a:pt x="13434" y="56492"/>
                    <a:pt x="13434" y="55948"/>
                  </a:cubicBezTo>
                  <a:lnTo>
                    <a:pt x="13434" y="15055"/>
                  </a:lnTo>
                  <a:cubicBezTo>
                    <a:pt x="15608" y="13903"/>
                    <a:pt x="17798" y="13007"/>
                    <a:pt x="20005" y="12359"/>
                  </a:cubicBezTo>
                  <a:cubicBezTo>
                    <a:pt x="22207" y="11719"/>
                    <a:pt x="24702" y="11394"/>
                    <a:pt x="27485" y="11394"/>
                  </a:cubicBezTo>
                  <a:cubicBezTo>
                    <a:pt x="28030" y="11394"/>
                    <a:pt x="28506" y="11190"/>
                    <a:pt x="28910" y="10782"/>
                  </a:cubicBezTo>
                  <a:cubicBezTo>
                    <a:pt x="29319" y="10378"/>
                    <a:pt x="29519" y="9906"/>
                    <a:pt x="29519" y="9358"/>
                  </a:cubicBezTo>
                  <a:lnTo>
                    <a:pt x="29519" y="2036"/>
                  </a:lnTo>
                  <a:cubicBezTo>
                    <a:pt x="29519" y="1492"/>
                    <a:pt x="29319" y="1016"/>
                    <a:pt x="28910" y="608"/>
                  </a:cubicBezTo>
                  <a:cubicBezTo>
                    <a:pt x="28506" y="204"/>
                    <a:pt x="28029" y="0"/>
                    <a:pt x="27485" y="0"/>
                  </a:cubicBezTo>
                  <a:cubicBezTo>
                    <a:pt x="25447" y="0"/>
                    <a:pt x="23140" y="324"/>
                    <a:pt x="20566" y="964"/>
                  </a:cubicBezTo>
                  <a:cubicBezTo>
                    <a:pt x="17987" y="1612"/>
                    <a:pt x="15436" y="2917"/>
                    <a:pt x="12929" y="4885"/>
                  </a:cubicBezTo>
                  <a:lnTo>
                    <a:pt x="12929" y="2749"/>
                  </a:lnTo>
                  <a:cubicBezTo>
                    <a:pt x="12929" y="2205"/>
                    <a:pt x="12721" y="1728"/>
                    <a:pt x="12317" y="1324"/>
                  </a:cubicBezTo>
                  <a:cubicBezTo>
                    <a:pt x="11908" y="916"/>
                    <a:pt x="11432" y="716"/>
                    <a:pt x="10891" y="716"/>
                  </a:cubicBezTo>
                  <a:lnTo>
                    <a:pt x="2034" y="716"/>
                  </a:lnTo>
                  <a:cubicBezTo>
                    <a:pt x="1489" y="716"/>
                    <a:pt x="1017" y="916"/>
                    <a:pt x="609" y="1324"/>
                  </a:cubicBezTo>
                  <a:cubicBezTo>
                    <a:pt x="200" y="1728"/>
                    <a:pt x="0" y="2205"/>
                    <a:pt x="0" y="2749"/>
                  </a:cubicBezTo>
                  <a:lnTo>
                    <a:pt x="0" y="55948"/>
                  </a:lnTo>
                  <a:cubicBezTo>
                    <a:pt x="0" y="56492"/>
                    <a:pt x="200" y="56980"/>
                    <a:pt x="609" y="57424"/>
                  </a:cubicBezTo>
                  <a:cubicBezTo>
                    <a:pt x="1017" y="57864"/>
                    <a:pt x="1489" y="58084"/>
                    <a:pt x="2034" y="58084"/>
                  </a:cubicBezTo>
                  <a:lnTo>
                    <a:pt x="11400" y="58084"/>
                  </a:lnTo>
                  <a:cubicBezTo>
                    <a:pt x="11944" y="58084"/>
                    <a:pt x="12421" y="57864"/>
                    <a:pt x="12825" y="57424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2" name="Freeform 121">
              <a:extLst>
                <a:ext uri="{FF2B5EF4-FFF2-40B4-BE49-F238E27FC236}">
                  <a16:creationId xmlns:a16="http://schemas.microsoft.com/office/drawing/2014/main" id="{F2F81AA2-3C23-E485-39E5-54DBB8A66B0E}"/>
                </a:ext>
              </a:extLst>
            </p:cNvPr>
            <p:cNvSpPr/>
            <p:nvPr/>
          </p:nvSpPr>
          <p:spPr>
            <a:xfrm>
              <a:off x="10706221" y="6084754"/>
              <a:ext cx="12725" cy="12510"/>
            </a:xfrm>
            <a:custGeom>
              <a:avLst/>
              <a:gdLst>
                <a:gd name="connsiteX0" fmla="*/ 2443 w 12725"/>
                <a:gd name="connsiteY0" fmla="*/ 12511 h 12510"/>
                <a:gd name="connsiteX1" fmla="*/ 10383 w 12725"/>
                <a:gd name="connsiteY1" fmla="*/ 12511 h 12510"/>
                <a:gd name="connsiteX2" fmla="*/ 12061 w 12725"/>
                <a:gd name="connsiteY2" fmla="*/ 11851 h 12510"/>
                <a:gd name="connsiteX3" fmla="*/ 12725 w 12725"/>
                <a:gd name="connsiteY3" fmla="*/ 10274 h 12510"/>
                <a:gd name="connsiteX4" fmla="*/ 12725 w 12725"/>
                <a:gd name="connsiteY4" fmla="*/ 2337 h 12510"/>
                <a:gd name="connsiteX5" fmla="*/ 12061 w 12725"/>
                <a:gd name="connsiteY5" fmla="*/ 660 h 12510"/>
                <a:gd name="connsiteX6" fmla="*/ 10487 w 12725"/>
                <a:gd name="connsiteY6" fmla="*/ 0 h 12510"/>
                <a:gd name="connsiteX7" fmla="*/ 2443 w 12725"/>
                <a:gd name="connsiteY7" fmla="*/ 0 h 12510"/>
                <a:gd name="connsiteX8" fmla="*/ 713 w 12725"/>
                <a:gd name="connsiteY8" fmla="*/ 660 h 12510"/>
                <a:gd name="connsiteX9" fmla="*/ 0 w 12725"/>
                <a:gd name="connsiteY9" fmla="*/ 2337 h 12510"/>
                <a:gd name="connsiteX10" fmla="*/ 0 w 12725"/>
                <a:gd name="connsiteY10" fmla="*/ 10274 h 12510"/>
                <a:gd name="connsiteX11" fmla="*/ 661 w 12725"/>
                <a:gd name="connsiteY11" fmla="*/ 11851 h 12510"/>
                <a:gd name="connsiteX12" fmla="*/ 2443 w 12725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510">
                  <a:moveTo>
                    <a:pt x="2443" y="12511"/>
                  </a:moveTo>
                  <a:lnTo>
                    <a:pt x="10383" y="12511"/>
                  </a:lnTo>
                  <a:cubicBezTo>
                    <a:pt x="11060" y="12511"/>
                    <a:pt x="11620" y="12295"/>
                    <a:pt x="12061" y="11851"/>
                  </a:cubicBezTo>
                  <a:cubicBezTo>
                    <a:pt x="12501" y="11410"/>
                    <a:pt x="12725" y="10882"/>
                    <a:pt x="12725" y="10274"/>
                  </a:cubicBezTo>
                  <a:lnTo>
                    <a:pt x="12725" y="2337"/>
                  </a:lnTo>
                  <a:cubicBezTo>
                    <a:pt x="12725" y="1661"/>
                    <a:pt x="12501" y="1100"/>
                    <a:pt x="12061" y="660"/>
                  </a:cubicBezTo>
                  <a:cubicBezTo>
                    <a:pt x="11620" y="220"/>
                    <a:pt x="11096" y="0"/>
                    <a:pt x="10487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16" y="11411"/>
                    <a:pt x="661" y="11851"/>
                  </a:cubicBezTo>
                  <a:cubicBezTo>
                    <a:pt x="1101" y="12295"/>
                    <a:pt x="169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3" name="Freeform 122">
              <a:extLst>
                <a:ext uri="{FF2B5EF4-FFF2-40B4-BE49-F238E27FC236}">
                  <a16:creationId xmlns:a16="http://schemas.microsoft.com/office/drawing/2014/main" id="{A8291701-FDFF-6C2F-CA62-7C7034C5C089}"/>
                </a:ext>
              </a:extLst>
            </p:cNvPr>
            <p:cNvSpPr/>
            <p:nvPr/>
          </p:nvSpPr>
          <p:spPr>
            <a:xfrm>
              <a:off x="10813627" y="6074889"/>
              <a:ext cx="73293" cy="101617"/>
            </a:xfrm>
            <a:custGeom>
              <a:avLst/>
              <a:gdLst>
                <a:gd name="connsiteX0" fmla="*/ 23617 w 73293"/>
                <a:gd name="connsiteY0" fmla="*/ 77408 h 101617"/>
                <a:gd name="connsiteX1" fmla="*/ 31049 w 73293"/>
                <a:gd name="connsiteY1" fmla="*/ 77408 h 101617"/>
                <a:gd name="connsiteX2" fmla="*/ 31049 w 73293"/>
                <a:gd name="connsiteY2" fmla="*/ 80461 h 101617"/>
                <a:gd name="connsiteX3" fmla="*/ 30032 w 73293"/>
                <a:gd name="connsiteY3" fmla="*/ 85242 h 101617"/>
                <a:gd name="connsiteX4" fmla="*/ 26924 w 73293"/>
                <a:gd name="connsiteY4" fmla="*/ 88138 h 101617"/>
                <a:gd name="connsiteX5" fmla="*/ 21835 w 73293"/>
                <a:gd name="connsiteY5" fmla="*/ 89619 h 101617"/>
                <a:gd name="connsiteX6" fmla="*/ 14864 w 73293"/>
                <a:gd name="connsiteY6" fmla="*/ 90023 h 101617"/>
                <a:gd name="connsiteX7" fmla="*/ 5598 w 73293"/>
                <a:gd name="connsiteY7" fmla="*/ 90023 h 101617"/>
                <a:gd name="connsiteX8" fmla="*/ 3764 w 73293"/>
                <a:gd name="connsiteY8" fmla="*/ 91751 h 101617"/>
                <a:gd name="connsiteX9" fmla="*/ 3764 w 73293"/>
                <a:gd name="connsiteY9" fmla="*/ 99177 h 101617"/>
                <a:gd name="connsiteX10" fmla="*/ 4072 w 73293"/>
                <a:gd name="connsiteY10" fmla="*/ 100445 h 101617"/>
                <a:gd name="connsiteX11" fmla="*/ 5394 w 73293"/>
                <a:gd name="connsiteY11" fmla="*/ 101109 h 101617"/>
                <a:gd name="connsiteX12" fmla="*/ 7632 w 73293"/>
                <a:gd name="connsiteY12" fmla="*/ 101361 h 101617"/>
                <a:gd name="connsiteX13" fmla="*/ 11196 w 73293"/>
                <a:gd name="connsiteY13" fmla="*/ 101517 h 101617"/>
                <a:gd name="connsiteX14" fmla="*/ 14912 w 73293"/>
                <a:gd name="connsiteY14" fmla="*/ 101617 h 101617"/>
                <a:gd name="connsiteX15" fmla="*/ 17610 w 73293"/>
                <a:gd name="connsiteY15" fmla="*/ 101617 h 101617"/>
                <a:gd name="connsiteX16" fmla="*/ 27385 w 73293"/>
                <a:gd name="connsiteY16" fmla="*/ 100701 h 101617"/>
                <a:gd name="connsiteX17" fmla="*/ 35426 w 73293"/>
                <a:gd name="connsiteY17" fmla="*/ 97500 h 101617"/>
                <a:gd name="connsiteX18" fmla="*/ 41075 w 73293"/>
                <a:gd name="connsiteY18" fmla="*/ 91195 h 101617"/>
                <a:gd name="connsiteX19" fmla="*/ 43774 w 73293"/>
                <a:gd name="connsiteY19" fmla="*/ 80869 h 101617"/>
                <a:gd name="connsiteX20" fmla="*/ 43774 w 73293"/>
                <a:gd name="connsiteY20" fmla="*/ 77408 h 101617"/>
                <a:gd name="connsiteX21" fmla="*/ 53645 w 73293"/>
                <a:gd name="connsiteY21" fmla="*/ 77408 h 101617"/>
                <a:gd name="connsiteX22" fmla="*/ 58174 w 73293"/>
                <a:gd name="connsiteY22" fmla="*/ 77356 h 101617"/>
                <a:gd name="connsiteX23" fmla="*/ 63015 w 73293"/>
                <a:gd name="connsiteY23" fmla="*/ 77152 h 101617"/>
                <a:gd name="connsiteX24" fmla="*/ 67339 w 73293"/>
                <a:gd name="connsiteY24" fmla="*/ 76796 h 101617"/>
                <a:gd name="connsiteX25" fmla="*/ 70443 w 73293"/>
                <a:gd name="connsiteY25" fmla="*/ 76288 h 101617"/>
                <a:gd name="connsiteX26" fmla="*/ 72125 w 73293"/>
                <a:gd name="connsiteY26" fmla="*/ 75068 h 101617"/>
                <a:gd name="connsiteX27" fmla="*/ 72785 w 73293"/>
                <a:gd name="connsiteY27" fmla="*/ 73339 h 101617"/>
                <a:gd name="connsiteX28" fmla="*/ 73194 w 73293"/>
                <a:gd name="connsiteY28" fmla="*/ 67286 h 101617"/>
                <a:gd name="connsiteX29" fmla="*/ 73294 w 73293"/>
                <a:gd name="connsiteY29" fmla="*/ 61237 h 101617"/>
                <a:gd name="connsiteX30" fmla="*/ 73294 w 73293"/>
                <a:gd name="connsiteY30" fmla="*/ 2132 h 101617"/>
                <a:gd name="connsiteX31" fmla="*/ 72733 w 73293"/>
                <a:gd name="connsiteY31" fmla="*/ 608 h 101617"/>
                <a:gd name="connsiteX32" fmla="*/ 71360 w 73293"/>
                <a:gd name="connsiteY32" fmla="*/ 0 h 101617"/>
                <a:gd name="connsiteX33" fmla="*/ 62098 w 73293"/>
                <a:gd name="connsiteY33" fmla="*/ 0 h 101617"/>
                <a:gd name="connsiteX34" fmla="*/ 60673 w 73293"/>
                <a:gd name="connsiteY34" fmla="*/ 608 h 101617"/>
                <a:gd name="connsiteX35" fmla="*/ 60060 w 73293"/>
                <a:gd name="connsiteY35" fmla="*/ 2132 h 101617"/>
                <a:gd name="connsiteX36" fmla="*/ 60060 w 73293"/>
                <a:gd name="connsiteY36" fmla="*/ 61032 h 101617"/>
                <a:gd name="connsiteX37" fmla="*/ 59295 w 73293"/>
                <a:gd name="connsiteY37" fmla="*/ 63929 h 101617"/>
                <a:gd name="connsiteX38" fmla="*/ 56092 w 73293"/>
                <a:gd name="connsiteY38" fmla="*/ 64389 h 101617"/>
                <a:gd name="connsiteX39" fmla="*/ 43979 w 73293"/>
                <a:gd name="connsiteY39" fmla="*/ 64389 h 101617"/>
                <a:gd name="connsiteX40" fmla="*/ 43979 w 73293"/>
                <a:gd name="connsiteY40" fmla="*/ 31530 h 101617"/>
                <a:gd name="connsiteX41" fmla="*/ 43622 w 73293"/>
                <a:gd name="connsiteY41" fmla="*/ 30362 h 101617"/>
                <a:gd name="connsiteX42" fmla="*/ 42249 w 73293"/>
                <a:gd name="connsiteY42" fmla="*/ 29598 h 101617"/>
                <a:gd name="connsiteX43" fmla="*/ 39398 w 73293"/>
                <a:gd name="connsiteY43" fmla="*/ 28886 h 101617"/>
                <a:gd name="connsiteX44" fmla="*/ 35630 w 73293"/>
                <a:gd name="connsiteY44" fmla="*/ 28378 h 101617"/>
                <a:gd name="connsiteX45" fmla="*/ 31405 w 73293"/>
                <a:gd name="connsiteY45" fmla="*/ 28021 h 101617"/>
                <a:gd name="connsiteX46" fmla="*/ 27281 w 73293"/>
                <a:gd name="connsiteY46" fmla="*/ 27869 h 101617"/>
                <a:gd name="connsiteX47" fmla="*/ 7075 w 73293"/>
                <a:gd name="connsiteY47" fmla="*/ 34431 h 101617"/>
                <a:gd name="connsiteX48" fmla="*/ 0 w 73293"/>
                <a:gd name="connsiteY48" fmla="*/ 52994 h 101617"/>
                <a:gd name="connsiteX49" fmla="*/ 0 w 73293"/>
                <a:gd name="connsiteY49" fmla="*/ 55031 h 101617"/>
                <a:gd name="connsiteX50" fmla="*/ 6259 w 73293"/>
                <a:gd name="connsiteY50" fmla="*/ 71762 h 101617"/>
                <a:gd name="connsiteX51" fmla="*/ 23617 w 73293"/>
                <a:gd name="connsiteY51" fmla="*/ 77407 h 101617"/>
                <a:gd name="connsiteX52" fmla="*/ 12826 w 73293"/>
                <a:gd name="connsiteY52" fmla="*/ 52078 h 101617"/>
                <a:gd name="connsiteX53" fmla="*/ 16033 w 73293"/>
                <a:gd name="connsiteY53" fmla="*/ 42924 h 101617"/>
                <a:gd name="connsiteX54" fmla="*/ 25042 w 73293"/>
                <a:gd name="connsiteY54" fmla="*/ 39667 h 101617"/>
                <a:gd name="connsiteX55" fmla="*/ 31253 w 73293"/>
                <a:gd name="connsiteY55" fmla="*/ 39975 h 101617"/>
                <a:gd name="connsiteX56" fmla="*/ 31253 w 73293"/>
                <a:gd name="connsiteY56" fmla="*/ 64792 h 101617"/>
                <a:gd name="connsiteX57" fmla="*/ 23617 w 73293"/>
                <a:gd name="connsiteY57" fmla="*/ 64792 h 101617"/>
                <a:gd name="connsiteX58" fmla="*/ 15372 w 73293"/>
                <a:gd name="connsiteY58" fmla="*/ 61996 h 101617"/>
                <a:gd name="connsiteX59" fmla="*/ 12826 w 73293"/>
                <a:gd name="connsiteY59" fmla="*/ 53398 h 101617"/>
                <a:gd name="connsiteX60" fmla="*/ 12826 w 73293"/>
                <a:gd name="connsiteY60" fmla="*/ 52078 h 10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73293" h="101617">
                  <a:moveTo>
                    <a:pt x="23617" y="77408"/>
                  </a:moveTo>
                  <a:lnTo>
                    <a:pt x="31049" y="77408"/>
                  </a:lnTo>
                  <a:lnTo>
                    <a:pt x="31049" y="80461"/>
                  </a:lnTo>
                  <a:cubicBezTo>
                    <a:pt x="31049" y="82425"/>
                    <a:pt x="30708" y="84017"/>
                    <a:pt x="30032" y="85242"/>
                  </a:cubicBezTo>
                  <a:cubicBezTo>
                    <a:pt x="29351" y="86462"/>
                    <a:pt x="28318" y="87430"/>
                    <a:pt x="26924" y="88138"/>
                  </a:cubicBezTo>
                  <a:cubicBezTo>
                    <a:pt x="25535" y="88851"/>
                    <a:pt x="23837" y="89343"/>
                    <a:pt x="21835" y="89619"/>
                  </a:cubicBezTo>
                  <a:cubicBezTo>
                    <a:pt x="19833" y="89883"/>
                    <a:pt x="17510" y="90023"/>
                    <a:pt x="14864" y="90023"/>
                  </a:cubicBezTo>
                  <a:lnTo>
                    <a:pt x="5598" y="90023"/>
                  </a:lnTo>
                  <a:cubicBezTo>
                    <a:pt x="4377" y="90023"/>
                    <a:pt x="3764" y="90599"/>
                    <a:pt x="3764" y="91751"/>
                  </a:cubicBezTo>
                  <a:lnTo>
                    <a:pt x="3764" y="99177"/>
                  </a:lnTo>
                  <a:cubicBezTo>
                    <a:pt x="3764" y="99717"/>
                    <a:pt x="3868" y="100145"/>
                    <a:pt x="4072" y="100445"/>
                  </a:cubicBezTo>
                  <a:cubicBezTo>
                    <a:pt x="4272" y="100753"/>
                    <a:pt x="4713" y="100973"/>
                    <a:pt x="5394" y="101109"/>
                  </a:cubicBezTo>
                  <a:cubicBezTo>
                    <a:pt x="5802" y="101245"/>
                    <a:pt x="6547" y="101329"/>
                    <a:pt x="7632" y="101361"/>
                  </a:cubicBezTo>
                  <a:cubicBezTo>
                    <a:pt x="8717" y="101397"/>
                    <a:pt x="9906" y="101445"/>
                    <a:pt x="11196" y="101517"/>
                  </a:cubicBezTo>
                  <a:cubicBezTo>
                    <a:pt x="12485" y="101585"/>
                    <a:pt x="13722" y="101617"/>
                    <a:pt x="14912" y="101617"/>
                  </a:cubicBezTo>
                  <a:lnTo>
                    <a:pt x="17610" y="101617"/>
                  </a:lnTo>
                  <a:cubicBezTo>
                    <a:pt x="21074" y="101617"/>
                    <a:pt x="24330" y="101313"/>
                    <a:pt x="27385" y="100701"/>
                  </a:cubicBezTo>
                  <a:cubicBezTo>
                    <a:pt x="30436" y="100093"/>
                    <a:pt x="33119" y="99020"/>
                    <a:pt x="35426" y="97500"/>
                  </a:cubicBezTo>
                  <a:cubicBezTo>
                    <a:pt x="37732" y="95972"/>
                    <a:pt x="39618" y="93867"/>
                    <a:pt x="41075" y="91195"/>
                  </a:cubicBezTo>
                  <a:cubicBezTo>
                    <a:pt x="42537" y="88510"/>
                    <a:pt x="43434" y="85070"/>
                    <a:pt x="43774" y="80869"/>
                  </a:cubicBezTo>
                  <a:lnTo>
                    <a:pt x="43774" y="77408"/>
                  </a:lnTo>
                  <a:lnTo>
                    <a:pt x="53645" y="77408"/>
                  </a:lnTo>
                  <a:cubicBezTo>
                    <a:pt x="55002" y="77408"/>
                    <a:pt x="56512" y="77392"/>
                    <a:pt x="58174" y="77356"/>
                  </a:cubicBezTo>
                  <a:cubicBezTo>
                    <a:pt x="59839" y="77324"/>
                    <a:pt x="61449" y="77256"/>
                    <a:pt x="63015" y="77152"/>
                  </a:cubicBezTo>
                  <a:cubicBezTo>
                    <a:pt x="64572" y="77052"/>
                    <a:pt x="66014" y="76936"/>
                    <a:pt x="67339" y="76796"/>
                  </a:cubicBezTo>
                  <a:cubicBezTo>
                    <a:pt x="68661" y="76664"/>
                    <a:pt x="69698" y="76492"/>
                    <a:pt x="70443" y="76288"/>
                  </a:cubicBezTo>
                  <a:cubicBezTo>
                    <a:pt x="71260" y="75948"/>
                    <a:pt x="71816" y="75544"/>
                    <a:pt x="72125" y="75068"/>
                  </a:cubicBezTo>
                  <a:cubicBezTo>
                    <a:pt x="72429" y="74596"/>
                    <a:pt x="72649" y="74015"/>
                    <a:pt x="72785" y="73339"/>
                  </a:cubicBezTo>
                  <a:cubicBezTo>
                    <a:pt x="72989" y="71507"/>
                    <a:pt x="73126" y="69491"/>
                    <a:pt x="73194" y="67286"/>
                  </a:cubicBezTo>
                  <a:cubicBezTo>
                    <a:pt x="73262" y="65086"/>
                    <a:pt x="73294" y="63065"/>
                    <a:pt x="73294" y="61237"/>
                  </a:cubicBezTo>
                  <a:lnTo>
                    <a:pt x="73294" y="2132"/>
                  </a:lnTo>
                  <a:cubicBezTo>
                    <a:pt x="73294" y="1524"/>
                    <a:pt x="73106" y="1016"/>
                    <a:pt x="72733" y="608"/>
                  </a:cubicBezTo>
                  <a:cubicBezTo>
                    <a:pt x="72361" y="200"/>
                    <a:pt x="71904" y="0"/>
                    <a:pt x="71360" y="0"/>
                  </a:cubicBezTo>
                  <a:lnTo>
                    <a:pt x="62098" y="0"/>
                  </a:lnTo>
                  <a:cubicBezTo>
                    <a:pt x="61553" y="0"/>
                    <a:pt x="61077" y="200"/>
                    <a:pt x="60673" y="608"/>
                  </a:cubicBezTo>
                  <a:cubicBezTo>
                    <a:pt x="60264" y="1016"/>
                    <a:pt x="60060" y="1524"/>
                    <a:pt x="60060" y="2132"/>
                  </a:cubicBezTo>
                  <a:lnTo>
                    <a:pt x="60060" y="61032"/>
                  </a:lnTo>
                  <a:cubicBezTo>
                    <a:pt x="60060" y="62657"/>
                    <a:pt x="59804" y="63625"/>
                    <a:pt x="59295" y="63929"/>
                  </a:cubicBezTo>
                  <a:cubicBezTo>
                    <a:pt x="58786" y="64233"/>
                    <a:pt x="57717" y="64389"/>
                    <a:pt x="56092" y="64389"/>
                  </a:cubicBezTo>
                  <a:lnTo>
                    <a:pt x="43979" y="64389"/>
                  </a:lnTo>
                  <a:lnTo>
                    <a:pt x="43979" y="31530"/>
                  </a:lnTo>
                  <a:cubicBezTo>
                    <a:pt x="43979" y="30990"/>
                    <a:pt x="43859" y="30598"/>
                    <a:pt x="43622" y="30362"/>
                  </a:cubicBezTo>
                  <a:cubicBezTo>
                    <a:pt x="43386" y="30126"/>
                    <a:pt x="42926" y="29870"/>
                    <a:pt x="42249" y="29598"/>
                  </a:cubicBezTo>
                  <a:cubicBezTo>
                    <a:pt x="41500" y="29330"/>
                    <a:pt x="40551" y="29090"/>
                    <a:pt x="39398" y="28886"/>
                  </a:cubicBezTo>
                  <a:cubicBezTo>
                    <a:pt x="38245" y="28682"/>
                    <a:pt x="36987" y="28514"/>
                    <a:pt x="35630" y="28378"/>
                  </a:cubicBezTo>
                  <a:cubicBezTo>
                    <a:pt x="34272" y="28242"/>
                    <a:pt x="32863" y="28125"/>
                    <a:pt x="31405" y="28021"/>
                  </a:cubicBezTo>
                  <a:cubicBezTo>
                    <a:pt x="29948" y="27921"/>
                    <a:pt x="28570" y="27869"/>
                    <a:pt x="27281" y="27869"/>
                  </a:cubicBezTo>
                  <a:cubicBezTo>
                    <a:pt x="18527" y="27869"/>
                    <a:pt x="11788" y="30058"/>
                    <a:pt x="7075" y="34431"/>
                  </a:cubicBezTo>
                  <a:cubicBezTo>
                    <a:pt x="2354" y="38803"/>
                    <a:pt x="0" y="44993"/>
                    <a:pt x="0" y="52994"/>
                  </a:cubicBezTo>
                  <a:lnTo>
                    <a:pt x="0" y="55031"/>
                  </a:lnTo>
                  <a:cubicBezTo>
                    <a:pt x="0" y="62420"/>
                    <a:pt x="2082" y="67997"/>
                    <a:pt x="6259" y="71762"/>
                  </a:cubicBezTo>
                  <a:cubicBezTo>
                    <a:pt x="10435" y="75523"/>
                    <a:pt x="16217" y="77407"/>
                    <a:pt x="23617" y="77407"/>
                  </a:cubicBezTo>
                  <a:moveTo>
                    <a:pt x="12826" y="52078"/>
                  </a:moveTo>
                  <a:cubicBezTo>
                    <a:pt x="12826" y="48145"/>
                    <a:pt x="13895" y="45092"/>
                    <a:pt x="16033" y="42924"/>
                  </a:cubicBezTo>
                  <a:cubicBezTo>
                    <a:pt x="18171" y="40756"/>
                    <a:pt x="21174" y="39667"/>
                    <a:pt x="25042" y="39667"/>
                  </a:cubicBezTo>
                  <a:cubicBezTo>
                    <a:pt x="27213" y="39667"/>
                    <a:pt x="29283" y="39767"/>
                    <a:pt x="31253" y="39975"/>
                  </a:cubicBezTo>
                  <a:lnTo>
                    <a:pt x="31253" y="64792"/>
                  </a:lnTo>
                  <a:lnTo>
                    <a:pt x="23617" y="64792"/>
                  </a:lnTo>
                  <a:cubicBezTo>
                    <a:pt x="19817" y="64792"/>
                    <a:pt x="17066" y="63864"/>
                    <a:pt x="15372" y="61996"/>
                  </a:cubicBezTo>
                  <a:cubicBezTo>
                    <a:pt x="13674" y="60131"/>
                    <a:pt x="12826" y="57267"/>
                    <a:pt x="12826" y="53398"/>
                  </a:cubicBezTo>
                  <a:lnTo>
                    <a:pt x="12826" y="52078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4" name="Freeform 123">
              <a:extLst>
                <a:ext uri="{FF2B5EF4-FFF2-40B4-BE49-F238E27FC236}">
                  <a16:creationId xmlns:a16="http://schemas.microsoft.com/office/drawing/2014/main" id="{8BE181F3-C743-A8E0-7A69-2BF35E0972A0}"/>
                </a:ext>
              </a:extLst>
            </p:cNvPr>
            <p:cNvSpPr/>
            <p:nvPr/>
          </p:nvSpPr>
          <p:spPr>
            <a:xfrm>
              <a:off x="10902597" y="6074889"/>
              <a:ext cx="13238" cy="77407"/>
            </a:xfrm>
            <a:custGeom>
              <a:avLst/>
              <a:gdLst>
                <a:gd name="connsiteX0" fmla="*/ 2038 w 13238"/>
                <a:gd name="connsiteY0" fmla="*/ 77408 h 77407"/>
                <a:gd name="connsiteX1" fmla="*/ 11200 w 13238"/>
                <a:gd name="connsiteY1" fmla="*/ 77408 h 77407"/>
                <a:gd name="connsiteX2" fmla="*/ 12677 w 13238"/>
                <a:gd name="connsiteY2" fmla="*/ 76744 h 77407"/>
                <a:gd name="connsiteX3" fmla="*/ 13238 w 13238"/>
                <a:gd name="connsiteY3" fmla="*/ 75272 h 77407"/>
                <a:gd name="connsiteX4" fmla="*/ 13238 w 13238"/>
                <a:gd name="connsiteY4" fmla="*/ 2032 h 77407"/>
                <a:gd name="connsiteX5" fmla="*/ 12677 w 13238"/>
                <a:gd name="connsiteY5" fmla="*/ 608 h 77407"/>
                <a:gd name="connsiteX6" fmla="*/ 11200 w 13238"/>
                <a:gd name="connsiteY6" fmla="*/ 0 h 77407"/>
                <a:gd name="connsiteX7" fmla="*/ 2038 w 13238"/>
                <a:gd name="connsiteY7" fmla="*/ 0 h 77407"/>
                <a:gd name="connsiteX8" fmla="*/ 565 w 13238"/>
                <a:gd name="connsiteY8" fmla="*/ 608 h 77407"/>
                <a:gd name="connsiteX9" fmla="*/ 0 w 13238"/>
                <a:gd name="connsiteY9" fmla="*/ 2032 h 77407"/>
                <a:gd name="connsiteX10" fmla="*/ 0 w 13238"/>
                <a:gd name="connsiteY10" fmla="*/ 75272 h 77407"/>
                <a:gd name="connsiteX11" fmla="*/ 565 w 13238"/>
                <a:gd name="connsiteY11" fmla="*/ 76744 h 77407"/>
                <a:gd name="connsiteX12" fmla="*/ 2038 w 13238"/>
                <a:gd name="connsiteY12" fmla="*/ 77408 h 77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38" h="77407">
                  <a:moveTo>
                    <a:pt x="2038" y="77408"/>
                  </a:moveTo>
                  <a:lnTo>
                    <a:pt x="11200" y="77408"/>
                  </a:lnTo>
                  <a:cubicBezTo>
                    <a:pt x="11813" y="77408"/>
                    <a:pt x="12305" y="77188"/>
                    <a:pt x="12677" y="76744"/>
                  </a:cubicBezTo>
                  <a:cubicBezTo>
                    <a:pt x="13046" y="76304"/>
                    <a:pt x="13238" y="75816"/>
                    <a:pt x="13238" y="75272"/>
                  </a:cubicBezTo>
                  <a:lnTo>
                    <a:pt x="13238" y="2032"/>
                  </a:lnTo>
                  <a:cubicBezTo>
                    <a:pt x="13238" y="1488"/>
                    <a:pt x="13046" y="1012"/>
                    <a:pt x="12677" y="608"/>
                  </a:cubicBezTo>
                  <a:cubicBezTo>
                    <a:pt x="12305" y="200"/>
                    <a:pt x="11813" y="0"/>
                    <a:pt x="11200" y="0"/>
                  </a:cubicBezTo>
                  <a:lnTo>
                    <a:pt x="2038" y="0"/>
                  </a:lnTo>
                  <a:cubicBezTo>
                    <a:pt x="1430" y="0"/>
                    <a:pt x="933" y="200"/>
                    <a:pt x="565" y="608"/>
                  </a:cubicBezTo>
                  <a:cubicBezTo>
                    <a:pt x="188" y="1012"/>
                    <a:pt x="0" y="1488"/>
                    <a:pt x="0" y="2032"/>
                  </a:cubicBezTo>
                  <a:lnTo>
                    <a:pt x="0" y="75272"/>
                  </a:lnTo>
                  <a:cubicBezTo>
                    <a:pt x="0" y="75816"/>
                    <a:pt x="188" y="76304"/>
                    <a:pt x="565" y="76744"/>
                  </a:cubicBezTo>
                  <a:cubicBezTo>
                    <a:pt x="933" y="77188"/>
                    <a:pt x="1430" y="77408"/>
                    <a:pt x="2038" y="7740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5" name="Freeform 124">
              <a:extLst>
                <a:ext uri="{FF2B5EF4-FFF2-40B4-BE49-F238E27FC236}">
                  <a16:creationId xmlns:a16="http://schemas.microsoft.com/office/drawing/2014/main" id="{49812821-9F6D-3F08-6743-5F6316457177}"/>
                </a:ext>
              </a:extLst>
            </p:cNvPr>
            <p:cNvSpPr/>
            <p:nvPr/>
          </p:nvSpPr>
          <p:spPr>
            <a:xfrm>
              <a:off x="10633939" y="6168460"/>
              <a:ext cx="11404" cy="11394"/>
            </a:xfrm>
            <a:custGeom>
              <a:avLst/>
              <a:gdLst>
                <a:gd name="connsiteX0" fmla="*/ 2238 w 11404"/>
                <a:gd name="connsiteY0" fmla="*/ 11394 h 11394"/>
                <a:gd name="connsiteX1" fmla="*/ 9162 w 11404"/>
                <a:gd name="connsiteY1" fmla="*/ 11394 h 11394"/>
                <a:gd name="connsiteX2" fmla="*/ 10687 w 11404"/>
                <a:gd name="connsiteY2" fmla="*/ 10782 h 11394"/>
                <a:gd name="connsiteX3" fmla="*/ 11404 w 11404"/>
                <a:gd name="connsiteY3" fmla="*/ 9358 h 11394"/>
                <a:gd name="connsiteX4" fmla="*/ 11404 w 11404"/>
                <a:gd name="connsiteY4" fmla="*/ 2136 h 11394"/>
                <a:gd name="connsiteX5" fmla="*/ 10687 w 11404"/>
                <a:gd name="connsiteY5" fmla="*/ 560 h 11394"/>
                <a:gd name="connsiteX6" fmla="*/ 9162 w 11404"/>
                <a:gd name="connsiteY6" fmla="*/ 0 h 11394"/>
                <a:gd name="connsiteX7" fmla="*/ 2238 w 11404"/>
                <a:gd name="connsiteY7" fmla="*/ 0 h 11394"/>
                <a:gd name="connsiteX8" fmla="*/ 713 w 11404"/>
                <a:gd name="connsiteY8" fmla="*/ 560 h 11394"/>
                <a:gd name="connsiteX9" fmla="*/ 0 w 11404"/>
                <a:gd name="connsiteY9" fmla="*/ 2136 h 11394"/>
                <a:gd name="connsiteX10" fmla="*/ 0 w 11404"/>
                <a:gd name="connsiteY10" fmla="*/ 9358 h 11394"/>
                <a:gd name="connsiteX11" fmla="*/ 713 w 11404"/>
                <a:gd name="connsiteY11" fmla="*/ 10782 h 11394"/>
                <a:gd name="connsiteX12" fmla="*/ 2238 w 11404"/>
                <a:gd name="connsiteY12" fmla="*/ 11394 h 1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404" h="11394">
                  <a:moveTo>
                    <a:pt x="2238" y="11394"/>
                  </a:moveTo>
                  <a:lnTo>
                    <a:pt x="9162" y="11394"/>
                  </a:lnTo>
                  <a:cubicBezTo>
                    <a:pt x="9706" y="11394"/>
                    <a:pt x="10215" y="11186"/>
                    <a:pt x="10687" y="10782"/>
                  </a:cubicBezTo>
                  <a:cubicBezTo>
                    <a:pt x="11164" y="10374"/>
                    <a:pt x="11404" y="9902"/>
                    <a:pt x="11404" y="9358"/>
                  </a:cubicBezTo>
                  <a:lnTo>
                    <a:pt x="11404" y="2136"/>
                  </a:lnTo>
                  <a:cubicBezTo>
                    <a:pt x="11404" y="1456"/>
                    <a:pt x="11164" y="932"/>
                    <a:pt x="10687" y="560"/>
                  </a:cubicBezTo>
                  <a:cubicBezTo>
                    <a:pt x="10215" y="188"/>
                    <a:pt x="9706" y="0"/>
                    <a:pt x="9162" y="0"/>
                  </a:cubicBezTo>
                  <a:lnTo>
                    <a:pt x="2238" y="0"/>
                  </a:lnTo>
                  <a:cubicBezTo>
                    <a:pt x="1694" y="0"/>
                    <a:pt x="1185" y="188"/>
                    <a:pt x="713" y="560"/>
                  </a:cubicBezTo>
                  <a:cubicBezTo>
                    <a:pt x="236" y="932"/>
                    <a:pt x="0" y="1456"/>
                    <a:pt x="0" y="2136"/>
                  </a:cubicBezTo>
                  <a:lnTo>
                    <a:pt x="0" y="9358"/>
                  </a:lnTo>
                  <a:cubicBezTo>
                    <a:pt x="0" y="9902"/>
                    <a:pt x="236" y="10374"/>
                    <a:pt x="713" y="10782"/>
                  </a:cubicBezTo>
                  <a:cubicBezTo>
                    <a:pt x="1186" y="11186"/>
                    <a:pt x="1694" y="11394"/>
                    <a:pt x="2238" y="11394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6" name="Freeform 125">
              <a:extLst>
                <a:ext uri="{FF2B5EF4-FFF2-40B4-BE49-F238E27FC236}">
                  <a16:creationId xmlns:a16="http://schemas.microsoft.com/office/drawing/2014/main" id="{0454DD2F-5460-5D6F-F641-0A3AD0640EA8}"/>
                </a:ext>
              </a:extLst>
            </p:cNvPr>
            <p:cNvSpPr/>
            <p:nvPr/>
          </p:nvSpPr>
          <p:spPr>
            <a:xfrm>
              <a:off x="10601667" y="6074889"/>
              <a:ext cx="200456" cy="86552"/>
            </a:xfrm>
            <a:custGeom>
              <a:avLst/>
              <a:gdLst>
                <a:gd name="connsiteX0" fmla="*/ 7583 w 200456"/>
                <a:gd name="connsiteY0" fmla="*/ 78363 h 86552"/>
                <a:gd name="connsiteX1" fmla="*/ 17714 w 200456"/>
                <a:gd name="connsiteY1" fmla="*/ 84468 h 86552"/>
                <a:gd name="connsiteX2" fmla="*/ 32678 w 200456"/>
                <a:gd name="connsiteY2" fmla="*/ 86553 h 86552"/>
                <a:gd name="connsiteX3" fmla="*/ 43522 w 200456"/>
                <a:gd name="connsiteY3" fmla="*/ 86145 h 86552"/>
                <a:gd name="connsiteX4" fmla="*/ 53040 w 200456"/>
                <a:gd name="connsiteY4" fmla="*/ 85024 h 86552"/>
                <a:gd name="connsiteX5" fmla="*/ 55278 w 200456"/>
                <a:gd name="connsiteY5" fmla="*/ 82788 h 86552"/>
                <a:gd name="connsiteX6" fmla="*/ 55687 w 200456"/>
                <a:gd name="connsiteY6" fmla="*/ 58179 h 86552"/>
                <a:gd name="connsiteX7" fmla="*/ 58642 w 200456"/>
                <a:gd name="connsiteY7" fmla="*/ 48873 h 86552"/>
                <a:gd name="connsiteX8" fmla="*/ 67395 w 200456"/>
                <a:gd name="connsiteY8" fmla="*/ 46276 h 86552"/>
                <a:gd name="connsiteX9" fmla="*/ 69838 w 200456"/>
                <a:gd name="connsiteY9" fmla="*/ 46384 h 86552"/>
                <a:gd name="connsiteX10" fmla="*/ 72381 w 200456"/>
                <a:gd name="connsiteY10" fmla="*/ 46684 h 86552"/>
                <a:gd name="connsiteX11" fmla="*/ 72381 w 200456"/>
                <a:gd name="connsiteY11" fmla="*/ 64588 h 86552"/>
                <a:gd name="connsiteX12" fmla="*/ 73302 w 200456"/>
                <a:gd name="connsiteY12" fmla="*/ 71050 h 86552"/>
                <a:gd name="connsiteX13" fmla="*/ 75997 w 200456"/>
                <a:gd name="connsiteY13" fmla="*/ 74962 h 86552"/>
                <a:gd name="connsiteX14" fmla="*/ 80429 w 200456"/>
                <a:gd name="connsiteY14" fmla="*/ 76895 h 86552"/>
                <a:gd name="connsiteX15" fmla="*/ 86636 w 200456"/>
                <a:gd name="connsiteY15" fmla="*/ 77407 h 86552"/>
                <a:gd name="connsiteX16" fmla="*/ 96715 w 200456"/>
                <a:gd name="connsiteY16" fmla="*/ 77407 h 86552"/>
                <a:gd name="connsiteX17" fmla="*/ 100226 w 200456"/>
                <a:gd name="connsiteY17" fmla="*/ 77255 h 86552"/>
                <a:gd name="connsiteX18" fmla="*/ 103994 w 200456"/>
                <a:gd name="connsiteY18" fmla="*/ 76699 h 86552"/>
                <a:gd name="connsiteX19" fmla="*/ 107610 w 200456"/>
                <a:gd name="connsiteY19" fmla="*/ 75627 h 86552"/>
                <a:gd name="connsiteX20" fmla="*/ 110765 w 200456"/>
                <a:gd name="connsiteY20" fmla="*/ 73951 h 86552"/>
                <a:gd name="connsiteX21" fmla="*/ 117380 w 200456"/>
                <a:gd name="connsiteY21" fmla="*/ 76747 h 86552"/>
                <a:gd name="connsiteX22" fmla="*/ 124200 w 200456"/>
                <a:gd name="connsiteY22" fmla="*/ 77407 h 86552"/>
                <a:gd name="connsiteX23" fmla="*/ 176735 w 200456"/>
                <a:gd name="connsiteY23" fmla="*/ 77407 h 86552"/>
                <a:gd name="connsiteX24" fmla="*/ 184063 w 200456"/>
                <a:gd name="connsiteY24" fmla="*/ 77307 h 86552"/>
                <a:gd name="connsiteX25" fmla="*/ 191090 w 200456"/>
                <a:gd name="connsiteY25" fmla="*/ 77151 h 86552"/>
                <a:gd name="connsiteX26" fmla="*/ 195771 w 200456"/>
                <a:gd name="connsiteY26" fmla="*/ 76899 h 86552"/>
                <a:gd name="connsiteX27" fmla="*/ 198114 w 200456"/>
                <a:gd name="connsiteY27" fmla="*/ 75831 h 86552"/>
                <a:gd name="connsiteX28" fmla="*/ 199031 w 200456"/>
                <a:gd name="connsiteY28" fmla="*/ 73951 h 86552"/>
                <a:gd name="connsiteX29" fmla="*/ 200100 w 200456"/>
                <a:gd name="connsiteY29" fmla="*/ 66673 h 86552"/>
                <a:gd name="connsiteX30" fmla="*/ 200456 w 200456"/>
                <a:gd name="connsiteY30" fmla="*/ 59096 h 86552"/>
                <a:gd name="connsiteX31" fmla="*/ 200456 w 200456"/>
                <a:gd name="connsiteY31" fmla="*/ 54927 h 86552"/>
                <a:gd name="connsiteX32" fmla="*/ 198422 w 200456"/>
                <a:gd name="connsiteY32" fmla="*/ 42160 h 86552"/>
                <a:gd name="connsiteX33" fmla="*/ 192668 w 200456"/>
                <a:gd name="connsiteY33" fmla="*/ 33719 h 86552"/>
                <a:gd name="connsiteX34" fmla="*/ 183659 w 200456"/>
                <a:gd name="connsiteY34" fmla="*/ 29090 h 86552"/>
                <a:gd name="connsiteX35" fmla="*/ 171850 w 200456"/>
                <a:gd name="connsiteY35" fmla="*/ 27666 h 86552"/>
                <a:gd name="connsiteX36" fmla="*/ 167369 w 200456"/>
                <a:gd name="connsiteY36" fmla="*/ 27817 h 86552"/>
                <a:gd name="connsiteX37" fmla="*/ 161515 w 200456"/>
                <a:gd name="connsiteY37" fmla="*/ 28530 h 86552"/>
                <a:gd name="connsiteX38" fmla="*/ 155252 w 200456"/>
                <a:gd name="connsiteY38" fmla="*/ 30210 h 86552"/>
                <a:gd name="connsiteX39" fmla="*/ 149450 w 200456"/>
                <a:gd name="connsiteY39" fmla="*/ 33163 h 86552"/>
                <a:gd name="connsiteX40" fmla="*/ 149450 w 200456"/>
                <a:gd name="connsiteY40" fmla="*/ 2132 h 86552"/>
                <a:gd name="connsiteX41" fmla="*/ 148842 w 200456"/>
                <a:gd name="connsiteY41" fmla="*/ 608 h 86552"/>
                <a:gd name="connsiteX42" fmla="*/ 147412 w 200456"/>
                <a:gd name="connsiteY42" fmla="*/ 0 h 86552"/>
                <a:gd name="connsiteX43" fmla="*/ 138150 w 200456"/>
                <a:gd name="connsiteY43" fmla="*/ 0 h 86552"/>
                <a:gd name="connsiteX44" fmla="*/ 136773 w 200456"/>
                <a:gd name="connsiteY44" fmla="*/ 608 h 86552"/>
                <a:gd name="connsiteX45" fmla="*/ 136216 w 200456"/>
                <a:gd name="connsiteY45" fmla="*/ 2132 h 86552"/>
                <a:gd name="connsiteX46" fmla="*/ 136216 w 200456"/>
                <a:gd name="connsiteY46" fmla="*/ 64389 h 86552"/>
                <a:gd name="connsiteX47" fmla="*/ 122982 w 200456"/>
                <a:gd name="connsiteY47" fmla="*/ 64389 h 86552"/>
                <a:gd name="connsiteX48" fmla="*/ 121300 w 200456"/>
                <a:gd name="connsiteY48" fmla="*/ 64337 h 86552"/>
                <a:gd name="connsiteX49" fmla="*/ 119314 w 200456"/>
                <a:gd name="connsiteY49" fmla="*/ 64081 h 86552"/>
                <a:gd name="connsiteX50" fmla="*/ 118501 w 200456"/>
                <a:gd name="connsiteY50" fmla="*/ 63525 h 86552"/>
                <a:gd name="connsiteX51" fmla="*/ 117380 w 200456"/>
                <a:gd name="connsiteY51" fmla="*/ 62657 h 86552"/>
                <a:gd name="connsiteX52" fmla="*/ 117380 w 200456"/>
                <a:gd name="connsiteY52" fmla="*/ 35599 h 86552"/>
                <a:gd name="connsiteX53" fmla="*/ 116824 w 200456"/>
                <a:gd name="connsiteY53" fmla="*/ 34227 h 86552"/>
                <a:gd name="connsiteX54" fmla="*/ 115450 w 200456"/>
                <a:gd name="connsiteY54" fmla="*/ 33667 h 86552"/>
                <a:gd name="connsiteX55" fmla="*/ 106593 w 200456"/>
                <a:gd name="connsiteY55" fmla="*/ 33667 h 86552"/>
                <a:gd name="connsiteX56" fmla="*/ 105115 w 200456"/>
                <a:gd name="connsiteY56" fmla="*/ 34227 h 86552"/>
                <a:gd name="connsiteX57" fmla="*/ 104555 w 200456"/>
                <a:gd name="connsiteY57" fmla="*/ 35599 h 86552"/>
                <a:gd name="connsiteX58" fmla="*/ 104555 w 200456"/>
                <a:gd name="connsiteY58" fmla="*/ 60933 h 86552"/>
                <a:gd name="connsiteX59" fmla="*/ 103942 w 200456"/>
                <a:gd name="connsiteY59" fmla="*/ 62813 h 86552"/>
                <a:gd name="connsiteX60" fmla="*/ 102469 w 200456"/>
                <a:gd name="connsiteY60" fmla="*/ 63829 h 86552"/>
                <a:gd name="connsiteX61" fmla="*/ 100582 w 200456"/>
                <a:gd name="connsiteY61" fmla="*/ 64285 h 86552"/>
                <a:gd name="connsiteX62" fmla="*/ 98648 w 200456"/>
                <a:gd name="connsiteY62" fmla="*/ 64389 h 86552"/>
                <a:gd name="connsiteX63" fmla="*/ 94680 w 200456"/>
                <a:gd name="connsiteY63" fmla="*/ 64389 h 86552"/>
                <a:gd name="connsiteX64" fmla="*/ 94680 w 200456"/>
                <a:gd name="connsiteY64" fmla="*/ 64385 h 86552"/>
                <a:gd name="connsiteX65" fmla="*/ 89995 w 200456"/>
                <a:gd name="connsiteY65" fmla="*/ 64385 h 86552"/>
                <a:gd name="connsiteX66" fmla="*/ 86331 w 200456"/>
                <a:gd name="connsiteY66" fmla="*/ 63725 h 86552"/>
                <a:gd name="connsiteX67" fmla="*/ 85310 w 200456"/>
                <a:gd name="connsiteY67" fmla="*/ 60825 h 86552"/>
                <a:gd name="connsiteX68" fmla="*/ 85310 w 200456"/>
                <a:gd name="connsiteY68" fmla="*/ 37736 h 86552"/>
                <a:gd name="connsiteX69" fmla="*/ 84854 w 200456"/>
                <a:gd name="connsiteY69" fmla="*/ 36312 h 86552"/>
                <a:gd name="connsiteX70" fmla="*/ 83585 w 200456"/>
                <a:gd name="connsiteY70" fmla="*/ 35703 h 86552"/>
                <a:gd name="connsiteX71" fmla="*/ 76966 w 200456"/>
                <a:gd name="connsiteY71" fmla="*/ 34787 h 86552"/>
                <a:gd name="connsiteX72" fmla="*/ 68921 w 200456"/>
                <a:gd name="connsiteY72" fmla="*/ 34379 h 86552"/>
                <a:gd name="connsiteX73" fmla="*/ 49529 w 200456"/>
                <a:gd name="connsiteY73" fmla="*/ 39872 h 86552"/>
                <a:gd name="connsiteX74" fmla="*/ 42757 w 200456"/>
                <a:gd name="connsiteY74" fmla="*/ 56960 h 86552"/>
                <a:gd name="connsiteX75" fmla="*/ 42757 w 200456"/>
                <a:gd name="connsiteY75" fmla="*/ 57768 h 86552"/>
                <a:gd name="connsiteX76" fmla="*/ 42449 w 200456"/>
                <a:gd name="connsiteY76" fmla="*/ 73227 h 86552"/>
                <a:gd name="connsiteX77" fmla="*/ 38024 w 200456"/>
                <a:gd name="connsiteY77" fmla="*/ 73683 h 86552"/>
                <a:gd name="connsiteX78" fmla="*/ 32983 w 200456"/>
                <a:gd name="connsiteY78" fmla="*/ 73839 h 86552"/>
                <a:gd name="connsiteX79" fmla="*/ 22091 w 200456"/>
                <a:gd name="connsiteY79" fmla="*/ 71955 h 86552"/>
                <a:gd name="connsiteX80" fmla="*/ 15881 w 200456"/>
                <a:gd name="connsiteY80" fmla="*/ 66770 h 86552"/>
                <a:gd name="connsiteX81" fmla="*/ 13082 w 200456"/>
                <a:gd name="connsiteY81" fmla="*/ 58936 h 86552"/>
                <a:gd name="connsiteX82" fmla="*/ 12417 w 200456"/>
                <a:gd name="connsiteY82" fmla="*/ 49118 h 86552"/>
                <a:gd name="connsiteX83" fmla="*/ 12573 w 200456"/>
                <a:gd name="connsiteY83" fmla="*/ 45409 h 86552"/>
                <a:gd name="connsiteX84" fmla="*/ 12930 w 200456"/>
                <a:gd name="connsiteY84" fmla="*/ 40884 h 86552"/>
                <a:gd name="connsiteX85" fmla="*/ 11196 w 200456"/>
                <a:gd name="connsiteY85" fmla="*/ 38952 h 86552"/>
                <a:gd name="connsiteX86" fmla="*/ 3360 w 200456"/>
                <a:gd name="connsiteY86" fmla="*/ 38952 h 86552"/>
                <a:gd name="connsiteX87" fmla="*/ 1321 w 200456"/>
                <a:gd name="connsiteY87" fmla="*/ 40984 h 86552"/>
                <a:gd name="connsiteX88" fmla="*/ 761 w 200456"/>
                <a:gd name="connsiteY88" fmla="*/ 44493 h 86552"/>
                <a:gd name="connsiteX89" fmla="*/ 356 w 200456"/>
                <a:gd name="connsiteY89" fmla="*/ 48202 h 86552"/>
                <a:gd name="connsiteX90" fmla="*/ 100 w 200456"/>
                <a:gd name="connsiteY90" fmla="*/ 51663 h 86552"/>
                <a:gd name="connsiteX91" fmla="*/ 0 w 200456"/>
                <a:gd name="connsiteY91" fmla="*/ 54407 h 86552"/>
                <a:gd name="connsiteX92" fmla="*/ 1834 w 200456"/>
                <a:gd name="connsiteY92" fmla="*/ 68346 h 86552"/>
                <a:gd name="connsiteX93" fmla="*/ 7584 w 200456"/>
                <a:gd name="connsiteY93" fmla="*/ 78364 h 86552"/>
                <a:gd name="connsiteX94" fmla="*/ 149451 w 200456"/>
                <a:gd name="connsiteY94" fmla="*/ 44449 h 86552"/>
                <a:gd name="connsiteX95" fmla="*/ 153932 w 200456"/>
                <a:gd name="connsiteY95" fmla="*/ 42161 h 86552"/>
                <a:gd name="connsiteX96" fmla="*/ 159173 w 200456"/>
                <a:gd name="connsiteY96" fmla="*/ 40841 h 86552"/>
                <a:gd name="connsiteX97" fmla="*/ 164314 w 200456"/>
                <a:gd name="connsiteY97" fmla="*/ 40229 h 86552"/>
                <a:gd name="connsiteX98" fmla="*/ 168491 w 200456"/>
                <a:gd name="connsiteY98" fmla="*/ 40077 h 86552"/>
                <a:gd name="connsiteX99" fmla="*/ 177092 w 200456"/>
                <a:gd name="connsiteY99" fmla="*/ 40889 h 86552"/>
                <a:gd name="connsiteX100" fmla="*/ 183046 w 200456"/>
                <a:gd name="connsiteY100" fmla="*/ 43638 h 86552"/>
                <a:gd name="connsiteX101" fmla="*/ 186510 w 200456"/>
                <a:gd name="connsiteY101" fmla="*/ 48675 h 86552"/>
                <a:gd name="connsiteX102" fmla="*/ 187627 w 200456"/>
                <a:gd name="connsiteY102" fmla="*/ 56456 h 86552"/>
                <a:gd name="connsiteX103" fmla="*/ 187627 w 200456"/>
                <a:gd name="connsiteY103" fmla="*/ 57981 h 86552"/>
                <a:gd name="connsiteX104" fmla="*/ 187171 w 200456"/>
                <a:gd name="connsiteY104" fmla="*/ 63426 h 86552"/>
                <a:gd name="connsiteX105" fmla="*/ 185389 w 200456"/>
                <a:gd name="connsiteY105" fmla="*/ 64694 h 86552"/>
                <a:gd name="connsiteX106" fmla="*/ 161668 w 200456"/>
                <a:gd name="connsiteY106" fmla="*/ 64694 h 86552"/>
                <a:gd name="connsiteX107" fmla="*/ 154744 w 200456"/>
                <a:gd name="connsiteY107" fmla="*/ 64642 h 86552"/>
                <a:gd name="connsiteX108" fmla="*/ 149451 w 200456"/>
                <a:gd name="connsiteY108" fmla="*/ 64490 h 86552"/>
                <a:gd name="connsiteX109" fmla="*/ 149451 w 200456"/>
                <a:gd name="connsiteY109" fmla="*/ 44450 h 86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200456" h="86552">
                  <a:moveTo>
                    <a:pt x="7583" y="78363"/>
                  </a:moveTo>
                  <a:cubicBezTo>
                    <a:pt x="10194" y="81044"/>
                    <a:pt x="13574" y="83076"/>
                    <a:pt x="17714" y="84468"/>
                  </a:cubicBezTo>
                  <a:cubicBezTo>
                    <a:pt x="21850" y="85856"/>
                    <a:pt x="26840" y="86553"/>
                    <a:pt x="32678" y="86553"/>
                  </a:cubicBezTo>
                  <a:cubicBezTo>
                    <a:pt x="36410" y="86553"/>
                    <a:pt x="40026" y="86417"/>
                    <a:pt x="43522" y="86145"/>
                  </a:cubicBezTo>
                  <a:cubicBezTo>
                    <a:pt x="47017" y="85872"/>
                    <a:pt x="50189" y="85500"/>
                    <a:pt x="53040" y="85024"/>
                  </a:cubicBezTo>
                  <a:cubicBezTo>
                    <a:pt x="54534" y="84752"/>
                    <a:pt x="55278" y="84008"/>
                    <a:pt x="55278" y="82788"/>
                  </a:cubicBezTo>
                  <a:cubicBezTo>
                    <a:pt x="55414" y="80415"/>
                    <a:pt x="55687" y="58179"/>
                    <a:pt x="55687" y="58179"/>
                  </a:cubicBezTo>
                  <a:cubicBezTo>
                    <a:pt x="55687" y="53706"/>
                    <a:pt x="56668" y="50601"/>
                    <a:pt x="58642" y="48873"/>
                  </a:cubicBezTo>
                  <a:cubicBezTo>
                    <a:pt x="60608" y="47144"/>
                    <a:pt x="63527" y="46276"/>
                    <a:pt x="67395" y="46276"/>
                  </a:cubicBezTo>
                  <a:cubicBezTo>
                    <a:pt x="68344" y="46276"/>
                    <a:pt x="69157" y="46312"/>
                    <a:pt x="69838" y="46384"/>
                  </a:cubicBezTo>
                  <a:cubicBezTo>
                    <a:pt x="70515" y="46448"/>
                    <a:pt x="71368" y="46552"/>
                    <a:pt x="72381" y="46684"/>
                  </a:cubicBezTo>
                  <a:lnTo>
                    <a:pt x="72381" y="64588"/>
                  </a:lnTo>
                  <a:cubicBezTo>
                    <a:pt x="72381" y="67233"/>
                    <a:pt x="72689" y="69389"/>
                    <a:pt x="73302" y="71050"/>
                  </a:cubicBezTo>
                  <a:cubicBezTo>
                    <a:pt x="73910" y="72710"/>
                    <a:pt x="74811" y="74014"/>
                    <a:pt x="75997" y="74962"/>
                  </a:cubicBezTo>
                  <a:cubicBezTo>
                    <a:pt x="77182" y="75915"/>
                    <a:pt x="78659" y="76559"/>
                    <a:pt x="80429" y="76895"/>
                  </a:cubicBezTo>
                  <a:cubicBezTo>
                    <a:pt x="82191" y="77235"/>
                    <a:pt x="84261" y="77407"/>
                    <a:pt x="86636" y="77407"/>
                  </a:cubicBezTo>
                  <a:lnTo>
                    <a:pt x="96715" y="77407"/>
                  </a:lnTo>
                  <a:cubicBezTo>
                    <a:pt x="97800" y="77407"/>
                    <a:pt x="98969" y="77355"/>
                    <a:pt x="100226" y="77255"/>
                  </a:cubicBezTo>
                  <a:cubicBezTo>
                    <a:pt x="101480" y="77151"/>
                    <a:pt x="102737" y="76967"/>
                    <a:pt x="103994" y="76699"/>
                  </a:cubicBezTo>
                  <a:cubicBezTo>
                    <a:pt x="105248" y="76427"/>
                    <a:pt x="106453" y="76071"/>
                    <a:pt x="107610" y="75627"/>
                  </a:cubicBezTo>
                  <a:cubicBezTo>
                    <a:pt x="108763" y="75187"/>
                    <a:pt x="109813" y="74627"/>
                    <a:pt x="110765" y="73951"/>
                  </a:cubicBezTo>
                  <a:cubicBezTo>
                    <a:pt x="112527" y="75375"/>
                    <a:pt x="114734" y="76307"/>
                    <a:pt x="117380" y="76747"/>
                  </a:cubicBezTo>
                  <a:cubicBezTo>
                    <a:pt x="120027" y="77187"/>
                    <a:pt x="121621" y="77407"/>
                    <a:pt x="124200" y="77407"/>
                  </a:cubicBezTo>
                  <a:lnTo>
                    <a:pt x="176735" y="77407"/>
                  </a:lnTo>
                  <a:cubicBezTo>
                    <a:pt x="179110" y="77407"/>
                    <a:pt x="181552" y="77371"/>
                    <a:pt x="184063" y="77307"/>
                  </a:cubicBezTo>
                  <a:cubicBezTo>
                    <a:pt x="186574" y="77239"/>
                    <a:pt x="188916" y="77187"/>
                    <a:pt x="191090" y="77151"/>
                  </a:cubicBezTo>
                  <a:cubicBezTo>
                    <a:pt x="193261" y="77119"/>
                    <a:pt x="194823" y="77035"/>
                    <a:pt x="195771" y="76899"/>
                  </a:cubicBezTo>
                  <a:cubicBezTo>
                    <a:pt x="196856" y="76763"/>
                    <a:pt x="197637" y="76407"/>
                    <a:pt x="198114" y="75831"/>
                  </a:cubicBezTo>
                  <a:cubicBezTo>
                    <a:pt x="198586" y="75255"/>
                    <a:pt x="198895" y="74627"/>
                    <a:pt x="199031" y="73951"/>
                  </a:cubicBezTo>
                  <a:cubicBezTo>
                    <a:pt x="199503" y="71918"/>
                    <a:pt x="199860" y="69490"/>
                    <a:pt x="200100" y="66673"/>
                  </a:cubicBezTo>
                  <a:cubicBezTo>
                    <a:pt x="200336" y="63865"/>
                    <a:pt x="200456" y="61336"/>
                    <a:pt x="200456" y="59096"/>
                  </a:cubicBezTo>
                  <a:lnTo>
                    <a:pt x="200456" y="54927"/>
                  </a:lnTo>
                  <a:cubicBezTo>
                    <a:pt x="200456" y="49910"/>
                    <a:pt x="199776" y="45653"/>
                    <a:pt x="198422" y="42160"/>
                  </a:cubicBezTo>
                  <a:cubicBezTo>
                    <a:pt x="197061" y="38672"/>
                    <a:pt x="195143" y="35855"/>
                    <a:pt x="192668" y="33719"/>
                  </a:cubicBezTo>
                  <a:cubicBezTo>
                    <a:pt x="190189" y="31582"/>
                    <a:pt x="187186" y="30042"/>
                    <a:pt x="183659" y="29090"/>
                  </a:cubicBezTo>
                  <a:cubicBezTo>
                    <a:pt x="180127" y="28142"/>
                    <a:pt x="176190" y="27666"/>
                    <a:pt x="171850" y="27666"/>
                  </a:cubicBezTo>
                  <a:cubicBezTo>
                    <a:pt x="170693" y="27666"/>
                    <a:pt x="169199" y="27713"/>
                    <a:pt x="167369" y="27817"/>
                  </a:cubicBezTo>
                  <a:cubicBezTo>
                    <a:pt x="165535" y="27921"/>
                    <a:pt x="163585" y="28157"/>
                    <a:pt x="161515" y="28530"/>
                  </a:cubicBezTo>
                  <a:cubicBezTo>
                    <a:pt x="159441" y="28902"/>
                    <a:pt x="157358" y="29466"/>
                    <a:pt x="155252" y="30210"/>
                  </a:cubicBezTo>
                  <a:cubicBezTo>
                    <a:pt x="153146" y="30958"/>
                    <a:pt x="151212" y="31939"/>
                    <a:pt x="149450" y="33163"/>
                  </a:cubicBezTo>
                  <a:lnTo>
                    <a:pt x="149450" y="2132"/>
                  </a:lnTo>
                  <a:cubicBezTo>
                    <a:pt x="149450" y="1524"/>
                    <a:pt x="149246" y="1016"/>
                    <a:pt x="148842" y="608"/>
                  </a:cubicBezTo>
                  <a:cubicBezTo>
                    <a:pt x="148433" y="200"/>
                    <a:pt x="147957" y="0"/>
                    <a:pt x="147412" y="0"/>
                  </a:cubicBezTo>
                  <a:lnTo>
                    <a:pt x="138150" y="0"/>
                  </a:lnTo>
                  <a:cubicBezTo>
                    <a:pt x="137606" y="0"/>
                    <a:pt x="137145" y="200"/>
                    <a:pt x="136773" y="608"/>
                  </a:cubicBezTo>
                  <a:cubicBezTo>
                    <a:pt x="136400" y="1016"/>
                    <a:pt x="136216" y="1524"/>
                    <a:pt x="136216" y="2132"/>
                  </a:cubicBezTo>
                  <a:lnTo>
                    <a:pt x="136216" y="64389"/>
                  </a:lnTo>
                  <a:lnTo>
                    <a:pt x="122982" y="64389"/>
                  </a:lnTo>
                  <a:cubicBezTo>
                    <a:pt x="122506" y="64389"/>
                    <a:pt x="121945" y="64373"/>
                    <a:pt x="121300" y="64337"/>
                  </a:cubicBezTo>
                  <a:cubicBezTo>
                    <a:pt x="120652" y="64301"/>
                    <a:pt x="119991" y="64217"/>
                    <a:pt x="119314" y="64081"/>
                  </a:cubicBezTo>
                  <a:cubicBezTo>
                    <a:pt x="118638" y="63949"/>
                    <a:pt x="119042" y="63765"/>
                    <a:pt x="118501" y="63525"/>
                  </a:cubicBezTo>
                  <a:cubicBezTo>
                    <a:pt x="117957" y="63285"/>
                    <a:pt x="117584" y="62997"/>
                    <a:pt x="117380" y="62657"/>
                  </a:cubicBezTo>
                  <a:lnTo>
                    <a:pt x="117380" y="35599"/>
                  </a:lnTo>
                  <a:cubicBezTo>
                    <a:pt x="117380" y="35059"/>
                    <a:pt x="117192" y="34599"/>
                    <a:pt x="116824" y="34227"/>
                  </a:cubicBezTo>
                  <a:cubicBezTo>
                    <a:pt x="116447" y="33855"/>
                    <a:pt x="115991" y="33667"/>
                    <a:pt x="115450" y="33667"/>
                  </a:cubicBezTo>
                  <a:lnTo>
                    <a:pt x="106593" y="33667"/>
                  </a:lnTo>
                  <a:cubicBezTo>
                    <a:pt x="105980" y="33667"/>
                    <a:pt x="105488" y="33855"/>
                    <a:pt x="105115" y="34227"/>
                  </a:cubicBezTo>
                  <a:cubicBezTo>
                    <a:pt x="104743" y="34599"/>
                    <a:pt x="104555" y="35059"/>
                    <a:pt x="104555" y="35599"/>
                  </a:cubicBezTo>
                  <a:lnTo>
                    <a:pt x="104555" y="60933"/>
                  </a:lnTo>
                  <a:cubicBezTo>
                    <a:pt x="104555" y="61745"/>
                    <a:pt x="104351" y="62369"/>
                    <a:pt x="103942" y="62813"/>
                  </a:cubicBezTo>
                  <a:cubicBezTo>
                    <a:pt x="103538" y="63253"/>
                    <a:pt x="103041" y="63593"/>
                    <a:pt x="102469" y="63829"/>
                  </a:cubicBezTo>
                  <a:cubicBezTo>
                    <a:pt x="101892" y="64065"/>
                    <a:pt x="101259" y="64217"/>
                    <a:pt x="100582" y="64285"/>
                  </a:cubicBezTo>
                  <a:cubicBezTo>
                    <a:pt x="99906" y="64357"/>
                    <a:pt x="99257" y="64389"/>
                    <a:pt x="98648" y="64389"/>
                  </a:cubicBezTo>
                  <a:lnTo>
                    <a:pt x="94680" y="64389"/>
                  </a:lnTo>
                  <a:lnTo>
                    <a:pt x="94680" y="64385"/>
                  </a:lnTo>
                  <a:lnTo>
                    <a:pt x="89995" y="64385"/>
                  </a:lnTo>
                  <a:cubicBezTo>
                    <a:pt x="88229" y="64385"/>
                    <a:pt x="87008" y="64169"/>
                    <a:pt x="86331" y="63725"/>
                  </a:cubicBezTo>
                  <a:cubicBezTo>
                    <a:pt x="85651" y="63285"/>
                    <a:pt x="85310" y="62317"/>
                    <a:pt x="85310" y="60825"/>
                  </a:cubicBezTo>
                  <a:lnTo>
                    <a:pt x="85310" y="37736"/>
                  </a:lnTo>
                  <a:cubicBezTo>
                    <a:pt x="85310" y="37060"/>
                    <a:pt x="85162" y="36584"/>
                    <a:pt x="84854" y="36312"/>
                  </a:cubicBezTo>
                  <a:cubicBezTo>
                    <a:pt x="84550" y="36043"/>
                    <a:pt x="84125" y="35839"/>
                    <a:pt x="83585" y="35703"/>
                  </a:cubicBezTo>
                  <a:cubicBezTo>
                    <a:pt x="81819" y="35363"/>
                    <a:pt x="79612" y="35059"/>
                    <a:pt x="76966" y="34787"/>
                  </a:cubicBezTo>
                  <a:cubicBezTo>
                    <a:pt x="74319" y="34515"/>
                    <a:pt x="71636" y="34379"/>
                    <a:pt x="68921" y="34379"/>
                  </a:cubicBezTo>
                  <a:cubicBezTo>
                    <a:pt x="60508" y="34379"/>
                    <a:pt x="54041" y="36212"/>
                    <a:pt x="49529" y="39872"/>
                  </a:cubicBezTo>
                  <a:cubicBezTo>
                    <a:pt x="45016" y="43533"/>
                    <a:pt x="42757" y="49230"/>
                    <a:pt x="42757" y="56960"/>
                  </a:cubicBezTo>
                  <a:lnTo>
                    <a:pt x="42757" y="57768"/>
                  </a:lnTo>
                  <a:cubicBezTo>
                    <a:pt x="42757" y="59124"/>
                    <a:pt x="42521" y="71531"/>
                    <a:pt x="42449" y="73227"/>
                  </a:cubicBezTo>
                  <a:cubicBezTo>
                    <a:pt x="41027" y="73431"/>
                    <a:pt x="39550" y="73583"/>
                    <a:pt x="38024" y="73683"/>
                  </a:cubicBezTo>
                  <a:cubicBezTo>
                    <a:pt x="36499" y="73787"/>
                    <a:pt x="34817" y="73839"/>
                    <a:pt x="32983" y="73839"/>
                  </a:cubicBezTo>
                  <a:cubicBezTo>
                    <a:pt x="28438" y="73839"/>
                    <a:pt x="24806" y="73211"/>
                    <a:pt x="22091" y="71955"/>
                  </a:cubicBezTo>
                  <a:cubicBezTo>
                    <a:pt x="19377" y="70703"/>
                    <a:pt x="17306" y="68974"/>
                    <a:pt x="15881" y="66770"/>
                  </a:cubicBezTo>
                  <a:cubicBezTo>
                    <a:pt x="14455" y="64565"/>
                    <a:pt x="13522" y="61953"/>
                    <a:pt x="13082" y="58936"/>
                  </a:cubicBezTo>
                  <a:cubicBezTo>
                    <a:pt x="12641" y="55920"/>
                    <a:pt x="12417" y="52647"/>
                    <a:pt x="12417" y="49118"/>
                  </a:cubicBezTo>
                  <a:cubicBezTo>
                    <a:pt x="12417" y="48170"/>
                    <a:pt x="12469" y="46934"/>
                    <a:pt x="12573" y="45409"/>
                  </a:cubicBezTo>
                  <a:cubicBezTo>
                    <a:pt x="12673" y="43881"/>
                    <a:pt x="12790" y="42373"/>
                    <a:pt x="12930" y="40884"/>
                  </a:cubicBezTo>
                  <a:cubicBezTo>
                    <a:pt x="13066" y="39592"/>
                    <a:pt x="12485" y="38952"/>
                    <a:pt x="11196" y="38952"/>
                  </a:cubicBezTo>
                  <a:lnTo>
                    <a:pt x="3360" y="38952"/>
                  </a:lnTo>
                  <a:cubicBezTo>
                    <a:pt x="2202" y="38952"/>
                    <a:pt x="1526" y="39624"/>
                    <a:pt x="1321" y="40984"/>
                  </a:cubicBezTo>
                  <a:cubicBezTo>
                    <a:pt x="1117" y="42069"/>
                    <a:pt x="933" y="43237"/>
                    <a:pt x="761" y="44493"/>
                  </a:cubicBezTo>
                  <a:cubicBezTo>
                    <a:pt x="593" y="45749"/>
                    <a:pt x="457" y="46986"/>
                    <a:pt x="356" y="48202"/>
                  </a:cubicBezTo>
                  <a:cubicBezTo>
                    <a:pt x="252" y="49426"/>
                    <a:pt x="168" y="50578"/>
                    <a:pt x="100" y="51663"/>
                  </a:cubicBezTo>
                  <a:cubicBezTo>
                    <a:pt x="32" y="52751"/>
                    <a:pt x="0" y="53663"/>
                    <a:pt x="0" y="54407"/>
                  </a:cubicBezTo>
                  <a:cubicBezTo>
                    <a:pt x="0" y="59700"/>
                    <a:pt x="609" y="64345"/>
                    <a:pt x="1834" y="68346"/>
                  </a:cubicBezTo>
                  <a:cubicBezTo>
                    <a:pt x="3055" y="72343"/>
                    <a:pt x="4969" y="75688"/>
                    <a:pt x="7584" y="78364"/>
                  </a:cubicBezTo>
                  <a:moveTo>
                    <a:pt x="149451" y="44449"/>
                  </a:moveTo>
                  <a:cubicBezTo>
                    <a:pt x="150740" y="43501"/>
                    <a:pt x="152230" y="42741"/>
                    <a:pt x="153932" y="42161"/>
                  </a:cubicBezTo>
                  <a:cubicBezTo>
                    <a:pt x="155625" y="41585"/>
                    <a:pt x="157375" y="41145"/>
                    <a:pt x="159173" y="40841"/>
                  </a:cubicBezTo>
                  <a:cubicBezTo>
                    <a:pt x="160971" y="40537"/>
                    <a:pt x="162685" y="40333"/>
                    <a:pt x="164314" y="40229"/>
                  </a:cubicBezTo>
                  <a:cubicBezTo>
                    <a:pt x="165944" y="40129"/>
                    <a:pt x="167334" y="40077"/>
                    <a:pt x="168491" y="40077"/>
                  </a:cubicBezTo>
                  <a:cubicBezTo>
                    <a:pt x="171810" y="40077"/>
                    <a:pt x="174677" y="40349"/>
                    <a:pt x="177092" y="40889"/>
                  </a:cubicBezTo>
                  <a:cubicBezTo>
                    <a:pt x="179498" y="41433"/>
                    <a:pt x="181485" y="42349"/>
                    <a:pt x="183046" y="43638"/>
                  </a:cubicBezTo>
                  <a:cubicBezTo>
                    <a:pt x="184608" y="44926"/>
                    <a:pt x="185761" y="46602"/>
                    <a:pt x="186510" y="48675"/>
                  </a:cubicBezTo>
                  <a:cubicBezTo>
                    <a:pt x="187255" y="50743"/>
                    <a:pt x="187627" y="53336"/>
                    <a:pt x="187627" y="56456"/>
                  </a:cubicBezTo>
                  <a:lnTo>
                    <a:pt x="187627" y="57981"/>
                  </a:lnTo>
                  <a:cubicBezTo>
                    <a:pt x="187627" y="60761"/>
                    <a:pt x="187475" y="62578"/>
                    <a:pt x="187171" y="63426"/>
                  </a:cubicBezTo>
                  <a:cubicBezTo>
                    <a:pt x="186867" y="64270"/>
                    <a:pt x="186270" y="64694"/>
                    <a:pt x="185389" y="64694"/>
                  </a:cubicBezTo>
                  <a:lnTo>
                    <a:pt x="161668" y="64694"/>
                  </a:lnTo>
                  <a:cubicBezTo>
                    <a:pt x="159021" y="64694"/>
                    <a:pt x="156715" y="64678"/>
                    <a:pt x="154744" y="64642"/>
                  </a:cubicBezTo>
                  <a:cubicBezTo>
                    <a:pt x="152774" y="64610"/>
                    <a:pt x="151008" y="64558"/>
                    <a:pt x="149451" y="64490"/>
                  </a:cubicBezTo>
                  <a:lnTo>
                    <a:pt x="149451" y="4445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7" name="Freeform 126">
              <a:extLst>
                <a:ext uri="{FF2B5EF4-FFF2-40B4-BE49-F238E27FC236}">
                  <a16:creationId xmlns:a16="http://schemas.microsoft.com/office/drawing/2014/main" id="{BC2783BF-6B2A-EAEF-4B83-9158FC2967F4}"/>
                </a:ext>
              </a:extLst>
            </p:cNvPr>
            <p:cNvSpPr/>
            <p:nvPr/>
          </p:nvSpPr>
          <p:spPr>
            <a:xfrm>
              <a:off x="10615001" y="6168460"/>
              <a:ext cx="11504" cy="11394"/>
            </a:xfrm>
            <a:custGeom>
              <a:avLst/>
              <a:gdLst>
                <a:gd name="connsiteX0" fmla="*/ 2343 w 11504"/>
                <a:gd name="connsiteY0" fmla="*/ 0 h 11394"/>
                <a:gd name="connsiteX1" fmla="*/ 713 w 11504"/>
                <a:gd name="connsiteY1" fmla="*/ 560 h 11394"/>
                <a:gd name="connsiteX2" fmla="*/ 0 w 11504"/>
                <a:gd name="connsiteY2" fmla="*/ 2136 h 11394"/>
                <a:gd name="connsiteX3" fmla="*/ 0 w 11504"/>
                <a:gd name="connsiteY3" fmla="*/ 9358 h 11394"/>
                <a:gd name="connsiteX4" fmla="*/ 713 w 11504"/>
                <a:gd name="connsiteY4" fmla="*/ 10782 h 11394"/>
                <a:gd name="connsiteX5" fmla="*/ 2343 w 11504"/>
                <a:gd name="connsiteY5" fmla="*/ 11394 h 11394"/>
                <a:gd name="connsiteX6" fmla="*/ 9162 w 11504"/>
                <a:gd name="connsiteY6" fmla="*/ 11394 h 11394"/>
                <a:gd name="connsiteX7" fmla="*/ 10739 w 11504"/>
                <a:gd name="connsiteY7" fmla="*/ 10782 h 11394"/>
                <a:gd name="connsiteX8" fmla="*/ 11504 w 11504"/>
                <a:gd name="connsiteY8" fmla="*/ 9358 h 11394"/>
                <a:gd name="connsiteX9" fmla="*/ 11504 w 11504"/>
                <a:gd name="connsiteY9" fmla="*/ 2136 h 11394"/>
                <a:gd name="connsiteX10" fmla="*/ 10791 w 11504"/>
                <a:gd name="connsiteY10" fmla="*/ 560 h 11394"/>
                <a:gd name="connsiteX11" fmla="*/ 9162 w 11504"/>
                <a:gd name="connsiteY11" fmla="*/ 0 h 11394"/>
                <a:gd name="connsiteX12" fmla="*/ 2343 w 11504"/>
                <a:gd name="connsiteY12" fmla="*/ 0 h 1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504" h="11394">
                  <a:moveTo>
                    <a:pt x="2343" y="0"/>
                  </a:moveTo>
                  <a:cubicBezTo>
                    <a:pt x="1734" y="0"/>
                    <a:pt x="1189" y="188"/>
                    <a:pt x="713" y="560"/>
                  </a:cubicBezTo>
                  <a:cubicBezTo>
                    <a:pt x="240" y="932"/>
                    <a:pt x="0" y="1460"/>
                    <a:pt x="0" y="2136"/>
                  </a:cubicBezTo>
                  <a:lnTo>
                    <a:pt x="0" y="9358"/>
                  </a:lnTo>
                  <a:cubicBezTo>
                    <a:pt x="0" y="9902"/>
                    <a:pt x="240" y="10374"/>
                    <a:pt x="713" y="10782"/>
                  </a:cubicBezTo>
                  <a:cubicBezTo>
                    <a:pt x="1189" y="11190"/>
                    <a:pt x="1734" y="11394"/>
                    <a:pt x="2343" y="11394"/>
                  </a:cubicBezTo>
                  <a:lnTo>
                    <a:pt x="9162" y="11394"/>
                  </a:lnTo>
                  <a:cubicBezTo>
                    <a:pt x="9706" y="11394"/>
                    <a:pt x="10231" y="11190"/>
                    <a:pt x="10739" y="10782"/>
                  </a:cubicBezTo>
                  <a:cubicBezTo>
                    <a:pt x="11252" y="10374"/>
                    <a:pt x="11504" y="9902"/>
                    <a:pt x="11504" y="9358"/>
                  </a:cubicBezTo>
                  <a:lnTo>
                    <a:pt x="11504" y="2136"/>
                  </a:lnTo>
                  <a:cubicBezTo>
                    <a:pt x="11504" y="1460"/>
                    <a:pt x="11268" y="932"/>
                    <a:pt x="10791" y="560"/>
                  </a:cubicBezTo>
                  <a:cubicBezTo>
                    <a:pt x="10319" y="188"/>
                    <a:pt x="9774" y="0"/>
                    <a:pt x="9162" y="0"/>
                  </a:cubicBezTo>
                  <a:lnTo>
                    <a:pt x="23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8" name="Freeform 127">
              <a:extLst>
                <a:ext uri="{FF2B5EF4-FFF2-40B4-BE49-F238E27FC236}">
                  <a16:creationId xmlns:a16="http://schemas.microsoft.com/office/drawing/2014/main" id="{C31D1CA1-047C-3590-5168-CC933915F1C4}"/>
                </a:ext>
              </a:extLst>
            </p:cNvPr>
            <p:cNvSpPr/>
            <p:nvPr/>
          </p:nvSpPr>
          <p:spPr>
            <a:xfrm>
              <a:off x="11069138" y="6324924"/>
              <a:ext cx="36654" cy="78628"/>
            </a:xfrm>
            <a:custGeom>
              <a:avLst/>
              <a:gdLst>
                <a:gd name="connsiteX0" fmla="*/ 36042 w 36654"/>
                <a:gd name="connsiteY0" fmla="*/ 1372 h 78628"/>
                <a:gd name="connsiteX1" fmla="*/ 34821 w 36654"/>
                <a:gd name="connsiteY1" fmla="*/ 812 h 78628"/>
                <a:gd name="connsiteX2" fmla="*/ 31970 w 36654"/>
                <a:gd name="connsiteY2" fmla="*/ 252 h 78628"/>
                <a:gd name="connsiteX3" fmla="*/ 28710 w 36654"/>
                <a:gd name="connsiteY3" fmla="*/ 0 h 78628"/>
                <a:gd name="connsiteX4" fmla="*/ 21482 w 36654"/>
                <a:gd name="connsiteY4" fmla="*/ 712 h 78628"/>
                <a:gd name="connsiteX5" fmla="*/ 15937 w 36654"/>
                <a:gd name="connsiteY5" fmla="*/ 3253 h 78628"/>
                <a:gd name="connsiteX6" fmla="*/ 12373 w 36654"/>
                <a:gd name="connsiteY6" fmla="*/ 8238 h 78628"/>
                <a:gd name="connsiteX7" fmla="*/ 11100 w 36654"/>
                <a:gd name="connsiteY7" fmla="*/ 16276 h 78628"/>
                <a:gd name="connsiteX8" fmla="*/ 11100 w 36654"/>
                <a:gd name="connsiteY8" fmla="*/ 21261 h 78628"/>
                <a:gd name="connsiteX9" fmla="*/ 2038 w 36654"/>
                <a:gd name="connsiteY9" fmla="*/ 21261 h 78628"/>
                <a:gd name="connsiteX10" fmla="*/ 613 w 36654"/>
                <a:gd name="connsiteY10" fmla="*/ 21869 h 78628"/>
                <a:gd name="connsiteX11" fmla="*/ 0 w 36654"/>
                <a:gd name="connsiteY11" fmla="*/ 23293 h 78628"/>
                <a:gd name="connsiteX12" fmla="*/ 0 w 36654"/>
                <a:gd name="connsiteY12" fmla="*/ 27974 h 78628"/>
                <a:gd name="connsiteX13" fmla="*/ 613 w 36654"/>
                <a:gd name="connsiteY13" fmla="*/ 29246 h 78628"/>
                <a:gd name="connsiteX14" fmla="*/ 2038 w 36654"/>
                <a:gd name="connsiteY14" fmla="*/ 29906 h 78628"/>
                <a:gd name="connsiteX15" fmla="*/ 11100 w 36654"/>
                <a:gd name="connsiteY15" fmla="*/ 31331 h 78628"/>
                <a:gd name="connsiteX16" fmla="*/ 11100 w 36654"/>
                <a:gd name="connsiteY16" fmla="*/ 76492 h 78628"/>
                <a:gd name="connsiteX17" fmla="*/ 11764 w 36654"/>
                <a:gd name="connsiteY17" fmla="*/ 77968 h 78628"/>
                <a:gd name="connsiteX18" fmla="*/ 13238 w 36654"/>
                <a:gd name="connsiteY18" fmla="*/ 78629 h 78628"/>
                <a:gd name="connsiteX19" fmla="*/ 22504 w 36654"/>
                <a:gd name="connsiteY19" fmla="*/ 78629 h 78628"/>
                <a:gd name="connsiteX20" fmla="*/ 23926 w 36654"/>
                <a:gd name="connsiteY20" fmla="*/ 77968 h 78628"/>
                <a:gd name="connsiteX21" fmla="*/ 24538 w 36654"/>
                <a:gd name="connsiteY21" fmla="*/ 76492 h 78628"/>
                <a:gd name="connsiteX22" fmla="*/ 24538 w 36654"/>
                <a:gd name="connsiteY22" fmla="*/ 31331 h 78628"/>
                <a:gd name="connsiteX23" fmla="*/ 34312 w 36654"/>
                <a:gd name="connsiteY23" fmla="*/ 31331 h 78628"/>
                <a:gd name="connsiteX24" fmla="*/ 35738 w 36654"/>
                <a:gd name="connsiteY24" fmla="*/ 30771 h 78628"/>
                <a:gd name="connsiteX25" fmla="*/ 36347 w 36654"/>
                <a:gd name="connsiteY25" fmla="*/ 29398 h 78628"/>
                <a:gd name="connsiteX26" fmla="*/ 36347 w 36654"/>
                <a:gd name="connsiteY26" fmla="*/ 23293 h 78628"/>
                <a:gd name="connsiteX27" fmla="*/ 35738 w 36654"/>
                <a:gd name="connsiteY27" fmla="*/ 21869 h 78628"/>
                <a:gd name="connsiteX28" fmla="*/ 34312 w 36654"/>
                <a:gd name="connsiteY28" fmla="*/ 21261 h 78628"/>
                <a:gd name="connsiteX29" fmla="*/ 24538 w 36654"/>
                <a:gd name="connsiteY29" fmla="*/ 21261 h 78628"/>
                <a:gd name="connsiteX30" fmla="*/ 24538 w 36654"/>
                <a:gd name="connsiteY30" fmla="*/ 16276 h 78628"/>
                <a:gd name="connsiteX31" fmla="*/ 25711 w 36654"/>
                <a:gd name="connsiteY31" fmla="*/ 11339 h 78628"/>
                <a:gd name="connsiteX32" fmla="*/ 30544 w 36654"/>
                <a:gd name="connsiteY32" fmla="*/ 10170 h 78628"/>
                <a:gd name="connsiteX33" fmla="*/ 35129 w 36654"/>
                <a:gd name="connsiteY33" fmla="*/ 10170 h 78628"/>
                <a:gd name="connsiteX34" fmla="*/ 36146 w 36654"/>
                <a:gd name="connsiteY34" fmla="*/ 9766 h 78628"/>
                <a:gd name="connsiteX35" fmla="*/ 36655 w 36654"/>
                <a:gd name="connsiteY35" fmla="*/ 8442 h 78628"/>
                <a:gd name="connsiteX36" fmla="*/ 36655 w 36654"/>
                <a:gd name="connsiteY36" fmla="*/ 2441 h 78628"/>
                <a:gd name="connsiteX37" fmla="*/ 36042 w 36654"/>
                <a:gd name="connsiteY37" fmla="*/ 1372 h 7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4" h="78628">
                  <a:moveTo>
                    <a:pt x="36042" y="1372"/>
                  </a:moveTo>
                  <a:cubicBezTo>
                    <a:pt x="35638" y="1136"/>
                    <a:pt x="35229" y="952"/>
                    <a:pt x="34821" y="812"/>
                  </a:cubicBezTo>
                  <a:cubicBezTo>
                    <a:pt x="33871" y="608"/>
                    <a:pt x="32919" y="420"/>
                    <a:pt x="31970" y="252"/>
                  </a:cubicBezTo>
                  <a:cubicBezTo>
                    <a:pt x="31021" y="84"/>
                    <a:pt x="29936" y="0"/>
                    <a:pt x="28710" y="0"/>
                  </a:cubicBezTo>
                  <a:cubicBezTo>
                    <a:pt x="26067" y="0"/>
                    <a:pt x="23657" y="240"/>
                    <a:pt x="21482" y="712"/>
                  </a:cubicBezTo>
                  <a:cubicBezTo>
                    <a:pt x="19308" y="1184"/>
                    <a:pt x="17462" y="2032"/>
                    <a:pt x="15937" y="3253"/>
                  </a:cubicBezTo>
                  <a:cubicBezTo>
                    <a:pt x="14411" y="4473"/>
                    <a:pt x="13222" y="6137"/>
                    <a:pt x="12373" y="8238"/>
                  </a:cubicBezTo>
                  <a:cubicBezTo>
                    <a:pt x="11524" y="10342"/>
                    <a:pt x="11100" y="13019"/>
                    <a:pt x="11100" y="16276"/>
                  </a:cubicBezTo>
                  <a:lnTo>
                    <a:pt x="11100" y="21261"/>
                  </a:lnTo>
                  <a:lnTo>
                    <a:pt x="2038" y="21261"/>
                  </a:lnTo>
                  <a:cubicBezTo>
                    <a:pt x="1493" y="21261"/>
                    <a:pt x="1021" y="21461"/>
                    <a:pt x="613" y="21869"/>
                  </a:cubicBezTo>
                  <a:cubicBezTo>
                    <a:pt x="208" y="22277"/>
                    <a:pt x="0" y="22749"/>
                    <a:pt x="0" y="23293"/>
                  </a:cubicBezTo>
                  <a:lnTo>
                    <a:pt x="0" y="27974"/>
                  </a:lnTo>
                  <a:cubicBezTo>
                    <a:pt x="0" y="28518"/>
                    <a:pt x="208" y="28938"/>
                    <a:pt x="613" y="29246"/>
                  </a:cubicBezTo>
                  <a:cubicBezTo>
                    <a:pt x="1021" y="29550"/>
                    <a:pt x="1494" y="29770"/>
                    <a:pt x="2038" y="29906"/>
                  </a:cubicBezTo>
                  <a:lnTo>
                    <a:pt x="11100" y="31331"/>
                  </a:lnTo>
                  <a:lnTo>
                    <a:pt x="11100" y="76492"/>
                  </a:lnTo>
                  <a:cubicBezTo>
                    <a:pt x="11100" y="77036"/>
                    <a:pt x="11320" y="77528"/>
                    <a:pt x="11764" y="77968"/>
                  </a:cubicBezTo>
                  <a:cubicBezTo>
                    <a:pt x="12201" y="78412"/>
                    <a:pt x="12693" y="78629"/>
                    <a:pt x="13238" y="78629"/>
                  </a:cubicBezTo>
                  <a:lnTo>
                    <a:pt x="22504" y="78629"/>
                  </a:lnTo>
                  <a:cubicBezTo>
                    <a:pt x="23044" y="78629"/>
                    <a:pt x="23521" y="78412"/>
                    <a:pt x="23926" y="77968"/>
                  </a:cubicBezTo>
                  <a:cubicBezTo>
                    <a:pt x="24334" y="77528"/>
                    <a:pt x="24538" y="77036"/>
                    <a:pt x="24538" y="76492"/>
                  </a:cubicBezTo>
                  <a:lnTo>
                    <a:pt x="24538" y="31331"/>
                  </a:lnTo>
                  <a:lnTo>
                    <a:pt x="34312" y="31331"/>
                  </a:lnTo>
                  <a:cubicBezTo>
                    <a:pt x="34853" y="31331"/>
                    <a:pt x="35329" y="31143"/>
                    <a:pt x="35738" y="30771"/>
                  </a:cubicBezTo>
                  <a:cubicBezTo>
                    <a:pt x="36146" y="30399"/>
                    <a:pt x="36347" y="29938"/>
                    <a:pt x="36347" y="29398"/>
                  </a:cubicBezTo>
                  <a:lnTo>
                    <a:pt x="36347" y="23293"/>
                  </a:lnTo>
                  <a:cubicBezTo>
                    <a:pt x="36347" y="22749"/>
                    <a:pt x="36146" y="22277"/>
                    <a:pt x="35738" y="21869"/>
                  </a:cubicBezTo>
                  <a:cubicBezTo>
                    <a:pt x="35329" y="21461"/>
                    <a:pt x="34853" y="21261"/>
                    <a:pt x="34312" y="21261"/>
                  </a:cubicBezTo>
                  <a:lnTo>
                    <a:pt x="24538" y="21261"/>
                  </a:lnTo>
                  <a:lnTo>
                    <a:pt x="24538" y="16276"/>
                  </a:lnTo>
                  <a:cubicBezTo>
                    <a:pt x="24538" y="13767"/>
                    <a:pt x="24926" y="12123"/>
                    <a:pt x="25711" y="11339"/>
                  </a:cubicBezTo>
                  <a:cubicBezTo>
                    <a:pt x="26488" y="10562"/>
                    <a:pt x="28102" y="10170"/>
                    <a:pt x="30544" y="10170"/>
                  </a:cubicBezTo>
                  <a:lnTo>
                    <a:pt x="35129" y="10170"/>
                  </a:lnTo>
                  <a:cubicBezTo>
                    <a:pt x="35465" y="10170"/>
                    <a:pt x="35806" y="10034"/>
                    <a:pt x="36146" y="9766"/>
                  </a:cubicBezTo>
                  <a:cubicBezTo>
                    <a:pt x="36487" y="9494"/>
                    <a:pt x="36655" y="9054"/>
                    <a:pt x="36655" y="8442"/>
                  </a:cubicBezTo>
                  <a:lnTo>
                    <a:pt x="36655" y="2441"/>
                  </a:lnTo>
                  <a:cubicBezTo>
                    <a:pt x="36655" y="1969"/>
                    <a:pt x="36450" y="1613"/>
                    <a:pt x="36042" y="1372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9" name="Freeform 128">
              <a:extLst>
                <a:ext uri="{FF2B5EF4-FFF2-40B4-BE49-F238E27FC236}">
                  <a16:creationId xmlns:a16="http://schemas.microsoft.com/office/drawing/2014/main" id="{1231DBBB-FB62-C6F4-72B7-BC65AE40C328}"/>
                </a:ext>
              </a:extLst>
            </p:cNvPr>
            <p:cNvSpPr/>
            <p:nvPr/>
          </p:nvSpPr>
          <p:spPr>
            <a:xfrm>
              <a:off x="11110170" y="6345472"/>
              <a:ext cx="48663" cy="58896"/>
            </a:xfrm>
            <a:custGeom>
              <a:avLst/>
              <a:gdLst>
                <a:gd name="connsiteX0" fmla="*/ 42453 w 48663"/>
                <a:gd name="connsiteY0" fmla="*/ 7221 h 58896"/>
                <a:gd name="connsiteX1" fmla="*/ 34869 w 48663"/>
                <a:gd name="connsiteY1" fmla="*/ 1932 h 58896"/>
                <a:gd name="connsiteX2" fmla="*/ 24334 w 48663"/>
                <a:gd name="connsiteY2" fmla="*/ 0 h 58896"/>
                <a:gd name="connsiteX3" fmla="*/ 13795 w 48663"/>
                <a:gd name="connsiteY3" fmla="*/ 1932 h 58896"/>
                <a:gd name="connsiteX4" fmla="*/ 6211 w 48663"/>
                <a:gd name="connsiteY4" fmla="*/ 7221 h 58896"/>
                <a:gd name="connsiteX5" fmla="*/ 1578 w 48663"/>
                <a:gd name="connsiteY5" fmla="*/ 15207 h 58896"/>
                <a:gd name="connsiteX6" fmla="*/ 0 w 48663"/>
                <a:gd name="connsiteY6" fmla="*/ 25325 h 58896"/>
                <a:gd name="connsiteX7" fmla="*/ 0 w 48663"/>
                <a:gd name="connsiteY7" fmla="*/ 33567 h 58896"/>
                <a:gd name="connsiteX8" fmla="*/ 1578 w 48663"/>
                <a:gd name="connsiteY8" fmla="*/ 43689 h 58896"/>
                <a:gd name="connsiteX9" fmla="*/ 6211 w 48663"/>
                <a:gd name="connsiteY9" fmla="*/ 51675 h 58896"/>
                <a:gd name="connsiteX10" fmla="*/ 13795 w 48663"/>
                <a:gd name="connsiteY10" fmla="*/ 56964 h 58896"/>
                <a:gd name="connsiteX11" fmla="*/ 24334 w 48663"/>
                <a:gd name="connsiteY11" fmla="*/ 58896 h 58896"/>
                <a:gd name="connsiteX12" fmla="*/ 34869 w 48663"/>
                <a:gd name="connsiteY12" fmla="*/ 56964 h 58896"/>
                <a:gd name="connsiteX13" fmla="*/ 42453 w 48663"/>
                <a:gd name="connsiteY13" fmla="*/ 51675 h 58896"/>
                <a:gd name="connsiteX14" fmla="*/ 47086 w 48663"/>
                <a:gd name="connsiteY14" fmla="*/ 43689 h 58896"/>
                <a:gd name="connsiteX15" fmla="*/ 48664 w 48663"/>
                <a:gd name="connsiteY15" fmla="*/ 33567 h 58896"/>
                <a:gd name="connsiteX16" fmla="*/ 48664 w 48663"/>
                <a:gd name="connsiteY16" fmla="*/ 25325 h 58896"/>
                <a:gd name="connsiteX17" fmla="*/ 47086 w 48663"/>
                <a:gd name="connsiteY17" fmla="*/ 15207 h 58896"/>
                <a:gd name="connsiteX18" fmla="*/ 42453 w 48663"/>
                <a:gd name="connsiteY18" fmla="*/ 7221 h 58896"/>
                <a:gd name="connsiteX19" fmla="*/ 35226 w 48663"/>
                <a:gd name="connsiteY19" fmla="*/ 33567 h 58896"/>
                <a:gd name="connsiteX20" fmla="*/ 32479 w 48663"/>
                <a:gd name="connsiteY20" fmla="*/ 43585 h 58896"/>
                <a:gd name="connsiteX21" fmla="*/ 24334 w 48663"/>
                <a:gd name="connsiteY21" fmla="*/ 47298 h 58896"/>
                <a:gd name="connsiteX22" fmla="*/ 16190 w 48663"/>
                <a:gd name="connsiteY22" fmla="*/ 43585 h 58896"/>
                <a:gd name="connsiteX23" fmla="*/ 13439 w 48663"/>
                <a:gd name="connsiteY23" fmla="*/ 33567 h 58896"/>
                <a:gd name="connsiteX24" fmla="*/ 13439 w 48663"/>
                <a:gd name="connsiteY24" fmla="*/ 25325 h 58896"/>
                <a:gd name="connsiteX25" fmla="*/ 16190 w 48663"/>
                <a:gd name="connsiteY25" fmla="*/ 15311 h 58896"/>
                <a:gd name="connsiteX26" fmla="*/ 24334 w 48663"/>
                <a:gd name="connsiteY26" fmla="*/ 11594 h 58896"/>
                <a:gd name="connsiteX27" fmla="*/ 32479 w 48663"/>
                <a:gd name="connsiteY27" fmla="*/ 15311 h 58896"/>
                <a:gd name="connsiteX28" fmla="*/ 35226 w 48663"/>
                <a:gd name="connsiteY28" fmla="*/ 25325 h 58896"/>
                <a:gd name="connsiteX29" fmla="*/ 35226 w 48663"/>
                <a:gd name="connsiteY29" fmla="*/ 33567 h 5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896">
                  <a:moveTo>
                    <a:pt x="42453" y="7221"/>
                  </a:moveTo>
                  <a:cubicBezTo>
                    <a:pt x="40419" y="4985"/>
                    <a:pt x="37889" y="3220"/>
                    <a:pt x="34869" y="1932"/>
                  </a:cubicBezTo>
                  <a:cubicBezTo>
                    <a:pt x="31850" y="644"/>
                    <a:pt x="28338" y="0"/>
                    <a:pt x="24334" y="0"/>
                  </a:cubicBezTo>
                  <a:cubicBezTo>
                    <a:pt x="20326" y="0"/>
                    <a:pt x="16814" y="644"/>
                    <a:pt x="13795" y="1932"/>
                  </a:cubicBezTo>
                  <a:cubicBezTo>
                    <a:pt x="10776" y="3221"/>
                    <a:pt x="8245" y="4985"/>
                    <a:pt x="6211" y="7221"/>
                  </a:cubicBezTo>
                  <a:cubicBezTo>
                    <a:pt x="4173" y="9458"/>
                    <a:pt x="2627" y="12122"/>
                    <a:pt x="1578" y="15207"/>
                  </a:cubicBezTo>
                  <a:cubicBezTo>
                    <a:pt x="525" y="18292"/>
                    <a:pt x="0" y="21664"/>
                    <a:pt x="0" y="25325"/>
                  </a:cubicBezTo>
                  <a:lnTo>
                    <a:pt x="0" y="33567"/>
                  </a:lnTo>
                  <a:cubicBezTo>
                    <a:pt x="0" y="37228"/>
                    <a:pt x="525" y="40604"/>
                    <a:pt x="1578" y="43689"/>
                  </a:cubicBezTo>
                  <a:cubicBezTo>
                    <a:pt x="2627" y="46774"/>
                    <a:pt x="4173" y="49434"/>
                    <a:pt x="6211" y="51675"/>
                  </a:cubicBezTo>
                  <a:cubicBezTo>
                    <a:pt x="8245" y="53911"/>
                    <a:pt x="10776" y="55676"/>
                    <a:pt x="13795" y="56964"/>
                  </a:cubicBezTo>
                  <a:cubicBezTo>
                    <a:pt x="16814" y="58248"/>
                    <a:pt x="20326" y="58896"/>
                    <a:pt x="24334" y="58896"/>
                  </a:cubicBezTo>
                  <a:cubicBezTo>
                    <a:pt x="28338" y="58896"/>
                    <a:pt x="31850" y="58248"/>
                    <a:pt x="34869" y="56964"/>
                  </a:cubicBezTo>
                  <a:cubicBezTo>
                    <a:pt x="37889" y="55676"/>
                    <a:pt x="40419" y="53911"/>
                    <a:pt x="42453" y="51675"/>
                  </a:cubicBezTo>
                  <a:cubicBezTo>
                    <a:pt x="44491" y="49434"/>
                    <a:pt x="46033" y="46774"/>
                    <a:pt x="47086" y="43689"/>
                  </a:cubicBezTo>
                  <a:cubicBezTo>
                    <a:pt x="48136" y="40604"/>
                    <a:pt x="48664" y="37228"/>
                    <a:pt x="48664" y="33567"/>
                  </a:cubicBezTo>
                  <a:lnTo>
                    <a:pt x="48664" y="25325"/>
                  </a:lnTo>
                  <a:cubicBezTo>
                    <a:pt x="48664" y="21664"/>
                    <a:pt x="48136" y="18292"/>
                    <a:pt x="47086" y="15207"/>
                  </a:cubicBezTo>
                  <a:cubicBezTo>
                    <a:pt x="46033" y="12122"/>
                    <a:pt x="44492" y="9458"/>
                    <a:pt x="42453" y="7221"/>
                  </a:cubicBezTo>
                  <a:moveTo>
                    <a:pt x="35226" y="33567"/>
                  </a:moveTo>
                  <a:cubicBezTo>
                    <a:pt x="35226" y="37776"/>
                    <a:pt x="34313" y="41113"/>
                    <a:pt x="32479" y="43585"/>
                  </a:cubicBezTo>
                  <a:cubicBezTo>
                    <a:pt x="30645" y="46061"/>
                    <a:pt x="27930" y="47298"/>
                    <a:pt x="24334" y="47298"/>
                  </a:cubicBezTo>
                  <a:cubicBezTo>
                    <a:pt x="20735" y="47298"/>
                    <a:pt x="18024" y="46061"/>
                    <a:pt x="16190" y="43585"/>
                  </a:cubicBezTo>
                  <a:cubicBezTo>
                    <a:pt x="14356" y="41112"/>
                    <a:pt x="13439" y="37776"/>
                    <a:pt x="13439" y="33567"/>
                  </a:cubicBezTo>
                  <a:lnTo>
                    <a:pt x="13439" y="25325"/>
                  </a:lnTo>
                  <a:cubicBezTo>
                    <a:pt x="13439" y="21124"/>
                    <a:pt x="14356" y="17784"/>
                    <a:pt x="16190" y="15311"/>
                  </a:cubicBezTo>
                  <a:cubicBezTo>
                    <a:pt x="18024" y="12835"/>
                    <a:pt x="20735" y="11594"/>
                    <a:pt x="24334" y="11594"/>
                  </a:cubicBezTo>
                  <a:cubicBezTo>
                    <a:pt x="27930" y="11594"/>
                    <a:pt x="30645" y="12835"/>
                    <a:pt x="32479" y="15311"/>
                  </a:cubicBezTo>
                  <a:cubicBezTo>
                    <a:pt x="34313" y="17784"/>
                    <a:pt x="35226" y="21124"/>
                    <a:pt x="35226" y="25325"/>
                  </a:cubicBezTo>
                  <a:lnTo>
                    <a:pt x="35226" y="33567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0" name="Freeform 129">
              <a:extLst>
                <a:ext uri="{FF2B5EF4-FFF2-40B4-BE49-F238E27FC236}">
                  <a16:creationId xmlns:a16="http://schemas.microsoft.com/office/drawing/2014/main" id="{D9DAEBC5-34EB-2531-C81E-D77972B75679}"/>
                </a:ext>
              </a:extLst>
            </p:cNvPr>
            <p:cNvSpPr/>
            <p:nvPr/>
          </p:nvSpPr>
          <p:spPr>
            <a:xfrm>
              <a:off x="11170336" y="6345472"/>
              <a:ext cx="29523" cy="58080"/>
            </a:xfrm>
            <a:custGeom>
              <a:avLst/>
              <a:gdLst>
                <a:gd name="connsiteX0" fmla="*/ 28915 w 29523"/>
                <a:gd name="connsiteY0" fmla="*/ 608 h 58080"/>
                <a:gd name="connsiteX1" fmla="*/ 27489 w 29523"/>
                <a:gd name="connsiteY1" fmla="*/ 0 h 58080"/>
                <a:gd name="connsiteX2" fmla="*/ 20566 w 29523"/>
                <a:gd name="connsiteY2" fmla="*/ 968 h 58080"/>
                <a:gd name="connsiteX3" fmla="*/ 12930 w 29523"/>
                <a:gd name="connsiteY3" fmla="*/ 4881 h 58080"/>
                <a:gd name="connsiteX4" fmla="*/ 12930 w 29523"/>
                <a:gd name="connsiteY4" fmla="*/ 2745 h 58080"/>
                <a:gd name="connsiteX5" fmla="*/ 12321 w 29523"/>
                <a:gd name="connsiteY5" fmla="*/ 1320 h 58080"/>
                <a:gd name="connsiteX6" fmla="*/ 10895 w 29523"/>
                <a:gd name="connsiteY6" fmla="*/ 712 h 58080"/>
                <a:gd name="connsiteX7" fmla="*/ 2038 w 29523"/>
                <a:gd name="connsiteY7" fmla="*/ 712 h 58080"/>
                <a:gd name="connsiteX8" fmla="*/ 612 w 29523"/>
                <a:gd name="connsiteY8" fmla="*/ 1320 h 58080"/>
                <a:gd name="connsiteX9" fmla="*/ 0 w 29523"/>
                <a:gd name="connsiteY9" fmla="*/ 2745 h 58080"/>
                <a:gd name="connsiteX10" fmla="*/ 0 w 29523"/>
                <a:gd name="connsiteY10" fmla="*/ 55944 h 58080"/>
                <a:gd name="connsiteX11" fmla="*/ 612 w 29523"/>
                <a:gd name="connsiteY11" fmla="*/ 57424 h 58080"/>
                <a:gd name="connsiteX12" fmla="*/ 2038 w 29523"/>
                <a:gd name="connsiteY12" fmla="*/ 58080 h 58080"/>
                <a:gd name="connsiteX13" fmla="*/ 11404 w 29523"/>
                <a:gd name="connsiteY13" fmla="*/ 58080 h 58080"/>
                <a:gd name="connsiteX14" fmla="*/ 12829 w 29523"/>
                <a:gd name="connsiteY14" fmla="*/ 57424 h 58080"/>
                <a:gd name="connsiteX15" fmla="*/ 13438 w 29523"/>
                <a:gd name="connsiteY15" fmla="*/ 55944 h 58080"/>
                <a:gd name="connsiteX16" fmla="*/ 13438 w 29523"/>
                <a:gd name="connsiteY16" fmla="*/ 15055 h 58080"/>
                <a:gd name="connsiteX17" fmla="*/ 20005 w 29523"/>
                <a:gd name="connsiteY17" fmla="*/ 12358 h 58080"/>
                <a:gd name="connsiteX18" fmla="*/ 27489 w 29523"/>
                <a:gd name="connsiteY18" fmla="*/ 11390 h 58080"/>
                <a:gd name="connsiteX19" fmla="*/ 28914 w 29523"/>
                <a:gd name="connsiteY19" fmla="*/ 10782 h 58080"/>
                <a:gd name="connsiteX20" fmla="*/ 29523 w 29523"/>
                <a:gd name="connsiteY20" fmla="*/ 9358 h 58080"/>
                <a:gd name="connsiteX21" fmla="*/ 29523 w 29523"/>
                <a:gd name="connsiteY21" fmla="*/ 2032 h 58080"/>
                <a:gd name="connsiteX22" fmla="*/ 28914 w 29523"/>
                <a:gd name="connsiteY22" fmla="*/ 608 h 58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523" h="58080">
                  <a:moveTo>
                    <a:pt x="28915" y="608"/>
                  </a:moveTo>
                  <a:cubicBezTo>
                    <a:pt x="28506" y="204"/>
                    <a:pt x="28034" y="0"/>
                    <a:pt x="27489" y="0"/>
                  </a:cubicBezTo>
                  <a:cubicBezTo>
                    <a:pt x="25451" y="0"/>
                    <a:pt x="23144" y="320"/>
                    <a:pt x="20566" y="968"/>
                  </a:cubicBezTo>
                  <a:cubicBezTo>
                    <a:pt x="17987" y="1612"/>
                    <a:pt x="15440" y="2917"/>
                    <a:pt x="12930" y="4881"/>
                  </a:cubicBezTo>
                  <a:lnTo>
                    <a:pt x="12930" y="2745"/>
                  </a:lnTo>
                  <a:cubicBezTo>
                    <a:pt x="12930" y="2205"/>
                    <a:pt x="12725" y="1728"/>
                    <a:pt x="12321" y="1320"/>
                  </a:cubicBezTo>
                  <a:cubicBezTo>
                    <a:pt x="11912" y="916"/>
                    <a:pt x="11436" y="712"/>
                    <a:pt x="10895" y="712"/>
                  </a:cubicBezTo>
                  <a:lnTo>
                    <a:pt x="2038" y="712"/>
                  </a:lnTo>
                  <a:cubicBezTo>
                    <a:pt x="1494" y="712"/>
                    <a:pt x="1017" y="916"/>
                    <a:pt x="612" y="1320"/>
                  </a:cubicBezTo>
                  <a:cubicBezTo>
                    <a:pt x="204" y="1728"/>
                    <a:pt x="0" y="2205"/>
                    <a:pt x="0" y="2745"/>
                  </a:cubicBezTo>
                  <a:lnTo>
                    <a:pt x="0" y="55944"/>
                  </a:lnTo>
                  <a:cubicBezTo>
                    <a:pt x="0" y="56488"/>
                    <a:pt x="204" y="56980"/>
                    <a:pt x="612" y="57424"/>
                  </a:cubicBezTo>
                  <a:cubicBezTo>
                    <a:pt x="1017" y="57860"/>
                    <a:pt x="1494" y="58080"/>
                    <a:pt x="2038" y="58080"/>
                  </a:cubicBezTo>
                  <a:lnTo>
                    <a:pt x="11404" y="58080"/>
                  </a:lnTo>
                  <a:cubicBezTo>
                    <a:pt x="11944" y="58080"/>
                    <a:pt x="12421" y="57860"/>
                    <a:pt x="12829" y="57424"/>
                  </a:cubicBezTo>
                  <a:cubicBezTo>
                    <a:pt x="13238" y="56980"/>
                    <a:pt x="13438" y="56488"/>
                    <a:pt x="13438" y="55944"/>
                  </a:cubicBezTo>
                  <a:lnTo>
                    <a:pt x="13438" y="15055"/>
                  </a:lnTo>
                  <a:cubicBezTo>
                    <a:pt x="15608" y="13903"/>
                    <a:pt x="17799" y="13003"/>
                    <a:pt x="20005" y="12358"/>
                  </a:cubicBezTo>
                  <a:cubicBezTo>
                    <a:pt x="22211" y="11714"/>
                    <a:pt x="24702" y="11390"/>
                    <a:pt x="27489" y="11390"/>
                  </a:cubicBezTo>
                  <a:cubicBezTo>
                    <a:pt x="28033" y="11390"/>
                    <a:pt x="28506" y="11186"/>
                    <a:pt x="28914" y="10782"/>
                  </a:cubicBezTo>
                  <a:cubicBezTo>
                    <a:pt x="29323" y="10374"/>
                    <a:pt x="29523" y="9898"/>
                    <a:pt x="29523" y="9358"/>
                  </a:cubicBezTo>
                  <a:lnTo>
                    <a:pt x="29523" y="2032"/>
                  </a:lnTo>
                  <a:cubicBezTo>
                    <a:pt x="29523" y="1488"/>
                    <a:pt x="29323" y="1016"/>
                    <a:pt x="28914" y="60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1" name="Freeform 130">
              <a:extLst>
                <a:ext uri="{FF2B5EF4-FFF2-40B4-BE49-F238E27FC236}">
                  <a16:creationId xmlns:a16="http://schemas.microsoft.com/office/drawing/2014/main" id="{714066EA-1075-F523-EF8D-89CD3B66108D}"/>
                </a:ext>
              </a:extLst>
            </p:cNvPr>
            <p:cNvSpPr/>
            <p:nvPr/>
          </p:nvSpPr>
          <p:spPr>
            <a:xfrm>
              <a:off x="10337180" y="6446983"/>
              <a:ext cx="57216" cy="75579"/>
            </a:xfrm>
            <a:custGeom>
              <a:avLst/>
              <a:gdLst>
                <a:gd name="connsiteX0" fmla="*/ 55283 w 57216"/>
                <a:gd name="connsiteY0" fmla="*/ 0 h 75579"/>
                <a:gd name="connsiteX1" fmla="*/ 46529 w 57216"/>
                <a:gd name="connsiteY1" fmla="*/ 0 h 75579"/>
                <a:gd name="connsiteX2" fmla="*/ 44595 w 57216"/>
                <a:gd name="connsiteY2" fmla="*/ 1932 h 75579"/>
                <a:gd name="connsiteX3" fmla="*/ 44595 w 57216"/>
                <a:gd name="connsiteY3" fmla="*/ 55436 h 75579"/>
                <a:gd name="connsiteX4" fmla="*/ 44083 w 57216"/>
                <a:gd name="connsiteY4" fmla="*/ 56352 h 75579"/>
                <a:gd name="connsiteX5" fmla="*/ 43270 w 57216"/>
                <a:gd name="connsiteY5" fmla="*/ 55539 h 75579"/>
                <a:gd name="connsiteX6" fmla="*/ 19549 w 57216"/>
                <a:gd name="connsiteY6" fmla="*/ 3253 h 75579"/>
                <a:gd name="connsiteX7" fmla="*/ 17663 w 57216"/>
                <a:gd name="connsiteY7" fmla="*/ 608 h 75579"/>
                <a:gd name="connsiteX8" fmla="*/ 15068 w 57216"/>
                <a:gd name="connsiteY8" fmla="*/ 0 h 75579"/>
                <a:gd name="connsiteX9" fmla="*/ 4072 w 57216"/>
                <a:gd name="connsiteY9" fmla="*/ 0 h 75579"/>
                <a:gd name="connsiteX10" fmla="*/ 1173 w 57216"/>
                <a:gd name="connsiteY10" fmla="*/ 1169 h 75579"/>
                <a:gd name="connsiteX11" fmla="*/ 0 w 57216"/>
                <a:gd name="connsiteY11" fmla="*/ 4069 h 75579"/>
                <a:gd name="connsiteX12" fmla="*/ 0 w 57216"/>
                <a:gd name="connsiteY12" fmla="*/ 73543 h 75579"/>
                <a:gd name="connsiteX13" fmla="*/ 613 w 57216"/>
                <a:gd name="connsiteY13" fmla="*/ 74968 h 75579"/>
                <a:gd name="connsiteX14" fmla="*/ 2038 w 57216"/>
                <a:gd name="connsiteY14" fmla="*/ 75580 h 75579"/>
                <a:gd name="connsiteX15" fmla="*/ 10691 w 57216"/>
                <a:gd name="connsiteY15" fmla="*/ 75580 h 75579"/>
                <a:gd name="connsiteX16" fmla="*/ 12065 w 57216"/>
                <a:gd name="connsiteY16" fmla="*/ 74968 h 75579"/>
                <a:gd name="connsiteX17" fmla="*/ 12625 w 57216"/>
                <a:gd name="connsiteY17" fmla="*/ 73543 h 75579"/>
                <a:gd name="connsiteX18" fmla="*/ 12625 w 57216"/>
                <a:gd name="connsiteY18" fmla="*/ 22377 h 75579"/>
                <a:gd name="connsiteX19" fmla="*/ 13134 w 57216"/>
                <a:gd name="connsiteY19" fmla="*/ 21565 h 75579"/>
                <a:gd name="connsiteX20" fmla="*/ 14051 w 57216"/>
                <a:gd name="connsiteY20" fmla="*/ 22377 h 75579"/>
                <a:gd name="connsiteX21" fmla="*/ 36651 w 57216"/>
                <a:gd name="connsiteY21" fmla="*/ 71919 h 75579"/>
                <a:gd name="connsiteX22" fmla="*/ 39450 w 57216"/>
                <a:gd name="connsiteY22" fmla="*/ 75120 h 75579"/>
                <a:gd name="connsiteX23" fmla="*/ 42862 w 57216"/>
                <a:gd name="connsiteY23" fmla="*/ 75580 h 75579"/>
                <a:gd name="connsiteX24" fmla="*/ 53144 w 57216"/>
                <a:gd name="connsiteY24" fmla="*/ 75580 h 75579"/>
                <a:gd name="connsiteX25" fmla="*/ 56048 w 57216"/>
                <a:gd name="connsiteY25" fmla="*/ 74412 h 75579"/>
                <a:gd name="connsiteX26" fmla="*/ 57217 w 57216"/>
                <a:gd name="connsiteY26" fmla="*/ 71511 h 75579"/>
                <a:gd name="connsiteX27" fmla="*/ 57217 w 57216"/>
                <a:gd name="connsiteY27" fmla="*/ 1933 h 75579"/>
                <a:gd name="connsiteX28" fmla="*/ 55283 w 57216"/>
                <a:gd name="connsiteY28" fmla="*/ 0 h 75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7216" h="75579">
                  <a:moveTo>
                    <a:pt x="55283" y="0"/>
                  </a:moveTo>
                  <a:lnTo>
                    <a:pt x="46529" y="0"/>
                  </a:lnTo>
                  <a:cubicBezTo>
                    <a:pt x="45240" y="0"/>
                    <a:pt x="44595" y="644"/>
                    <a:pt x="44595" y="1932"/>
                  </a:cubicBezTo>
                  <a:lnTo>
                    <a:pt x="44595" y="55436"/>
                  </a:lnTo>
                  <a:cubicBezTo>
                    <a:pt x="44595" y="56048"/>
                    <a:pt x="44423" y="56352"/>
                    <a:pt x="44083" y="56352"/>
                  </a:cubicBezTo>
                  <a:cubicBezTo>
                    <a:pt x="43742" y="56352"/>
                    <a:pt x="43474" y="56084"/>
                    <a:pt x="43270" y="55539"/>
                  </a:cubicBezTo>
                  <a:lnTo>
                    <a:pt x="19549" y="3253"/>
                  </a:lnTo>
                  <a:cubicBezTo>
                    <a:pt x="18936" y="1900"/>
                    <a:pt x="18307" y="1016"/>
                    <a:pt x="17663" y="608"/>
                  </a:cubicBezTo>
                  <a:cubicBezTo>
                    <a:pt x="17018" y="204"/>
                    <a:pt x="16153" y="0"/>
                    <a:pt x="15068" y="0"/>
                  </a:cubicBezTo>
                  <a:lnTo>
                    <a:pt x="4072" y="0"/>
                  </a:lnTo>
                  <a:cubicBezTo>
                    <a:pt x="2919" y="0"/>
                    <a:pt x="1950" y="392"/>
                    <a:pt x="1173" y="1169"/>
                  </a:cubicBezTo>
                  <a:cubicBezTo>
                    <a:pt x="392" y="1953"/>
                    <a:pt x="0" y="2917"/>
                    <a:pt x="0" y="4069"/>
                  </a:cubicBezTo>
                  <a:lnTo>
                    <a:pt x="0" y="73543"/>
                  </a:lnTo>
                  <a:cubicBezTo>
                    <a:pt x="0" y="74088"/>
                    <a:pt x="204" y="74560"/>
                    <a:pt x="613" y="74968"/>
                  </a:cubicBezTo>
                  <a:cubicBezTo>
                    <a:pt x="1021" y="75376"/>
                    <a:pt x="1494" y="75580"/>
                    <a:pt x="2038" y="75580"/>
                  </a:cubicBezTo>
                  <a:lnTo>
                    <a:pt x="10691" y="75580"/>
                  </a:lnTo>
                  <a:cubicBezTo>
                    <a:pt x="11232" y="75580"/>
                    <a:pt x="11692" y="75376"/>
                    <a:pt x="12065" y="74968"/>
                  </a:cubicBezTo>
                  <a:cubicBezTo>
                    <a:pt x="12437" y="74560"/>
                    <a:pt x="12625" y="74088"/>
                    <a:pt x="12625" y="73543"/>
                  </a:cubicBezTo>
                  <a:lnTo>
                    <a:pt x="12625" y="22377"/>
                  </a:lnTo>
                  <a:cubicBezTo>
                    <a:pt x="12625" y="21837"/>
                    <a:pt x="12794" y="21565"/>
                    <a:pt x="13134" y="21565"/>
                  </a:cubicBezTo>
                  <a:cubicBezTo>
                    <a:pt x="13474" y="21565"/>
                    <a:pt x="13779" y="21837"/>
                    <a:pt x="14051" y="22377"/>
                  </a:cubicBezTo>
                  <a:lnTo>
                    <a:pt x="36651" y="71919"/>
                  </a:lnTo>
                  <a:cubicBezTo>
                    <a:pt x="37468" y="73748"/>
                    <a:pt x="38397" y="74816"/>
                    <a:pt x="39450" y="75120"/>
                  </a:cubicBezTo>
                  <a:cubicBezTo>
                    <a:pt x="40503" y="75428"/>
                    <a:pt x="41640" y="75580"/>
                    <a:pt x="42862" y="75580"/>
                  </a:cubicBezTo>
                  <a:lnTo>
                    <a:pt x="53144" y="75580"/>
                  </a:lnTo>
                  <a:cubicBezTo>
                    <a:pt x="54298" y="75580"/>
                    <a:pt x="55263" y="75192"/>
                    <a:pt x="56048" y="74412"/>
                  </a:cubicBezTo>
                  <a:cubicBezTo>
                    <a:pt x="56824" y="73628"/>
                    <a:pt x="57217" y="72663"/>
                    <a:pt x="57217" y="71511"/>
                  </a:cubicBezTo>
                  <a:lnTo>
                    <a:pt x="57217" y="1933"/>
                  </a:lnTo>
                  <a:cubicBezTo>
                    <a:pt x="57217" y="644"/>
                    <a:pt x="56572" y="0"/>
                    <a:pt x="55283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2" name="Freeform 131">
              <a:extLst>
                <a:ext uri="{FF2B5EF4-FFF2-40B4-BE49-F238E27FC236}">
                  <a16:creationId xmlns:a16="http://schemas.microsoft.com/office/drawing/2014/main" id="{1E12050A-0EBB-762C-63A9-1AFBC0B553D3}"/>
                </a:ext>
              </a:extLst>
            </p:cNvPr>
            <p:cNvSpPr/>
            <p:nvPr/>
          </p:nvSpPr>
          <p:spPr>
            <a:xfrm>
              <a:off x="10406919" y="6464478"/>
              <a:ext cx="48663" cy="58900"/>
            </a:xfrm>
            <a:custGeom>
              <a:avLst/>
              <a:gdLst>
                <a:gd name="connsiteX0" fmla="*/ 42453 w 48663"/>
                <a:gd name="connsiteY0" fmla="*/ 7225 h 58900"/>
                <a:gd name="connsiteX1" fmla="*/ 34869 w 48663"/>
                <a:gd name="connsiteY1" fmla="*/ 1932 h 58900"/>
                <a:gd name="connsiteX2" fmla="*/ 24334 w 48663"/>
                <a:gd name="connsiteY2" fmla="*/ 0 h 58900"/>
                <a:gd name="connsiteX3" fmla="*/ 13795 w 48663"/>
                <a:gd name="connsiteY3" fmla="*/ 1932 h 58900"/>
                <a:gd name="connsiteX4" fmla="*/ 6211 w 48663"/>
                <a:gd name="connsiteY4" fmla="*/ 7225 h 58900"/>
                <a:gd name="connsiteX5" fmla="*/ 1578 w 48663"/>
                <a:gd name="connsiteY5" fmla="*/ 15207 h 58900"/>
                <a:gd name="connsiteX6" fmla="*/ 0 w 48663"/>
                <a:gd name="connsiteY6" fmla="*/ 25329 h 58900"/>
                <a:gd name="connsiteX7" fmla="*/ 0 w 48663"/>
                <a:gd name="connsiteY7" fmla="*/ 33571 h 58900"/>
                <a:gd name="connsiteX8" fmla="*/ 1578 w 48663"/>
                <a:gd name="connsiteY8" fmla="*/ 43689 h 58900"/>
                <a:gd name="connsiteX9" fmla="*/ 6211 w 48663"/>
                <a:gd name="connsiteY9" fmla="*/ 51675 h 58900"/>
                <a:gd name="connsiteX10" fmla="*/ 13795 w 48663"/>
                <a:gd name="connsiteY10" fmla="*/ 56964 h 58900"/>
                <a:gd name="connsiteX11" fmla="*/ 24334 w 48663"/>
                <a:gd name="connsiteY11" fmla="*/ 58900 h 58900"/>
                <a:gd name="connsiteX12" fmla="*/ 34869 w 48663"/>
                <a:gd name="connsiteY12" fmla="*/ 56964 h 58900"/>
                <a:gd name="connsiteX13" fmla="*/ 42453 w 48663"/>
                <a:gd name="connsiteY13" fmla="*/ 51675 h 58900"/>
                <a:gd name="connsiteX14" fmla="*/ 47086 w 48663"/>
                <a:gd name="connsiteY14" fmla="*/ 43689 h 58900"/>
                <a:gd name="connsiteX15" fmla="*/ 48664 w 48663"/>
                <a:gd name="connsiteY15" fmla="*/ 33571 h 58900"/>
                <a:gd name="connsiteX16" fmla="*/ 48664 w 48663"/>
                <a:gd name="connsiteY16" fmla="*/ 25329 h 58900"/>
                <a:gd name="connsiteX17" fmla="*/ 47086 w 48663"/>
                <a:gd name="connsiteY17" fmla="*/ 15207 h 58900"/>
                <a:gd name="connsiteX18" fmla="*/ 42453 w 48663"/>
                <a:gd name="connsiteY18" fmla="*/ 7225 h 58900"/>
                <a:gd name="connsiteX19" fmla="*/ 35225 w 48663"/>
                <a:gd name="connsiteY19" fmla="*/ 33571 h 58900"/>
                <a:gd name="connsiteX20" fmla="*/ 32478 w 48663"/>
                <a:gd name="connsiteY20" fmla="*/ 43589 h 58900"/>
                <a:gd name="connsiteX21" fmla="*/ 24334 w 48663"/>
                <a:gd name="connsiteY21" fmla="*/ 47302 h 58900"/>
                <a:gd name="connsiteX22" fmla="*/ 16185 w 48663"/>
                <a:gd name="connsiteY22" fmla="*/ 43589 h 58900"/>
                <a:gd name="connsiteX23" fmla="*/ 13438 w 48663"/>
                <a:gd name="connsiteY23" fmla="*/ 33571 h 58900"/>
                <a:gd name="connsiteX24" fmla="*/ 13438 w 48663"/>
                <a:gd name="connsiteY24" fmla="*/ 25329 h 58900"/>
                <a:gd name="connsiteX25" fmla="*/ 16185 w 48663"/>
                <a:gd name="connsiteY25" fmla="*/ 15311 h 58900"/>
                <a:gd name="connsiteX26" fmla="*/ 24334 w 48663"/>
                <a:gd name="connsiteY26" fmla="*/ 11598 h 58900"/>
                <a:gd name="connsiteX27" fmla="*/ 32478 w 48663"/>
                <a:gd name="connsiteY27" fmla="*/ 15311 h 58900"/>
                <a:gd name="connsiteX28" fmla="*/ 35225 w 48663"/>
                <a:gd name="connsiteY28" fmla="*/ 25329 h 58900"/>
                <a:gd name="connsiteX29" fmla="*/ 35225 w 48663"/>
                <a:gd name="connsiteY29" fmla="*/ 33571 h 5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900">
                  <a:moveTo>
                    <a:pt x="42453" y="7225"/>
                  </a:moveTo>
                  <a:cubicBezTo>
                    <a:pt x="40419" y="4989"/>
                    <a:pt x="37888" y="3225"/>
                    <a:pt x="34869" y="1932"/>
                  </a:cubicBezTo>
                  <a:cubicBezTo>
                    <a:pt x="31850" y="648"/>
                    <a:pt x="28338" y="0"/>
                    <a:pt x="24334" y="0"/>
                  </a:cubicBezTo>
                  <a:cubicBezTo>
                    <a:pt x="20325" y="0"/>
                    <a:pt x="16814" y="648"/>
                    <a:pt x="13795" y="1932"/>
                  </a:cubicBezTo>
                  <a:cubicBezTo>
                    <a:pt x="10771" y="3225"/>
                    <a:pt x="8245" y="4989"/>
                    <a:pt x="6211" y="7225"/>
                  </a:cubicBezTo>
                  <a:cubicBezTo>
                    <a:pt x="4172" y="9462"/>
                    <a:pt x="2631" y="12122"/>
                    <a:pt x="1578" y="15207"/>
                  </a:cubicBezTo>
                  <a:cubicBezTo>
                    <a:pt x="524" y="18296"/>
                    <a:pt x="0" y="21669"/>
                    <a:pt x="0" y="25329"/>
                  </a:cubicBezTo>
                  <a:lnTo>
                    <a:pt x="0" y="33571"/>
                  </a:lnTo>
                  <a:cubicBezTo>
                    <a:pt x="0" y="37232"/>
                    <a:pt x="525" y="40604"/>
                    <a:pt x="1578" y="43689"/>
                  </a:cubicBezTo>
                  <a:cubicBezTo>
                    <a:pt x="2631" y="46778"/>
                    <a:pt x="4172" y="49438"/>
                    <a:pt x="6211" y="51675"/>
                  </a:cubicBezTo>
                  <a:cubicBezTo>
                    <a:pt x="8245" y="53915"/>
                    <a:pt x="10771" y="55679"/>
                    <a:pt x="13795" y="56964"/>
                  </a:cubicBezTo>
                  <a:cubicBezTo>
                    <a:pt x="16814" y="58252"/>
                    <a:pt x="20326" y="58900"/>
                    <a:pt x="24334" y="58900"/>
                  </a:cubicBezTo>
                  <a:cubicBezTo>
                    <a:pt x="28338" y="58900"/>
                    <a:pt x="31850" y="58252"/>
                    <a:pt x="34869" y="56964"/>
                  </a:cubicBezTo>
                  <a:cubicBezTo>
                    <a:pt x="37888" y="55679"/>
                    <a:pt x="40419" y="53915"/>
                    <a:pt x="42453" y="51675"/>
                  </a:cubicBezTo>
                  <a:cubicBezTo>
                    <a:pt x="44491" y="49438"/>
                    <a:pt x="46033" y="46778"/>
                    <a:pt x="47086" y="43689"/>
                  </a:cubicBezTo>
                  <a:cubicBezTo>
                    <a:pt x="48135" y="40604"/>
                    <a:pt x="48664" y="37232"/>
                    <a:pt x="48664" y="33571"/>
                  </a:cubicBezTo>
                  <a:lnTo>
                    <a:pt x="48664" y="25329"/>
                  </a:lnTo>
                  <a:cubicBezTo>
                    <a:pt x="48664" y="21669"/>
                    <a:pt x="48135" y="18296"/>
                    <a:pt x="47086" y="15207"/>
                  </a:cubicBezTo>
                  <a:cubicBezTo>
                    <a:pt x="46033" y="12122"/>
                    <a:pt x="44491" y="9462"/>
                    <a:pt x="42453" y="7225"/>
                  </a:cubicBezTo>
                  <a:moveTo>
                    <a:pt x="35225" y="33571"/>
                  </a:moveTo>
                  <a:cubicBezTo>
                    <a:pt x="35225" y="37776"/>
                    <a:pt x="34308" y="41113"/>
                    <a:pt x="32478" y="43589"/>
                  </a:cubicBezTo>
                  <a:cubicBezTo>
                    <a:pt x="30644" y="46065"/>
                    <a:pt x="27925" y="47302"/>
                    <a:pt x="24334" y="47302"/>
                  </a:cubicBezTo>
                  <a:cubicBezTo>
                    <a:pt x="20734" y="47302"/>
                    <a:pt x="18019" y="46065"/>
                    <a:pt x="16185" y="43589"/>
                  </a:cubicBezTo>
                  <a:cubicBezTo>
                    <a:pt x="14355" y="41112"/>
                    <a:pt x="13438" y="37776"/>
                    <a:pt x="13438" y="33571"/>
                  </a:cubicBezTo>
                  <a:lnTo>
                    <a:pt x="13438" y="25329"/>
                  </a:lnTo>
                  <a:cubicBezTo>
                    <a:pt x="13438" y="21124"/>
                    <a:pt x="14355" y="17788"/>
                    <a:pt x="16185" y="15311"/>
                  </a:cubicBezTo>
                  <a:cubicBezTo>
                    <a:pt x="18019" y="12834"/>
                    <a:pt x="20734" y="11598"/>
                    <a:pt x="24334" y="11598"/>
                  </a:cubicBezTo>
                  <a:cubicBezTo>
                    <a:pt x="27925" y="11598"/>
                    <a:pt x="30644" y="12834"/>
                    <a:pt x="32478" y="15311"/>
                  </a:cubicBezTo>
                  <a:cubicBezTo>
                    <a:pt x="34308" y="17788"/>
                    <a:pt x="35225" y="21124"/>
                    <a:pt x="35225" y="25329"/>
                  </a:cubicBezTo>
                  <a:lnTo>
                    <a:pt x="35225" y="3357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3" name="Freeform 132">
              <a:extLst>
                <a:ext uri="{FF2B5EF4-FFF2-40B4-BE49-F238E27FC236}">
                  <a16:creationId xmlns:a16="http://schemas.microsoft.com/office/drawing/2014/main" id="{85B2CDC5-5CDD-54BA-B275-685AD7E3E559}"/>
                </a:ext>
              </a:extLst>
            </p:cNvPr>
            <p:cNvSpPr/>
            <p:nvPr/>
          </p:nvSpPr>
          <p:spPr>
            <a:xfrm>
              <a:off x="10467086" y="6464481"/>
              <a:ext cx="47033" cy="58079"/>
            </a:xfrm>
            <a:custGeom>
              <a:avLst/>
              <a:gdLst>
                <a:gd name="connsiteX0" fmla="*/ 43727 w 47033"/>
                <a:gd name="connsiteY0" fmla="*/ 6509 h 58079"/>
                <a:gd name="connsiteX1" fmla="*/ 38381 w 47033"/>
                <a:gd name="connsiteY1" fmla="*/ 1728 h 58079"/>
                <a:gd name="connsiteX2" fmla="*/ 29423 w 47033"/>
                <a:gd name="connsiteY2" fmla="*/ 0 h 58079"/>
                <a:gd name="connsiteX3" fmla="*/ 24843 w 47033"/>
                <a:gd name="connsiteY3" fmla="*/ 252 h 58079"/>
                <a:gd name="connsiteX4" fmla="*/ 20870 w 47033"/>
                <a:gd name="connsiteY4" fmla="*/ 1064 h 58079"/>
                <a:gd name="connsiteX5" fmla="*/ 17054 w 47033"/>
                <a:gd name="connsiteY5" fmla="*/ 2540 h 58079"/>
                <a:gd name="connsiteX6" fmla="*/ 12930 w 47033"/>
                <a:gd name="connsiteY6" fmla="*/ 4881 h 58079"/>
                <a:gd name="connsiteX7" fmla="*/ 12930 w 47033"/>
                <a:gd name="connsiteY7" fmla="*/ 2744 h 58079"/>
                <a:gd name="connsiteX8" fmla="*/ 12321 w 47033"/>
                <a:gd name="connsiteY8" fmla="*/ 1320 h 58079"/>
                <a:gd name="connsiteX9" fmla="*/ 10892 w 47033"/>
                <a:gd name="connsiteY9" fmla="*/ 708 h 58079"/>
                <a:gd name="connsiteX10" fmla="*/ 2034 w 47033"/>
                <a:gd name="connsiteY10" fmla="*/ 708 h 58079"/>
                <a:gd name="connsiteX11" fmla="*/ 613 w 47033"/>
                <a:gd name="connsiteY11" fmla="*/ 1320 h 58079"/>
                <a:gd name="connsiteX12" fmla="*/ 0 w 47033"/>
                <a:gd name="connsiteY12" fmla="*/ 2744 h 58079"/>
                <a:gd name="connsiteX13" fmla="*/ 0 w 47033"/>
                <a:gd name="connsiteY13" fmla="*/ 55943 h 58079"/>
                <a:gd name="connsiteX14" fmla="*/ 613 w 47033"/>
                <a:gd name="connsiteY14" fmla="*/ 57420 h 58079"/>
                <a:gd name="connsiteX15" fmla="*/ 2034 w 47033"/>
                <a:gd name="connsiteY15" fmla="*/ 58080 h 58079"/>
                <a:gd name="connsiteX16" fmla="*/ 11404 w 47033"/>
                <a:gd name="connsiteY16" fmla="*/ 58080 h 58079"/>
                <a:gd name="connsiteX17" fmla="*/ 12830 w 47033"/>
                <a:gd name="connsiteY17" fmla="*/ 57420 h 58079"/>
                <a:gd name="connsiteX18" fmla="*/ 13438 w 47033"/>
                <a:gd name="connsiteY18" fmla="*/ 55943 h 58079"/>
                <a:gd name="connsiteX19" fmla="*/ 13438 w 47033"/>
                <a:gd name="connsiteY19" fmla="*/ 15051 h 58079"/>
                <a:gd name="connsiteX20" fmla="*/ 19497 w 47033"/>
                <a:gd name="connsiteY20" fmla="*/ 12358 h 58079"/>
                <a:gd name="connsiteX21" fmla="*/ 24942 w 47033"/>
                <a:gd name="connsiteY21" fmla="*/ 11390 h 58079"/>
                <a:gd name="connsiteX22" fmla="*/ 29627 w 47033"/>
                <a:gd name="connsiteY22" fmla="*/ 11950 h 58079"/>
                <a:gd name="connsiteX23" fmla="*/ 32222 w 47033"/>
                <a:gd name="connsiteY23" fmla="*/ 13783 h 58079"/>
                <a:gd name="connsiteX24" fmla="*/ 33343 w 47033"/>
                <a:gd name="connsiteY24" fmla="*/ 17239 h 58079"/>
                <a:gd name="connsiteX25" fmla="*/ 33595 w 47033"/>
                <a:gd name="connsiteY25" fmla="*/ 22784 h 58079"/>
                <a:gd name="connsiteX26" fmla="*/ 33595 w 47033"/>
                <a:gd name="connsiteY26" fmla="*/ 55943 h 58079"/>
                <a:gd name="connsiteX27" fmla="*/ 34208 w 47033"/>
                <a:gd name="connsiteY27" fmla="*/ 57420 h 58079"/>
                <a:gd name="connsiteX28" fmla="*/ 35633 w 47033"/>
                <a:gd name="connsiteY28" fmla="*/ 58080 h 58079"/>
                <a:gd name="connsiteX29" fmla="*/ 45000 w 47033"/>
                <a:gd name="connsiteY29" fmla="*/ 58080 h 58079"/>
                <a:gd name="connsiteX30" fmla="*/ 46425 w 47033"/>
                <a:gd name="connsiteY30" fmla="*/ 57420 h 58079"/>
                <a:gd name="connsiteX31" fmla="*/ 47034 w 47033"/>
                <a:gd name="connsiteY31" fmla="*/ 55943 h 58079"/>
                <a:gd name="connsiteX32" fmla="*/ 47034 w 47033"/>
                <a:gd name="connsiteY32" fmla="*/ 22784 h 58079"/>
                <a:gd name="connsiteX33" fmla="*/ 46325 w 47033"/>
                <a:gd name="connsiteY33" fmla="*/ 13731 h 58079"/>
                <a:gd name="connsiteX34" fmla="*/ 43726 w 47033"/>
                <a:gd name="connsiteY34" fmla="*/ 6509 h 5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033" h="58079">
                  <a:moveTo>
                    <a:pt x="43727" y="6509"/>
                  </a:moveTo>
                  <a:cubicBezTo>
                    <a:pt x="42469" y="4473"/>
                    <a:pt x="40687" y="2881"/>
                    <a:pt x="38381" y="1728"/>
                  </a:cubicBezTo>
                  <a:cubicBezTo>
                    <a:pt x="36074" y="576"/>
                    <a:pt x="33087" y="0"/>
                    <a:pt x="29423" y="0"/>
                  </a:cubicBezTo>
                  <a:cubicBezTo>
                    <a:pt x="27726" y="0"/>
                    <a:pt x="26200" y="84"/>
                    <a:pt x="24843" y="252"/>
                  </a:cubicBezTo>
                  <a:cubicBezTo>
                    <a:pt x="23481" y="424"/>
                    <a:pt x="22160" y="692"/>
                    <a:pt x="20870" y="1064"/>
                  </a:cubicBezTo>
                  <a:cubicBezTo>
                    <a:pt x="19581" y="1436"/>
                    <a:pt x="18307" y="1932"/>
                    <a:pt x="17054" y="2540"/>
                  </a:cubicBezTo>
                  <a:cubicBezTo>
                    <a:pt x="15797" y="3153"/>
                    <a:pt x="14423" y="3933"/>
                    <a:pt x="12930" y="4881"/>
                  </a:cubicBezTo>
                  <a:lnTo>
                    <a:pt x="12930" y="2744"/>
                  </a:lnTo>
                  <a:cubicBezTo>
                    <a:pt x="12930" y="2204"/>
                    <a:pt x="12726" y="1728"/>
                    <a:pt x="12321" y="1320"/>
                  </a:cubicBezTo>
                  <a:cubicBezTo>
                    <a:pt x="11913" y="916"/>
                    <a:pt x="11436" y="708"/>
                    <a:pt x="10892" y="708"/>
                  </a:cubicBezTo>
                  <a:lnTo>
                    <a:pt x="2034" y="708"/>
                  </a:lnTo>
                  <a:cubicBezTo>
                    <a:pt x="1494" y="708"/>
                    <a:pt x="1017" y="916"/>
                    <a:pt x="613" y="1320"/>
                  </a:cubicBezTo>
                  <a:cubicBezTo>
                    <a:pt x="204" y="1728"/>
                    <a:pt x="0" y="2204"/>
                    <a:pt x="0" y="2744"/>
                  </a:cubicBezTo>
                  <a:lnTo>
                    <a:pt x="0" y="55943"/>
                  </a:lnTo>
                  <a:cubicBezTo>
                    <a:pt x="0" y="56488"/>
                    <a:pt x="204" y="56980"/>
                    <a:pt x="613" y="57420"/>
                  </a:cubicBezTo>
                  <a:cubicBezTo>
                    <a:pt x="1017" y="57860"/>
                    <a:pt x="1494" y="58080"/>
                    <a:pt x="2034" y="58080"/>
                  </a:cubicBezTo>
                  <a:lnTo>
                    <a:pt x="11404" y="58080"/>
                  </a:lnTo>
                  <a:cubicBezTo>
                    <a:pt x="11945" y="58080"/>
                    <a:pt x="12421" y="57860"/>
                    <a:pt x="12830" y="57420"/>
                  </a:cubicBezTo>
                  <a:cubicBezTo>
                    <a:pt x="13234" y="56980"/>
                    <a:pt x="13438" y="56488"/>
                    <a:pt x="13438" y="55943"/>
                  </a:cubicBezTo>
                  <a:lnTo>
                    <a:pt x="13438" y="15051"/>
                  </a:lnTo>
                  <a:cubicBezTo>
                    <a:pt x="15608" y="13899"/>
                    <a:pt x="17627" y="13003"/>
                    <a:pt x="19497" y="12358"/>
                  </a:cubicBezTo>
                  <a:cubicBezTo>
                    <a:pt x="21362" y="11714"/>
                    <a:pt x="23177" y="11390"/>
                    <a:pt x="24942" y="11390"/>
                  </a:cubicBezTo>
                  <a:cubicBezTo>
                    <a:pt x="26909" y="11390"/>
                    <a:pt x="28470" y="11578"/>
                    <a:pt x="29627" y="11950"/>
                  </a:cubicBezTo>
                  <a:cubicBezTo>
                    <a:pt x="30777" y="12322"/>
                    <a:pt x="31646" y="12934"/>
                    <a:pt x="32222" y="13783"/>
                  </a:cubicBezTo>
                  <a:cubicBezTo>
                    <a:pt x="32799" y="14631"/>
                    <a:pt x="33171" y="15779"/>
                    <a:pt x="33343" y="17239"/>
                  </a:cubicBezTo>
                  <a:cubicBezTo>
                    <a:pt x="33511" y="18700"/>
                    <a:pt x="33595" y="20548"/>
                    <a:pt x="33595" y="22784"/>
                  </a:cubicBezTo>
                  <a:lnTo>
                    <a:pt x="33595" y="55943"/>
                  </a:lnTo>
                  <a:cubicBezTo>
                    <a:pt x="33595" y="56488"/>
                    <a:pt x="33800" y="56980"/>
                    <a:pt x="34208" y="57420"/>
                  </a:cubicBezTo>
                  <a:cubicBezTo>
                    <a:pt x="34616" y="57860"/>
                    <a:pt x="35089" y="58080"/>
                    <a:pt x="35633" y="58080"/>
                  </a:cubicBezTo>
                  <a:lnTo>
                    <a:pt x="45000" y="58080"/>
                  </a:lnTo>
                  <a:cubicBezTo>
                    <a:pt x="45540" y="58080"/>
                    <a:pt x="46017" y="57860"/>
                    <a:pt x="46425" y="57420"/>
                  </a:cubicBezTo>
                  <a:cubicBezTo>
                    <a:pt x="46830" y="56980"/>
                    <a:pt x="47034" y="56488"/>
                    <a:pt x="47034" y="55943"/>
                  </a:cubicBezTo>
                  <a:lnTo>
                    <a:pt x="47034" y="22784"/>
                  </a:lnTo>
                  <a:cubicBezTo>
                    <a:pt x="47034" y="19528"/>
                    <a:pt x="46797" y="16511"/>
                    <a:pt x="46325" y="13731"/>
                  </a:cubicBezTo>
                  <a:cubicBezTo>
                    <a:pt x="45848" y="10950"/>
                    <a:pt x="44979" y="8542"/>
                    <a:pt x="43726" y="6509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4" name="Freeform 133">
              <a:extLst>
                <a:ext uri="{FF2B5EF4-FFF2-40B4-BE49-F238E27FC236}">
                  <a16:creationId xmlns:a16="http://schemas.microsoft.com/office/drawing/2014/main" id="{C06F6E44-8F68-005A-96D5-A2EBDA4BE084}"/>
                </a:ext>
              </a:extLst>
            </p:cNvPr>
            <p:cNvSpPr/>
            <p:nvPr/>
          </p:nvSpPr>
          <p:spPr>
            <a:xfrm>
              <a:off x="10529192" y="6486146"/>
              <a:ext cx="66334" cy="11190"/>
            </a:xfrm>
            <a:custGeom>
              <a:avLst/>
              <a:gdLst>
                <a:gd name="connsiteX0" fmla="*/ 64400 w 66334"/>
                <a:gd name="connsiteY0" fmla="*/ 0 h 11190"/>
                <a:gd name="connsiteX1" fmla="*/ 2038 w 66334"/>
                <a:gd name="connsiteY1" fmla="*/ 0 h 11190"/>
                <a:gd name="connsiteX2" fmla="*/ 609 w 66334"/>
                <a:gd name="connsiteY2" fmla="*/ 560 h 11190"/>
                <a:gd name="connsiteX3" fmla="*/ 0 w 66334"/>
                <a:gd name="connsiteY3" fmla="*/ 1932 h 11190"/>
                <a:gd name="connsiteX4" fmla="*/ 0 w 66334"/>
                <a:gd name="connsiteY4" fmla="*/ 9358 h 11190"/>
                <a:gd name="connsiteX5" fmla="*/ 609 w 66334"/>
                <a:gd name="connsiteY5" fmla="*/ 10678 h 11190"/>
                <a:gd name="connsiteX6" fmla="*/ 2038 w 66334"/>
                <a:gd name="connsiteY6" fmla="*/ 11191 h 11190"/>
                <a:gd name="connsiteX7" fmla="*/ 64400 w 66334"/>
                <a:gd name="connsiteY7" fmla="*/ 11191 h 11190"/>
                <a:gd name="connsiteX8" fmla="*/ 66334 w 66334"/>
                <a:gd name="connsiteY8" fmla="*/ 9358 h 11190"/>
                <a:gd name="connsiteX9" fmla="*/ 66334 w 66334"/>
                <a:gd name="connsiteY9" fmla="*/ 1932 h 11190"/>
                <a:gd name="connsiteX10" fmla="*/ 64400 w 66334"/>
                <a:gd name="connsiteY10" fmla="*/ 0 h 11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334" h="11190">
                  <a:moveTo>
                    <a:pt x="64400" y="0"/>
                  </a:moveTo>
                  <a:lnTo>
                    <a:pt x="2038" y="0"/>
                  </a:lnTo>
                  <a:cubicBezTo>
                    <a:pt x="1489" y="0"/>
                    <a:pt x="1017" y="188"/>
                    <a:pt x="609" y="560"/>
                  </a:cubicBezTo>
                  <a:cubicBezTo>
                    <a:pt x="204" y="932"/>
                    <a:pt x="0" y="1392"/>
                    <a:pt x="0" y="1932"/>
                  </a:cubicBezTo>
                  <a:lnTo>
                    <a:pt x="0" y="9358"/>
                  </a:lnTo>
                  <a:cubicBezTo>
                    <a:pt x="0" y="9902"/>
                    <a:pt x="204" y="10342"/>
                    <a:pt x="609" y="10678"/>
                  </a:cubicBezTo>
                  <a:cubicBezTo>
                    <a:pt x="1017" y="11018"/>
                    <a:pt x="1489" y="11191"/>
                    <a:pt x="2038" y="11191"/>
                  </a:cubicBezTo>
                  <a:lnTo>
                    <a:pt x="64400" y="11191"/>
                  </a:lnTo>
                  <a:cubicBezTo>
                    <a:pt x="65690" y="11191"/>
                    <a:pt x="66334" y="10578"/>
                    <a:pt x="66334" y="9358"/>
                  </a:cubicBezTo>
                  <a:lnTo>
                    <a:pt x="66334" y="1932"/>
                  </a:lnTo>
                  <a:cubicBezTo>
                    <a:pt x="66334" y="644"/>
                    <a:pt x="65689" y="0"/>
                    <a:pt x="64400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5" name="Freeform 134">
              <a:extLst>
                <a:ext uri="{FF2B5EF4-FFF2-40B4-BE49-F238E27FC236}">
                  <a16:creationId xmlns:a16="http://schemas.microsoft.com/office/drawing/2014/main" id="{67E02A8A-DBA0-E597-71B8-611196121722}"/>
                </a:ext>
              </a:extLst>
            </p:cNvPr>
            <p:cNvSpPr/>
            <p:nvPr/>
          </p:nvSpPr>
          <p:spPr>
            <a:xfrm>
              <a:off x="10611616" y="6446169"/>
              <a:ext cx="55691" cy="76395"/>
            </a:xfrm>
            <a:custGeom>
              <a:avLst/>
              <a:gdLst>
                <a:gd name="connsiteX0" fmla="*/ 46866 w 55691"/>
                <a:gd name="connsiteY0" fmla="*/ 4985 h 76395"/>
                <a:gd name="connsiteX1" fmla="*/ 37532 w 55691"/>
                <a:gd name="connsiteY1" fmla="*/ 1120 h 76395"/>
                <a:gd name="connsiteX2" fmla="*/ 26312 w 55691"/>
                <a:gd name="connsiteY2" fmla="*/ 0 h 76395"/>
                <a:gd name="connsiteX3" fmla="*/ 12445 w 55691"/>
                <a:gd name="connsiteY3" fmla="*/ 356 h 76395"/>
                <a:gd name="connsiteX4" fmla="*/ 3264 w 55691"/>
                <a:gd name="connsiteY4" fmla="*/ 1320 h 76395"/>
                <a:gd name="connsiteX5" fmla="*/ 869 w 55691"/>
                <a:gd name="connsiteY5" fmla="*/ 2185 h 76395"/>
                <a:gd name="connsiteX6" fmla="*/ 0 w 55691"/>
                <a:gd name="connsiteY6" fmla="*/ 4373 h 76395"/>
                <a:gd name="connsiteX7" fmla="*/ 0 w 55691"/>
                <a:gd name="connsiteY7" fmla="*/ 74359 h 76395"/>
                <a:gd name="connsiteX8" fmla="*/ 613 w 55691"/>
                <a:gd name="connsiteY8" fmla="*/ 75784 h 76395"/>
                <a:gd name="connsiteX9" fmla="*/ 2034 w 55691"/>
                <a:gd name="connsiteY9" fmla="*/ 76396 h 76395"/>
                <a:gd name="connsiteX10" fmla="*/ 12217 w 55691"/>
                <a:gd name="connsiteY10" fmla="*/ 76396 h 76395"/>
                <a:gd name="connsiteX11" fmla="*/ 13590 w 55691"/>
                <a:gd name="connsiteY11" fmla="*/ 75784 h 76395"/>
                <a:gd name="connsiteX12" fmla="*/ 14151 w 55691"/>
                <a:gd name="connsiteY12" fmla="*/ 74359 h 76395"/>
                <a:gd name="connsiteX13" fmla="*/ 14151 w 55691"/>
                <a:gd name="connsiteY13" fmla="*/ 47810 h 76395"/>
                <a:gd name="connsiteX14" fmla="*/ 18540 w 55691"/>
                <a:gd name="connsiteY14" fmla="*/ 48062 h 76395"/>
                <a:gd name="connsiteX15" fmla="*/ 26292 w 55691"/>
                <a:gd name="connsiteY15" fmla="*/ 48214 h 76395"/>
                <a:gd name="connsiteX16" fmla="*/ 37524 w 55691"/>
                <a:gd name="connsiteY16" fmla="*/ 47046 h 76395"/>
                <a:gd name="connsiteX17" fmla="*/ 46862 w 55691"/>
                <a:gd name="connsiteY17" fmla="*/ 43081 h 76395"/>
                <a:gd name="connsiteX18" fmla="*/ 53293 w 55691"/>
                <a:gd name="connsiteY18" fmla="*/ 35703 h 76395"/>
                <a:gd name="connsiteX19" fmla="*/ 55691 w 55691"/>
                <a:gd name="connsiteY19" fmla="*/ 24413 h 76395"/>
                <a:gd name="connsiteX20" fmla="*/ 55691 w 55691"/>
                <a:gd name="connsiteY20" fmla="*/ 23497 h 76395"/>
                <a:gd name="connsiteX21" fmla="*/ 53293 w 55691"/>
                <a:gd name="connsiteY21" fmla="*/ 12259 h 76395"/>
                <a:gd name="connsiteX22" fmla="*/ 46866 w 55691"/>
                <a:gd name="connsiteY22" fmla="*/ 4985 h 76395"/>
                <a:gd name="connsiteX23" fmla="*/ 41540 w 55691"/>
                <a:gd name="connsiteY23" fmla="*/ 24365 h 76395"/>
                <a:gd name="connsiteX24" fmla="*/ 38029 w 55691"/>
                <a:gd name="connsiteY24" fmla="*/ 33555 h 76395"/>
                <a:gd name="connsiteX25" fmla="*/ 26268 w 55691"/>
                <a:gd name="connsiteY25" fmla="*/ 36619 h 76395"/>
                <a:gd name="connsiteX26" fmla="*/ 21327 w 55691"/>
                <a:gd name="connsiteY26" fmla="*/ 36567 h 76395"/>
                <a:gd name="connsiteX27" fmla="*/ 18680 w 55691"/>
                <a:gd name="connsiteY27" fmla="*/ 36467 h 76395"/>
                <a:gd name="connsiteX28" fmla="*/ 16038 w 55691"/>
                <a:gd name="connsiteY28" fmla="*/ 36368 h 76395"/>
                <a:gd name="connsiteX29" fmla="*/ 14151 w 55691"/>
                <a:gd name="connsiteY29" fmla="*/ 36316 h 76395"/>
                <a:gd name="connsiteX30" fmla="*/ 14151 w 55691"/>
                <a:gd name="connsiteY30" fmla="*/ 12003 h 76395"/>
                <a:gd name="connsiteX31" fmla="*/ 16038 w 55691"/>
                <a:gd name="connsiteY31" fmla="*/ 11851 h 76395"/>
                <a:gd name="connsiteX32" fmla="*/ 18528 w 55691"/>
                <a:gd name="connsiteY32" fmla="*/ 11751 h 76395"/>
                <a:gd name="connsiteX33" fmla="*/ 21127 w 55691"/>
                <a:gd name="connsiteY33" fmla="*/ 11647 h 76395"/>
                <a:gd name="connsiteX34" fmla="*/ 26268 w 55691"/>
                <a:gd name="connsiteY34" fmla="*/ 11595 h 76395"/>
                <a:gd name="connsiteX35" fmla="*/ 37721 w 55691"/>
                <a:gd name="connsiteY35" fmla="*/ 14307 h 76395"/>
                <a:gd name="connsiteX36" fmla="*/ 41541 w 55691"/>
                <a:gd name="connsiteY36" fmla="*/ 23445 h 76395"/>
                <a:gd name="connsiteX37" fmla="*/ 41541 w 55691"/>
                <a:gd name="connsiteY37" fmla="*/ 24365 h 76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5691" h="76395">
                  <a:moveTo>
                    <a:pt x="46866" y="4985"/>
                  </a:moveTo>
                  <a:cubicBezTo>
                    <a:pt x="44183" y="3153"/>
                    <a:pt x="41068" y="1865"/>
                    <a:pt x="37532" y="1120"/>
                  </a:cubicBezTo>
                  <a:cubicBezTo>
                    <a:pt x="33996" y="372"/>
                    <a:pt x="30256" y="0"/>
                    <a:pt x="26312" y="0"/>
                  </a:cubicBezTo>
                  <a:cubicBezTo>
                    <a:pt x="22572" y="0"/>
                    <a:pt x="15909" y="120"/>
                    <a:pt x="12445" y="356"/>
                  </a:cubicBezTo>
                  <a:cubicBezTo>
                    <a:pt x="8973" y="592"/>
                    <a:pt x="5914" y="916"/>
                    <a:pt x="3264" y="1320"/>
                  </a:cubicBezTo>
                  <a:cubicBezTo>
                    <a:pt x="2243" y="1460"/>
                    <a:pt x="1442" y="1748"/>
                    <a:pt x="869" y="2185"/>
                  </a:cubicBezTo>
                  <a:cubicBezTo>
                    <a:pt x="288" y="2629"/>
                    <a:pt x="0" y="3357"/>
                    <a:pt x="0" y="4373"/>
                  </a:cubicBezTo>
                  <a:lnTo>
                    <a:pt x="0" y="74359"/>
                  </a:lnTo>
                  <a:cubicBezTo>
                    <a:pt x="0" y="74903"/>
                    <a:pt x="200" y="75376"/>
                    <a:pt x="613" y="75784"/>
                  </a:cubicBezTo>
                  <a:cubicBezTo>
                    <a:pt x="1017" y="76188"/>
                    <a:pt x="1494" y="76396"/>
                    <a:pt x="2034" y="76396"/>
                  </a:cubicBezTo>
                  <a:lnTo>
                    <a:pt x="12217" y="76396"/>
                  </a:lnTo>
                  <a:cubicBezTo>
                    <a:pt x="12758" y="76396"/>
                    <a:pt x="13218" y="76188"/>
                    <a:pt x="13590" y="75784"/>
                  </a:cubicBezTo>
                  <a:cubicBezTo>
                    <a:pt x="13963" y="75376"/>
                    <a:pt x="14151" y="74903"/>
                    <a:pt x="14151" y="74359"/>
                  </a:cubicBezTo>
                  <a:lnTo>
                    <a:pt x="14151" y="47810"/>
                  </a:lnTo>
                  <a:cubicBezTo>
                    <a:pt x="15304" y="47878"/>
                    <a:pt x="16770" y="47962"/>
                    <a:pt x="18540" y="48062"/>
                  </a:cubicBezTo>
                  <a:cubicBezTo>
                    <a:pt x="20310" y="48166"/>
                    <a:pt x="24930" y="48214"/>
                    <a:pt x="26292" y="48214"/>
                  </a:cubicBezTo>
                  <a:cubicBezTo>
                    <a:pt x="30240" y="48214"/>
                    <a:pt x="33984" y="47826"/>
                    <a:pt x="37524" y="47046"/>
                  </a:cubicBezTo>
                  <a:cubicBezTo>
                    <a:pt x="41060" y="46265"/>
                    <a:pt x="44175" y="44945"/>
                    <a:pt x="46862" y="43081"/>
                  </a:cubicBezTo>
                  <a:cubicBezTo>
                    <a:pt x="49549" y="41217"/>
                    <a:pt x="51695" y="38752"/>
                    <a:pt x="53293" y="35703"/>
                  </a:cubicBezTo>
                  <a:cubicBezTo>
                    <a:pt x="54890" y="32651"/>
                    <a:pt x="55691" y="28890"/>
                    <a:pt x="55691" y="24413"/>
                  </a:cubicBezTo>
                  <a:lnTo>
                    <a:pt x="55691" y="23497"/>
                  </a:lnTo>
                  <a:cubicBezTo>
                    <a:pt x="55691" y="19024"/>
                    <a:pt x="54890" y="15275"/>
                    <a:pt x="53293" y="12259"/>
                  </a:cubicBezTo>
                  <a:cubicBezTo>
                    <a:pt x="51695" y="9242"/>
                    <a:pt x="49553" y="6813"/>
                    <a:pt x="46866" y="4985"/>
                  </a:cubicBezTo>
                  <a:moveTo>
                    <a:pt x="41540" y="24365"/>
                  </a:moveTo>
                  <a:cubicBezTo>
                    <a:pt x="41540" y="28450"/>
                    <a:pt x="40371" y="31510"/>
                    <a:pt x="38029" y="33555"/>
                  </a:cubicBezTo>
                  <a:cubicBezTo>
                    <a:pt x="35686" y="35599"/>
                    <a:pt x="31766" y="36619"/>
                    <a:pt x="26268" y="36619"/>
                  </a:cubicBezTo>
                  <a:cubicBezTo>
                    <a:pt x="25860" y="36619"/>
                    <a:pt x="22176" y="36604"/>
                    <a:pt x="21327" y="36567"/>
                  </a:cubicBezTo>
                  <a:cubicBezTo>
                    <a:pt x="20478" y="36535"/>
                    <a:pt x="19597" y="36500"/>
                    <a:pt x="18680" y="36467"/>
                  </a:cubicBezTo>
                  <a:cubicBezTo>
                    <a:pt x="17767" y="36435"/>
                    <a:pt x="16882" y="36403"/>
                    <a:pt x="16038" y="36368"/>
                  </a:cubicBezTo>
                  <a:cubicBezTo>
                    <a:pt x="15185" y="36332"/>
                    <a:pt x="14556" y="36316"/>
                    <a:pt x="14151" y="36316"/>
                  </a:cubicBezTo>
                  <a:lnTo>
                    <a:pt x="14151" y="12003"/>
                  </a:lnTo>
                  <a:cubicBezTo>
                    <a:pt x="14624" y="11939"/>
                    <a:pt x="15253" y="11890"/>
                    <a:pt x="16038" y="11851"/>
                  </a:cubicBezTo>
                  <a:cubicBezTo>
                    <a:pt x="16814" y="11819"/>
                    <a:pt x="17647" y="11787"/>
                    <a:pt x="18528" y="11751"/>
                  </a:cubicBezTo>
                  <a:cubicBezTo>
                    <a:pt x="19409" y="11715"/>
                    <a:pt x="20274" y="11683"/>
                    <a:pt x="21127" y="11647"/>
                  </a:cubicBezTo>
                  <a:cubicBezTo>
                    <a:pt x="21972" y="11615"/>
                    <a:pt x="25724" y="11595"/>
                    <a:pt x="26268" y="11595"/>
                  </a:cubicBezTo>
                  <a:cubicBezTo>
                    <a:pt x="31358" y="11595"/>
                    <a:pt x="35178" y="12499"/>
                    <a:pt x="37721" y="14307"/>
                  </a:cubicBezTo>
                  <a:cubicBezTo>
                    <a:pt x="40267" y="16107"/>
                    <a:pt x="41541" y="19156"/>
                    <a:pt x="41541" y="23445"/>
                  </a:cubicBezTo>
                  <a:lnTo>
                    <a:pt x="41541" y="24365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6" name="Freeform 135">
              <a:extLst>
                <a:ext uri="{FF2B5EF4-FFF2-40B4-BE49-F238E27FC236}">
                  <a16:creationId xmlns:a16="http://schemas.microsoft.com/office/drawing/2014/main" id="{10D64D79-F6A5-BFC2-9CDD-2EDC81386773}"/>
                </a:ext>
              </a:extLst>
            </p:cNvPr>
            <p:cNvSpPr/>
            <p:nvPr/>
          </p:nvSpPr>
          <p:spPr>
            <a:xfrm>
              <a:off x="10677385" y="6464479"/>
              <a:ext cx="29523" cy="58083"/>
            </a:xfrm>
            <a:custGeom>
              <a:avLst/>
              <a:gdLst>
                <a:gd name="connsiteX0" fmla="*/ 27489 w 29523"/>
                <a:gd name="connsiteY0" fmla="*/ 0 h 58083"/>
                <a:gd name="connsiteX1" fmla="*/ 20566 w 29523"/>
                <a:gd name="connsiteY1" fmla="*/ 964 h 58083"/>
                <a:gd name="connsiteX2" fmla="*/ 12930 w 29523"/>
                <a:gd name="connsiteY2" fmla="*/ 4885 h 58083"/>
                <a:gd name="connsiteX3" fmla="*/ 12930 w 29523"/>
                <a:gd name="connsiteY3" fmla="*/ 2745 h 58083"/>
                <a:gd name="connsiteX4" fmla="*/ 12321 w 29523"/>
                <a:gd name="connsiteY4" fmla="*/ 1320 h 58083"/>
                <a:gd name="connsiteX5" fmla="*/ 10896 w 29523"/>
                <a:gd name="connsiteY5" fmla="*/ 712 h 58083"/>
                <a:gd name="connsiteX6" fmla="*/ 2038 w 29523"/>
                <a:gd name="connsiteY6" fmla="*/ 712 h 58083"/>
                <a:gd name="connsiteX7" fmla="*/ 613 w 29523"/>
                <a:gd name="connsiteY7" fmla="*/ 1320 h 58083"/>
                <a:gd name="connsiteX8" fmla="*/ 0 w 29523"/>
                <a:gd name="connsiteY8" fmla="*/ 2745 h 58083"/>
                <a:gd name="connsiteX9" fmla="*/ 0 w 29523"/>
                <a:gd name="connsiteY9" fmla="*/ 55948 h 58083"/>
                <a:gd name="connsiteX10" fmla="*/ 613 w 29523"/>
                <a:gd name="connsiteY10" fmla="*/ 57420 h 58083"/>
                <a:gd name="connsiteX11" fmla="*/ 2038 w 29523"/>
                <a:gd name="connsiteY11" fmla="*/ 58084 h 58083"/>
                <a:gd name="connsiteX12" fmla="*/ 11404 w 29523"/>
                <a:gd name="connsiteY12" fmla="*/ 58084 h 58083"/>
                <a:gd name="connsiteX13" fmla="*/ 12830 w 29523"/>
                <a:gd name="connsiteY13" fmla="*/ 57420 h 58083"/>
                <a:gd name="connsiteX14" fmla="*/ 13438 w 29523"/>
                <a:gd name="connsiteY14" fmla="*/ 55948 h 58083"/>
                <a:gd name="connsiteX15" fmla="*/ 13438 w 29523"/>
                <a:gd name="connsiteY15" fmla="*/ 15055 h 58083"/>
                <a:gd name="connsiteX16" fmla="*/ 20005 w 29523"/>
                <a:gd name="connsiteY16" fmla="*/ 12363 h 58083"/>
                <a:gd name="connsiteX17" fmla="*/ 27489 w 29523"/>
                <a:gd name="connsiteY17" fmla="*/ 11394 h 58083"/>
                <a:gd name="connsiteX18" fmla="*/ 28915 w 29523"/>
                <a:gd name="connsiteY18" fmla="*/ 10782 h 58083"/>
                <a:gd name="connsiteX19" fmla="*/ 29523 w 29523"/>
                <a:gd name="connsiteY19" fmla="*/ 9358 h 58083"/>
                <a:gd name="connsiteX20" fmla="*/ 29523 w 29523"/>
                <a:gd name="connsiteY20" fmla="*/ 2036 h 58083"/>
                <a:gd name="connsiteX21" fmla="*/ 28915 w 29523"/>
                <a:gd name="connsiteY21" fmla="*/ 608 h 58083"/>
                <a:gd name="connsiteX22" fmla="*/ 27489 w 29523"/>
                <a:gd name="connsiteY22" fmla="*/ 0 h 58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523" h="58083">
                  <a:moveTo>
                    <a:pt x="27489" y="0"/>
                  </a:moveTo>
                  <a:cubicBezTo>
                    <a:pt x="25451" y="0"/>
                    <a:pt x="23145" y="324"/>
                    <a:pt x="20566" y="964"/>
                  </a:cubicBezTo>
                  <a:cubicBezTo>
                    <a:pt x="17987" y="1613"/>
                    <a:pt x="15440" y="2917"/>
                    <a:pt x="12930" y="4885"/>
                  </a:cubicBezTo>
                  <a:lnTo>
                    <a:pt x="12930" y="2745"/>
                  </a:lnTo>
                  <a:cubicBezTo>
                    <a:pt x="12930" y="2209"/>
                    <a:pt x="12730" y="1728"/>
                    <a:pt x="12321" y="1320"/>
                  </a:cubicBezTo>
                  <a:cubicBezTo>
                    <a:pt x="11913" y="916"/>
                    <a:pt x="11440" y="712"/>
                    <a:pt x="10896" y="712"/>
                  </a:cubicBezTo>
                  <a:lnTo>
                    <a:pt x="2038" y="712"/>
                  </a:lnTo>
                  <a:cubicBezTo>
                    <a:pt x="1494" y="712"/>
                    <a:pt x="1021" y="916"/>
                    <a:pt x="613" y="1320"/>
                  </a:cubicBezTo>
                  <a:cubicBezTo>
                    <a:pt x="204" y="1728"/>
                    <a:pt x="0" y="2209"/>
                    <a:pt x="0" y="2745"/>
                  </a:cubicBezTo>
                  <a:lnTo>
                    <a:pt x="0" y="55948"/>
                  </a:lnTo>
                  <a:cubicBezTo>
                    <a:pt x="0" y="56492"/>
                    <a:pt x="204" y="56980"/>
                    <a:pt x="613" y="57420"/>
                  </a:cubicBezTo>
                  <a:cubicBezTo>
                    <a:pt x="1021" y="57864"/>
                    <a:pt x="1494" y="58084"/>
                    <a:pt x="2038" y="58084"/>
                  </a:cubicBezTo>
                  <a:lnTo>
                    <a:pt x="11404" y="58084"/>
                  </a:lnTo>
                  <a:cubicBezTo>
                    <a:pt x="11945" y="58084"/>
                    <a:pt x="12421" y="57864"/>
                    <a:pt x="12830" y="57420"/>
                  </a:cubicBezTo>
                  <a:cubicBezTo>
                    <a:pt x="13234" y="56980"/>
                    <a:pt x="13438" y="56492"/>
                    <a:pt x="13438" y="55948"/>
                  </a:cubicBezTo>
                  <a:lnTo>
                    <a:pt x="13438" y="15055"/>
                  </a:lnTo>
                  <a:cubicBezTo>
                    <a:pt x="15612" y="13903"/>
                    <a:pt x="17799" y="13003"/>
                    <a:pt x="20005" y="12363"/>
                  </a:cubicBezTo>
                  <a:cubicBezTo>
                    <a:pt x="22211" y="11715"/>
                    <a:pt x="24706" y="11394"/>
                    <a:pt x="27489" y="11394"/>
                  </a:cubicBezTo>
                  <a:cubicBezTo>
                    <a:pt x="28029" y="11394"/>
                    <a:pt x="28506" y="11190"/>
                    <a:pt x="28915" y="10782"/>
                  </a:cubicBezTo>
                  <a:cubicBezTo>
                    <a:pt x="29323" y="10374"/>
                    <a:pt x="29523" y="9902"/>
                    <a:pt x="29523" y="9358"/>
                  </a:cubicBezTo>
                  <a:lnTo>
                    <a:pt x="29523" y="2036"/>
                  </a:lnTo>
                  <a:cubicBezTo>
                    <a:pt x="29523" y="1492"/>
                    <a:pt x="29323" y="1020"/>
                    <a:pt x="28915" y="608"/>
                  </a:cubicBezTo>
                  <a:cubicBezTo>
                    <a:pt x="28506" y="204"/>
                    <a:pt x="28030" y="0"/>
                    <a:pt x="27489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7" name="Freeform 136">
              <a:extLst>
                <a:ext uri="{FF2B5EF4-FFF2-40B4-BE49-F238E27FC236}">
                  <a16:creationId xmlns:a16="http://schemas.microsoft.com/office/drawing/2014/main" id="{658559CE-8686-136A-7007-14FF9FEB2A89}"/>
                </a:ext>
              </a:extLst>
            </p:cNvPr>
            <p:cNvSpPr/>
            <p:nvPr/>
          </p:nvSpPr>
          <p:spPr>
            <a:xfrm>
              <a:off x="10711188" y="6464478"/>
              <a:ext cx="48663" cy="58900"/>
            </a:xfrm>
            <a:custGeom>
              <a:avLst/>
              <a:gdLst>
                <a:gd name="connsiteX0" fmla="*/ 42453 w 48663"/>
                <a:gd name="connsiteY0" fmla="*/ 7225 h 58900"/>
                <a:gd name="connsiteX1" fmla="*/ 34869 w 48663"/>
                <a:gd name="connsiteY1" fmla="*/ 1932 h 58900"/>
                <a:gd name="connsiteX2" fmla="*/ 24334 w 48663"/>
                <a:gd name="connsiteY2" fmla="*/ 0 h 58900"/>
                <a:gd name="connsiteX3" fmla="*/ 13795 w 48663"/>
                <a:gd name="connsiteY3" fmla="*/ 1932 h 58900"/>
                <a:gd name="connsiteX4" fmla="*/ 6211 w 48663"/>
                <a:gd name="connsiteY4" fmla="*/ 7225 h 58900"/>
                <a:gd name="connsiteX5" fmla="*/ 1578 w 48663"/>
                <a:gd name="connsiteY5" fmla="*/ 15207 h 58900"/>
                <a:gd name="connsiteX6" fmla="*/ 0 w 48663"/>
                <a:gd name="connsiteY6" fmla="*/ 25329 h 58900"/>
                <a:gd name="connsiteX7" fmla="*/ 0 w 48663"/>
                <a:gd name="connsiteY7" fmla="*/ 33571 h 58900"/>
                <a:gd name="connsiteX8" fmla="*/ 1578 w 48663"/>
                <a:gd name="connsiteY8" fmla="*/ 43689 h 58900"/>
                <a:gd name="connsiteX9" fmla="*/ 6211 w 48663"/>
                <a:gd name="connsiteY9" fmla="*/ 51675 h 58900"/>
                <a:gd name="connsiteX10" fmla="*/ 13795 w 48663"/>
                <a:gd name="connsiteY10" fmla="*/ 56964 h 58900"/>
                <a:gd name="connsiteX11" fmla="*/ 24334 w 48663"/>
                <a:gd name="connsiteY11" fmla="*/ 58900 h 58900"/>
                <a:gd name="connsiteX12" fmla="*/ 34869 w 48663"/>
                <a:gd name="connsiteY12" fmla="*/ 56964 h 58900"/>
                <a:gd name="connsiteX13" fmla="*/ 42453 w 48663"/>
                <a:gd name="connsiteY13" fmla="*/ 51675 h 58900"/>
                <a:gd name="connsiteX14" fmla="*/ 47086 w 48663"/>
                <a:gd name="connsiteY14" fmla="*/ 43689 h 58900"/>
                <a:gd name="connsiteX15" fmla="*/ 48664 w 48663"/>
                <a:gd name="connsiteY15" fmla="*/ 33571 h 58900"/>
                <a:gd name="connsiteX16" fmla="*/ 48664 w 48663"/>
                <a:gd name="connsiteY16" fmla="*/ 25329 h 58900"/>
                <a:gd name="connsiteX17" fmla="*/ 47086 w 48663"/>
                <a:gd name="connsiteY17" fmla="*/ 15207 h 58900"/>
                <a:gd name="connsiteX18" fmla="*/ 42453 w 48663"/>
                <a:gd name="connsiteY18" fmla="*/ 7225 h 58900"/>
                <a:gd name="connsiteX19" fmla="*/ 35225 w 48663"/>
                <a:gd name="connsiteY19" fmla="*/ 33571 h 58900"/>
                <a:gd name="connsiteX20" fmla="*/ 32478 w 48663"/>
                <a:gd name="connsiteY20" fmla="*/ 43589 h 58900"/>
                <a:gd name="connsiteX21" fmla="*/ 24334 w 48663"/>
                <a:gd name="connsiteY21" fmla="*/ 47302 h 58900"/>
                <a:gd name="connsiteX22" fmla="*/ 16189 w 48663"/>
                <a:gd name="connsiteY22" fmla="*/ 43589 h 58900"/>
                <a:gd name="connsiteX23" fmla="*/ 13438 w 48663"/>
                <a:gd name="connsiteY23" fmla="*/ 33571 h 58900"/>
                <a:gd name="connsiteX24" fmla="*/ 13438 w 48663"/>
                <a:gd name="connsiteY24" fmla="*/ 25329 h 58900"/>
                <a:gd name="connsiteX25" fmla="*/ 16189 w 48663"/>
                <a:gd name="connsiteY25" fmla="*/ 15311 h 58900"/>
                <a:gd name="connsiteX26" fmla="*/ 24334 w 48663"/>
                <a:gd name="connsiteY26" fmla="*/ 11598 h 58900"/>
                <a:gd name="connsiteX27" fmla="*/ 32478 w 48663"/>
                <a:gd name="connsiteY27" fmla="*/ 15311 h 58900"/>
                <a:gd name="connsiteX28" fmla="*/ 35225 w 48663"/>
                <a:gd name="connsiteY28" fmla="*/ 25329 h 58900"/>
                <a:gd name="connsiteX29" fmla="*/ 35225 w 48663"/>
                <a:gd name="connsiteY29" fmla="*/ 33571 h 5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900">
                  <a:moveTo>
                    <a:pt x="42453" y="7225"/>
                  </a:moveTo>
                  <a:cubicBezTo>
                    <a:pt x="40419" y="4989"/>
                    <a:pt x="37888" y="3225"/>
                    <a:pt x="34869" y="1932"/>
                  </a:cubicBezTo>
                  <a:cubicBezTo>
                    <a:pt x="31850" y="648"/>
                    <a:pt x="28338" y="0"/>
                    <a:pt x="24334" y="0"/>
                  </a:cubicBezTo>
                  <a:cubicBezTo>
                    <a:pt x="20325" y="0"/>
                    <a:pt x="16814" y="648"/>
                    <a:pt x="13795" y="1932"/>
                  </a:cubicBezTo>
                  <a:cubicBezTo>
                    <a:pt x="10775" y="3225"/>
                    <a:pt x="8249" y="4989"/>
                    <a:pt x="6211" y="7225"/>
                  </a:cubicBezTo>
                  <a:cubicBezTo>
                    <a:pt x="4172" y="9462"/>
                    <a:pt x="2631" y="12122"/>
                    <a:pt x="1578" y="15207"/>
                  </a:cubicBezTo>
                  <a:cubicBezTo>
                    <a:pt x="524" y="18296"/>
                    <a:pt x="0" y="21669"/>
                    <a:pt x="0" y="25329"/>
                  </a:cubicBezTo>
                  <a:lnTo>
                    <a:pt x="0" y="33571"/>
                  </a:lnTo>
                  <a:cubicBezTo>
                    <a:pt x="0" y="37232"/>
                    <a:pt x="525" y="40604"/>
                    <a:pt x="1578" y="43689"/>
                  </a:cubicBezTo>
                  <a:cubicBezTo>
                    <a:pt x="2631" y="46778"/>
                    <a:pt x="4172" y="49438"/>
                    <a:pt x="6211" y="51675"/>
                  </a:cubicBezTo>
                  <a:cubicBezTo>
                    <a:pt x="8248" y="53915"/>
                    <a:pt x="10775" y="55679"/>
                    <a:pt x="13795" y="56964"/>
                  </a:cubicBezTo>
                  <a:cubicBezTo>
                    <a:pt x="16814" y="58252"/>
                    <a:pt x="20326" y="58900"/>
                    <a:pt x="24334" y="58900"/>
                  </a:cubicBezTo>
                  <a:cubicBezTo>
                    <a:pt x="28338" y="58900"/>
                    <a:pt x="31850" y="58252"/>
                    <a:pt x="34869" y="56964"/>
                  </a:cubicBezTo>
                  <a:cubicBezTo>
                    <a:pt x="37888" y="55679"/>
                    <a:pt x="40419" y="53915"/>
                    <a:pt x="42453" y="51675"/>
                  </a:cubicBezTo>
                  <a:cubicBezTo>
                    <a:pt x="44491" y="49438"/>
                    <a:pt x="46033" y="46778"/>
                    <a:pt x="47086" y="43689"/>
                  </a:cubicBezTo>
                  <a:cubicBezTo>
                    <a:pt x="48135" y="40604"/>
                    <a:pt x="48664" y="37232"/>
                    <a:pt x="48664" y="33571"/>
                  </a:cubicBezTo>
                  <a:lnTo>
                    <a:pt x="48664" y="25329"/>
                  </a:lnTo>
                  <a:cubicBezTo>
                    <a:pt x="48664" y="21669"/>
                    <a:pt x="48135" y="18296"/>
                    <a:pt x="47086" y="15207"/>
                  </a:cubicBezTo>
                  <a:cubicBezTo>
                    <a:pt x="46033" y="12122"/>
                    <a:pt x="44491" y="9462"/>
                    <a:pt x="42453" y="7225"/>
                  </a:cubicBezTo>
                  <a:moveTo>
                    <a:pt x="35225" y="33571"/>
                  </a:moveTo>
                  <a:cubicBezTo>
                    <a:pt x="35225" y="37776"/>
                    <a:pt x="34308" y="41113"/>
                    <a:pt x="32478" y="43589"/>
                  </a:cubicBezTo>
                  <a:cubicBezTo>
                    <a:pt x="30644" y="46065"/>
                    <a:pt x="27929" y="47302"/>
                    <a:pt x="24334" y="47302"/>
                  </a:cubicBezTo>
                  <a:cubicBezTo>
                    <a:pt x="20734" y="47302"/>
                    <a:pt x="18019" y="46065"/>
                    <a:pt x="16189" y="43589"/>
                  </a:cubicBezTo>
                  <a:cubicBezTo>
                    <a:pt x="14355" y="41112"/>
                    <a:pt x="13438" y="37776"/>
                    <a:pt x="13438" y="33571"/>
                  </a:cubicBezTo>
                  <a:lnTo>
                    <a:pt x="13438" y="25329"/>
                  </a:lnTo>
                  <a:cubicBezTo>
                    <a:pt x="13438" y="21124"/>
                    <a:pt x="14355" y="17788"/>
                    <a:pt x="16189" y="15311"/>
                  </a:cubicBezTo>
                  <a:cubicBezTo>
                    <a:pt x="18019" y="12834"/>
                    <a:pt x="20734" y="11598"/>
                    <a:pt x="24334" y="11598"/>
                  </a:cubicBezTo>
                  <a:cubicBezTo>
                    <a:pt x="27929" y="11598"/>
                    <a:pt x="30644" y="12834"/>
                    <a:pt x="32478" y="15311"/>
                  </a:cubicBezTo>
                  <a:cubicBezTo>
                    <a:pt x="34308" y="17788"/>
                    <a:pt x="35225" y="21124"/>
                    <a:pt x="35225" y="25329"/>
                  </a:cubicBezTo>
                  <a:lnTo>
                    <a:pt x="35225" y="3357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8" name="Freeform 137">
              <a:extLst>
                <a:ext uri="{FF2B5EF4-FFF2-40B4-BE49-F238E27FC236}">
                  <a16:creationId xmlns:a16="http://schemas.microsoft.com/office/drawing/2014/main" id="{FE0D2AF2-CB89-1C4C-9955-F9E4A8290F0D}"/>
                </a:ext>
              </a:extLst>
            </p:cNvPr>
            <p:cNvSpPr/>
            <p:nvPr/>
          </p:nvSpPr>
          <p:spPr>
            <a:xfrm>
              <a:off x="10764226" y="6443931"/>
              <a:ext cx="36650" cy="78632"/>
            </a:xfrm>
            <a:custGeom>
              <a:avLst/>
              <a:gdLst>
                <a:gd name="connsiteX0" fmla="*/ 36042 w 36650"/>
                <a:gd name="connsiteY0" fmla="*/ 1376 h 78632"/>
                <a:gd name="connsiteX1" fmla="*/ 34821 w 36650"/>
                <a:gd name="connsiteY1" fmla="*/ 816 h 78632"/>
                <a:gd name="connsiteX2" fmla="*/ 31970 w 36650"/>
                <a:gd name="connsiteY2" fmla="*/ 256 h 78632"/>
                <a:gd name="connsiteX3" fmla="*/ 28710 w 36650"/>
                <a:gd name="connsiteY3" fmla="*/ 0 h 78632"/>
                <a:gd name="connsiteX4" fmla="*/ 21483 w 36650"/>
                <a:gd name="connsiteY4" fmla="*/ 712 h 78632"/>
                <a:gd name="connsiteX5" fmla="*/ 15937 w 36650"/>
                <a:gd name="connsiteY5" fmla="*/ 3257 h 78632"/>
                <a:gd name="connsiteX6" fmla="*/ 12369 w 36650"/>
                <a:gd name="connsiteY6" fmla="*/ 8238 h 78632"/>
                <a:gd name="connsiteX7" fmla="*/ 11100 w 36650"/>
                <a:gd name="connsiteY7" fmla="*/ 16276 h 78632"/>
                <a:gd name="connsiteX8" fmla="*/ 11100 w 36650"/>
                <a:gd name="connsiteY8" fmla="*/ 21260 h 78632"/>
                <a:gd name="connsiteX9" fmla="*/ 2038 w 36650"/>
                <a:gd name="connsiteY9" fmla="*/ 21260 h 78632"/>
                <a:gd name="connsiteX10" fmla="*/ 613 w 36650"/>
                <a:gd name="connsiteY10" fmla="*/ 21868 h 78632"/>
                <a:gd name="connsiteX11" fmla="*/ 0 w 36650"/>
                <a:gd name="connsiteY11" fmla="*/ 23297 h 78632"/>
                <a:gd name="connsiteX12" fmla="*/ 0 w 36650"/>
                <a:gd name="connsiteY12" fmla="*/ 27974 h 78632"/>
                <a:gd name="connsiteX13" fmla="*/ 613 w 36650"/>
                <a:gd name="connsiteY13" fmla="*/ 29246 h 78632"/>
                <a:gd name="connsiteX14" fmla="*/ 2038 w 36650"/>
                <a:gd name="connsiteY14" fmla="*/ 29906 h 78632"/>
                <a:gd name="connsiteX15" fmla="*/ 11100 w 36650"/>
                <a:gd name="connsiteY15" fmla="*/ 31330 h 78632"/>
                <a:gd name="connsiteX16" fmla="*/ 11100 w 36650"/>
                <a:gd name="connsiteY16" fmla="*/ 76496 h 78632"/>
                <a:gd name="connsiteX17" fmla="*/ 11760 w 36650"/>
                <a:gd name="connsiteY17" fmla="*/ 77968 h 78632"/>
                <a:gd name="connsiteX18" fmla="*/ 13238 w 36650"/>
                <a:gd name="connsiteY18" fmla="*/ 78632 h 78632"/>
                <a:gd name="connsiteX19" fmla="*/ 22504 w 36650"/>
                <a:gd name="connsiteY19" fmla="*/ 78632 h 78632"/>
                <a:gd name="connsiteX20" fmla="*/ 23925 w 36650"/>
                <a:gd name="connsiteY20" fmla="*/ 77968 h 78632"/>
                <a:gd name="connsiteX21" fmla="*/ 24538 w 36650"/>
                <a:gd name="connsiteY21" fmla="*/ 76496 h 78632"/>
                <a:gd name="connsiteX22" fmla="*/ 24538 w 36650"/>
                <a:gd name="connsiteY22" fmla="*/ 31330 h 78632"/>
                <a:gd name="connsiteX23" fmla="*/ 34312 w 36650"/>
                <a:gd name="connsiteY23" fmla="*/ 31330 h 78632"/>
                <a:gd name="connsiteX24" fmla="*/ 35738 w 36650"/>
                <a:gd name="connsiteY24" fmla="*/ 30774 h 78632"/>
                <a:gd name="connsiteX25" fmla="*/ 36347 w 36650"/>
                <a:gd name="connsiteY25" fmla="*/ 29398 h 78632"/>
                <a:gd name="connsiteX26" fmla="*/ 36347 w 36650"/>
                <a:gd name="connsiteY26" fmla="*/ 23297 h 78632"/>
                <a:gd name="connsiteX27" fmla="*/ 35738 w 36650"/>
                <a:gd name="connsiteY27" fmla="*/ 21868 h 78632"/>
                <a:gd name="connsiteX28" fmla="*/ 34312 w 36650"/>
                <a:gd name="connsiteY28" fmla="*/ 21260 h 78632"/>
                <a:gd name="connsiteX29" fmla="*/ 24538 w 36650"/>
                <a:gd name="connsiteY29" fmla="*/ 21260 h 78632"/>
                <a:gd name="connsiteX30" fmla="*/ 24538 w 36650"/>
                <a:gd name="connsiteY30" fmla="*/ 16276 h 78632"/>
                <a:gd name="connsiteX31" fmla="*/ 25711 w 36650"/>
                <a:gd name="connsiteY31" fmla="*/ 11342 h 78632"/>
                <a:gd name="connsiteX32" fmla="*/ 30544 w 36650"/>
                <a:gd name="connsiteY32" fmla="*/ 10174 h 78632"/>
                <a:gd name="connsiteX33" fmla="*/ 35125 w 36650"/>
                <a:gd name="connsiteY33" fmla="*/ 10174 h 78632"/>
                <a:gd name="connsiteX34" fmla="*/ 36146 w 36650"/>
                <a:gd name="connsiteY34" fmla="*/ 9766 h 78632"/>
                <a:gd name="connsiteX35" fmla="*/ 36651 w 36650"/>
                <a:gd name="connsiteY35" fmla="*/ 8446 h 78632"/>
                <a:gd name="connsiteX36" fmla="*/ 36651 w 36650"/>
                <a:gd name="connsiteY36" fmla="*/ 2445 h 78632"/>
                <a:gd name="connsiteX37" fmla="*/ 36042 w 36650"/>
                <a:gd name="connsiteY37" fmla="*/ 1376 h 78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0" h="78632">
                  <a:moveTo>
                    <a:pt x="36042" y="1376"/>
                  </a:moveTo>
                  <a:cubicBezTo>
                    <a:pt x="35634" y="1140"/>
                    <a:pt x="35229" y="952"/>
                    <a:pt x="34821" y="816"/>
                  </a:cubicBezTo>
                  <a:cubicBezTo>
                    <a:pt x="33872" y="612"/>
                    <a:pt x="32923" y="424"/>
                    <a:pt x="31970" y="256"/>
                  </a:cubicBezTo>
                  <a:cubicBezTo>
                    <a:pt x="31021" y="84"/>
                    <a:pt x="29932" y="0"/>
                    <a:pt x="28710" y="0"/>
                  </a:cubicBezTo>
                  <a:cubicBezTo>
                    <a:pt x="26064" y="0"/>
                    <a:pt x="23653" y="240"/>
                    <a:pt x="21483" y="712"/>
                  </a:cubicBezTo>
                  <a:cubicBezTo>
                    <a:pt x="19308" y="1188"/>
                    <a:pt x="17462" y="2036"/>
                    <a:pt x="15937" y="3257"/>
                  </a:cubicBezTo>
                  <a:cubicBezTo>
                    <a:pt x="14407" y="4477"/>
                    <a:pt x="13218" y="6141"/>
                    <a:pt x="12369" y="8238"/>
                  </a:cubicBezTo>
                  <a:cubicBezTo>
                    <a:pt x="11524" y="10346"/>
                    <a:pt x="11100" y="13019"/>
                    <a:pt x="11100" y="16276"/>
                  </a:cubicBezTo>
                  <a:lnTo>
                    <a:pt x="11100" y="21260"/>
                  </a:lnTo>
                  <a:lnTo>
                    <a:pt x="2038" y="21260"/>
                  </a:lnTo>
                  <a:cubicBezTo>
                    <a:pt x="1494" y="21260"/>
                    <a:pt x="1021" y="21465"/>
                    <a:pt x="613" y="21868"/>
                  </a:cubicBezTo>
                  <a:cubicBezTo>
                    <a:pt x="204" y="22281"/>
                    <a:pt x="0" y="22753"/>
                    <a:pt x="0" y="23297"/>
                  </a:cubicBezTo>
                  <a:lnTo>
                    <a:pt x="0" y="27974"/>
                  </a:lnTo>
                  <a:cubicBezTo>
                    <a:pt x="0" y="28518"/>
                    <a:pt x="204" y="28938"/>
                    <a:pt x="613" y="29246"/>
                  </a:cubicBezTo>
                  <a:cubicBezTo>
                    <a:pt x="1021" y="29550"/>
                    <a:pt x="1494" y="29770"/>
                    <a:pt x="2038" y="29906"/>
                  </a:cubicBezTo>
                  <a:lnTo>
                    <a:pt x="11100" y="31330"/>
                  </a:lnTo>
                  <a:lnTo>
                    <a:pt x="11100" y="76496"/>
                  </a:lnTo>
                  <a:cubicBezTo>
                    <a:pt x="11100" y="77040"/>
                    <a:pt x="11320" y="77528"/>
                    <a:pt x="11760" y="77968"/>
                  </a:cubicBezTo>
                  <a:cubicBezTo>
                    <a:pt x="12201" y="78412"/>
                    <a:pt x="12693" y="78632"/>
                    <a:pt x="13238" y="78632"/>
                  </a:cubicBezTo>
                  <a:lnTo>
                    <a:pt x="22504" y="78632"/>
                  </a:lnTo>
                  <a:cubicBezTo>
                    <a:pt x="23044" y="78632"/>
                    <a:pt x="23521" y="78412"/>
                    <a:pt x="23925" y="77968"/>
                  </a:cubicBezTo>
                  <a:cubicBezTo>
                    <a:pt x="24334" y="77528"/>
                    <a:pt x="24538" y="77040"/>
                    <a:pt x="24538" y="76496"/>
                  </a:cubicBezTo>
                  <a:lnTo>
                    <a:pt x="24538" y="31330"/>
                  </a:lnTo>
                  <a:lnTo>
                    <a:pt x="34312" y="31330"/>
                  </a:lnTo>
                  <a:cubicBezTo>
                    <a:pt x="34853" y="31330"/>
                    <a:pt x="35330" y="31146"/>
                    <a:pt x="35738" y="30774"/>
                  </a:cubicBezTo>
                  <a:cubicBezTo>
                    <a:pt x="36147" y="30402"/>
                    <a:pt x="36347" y="29942"/>
                    <a:pt x="36347" y="29398"/>
                  </a:cubicBezTo>
                  <a:lnTo>
                    <a:pt x="36347" y="23297"/>
                  </a:lnTo>
                  <a:cubicBezTo>
                    <a:pt x="36347" y="22753"/>
                    <a:pt x="36146" y="22281"/>
                    <a:pt x="35738" y="21868"/>
                  </a:cubicBezTo>
                  <a:cubicBezTo>
                    <a:pt x="35330" y="21464"/>
                    <a:pt x="34853" y="21260"/>
                    <a:pt x="34312" y="21260"/>
                  </a:cubicBezTo>
                  <a:lnTo>
                    <a:pt x="24538" y="21260"/>
                  </a:lnTo>
                  <a:lnTo>
                    <a:pt x="24538" y="16276"/>
                  </a:lnTo>
                  <a:cubicBezTo>
                    <a:pt x="24538" y="13767"/>
                    <a:pt x="24926" y="12127"/>
                    <a:pt x="25711" y="11342"/>
                  </a:cubicBezTo>
                  <a:cubicBezTo>
                    <a:pt x="26488" y="10566"/>
                    <a:pt x="28102" y="10174"/>
                    <a:pt x="30544" y="10174"/>
                  </a:cubicBezTo>
                  <a:lnTo>
                    <a:pt x="35125" y="10174"/>
                  </a:lnTo>
                  <a:cubicBezTo>
                    <a:pt x="35465" y="10174"/>
                    <a:pt x="35806" y="10038"/>
                    <a:pt x="36146" y="9766"/>
                  </a:cubicBezTo>
                  <a:cubicBezTo>
                    <a:pt x="36483" y="9498"/>
                    <a:pt x="36651" y="9054"/>
                    <a:pt x="36651" y="8446"/>
                  </a:cubicBezTo>
                  <a:lnTo>
                    <a:pt x="36651" y="2445"/>
                  </a:lnTo>
                  <a:cubicBezTo>
                    <a:pt x="36651" y="1968"/>
                    <a:pt x="36450" y="1612"/>
                    <a:pt x="36042" y="1376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9" name="Freeform 138">
              <a:extLst>
                <a:ext uri="{FF2B5EF4-FFF2-40B4-BE49-F238E27FC236}">
                  <a16:creationId xmlns:a16="http://schemas.microsoft.com/office/drawing/2014/main" id="{F89D8C33-0745-89BF-1E72-BB31A3316BBF}"/>
                </a:ext>
              </a:extLst>
            </p:cNvPr>
            <p:cNvSpPr/>
            <p:nvPr/>
          </p:nvSpPr>
          <p:spPr>
            <a:xfrm>
              <a:off x="10809836" y="6465190"/>
              <a:ext cx="13438" cy="57371"/>
            </a:xfrm>
            <a:custGeom>
              <a:avLst/>
              <a:gdLst>
                <a:gd name="connsiteX0" fmla="*/ 11404 w 13438"/>
                <a:gd name="connsiteY0" fmla="*/ 0 h 57371"/>
                <a:gd name="connsiteX1" fmla="*/ 2038 w 13438"/>
                <a:gd name="connsiteY1" fmla="*/ 0 h 57371"/>
                <a:gd name="connsiteX2" fmla="*/ 613 w 13438"/>
                <a:gd name="connsiteY2" fmla="*/ 608 h 57371"/>
                <a:gd name="connsiteX3" fmla="*/ 0 w 13438"/>
                <a:gd name="connsiteY3" fmla="*/ 2036 h 57371"/>
                <a:gd name="connsiteX4" fmla="*/ 0 w 13438"/>
                <a:gd name="connsiteY4" fmla="*/ 55235 h 57371"/>
                <a:gd name="connsiteX5" fmla="*/ 613 w 13438"/>
                <a:gd name="connsiteY5" fmla="*/ 56708 h 57371"/>
                <a:gd name="connsiteX6" fmla="*/ 2038 w 13438"/>
                <a:gd name="connsiteY6" fmla="*/ 57372 h 57371"/>
                <a:gd name="connsiteX7" fmla="*/ 11404 w 13438"/>
                <a:gd name="connsiteY7" fmla="*/ 57372 h 57371"/>
                <a:gd name="connsiteX8" fmla="*/ 12830 w 13438"/>
                <a:gd name="connsiteY8" fmla="*/ 56708 h 57371"/>
                <a:gd name="connsiteX9" fmla="*/ 13438 w 13438"/>
                <a:gd name="connsiteY9" fmla="*/ 55235 h 57371"/>
                <a:gd name="connsiteX10" fmla="*/ 13438 w 13438"/>
                <a:gd name="connsiteY10" fmla="*/ 2036 h 57371"/>
                <a:gd name="connsiteX11" fmla="*/ 12830 w 13438"/>
                <a:gd name="connsiteY11" fmla="*/ 608 h 57371"/>
                <a:gd name="connsiteX12" fmla="*/ 11404 w 13438"/>
                <a:gd name="connsiteY12" fmla="*/ 0 h 57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438" h="57371">
                  <a:moveTo>
                    <a:pt x="11404" y="0"/>
                  </a:moveTo>
                  <a:lnTo>
                    <a:pt x="2038" y="0"/>
                  </a:lnTo>
                  <a:cubicBezTo>
                    <a:pt x="1494" y="0"/>
                    <a:pt x="1021" y="204"/>
                    <a:pt x="613" y="608"/>
                  </a:cubicBezTo>
                  <a:cubicBezTo>
                    <a:pt x="204" y="1020"/>
                    <a:pt x="0" y="1492"/>
                    <a:pt x="0" y="2036"/>
                  </a:cubicBezTo>
                  <a:lnTo>
                    <a:pt x="0" y="55235"/>
                  </a:lnTo>
                  <a:cubicBezTo>
                    <a:pt x="0" y="55780"/>
                    <a:pt x="204" y="56268"/>
                    <a:pt x="613" y="56708"/>
                  </a:cubicBezTo>
                  <a:cubicBezTo>
                    <a:pt x="1021" y="57152"/>
                    <a:pt x="1494" y="57372"/>
                    <a:pt x="2038" y="57372"/>
                  </a:cubicBezTo>
                  <a:lnTo>
                    <a:pt x="11404" y="57372"/>
                  </a:lnTo>
                  <a:cubicBezTo>
                    <a:pt x="11945" y="57372"/>
                    <a:pt x="12421" y="57152"/>
                    <a:pt x="12830" y="56708"/>
                  </a:cubicBezTo>
                  <a:cubicBezTo>
                    <a:pt x="13234" y="56267"/>
                    <a:pt x="13438" y="55779"/>
                    <a:pt x="13438" y="55235"/>
                  </a:cubicBezTo>
                  <a:lnTo>
                    <a:pt x="13438" y="2036"/>
                  </a:lnTo>
                  <a:cubicBezTo>
                    <a:pt x="13438" y="1492"/>
                    <a:pt x="13234" y="1020"/>
                    <a:pt x="12830" y="608"/>
                  </a:cubicBezTo>
                  <a:cubicBezTo>
                    <a:pt x="12421" y="204"/>
                    <a:pt x="11945" y="0"/>
                    <a:pt x="11404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0" name="Freeform 139">
              <a:extLst>
                <a:ext uri="{FF2B5EF4-FFF2-40B4-BE49-F238E27FC236}">
                  <a16:creationId xmlns:a16="http://schemas.microsoft.com/office/drawing/2014/main" id="{55DF1027-CE96-9617-9304-5BBCF82B04B2}"/>
                </a:ext>
              </a:extLst>
            </p:cNvPr>
            <p:cNvSpPr/>
            <p:nvPr/>
          </p:nvSpPr>
          <p:spPr>
            <a:xfrm>
              <a:off x="10809532" y="6444542"/>
              <a:ext cx="14050" cy="13022"/>
            </a:xfrm>
            <a:custGeom>
              <a:avLst/>
              <a:gdLst>
                <a:gd name="connsiteX0" fmla="*/ 12013 w 14050"/>
                <a:gd name="connsiteY0" fmla="*/ 0 h 13022"/>
                <a:gd name="connsiteX1" fmla="*/ 2138 w 14050"/>
                <a:gd name="connsiteY1" fmla="*/ 0 h 13022"/>
                <a:gd name="connsiteX2" fmla="*/ 661 w 14050"/>
                <a:gd name="connsiteY2" fmla="*/ 612 h 13022"/>
                <a:gd name="connsiteX3" fmla="*/ 0 w 14050"/>
                <a:gd name="connsiteY3" fmla="*/ 2036 h 13022"/>
                <a:gd name="connsiteX4" fmla="*/ 0 w 14050"/>
                <a:gd name="connsiteY4" fmla="*/ 10986 h 13022"/>
                <a:gd name="connsiteX5" fmla="*/ 661 w 14050"/>
                <a:gd name="connsiteY5" fmla="*/ 12411 h 13022"/>
                <a:gd name="connsiteX6" fmla="*/ 2138 w 14050"/>
                <a:gd name="connsiteY6" fmla="*/ 13023 h 13022"/>
                <a:gd name="connsiteX7" fmla="*/ 12013 w 14050"/>
                <a:gd name="connsiteY7" fmla="*/ 13023 h 13022"/>
                <a:gd name="connsiteX8" fmla="*/ 13438 w 14050"/>
                <a:gd name="connsiteY8" fmla="*/ 12411 h 13022"/>
                <a:gd name="connsiteX9" fmla="*/ 14051 w 14050"/>
                <a:gd name="connsiteY9" fmla="*/ 10986 h 13022"/>
                <a:gd name="connsiteX10" fmla="*/ 14051 w 14050"/>
                <a:gd name="connsiteY10" fmla="*/ 2036 h 13022"/>
                <a:gd name="connsiteX11" fmla="*/ 13438 w 14050"/>
                <a:gd name="connsiteY11" fmla="*/ 612 h 13022"/>
                <a:gd name="connsiteX12" fmla="*/ 12013 w 14050"/>
                <a:gd name="connsiteY12" fmla="*/ 0 h 13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050" h="13022">
                  <a:moveTo>
                    <a:pt x="12013" y="0"/>
                  </a:moveTo>
                  <a:lnTo>
                    <a:pt x="2138" y="0"/>
                  </a:lnTo>
                  <a:cubicBezTo>
                    <a:pt x="1594" y="0"/>
                    <a:pt x="1101" y="204"/>
                    <a:pt x="661" y="612"/>
                  </a:cubicBezTo>
                  <a:cubicBezTo>
                    <a:pt x="220" y="1016"/>
                    <a:pt x="0" y="1492"/>
                    <a:pt x="0" y="2036"/>
                  </a:cubicBezTo>
                  <a:lnTo>
                    <a:pt x="0" y="10986"/>
                  </a:lnTo>
                  <a:cubicBezTo>
                    <a:pt x="0" y="11531"/>
                    <a:pt x="220" y="12007"/>
                    <a:pt x="661" y="12411"/>
                  </a:cubicBezTo>
                  <a:cubicBezTo>
                    <a:pt x="1101" y="12819"/>
                    <a:pt x="1594" y="13023"/>
                    <a:pt x="2138" y="13023"/>
                  </a:cubicBezTo>
                  <a:lnTo>
                    <a:pt x="12013" y="13023"/>
                  </a:lnTo>
                  <a:cubicBezTo>
                    <a:pt x="12557" y="13023"/>
                    <a:pt x="13030" y="12819"/>
                    <a:pt x="13438" y="12411"/>
                  </a:cubicBezTo>
                  <a:cubicBezTo>
                    <a:pt x="13847" y="12007"/>
                    <a:pt x="14051" y="11531"/>
                    <a:pt x="14051" y="10986"/>
                  </a:cubicBezTo>
                  <a:lnTo>
                    <a:pt x="14051" y="2036"/>
                  </a:lnTo>
                  <a:cubicBezTo>
                    <a:pt x="14051" y="1492"/>
                    <a:pt x="13847" y="1016"/>
                    <a:pt x="13438" y="612"/>
                  </a:cubicBezTo>
                  <a:cubicBezTo>
                    <a:pt x="13030" y="204"/>
                    <a:pt x="12557" y="0"/>
                    <a:pt x="12013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1" name="Freeform 140">
              <a:extLst>
                <a:ext uri="{FF2B5EF4-FFF2-40B4-BE49-F238E27FC236}">
                  <a16:creationId xmlns:a16="http://schemas.microsoft.com/office/drawing/2014/main" id="{729E6289-4BC5-EB16-EB4D-B63A4F31EE65}"/>
                </a:ext>
              </a:extLst>
            </p:cNvPr>
            <p:cNvSpPr/>
            <p:nvPr/>
          </p:nvSpPr>
          <p:spPr>
            <a:xfrm>
              <a:off x="10832236" y="6453188"/>
              <a:ext cx="36650" cy="70190"/>
            </a:xfrm>
            <a:custGeom>
              <a:avLst/>
              <a:gdLst>
                <a:gd name="connsiteX0" fmla="*/ 34493 w 36650"/>
                <a:gd name="connsiteY0" fmla="*/ 59712 h 70190"/>
                <a:gd name="connsiteX1" fmla="*/ 29047 w 36650"/>
                <a:gd name="connsiteY1" fmla="*/ 59712 h 70190"/>
                <a:gd name="connsiteX2" fmla="*/ 26840 w 36650"/>
                <a:gd name="connsiteY2" fmla="*/ 59560 h 70190"/>
                <a:gd name="connsiteX3" fmla="*/ 25659 w 36650"/>
                <a:gd name="connsiteY3" fmla="*/ 58796 h 70190"/>
                <a:gd name="connsiteX4" fmla="*/ 25147 w 36650"/>
                <a:gd name="connsiteY4" fmla="*/ 57068 h 70190"/>
                <a:gd name="connsiteX5" fmla="*/ 25046 w 36650"/>
                <a:gd name="connsiteY5" fmla="*/ 54015 h 70190"/>
                <a:gd name="connsiteX6" fmla="*/ 25046 w 36650"/>
                <a:gd name="connsiteY6" fmla="*/ 22073 h 70190"/>
                <a:gd name="connsiteX7" fmla="*/ 34288 w 36650"/>
                <a:gd name="connsiteY7" fmla="*/ 22073 h 70190"/>
                <a:gd name="connsiteX8" fmla="*/ 35726 w 36650"/>
                <a:gd name="connsiteY8" fmla="*/ 21465 h 70190"/>
                <a:gd name="connsiteX9" fmla="*/ 36343 w 36650"/>
                <a:gd name="connsiteY9" fmla="*/ 20040 h 70190"/>
                <a:gd name="connsiteX10" fmla="*/ 36343 w 36650"/>
                <a:gd name="connsiteY10" fmla="*/ 14039 h 70190"/>
                <a:gd name="connsiteX11" fmla="*/ 35726 w 36650"/>
                <a:gd name="connsiteY11" fmla="*/ 12611 h 70190"/>
                <a:gd name="connsiteX12" fmla="*/ 34288 w 36650"/>
                <a:gd name="connsiteY12" fmla="*/ 12003 h 70190"/>
                <a:gd name="connsiteX13" fmla="*/ 25046 w 36650"/>
                <a:gd name="connsiteY13" fmla="*/ 12003 h 70190"/>
                <a:gd name="connsiteX14" fmla="*/ 25046 w 36650"/>
                <a:gd name="connsiteY14" fmla="*/ 1528 h 70190"/>
                <a:gd name="connsiteX15" fmla="*/ 23429 w 36650"/>
                <a:gd name="connsiteY15" fmla="*/ 0 h 70190"/>
                <a:gd name="connsiteX16" fmla="*/ 23024 w 36650"/>
                <a:gd name="connsiteY16" fmla="*/ 0 h 70190"/>
                <a:gd name="connsiteX17" fmla="*/ 13626 w 36650"/>
                <a:gd name="connsiteY17" fmla="*/ 1628 h 70190"/>
                <a:gd name="connsiteX18" fmla="*/ 12213 w 36650"/>
                <a:gd name="connsiteY18" fmla="*/ 2341 h 70190"/>
                <a:gd name="connsiteX19" fmla="*/ 11604 w 36650"/>
                <a:gd name="connsiteY19" fmla="*/ 3665 h 70190"/>
                <a:gd name="connsiteX20" fmla="*/ 11604 w 36650"/>
                <a:gd name="connsiteY20" fmla="*/ 12003 h 70190"/>
                <a:gd name="connsiteX21" fmla="*/ 2038 w 36650"/>
                <a:gd name="connsiteY21" fmla="*/ 12003 h 70190"/>
                <a:gd name="connsiteX22" fmla="*/ 609 w 36650"/>
                <a:gd name="connsiteY22" fmla="*/ 12611 h 70190"/>
                <a:gd name="connsiteX23" fmla="*/ 0 w 36650"/>
                <a:gd name="connsiteY23" fmla="*/ 14039 h 70190"/>
                <a:gd name="connsiteX24" fmla="*/ 0 w 36650"/>
                <a:gd name="connsiteY24" fmla="*/ 18616 h 70190"/>
                <a:gd name="connsiteX25" fmla="*/ 609 w 36650"/>
                <a:gd name="connsiteY25" fmla="*/ 19936 h 70190"/>
                <a:gd name="connsiteX26" fmla="*/ 2038 w 36650"/>
                <a:gd name="connsiteY26" fmla="*/ 20652 h 70190"/>
                <a:gd name="connsiteX27" fmla="*/ 11604 w 36650"/>
                <a:gd name="connsiteY27" fmla="*/ 22073 h 70190"/>
                <a:gd name="connsiteX28" fmla="*/ 11604 w 36650"/>
                <a:gd name="connsiteY28" fmla="*/ 54015 h 70190"/>
                <a:gd name="connsiteX29" fmla="*/ 12521 w 36650"/>
                <a:gd name="connsiteY29" fmla="*/ 62305 h 70190"/>
                <a:gd name="connsiteX30" fmla="*/ 15372 w 36650"/>
                <a:gd name="connsiteY30" fmla="*/ 67238 h 70190"/>
                <a:gd name="connsiteX31" fmla="*/ 20414 w 36650"/>
                <a:gd name="connsiteY31" fmla="*/ 69578 h 70190"/>
                <a:gd name="connsiteX32" fmla="*/ 27793 w 36650"/>
                <a:gd name="connsiteY32" fmla="*/ 70191 h 70190"/>
                <a:gd name="connsiteX33" fmla="*/ 31205 w 36650"/>
                <a:gd name="connsiteY33" fmla="*/ 69987 h 70190"/>
                <a:gd name="connsiteX34" fmla="*/ 34717 w 36650"/>
                <a:gd name="connsiteY34" fmla="*/ 69474 h 70190"/>
                <a:gd name="connsiteX35" fmla="*/ 36651 w 36650"/>
                <a:gd name="connsiteY35" fmla="*/ 67646 h 70190"/>
                <a:gd name="connsiteX36" fmla="*/ 36651 w 36650"/>
                <a:gd name="connsiteY36" fmla="*/ 61237 h 70190"/>
                <a:gd name="connsiteX37" fmla="*/ 34493 w 36650"/>
                <a:gd name="connsiteY37" fmla="*/ 59713 h 70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0" h="70190">
                  <a:moveTo>
                    <a:pt x="34493" y="59712"/>
                  </a:moveTo>
                  <a:lnTo>
                    <a:pt x="29047" y="59712"/>
                  </a:lnTo>
                  <a:cubicBezTo>
                    <a:pt x="28090" y="59712"/>
                    <a:pt x="27353" y="59660"/>
                    <a:pt x="26840" y="59560"/>
                  </a:cubicBezTo>
                  <a:cubicBezTo>
                    <a:pt x="26328" y="59456"/>
                    <a:pt x="25931" y="59204"/>
                    <a:pt x="25659" y="58796"/>
                  </a:cubicBezTo>
                  <a:cubicBezTo>
                    <a:pt x="25387" y="58388"/>
                    <a:pt x="25215" y="57812"/>
                    <a:pt x="25147" y="57068"/>
                  </a:cubicBezTo>
                  <a:cubicBezTo>
                    <a:pt x="25079" y="56320"/>
                    <a:pt x="25046" y="55303"/>
                    <a:pt x="25046" y="54015"/>
                  </a:cubicBezTo>
                  <a:lnTo>
                    <a:pt x="25046" y="22073"/>
                  </a:lnTo>
                  <a:lnTo>
                    <a:pt x="34288" y="22073"/>
                  </a:lnTo>
                  <a:cubicBezTo>
                    <a:pt x="34837" y="22073"/>
                    <a:pt x="35317" y="21868"/>
                    <a:pt x="35726" y="21465"/>
                  </a:cubicBezTo>
                  <a:cubicBezTo>
                    <a:pt x="36138" y="21056"/>
                    <a:pt x="36343" y="20584"/>
                    <a:pt x="36343" y="20040"/>
                  </a:cubicBezTo>
                  <a:lnTo>
                    <a:pt x="36343" y="14039"/>
                  </a:lnTo>
                  <a:cubicBezTo>
                    <a:pt x="36343" y="13499"/>
                    <a:pt x="36138" y="13023"/>
                    <a:pt x="35726" y="12611"/>
                  </a:cubicBezTo>
                  <a:cubicBezTo>
                    <a:pt x="35317" y="12206"/>
                    <a:pt x="34837" y="12003"/>
                    <a:pt x="34288" y="12003"/>
                  </a:cubicBezTo>
                  <a:lnTo>
                    <a:pt x="25046" y="12003"/>
                  </a:lnTo>
                  <a:lnTo>
                    <a:pt x="25046" y="1528"/>
                  </a:lnTo>
                  <a:cubicBezTo>
                    <a:pt x="25046" y="508"/>
                    <a:pt x="24506" y="0"/>
                    <a:pt x="23429" y="0"/>
                  </a:cubicBezTo>
                  <a:lnTo>
                    <a:pt x="23024" y="0"/>
                  </a:lnTo>
                  <a:lnTo>
                    <a:pt x="13626" y="1628"/>
                  </a:lnTo>
                  <a:cubicBezTo>
                    <a:pt x="13086" y="1768"/>
                    <a:pt x="12617" y="2000"/>
                    <a:pt x="12213" y="2341"/>
                  </a:cubicBezTo>
                  <a:cubicBezTo>
                    <a:pt x="11808" y="2681"/>
                    <a:pt x="11604" y="3121"/>
                    <a:pt x="11604" y="3665"/>
                  </a:cubicBezTo>
                  <a:lnTo>
                    <a:pt x="11604" y="12003"/>
                  </a:lnTo>
                  <a:lnTo>
                    <a:pt x="2038" y="12003"/>
                  </a:lnTo>
                  <a:cubicBezTo>
                    <a:pt x="1494" y="12003"/>
                    <a:pt x="1017" y="12206"/>
                    <a:pt x="609" y="12611"/>
                  </a:cubicBezTo>
                  <a:cubicBezTo>
                    <a:pt x="204" y="13023"/>
                    <a:pt x="0" y="13499"/>
                    <a:pt x="0" y="14039"/>
                  </a:cubicBezTo>
                  <a:lnTo>
                    <a:pt x="0" y="18616"/>
                  </a:lnTo>
                  <a:cubicBezTo>
                    <a:pt x="0" y="19156"/>
                    <a:pt x="204" y="19600"/>
                    <a:pt x="609" y="19936"/>
                  </a:cubicBezTo>
                  <a:cubicBezTo>
                    <a:pt x="1017" y="20276"/>
                    <a:pt x="1494" y="20512"/>
                    <a:pt x="2038" y="20652"/>
                  </a:cubicBezTo>
                  <a:lnTo>
                    <a:pt x="11604" y="22073"/>
                  </a:lnTo>
                  <a:lnTo>
                    <a:pt x="11604" y="54015"/>
                  </a:lnTo>
                  <a:cubicBezTo>
                    <a:pt x="11604" y="57404"/>
                    <a:pt x="11908" y="60168"/>
                    <a:pt x="12521" y="62305"/>
                  </a:cubicBezTo>
                  <a:cubicBezTo>
                    <a:pt x="13134" y="64441"/>
                    <a:pt x="14083" y="66086"/>
                    <a:pt x="15372" y="67238"/>
                  </a:cubicBezTo>
                  <a:cubicBezTo>
                    <a:pt x="16662" y="68394"/>
                    <a:pt x="18339" y="69170"/>
                    <a:pt x="20414" y="69578"/>
                  </a:cubicBezTo>
                  <a:cubicBezTo>
                    <a:pt x="22480" y="69987"/>
                    <a:pt x="24942" y="70191"/>
                    <a:pt x="27793" y="70191"/>
                  </a:cubicBezTo>
                  <a:cubicBezTo>
                    <a:pt x="28947" y="70191"/>
                    <a:pt x="30084" y="70123"/>
                    <a:pt x="31205" y="69987"/>
                  </a:cubicBezTo>
                  <a:cubicBezTo>
                    <a:pt x="32322" y="69851"/>
                    <a:pt x="33492" y="69679"/>
                    <a:pt x="34717" y="69474"/>
                  </a:cubicBezTo>
                  <a:cubicBezTo>
                    <a:pt x="36002" y="69275"/>
                    <a:pt x="36651" y="68662"/>
                    <a:pt x="36651" y="67646"/>
                  </a:cubicBezTo>
                  <a:lnTo>
                    <a:pt x="36651" y="61237"/>
                  </a:lnTo>
                  <a:cubicBezTo>
                    <a:pt x="36651" y="60221"/>
                    <a:pt x="35930" y="59713"/>
                    <a:pt x="34493" y="59713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2" name="Freeform 141">
              <a:extLst>
                <a:ext uri="{FF2B5EF4-FFF2-40B4-BE49-F238E27FC236}">
                  <a16:creationId xmlns:a16="http://schemas.microsoft.com/office/drawing/2014/main" id="{6C96EBB1-4527-8036-2CC5-62219D1C524A}"/>
                </a:ext>
              </a:extLst>
            </p:cNvPr>
            <p:cNvSpPr/>
            <p:nvPr/>
          </p:nvSpPr>
          <p:spPr>
            <a:xfrm>
              <a:off x="10903500" y="6446171"/>
              <a:ext cx="50909" cy="77203"/>
            </a:xfrm>
            <a:custGeom>
              <a:avLst/>
              <a:gdLst>
                <a:gd name="connsiteX0" fmla="*/ 48007 w 50909"/>
                <a:gd name="connsiteY0" fmla="*/ 44857 h 77203"/>
                <a:gd name="connsiteX1" fmla="*/ 43682 w 50909"/>
                <a:gd name="connsiteY1" fmla="*/ 39924 h 77203"/>
                <a:gd name="connsiteX2" fmla="*/ 36759 w 50909"/>
                <a:gd name="connsiteY2" fmla="*/ 35195 h 77203"/>
                <a:gd name="connsiteX3" fmla="*/ 22504 w 50909"/>
                <a:gd name="connsiteY3" fmla="*/ 28378 h 77203"/>
                <a:gd name="connsiteX4" fmla="*/ 18431 w 50909"/>
                <a:gd name="connsiteY4" fmla="*/ 25941 h 77203"/>
                <a:gd name="connsiteX5" fmla="*/ 15833 w 50909"/>
                <a:gd name="connsiteY5" fmla="*/ 23753 h 77203"/>
                <a:gd name="connsiteX6" fmla="*/ 14507 w 50909"/>
                <a:gd name="connsiteY6" fmla="*/ 21616 h 77203"/>
                <a:gd name="connsiteX7" fmla="*/ 14155 w 50909"/>
                <a:gd name="connsiteY7" fmla="*/ 19324 h 77203"/>
                <a:gd name="connsiteX8" fmla="*/ 16649 w 50909"/>
                <a:gd name="connsiteY8" fmla="*/ 13987 h 77203"/>
                <a:gd name="connsiteX9" fmla="*/ 24842 w 50909"/>
                <a:gd name="connsiteY9" fmla="*/ 12102 h 77203"/>
                <a:gd name="connsiteX10" fmla="*/ 36859 w 50909"/>
                <a:gd name="connsiteY10" fmla="*/ 12354 h 77203"/>
                <a:gd name="connsiteX11" fmla="*/ 46937 w 50909"/>
                <a:gd name="connsiteY11" fmla="*/ 13123 h 77203"/>
                <a:gd name="connsiteX12" fmla="*/ 47142 w 50909"/>
                <a:gd name="connsiteY12" fmla="*/ 13123 h 77203"/>
                <a:gd name="connsiteX13" fmla="*/ 48415 w 50909"/>
                <a:gd name="connsiteY13" fmla="*/ 12610 h 77203"/>
                <a:gd name="connsiteX14" fmla="*/ 48871 w 50909"/>
                <a:gd name="connsiteY14" fmla="*/ 11290 h 77203"/>
                <a:gd name="connsiteX15" fmla="*/ 48871 w 50909"/>
                <a:gd name="connsiteY15" fmla="*/ 3760 h 77203"/>
                <a:gd name="connsiteX16" fmla="*/ 48363 w 50909"/>
                <a:gd name="connsiteY16" fmla="*/ 2492 h 77203"/>
                <a:gd name="connsiteX17" fmla="*/ 47038 w 50909"/>
                <a:gd name="connsiteY17" fmla="*/ 1828 h 77203"/>
                <a:gd name="connsiteX18" fmla="*/ 43474 w 50909"/>
                <a:gd name="connsiteY18" fmla="*/ 1220 h 77203"/>
                <a:gd name="connsiteX19" fmla="*/ 38489 w 50909"/>
                <a:gd name="connsiteY19" fmla="*/ 608 h 77203"/>
                <a:gd name="connsiteX20" fmla="*/ 32891 w 50909"/>
                <a:gd name="connsiteY20" fmla="*/ 152 h 77203"/>
                <a:gd name="connsiteX21" fmla="*/ 25455 w 50909"/>
                <a:gd name="connsiteY21" fmla="*/ 0 h 77203"/>
                <a:gd name="connsiteX22" fmla="*/ 13490 w 50909"/>
                <a:gd name="connsiteY22" fmla="*/ 1424 h 77203"/>
                <a:gd name="connsiteX23" fmla="*/ 5650 w 50909"/>
                <a:gd name="connsiteY23" fmla="*/ 5441 h 77203"/>
                <a:gd name="connsiteX24" fmla="*/ 1325 w 50909"/>
                <a:gd name="connsiteY24" fmla="*/ 11594 h 77203"/>
                <a:gd name="connsiteX25" fmla="*/ 0 w 50909"/>
                <a:gd name="connsiteY25" fmla="*/ 19324 h 77203"/>
                <a:gd name="connsiteX26" fmla="*/ 561 w 50909"/>
                <a:gd name="connsiteY26" fmla="*/ 24465 h 77203"/>
                <a:gd name="connsiteX27" fmla="*/ 2495 w 50909"/>
                <a:gd name="connsiteY27" fmla="*/ 29242 h 77203"/>
                <a:gd name="connsiteX28" fmla="*/ 6163 w 50909"/>
                <a:gd name="connsiteY28" fmla="*/ 33667 h 77203"/>
                <a:gd name="connsiteX29" fmla="*/ 12017 w 50909"/>
                <a:gd name="connsiteY29" fmla="*/ 37940 h 77203"/>
                <a:gd name="connsiteX30" fmla="*/ 27489 w 50909"/>
                <a:gd name="connsiteY30" fmla="*/ 45977 h 77203"/>
                <a:gd name="connsiteX31" fmla="*/ 31670 w 50909"/>
                <a:gd name="connsiteY31" fmla="*/ 48674 h 77203"/>
                <a:gd name="connsiteX32" fmla="*/ 34312 w 50909"/>
                <a:gd name="connsiteY32" fmla="*/ 50959 h 77203"/>
                <a:gd name="connsiteX33" fmla="*/ 35742 w 50909"/>
                <a:gd name="connsiteY33" fmla="*/ 53251 h 77203"/>
                <a:gd name="connsiteX34" fmla="*/ 36146 w 50909"/>
                <a:gd name="connsiteY34" fmla="*/ 55947 h 77203"/>
                <a:gd name="connsiteX35" fmla="*/ 33652 w 50909"/>
                <a:gd name="connsiteY35" fmla="*/ 62761 h 77203"/>
                <a:gd name="connsiteX36" fmla="*/ 24334 w 50909"/>
                <a:gd name="connsiteY36" fmla="*/ 65101 h 77203"/>
                <a:gd name="connsiteX37" fmla="*/ 18479 w 50909"/>
                <a:gd name="connsiteY37" fmla="*/ 64997 h 77203"/>
                <a:gd name="connsiteX38" fmla="*/ 13442 w 50909"/>
                <a:gd name="connsiteY38" fmla="*/ 64745 h 77203"/>
                <a:gd name="connsiteX39" fmla="*/ 8301 w 50909"/>
                <a:gd name="connsiteY39" fmla="*/ 64441 h 77203"/>
                <a:gd name="connsiteX40" fmla="*/ 4276 w 50909"/>
                <a:gd name="connsiteY40" fmla="*/ 64081 h 77203"/>
                <a:gd name="connsiteX41" fmla="*/ 4072 w 50909"/>
                <a:gd name="connsiteY41" fmla="*/ 64081 h 77203"/>
                <a:gd name="connsiteX42" fmla="*/ 2699 w 50909"/>
                <a:gd name="connsiteY42" fmla="*/ 64641 h 77203"/>
                <a:gd name="connsiteX43" fmla="*/ 2138 w 50909"/>
                <a:gd name="connsiteY43" fmla="*/ 66017 h 77203"/>
                <a:gd name="connsiteX44" fmla="*/ 2138 w 50909"/>
                <a:gd name="connsiteY44" fmla="*/ 73339 h 77203"/>
                <a:gd name="connsiteX45" fmla="*/ 2699 w 50909"/>
                <a:gd name="connsiteY45" fmla="*/ 74663 h 77203"/>
                <a:gd name="connsiteX46" fmla="*/ 4072 w 50909"/>
                <a:gd name="connsiteY46" fmla="*/ 75372 h 77203"/>
                <a:gd name="connsiteX47" fmla="*/ 12017 w 50909"/>
                <a:gd name="connsiteY47" fmla="*/ 76696 h 77203"/>
                <a:gd name="connsiteX48" fmla="*/ 24134 w 50909"/>
                <a:gd name="connsiteY48" fmla="*/ 77204 h 77203"/>
                <a:gd name="connsiteX49" fmla="*/ 36907 w 50909"/>
                <a:gd name="connsiteY49" fmla="*/ 75323 h 77203"/>
                <a:gd name="connsiteX50" fmla="*/ 45156 w 50909"/>
                <a:gd name="connsiteY50" fmla="*/ 70439 h 77203"/>
                <a:gd name="connsiteX51" fmla="*/ 49585 w 50909"/>
                <a:gd name="connsiteY51" fmla="*/ 63625 h 77203"/>
                <a:gd name="connsiteX52" fmla="*/ 50910 w 50909"/>
                <a:gd name="connsiteY52" fmla="*/ 55948 h 77203"/>
                <a:gd name="connsiteX53" fmla="*/ 50245 w 50909"/>
                <a:gd name="connsiteY53" fmla="*/ 50147 h 77203"/>
                <a:gd name="connsiteX54" fmla="*/ 48007 w 50909"/>
                <a:gd name="connsiteY54" fmla="*/ 44857 h 77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50909" h="77203">
                  <a:moveTo>
                    <a:pt x="48007" y="44857"/>
                  </a:moveTo>
                  <a:cubicBezTo>
                    <a:pt x="46954" y="43161"/>
                    <a:pt x="45512" y="41516"/>
                    <a:pt x="43682" y="39924"/>
                  </a:cubicBezTo>
                  <a:cubicBezTo>
                    <a:pt x="41848" y="38332"/>
                    <a:pt x="39538" y="36755"/>
                    <a:pt x="36759" y="35195"/>
                  </a:cubicBezTo>
                  <a:lnTo>
                    <a:pt x="22504" y="28378"/>
                  </a:lnTo>
                  <a:cubicBezTo>
                    <a:pt x="20870" y="27497"/>
                    <a:pt x="19512" y="26685"/>
                    <a:pt x="18431" y="25941"/>
                  </a:cubicBezTo>
                  <a:cubicBezTo>
                    <a:pt x="17342" y="25193"/>
                    <a:pt x="16477" y="24465"/>
                    <a:pt x="15833" y="23753"/>
                  </a:cubicBezTo>
                  <a:cubicBezTo>
                    <a:pt x="15188" y="23036"/>
                    <a:pt x="14747" y="22328"/>
                    <a:pt x="14507" y="21616"/>
                  </a:cubicBezTo>
                  <a:cubicBezTo>
                    <a:pt x="14271" y="20904"/>
                    <a:pt x="14155" y="20140"/>
                    <a:pt x="14155" y="19324"/>
                  </a:cubicBezTo>
                  <a:cubicBezTo>
                    <a:pt x="14155" y="17019"/>
                    <a:pt x="14984" y="15243"/>
                    <a:pt x="16649" y="13987"/>
                  </a:cubicBezTo>
                  <a:cubicBezTo>
                    <a:pt x="18311" y="12731"/>
                    <a:pt x="21042" y="12102"/>
                    <a:pt x="24842" y="12102"/>
                  </a:cubicBezTo>
                  <a:cubicBezTo>
                    <a:pt x="28170" y="12102"/>
                    <a:pt x="33531" y="12186"/>
                    <a:pt x="36859" y="12354"/>
                  </a:cubicBezTo>
                  <a:cubicBezTo>
                    <a:pt x="40182" y="12527"/>
                    <a:pt x="43542" y="12783"/>
                    <a:pt x="46937" y="13123"/>
                  </a:cubicBezTo>
                  <a:lnTo>
                    <a:pt x="47142" y="13123"/>
                  </a:lnTo>
                  <a:cubicBezTo>
                    <a:pt x="47682" y="13123"/>
                    <a:pt x="48107" y="12950"/>
                    <a:pt x="48415" y="12610"/>
                  </a:cubicBezTo>
                  <a:cubicBezTo>
                    <a:pt x="48719" y="12274"/>
                    <a:pt x="48871" y="11834"/>
                    <a:pt x="48871" y="11290"/>
                  </a:cubicBezTo>
                  <a:lnTo>
                    <a:pt x="48871" y="3760"/>
                  </a:lnTo>
                  <a:cubicBezTo>
                    <a:pt x="48871" y="3216"/>
                    <a:pt x="48703" y="2796"/>
                    <a:pt x="48363" y="2492"/>
                  </a:cubicBezTo>
                  <a:cubicBezTo>
                    <a:pt x="48022" y="2184"/>
                    <a:pt x="47582" y="1964"/>
                    <a:pt x="47038" y="1828"/>
                  </a:cubicBezTo>
                  <a:cubicBezTo>
                    <a:pt x="46157" y="1624"/>
                    <a:pt x="44967" y="1424"/>
                    <a:pt x="43474" y="1220"/>
                  </a:cubicBezTo>
                  <a:cubicBezTo>
                    <a:pt x="41980" y="1016"/>
                    <a:pt x="40319" y="812"/>
                    <a:pt x="38489" y="608"/>
                  </a:cubicBezTo>
                  <a:cubicBezTo>
                    <a:pt x="36655" y="404"/>
                    <a:pt x="34789" y="252"/>
                    <a:pt x="32891" y="152"/>
                  </a:cubicBezTo>
                  <a:cubicBezTo>
                    <a:pt x="30989" y="48"/>
                    <a:pt x="27149" y="0"/>
                    <a:pt x="25455" y="0"/>
                  </a:cubicBezTo>
                  <a:cubicBezTo>
                    <a:pt x="20702" y="0"/>
                    <a:pt x="16714" y="472"/>
                    <a:pt x="13490" y="1424"/>
                  </a:cubicBezTo>
                  <a:cubicBezTo>
                    <a:pt x="10267" y="2373"/>
                    <a:pt x="7656" y="3713"/>
                    <a:pt x="5650" y="5441"/>
                  </a:cubicBezTo>
                  <a:cubicBezTo>
                    <a:pt x="3652" y="7169"/>
                    <a:pt x="2206" y="9222"/>
                    <a:pt x="1325" y="11594"/>
                  </a:cubicBezTo>
                  <a:cubicBezTo>
                    <a:pt x="444" y="13971"/>
                    <a:pt x="0" y="16547"/>
                    <a:pt x="0" y="19324"/>
                  </a:cubicBezTo>
                  <a:cubicBezTo>
                    <a:pt x="0" y="21088"/>
                    <a:pt x="188" y="22805"/>
                    <a:pt x="561" y="24465"/>
                  </a:cubicBezTo>
                  <a:cubicBezTo>
                    <a:pt x="933" y="26125"/>
                    <a:pt x="1578" y="27718"/>
                    <a:pt x="2495" y="29242"/>
                  </a:cubicBezTo>
                  <a:cubicBezTo>
                    <a:pt x="3412" y="30770"/>
                    <a:pt x="4633" y="32247"/>
                    <a:pt x="6163" y="33667"/>
                  </a:cubicBezTo>
                  <a:cubicBezTo>
                    <a:pt x="7688" y="35091"/>
                    <a:pt x="9638" y="36515"/>
                    <a:pt x="12017" y="37940"/>
                  </a:cubicBezTo>
                  <a:lnTo>
                    <a:pt x="27489" y="45977"/>
                  </a:lnTo>
                  <a:cubicBezTo>
                    <a:pt x="29187" y="46994"/>
                    <a:pt x="30580" y="47894"/>
                    <a:pt x="31670" y="48674"/>
                  </a:cubicBezTo>
                  <a:cubicBezTo>
                    <a:pt x="32750" y="49450"/>
                    <a:pt x="33636" y="50218"/>
                    <a:pt x="34312" y="50959"/>
                  </a:cubicBezTo>
                  <a:cubicBezTo>
                    <a:pt x="34989" y="51707"/>
                    <a:pt x="35465" y="52471"/>
                    <a:pt x="35742" y="53251"/>
                  </a:cubicBezTo>
                  <a:cubicBezTo>
                    <a:pt x="36006" y="54031"/>
                    <a:pt x="36146" y="54927"/>
                    <a:pt x="36146" y="55947"/>
                  </a:cubicBezTo>
                  <a:cubicBezTo>
                    <a:pt x="36146" y="58928"/>
                    <a:pt x="35313" y="61200"/>
                    <a:pt x="33652" y="62761"/>
                  </a:cubicBezTo>
                  <a:cubicBezTo>
                    <a:pt x="31986" y="64321"/>
                    <a:pt x="28883" y="65101"/>
                    <a:pt x="24334" y="65101"/>
                  </a:cubicBezTo>
                  <a:cubicBezTo>
                    <a:pt x="23385" y="65101"/>
                    <a:pt x="20073" y="65065"/>
                    <a:pt x="18479" y="64997"/>
                  </a:cubicBezTo>
                  <a:cubicBezTo>
                    <a:pt x="16886" y="64930"/>
                    <a:pt x="15204" y="64845"/>
                    <a:pt x="13442" y="64745"/>
                  </a:cubicBezTo>
                  <a:cubicBezTo>
                    <a:pt x="11676" y="64641"/>
                    <a:pt x="9963" y="64541"/>
                    <a:pt x="8301" y="64441"/>
                  </a:cubicBezTo>
                  <a:cubicBezTo>
                    <a:pt x="6635" y="64337"/>
                    <a:pt x="5298" y="64217"/>
                    <a:pt x="4276" y="64081"/>
                  </a:cubicBezTo>
                  <a:lnTo>
                    <a:pt x="4072" y="64081"/>
                  </a:lnTo>
                  <a:cubicBezTo>
                    <a:pt x="3532" y="64081"/>
                    <a:pt x="3071" y="64269"/>
                    <a:pt x="2699" y="64641"/>
                  </a:cubicBezTo>
                  <a:cubicBezTo>
                    <a:pt x="2326" y="65017"/>
                    <a:pt x="2138" y="65474"/>
                    <a:pt x="2138" y="66017"/>
                  </a:cubicBezTo>
                  <a:lnTo>
                    <a:pt x="2138" y="73339"/>
                  </a:lnTo>
                  <a:cubicBezTo>
                    <a:pt x="2138" y="73883"/>
                    <a:pt x="2326" y="74323"/>
                    <a:pt x="2699" y="74663"/>
                  </a:cubicBezTo>
                  <a:cubicBezTo>
                    <a:pt x="3071" y="75003"/>
                    <a:pt x="3531" y="75239"/>
                    <a:pt x="4072" y="75372"/>
                  </a:cubicBezTo>
                  <a:cubicBezTo>
                    <a:pt x="6519" y="75920"/>
                    <a:pt x="9166" y="76356"/>
                    <a:pt x="12017" y="76696"/>
                  </a:cubicBezTo>
                  <a:cubicBezTo>
                    <a:pt x="14864" y="77036"/>
                    <a:pt x="20265" y="77204"/>
                    <a:pt x="24134" y="77204"/>
                  </a:cubicBezTo>
                  <a:cubicBezTo>
                    <a:pt x="29223" y="77204"/>
                    <a:pt x="33480" y="76576"/>
                    <a:pt x="36907" y="75323"/>
                  </a:cubicBezTo>
                  <a:cubicBezTo>
                    <a:pt x="40335" y="74067"/>
                    <a:pt x="43086" y="72443"/>
                    <a:pt x="45156" y="70439"/>
                  </a:cubicBezTo>
                  <a:cubicBezTo>
                    <a:pt x="47226" y="68442"/>
                    <a:pt x="48703" y="66166"/>
                    <a:pt x="49585" y="63625"/>
                  </a:cubicBezTo>
                  <a:cubicBezTo>
                    <a:pt x="50465" y="61085"/>
                    <a:pt x="50910" y="58524"/>
                    <a:pt x="50910" y="55948"/>
                  </a:cubicBezTo>
                  <a:cubicBezTo>
                    <a:pt x="50910" y="53911"/>
                    <a:pt x="50686" y="51979"/>
                    <a:pt x="50245" y="50147"/>
                  </a:cubicBezTo>
                  <a:cubicBezTo>
                    <a:pt x="49805" y="48314"/>
                    <a:pt x="49056" y="46554"/>
                    <a:pt x="48007" y="44857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3" name="Freeform 142">
              <a:extLst>
                <a:ext uri="{FF2B5EF4-FFF2-40B4-BE49-F238E27FC236}">
                  <a16:creationId xmlns:a16="http://schemas.microsoft.com/office/drawing/2014/main" id="{8FE5A6AD-96B7-4F80-16E4-1651B1EDB909}"/>
                </a:ext>
              </a:extLst>
            </p:cNvPr>
            <p:cNvSpPr/>
            <p:nvPr/>
          </p:nvSpPr>
          <p:spPr>
            <a:xfrm>
              <a:off x="10963873" y="6464480"/>
              <a:ext cx="48563" cy="58896"/>
            </a:xfrm>
            <a:custGeom>
              <a:avLst/>
              <a:gdLst>
                <a:gd name="connsiteX0" fmla="*/ 42365 w 48563"/>
                <a:gd name="connsiteY0" fmla="*/ 7222 h 58896"/>
                <a:gd name="connsiteX1" fmla="*/ 34797 w 48563"/>
                <a:gd name="connsiteY1" fmla="*/ 1884 h 58896"/>
                <a:gd name="connsiteX2" fmla="*/ 24382 w 48563"/>
                <a:gd name="connsiteY2" fmla="*/ 0 h 58896"/>
                <a:gd name="connsiteX3" fmla="*/ 14019 w 48563"/>
                <a:gd name="connsiteY3" fmla="*/ 1828 h 58896"/>
                <a:gd name="connsiteX4" fmla="*/ 6351 w 48563"/>
                <a:gd name="connsiteY4" fmla="*/ 7022 h 58896"/>
                <a:gd name="connsiteX5" fmla="*/ 1626 w 48563"/>
                <a:gd name="connsiteY5" fmla="*/ 15159 h 58896"/>
                <a:gd name="connsiteX6" fmla="*/ 0 w 48563"/>
                <a:gd name="connsiteY6" fmla="*/ 25837 h 58896"/>
                <a:gd name="connsiteX7" fmla="*/ 0 w 48563"/>
                <a:gd name="connsiteY7" fmla="*/ 33363 h 58896"/>
                <a:gd name="connsiteX8" fmla="*/ 2395 w 48563"/>
                <a:gd name="connsiteY8" fmla="*/ 45826 h 58896"/>
                <a:gd name="connsiteX9" fmla="*/ 8453 w 48563"/>
                <a:gd name="connsiteY9" fmla="*/ 53659 h 58896"/>
                <a:gd name="connsiteX10" fmla="*/ 16445 w 48563"/>
                <a:gd name="connsiteY10" fmla="*/ 57728 h 58896"/>
                <a:gd name="connsiteX11" fmla="*/ 24638 w 48563"/>
                <a:gd name="connsiteY11" fmla="*/ 58896 h 58896"/>
                <a:gd name="connsiteX12" fmla="*/ 30697 w 48563"/>
                <a:gd name="connsiteY12" fmla="*/ 58792 h 58896"/>
                <a:gd name="connsiteX13" fmla="*/ 35482 w 48563"/>
                <a:gd name="connsiteY13" fmla="*/ 58488 h 58896"/>
                <a:gd name="connsiteX14" fmla="*/ 39806 w 48563"/>
                <a:gd name="connsiteY14" fmla="*/ 57980 h 58896"/>
                <a:gd name="connsiteX15" fmla="*/ 44391 w 48563"/>
                <a:gd name="connsiteY15" fmla="*/ 57164 h 58896"/>
                <a:gd name="connsiteX16" fmla="*/ 46169 w 48563"/>
                <a:gd name="connsiteY16" fmla="*/ 56352 h 58896"/>
                <a:gd name="connsiteX17" fmla="*/ 46529 w 48563"/>
                <a:gd name="connsiteY17" fmla="*/ 54523 h 58896"/>
                <a:gd name="connsiteX18" fmla="*/ 46529 w 48563"/>
                <a:gd name="connsiteY18" fmla="*/ 47806 h 58896"/>
                <a:gd name="connsiteX19" fmla="*/ 46021 w 48563"/>
                <a:gd name="connsiteY19" fmla="*/ 46638 h 58896"/>
                <a:gd name="connsiteX20" fmla="*/ 44696 w 48563"/>
                <a:gd name="connsiteY20" fmla="*/ 46282 h 58896"/>
                <a:gd name="connsiteX21" fmla="*/ 44391 w 48563"/>
                <a:gd name="connsiteY21" fmla="*/ 46282 h 58896"/>
                <a:gd name="connsiteX22" fmla="*/ 36195 w 48563"/>
                <a:gd name="connsiteY22" fmla="*/ 46946 h 58896"/>
                <a:gd name="connsiteX23" fmla="*/ 25655 w 48563"/>
                <a:gd name="connsiteY23" fmla="*/ 47298 h 58896"/>
                <a:gd name="connsiteX24" fmla="*/ 19601 w 48563"/>
                <a:gd name="connsiteY24" fmla="*/ 46129 h 58896"/>
                <a:gd name="connsiteX25" fmla="*/ 15833 w 48563"/>
                <a:gd name="connsiteY25" fmla="*/ 43077 h 58896"/>
                <a:gd name="connsiteX26" fmla="*/ 13947 w 48563"/>
                <a:gd name="connsiteY26" fmla="*/ 38908 h 58896"/>
                <a:gd name="connsiteX27" fmla="*/ 13443 w 48563"/>
                <a:gd name="connsiteY27" fmla="*/ 34379 h 58896"/>
                <a:gd name="connsiteX28" fmla="*/ 13443 w 48563"/>
                <a:gd name="connsiteY28" fmla="*/ 34075 h 58896"/>
                <a:gd name="connsiteX29" fmla="*/ 46534 w 48563"/>
                <a:gd name="connsiteY29" fmla="*/ 34075 h 58896"/>
                <a:gd name="connsiteX30" fmla="*/ 48564 w 48563"/>
                <a:gd name="connsiteY30" fmla="*/ 31535 h 58896"/>
                <a:gd name="connsiteX31" fmla="*/ 48564 w 48563"/>
                <a:gd name="connsiteY31" fmla="*/ 25838 h 58896"/>
                <a:gd name="connsiteX32" fmla="*/ 46990 w 48563"/>
                <a:gd name="connsiteY32" fmla="*/ 15412 h 58896"/>
                <a:gd name="connsiteX33" fmla="*/ 42365 w 48563"/>
                <a:gd name="connsiteY33" fmla="*/ 7222 h 58896"/>
                <a:gd name="connsiteX34" fmla="*/ 35126 w 48563"/>
                <a:gd name="connsiteY34" fmla="*/ 24513 h 58896"/>
                <a:gd name="connsiteX35" fmla="*/ 13543 w 48563"/>
                <a:gd name="connsiteY35" fmla="*/ 24513 h 58896"/>
                <a:gd name="connsiteX36" fmla="*/ 13543 w 48563"/>
                <a:gd name="connsiteY36" fmla="*/ 24109 h 58896"/>
                <a:gd name="connsiteX37" fmla="*/ 16598 w 48563"/>
                <a:gd name="connsiteY37" fmla="*/ 14803 h 58896"/>
                <a:gd name="connsiteX38" fmla="*/ 24438 w 48563"/>
                <a:gd name="connsiteY38" fmla="*/ 11595 h 58896"/>
                <a:gd name="connsiteX39" fmla="*/ 32174 w 48563"/>
                <a:gd name="connsiteY39" fmla="*/ 14851 h 58896"/>
                <a:gd name="connsiteX40" fmla="*/ 35126 w 48563"/>
                <a:gd name="connsiteY40" fmla="*/ 24109 h 58896"/>
                <a:gd name="connsiteX41" fmla="*/ 35126 w 48563"/>
                <a:gd name="connsiteY41" fmla="*/ 24513 h 5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8563" h="58896">
                  <a:moveTo>
                    <a:pt x="42365" y="7222"/>
                  </a:moveTo>
                  <a:cubicBezTo>
                    <a:pt x="40331" y="4917"/>
                    <a:pt x="37812" y="3137"/>
                    <a:pt x="34797" y="1884"/>
                  </a:cubicBezTo>
                  <a:cubicBezTo>
                    <a:pt x="31782" y="628"/>
                    <a:pt x="28314" y="0"/>
                    <a:pt x="24382" y="0"/>
                  </a:cubicBezTo>
                  <a:cubicBezTo>
                    <a:pt x="20522" y="0"/>
                    <a:pt x="17070" y="608"/>
                    <a:pt x="14019" y="1828"/>
                  </a:cubicBezTo>
                  <a:cubicBezTo>
                    <a:pt x="10976" y="3053"/>
                    <a:pt x="8417" y="4781"/>
                    <a:pt x="6351" y="7022"/>
                  </a:cubicBezTo>
                  <a:cubicBezTo>
                    <a:pt x="4285" y="9258"/>
                    <a:pt x="2711" y="11970"/>
                    <a:pt x="1626" y="15159"/>
                  </a:cubicBezTo>
                  <a:cubicBezTo>
                    <a:pt x="544" y="18344"/>
                    <a:pt x="0" y="21905"/>
                    <a:pt x="0" y="25837"/>
                  </a:cubicBezTo>
                  <a:lnTo>
                    <a:pt x="0" y="33363"/>
                  </a:lnTo>
                  <a:cubicBezTo>
                    <a:pt x="0" y="38384"/>
                    <a:pt x="801" y="42537"/>
                    <a:pt x="2395" y="45826"/>
                  </a:cubicBezTo>
                  <a:cubicBezTo>
                    <a:pt x="3988" y="49118"/>
                    <a:pt x="6006" y="51727"/>
                    <a:pt x="8453" y="53659"/>
                  </a:cubicBezTo>
                  <a:cubicBezTo>
                    <a:pt x="10896" y="55592"/>
                    <a:pt x="13558" y="56944"/>
                    <a:pt x="16445" y="57728"/>
                  </a:cubicBezTo>
                  <a:cubicBezTo>
                    <a:pt x="19329" y="58504"/>
                    <a:pt x="22059" y="58896"/>
                    <a:pt x="24638" y="58896"/>
                  </a:cubicBezTo>
                  <a:cubicBezTo>
                    <a:pt x="26945" y="58896"/>
                    <a:pt x="28967" y="58860"/>
                    <a:pt x="30697" y="58792"/>
                  </a:cubicBezTo>
                  <a:cubicBezTo>
                    <a:pt x="32427" y="58724"/>
                    <a:pt x="34020" y="58624"/>
                    <a:pt x="35482" y="58488"/>
                  </a:cubicBezTo>
                  <a:cubicBezTo>
                    <a:pt x="36939" y="58352"/>
                    <a:pt x="38385" y="58184"/>
                    <a:pt x="39806" y="57980"/>
                  </a:cubicBezTo>
                  <a:cubicBezTo>
                    <a:pt x="41236" y="57776"/>
                    <a:pt x="42761" y="57504"/>
                    <a:pt x="44391" y="57164"/>
                  </a:cubicBezTo>
                  <a:cubicBezTo>
                    <a:pt x="45340" y="57032"/>
                    <a:pt x="45933" y="56760"/>
                    <a:pt x="46169" y="56352"/>
                  </a:cubicBezTo>
                  <a:cubicBezTo>
                    <a:pt x="46409" y="55944"/>
                    <a:pt x="46529" y="55336"/>
                    <a:pt x="46529" y="54523"/>
                  </a:cubicBezTo>
                  <a:lnTo>
                    <a:pt x="46529" y="47806"/>
                  </a:lnTo>
                  <a:cubicBezTo>
                    <a:pt x="46529" y="47266"/>
                    <a:pt x="46357" y="46874"/>
                    <a:pt x="46021" y="46638"/>
                  </a:cubicBezTo>
                  <a:cubicBezTo>
                    <a:pt x="45677" y="46402"/>
                    <a:pt x="45236" y="46282"/>
                    <a:pt x="44696" y="46282"/>
                  </a:cubicBezTo>
                  <a:lnTo>
                    <a:pt x="44391" y="46282"/>
                  </a:lnTo>
                  <a:cubicBezTo>
                    <a:pt x="42221" y="46486"/>
                    <a:pt x="39486" y="46706"/>
                    <a:pt x="36195" y="46946"/>
                  </a:cubicBezTo>
                  <a:cubicBezTo>
                    <a:pt x="32899" y="47182"/>
                    <a:pt x="29387" y="47298"/>
                    <a:pt x="25655" y="47298"/>
                  </a:cubicBezTo>
                  <a:cubicBezTo>
                    <a:pt x="23217" y="47298"/>
                    <a:pt x="21195" y="46910"/>
                    <a:pt x="19601" y="46129"/>
                  </a:cubicBezTo>
                  <a:cubicBezTo>
                    <a:pt x="18004" y="45353"/>
                    <a:pt x="16750" y="44333"/>
                    <a:pt x="15833" y="43077"/>
                  </a:cubicBezTo>
                  <a:cubicBezTo>
                    <a:pt x="14916" y="41825"/>
                    <a:pt x="14288" y="40432"/>
                    <a:pt x="13947" y="38908"/>
                  </a:cubicBezTo>
                  <a:cubicBezTo>
                    <a:pt x="13607" y="37384"/>
                    <a:pt x="13443" y="35875"/>
                    <a:pt x="13443" y="34379"/>
                  </a:cubicBezTo>
                  <a:lnTo>
                    <a:pt x="13443" y="34075"/>
                  </a:lnTo>
                  <a:lnTo>
                    <a:pt x="46534" y="34075"/>
                  </a:lnTo>
                  <a:cubicBezTo>
                    <a:pt x="47887" y="34075"/>
                    <a:pt x="48564" y="33227"/>
                    <a:pt x="48564" y="31535"/>
                  </a:cubicBezTo>
                  <a:lnTo>
                    <a:pt x="48564" y="25838"/>
                  </a:lnTo>
                  <a:cubicBezTo>
                    <a:pt x="48564" y="22041"/>
                    <a:pt x="48039" y="18564"/>
                    <a:pt x="46990" y="15412"/>
                  </a:cubicBezTo>
                  <a:cubicBezTo>
                    <a:pt x="45941" y="12259"/>
                    <a:pt x="44399" y="9530"/>
                    <a:pt x="42365" y="7222"/>
                  </a:cubicBezTo>
                  <a:moveTo>
                    <a:pt x="35126" y="24513"/>
                  </a:moveTo>
                  <a:lnTo>
                    <a:pt x="13543" y="24513"/>
                  </a:lnTo>
                  <a:lnTo>
                    <a:pt x="13543" y="24109"/>
                  </a:lnTo>
                  <a:cubicBezTo>
                    <a:pt x="13543" y="20036"/>
                    <a:pt x="14559" y="16936"/>
                    <a:pt x="16598" y="14803"/>
                  </a:cubicBezTo>
                  <a:cubicBezTo>
                    <a:pt x="18632" y="12663"/>
                    <a:pt x="21243" y="11595"/>
                    <a:pt x="24438" y="11595"/>
                  </a:cubicBezTo>
                  <a:cubicBezTo>
                    <a:pt x="27625" y="11595"/>
                    <a:pt x="30204" y="12679"/>
                    <a:pt x="32174" y="14851"/>
                  </a:cubicBezTo>
                  <a:cubicBezTo>
                    <a:pt x="34140" y="17024"/>
                    <a:pt x="35126" y="20109"/>
                    <a:pt x="35126" y="24109"/>
                  </a:cubicBezTo>
                  <a:lnTo>
                    <a:pt x="35126" y="24513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4" name="Freeform 143">
              <a:extLst>
                <a:ext uri="{FF2B5EF4-FFF2-40B4-BE49-F238E27FC236}">
                  <a16:creationId xmlns:a16="http://schemas.microsoft.com/office/drawing/2014/main" id="{4CA15372-FB2F-3B7F-F66A-BFFC34F694E4}"/>
                </a:ext>
              </a:extLst>
            </p:cNvPr>
            <p:cNvSpPr/>
            <p:nvPr/>
          </p:nvSpPr>
          <p:spPr>
            <a:xfrm>
              <a:off x="11022005" y="6464480"/>
              <a:ext cx="38484" cy="58896"/>
            </a:xfrm>
            <a:custGeom>
              <a:avLst/>
              <a:gdLst>
                <a:gd name="connsiteX0" fmla="*/ 36347 w 38484"/>
                <a:gd name="connsiteY0" fmla="*/ 1320 h 58896"/>
                <a:gd name="connsiteX1" fmla="*/ 31257 w 38484"/>
                <a:gd name="connsiteY1" fmla="*/ 408 h 58896"/>
                <a:gd name="connsiteX2" fmla="*/ 23213 w 38484"/>
                <a:gd name="connsiteY2" fmla="*/ 0 h 58896"/>
                <a:gd name="connsiteX3" fmla="*/ 13999 w 38484"/>
                <a:gd name="connsiteY3" fmla="*/ 1528 h 58896"/>
                <a:gd name="connsiteX4" fmla="*/ 6671 w 38484"/>
                <a:gd name="connsiteY4" fmla="*/ 6153 h 58896"/>
                <a:gd name="connsiteX5" fmla="*/ 1786 w 38484"/>
                <a:gd name="connsiteY5" fmla="*/ 13883 h 58896"/>
                <a:gd name="connsiteX6" fmla="*/ 0 w 38484"/>
                <a:gd name="connsiteY6" fmla="*/ 24717 h 58896"/>
                <a:gd name="connsiteX7" fmla="*/ 0 w 38484"/>
                <a:gd name="connsiteY7" fmla="*/ 34179 h 58896"/>
                <a:gd name="connsiteX8" fmla="*/ 1786 w 38484"/>
                <a:gd name="connsiteY8" fmla="*/ 45009 h 58896"/>
                <a:gd name="connsiteX9" fmla="*/ 6671 w 38484"/>
                <a:gd name="connsiteY9" fmla="*/ 52743 h 58896"/>
                <a:gd name="connsiteX10" fmla="*/ 13999 w 38484"/>
                <a:gd name="connsiteY10" fmla="*/ 57372 h 58896"/>
                <a:gd name="connsiteX11" fmla="*/ 23213 w 38484"/>
                <a:gd name="connsiteY11" fmla="*/ 58896 h 58896"/>
                <a:gd name="connsiteX12" fmla="*/ 31257 w 38484"/>
                <a:gd name="connsiteY12" fmla="*/ 58488 h 58896"/>
                <a:gd name="connsiteX13" fmla="*/ 36347 w 38484"/>
                <a:gd name="connsiteY13" fmla="*/ 57572 h 58896"/>
                <a:gd name="connsiteX14" fmla="*/ 38076 w 38484"/>
                <a:gd name="connsiteY14" fmla="*/ 56707 h 58896"/>
                <a:gd name="connsiteX15" fmla="*/ 38485 w 38484"/>
                <a:gd name="connsiteY15" fmla="*/ 54927 h 58896"/>
                <a:gd name="connsiteX16" fmla="*/ 38485 w 38484"/>
                <a:gd name="connsiteY16" fmla="*/ 48318 h 58896"/>
                <a:gd name="connsiteX17" fmla="*/ 37976 w 38484"/>
                <a:gd name="connsiteY17" fmla="*/ 47145 h 58896"/>
                <a:gd name="connsiteX18" fmla="*/ 36651 w 38484"/>
                <a:gd name="connsiteY18" fmla="*/ 46789 h 58896"/>
                <a:gd name="connsiteX19" fmla="*/ 36347 w 38484"/>
                <a:gd name="connsiteY19" fmla="*/ 46789 h 58896"/>
                <a:gd name="connsiteX20" fmla="*/ 33496 w 38484"/>
                <a:gd name="connsiteY20" fmla="*/ 47145 h 58896"/>
                <a:gd name="connsiteX21" fmla="*/ 30749 w 38484"/>
                <a:gd name="connsiteY21" fmla="*/ 47349 h 58896"/>
                <a:gd name="connsiteX22" fmla="*/ 27489 w 38484"/>
                <a:gd name="connsiteY22" fmla="*/ 47453 h 58896"/>
                <a:gd name="connsiteX23" fmla="*/ 23213 w 38484"/>
                <a:gd name="connsiteY23" fmla="*/ 47501 h 58896"/>
                <a:gd name="connsiteX24" fmla="*/ 19653 w 38484"/>
                <a:gd name="connsiteY24" fmla="*/ 46893 h 58896"/>
                <a:gd name="connsiteX25" fmla="*/ 16546 w 38484"/>
                <a:gd name="connsiteY25" fmla="*/ 44809 h 58896"/>
                <a:gd name="connsiteX26" fmla="*/ 14307 w 38484"/>
                <a:gd name="connsiteY26" fmla="*/ 40740 h 58896"/>
                <a:gd name="connsiteX27" fmla="*/ 13439 w 38484"/>
                <a:gd name="connsiteY27" fmla="*/ 34179 h 58896"/>
                <a:gd name="connsiteX28" fmla="*/ 13439 w 38484"/>
                <a:gd name="connsiteY28" fmla="*/ 24717 h 58896"/>
                <a:gd name="connsiteX29" fmla="*/ 14307 w 38484"/>
                <a:gd name="connsiteY29" fmla="*/ 18155 h 58896"/>
                <a:gd name="connsiteX30" fmla="*/ 16546 w 38484"/>
                <a:gd name="connsiteY30" fmla="*/ 14091 h 58896"/>
                <a:gd name="connsiteX31" fmla="*/ 19653 w 38484"/>
                <a:gd name="connsiteY31" fmla="*/ 12002 h 58896"/>
                <a:gd name="connsiteX32" fmla="*/ 23213 w 38484"/>
                <a:gd name="connsiteY32" fmla="*/ 11390 h 58896"/>
                <a:gd name="connsiteX33" fmla="*/ 27489 w 38484"/>
                <a:gd name="connsiteY33" fmla="*/ 11442 h 58896"/>
                <a:gd name="connsiteX34" fmla="*/ 30749 w 38484"/>
                <a:gd name="connsiteY34" fmla="*/ 11546 h 58896"/>
                <a:gd name="connsiteX35" fmla="*/ 33496 w 38484"/>
                <a:gd name="connsiteY35" fmla="*/ 11750 h 58896"/>
                <a:gd name="connsiteX36" fmla="*/ 36347 w 38484"/>
                <a:gd name="connsiteY36" fmla="*/ 12102 h 58896"/>
                <a:gd name="connsiteX37" fmla="*/ 36651 w 38484"/>
                <a:gd name="connsiteY37" fmla="*/ 12102 h 58896"/>
                <a:gd name="connsiteX38" fmla="*/ 37976 w 38484"/>
                <a:gd name="connsiteY38" fmla="*/ 11750 h 58896"/>
                <a:gd name="connsiteX39" fmla="*/ 38485 w 38484"/>
                <a:gd name="connsiteY39" fmla="*/ 10578 h 58896"/>
                <a:gd name="connsiteX40" fmla="*/ 38485 w 38484"/>
                <a:gd name="connsiteY40" fmla="*/ 3964 h 58896"/>
                <a:gd name="connsiteX41" fmla="*/ 38076 w 38484"/>
                <a:gd name="connsiteY41" fmla="*/ 2188 h 58896"/>
                <a:gd name="connsiteX42" fmla="*/ 36347 w 38484"/>
                <a:gd name="connsiteY42" fmla="*/ 1320 h 5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8484" h="58896">
                  <a:moveTo>
                    <a:pt x="36347" y="1320"/>
                  </a:moveTo>
                  <a:cubicBezTo>
                    <a:pt x="35193" y="984"/>
                    <a:pt x="33495" y="680"/>
                    <a:pt x="31257" y="408"/>
                  </a:cubicBezTo>
                  <a:cubicBezTo>
                    <a:pt x="29015" y="136"/>
                    <a:pt x="26336" y="0"/>
                    <a:pt x="23213" y="0"/>
                  </a:cubicBezTo>
                  <a:cubicBezTo>
                    <a:pt x="19885" y="0"/>
                    <a:pt x="16818" y="508"/>
                    <a:pt x="13999" y="1528"/>
                  </a:cubicBezTo>
                  <a:cubicBezTo>
                    <a:pt x="11184" y="2541"/>
                    <a:pt x="8741" y="4085"/>
                    <a:pt x="6671" y="6153"/>
                  </a:cubicBezTo>
                  <a:cubicBezTo>
                    <a:pt x="4597" y="8222"/>
                    <a:pt x="2971" y="10798"/>
                    <a:pt x="1786" y="13883"/>
                  </a:cubicBezTo>
                  <a:cubicBezTo>
                    <a:pt x="596" y="16967"/>
                    <a:pt x="0" y="20580"/>
                    <a:pt x="0" y="24717"/>
                  </a:cubicBezTo>
                  <a:lnTo>
                    <a:pt x="0" y="34179"/>
                  </a:lnTo>
                  <a:cubicBezTo>
                    <a:pt x="0" y="38316"/>
                    <a:pt x="596" y="41925"/>
                    <a:pt x="1786" y="45009"/>
                  </a:cubicBezTo>
                  <a:cubicBezTo>
                    <a:pt x="2971" y="48098"/>
                    <a:pt x="4597" y="50674"/>
                    <a:pt x="6671" y="52743"/>
                  </a:cubicBezTo>
                  <a:cubicBezTo>
                    <a:pt x="8741" y="54811"/>
                    <a:pt x="11184" y="56352"/>
                    <a:pt x="13999" y="57372"/>
                  </a:cubicBezTo>
                  <a:cubicBezTo>
                    <a:pt x="16818" y="58388"/>
                    <a:pt x="19885" y="58896"/>
                    <a:pt x="23213" y="58896"/>
                  </a:cubicBezTo>
                  <a:cubicBezTo>
                    <a:pt x="26336" y="58896"/>
                    <a:pt x="29015" y="58760"/>
                    <a:pt x="31257" y="58488"/>
                  </a:cubicBezTo>
                  <a:cubicBezTo>
                    <a:pt x="33495" y="58220"/>
                    <a:pt x="35193" y="57912"/>
                    <a:pt x="36347" y="57572"/>
                  </a:cubicBezTo>
                  <a:cubicBezTo>
                    <a:pt x="37228" y="57372"/>
                    <a:pt x="37804" y="57079"/>
                    <a:pt x="38076" y="56707"/>
                  </a:cubicBezTo>
                  <a:cubicBezTo>
                    <a:pt x="38349" y="56335"/>
                    <a:pt x="38485" y="55739"/>
                    <a:pt x="38485" y="54927"/>
                  </a:cubicBezTo>
                  <a:lnTo>
                    <a:pt x="38485" y="48318"/>
                  </a:lnTo>
                  <a:cubicBezTo>
                    <a:pt x="38485" y="47773"/>
                    <a:pt x="38316" y="47385"/>
                    <a:pt x="37976" y="47145"/>
                  </a:cubicBezTo>
                  <a:cubicBezTo>
                    <a:pt x="37636" y="46909"/>
                    <a:pt x="37195" y="46789"/>
                    <a:pt x="36651" y="46789"/>
                  </a:cubicBezTo>
                  <a:lnTo>
                    <a:pt x="36347" y="46789"/>
                  </a:lnTo>
                  <a:cubicBezTo>
                    <a:pt x="35330" y="46925"/>
                    <a:pt x="34377" y="47045"/>
                    <a:pt x="33496" y="47145"/>
                  </a:cubicBezTo>
                  <a:cubicBezTo>
                    <a:pt x="32611" y="47245"/>
                    <a:pt x="31698" y="47318"/>
                    <a:pt x="30749" y="47349"/>
                  </a:cubicBezTo>
                  <a:cubicBezTo>
                    <a:pt x="29796" y="47385"/>
                    <a:pt x="28711" y="47417"/>
                    <a:pt x="27489" y="47453"/>
                  </a:cubicBezTo>
                  <a:cubicBezTo>
                    <a:pt x="26268" y="47485"/>
                    <a:pt x="24843" y="47501"/>
                    <a:pt x="23213" y="47501"/>
                  </a:cubicBezTo>
                  <a:cubicBezTo>
                    <a:pt x="21992" y="47501"/>
                    <a:pt x="20802" y="47297"/>
                    <a:pt x="19653" y="46893"/>
                  </a:cubicBezTo>
                  <a:cubicBezTo>
                    <a:pt x="18496" y="46489"/>
                    <a:pt x="17463" y="45789"/>
                    <a:pt x="16546" y="44809"/>
                  </a:cubicBezTo>
                  <a:cubicBezTo>
                    <a:pt x="15629" y="43825"/>
                    <a:pt x="14884" y="42465"/>
                    <a:pt x="14307" y="40740"/>
                  </a:cubicBezTo>
                  <a:cubicBezTo>
                    <a:pt x="13727" y="39008"/>
                    <a:pt x="13439" y="36819"/>
                    <a:pt x="13439" y="34179"/>
                  </a:cubicBezTo>
                  <a:lnTo>
                    <a:pt x="13439" y="24717"/>
                  </a:lnTo>
                  <a:cubicBezTo>
                    <a:pt x="13439" y="22072"/>
                    <a:pt x="13727" y="19884"/>
                    <a:pt x="14307" y="18155"/>
                  </a:cubicBezTo>
                  <a:cubicBezTo>
                    <a:pt x="14884" y="16427"/>
                    <a:pt x="15629" y="15071"/>
                    <a:pt x="16546" y="14091"/>
                  </a:cubicBezTo>
                  <a:cubicBezTo>
                    <a:pt x="17463" y="13106"/>
                    <a:pt x="18496" y="12410"/>
                    <a:pt x="19653" y="12002"/>
                  </a:cubicBezTo>
                  <a:cubicBezTo>
                    <a:pt x="20802" y="11594"/>
                    <a:pt x="21991" y="11390"/>
                    <a:pt x="23213" y="11390"/>
                  </a:cubicBezTo>
                  <a:cubicBezTo>
                    <a:pt x="24843" y="11390"/>
                    <a:pt x="26268" y="11410"/>
                    <a:pt x="27489" y="11442"/>
                  </a:cubicBezTo>
                  <a:cubicBezTo>
                    <a:pt x="28711" y="11478"/>
                    <a:pt x="29796" y="11510"/>
                    <a:pt x="30749" y="11546"/>
                  </a:cubicBezTo>
                  <a:cubicBezTo>
                    <a:pt x="31698" y="11578"/>
                    <a:pt x="32611" y="11646"/>
                    <a:pt x="33496" y="11750"/>
                  </a:cubicBezTo>
                  <a:cubicBezTo>
                    <a:pt x="34377" y="11850"/>
                    <a:pt x="35330" y="11966"/>
                    <a:pt x="36347" y="12102"/>
                  </a:cubicBezTo>
                  <a:lnTo>
                    <a:pt x="36651" y="12102"/>
                  </a:lnTo>
                  <a:cubicBezTo>
                    <a:pt x="37195" y="12102"/>
                    <a:pt x="37636" y="11986"/>
                    <a:pt x="37976" y="11750"/>
                  </a:cubicBezTo>
                  <a:cubicBezTo>
                    <a:pt x="38317" y="11510"/>
                    <a:pt x="38485" y="11122"/>
                    <a:pt x="38485" y="10578"/>
                  </a:cubicBezTo>
                  <a:lnTo>
                    <a:pt x="38485" y="3964"/>
                  </a:lnTo>
                  <a:cubicBezTo>
                    <a:pt x="38485" y="3152"/>
                    <a:pt x="38349" y="2560"/>
                    <a:pt x="38076" y="2188"/>
                  </a:cubicBezTo>
                  <a:cubicBezTo>
                    <a:pt x="37804" y="1812"/>
                    <a:pt x="37227" y="1528"/>
                    <a:pt x="36347" y="132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5" name="Freeform 144">
              <a:extLst>
                <a:ext uri="{FF2B5EF4-FFF2-40B4-BE49-F238E27FC236}">
                  <a16:creationId xmlns:a16="http://schemas.microsoft.com/office/drawing/2014/main" id="{77CF8907-E7DD-F11E-3214-949DEC23CA77}"/>
                </a:ext>
              </a:extLst>
            </p:cNvPr>
            <p:cNvSpPr/>
            <p:nvPr/>
          </p:nvSpPr>
          <p:spPr>
            <a:xfrm>
              <a:off x="11067107" y="6453188"/>
              <a:ext cx="36646" cy="70190"/>
            </a:xfrm>
            <a:custGeom>
              <a:avLst/>
              <a:gdLst>
                <a:gd name="connsiteX0" fmla="*/ 34492 w 36646"/>
                <a:gd name="connsiteY0" fmla="*/ 59712 h 70190"/>
                <a:gd name="connsiteX1" fmla="*/ 29046 w 36646"/>
                <a:gd name="connsiteY1" fmla="*/ 59712 h 70190"/>
                <a:gd name="connsiteX2" fmla="*/ 26840 w 36646"/>
                <a:gd name="connsiteY2" fmla="*/ 59560 h 70190"/>
                <a:gd name="connsiteX3" fmla="*/ 25659 w 36646"/>
                <a:gd name="connsiteY3" fmla="*/ 58796 h 70190"/>
                <a:gd name="connsiteX4" fmla="*/ 25142 w 36646"/>
                <a:gd name="connsiteY4" fmla="*/ 57068 h 70190"/>
                <a:gd name="connsiteX5" fmla="*/ 25046 w 36646"/>
                <a:gd name="connsiteY5" fmla="*/ 54015 h 70190"/>
                <a:gd name="connsiteX6" fmla="*/ 25046 w 36646"/>
                <a:gd name="connsiteY6" fmla="*/ 22073 h 70190"/>
                <a:gd name="connsiteX7" fmla="*/ 34288 w 36646"/>
                <a:gd name="connsiteY7" fmla="*/ 22073 h 70190"/>
                <a:gd name="connsiteX8" fmla="*/ 35726 w 36646"/>
                <a:gd name="connsiteY8" fmla="*/ 21465 h 70190"/>
                <a:gd name="connsiteX9" fmla="*/ 36342 w 36646"/>
                <a:gd name="connsiteY9" fmla="*/ 20040 h 70190"/>
                <a:gd name="connsiteX10" fmla="*/ 36342 w 36646"/>
                <a:gd name="connsiteY10" fmla="*/ 14039 h 70190"/>
                <a:gd name="connsiteX11" fmla="*/ 35726 w 36646"/>
                <a:gd name="connsiteY11" fmla="*/ 12611 h 70190"/>
                <a:gd name="connsiteX12" fmla="*/ 34288 w 36646"/>
                <a:gd name="connsiteY12" fmla="*/ 12003 h 70190"/>
                <a:gd name="connsiteX13" fmla="*/ 25046 w 36646"/>
                <a:gd name="connsiteY13" fmla="*/ 12003 h 70190"/>
                <a:gd name="connsiteX14" fmla="*/ 25046 w 36646"/>
                <a:gd name="connsiteY14" fmla="*/ 1528 h 70190"/>
                <a:gd name="connsiteX15" fmla="*/ 23429 w 36646"/>
                <a:gd name="connsiteY15" fmla="*/ 0 h 70190"/>
                <a:gd name="connsiteX16" fmla="*/ 23024 w 36646"/>
                <a:gd name="connsiteY16" fmla="*/ 0 h 70190"/>
                <a:gd name="connsiteX17" fmla="*/ 13626 w 36646"/>
                <a:gd name="connsiteY17" fmla="*/ 1628 h 70190"/>
                <a:gd name="connsiteX18" fmla="*/ 12209 w 36646"/>
                <a:gd name="connsiteY18" fmla="*/ 2341 h 70190"/>
                <a:gd name="connsiteX19" fmla="*/ 11604 w 36646"/>
                <a:gd name="connsiteY19" fmla="*/ 3665 h 70190"/>
                <a:gd name="connsiteX20" fmla="*/ 11604 w 36646"/>
                <a:gd name="connsiteY20" fmla="*/ 12003 h 70190"/>
                <a:gd name="connsiteX21" fmla="*/ 2034 w 36646"/>
                <a:gd name="connsiteY21" fmla="*/ 12003 h 70190"/>
                <a:gd name="connsiteX22" fmla="*/ 609 w 36646"/>
                <a:gd name="connsiteY22" fmla="*/ 12611 h 70190"/>
                <a:gd name="connsiteX23" fmla="*/ 0 w 36646"/>
                <a:gd name="connsiteY23" fmla="*/ 14039 h 70190"/>
                <a:gd name="connsiteX24" fmla="*/ 0 w 36646"/>
                <a:gd name="connsiteY24" fmla="*/ 18616 h 70190"/>
                <a:gd name="connsiteX25" fmla="*/ 609 w 36646"/>
                <a:gd name="connsiteY25" fmla="*/ 19936 h 70190"/>
                <a:gd name="connsiteX26" fmla="*/ 2034 w 36646"/>
                <a:gd name="connsiteY26" fmla="*/ 20652 h 70190"/>
                <a:gd name="connsiteX27" fmla="*/ 11604 w 36646"/>
                <a:gd name="connsiteY27" fmla="*/ 22073 h 70190"/>
                <a:gd name="connsiteX28" fmla="*/ 11604 w 36646"/>
                <a:gd name="connsiteY28" fmla="*/ 54015 h 70190"/>
                <a:gd name="connsiteX29" fmla="*/ 12521 w 36646"/>
                <a:gd name="connsiteY29" fmla="*/ 62305 h 70190"/>
                <a:gd name="connsiteX30" fmla="*/ 15372 w 36646"/>
                <a:gd name="connsiteY30" fmla="*/ 67238 h 70190"/>
                <a:gd name="connsiteX31" fmla="*/ 20410 w 36646"/>
                <a:gd name="connsiteY31" fmla="*/ 69578 h 70190"/>
                <a:gd name="connsiteX32" fmla="*/ 27793 w 36646"/>
                <a:gd name="connsiteY32" fmla="*/ 70191 h 70190"/>
                <a:gd name="connsiteX33" fmla="*/ 31201 w 36646"/>
                <a:gd name="connsiteY33" fmla="*/ 69987 h 70190"/>
                <a:gd name="connsiteX34" fmla="*/ 34713 w 36646"/>
                <a:gd name="connsiteY34" fmla="*/ 69474 h 70190"/>
                <a:gd name="connsiteX35" fmla="*/ 36647 w 36646"/>
                <a:gd name="connsiteY35" fmla="*/ 67646 h 70190"/>
                <a:gd name="connsiteX36" fmla="*/ 36647 w 36646"/>
                <a:gd name="connsiteY36" fmla="*/ 61237 h 70190"/>
                <a:gd name="connsiteX37" fmla="*/ 34492 w 36646"/>
                <a:gd name="connsiteY37" fmla="*/ 59713 h 70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46" h="70190">
                  <a:moveTo>
                    <a:pt x="34492" y="59712"/>
                  </a:moveTo>
                  <a:lnTo>
                    <a:pt x="29046" y="59712"/>
                  </a:lnTo>
                  <a:cubicBezTo>
                    <a:pt x="28085" y="59712"/>
                    <a:pt x="27353" y="59660"/>
                    <a:pt x="26840" y="59560"/>
                  </a:cubicBezTo>
                  <a:cubicBezTo>
                    <a:pt x="26328" y="59456"/>
                    <a:pt x="25931" y="59204"/>
                    <a:pt x="25659" y="58796"/>
                  </a:cubicBezTo>
                  <a:cubicBezTo>
                    <a:pt x="25386" y="58388"/>
                    <a:pt x="25214" y="57812"/>
                    <a:pt x="25142" y="57068"/>
                  </a:cubicBezTo>
                  <a:cubicBezTo>
                    <a:pt x="25078" y="56320"/>
                    <a:pt x="25046" y="55303"/>
                    <a:pt x="25046" y="54015"/>
                  </a:cubicBezTo>
                  <a:lnTo>
                    <a:pt x="25046" y="22073"/>
                  </a:lnTo>
                  <a:lnTo>
                    <a:pt x="34288" y="22073"/>
                  </a:lnTo>
                  <a:cubicBezTo>
                    <a:pt x="34837" y="22073"/>
                    <a:pt x="35313" y="21868"/>
                    <a:pt x="35726" y="21465"/>
                  </a:cubicBezTo>
                  <a:cubicBezTo>
                    <a:pt x="36138" y="21056"/>
                    <a:pt x="36342" y="20584"/>
                    <a:pt x="36342" y="20040"/>
                  </a:cubicBezTo>
                  <a:lnTo>
                    <a:pt x="36342" y="14039"/>
                  </a:lnTo>
                  <a:cubicBezTo>
                    <a:pt x="36342" y="13499"/>
                    <a:pt x="36138" y="13023"/>
                    <a:pt x="35726" y="12611"/>
                  </a:cubicBezTo>
                  <a:cubicBezTo>
                    <a:pt x="35313" y="12206"/>
                    <a:pt x="34837" y="12003"/>
                    <a:pt x="34288" y="12003"/>
                  </a:cubicBezTo>
                  <a:lnTo>
                    <a:pt x="25046" y="12003"/>
                  </a:lnTo>
                  <a:lnTo>
                    <a:pt x="25046" y="1528"/>
                  </a:lnTo>
                  <a:cubicBezTo>
                    <a:pt x="25046" y="508"/>
                    <a:pt x="24506" y="0"/>
                    <a:pt x="23429" y="0"/>
                  </a:cubicBezTo>
                  <a:lnTo>
                    <a:pt x="23024" y="0"/>
                  </a:lnTo>
                  <a:lnTo>
                    <a:pt x="13626" y="1628"/>
                  </a:lnTo>
                  <a:cubicBezTo>
                    <a:pt x="13086" y="1768"/>
                    <a:pt x="12617" y="2000"/>
                    <a:pt x="12209" y="2341"/>
                  </a:cubicBezTo>
                  <a:cubicBezTo>
                    <a:pt x="11808" y="2681"/>
                    <a:pt x="11604" y="3121"/>
                    <a:pt x="11604" y="3665"/>
                  </a:cubicBezTo>
                  <a:lnTo>
                    <a:pt x="11604" y="12003"/>
                  </a:lnTo>
                  <a:lnTo>
                    <a:pt x="2034" y="12003"/>
                  </a:lnTo>
                  <a:cubicBezTo>
                    <a:pt x="1490" y="12003"/>
                    <a:pt x="1013" y="12206"/>
                    <a:pt x="609" y="12611"/>
                  </a:cubicBezTo>
                  <a:cubicBezTo>
                    <a:pt x="200" y="13023"/>
                    <a:pt x="0" y="13499"/>
                    <a:pt x="0" y="14039"/>
                  </a:cubicBezTo>
                  <a:lnTo>
                    <a:pt x="0" y="18616"/>
                  </a:lnTo>
                  <a:cubicBezTo>
                    <a:pt x="0" y="19156"/>
                    <a:pt x="200" y="19600"/>
                    <a:pt x="609" y="19936"/>
                  </a:cubicBezTo>
                  <a:cubicBezTo>
                    <a:pt x="1013" y="20276"/>
                    <a:pt x="1490" y="20512"/>
                    <a:pt x="2034" y="20652"/>
                  </a:cubicBezTo>
                  <a:lnTo>
                    <a:pt x="11604" y="22073"/>
                  </a:lnTo>
                  <a:lnTo>
                    <a:pt x="11604" y="54015"/>
                  </a:lnTo>
                  <a:cubicBezTo>
                    <a:pt x="11604" y="57404"/>
                    <a:pt x="11908" y="60168"/>
                    <a:pt x="12521" y="62305"/>
                  </a:cubicBezTo>
                  <a:cubicBezTo>
                    <a:pt x="13130" y="64441"/>
                    <a:pt x="14079" y="66086"/>
                    <a:pt x="15372" y="67238"/>
                  </a:cubicBezTo>
                  <a:cubicBezTo>
                    <a:pt x="16658" y="68394"/>
                    <a:pt x="18339" y="69170"/>
                    <a:pt x="20410" y="69578"/>
                  </a:cubicBezTo>
                  <a:cubicBezTo>
                    <a:pt x="22480" y="69987"/>
                    <a:pt x="24942" y="70191"/>
                    <a:pt x="27793" y="70191"/>
                  </a:cubicBezTo>
                  <a:cubicBezTo>
                    <a:pt x="28942" y="70191"/>
                    <a:pt x="30084" y="70123"/>
                    <a:pt x="31201" y="69987"/>
                  </a:cubicBezTo>
                  <a:cubicBezTo>
                    <a:pt x="32322" y="69851"/>
                    <a:pt x="33491" y="69679"/>
                    <a:pt x="34713" y="69474"/>
                  </a:cubicBezTo>
                  <a:cubicBezTo>
                    <a:pt x="36002" y="69275"/>
                    <a:pt x="36647" y="68662"/>
                    <a:pt x="36647" y="67646"/>
                  </a:cubicBezTo>
                  <a:lnTo>
                    <a:pt x="36647" y="61237"/>
                  </a:lnTo>
                  <a:cubicBezTo>
                    <a:pt x="36647" y="60221"/>
                    <a:pt x="35930" y="59713"/>
                    <a:pt x="34492" y="59713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6" name="Freeform 145">
              <a:extLst>
                <a:ext uri="{FF2B5EF4-FFF2-40B4-BE49-F238E27FC236}">
                  <a16:creationId xmlns:a16="http://schemas.microsoft.com/office/drawing/2014/main" id="{9029201A-A141-92C5-443A-FD4687B60DEB}"/>
                </a:ext>
              </a:extLst>
            </p:cNvPr>
            <p:cNvSpPr/>
            <p:nvPr/>
          </p:nvSpPr>
          <p:spPr>
            <a:xfrm>
              <a:off x="11110170" y="6464478"/>
              <a:ext cx="48663" cy="58900"/>
            </a:xfrm>
            <a:custGeom>
              <a:avLst/>
              <a:gdLst>
                <a:gd name="connsiteX0" fmla="*/ 42453 w 48663"/>
                <a:gd name="connsiteY0" fmla="*/ 7225 h 58900"/>
                <a:gd name="connsiteX1" fmla="*/ 34869 w 48663"/>
                <a:gd name="connsiteY1" fmla="*/ 1932 h 58900"/>
                <a:gd name="connsiteX2" fmla="*/ 24334 w 48663"/>
                <a:gd name="connsiteY2" fmla="*/ 0 h 58900"/>
                <a:gd name="connsiteX3" fmla="*/ 13795 w 48663"/>
                <a:gd name="connsiteY3" fmla="*/ 1932 h 58900"/>
                <a:gd name="connsiteX4" fmla="*/ 6211 w 48663"/>
                <a:gd name="connsiteY4" fmla="*/ 7225 h 58900"/>
                <a:gd name="connsiteX5" fmla="*/ 1578 w 48663"/>
                <a:gd name="connsiteY5" fmla="*/ 15207 h 58900"/>
                <a:gd name="connsiteX6" fmla="*/ 0 w 48663"/>
                <a:gd name="connsiteY6" fmla="*/ 25329 h 58900"/>
                <a:gd name="connsiteX7" fmla="*/ 0 w 48663"/>
                <a:gd name="connsiteY7" fmla="*/ 33571 h 58900"/>
                <a:gd name="connsiteX8" fmla="*/ 1578 w 48663"/>
                <a:gd name="connsiteY8" fmla="*/ 43689 h 58900"/>
                <a:gd name="connsiteX9" fmla="*/ 6211 w 48663"/>
                <a:gd name="connsiteY9" fmla="*/ 51675 h 58900"/>
                <a:gd name="connsiteX10" fmla="*/ 13795 w 48663"/>
                <a:gd name="connsiteY10" fmla="*/ 56964 h 58900"/>
                <a:gd name="connsiteX11" fmla="*/ 24334 w 48663"/>
                <a:gd name="connsiteY11" fmla="*/ 58900 h 58900"/>
                <a:gd name="connsiteX12" fmla="*/ 34869 w 48663"/>
                <a:gd name="connsiteY12" fmla="*/ 56964 h 58900"/>
                <a:gd name="connsiteX13" fmla="*/ 42453 w 48663"/>
                <a:gd name="connsiteY13" fmla="*/ 51675 h 58900"/>
                <a:gd name="connsiteX14" fmla="*/ 47086 w 48663"/>
                <a:gd name="connsiteY14" fmla="*/ 43689 h 58900"/>
                <a:gd name="connsiteX15" fmla="*/ 48664 w 48663"/>
                <a:gd name="connsiteY15" fmla="*/ 33571 h 58900"/>
                <a:gd name="connsiteX16" fmla="*/ 48664 w 48663"/>
                <a:gd name="connsiteY16" fmla="*/ 25329 h 58900"/>
                <a:gd name="connsiteX17" fmla="*/ 47086 w 48663"/>
                <a:gd name="connsiteY17" fmla="*/ 15207 h 58900"/>
                <a:gd name="connsiteX18" fmla="*/ 42453 w 48663"/>
                <a:gd name="connsiteY18" fmla="*/ 7225 h 58900"/>
                <a:gd name="connsiteX19" fmla="*/ 35226 w 48663"/>
                <a:gd name="connsiteY19" fmla="*/ 33571 h 58900"/>
                <a:gd name="connsiteX20" fmla="*/ 32479 w 48663"/>
                <a:gd name="connsiteY20" fmla="*/ 43589 h 58900"/>
                <a:gd name="connsiteX21" fmla="*/ 24334 w 48663"/>
                <a:gd name="connsiteY21" fmla="*/ 47302 h 58900"/>
                <a:gd name="connsiteX22" fmla="*/ 16190 w 48663"/>
                <a:gd name="connsiteY22" fmla="*/ 43589 h 58900"/>
                <a:gd name="connsiteX23" fmla="*/ 13439 w 48663"/>
                <a:gd name="connsiteY23" fmla="*/ 33571 h 58900"/>
                <a:gd name="connsiteX24" fmla="*/ 13439 w 48663"/>
                <a:gd name="connsiteY24" fmla="*/ 25329 h 58900"/>
                <a:gd name="connsiteX25" fmla="*/ 16190 w 48663"/>
                <a:gd name="connsiteY25" fmla="*/ 15311 h 58900"/>
                <a:gd name="connsiteX26" fmla="*/ 24334 w 48663"/>
                <a:gd name="connsiteY26" fmla="*/ 11598 h 58900"/>
                <a:gd name="connsiteX27" fmla="*/ 32479 w 48663"/>
                <a:gd name="connsiteY27" fmla="*/ 15311 h 58900"/>
                <a:gd name="connsiteX28" fmla="*/ 35226 w 48663"/>
                <a:gd name="connsiteY28" fmla="*/ 25329 h 58900"/>
                <a:gd name="connsiteX29" fmla="*/ 35226 w 48663"/>
                <a:gd name="connsiteY29" fmla="*/ 33571 h 5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900">
                  <a:moveTo>
                    <a:pt x="42453" y="7225"/>
                  </a:moveTo>
                  <a:cubicBezTo>
                    <a:pt x="40419" y="4989"/>
                    <a:pt x="37889" y="3225"/>
                    <a:pt x="34869" y="1932"/>
                  </a:cubicBezTo>
                  <a:cubicBezTo>
                    <a:pt x="31850" y="648"/>
                    <a:pt x="28338" y="0"/>
                    <a:pt x="24334" y="0"/>
                  </a:cubicBezTo>
                  <a:cubicBezTo>
                    <a:pt x="20326" y="0"/>
                    <a:pt x="16814" y="648"/>
                    <a:pt x="13795" y="1932"/>
                  </a:cubicBezTo>
                  <a:cubicBezTo>
                    <a:pt x="10776" y="3225"/>
                    <a:pt x="8245" y="4989"/>
                    <a:pt x="6211" y="7225"/>
                  </a:cubicBezTo>
                  <a:cubicBezTo>
                    <a:pt x="4173" y="9462"/>
                    <a:pt x="2627" y="12122"/>
                    <a:pt x="1578" y="15207"/>
                  </a:cubicBezTo>
                  <a:cubicBezTo>
                    <a:pt x="525" y="18296"/>
                    <a:pt x="0" y="21669"/>
                    <a:pt x="0" y="25329"/>
                  </a:cubicBezTo>
                  <a:lnTo>
                    <a:pt x="0" y="33571"/>
                  </a:lnTo>
                  <a:cubicBezTo>
                    <a:pt x="0" y="37232"/>
                    <a:pt x="525" y="40604"/>
                    <a:pt x="1578" y="43689"/>
                  </a:cubicBezTo>
                  <a:cubicBezTo>
                    <a:pt x="2627" y="46778"/>
                    <a:pt x="4173" y="49438"/>
                    <a:pt x="6211" y="51675"/>
                  </a:cubicBezTo>
                  <a:cubicBezTo>
                    <a:pt x="8245" y="53915"/>
                    <a:pt x="10776" y="55679"/>
                    <a:pt x="13795" y="56964"/>
                  </a:cubicBezTo>
                  <a:cubicBezTo>
                    <a:pt x="16814" y="58252"/>
                    <a:pt x="20326" y="58900"/>
                    <a:pt x="24334" y="58900"/>
                  </a:cubicBezTo>
                  <a:cubicBezTo>
                    <a:pt x="28338" y="58900"/>
                    <a:pt x="31850" y="58252"/>
                    <a:pt x="34869" y="56964"/>
                  </a:cubicBezTo>
                  <a:cubicBezTo>
                    <a:pt x="37889" y="55679"/>
                    <a:pt x="40419" y="53915"/>
                    <a:pt x="42453" y="51675"/>
                  </a:cubicBezTo>
                  <a:cubicBezTo>
                    <a:pt x="44491" y="49438"/>
                    <a:pt x="46033" y="46778"/>
                    <a:pt x="47086" y="43689"/>
                  </a:cubicBezTo>
                  <a:cubicBezTo>
                    <a:pt x="48136" y="40604"/>
                    <a:pt x="48664" y="37232"/>
                    <a:pt x="48664" y="33571"/>
                  </a:cubicBezTo>
                  <a:lnTo>
                    <a:pt x="48664" y="25329"/>
                  </a:lnTo>
                  <a:cubicBezTo>
                    <a:pt x="48664" y="21669"/>
                    <a:pt x="48136" y="18296"/>
                    <a:pt x="47086" y="15207"/>
                  </a:cubicBezTo>
                  <a:cubicBezTo>
                    <a:pt x="46033" y="12122"/>
                    <a:pt x="44492" y="9462"/>
                    <a:pt x="42453" y="7225"/>
                  </a:cubicBezTo>
                  <a:moveTo>
                    <a:pt x="35226" y="33571"/>
                  </a:moveTo>
                  <a:cubicBezTo>
                    <a:pt x="35226" y="37776"/>
                    <a:pt x="34313" y="41113"/>
                    <a:pt x="32479" y="43589"/>
                  </a:cubicBezTo>
                  <a:cubicBezTo>
                    <a:pt x="30645" y="46065"/>
                    <a:pt x="27930" y="47302"/>
                    <a:pt x="24334" y="47302"/>
                  </a:cubicBezTo>
                  <a:cubicBezTo>
                    <a:pt x="20735" y="47302"/>
                    <a:pt x="18024" y="46065"/>
                    <a:pt x="16190" y="43589"/>
                  </a:cubicBezTo>
                  <a:cubicBezTo>
                    <a:pt x="14356" y="41112"/>
                    <a:pt x="13439" y="37776"/>
                    <a:pt x="13439" y="33571"/>
                  </a:cubicBezTo>
                  <a:lnTo>
                    <a:pt x="13439" y="25329"/>
                  </a:lnTo>
                  <a:cubicBezTo>
                    <a:pt x="13439" y="21124"/>
                    <a:pt x="14356" y="17788"/>
                    <a:pt x="16190" y="15311"/>
                  </a:cubicBezTo>
                  <a:cubicBezTo>
                    <a:pt x="18024" y="12834"/>
                    <a:pt x="20735" y="11598"/>
                    <a:pt x="24334" y="11598"/>
                  </a:cubicBezTo>
                  <a:cubicBezTo>
                    <a:pt x="27930" y="11598"/>
                    <a:pt x="30645" y="12834"/>
                    <a:pt x="32479" y="15311"/>
                  </a:cubicBezTo>
                  <a:cubicBezTo>
                    <a:pt x="34313" y="17788"/>
                    <a:pt x="35226" y="21124"/>
                    <a:pt x="35226" y="25329"/>
                  </a:cubicBezTo>
                  <a:lnTo>
                    <a:pt x="35226" y="3357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7" name="Freeform 146">
              <a:extLst>
                <a:ext uri="{FF2B5EF4-FFF2-40B4-BE49-F238E27FC236}">
                  <a16:creationId xmlns:a16="http://schemas.microsoft.com/office/drawing/2014/main" id="{4DC56638-29B3-3062-F809-FF0C4356FE57}"/>
                </a:ext>
              </a:extLst>
            </p:cNvPr>
            <p:cNvSpPr/>
            <p:nvPr/>
          </p:nvSpPr>
          <p:spPr>
            <a:xfrm>
              <a:off x="11170336" y="6464479"/>
              <a:ext cx="29527" cy="58083"/>
            </a:xfrm>
            <a:custGeom>
              <a:avLst/>
              <a:gdLst>
                <a:gd name="connsiteX0" fmla="*/ 27489 w 29527"/>
                <a:gd name="connsiteY0" fmla="*/ 0 h 58083"/>
                <a:gd name="connsiteX1" fmla="*/ 20566 w 29527"/>
                <a:gd name="connsiteY1" fmla="*/ 964 h 58083"/>
                <a:gd name="connsiteX2" fmla="*/ 12930 w 29527"/>
                <a:gd name="connsiteY2" fmla="*/ 4885 h 58083"/>
                <a:gd name="connsiteX3" fmla="*/ 12930 w 29527"/>
                <a:gd name="connsiteY3" fmla="*/ 2745 h 58083"/>
                <a:gd name="connsiteX4" fmla="*/ 12321 w 29527"/>
                <a:gd name="connsiteY4" fmla="*/ 1320 h 58083"/>
                <a:gd name="connsiteX5" fmla="*/ 10895 w 29527"/>
                <a:gd name="connsiteY5" fmla="*/ 712 h 58083"/>
                <a:gd name="connsiteX6" fmla="*/ 2038 w 29527"/>
                <a:gd name="connsiteY6" fmla="*/ 712 h 58083"/>
                <a:gd name="connsiteX7" fmla="*/ 613 w 29527"/>
                <a:gd name="connsiteY7" fmla="*/ 1320 h 58083"/>
                <a:gd name="connsiteX8" fmla="*/ 0 w 29527"/>
                <a:gd name="connsiteY8" fmla="*/ 2745 h 58083"/>
                <a:gd name="connsiteX9" fmla="*/ 0 w 29527"/>
                <a:gd name="connsiteY9" fmla="*/ 55948 h 58083"/>
                <a:gd name="connsiteX10" fmla="*/ 613 w 29527"/>
                <a:gd name="connsiteY10" fmla="*/ 57420 h 58083"/>
                <a:gd name="connsiteX11" fmla="*/ 2038 w 29527"/>
                <a:gd name="connsiteY11" fmla="*/ 58084 h 58083"/>
                <a:gd name="connsiteX12" fmla="*/ 11404 w 29527"/>
                <a:gd name="connsiteY12" fmla="*/ 58084 h 58083"/>
                <a:gd name="connsiteX13" fmla="*/ 12830 w 29527"/>
                <a:gd name="connsiteY13" fmla="*/ 57420 h 58083"/>
                <a:gd name="connsiteX14" fmla="*/ 13438 w 29527"/>
                <a:gd name="connsiteY14" fmla="*/ 55948 h 58083"/>
                <a:gd name="connsiteX15" fmla="*/ 13438 w 29527"/>
                <a:gd name="connsiteY15" fmla="*/ 15055 h 58083"/>
                <a:gd name="connsiteX16" fmla="*/ 20009 w 29527"/>
                <a:gd name="connsiteY16" fmla="*/ 12363 h 58083"/>
                <a:gd name="connsiteX17" fmla="*/ 27489 w 29527"/>
                <a:gd name="connsiteY17" fmla="*/ 11394 h 58083"/>
                <a:gd name="connsiteX18" fmla="*/ 28915 w 29527"/>
                <a:gd name="connsiteY18" fmla="*/ 10782 h 58083"/>
                <a:gd name="connsiteX19" fmla="*/ 29527 w 29527"/>
                <a:gd name="connsiteY19" fmla="*/ 9358 h 58083"/>
                <a:gd name="connsiteX20" fmla="*/ 29527 w 29527"/>
                <a:gd name="connsiteY20" fmla="*/ 2036 h 58083"/>
                <a:gd name="connsiteX21" fmla="*/ 28915 w 29527"/>
                <a:gd name="connsiteY21" fmla="*/ 608 h 58083"/>
                <a:gd name="connsiteX22" fmla="*/ 27489 w 29527"/>
                <a:gd name="connsiteY22" fmla="*/ 0 h 58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527" h="58083">
                  <a:moveTo>
                    <a:pt x="27489" y="0"/>
                  </a:moveTo>
                  <a:cubicBezTo>
                    <a:pt x="25455" y="0"/>
                    <a:pt x="23145" y="324"/>
                    <a:pt x="20566" y="964"/>
                  </a:cubicBezTo>
                  <a:cubicBezTo>
                    <a:pt x="17987" y="1613"/>
                    <a:pt x="15440" y="2917"/>
                    <a:pt x="12930" y="4885"/>
                  </a:cubicBezTo>
                  <a:lnTo>
                    <a:pt x="12930" y="2745"/>
                  </a:lnTo>
                  <a:cubicBezTo>
                    <a:pt x="12930" y="2209"/>
                    <a:pt x="12729" y="1728"/>
                    <a:pt x="12321" y="1320"/>
                  </a:cubicBezTo>
                  <a:cubicBezTo>
                    <a:pt x="11913" y="916"/>
                    <a:pt x="11436" y="712"/>
                    <a:pt x="10895" y="712"/>
                  </a:cubicBezTo>
                  <a:lnTo>
                    <a:pt x="2038" y="712"/>
                  </a:lnTo>
                  <a:cubicBezTo>
                    <a:pt x="1494" y="712"/>
                    <a:pt x="1021" y="916"/>
                    <a:pt x="613" y="1320"/>
                  </a:cubicBezTo>
                  <a:cubicBezTo>
                    <a:pt x="204" y="1728"/>
                    <a:pt x="0" y="2209"/>
                    <a:pt x="0" y="2745"/>
                  </a:cubicBezTo>
                  <a:lnTo>
                    <a:pt x="0" y="55948"/>
                  </a:lnTo>
                  <a:cubicBezTo>
                    <a:pt x="0" y="56492"/>
                    <a:pt x="204" y="56980"/>
                    <a:pt x="613" y="57420"/>
                  </a:cubicBezTo>
                  <a:cubicBezTo>
                    <a:pt x="1021" y="57864"/>
                    <a:pt x="1494" y="58084"/>
                    <a:pt x="2038" y="58084"/>
                  </a:cubicBezTo>
                  <a:lnTo>
                    <a:pt x="11404" y="58084"/>
                  </a:lnTo>
                  <a:cubicBezTo>
                    <a:pt x="11945" y="58084"/>
                    <a:pt x="12421" y="57864"/>
                    <a:pt x="12830" y="57420"/>
                  </a:cubicBezTo>
                  <a:cubicBezTo>
                    <a:pt x="13238" y="56980"/>
                    <a:pt x="13438" y="56492"/>
                    <a:pt x="13438" y="55948"/>
                  </a:cubicBezTo>
                  <a:lnTo>
                    <a:pt x="13438" y="15055"/>
                  </a:lnTo>
                  <a:cubicBezTo>
                    <a:pt x="15608" y="13903"/>
                    <a:pt x="17799" y="13003"/>
                    <a:pt x="20009" y="12363"/>
                  </a:cubicBezTo>
                  <a:cubicBezTo>
                    <a:pt x="22211" y="11715"/>
                    <a:pt x="24706" y="11394"/>
                    <a:pt x="27489" y="11394"/>
                  </a:cubicBezTo>
                  <a:cubicBezTo>
                    <a:pt x="28034" y="11394"/>
                    <a:pt x="28510" y="11190"/>
                    <a:pt x="28915" y="10782"/>
                  </a:cubicBezTo>
                  <a:cubicBezTo>
                    <a:pt x="29323" y="10374"/>
                    <a:pt x="29527" y="9902"/>
                    <a:pt x="29527" y="9358"/>
                  </a:cubicBezTo>
                  <a:lnTo>
                    <a:pt x="29527" y="2036"/>
                  </a:lnTo>
                  <a:cubicBezTo>
                    <a:pt x="29527" y="1492"/>
                    <a:pt x="29323" y="1020"/>
                    <a:pt x="28915" y="608"/>
                  </a:cubicBezTo>
                  <a:cubicBezTo>
                    <a:pt x="28510" y="204"/>
                    <a:pt x="28034" y="0"/>
                    <a:pt x="27489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</p:grp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C89EFFE5-C58C-FA10-61F1-BF4B22272D2D}"/>
              </a:ext>
            </a:extLst>
          </p:cNvPr>
          <p:cNvSpPr txBox="1">
            <a:spLocks/>
          </p:cNvSpPr>
          <p:nvPr userDrawn="1"/>
        </p:nvSpPr>
        <p:spPr>
          <a:xfrm>
            <a:off x="265862" y="628191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S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AEA212-6E8F-0F4F-A350-773C3E3199A0}" type="slidenum">
              <a:rPr lang="en-SA" sz="1400" smtClean="0">
                <a:solidFill>
                  <a:schemeClr val="bg1"/>
                </a:solidFill>
                <a:latin typeface="NeoSansArabic" panose="020B0504030504040204" pitchFamily="34" charset="-78"/>
                <a:cs typeface="NeoSansArabic" panose="020B0504030504040204" pitchFamily="34" charset="-78"/>
              </a:rPr>
              <a:pPr/>
              <a:t>‹#›</a:t>
            </a:fld>
            <a:endParaRPr lang="en-SA" sz="1400" dirty="0">
              <a:solidFill>
                <a:schemeClr val="bg1"/>
              </a:solidFill>
              <a:latin typeface="NeoSansArabic" panose="020B0504030504040204" pitchFamily="34" charset="-78"/>
              <a:cs typeface="NeoSansArabic" panose="020B050403050404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190905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0034A5E-B6F3-7581-5B68-657FFB51DEA9}"/>
              </a:ext>
            </a:extLst>
          </p:cNvPr>
          <p:cNvSpPr/>
          <p:nvPr userDrawn="1"/>
        </p:nvSpPr>
        <p:spPr>
          <a:xfrm>
            <a:off x="-58994" y="-68727"/>
            <a:ext cx="12309987" cy="6926727"/>
          </a:xfrm>
          <a:prstGeom prst="rect">
            <a:avLst/>
          </a:prstGeom>
          <a:solidFill>
            <a:srgbClr val="59A69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SA"/>
          </a:p>
        </p:txBody>
      </p:sp>
      <p:grpSp>
        <p:nvGrpSpPr>
          <p:cNvPr id="76" name="Graphic 219">
            <a:extLst>
              <a:ext uri="{FF2B5EF4-FFF2-40B4-BE49-F238E27FC236}">
                <a16:creationId xmlns:a16="http://schemas.microsoft.com/office/drawing/2014/main" id="{89820C85-E1A9-687A-0E61-8CBF343450FE}"/>
              </a:ext>
            </a:extLst>
          </p:cNvPr>
          <p:cNvGrpSpPr/>
          <p:nvPr userDrawn="1"/>
        </p:nvGrpSpPr>
        <p:grpSpPr>
          <a:xfrm>
            <a:off x="10337179" y="5944461"/>
            <a:ext cx="1345429" cy="580601"/>
            <a:chOff x="10337179" y="5944461"/>
            <a:chExt cx="1345429" cy="580601"/>
          </a:xfrm>
          <a:solidFill>
            <a:srgbClr val="F2F2F2"/>
          </a:solidFill>
        </p:grpSpPr>
        <p:sp>
          <p:nvSpPr>
            <p:cNvPr id="77" name="Freeform 76">
              <a:extLst>
                <a:ext uri="{FF2B5EF4-FFF2-40B4-BE49-F238E27FC236}">
                  <a16:creationId xmlns:a16="http://schemas.microsoft.com/office/drawing/2014/main" id="{387EBFAF-7629-472E-BCCC-5B4A23AD0659}"/>
                </a:ext>
              </a:extLst>
            </p:cNvPr>
            <p:cNvSpPr/>
            <p:nvPr/>
          </p:nvSpPr>
          <p:spPr>
            <a:xfrm>
              <a:off x="11269430" y="6073201"/>
              <a:ext cx="186440" cy="240557"/>
            </a:xfrm>
            <a:custGeom>
              <a:avLst/>
              <a:gdLst>
                <a:gd name="connsiteX0" fmla="*/ 173647 w 186440"/>
                <a:gd name="connsiteY0" fmla="*/ 103811 h 240557"/>
                <a:gd name="connsiteX1" fmla="*/ 173567 w 186440"/>
                <a:gd name="connsiteY1" fmla="*/ 103751 h 240557"/>
                <a:gd name="connsiteX2" fmla="*/ 34744 w 186440"/>
                <a:gd name="connsiteY2" fmla="*/ 3643 h 240557"/>
                <a:gd name="connsiteX3" fmla="*/ 9781 w 186440"/>
                <a:gd name="connsiteY3" fmla="*/ 5679 h 240557"/>
                <a:gd name="connsiteX4" fmla="*/ 9853 w 186440"/>
                <a:gd name="connsiteY4" fmla="*/ 32937 h 240557"/>
                <a:gd name="connsiteX5" fmla="*/ 103949 w 186440"/>
                <a:gd name="connsiteY5" fmla="*/ 126420 h 240557"/>
                <a:gd name="connsiteX6" fmla="*/ 7010 w 186440"/>
                <a:gd name="connsiteY6" fmla="*/ 206413 h 240557"/>
                <a:gd name="connsiteX7" fmla="*/ 2610 w 186440"/>
                <a:gd name="connsiteY7" fmla="*/ 230962 h 240557"/>
                <a:gd name="connsiteX8" fmla="*/ 28986 w 186440"/>
                <a:gd name="connsiteY8" fmla="*/ 237943 h 240557"/>
                <a:gd name="connsiteX9" fmla="*/ 171089 w 186440"/>
                <a:gd name="connsiteY9" fmla="*/ 155450 h 240557"/>
                <a:gd name="connsiteX10" fmla="*/ 180607 w 186440"/>
                <a:gd name="connsiteY10" fmla="*/ 146844 h 240557"/>
                <a:gd name="connsiteX11" fmla="*/ 173647 w 186440"/>
                <a:gd name="connsiteY11" fmla="*/ 103811 h 24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6440" h="240557">
                  <a:moveTo>
                    <a:pt x="173647" y="103811"/>
                  </a:moveTo>
                  <a:lnTo>
                    <a:pt x="173567" y="103751"/>
                  </a:lnTo>
                  <a:lnTo>
                    <a:pt x="34744" y="3643"/>
                  </a:lnTo>
                  <a:cubicBezTo>
                    <a:pt x="27188" y="-1818"/>
                    <a:pt x="16565" y="-1138"/>
                    <a:pt x="9781" y="5679"/>
                  </a:cubicBezTo>
                  <a:cubicBezTo>
                    <a:pt x="2265" y="13225"/>
                    <a:pt x="2301" y="25431"/>
                    <a:pt x="9853" y="32937"/>
                  </a:cubicBezTo>
                  <a:lnTo>
                    <a:pt x="103949" y="126420"/>
                  </a:lnTo>
                  <a:lnTo>
                    <a:pt x="7010" y="206413"/>
                  </a:lnTo>
                  <a:cubicBezTo>
                    <a:pt x="-149" y="212310"/>
                    <a:pt x="-2199" y="222684"/>
                    <a:pt x="2610" y="230962"/>
                  </a:cubicBezTo>
                  <a:cubicBezTo>
                    <a:pt x="7963" y="240167"/>
                    <a:pt x="19772" y="243296"/>
                    <a:pt x="28986" y="237943"/>
                  </a:cubicBezTo>
                  <a:lnTo>
                    <a:pt x="171089" y="155450"/>
                  </a:lnTo>
                  <a:cubicBezTo>
                    <a:pt x="174673" y="153350"/>
                    <a:pt x="178020" y="150421"/>
                    <a:pt x="180607" y="146844"/>
                  </a:cubicBezTo>
                  <a:cubicBezTo>
                    <a:pt x="190573" y="133037"/>
                    <a:pt x="187458" y="113773"/>
                    <a:pt x="173647" y="1038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78" name="Freeform 77">
              <a:extLst>
                <a:ext uri="{FF2B5EF4-FFF2-40B4-BE49-F238E27FC236}">
                  <a16:creationId xmlns:a16="http://schemas.microsoft.com/office/drawing/2014/main" id="{10DCEBE2-E8F2-D6CA-D64A-F1A263A362BE}"/>
                </a:ext>
              </a:extLst>
            </p:cNvPr>
            <p:cNvSpPr/>
            <p:nvPr/>
          </p:nvSpPr>
          <p:spPr>
            <a:xfrm>
              <a:off x="11478073" y="6224938"/>
              <a:ext cx="196912" cy="300125"/>
            </a:xfrm>
            <a:custGeom>
              <a:avLst/>
              <a:gdLst>
                <a:gd name="connsiteX0" fmla="*/ 187427 w 196912"/>
                <a:gd name="connsiteY0" fmla="*/ 88797 h 300125"/>
                <a:gd name="connsiteX1" fmla="*/ 44255 w 196912"/>
                <a:gd name="connsiteY1" fmla="*/ 4328 h 300125"/>
                <a:gd name="connsiteX2" fmla="*/ 27025 w 196912"/>
                <a:gd name="connsiteY2" fmla="*/ 31 h 300125"/>
                <a:gd name="connsiteX3" fmla="*/ 0 w 196912"/>
                <a:gd name="connsiteY3" fmla="*/ 29777 h 300125"/>
                <a:gd name="connsiteX4" fmla="*/ 224 w 196912"/>
                <a:gd name="connsiteY4" fmla="*/ 281729 h 300125"/>
                <a:gd name="connsiteX5" fmla="*/ 18223 w 196912"/>
                <a:gd name="connsiteY5" fmla="*/ 300085 h 300125"/>
                <a:gd name="connsiteX6" fmla="*/ 38681 w 196912"/>
                <a:gd name="connsiteY6" fmla="*/ 282117 h 300125"/>
                <a:gd name="connsiteX7" fmla="*/ 58246 w 196912"/>
                <a:gd name="connsiteY7" fmla="*/ 79639 h 300125"/>
                <a:gd name="connsiteX8" fmla="*/ 170617 w 196912"/>
                <a:gd name="connsiteY8" fmla="*/ 123356 h 300125"/>
                <a:gd name="connsiteX9" fmla="*/ 194230 w 196912"/>
                <a:gd name="connsiteY9" fmla="*/ 115195 h 300125"/>
                <a:gd name="connsiteX10" fmla="*/ 187427 w 196912"/>
                <a:gd name="connsiteY10" fmla="*/ 88797 h 30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6912" h="300125">
                  <a:moveTo>
                    <a:pt x="187427" y="88797"/>
                  </a:moveTo>
                  <a:lnTo>
                    <a:pt x="44255" y="4328"/>
                  </a:lnTo>
                  <a:cubicBezTo>
                    <a:pt x="39218" y="1347"/>
                    <a:pt x="33307" y="-245"/>
                    <a:pt x="27025" y="31"/>
                  </a:cubicBezTo>
                  <a:cubicBezTo>
                    <a:pt x="9818" y="787"/>
                    <a:pt x="0" y="11565"/>
                    <a:pt x="0" y="29777"/>
                  </a:cubicBezTo>
                  <a:cubicBezTo>
                    <a:pt x="0" y="92766"/>
                    <a:pt x="224" y="217672"/>
                    <a:pt x="224" y="281729"/>
                  </a:cubicBezTo>
                  <a:cubicBezTo>
                    <a:pt x="224" y="291391"/>
                    <a:pt x="8349" y="299449"/>
                    <a:pt x="18223" y="300085"/>
                  </a:cubicBezTo>
                  <a:cubicBezTo>
                    <a:pt x="28843" y="300765"/>
                    <a:pt x="37996" y="292719"/>
                    <a:pt x="38681" y="282117"/>
                  </a:cubicBezTo>
                  <a:lnTo>
                    <a:pt x="58246" y="79639"/>
                  </a:lnTo>
                  <a:lnTo>
                    <a:pt x="170617" y="123356"/>
                  </a:lnTo>
                  <a:cubicBezTo>
                    <a:pt x="179274" y="126737"/>
                    <a:pt x="189353" y="123448"/>
                    <a:pt x="194230" y="115195"/>
                  </a:cubicBezTo>
                  <a:cubicBezTo>
                    <a:pt x="199644" y="106029"/>
                    <a:pt x="196605" y="94210"/>
                    <a:pt x="187427" y="88797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79" name="Freeform 78">
              <a:extLst>
                <a:ext uri="{FF2B5EF4-FFF2-40B4-BE49-F238E27FC236}">
                  <a16:creationId xmlns:a16="http://schemas.microsoft.com/office/drawing/2014/main" id="{78E1EB69-0664-FE5B-F1F9-111B1CAE377A}"/>
                </a:ext>
              </a:extLst>
            </p:cNvPr>
            <p:cNvSpPr/>
            <p:nvPr/>
          </p:nvSpPr>
          <p:spPr>
            <a:xfrm>
              <a:off x="11478294" y="5944461"/>
              <a:ext cx="204314" cy="233172"/>
            </a:xfrm>
            <a:custGeom>
              <a:avLst/>
              <a:gdLst>
                <a:gd name="connsiteX0" fmla="*/ 203613 w 204314"/>
                <a:gd name="connsiteY0" fmla="*/ 138479 h 233172"/>
                <a:gd name="connsiteX1" fmla="*/ 179883 w 204314"/>
                <a:gd name="connsiteY1" fmla="*/ 125032 h 233172"/>
                <a:gd name="connsiteX2" fmla="*/ 57213 w 204314"/>
                <a:gd name="connsiteY2" fmla="*/ 158887 h 233172"/>
                <a:gd name="connsiteX3" fmla="*/ 38309 w 204314"/>
                <a:gd name="connsiteY3" fmla="*/ 16142 h 233172"/>
                <a:gd name="connsiteX4" fmla="*/ 18973 w 204314"/>
                <a:gd name="connsiteY4" fmla="*/ 2 h 233172"/>
                <a:gd name="connsiteX5" fmla="*/ 1 w 204314"/>
                <a:gd name="connsiteY5" fmla="*/ 19575 h 233172"/>
                <a:gd name="connsiteX6" fmla="*/ 1 w 204314"/>
                <a:gd name="connsiteY6" fmla="*/ 203160 h 233172"/>
                <a:gd name="connsiteX7" fmla="*/ 40956 w 204314"/>
                <a:gd name="connsiteY7" fmla="*/ 230926 h 233172"/>
                <a:gd name="connsiteX8" fmla="*/ 193069 w 204314"/>
                <a:gd name="connsiteY8" fmla="*/ 161124 h 233172"/>
                <a:gd name="connsiteX9" fmla="*/ 203613 w 204314"/>
                <a:gd name="connsiteY9" fmla="*/ 138479 h 233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4314" h="233172">
                  <a:moveTo>
                    <a:pt x="203613" y="138479"/>
                  </a:moveTo>
                  <a:cubicBezTo>
                    <a:pt x="200778" y="128217"/>
                    <a:pt x="190154" y="122196"/>
                    <a:pt x="179883" y="125032"/>
                  </a:cubicBezTo>
                  <a:lnTo>
                    <a:pt x="57213" y="158887"/>
                  </a:lnTo>
                  <a:lnTo>
                    <a:pt x="38309" y="16142"/>
                  </a:lnTo>
                  <a:cubicBezTo>
                    <a:pt x="36796" y="6864"/>
                    <a:pt x="28659" y="-150"/>
                    <a:pt x="18973" y="2"/>
                  </a:cubicBezTo>
                  <a:cubicBezTo>
                    <a:pt x="8325" y="175"/>
                    <a:pt x="-84" y="8936"/>
                    <a:pt x="1" y="19575"/>
                  </a:cubicBezTo>
                  <a:cubicBezTo>
                    <a:pt x="373" y="65468"/>
                    <a:pt x="1" y="157263"/>
                    <a:pt x="1" y="203160"/>
                  </a:cubicBezTo>
                  <a:cubicBezTo>
                    <a:pt x="1" y="228138"/>
                    <a:pt x="25456" y="238036"/>
                    <a:pt x="40956" y="230926"/>
                  </a:cubicBezTo>
                  <a:lnTo>
                    <a:pt x="193069" y="161124"/>
                  </a:lnTo>
                  <a:cubicBezTo>
                    <a:pt x="201526" y="157259"/>
                    <a:pt x="206171" y="147725"/>
                    <a:pt x="203613" y="138479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0" name="Freeform 79">
              <a:extLst>
                <a:ext uri="{FF2B5EF4-FFF2-40B4-BE49-F238E27FC236}">
                  <a16:creationId xmlns:a16="http://schemas.microsoft.com/office/drawing/2014/main" id="{462DF52A-A97C-29E9-124F-D7FBC7905063}"/>
                </a:ext>
              </a:extLst>
            </p:cNvPr>
            <p:cNvSpPr/>
            <p:nvPr/>
          </p:nvSpPr>
          <p:spPr>
            <a:xfrm>
              <a:off x="10344716" y="6080278"/>
              <a:ext cx="12013" cy="12510"/>
            </a:xfrm>
            <a:custGeom>
              <a:avLst/>
              <a:gdLst>
                <a:gd name="connsiteX0" fmla="*/ 2443 w 12013"/>
                <a:gd name="connsiteY0" fmla="*/ 12511 h 12510"/>
                <a:gd name="connsiteX1" fmla="*/ 9466 w 12013"/>
                <a:gd name="connsiteY1" fmla="*/ 12511 h 12510"/>
                <a:gd name="connsiteX2" fmla="*/ 11196 w 12013"/>
                <a:gd name="connsiteY2" fmla="*/ 11851 h 12510"/>
                <a:gd name="connsiteX3" fmla="*/ 12013 w 12013"/>
                <a:gd name="connsiteY3" fmla="*/ 10274 h 12510"/>
                <a:gd name="connsiteX4" fmla="*/ 12013 w 12013"/>
                <a:gd name="connsiteY4" fmla="*/ 2337 h 12510"/>
                <a:gd name="connsiteX5" fmla="*/ 11248 w 12013"/>
                <a:gd name="connsiteY5" fmla="*/ 660 h 12510"/>
                <a:gd name="connsiteX6" fmla="*/ 9466 w 12013"/>
                <a:gd name="connsiteY6" fmla="*/ 0 h 12510"/>
                <a:gd name="connsiteX7" fmla="*/ 2443 w 12013"/>
                <a:gd name="connsiteY7" fmla="*/ 0 h 12510"/>
                <a:gd name="connsiteX8" fmla="*/ 713 w 12013"/>
                <a:gd name="connsiteY8" fmla="*/ 660 h 12510"/>
                <a:gd name="connsiteX9" fmla="*/ 0 w 12013"/>
                <a:gd name="connsiteY9" fmla="*/ 2337 h 12510"/>
                <a:gd name="connsiteX10" fmla="*/ 0 w 12013"/>
                <a:gd name="connsiteY10" fmla="*/ 10274 h 12510"/>
                <a:gd name="connsiteX11" fmla="*/ 713 w 12013"/>
                <a:gd name="connsiteY11" fmla="*/ 11851 h 12510"/>
                <a:gd name="connsiteX12" fmla="*/ 2443 w 12013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3" h="12510">
                  <a:moveTo>
                    <a:pt x="2443" y="12511"/>
                  </a:moveTo>
                  <a:lnTo>
                    <a:pt x="9466" y="12511"/>
                  </a:lnTo>
                  <a:cubicBezTo>
                    <a:pt x="10079" y="12511"/>
                    <a:pt x="10656" y="12295"/>
                    <a:pt x="11196" y="11851"/>
                  </a:cubicBezTo>
                  <a:cubicBezTo>
                    <a:pt x="11741" y="11410"/>
                    <a:pt x="12013" y="10882"/>
                    <a:pt x="12013" y="10274"/>
                  </a:cubicBezTo>
                  <a:lnTo>
                    <a:pt x="12013" y="2337"/>
                  </a:lnTo>
                  <a:cubicBezTo>
                    <a:pt x="12013" y="1664"/>
                    <a:pt x="11757" y="1100"/>
                    <a:pt x="11248" y="660"/>
                  </a:cubicBezTo>
                  <a:cubicBezTo>
                    <a:pt x="10740" y="220"/>
                    <a:pt x="10143" y="0"/>
                    <a:pt x="9466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4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36" y="11411"/>
                    <a:pt x="713" y="11851"/>
                  </a:cubicBezTo>
                  <a:cubicBezTo>
                    <a:pt x="1185" y="12295"/>
                    <a:pt x="1762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1" name="Freeform 80">
              <a:extLst>
                <a:ext uri="{FF2B5EF4-FFF2-40B4-BE49-F238E27FC236}">
                  <a16:creationId xmlns:a16="http://schemas.microsoft.com/office/drawing/2014/main" id="{6627A15E-55B8-65EE-9286-BEEEB6D3A068}"/>
                </a:ext>
              </a:extLst>
            </p:cNvPr>
            <p:cNvSpPr/>
            <p:nvPr/>
          </p:nvSpPr>
          <p:spPr>
            <a:xfrm>
              <a:off x="10337179" y="6074888"/>
              <a:ext cx="233648" cy="79744"/>
            </a:xfrm>
            <a:custGeom>
              <a:avLst/>
              <a:gdLst>
                <a:gd name="connsiteX0" fmla="*/ 6059 w 233648"/>
                <a:gd name="connsiteY0" fmla="*/ 70999 h 79744"/>
                <a:gd name="connsiteX1" fmla="*/ 12626 w 233648"/>
                <a:gd name="connsiteY1" fmla="*/ 74712 h 79744"/>
                <a:gd name="connsiteX2" fmla="*/ 20670 w 233648"/>
                <a:gd name="connsiteY2" fmla="*/ 75884 h 79744"/>
                <a:gd name="connsiteX3" fmla="*/ 21992 w 233648"/>
                <a:gd name="connsiteY3" fmla="*/ 75884 h 79744"/>
                <a:gd name="connsiteX4" fmla="*/ 28967 w 233648"/>
                <a:gd name="connsiteY4" fmla="*/ 74812 h 79744"/>
                <a:gd name="connsiteX5" fmla="*/ 34413 w 233648"/>
                <a:gd name="connsiteY5" fmla="*/ 71711 h 79744"/>
                <a:gd name="connsiteX6" fmla="*/ 39503 w 233648"/>
                <a:gd name="connsiteY6" fmla="*/ 76088 h 79744"/>
                <a:gd name="connsiteX7" fmla="*/ 48156 w 233648"/>
                <a:gd name="connsiteY7" fmla="*/ 77408 h 79744"/>
                <a:gd name="connsiteX8" fmla="*/ 54875 w 233648"/>
                <a:gd name="connsiteY8" fmla="*/ 77408 h 79744"/>
                <a:gd name="connsiteX9" fmla="*/ 58386 w 233648"/>
                <a:gd name="connsiteY9" fmla="*/ 77256 h 79744"/>
                <a:gd name="connsiteX10" fmla="*/ 62155 w 233648"/>
                <a:gd name="connsiteY10" fmla="*/ 76696 h 79744"/>
                <a:gd name="connsiteX11" fmla="*/ 65770 w 233648"/>
                <a:gd name="connsiteY11" fmla="*/ 75628 h 79744"/>
                <a:gd name="connsiteX12" fmla="*/ 68926 w 233648"/>
                <a:gd name="connsiteY12" fmla="*/ 73951 h 79744"/>
                <a:gd name="connsiteX13" fmla="*/ 75545 w 233648"/>
                <a:gd name="connsiteY13" fmla="*/ 76748 h 79744"/>
                <a:gd name="connsiteX14" fmla="*/ 83381 w 233648"/>
                <a:gd name="connsiteY14" fmla="*/ 77408 h 79744"/>
                <a:gd name="connsiteX15" fmla="*/ 86536 w 233648"/>
                <a:gd name="connsiteY15" fmla="*/ 77408 h 79744"/>
                <a:gd name="connsiteX16" fmla="*/ 93155 w 233648"/>
                <a:gd name="connsiteY16" fmla="*/ 76696 h 79744"/>
                <a:gd name="connsiteX17" fmla="*/ 98449 w 233648"/>
                <a:gd name="connsiteY17" fmla="*/ 73951 h 79744"/>
                <a:gd name="connsiteX18" fmla="*/ 105729 w 233648"/>
                <a:gd name="connsiteY18" fmla="*/ 78324 h 79744"/>
                <a:gd name="connsiteX19" fmla="*/ 115755 w 233648"/>
                <a:gd name="connsiteY19" fmla="*/ 79744 h 79744"/>
                <a:gd name="connsiteX20" fmla="*/ 125069 w 233648"/>
                <a:gd name="connsiteY20" fmla="*/ 78324 h 79744"/>
                <a:gd name="connsiteX21" fmla="*/ 131840 w 233648"/>
                <a:gd name="connsiteY21" fmla="*/ 73951 h 79744"/>
                <a:gd name="connsiteX22" fmla="*/ 137847 w 233648"/>
                <a:gd name="connsiteY22" fmla="*/ 76596 h 79744"/>
                <a:gd name="connsiteX23" fmla="*/ 144670 w 233648"/>
                <a:gd name="connsiteY23" fmla="*/ 77408 h 79744"/>
                <a:gd name="connsiteX24" fmla="*/ 148738 w 233648"/>
                <a:gd name="connsiteY24" fmla="*/ 77408 h 79744"/>
                <a:gd name="connsiteX25" fmla="*/ 152250 w 233648"/>
                <a:gd name="connsiteY25" fmla="*/ 77256 h 79744"/>
                <a:gd name="connsiteX26" fmla="*/ 156018 w 233648"/>
                <a:gd name="connsiteY26" fmla="*/ 76696 h 79744"/>
                <a:gd name="connsiteX27" fmla="*/ 159634 w 233648"/>
                <a:gd name="connsiteY27" fmla="*/ 75628 h 79744"/>
                <a:gd name="connsiteX28" fmla="*/ 162789 w 233648"/>
                <a:gd name="connsiteY28" fmla="*/ 73951 h 79744"/>
                <a:gd name="connsiteX29" fmla="*/ 169408 w 233648"/>
                <a:gd name="connsiteY29" fmla="*/ 76748 h 79744"/>
                <a:gd name="connsiteX30" fmla="*/ 177248 w 233648"/>
                <a:gd name="connsiteY30" fmla="*/ 77408 h 79744"/>
                <a:gd name="connsiteX31" fmla="*/ 180504 w 233648"/>
                <a:gd name="connsiteY31" fmla="*/ 77408 h 79744"/>
                <a:gd name="connsiteX32" fmla="*/ 184016 w 233648"/>
                <a:gd name="connsiteY32" fmla="*/ 77256 h 79744"/>
                <a:gd name="connsiteX33" fmla="*/ 187784 w 233648"/>
                <a:gd name="connsiteY33" fmla="*/ 76696 h 79744"/>
                <a:gd name="connsiteX34" fmla="*/ 191396 w 233648"/>
                <a:gd name="connsiteY34" fmla="*/ 75628 h 79744"/>
                <a:gd name="connsiteX35" fmla="*/ 194551 w 233648"/>
                <a:gd name="connsiteY35" fmla="*/ 73951 h 79744"/>
                <a:gd name="connsiteX36" fmla="*/ 201170 w 233648"/>
                <a:gd name="connsiteY36" fmla="*/ 76748 h 79744"/>
                <a:gd name="connsiteX37" fmla="*/ 209010 w 233648"/>
                <a:gd name="connsiteY37" fmla="*/ 77408 h 79744"/>
                <a:gd name="connsiteX38" fmla="*/ 214000 w 233648"/>
                <a:gd name="connsiteY38" fmla="*/ 77408 h 79744"/>
                <a:gd name="connsiteX39" fmla="*/ 218528 w 233648"/>
                <a:gd name="connsiteY39" fmla="*/ 77356 h 79744"/>
                <a:gd name="connsiteX40" fmla="*/ 223365 w 233648"/>
                <a:gd name="connsiteY40" fmla="*/ 77152 h 79744"/>
                <a:gd name="connsiteX41" fmla="*/ 227690 w 233648"/>
                <a:gd name="connsiteY41" fmla="*/ 76796 h 79744"/>
                <a:gd name="connsiteX42" fmla="*/ 230797 w 233648"/>
                <a:gd name="connsiteY42" fmla="*/ 76288 h 79744"/>
                <a:gd name="connsiteX43" fmla="*/ 232475 w 233648"/>
                <a:gd name="connsiteY43" fmla="*/ 75067 h 79744"/>
                <a:gd name="connsiteX44" fmla="*/ 233140 w 233648"/>
                <a:gd name="connsiteY44" fmla="*/ 73339 h 79744"/>
                <a:gd name="connsiteX45" fmla="*/ 233548 w 233648"/>
                <a:gd name="connsiteY45" fmla="*/ 67286 h 79744"/>
                <a:gd name="connsiteX46" fmla="*/ 233649 w 233648"/>
                <a:gd name="connsiteY46" fmla="*/ 61233 h 79744"/>
                <a:gd name="connsiteX47" fmla="*/ 233649 w 233648"/>
                <a:gd name="connsiteY47" fmla="*/ 2132 h 79744"/>
                <a:gd name="connsiteX48" fmla="*/ 233088 w 233648"/>
                <a:gd name="connsiteY48" fmla="*/ 608 h 79744"/>
                <a:gd name="connsiteX49" fmla="*/ 231711 w 233648"/>
                <a:gd name="connsiteY49" fmla="*/ 0 h 79744"/>
                <a:gd name="connsiteX50" fmla="*/ 222449 w 233648"/>
                <a:gd name="connsiteY50" fmla="*/ 0 h 79744"/>
                <a:gd name="connsiteX51" fmla="*/ 221023 w 233648"/>
                <a:gd name="connsiteY51" fmla="*/ 608 h 79744"/>
                <a:gd name="connsiteX52" fmla="*/ 220411 w 233648"/>
                <a:gd name="connsiteY52" fmla="*/ 2132 h 79744"/>
                <a:gd name="connsiteX53" fmla="*/ 220411 w 233648"/>
                <a:gd name="connsiteY53" fmla="*/ 61032 h 79744"/>
                <a:gd name="connsiteX54" fmla="*/ 219650 w 233648"/>
                <a:gd name="connsiteY54" fmla="*/ 63929 h 79744"/>
                <a:gd name="connsiteX55" fmla="*/ 216443 w 233648"/>
                <a:gd name="connsiteY55" fmla="*/ 64385 h 79744"/>
                <a:gd name="connsiteX56" fmla="*/ 207785 w 233648"/>
                <a:gd name="connsiteY56" fmla="*/ 64385 h 79744"/>
                <a:gd name="connsiteX57" fmla="*/ 206108 w 233648"/>
                <a:gd name="connsiteY57" fmla="*/ 64337 h 79744"/>
                <a:gd name="connsiteX58" fmla="*/ 204121 w 233648"/>
                <a:gd name="connsiteY58" fmla="*/ 64081 h 79744"/>
                <a:gd name="connsiteX59" fmla="*/ 202291 w 233648"/>
                <a:gd name="connsiteY59" fmla="*/ 63525 h 79744"/>
                <a:gd name="connsiteX60" fmla="*/ 201170 w 233648"/>
                <a:gd name="connsiteY60" fmla="*/ 62657 h 79744"/>
                <a:gd name="connsiteX61" fmla="*/ 201170 w 233648"/>
                <a:gd name="connsiteY61" fmla="*/ 35599 h 79744"/>
                <a:gd name="connsiteX62" fmla="*/ 200610 w 233648"/>
                <a:gd name="connsiteY62" fmla="*/ 34227 h 79744"/>
                <a:gd name="connsiteX63" fmla="*/ 199236 w 233648"/>
                <a:gd name="connsiteY63" fmla="*/ 33667 h 79744"/>
                <a:gd name="connsiteX64" fmla="*/ 190379 w 233648"/>
                <a:gd name="connsiteY64" fmla="*/ 33667 h 79744"/>
                <a:gd name="connsiteX65" fmla="*/ 188901 w 233648"/>
                <a:gd name="connsiteY65" fmla="*/ 34227 h 79744"/>
                <a:gd name="connsiteX66" fmla="*/ 188345 w 233648"/>
                <a:gd name="connsiteY66" fmla="*/ 35599 h 79744"/>
                <a:gd name="connsiteX67" fmla="*/ 188345 w 233648"/>
                <a:gd name="connsiteY67" fmla="*/ 60928 h 79744"/>
                <a:gd name="connsiteX68" fmla="*/ 187732 w 233648"/>
                <a:gd name="connsiteY68" fmla="*/ 62809 h 79744"/>
                <a:gd name="connsiteX69" fmla="*/ 186255 w 233648"/>
                <a:gd name="connsiteY69" fmla="*/ 63829 h 79744"/>
                <a:gd name="connsiteX70" fmla="*/ 184372 w 233648"/>
                <a:gd name="connsiteY70" fmla="*/ 64285 h 79744"/>
                <a:gd name="connsiteX71" fmla="*/ 182438 w 233648"/>
                <a:gd name="connsiteY71" fmla="*/ 64385 h 79744"/>
                <a:gd name="connsiteX72" fmla="*/ 176028 w 233648"/>
                <a:gd name="connsiteY72" fmla="*/ 64385 h 79744"/>
                <a:gd name="connsiteX73" fmla="*/ 174346 w 233648"/>
                <a:gd name="connsiteY73" fmla="*/ 64337 h 79744"/>
                <a:gd name="connsiteX74" fmla="*/ 172360 w 233648"/>
                <a:gd name="connsiteY74" fmla="*/ 64081 h 79744"/>
                <a:gd name="connsiteX75" fmla="*/ 170526 w 233648"/>
                <a:gd name="connsiteY75" fmla="*/ 63525 h 79744"/>
                <a:gd name="connsiteX76" fmla="*/ 169409 w 233648"/>
                <a:gd name="connsiteY76" fmla="*/ 62656 h 79744"/>
                <a:gd name="connsiteX77" fmla="*/ 169409 w 233648"/>
                <a:gd name="connsiteY77" fmla="*/ 35599 h 79744"/>
                <a:gd name="connsiteX78" fmla="*/ 168848 w 233648"/>
                <a:gd name="connsiteY78" fmla="*/ 34226 h 79744"/>
                <a:gd name="connsiteX79" fmla="*/ 167474 w 233648"/>
                <a:gd name="connsiteY79" fmla="*/ 33666 h 79744"/>
                <a:gd name="connsiteX80" fmla="*/ 158617 w 233648"/>
                <a:gd name="connsiteY80" fmla="*/ 33666 h 79744"/>
                <a:gd name="connsiteX81" fmla="*/ 157139 w 233648"/>
                <a:gd name="connsiteY81" fmla="*/ 34226 h 79744"/>
                <a:gd name="connsiteX82" fmla="*/ 156579 w 233648"/>
                <a:gd name="connsiteY82" fmla="*/ 35599 h 79744"/>
                <a:gd name="connsiteX83" fmla="*/ 156579 w 233648"/>
                <a:gd name="connsiteY83" fmla="*/ 60928 h 79744"/>
                <a:gd name="connsiteX84" fmla="*/ 155970 w 233648"/>
                <a:gd name="connsiteY84" fmla="*/ 62808 h 79744"/>
                <a:gd name="connsiteX85" fmla="*/ 154493 w 233648"/>
                <a:gd name="connsiteY85" fmla="*/ 63829 h 79744"/>
                <a:gd name="connsiteX86" fmla="*/ 152611 w 233648"/>
                <a:gd name="connsiteY86" fmla="*/ 64285 h 79744"/>
                <a:gd name="connsiteX87" fmla="*/ 150676 w 233648"/>
                <a:gd name="connsiteY87" fmla="*/ 64385 h 79744"/>
                <a:gd name="connsiteX88" fmla="*/ 144362 w 233648"/>
                <a:gd name="connsiteY88" fmla="*/ 64385 h 79744"/>
                <a:gd name="connsiteX89" fmla="*/ 142736 w 233648"/>
                <a:gd name="connsiteY89" fmla="*/ 64233 h 79744"/>
                <a:gd name="connsiteX90" fmla="*/ 140798 w 233648"/>
                <a:gd name="connsiteY90" fmla="*/ 63725 h 79744"/>
                <a:gd name="connsiteX91" fmla="*/ 139120 w 233648"/>
                <a:gd name="connsiteY91" fmla="*/ 62760 h 79744"/>
                <a:gd name="connsiteX92" fmla="*/ 138155 w 233648"/>
                <a:gd name="connsiteY92" fmla="*/ 61132 h 79744"/>
                <a:gd name="connsiteX93" fmla="*/ 138355 w 233648"/>
                <a:gd name="connsiteY93" fmla="*/ 59044 h 79744"/>
                <a:gd name="connsiteX94" fmla="*/ 138355 w 233648"/>
                <a:gd name="connsiteY94" fmla="*/ 50958 h 79744"/>
                <a:gd name="connsiteX95" fmla="*/ 132349 w 233648"/>
                <a:gd name="connsiteY95" fmla="*/ 34023 h 79744"/>
                <a:gd name="connsiteX96" fmla="*/ 115960 w 233648"/>
                <a:gd name="connsiteY96" fmla="*/ 28377 h 79744"/>
                <a:gd name="connsiteX97" fmla="*/ 99262 w 233648"/>
                <a:gd name="connsiteY97" fmla="*/ 34127 h 79744"/>
                <a:gd name="connsiteX98" fmla="*/ 93051 w 233648"/>
                <a:gd name="connsiteY98" fmla="*/ 51062 h 79744"/>
                <a:gd name="connsiteX99" fmla="*/ 93051 w 233648"/>
                <a:gd name="connsiteY99" fmla="*/ 59604 h 79744"/>
                <a:gd name="connsiteX100" fmla="*/ 92747 w 233648"/>
                <a:gd name="connsiteY100" fmla="*/ 62048 h 79744"/>
                <a:gd name="connsiteX101" fmla="*/ 91934 w 233648"/>
                <a:gd name="connsiteY101" fmla="*/ 63369 h 79744"/>
                <a:gd name="connsiteX102" fmla="*/ 90456 w 233648"/>
                <a:gd name="connsiteY102" fmla="*/ 64081 h 79744"/>
                <a:gd name="connsiteX103" fmla="*/ 88626 w 233648"/>
                <a:gd name="connsiteY103" fmla="*/ 64337 h 79744"/>
                <a:gd name="connsiteX104" fmla="*/ 86944 w 233648"/>
                <a:gd name="connsiteY104" fmla="*/ 64385 h 79744"/>
                <a:gd name="connsiteX105" fmla="*/ 82159 w 233648"/>
                <a:gd name="connsiteY105" fmla="*/ 64385 h 79744"/>
                <a:gd name="connsiteX106" fmla="*/ 80482 w 233648"/>
                <a:gd name="connsiteY106" fmla="*/ 64337 h 79744"/>
                <a:gd name="connsiteX107" fmla="*/ 78495 w 233648"/>
                <a:gd name="connsiteY107" fmla="*/ 64081 h 79744"/>
                <a:gd name="connsiteX108" fmla="*/ 76661 w 233648"/>
                <a:gd name="connsiteY108" fmla="*/ 63525 h 79744"/>
                <a:gd name="connsiteX109" fmla="*/ 75544 w 233648"/>
                <a:gd name="connsiteY109" fmla="*/ 62656 h 79744"/>
                <a:gd name="connsiteX110" fmla="*/ 75544 w 233648"/>
                <a:gd name="connsiteY110" fmla="*/ 35599 h 79744"/>
                <a:gd name="connsiteX111" fmla="*/ 74980 w 233648"/>
                <a:gd name="connsiteY111" fmla="*/ 34226 h 79744"/>
                <a:gd name="connsiteX112" fmla="*/ 73606 w 233648"/>
                <a:gd name="connsiteY112" fmla="*/ 33666 h 79744"/>
                <a:gd name="connsiteX113" fmla="*/ 64753 w 233648"/>
                <a:gd name="connsiteY113" fmla="*/ 33666 h 79744"/>
                <a:gd name="connsiteX114" fmla="*/ 63275 w 233648"/>
                <a:gd name="connsiteY114" fmla="*/ 34226 h 79744"/>
                <a:gd name="connsiteX115" fmla="*/ 62715 w 233648"/>
                <a:gd name="connsiteY115" fmla="*/ 35599 h 79744"/>
                <a:gd name="connsiteX116" fmla="*/ 62715 w 233648"/>
                <a:gd name="connsiteY116" fmla="*/ 60928 h 79744"/>
                <a:gd name="connsiteX117" fmla="*/ 62106 w 233648"/>
                <a:gd name="connsiteY117" fmla="*/ 62808 h 79744"/>
                <a:gd name="connsiteX118" fmla="*/ 60628 w 233648"/>
                <a:gd name="connsiteY118" fmla="*/ 63829 h 79744"/>
                <a:gd name="connsiteX119" fmla="*/ 58742 w 233648"/>
                <a:gd name="connsiteY119" fmla="*/ 64285 h 79744"/>
                <a:gd name="connsiteX120" fmla="*/ 56812 w 233648"/>
                <a:gd name="connsiteY120" fmla="*/ 64385 h 79744"/>
                <a:gd name="connsiteX121" fmla="*/ 50093 w 233648"/>
                <a:gd name="connsiteY121" fmla="*/ 64385 h 79744"/>
                <a:gd name="connsiteX122" fmla="*/ 45204 w 233648"/>
                <a:gd name="connsiteY122" fmla="*/ 63369 h 79744"/>
                <a:gd name="connsiteX123" fmla="*/ 43678 w 233648"/>
                <a:gd name="connsiteY123" fmla="*/ 58996 h 79744"/>
                <a:gd name="connsiteX124" fmla="*/ 43678 w 233648"/>
                <a:gd name="connsiteY124" fmla="*/ 31126 h 79744"/>
                <a:gd name="connsiteX125" fmla="*/ 43370 w 233648"/>
                <a:gd name="connsiteY125" fmla="*/ 29902 h 79744"/>
                <a:gd name="connsiteX126" fmla="*/ 41949 w 233648"/>
                <a:gd name="connsiteY126" fmla="*/ 29193 h 79744"/>
                <a:gd name="connsiteX127" fmla="*/ 35482 w 233648"/>
                <a:gd name="connsiteY127" fmla="*/ 28069 h 79744"/>
                <a:gd name="connsiteX128" fmla="*/ 27389 w 233648"/>
                <a:gd name="connsiteY128" fmla="*/ 27665 h 79744"/>
                <a:gd name="connsiteX129" fmla="*/ 6975 w 233648"/>
                <a:gd name="connsiteY129" fmla="*/ 34330 h 79744"/>
                <a:gd name="connsiteX130" fmla="*/ 0 w 233648"/>
                <a:gd name="connsiteY130" fmla="*/ 52994 h 79744"/>
                <a:gd name="connsiteX131" fmla="*/ 0 w 233648"/>
                <a:gd name="connsiteY131" fmla="*/ 55031 h 79744"/>
                <a:gd name="connsiteX132" fmla="*/ 1630 w 233648"/>
                <a:gd name="connsiteY132" fmla="*/ 64489 h 79744"/>
                <a:gd name="connsiteX133" fmla="*/ 6058 w 233648"/>
                <a:gd name="connsiteY133" fmla="*/ 70998 h 79744"/>
                <a:gd name="connsiteX134" fmla="*/ 105880 w 233648"/>
                <a:gd name="connsiteY134" fmla="*/ 51934 h 79744"/>
                <a:gd name="connsiteX135" fmla="*/ 108223 w 233648"/>
                <a:gd name="connsiteY135" fmla="*/ 42968 h 79744"/>
                <a:gd name="connsiteX136" fmla="*/ 115755 w 233648"/>
                <a:gd name="connsiteY136" fmla="*/ 40180 h 79744"/>
                <a:gd name="connsiteX137" fmla="*/ 123239 w 233648"/>
                <a:gd name="connsiteY137" fmla="*/ 42968 h 79744"/>
                <a:gd name="connsiteX138" fmla="*/ 125529 w 233648"/>
                <a:gd name="connsiteY138" fmla="*/ 51934 h 79744"/>
                <a:gd name="connsiteX139" fmla="*/ 125529 w 233648"/>
                <a:gd name="connsiteY139" fmla="*/ 56291 h 79744"/>
                <a:gd name="connsiteX140" fmla="*/ 123187 w 233648"/>
                <a:gd name="connsiteY140" fmla="*/ 64957 h 79744"/>
                <a:gd name="connsiteX141" fmla="*/ 115755 w 233648"/>
                <a:gd name="connsiteY141" fmla="*/ 67642 h 79744"/>
                <a:gd name="connsiteX142" fmla="*/ 109444 w 233648"/>
                <a:gd name="connsiteY142" fmla="*/ 66073 h 79744"/>
                <a:gd name="connsiteX143" fmla="*/ 106185 w 233648"/>
                <a:gd name="connsiteY143" fmla="*/ 60852 h 79744"/>
                <a:gd name="connsiteX144" fmla="*/ 105880 w 233648"/>
                <a:gd name="connsiteY144" fmla="*/ 56291 h 79744"/>
                <a:gd name="connsiteX145" fmla="*/ 105880 w 233648"/>
                <a:gd name="connsiteY145" fmla="*/ 51934 h 79744"/>
                <a:gd name="connsiteX146" fmla="*/ 12830 w 233648"/>
                <a:gd name="connsiteY146" fmla="*/ 51162 h 79744"/>
                <a:gd name="connsiteX147" fmla="*/ 16289 w 233648"/>
                <a:gd name="connsiteY147" fmla="*/ 42364 h 79744"/>
                <a:gd name="connsiteX148" fmla="*/ 25963 w 233648"/>
                <a:gd name="connsiteY148" fmla="*/ 39463 h 79744"/>
                <a:gd name="connsiteX149" fmla="*/ 28558 w 233648"/>
                <a:gd name="connsiteY149" fmla="*/ 39519 h 79744"/>
                <a:gd name="connsiteX150" fmla="*/ 30849 w 233648"/>
                <a:gd name="connsiteY150" fmla="*/ 39667 h 79744"/>
                <a:gd name="connsiteX151" fmla="*/ 30849 w 233648"/>
                <a:gd name="connsiteY151" fmla="*/ 58687 h 79744"/>
                <a:gd name="connsiteX152" fmla="*/ 28915 w 233648"/>
                <a:gd name="connsiteY152" fmla="*/ 62148 h 79744"/>
                <a:gd name="connsiteX153" fmla="*/ 23521 w 233648"/>
                <a:gd name="connsiteY153" fmla="*/ 63268 h 79744"/>
                <a:gd name="connsiteX154" fmla="*/ 21991 w 233648"/>
                <a:gd name="connsiteY154" fmla="*/ 63268 h 79744"/>
                <a:gd name="connsiteX155" fmla="*/ 15072 w 233648"/>
                <a:gd name="connsiteY155" fmla="*/ 60824 h 79744"/>
                <a:gd name="connsiteX156" fmla="*/ 12830 w 233648"/>
                <a:gd name="connsiteY156" fmla="*/ 52586 h 79744"/>
                <a:gd name="connsiteX157" fmla="*/ 12830 w 233648"/>
                <a:gd name="connsiteY157" fmla="*/ 51162 h 79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</a:cxnLst>
              <a:rect l="l" t="t" r="r" b="b"/>
              <a:pathLst>
                <a:path w="233648" h="79744">
                  <a:moveTo>
                    <a:pt x="6059" y="70999"/>
                  </a:moveTo>
                  <a:cubicBezTo>
                    <a:pt x="7925" y="72695"/>
                    <a:pt x="10115" y="73936"/>
                    <a:pt x="12626" y="74712"/>
                  </a:cubicBezTo>
                  <a:cubicBezTo>
                    <a:pt x="15137" y="75496"/>
                    <a:pt x="17819" y="75884"/>
                    <a:pt x="20670" y="75884"/>
                  </a:cubicBezTo>
                  <a:lnTo>
                    <a:pt x="21992" y="75884"/>
                  </a:lnTo>
                  <a:cubicBezTo>
                    <a:pt x="24370" y="75884"/>
                    <a:pt x="26693" y="75528"/>
                    <a:pt x="28967" y="74812"/>
                  </a:cubicBezTo>
                  <a:cubicBezTo>
                    <a:pt x="31242" y="74100"/>
                    <a:pt x="33056" y="73071"/>
                    <a:pt x="34413" y="71711"/>
                  </a:cubicBezTo>
                  <a:cubicBezTo>
                    <a:pt x="35566" y="73744"/>
                    <a:pt x="37264" y="75204"/>
                    <a:pt x="39503" y="76088"/>
                  </a:cubicBezTo>
                  <a:cubicBezTo>
                    <a:pt x="41745" y="76964"/>
                    <a:pt x="44628" y="77408"/>
                    <a:pt x="48156" y="77408"/>
                  </a:cubicBezTo>
                  <a:lnTo>
                    <a:pt x="54875" y="77408"/>
                  </a:lnTo>
                  <a:cubicBezTo>
                    <a:pt x="55960" y="77408"/>
                    <a:pt x="57133" y="77356"/>
                    <a:pt x="58386" y="77256"/>
                  </a:cubicBezTo>
                  <a:cubicBezTo>
                    <a:pt x="59644" y="77152"/>
                    <a:pt x="60897" y="76964"/>
                    <a:pt x="62155" y="76696"/>
                  </a:cubicBezTo>
                  <a:cubicBezTo>
                    <a:pt x="63412" y="76428"/>
                    <a:pt x="64617" y="76068"/>
                    <a:pt x="65770" y="75628"/>
                  </a:cubicBezTo>
                  <a:cubicBezTo>
                    <a:pt x="66924" y="75188"/>
                    <a:pt x="67973" y="74628"/>
                    <a:pt x="68926" y="73951"/>
                  </a:cubicBezTo>
                  <a:cubicBezTo>
                    <a:pt x="70692" y="75372"/>
                    <a:pt x="72898" y="76304"/>
                    <a:pt x="75545" y="76748"/>
                  </a:cubicBezTo>
                  <a:cubicBezTo>
                    <a:pt x="78191" y="77188"/>
                    <a:pt x="80802" y="77408"/>
                    <a:pt x="83381" y="77408"/>
                  </a:cubicBezTo>
                  <a:lnTo>
                    <a:pt x="86536" y="77408"/>
                  </a:lnTo>
                  <a:cubicBezTo>
                    <a:pt x="88775" y="77408"/>
                    <a:pt x="90981" y="77172"/>
                    <a:pt x="93155" y="76696"/>
                  </a:cubicBezTo>
                  <a:cubicBezTo>
                    <a:pt x="95326" y="76224"/>
                    <a:pt x="97092" y="75304"/>
                    <a:pt x="98449" y="73951"/>
                  </a:cubicBezTo>
                  <a:cubicBezTo>
                    <a:pt x="100075" y="75916"/>
                    <a:pt x="102501" y="77376"/>
                    <a:pt x="105729" y="78324"/>
                  </a:cubicBezTo>
                  <a:cubicBezTo>
                    <a:pt x="108948" y="79272"/>
                    <a:pt x="112296" y="79744"/>
                    <a:pt x="115755" y="79744"/>
                  </a:cubicBezTo>
                  <a:cubicBezTo>
                    <a:pt x="119219" y="79744"/>
                    <a:pt x="122322" y="79272"/>
                    <a:pt x="125069" y="78324"/>
                  </a:cubicBezTo>
                  <a:cubicBezTo>
                    <a:pt x="127820" y="77376"/>
                    <a:pt x="130074" y="75916"/>
                    <a:pt x="131840" y="73951"/>
                  </a:cubicBezTo>
                  <a:cubicBezTo>
                    <a:pt x="133602" y="75172"/>
                    <a:pt x="135608" y="76052"/>
                    <a:pt x="137847" y="76596"/>
                  </a:cubicBezTo>
                  <a:cubicBezTo>
                    <a:pt x="140089" y="77136"/>
                    <a:pt x="142360" y="77408"/>
                    <a:pt x="144670" y="77408"/>
                  </a:cubicBezTo>
                  <a:lnTo>
                    <a:pt x="148738" y="77408"/>
                  </a:lnTo>
                  <a:cubicBezTo>
                    <a:pt x="149827" y="77408"/>
                    <a:pt x="150997" y="77356"/>
                    <a:pt x="152250" y="77256"/>
                  </a:cubicBezTo>
                  <a:cubicBezTo>
                    <a:pt x="153507" y="77152"/>
                    <a:pt x="154761" y="76964"/>
                    <a:pt x="156018" y="76696"/>
                  </a:cubicBezTo>
                  <a:cubicBezTo>
                    <a:pt x="157276" y="76428"/>
                    <a:pt x="158481" y="76068"/>
                    <a:pt x="159634" y="75628"/>
                  </a:cubicBezTo>
                  <a:cubicBezTo>
                    <a:pt x="160787" y="75187"/>
                    <a:pt x="161840" y="74627"/>
                    <a:pt x="162789" y="73951"/>
                  </a:cubicBezTo>
                  <a:cubicBezTo>
                    <a:pt x="164555" y="75371"/>
                    <a:pt x="166761" y="76304"/>
                    <a:pt x="169408" y="76748"/>
                  </a:cubicBezTo>
                  <a:cubicBezTo>
                    <a:pt x="172055" y="77188"/>
                    <a:pt x="174666" y="77408"/>
                    <a:pt x="177248" y="77408"/>
                  </a:cubicBezTo>
                  <a:lnTo>
                    <a:pt x="180504" y="77408"/>
                  </a:lnTo>
                  <a:cubicBezTo>
                    <a:pt x="181585" y="77408"/>
                    <a:pt x="182758" y="77356"/>
                    <a:pt x="184016" y="77256"/>
                  </a:cubicBezTo>
                  <a:cubicBezTo>
                    <a:pt x="185269" y="77152"/>
                    <a:pt x="186526" y="76964"/>
                    <a:pt x="187784" y="76696"/>
                  </a:cubicBezTo>
                  <a:cubicBezTo>
                    <a:pt x="189037" y="76428"/>
                    <a:pt x="190243" y="76068"/>
                    <a:pt x="191396" y="75628"/>
                  </a:cubicBezTo>
                  <a:cubicBezTo>
                    <a:pt x="192549" y="75187"/>
                    <a:pt x="193602" y="74627"/>
                    <a:pt x="194551" y="73951"/>
                  </a:cubicBezTo>
                  <a:cubicBezTo>
                    <a:pt x="196317" y="75371"/>
                    <a:pt x="198523" y="76304"/>
                    <a:pt x="201170" y="76748"/>
                  </a:cubicBezTo>
                  <a:cubicBezTo>
                    <a:pt x="203817" y="77188"/>
                    <a:pt x="206427" y="77408"/>
                    <a:pt x="209010" y="77408"/>
                  </a:cubicBezTo>
                  <a:lnTo>
                    <a:pt x="214000" y="77408"/>
                  </a:lnTo>
                  <a:cubicBezTo>
                    <a:pt x="215357" y="77408"/>
                    <a:pt x="216863" y="77392"/>
                    <a:pt x="218528" y="77356"/>
                  </a:cubicBezTo>
                  <a:cubicBezTo>
                    <a:pt x="220194" y="77320"/>
                    <a:pt x="221804" y="77256"/>
                    <a:pt x="223365" y="77152"/>
                  </a:cubicBezTo>
                  <a:cubicBezTo>
                    <a:pt x="224927" y="77052"/>
                    <a:pt x="226369" y="76936"/>
                    <a:pt x="227690" y="76796"/>
                  </a:cubicBezTo>
                  <a:cubicBezTo>
                    <a:pt x="229015" y="76660"/>
                    <a:pt x="230049" y="76492"/>
                    <a:pt x="230797" y="76288"/>
                  </a:cubicBezTo>
                  <a:cubicBezTo>
                    <a:pt x="231610" y="75952"/>
                    <a:pt x="232171" y="75544"/>
                    <a:pt x="232475" y="75067"/>
                  </a:cubicBezTo>
                  <a:cubicBezTo>
                    <a:pt x="232783" y="74595"/>
                    <a:pt x="233000" y="74019"/>
                    <a:pt x="233140" y="73339"/>
                  </a:cubicBezTo>
                  <a:cubicBezTo>
                    <a:pt x="233340" y="71507"/>
                    <a:pt x="233476" y="69490"/>
                    <a:pt x="233548" y="67286"/>
                  </a:cubicBezTo>
                  <a:cubicBezTo>
                    <a:pt x="233613" y="65085"/>
                    <a:pt x="233649" y="63065"/>
                    <a:pt x="233649" y="61233"/>
                  </a:cubicBezTo>
                  <a:lnTo>
                    <a:pt x="233649" y="2132"/>
                  </a:lnTo>
                  <a:cubicBezTo>
                    <a:pt x="233649" y="1524"/>
                    <a:pt x="233460" y="1012"/>
                    <a:pt x="233088" y="608"/>
                  </a:cubicBezTo>
                  <a:cubicBezTo>
                    <a:pt x="232712" y="204"/>
                    <a:pt x="232255" y="0"/>
                    <a:pt x="231711" y="0"/>
                  </a:cubicBezTo>
                  <a:lnTo>
                    <a:pt x="222449" y="0"/>
                  </a:lnTo>
                  <a:cubicBezTo>
                    <a:pt x="221904" y="0"/>
                    <a:pt x="221432" y="204"/>
                    <a:pt x="221023" y="608"/>
                  </a:cubicBezTo>
                  <a:cubicBezTo>
                    <a:pt x="220619" y="1012"/>
                    <a:pt x="220411" y="1524"/>
                    <a:pt x="220411" y="2132"/>
                  </a:cubicBezTo>
                  <a:lnTo>
                    <a:pt x="220411" y="61032"/>
                  </a:lnTo>
                  <a:cubicBezTo>
                    <a:pt x="220411" y="62657"/>
                    <a:pt x="220158" y="63625"/>
                    <a:pt x="219650" y="63929"/>
                  </a:cubicBezTo>
                  <a:cubicBezTo>
                    <a:pt x="219141" y="64233"/>
                    <a:pt x="218072" y="64385"/>
                    <a:pt x="216443" y="64385"/>
                  </a:cubicBezTo>
                  <a:lnTo>
                    <a:pt x="207785" y="64385"/>
                  </a:lnTo>
                  <a:cubicBezTo>
                    <a:pt x="207313" y="64385"/>
                    <a:pt x="206752" y="64373"/>
                    <a:pt x="206108" y="64337"/>
                  </a:cubicBezTo>
                  <a:cubicBezTo>
                    <a:pt x="205463" y="64301"/>
                    <a:pt x="204798" y="64217"/>
                    <a:pt x="204121" y="64081"/>
                  </a:cubicBezTo>
                  <a:cubicBezTo>
                    <a:pt x="203445" y="63949"/>
                    <a:pt x="202832" y="63761"/>
                    <a:pt x="202291" y="63525"/>
                  </a:cubicBezTo>
                  <a:cubicBezTo>
                    <a:pt x="201747" y="63285"/>
                    <a:pt x="201375" y="62997"/>
                    <a:pt x="201170" y="62657"/>
                  </a:cubicBezTo>
                  <a:lnTo>
                    <a:pt x="201170" y="35599"/>
                  </a:lnTo>
                  <a:cubicBezTo>
                    <a:pt x="201170" y="35059"/>
                    <a:pt x="200982" y="34599"/>
                    <a:pt x="200610" y="34227"/>
                  </a:cubicBezTo>
                  <a:cubicBezTo>
                    <a:pt x="200233" y="33855"/>
                    <a:pt x="199777" y="33667"/>
                    <a:pt x="199236" y="33667"/>
                  </a:cubicBezTo>
                  <a:lnTo>
                    <a:pt x="190379" y="33667"/>
                  </a:lnTo>
                  <a:cubicBezTo>
                    <a:pt x="189766" y="33667"/>
                    <a:pt x="189274" y="33855"/>
                    <a:pt x="188901" y="34227"/>
                  </a:cubicBezTo>
                  <a:cubicBezTo>
                    <a:pt x="188529" y="34599"/>
                    <a:pt x="188345" y="35059"/>
                    <a:pt x="188345" y="35599"/>
                  </a:cubicBezTo>
                  <a:lnTo>
                    <a:pt x="188345" y="60928"/>
                  </a:lnTo>
                  <a:cubicBezTo>
                    <a:pt x="188345" y="61744"/>
                    <a:pt x="188137" y="62369"/>
                    <a:pt x="187732" y="62809"/>
                  </a:cubicBezTo>
                  <a:cubicBezTo>
                    <a:pt x="187328" y="63253"/>
                    <a:pt x="186831" y="63593"/>
                    <a:pt x="186255" y="63829"/>
                  </a:cubicBezTo>
                  <a:cubicBezTo>
                    <a:pt x="185678" y="64065"/>
                    <a:pt x="185049" y="64217"/>
                    <a:pt x="184372" y="64285"/>
                  </a:cubicBezTo>
                  <a:cubicBezTo>
                    <a:pt x="183692" y="64353"/>
                    <a:pt x="183047" y="64385"/>
                    <a:pt x="182438" y="64385"/>
                  </a:cubicBezTo>
                  <a:lnTo>
                    <a:pt x="176028" y="64385"/>
                  </a:lnTo>
                  <a:cubicBezTo>
                    <a:pt x="175547" y="64385"/>
                    <a:pt x="174991" y="64373"/>
                    <a:pt x="174346" y="64337"/>
                  </a:cubicBezTo>
                  <a:cubicBezTo>
                    <a:pt x="173697" y="64301"/>
                    <a:pt x="173036" y="64217"/>
                    <a:pt x="172360" y="64081"/>
                  </a:cubicBezTo>
                  <a:cubicBezTo>
                    <a:pt x="171679" y="63949"/>
                    <a:pt x="171070" y="63761"/>
                    <a:pt x="170526" y="63525"/>
                  </a:cubicBezTo>
                  <a:cubicBezTo>
                    <a:pt x="169985" y="63285"/>
                    <a:pt x="169609" y="62996"/>
                    <a:pt x="169409" y="62656"/>
                  </a:cubicBezTo>
                  <a:lnTo>
                    <a:pt x="169409" y="35599"/>
                  </a:lnTo>
                  <a:cubicBezTo>
                    <a:pt x="169409" y="35059"/>
                    <a:pt x="169220" y="34599"/>
                    <a:pt x="168848" y="34226"/>
                  </a:cubicBezTo>
                  <a:cubicBezTo>
                    <a:pt x="168476" y="33854"/>
                    <a:pt x="168015" y="33666"/>
                    <a:pt x="167474" y="33666"/>
                  </a:cubicBezTo>
                  <a:lnTo>
                    <a:pt x="158617" y="33666"/>
                  </a:lnTo>
                  <a:cubicBezTo>
                    <a:pt x="158004" y="33666"/>
                    <a:pt x="157512" y="33854"/>
                    <a:pt x="157139" y="34226"/>
                  </a:cubicBezTo>
                  <a:cubicBezTo>
                    <a:pt x="156767" y="34599"/>
                    <a:pt x="156579" y="35058"/>
                    <a:pt x="156579" y="35599"/>
                  </a:cubicBezTo>
                  <a:lnTo>
                    <a:pt x="156579" y="60928"/>
                  </a:lnTo>
                  <a:cubicBezTo>
                    <a:pt x="156579" y="61744"/>
                    <a:pt x="156375" y="62368"/>
                    <a:pt x="155970" y="62808"/>
                  </a:cubicBezTo>
                  <a:cubicBezTo>
                    <a:pt x="155562" y="63252"/>
                    <a:pt x="155069" y="63593"/>
                    <a:pt x="154493" y="63829"/>
                  </a:cubicBezTo>
                  <a:cubicBezTo>
                    <a:pt x="153916" y="64065"/>
                    <a:pt x="153287" y="64217"/>
                    <a:pt x="152611" y="64285"/>
                  </a:cubicBezTo>
                  <a:cubicBezTo>
                    <a:pt x="151930" y="64353"/>
                    <a:pt x="151285" y="64385"/>
                    <a:pt x="150676" y="64385"/>
                  </a:cubicBezTo>
                  <a:lnTo>
                    <a:pt x="144362" y="64385"/>
                  </a:lnTo>
                  <a:cubicBezTo>
                    <a:pt x="143957" y="64385"/>
                    <a:pt x="143413" y="64337"/>
                    <a:pt x="142736" y="64233"/>
                  </a:cubicBezTo>
                  <a:cubicBezTo>
                    <a:pt x="142055" y="64133"/>
                    <a:pt x="141411" y="63965"/>
                    <a:pt x="140798" y="63725"/>
                  </a:cubicBezTo>
                  <a:cubicBezTo>
                    <a:pt x="140189" y="63489"/>
                    <a:pt x="139629" y="63169"/>
                    <a:pt x="139120" y="62760"/>
                  </a:cubicBezTo>
                  <a:cubicBezTo>
                    <a:pt x="138612" y="62352"/>
                    <a:pt x="138287" y="61808"/>
                    <a:pt x="138155" y="61132"/>
                  </a:cubicBezTo>
                  <a:cubicBezTo>
                    <a:pt x="138287" y="60452"/>
                    <a:pt x="138355" y="59760"/>
                    <a:pt x="138355" y="59044"/>
                  </a:cubicBezTo>
                  <a:lnTo>
                    <a:pt x="138355" y="50958"/>
                  </a:lnTo>
                  <a:cubicBezTo>
                    <a:pt x="138355" y="43433"/>
                    <a:pt x="136353" y="37787"/>
                    <a:pt x="132349" y="34023"/>
                  </a:cubicBezTo>
                  <a:cubicBezTo>
                    <a:pt x="128345" y="30258"/>
                    <a:pt x="122883" y="28377"/>
                    <a:pt x="115960" y="28377"/>
                  </a:cubicBezTo>
                  <a:cubicBezTo>
                    <a:pt x="108968" y="28377"/>
                    <a:pt x="103402" y="30294"/>
                    <a:pt x="99262" y="34127"/>
                  </a:cubicBezTo>
                  <a:cubicBezTo>
                    <a:pt x="95122" y="37955"/>
                    <a:pt x="93051" y="43604"/>
                    <a:pt x="93051" y="51062"/>
                  </a:cubicBezTo>
                  <a:lnTo>
                    <a:pt x="93051" y="59604"/>
                  </a:lnTo>
                  <a:cubicBezTo>
                    <a:pt x="93051" y="60624"/>
                    <a:pt x="92951" y="61436"/>
                    <a:pt x="92747" y="62048"/>
                  </a:cubicBezTo>
                  <a:cubicBezTo>
                    <a:pt x="92611" y="62593"/>
                    <a:pt x="92338" y="63033"/>
                    <a:pt x="91934" y="63369"/>
                  </a:cubicBezTo>
                  <a:cubicBezTo>
                    <a:pt x="91526" y="63709"/>
                    <a:pt x="91033" y="63949"/>
                    <a:pt x="90456" y="64081"/>
                  </a:cubicBezTo>
                  <a:cubicBezTo>
                    <a:pt x="89880" y="64217"/>
                    <a:pt x="89267" y="64301"/>
                    <a:pt x="88626" y="64337"/>
                  </a:cubicBezTo>
                  <a:cubicBezTo>
                    <a:pt x="87978" y="64373"/>
                    <a:pt x="87417" y="64385"/>
                    <a:pt x="86944" y="64385"/>
                  </a:cubicBezTo>
                  <a:lnTo>
                    <a:pt x="82159" y="64385"/>
                  </a:lnTo>
                  <a:cubicBezTo>
                    <a:pt x="81683" y="64385"/>
                    <a:pt x="81126" y="64373"/>
                    <a:pt x="80482" y="64337"/>
                  </a:cubicBezTo>
                  <a:cubicBezTo>
                    <a:pt x="79833" y="64301"/>
                    <a:pt x="79172" y="64217"/>
                    <a:pt x="78495" y="64081"/>
                  </a:cubicBezTo>
                  <a:cubicBezTo>
                    <a:pt x="77815" y="63949"/>
                    <a:pt x="77206" y="63761"/>
                    <a:pt x="76661" y="63525"/>
                  </a:cubicBezTo>
                  <a:cubicBezTo>
                    <a:pt x="76117" y="63285"/>
                    <a:pt x="75744" y="62996"/>
                    <a:pt x="75544" y="62656"/>
                  </a:cubicBezTo>
                  <a:lnTo>
                    <a:pt x="75544" y="35599"/>
                  </a:lnTo>
                  <a:cubicBezTo>
                    <a:pt x="75544" y="35059"/>
                    <a:pt x="75356" y="34599"/>
                    <a:pt x="74980" y="34226"/>
                  </a:cubicBezTo>
                  <a:cubicBezTo>
                    <a:pt x="74607" y="33854"/>
                    <a:pt x="74151" y="33666"/>
                    <a:pt x="73606" y="33666"/>
                  </a:cubicBezTo>
                  <a:lnTo>
                    <a:pt x="64753" y="33666"/>
                  </a:lnTo>
                  <a:cubicBezTo>
                    <a:pt x="64140" y="33666"/>
                    <a:pt x="63647" y="33854"/>
                    <a:pt x="63275" y="34226"/>
                  </a:cubicBezTo>
                  <a:cubicBezTo>
                    <a:pt x="62899" y="34599"/>
                    <a:pt x="62715" y="35058"/>
                    <a:pt x="62715" y="35599"/>
                  </a:cubicBezTo>
                  <a:lnTo>
                    <a:pt x="62715" y="60928"/>
                  </a:lnTo>
                  <a:cubicBezTo>
                    <a:pt x="62715" y="61744"/>
                    <a:pt x="62510" y="62368"/>
                    <a:pt x="62106" y="62808"/>
                  </a:cubicBezTo>
                  <a:cubicBezTo>
                    <a:pt x="61693" y="63252"/>
                    <a:pt x="61205" y="63593"/>
                    <a:pt x="60628" y="63829"/>
                  </a:cubicBezTo>
                  <a:cubicBezTo>
                    <a:pt x="60052" y="64065"/>
                    <a:pt x="59423" y="64217"/>
                    <a:pt x="58742" y="64285"/>
                  </a:cubicBezTo>
                  <a:cubicBezTo>
                    <a:pt x="58066" y="64353"/>
                    <a:pt x="57421" y="64385"/>
                    <a:pt x="56812" y="64385"/>
                  </a:cubicBezTo>
                  <a:lnTo>
                    <a:pt x="50093" y="64385"/>
                  </a:lnTo>
                  <a:cubicBezTo>
                    <a:pt x="47851" y="64385"/>
                    <a:pt x="46221" y="64045"/>
                    <a:pt x="45204" y="63369"/>
                  </a:cubicBezTo>
                  <a:cubicBezTo>
                    <a:pt x="44187" y="62692"/>
                    <a:pt x="43678" y="61232"/>
                    <a:pt x="43678" y="58996"/>
                  </a:cubicBezTo>
                  <a:lnTo>
                    <a:pt x="43678" y="31126"/>
                  </a:lnTo>
                  <a:cubicBezTo>
                    <a:pt x="43678" y="30582"/>
                    <a:pt x="43574" y="30178"/>
                    <a:pt x="43370" y="29902"/>
                  </a:cubicBezTo>
                  <a:cubicBezTo>
                    <a:pt x="43170" y="29634"/>
                    <a:pt x="42693" y="29394"/>
                    <a:pt x="41949" y="29193"/>
                  </a:cubicBezTo>
                  <a:cubicBezTo>
                    <a:pt x="40383" y="28717"/>
                    <a:pt x="38229" y="28345"/>
                    <a:pt x="35482" y="28069"/>
                  </a:cubicBezTo>
                  <a:cubicBezTo>
                    <a:pt x="32735" y="27801"/>
                    <a:pt x="30036" y="27665"/>
                    <a:pt x="27389" y="27665"/>
                  </a:cubicBezTo>
                  <a:cubicBezTo>
                    <a:pt x="18427" y="27665"/>
                    <a:pt x="11624" y="29890"/>
                    <a:pt x="6975" y="34330"/>
                  </a:cubicBezTo>
                  <a:cubicBezTo>
                    <a:pt x="2326" y="38771"/>
                    <a:pt x="0" y="44997"/>
                    <a:pt x="0" y="52994"/>
                  </a:cubicBezTo>
                  <a:lnTo>
                    <a:pt x="0" y="55031"/>
                  </a:lnTo>
                  <a:cubicBezTo>
                    <a:pt x="0" y="58687"/>
                    <a:pt x="544" y="61844"/>
                    <a:pt x="1630" y="64489"/>
                  </a:cubicBezTo>
                  <a:cubicBezTo>
                    <a:pt x="2715" y="67133"/>
                    <a:pt x="4193" y="69306"/>
                    <a:pt x="6058" y="70998"/>
                  </a:cubicBezTo>
                  <a:moveTo>
                    <a:pt x="105880" y="51934"/>
                  </a:moveTo>
                  <a:cubicBezTo>
                    <a:pt x="105880" y="47813"/>
                    <a:pt x="106661" y="44825"/>
                    <a:pt x="108223" y="42968"/>
                  </a:cubicBezTo>
                  <a:cubicBezTo>
                    <a:pt x="109780" y="41108"/>
                    <a:pt x="112295" y="40180"/>
                    <a:pt x="115755" y="40180"/>
                  </a:cubicBezTo>
                  <a:cubicBezTo>
                    <a:pt x="119219" y="40180"/>
                    <a:pt x="121713" y="41108"/>
                    <a:pt x="123239" y="42968"/>
                  </a:cubicBezTo>
                  <a:cubicBezTo>
                    <a:pt x="124764" y="44825"/>
                    <a:pt x="125529" y="47813"/>
                    <a:pt x="125529" y="51934"/>
                  </a:cubicBezTo>
                  <a:lnTo>
                    <a:pt x="125529" y="56291"/>
                  </a:lnTo>
                  <a:cubicBezTo>
                    <a:pt x="125529" y="60276"/>
                    <a:pt x="124744" y="63168"/>
                    <a:pt x="123187" y="64957"/>
                  </a:cubicBezTo>
                  <a:cubicBezTo>
                    <a:pt x="121625" y="66745"/>
                    <a:pt x="119147" y="67642"/>
                    <a:pt x="115755" y="67642"/>
                  </a:cubicBezTo>
                  <a:cubicBezTo>
                    <a:pt x="113176" y="67642"/>
                    <a:pt x="111074" y="67117"/>
                    <a:pt x="109444" y="66073"/>
                  </a:cubicBezTo>
                  <a:cubicBezTo>
                    <a:pt x="107815" y="65025"/>
                    <a:pt x="106725" y="63285"/>
                    <a:pt x="106185" y="60852"/>
                  </a:cubicBezTo>
                  <a:cubicBezTo>
                    <a:pt x="105981" y="59432"/>
                    <a:pt x="105880" y="57915"/>
                    <a:pt x="105880" y="56291"/>
                  </a:cubicBezTo>
                  <a:lnTo>
                    <a:pt x="105880" y="51934"/>
                  </a:lnTo>
                  <a:close/>
                  <a:moveTo>
                    <a:pt x="12830" y="51162"/>
                  </a:moveTo>
                  <a:cubicBezTo>
                    <a:pt x="12830" y="47233"/>
                    <a:pt x="13983" y="44300"/>
                    <a:pt x="16289" y="42364"/>
                  </a:cubicBezTo>
                  <a:cubicBezTo>
                    <a:pt x="18600" y="40432"/>
                    <a:pt x="21823" y="39463"/>
                    <a:pt x="25963" y="39463"/>
                  </a:cubicBezTo>
                  <a:cubicBezTo>
                    <a:pt x="26572" y="39463"/>
                    <a:pt x="27437" y="39483"/>
                    <a:pt x="28558" y="39519"/>
                  </a:cubicBezTo>
                  <a:cubicBezTo>
                    <a:pt x="29679" y="39552"/>
                    <a:pt x="30440" y="39604"/>
                    <a:pt x="30849" y="39667"/>
                  </a:cubicBezTo>
                  <a:lnTo>
                    <a:pt x="30849" y="58687"/>
                  </a:lnTo>
                  <a:cubicBezTo>
                    <a:pt x="30849" y="60252"/>
                    <a:pt x="30204" y="61404"/>
                    <a:pt x="28915" y="62148"/>
                  </a:cubicBezTo>
                  <a:cubicBezTo>
                    <a:pt x="27625" y="62896"/>
                    <a:pt x="25827" y="63268"/>
                    <a:pt x="23521" y="63268"/>
                  </a:cubicBezTo>
                  <a:lnTo>
                    <a:pt x="21991" y="63268"/>
                  </a:lnTo>
                  <a:cubicBezTo>
                    <a:pt x="18872" y="63268"/>
                    <a:pt x="16561" y="62452"/>
                    <a:pt x="15072" y="60824"/>
                  </a:cubicBezTo>
                  <a:cubicBezTo>
                    <a:pt x="13574" y="59200"/>
                    <a:pt x="12830" y="56451"/>
                    <a:pt x="12830" y="52586"/>
                  </a:cubicBezTo>
                  <a:lnTo>
                    <a:pt x="12830" y="51162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2" name="Freeform 81">
              <a:extLst>
                <a:ext uri="{FF2B5EF4-FFF2-40B4-BE49-F238E27FC236}">
                  <a16:creationId xmlns:a16="http://schemas.microsoft.com/office/drawing/2014/main" id="{4D1CC58D-E302-0FAE-6CD5-028C9CA793BE}"/>
                </a:ext>
              </a:extLst>
            </p:cNvPr>
            <p:cNvSpPr/>
            <p:nvPr/>
          </p:nvSpPr>
          <p:spPr>
            <a:xfrm>
              <a:off x="10363550" y="6080278"/>
              <a:ext cx="11912" cy="12510"/>
            </a:xfrm>
            <a:custGeom>
              <a:avLst/>
              <a:gdLst>
                <a:gd name="connsiteX0" fmla="*/ 2443 w 11912"/>
                <a:gd name="connsiteY0" fmla="*/ 12511 h 12510"/>
                <a:gd name="connsiteX1" fmla="*/ 9570 w 11912"/>
                <a:gd name="connsiteY1" fmla="*/ 12511 h 12510"/>
                <a:gd name="connsiteX2" fmla="*/ 11248 w 11912"/>
                <a:gd name="connsiteY2" fmla="*/ 11851 h 12510"/>
                <a:gd name="connsiteX3" fmla="*/ 11913 w 11912"/>
                <a:gd name="connsiteY3" fmla="*/ 10274 h 12510"/>
                <a:gd name="connsiteX4" fmla="*/ 11913 w 11912"/>
                <a:gd name="connsiteY4" fmla="*/ 2337 h 12510"/>
                <a:gd name="connsiteX5" fmla="*/ 11248 w 11912"/>
                <a:gd name="connsiteY5" fmla="*/ 660 h 12510"/>
                <a:gd name="connsiteX6" fmla="*/ 9570 w 11912"/>
                <a:gd name="connsiteY6" fmla="*/ 0 h 12510"/>
                <a:gd name="connsiteX7" fmla="*/ 2443 w 11912"/>
                <a:gd name="connsiteY7" fmla="*/ 0 h 12510"/>
                <a:gd name="connsiteX8" fmla="*/ 765 w 11912"/>
                <a:gd name="connsiteY8" fmla="*/ 660 h 12510"/>
                <a:gd name="connsiteX9" fmla="*/ 0 w 11912"/>
                <a:gd name="connsiteY9" fmla="*/ 2337 h 12510"/>
                <a:gd name="connsiteX10" fmla="*/ 0 w 11912"/>
                <a:gd name="connsiteY10" fmla="*/ 10274 h 12510"/>
                <a:gd name="connsiteX11" fmla="*/ 765 w 11912"/>
                <a:gd name="connsiteY11" fmla="*/ 11851 h 12510"/>
                <a:gd name="connsiteX12" fmla="*/ 2443 w 119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510">
                  <a:moveTo>
                    <a:pt x="2443" y="12511"/>
                  </a:moveTo>
                  <a:lnTo>
                    <a:pt x="9570" y="12511"/>
                  </a:lnTo>
                  <a:cubicBezTo>
                    <a:pt x="10247" y="12511"/>
                    <a:pt x="10808" y="12295"/>
                    <a:pt x="11248" y="11851"/>
                  </a:cubicBezTo>
                  <a:cubicBezTo>
                    <a:pt x="11689" y="11410"/>
                    <a:pt x="11913" y="10882"/>
                    <a:pt x="11913" y="10274"/>
                  </a:cubicBezTo>
                  <a:lnTo>
                    <a:pt x="11913" y="2337"/>
                  </a:lnTo>
                  <a:cubicBezTo>
                    <a:pt x="11913" y="1664"/>
                    <a:pt x="11688" y="1100"/>
                    <a:pt x="11248" y="660"/>
                  </a:cubicBezTo>
                  <a:cubicBezTo>
                    <a:pt x="10808" y="220"/>
                    <a:pt x="10247" y="0"/>
                    <a:pt x="9570" y="0"/>
                  </a:cubicBezTo>
                  <a:lnTo>
                    <a:pt x="2443" y="0"/>
                  </a:lnTo>
                  <a:cubicBezTo>
                    <a:pt x="1834" y="0"/>
                    <a:pt x="1273" y="220"/>
                    <a:pt x="765" y="660"/>
                  </a:cubicBezTo>
                  <a:cubicBezTo>
                    <a:pt x="256" y="1100"/>
                    <a:pt x="0" y="1664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56" y="11411"/>
                    <a:pt x="765" y="11851"/>
                  </a:cubicBezTo>
                  <a:cubicBezTo>
                    <a:pt x="1273" y="12295"/>
                    <a:pt x="183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3" name="Freeform 82">
              <a:extLst>
                <a:ext uri="{FF2B5EF4-FFF2-40B4-BE49-F238E27FC236}">
                  <a16:creationId xmlns:a16="http://schemas.microsoft.com/office/drawing/2014/main" id="{49DDACA1-BA95-F6EF-F38C-7D0A3303E408}"/>
                </a:ext>
              </a:extLst>
            </p:cNvPr>
            <p:cNvSpPr/>
            <p:nvPr/>
          </p:nvSpPr>
          <p:spPr>
            <a:xfrm>
              <a:off x="10389510" y="6161146"/>
              <a:ext cx="12013" cy="12610"/>
            </a:xfrm>
            <a:custGeom>
              <a:avLst/>
              <a:gdLst>
                <a:gd name="connsiteX0" fmla="*/ 2443 w 12013"/>
                <a:gd name="connsiteY0" fmla="*/ 0 h 12610"/>
                <a:gd name="connsiteX1" fmla="*/ 713 w 12013"/>
                <a:gd name="connsiteY1" fmla="*/ 660 h 12610"/>
                <a:gd name="connsiteX2" fmla="*/ 0 w 12013"/>
                <a:gd name="connsiteY2" fmla="*/ 2341 h 12610"/>
                <a:gd name="connsiteX3" fmla="*/ 0 w 12013"/>
                <a:gd name="connsiteY3" fmla="*/ 10478 h 12610"/>
                <a:gd name="connsiteX4" fmla="*/ 713 w 12013"/>
                <a:gd name="connsiteY4" fmla="*/ 11951 h 12610"/>
                <a:gd name="connsiteX5" fmla="*/ 2443 w 12013"/>
                <a:gd name="connsiteY5" fmla="*/ 12611 h 12610"/>
                <a:gd name="connsiteX6" fmla="*/ 9466 w 12013"/>
                <a:gd name="connsiteY6" fmla="*/ 12611 h 12610"/>
                <a:gd name="connsiteX7" fmla="*/ 11196 w 12013"/>
                <a:gd name="connsiteY7" fmla="*/ 11951 h 12610"/>
                <a:gd name="connsiteX8" fmla="*/ 12013 w 12013"/>
                <a:gd name="connsiteY8" fmla="*/ 10478 h 12610"/>
                <a:gd name="connsiteX9" fmla="*/ 12013 w 12013"/>
                <a:gd name="connsiteY9" fmla="*/ 2341 h 12610"/>
                <a:gd name="connsiteX10" fmla="*/ 11248 w 12013"/>
                <a:gd name="connsiteY10" fmla="*/ 660 h 12610"/>
                <a:gd name="connsiteX11" fmla="*/ 9466 w 12013"/>
                <a:gd name="connsiteY11" fmla="*/ 0 h 12610"/>
                <a:gd name="connsiteX12" fmla="*/ 2443 w 12013"/>
                <a:gd name="connsiteY12" fmla="*/ 0 h 12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3" h="12610">
                  <a:moveTo>
                    <a:pt x="2443" y="0"/>
                  </a:moveTo>
                  <a:cubicBezTo>
                    <a:pt x="1762" y="0"/>
                    <a:pt x="1185" y="216"/>
                    <a:pt x="713" y="660"/>
                  </a:cubicBezTo>
                  <a:cubicBezTo>
                    <a:pt x="236" y="1100"/>
                    <a:pt x="0" y="1661"/>
                    <a:pt x="0" y="2341"/>
                  </a:cubicBezTo>
                  <a:lnTo>
                    <a:pt x="0" y="10478"/>
                  </a:lnTo>
                  <a:cubicBezTo>
                    <a:pt x="0" y="11019"/>
                    <a:pt x="236" y="11511"/>
                    <a:pt x="713" y="11951"/>
                  </a:cubicBezTo>
                  <a:cubicBezTo>
                    <a:pt x="1185" y="12391"/>
                    <a:pt x="1762" y="12611"/>
                    <a:pt x="2443" y="12611"/>
                  </a:cubicBezTo>
                  <a:lnTo>
                    <a:pt x="9466" y="12611"/>
                  </a:lnTo>
                  <a:cubicBezTo>
                    <a:pt x="10079" y="12611"/>
                    <a:pt x="10656" y="12391"/>
                    <a:pt x="11196" y="11951"/>
                  </a:cubicBezTo>
                  <a:cubicBezTo>
                    <a:pt x="11741" y="11511"/>
                    <a:pt x="12013" y="11019"/>
                    <a:pt x="12013" y="10478"/>
                  </a:cubicBezTo>
                  <a:lnTo>
                    <a:pt x="12013" y="2341"/>
                  </a:lnTo>
                  <a:cubicBezTo>
                    <a:pt x="12013" y="1661"/>
                    <a:pt x="11757" y="1100"/>
                    <a:pt x="11248" y="660"/>
                  </a:cubicBezTo>
                  <a:cubicBezTo>
                    <a:pt x="10740" y="216"/>
                    <a:pt x="10143" y="0"/>
                    <a:pt x="9466" y="0"/>
                  </a:cubicBezTo>
                  <a:lnTo>
                    <a:pt x="24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4" name="Freeform 83">
              <a:extLst>
                <a:ext uri="{FF2B5EF4-FFF2-40B4-BE49-F238E27FC236}">
                  <a16:creationId xmlns:a16="http://schemas.microsoft.com/office/drawing/2014/main" id="{EE8D9899-FA08-BC91-AE40-4F840AE2B5DF}"/>
                </a:ext>
              </a:extLst>
            </p:cNvPr>
            <p:cNvSpPr/>
            <p:nvPr/>
          </p:nvSpPr>
          <p:spPr>
            <a:xfrm>
              <a:off x="10408344" y="6161146"/>
              <a:ext cx="11912" cy="12610"/>
            </a:xfrm>
            <a:custGeom>
              <a:avLst/>
              <a:gdLst>
                <a:gd name="connsiteX0" fmla="*/ 2443 w 11912"/>
                <a:gd name="connsiteY0" fmla="*/ 0 h 12610"/>
                <a:gd name="connsiteX1" fmla="*/ 765 w 11912"/>
                <a:gd name="connsiteY1" fmla="*/ 660 h 12610"/>
                <a:gd name="connsiteX2" fmla="*/ 0 w 11912"/>
                <a:gd name="connsiteY2" fmla="*/ 2341 h 12610"/>
                <a:gd name="connsiteX3" fmla="*/ 0 w 11912"/>
                <a:gd name="connsiteY3" fmla="*/ 10478 h 12610"/>
                <a:gd name="connsiteX4" fmla="*/ 765 w 11912"/>
                <a:gd name="connsiteY4" fmla="*/ 11951 h 12610"/>
                <a:gd name="connsiteX5" fmla="*/ 2443 w 11912"/>
                <a:gd name="connsiteY5" fmla="*/ 12611 h 12610"/>
                <a:gd name="connsiteX6" fmla="*/ 9570 w 11912"/>
                <a:gd name="connsiteY6" fmla="*/ 12611 h 12610"/>
                <a:gd name="connsiteX7" fmla="*/ 11248 w 11912"/>
                <a:gd name="connsiteY7" fmla="*/ 11951 h 12610"/>
                <a:gd name="connsiteX8" fmla="*/ 11913 w 11912"/>
                <a:gd name="connsiteY8" fmla="*/ 10478 h 12610"/>
                <a:gd name="connsiteX9" fmla="*/ 11913 w 11912"/>
                <a:gd name="connsiteY9" fmla="*/ 2341 h 12610"/>
                <a:gd name="connsiteX10" fmla="*/ 11248 w 11912"/>
                <a:gd name="connsiteY10" fmla="*/ 660 h 12610"/>
                <a:gd name="connsiteX11" fmla="*/ 9570 w 11912"/>
                <a:gd name="connsiteY11" fmla="*/ 0 h 12610"/>
                <a:gd name="connsiteX12" fmla="*/ 2443 w 11912"/>
                <a:gd name="connsiteY12" fmla="*/ 0 h 12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610">
                  <a:moveTo>
                    <a:pt x="2443" y="0"/>
                  </a:moveTo>
                  <a:cubicBezTo>
                    <a:pt x="1834" y="0"/>
                    <a:pt x="1273" y="216"/>
                    <a:pt x="765" y="660"/>
                  </a:cubicBezTo>
                  <a:cubicBezTo>
                    <a:pt x="256" y="1100"/>
                    <a:pt x="0" y="1661"/>
                    <a:pt x="0" y="2341"/>
                  </a:cubicBezTo>
                  <a:lnTo>
                    <a:pt x="0" y="10478"/>
                  </a:lnTo>
                  <a:cubicBezTo>
                    <a:pt x="0" y="11019"/>
                    <a:pt x="256" y="11511"/>
                    <a:pt x="765" y="11951"/>
                  </a:cubicBezTo>
                  <a:cubicBezTo>
                    <a:pt x="1273" y="12391"/>
                    <a:pt x="1834" y="12611"/>
                    <a:pt x="2443" y="12611"/>
                  </a:cubicBezTo>
                  <a:lnTo>
                    <a:pt x="9570" y="12611"/>
                  </a:lnTo>
                  <a:cubicBezTo>
                    <a:pt x="10247" y="12611"/>
                    <a:pt x="10808" y="12391"/>
                    <a:pt x="11248" y="11951"/>
                  </a:cubicBezTo>
                  <a:cubicBezTo>
                    <a:pt x="11693" y="11511"/>
                    <a:pt x="11913" y="11019"/>
                    <a:pt x="11913" y="10478"/>
                  </a:cubicBezTo>
                  <a:lnTo>
                    <a:pt x="11913" y="2341"/>
                  </a:lnTo>
                  <a:cubicBezTo>
                    <a:pt x="11913" y="1661"/>
                    <a:pt x="11692" y="1100"/>
                    <a:pt x="11248" y="660"/>
                  </a:cubicBezTo>
                  <a:cubicBezTo>
                    <a:pt x="10808" y="216"/>
                    <a:pt x="10247" y="0"/>
                    <a:pt x="9570" y="0"/>
                  </a:cubicBezTo>
                  <a:lnTo>
                    <a:pt x="24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5" name="Freeform 84">
              <a:extLst>
                <a:ext uri="{FF2B5EF4-FFF2-40B4-BE49-F238E27FC236}">
                  <a16:creationId xmlns:a16="http://schemas.microsoft.com/office/drawing/2014/main" id="{C375DF37-B20E-72E4-A1C0-68D8F45CC48B}"/>
                </a:ext>
              </a:extLst>
            </p:cNvPr>
            <p:cNvSpPr/>
            <p:nvPr/>
          </p:nvSpPr>
          <p:spPr>
            <a:xfrm>
              <a:off x="10493760" y="6084754"/>
              <a:ext cx="12725" cy="12510"/>
            </a:xfrm>
            <a:custGeom>
              <a:avLst/>
              <a:gdLst>
                <a:gd name="connsiteX0" fmla="*/ 2443 w 12725"/>
                <a:gd name="connsiteY0" fmla="*/ 12511 h 12510"/>
                <a:gd name="connsiteX1" fmla="*/ 10383 w 12725"/>
                <a:gd name="connsiteY1" fmla="*/ 12511 h 12510"/>
                <a:gd name="connsiteX2" fmla="*/ 12061 w 12725"/>
                <a:gd name="connsiteY2" fmla="*/ 11851 h 12510"/>
                <a:gd name="connsiteX3" fmla="*/ 12725 w 12725"/>
                <a:gd name="connsiteY3" fmla="*/ 10274 h 12510"/>
                <a:gd name="connsiteX4" fmla="*/ 12725 w 12725"/>
                <a:gd name="connsiteY4" fmla="*/ 2337 h 12510"/>
                <a:gd name="connsiteX5" fmla="*/ 12061 w 12725"/>
                <a:gd name="connsiteY5" fmla="*/ 660 h 12510"/>
                <a:gd name="connsiteX6" fmla="*/ 10487 w 12725"/>
                <a:gd name="connsiteY6" fmla="*/ 0 h 12510"/>
                <a:gd name="connsiteX7" fmla="*/ 2443 w 12725"/>
                <a:gd name="connsiteY7" fmla="*/ 0 h 12510"/>
                <a:gd name="connsiteX8" fmla="*/ 713 w 12725"/>
                <a:gd name="connsiteY8" fmla="*/ 660 h 12510"/>
                <a:gd name="connsiteX9" fmla="*/ 0 w 12725"/>
                <a:gd name="connsiteY9" fmla="*/ 2337 h 12510"/>
                <a:gd name="connsiteX10" fmla="*/ 0 w 12725"/>
                <a:gd name="connsiteY10" fmla="*/ 10274 h 12510"/>
                <a:gd name="connsiteX11" fmla="*/ 661 w 12725"/>
                <a:gd name="connsiteY11" fmla="*/ 11851 h 12510"/>
                <a:gd name="connsiteX12" fmla="*/ 2443 w 12725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510">
                  <a:moveTo>
                    <a:pt x="2443" y="12511"/>
                  </a:moveTo>
                  <a:lnTo>
                    <a:pt x="10383" y="12511"/>
                  </a:lnTo>
                  <a:cubicBezTo>
                    <a:pt x="11060" y="12511"/>
                    <a:pt x="11620" y="12295"/>
                    <a:pt x="12061" y="11851"/>
                  </a:cubicBezTo>
                  <a:cubicBezTo>
                    <a:pt x="12501" y="11410"/>
                    <a:pt x="12725" y="10882"/>
                    <a:pt x="12725" y="10274"/>
                  </a:cubicBezTo>
                  <a:lnTo>
                    <a:pt x="12725" y="2337"/>
                  </a:lnTo>
                  <a:cubicBezTo>
                    <a:pt x="12725" y="1661"/>
                    <a:pt x="12501" y="1100"/>
                    <a:pt x="12061" y="660"/>
                  </a:cubicBezTo>
                  <a:cubicBezTo>
                    <a:pt x="11620" y="220"/>
                    <a:pt x="11096" y="0"/>
                    <a:pt x="10487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16" y="11411"/>
                    <a:pt x="661" y="11851"/>
                  </a:cubicBezTo>
                  <a:cubicBezTo>
                    <a:pt x="1101" y="12295"/>
                    <a:pt x="169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6" name="Freeform 85">
              <a:extLst>
                <a:ext uri="{FF2B5EF4-FFF2-40B4-BE49-F238E27FC236}">
                  <a16:creationId xmlns:a16="http://schemas.microsoft.com/office/drawing/2014/main" id="{7B347D02-AD28-B34B-240C-7FF27C28F48C}"/>
                </a:ext>
              </a:extLst>
            </p:cNvPr>
            <p:cNvSpPr/>
            <p:nvPr/>
          </p:nvSpPr>
          <p:spPr>
            <a:xfrm>
              <a:off x="10516359" y="6084754"/>
              <a:ext cx="12012" cy="12510"/>
            </a:xfrm>
            <a:custGeom>
              <a:avLst/>
              <a:gdLst>
                <a:gd name="connsiteX0" fmla="*/ 2443 w 12012"/>
                <a:gd name="connsiteY0" fmla="*/ 12511 h 12510"/>
                <a:gd name="connsiteX1" fmla="*/ 9466 w 12012"/>
                <a:gd name="connsiteY1" fmla="*/ 12511 h 12510"/>
                <a:gd name="connsiteX2" fmla="*/ 11196 w 12012"/>
                <a:gd name="connsiteY2" fmla="*/ 11851 h 12510"/>
                <a:gd name="connsiteX3" fmla="*/ 12013 w 12012"/>
                <a:gd name="connsiteY3" fmla="*/ 10274 h 12510"/>
                <a:gd name="connsiteX4" fmla="*/ 12013 w 12012"/>
                <a:gd name="connsiteY4" fmla="*/ 2337 h 12510"/>
                <a:gd name="connsiteX5" fmla="*/ 11248 w 12012"/>
                <a:gd name="connsiteY5" fmla="*/ 660 h 12510"/>
                <a:gd name="connsiteX6" fmla="*/ 9466 w 12012"/>
                <a:gd name="connsiteY6" fmla="*/ 0 h 12510"/>
                <a:gd name="connsiteX7" fmla="*/ 2443 w 12012"/>
                <a:gd name="connsiteY7" fmla="*/ 0 h 12510"/>
                <a:gd name="connsiteX8" fmla="*/ 713 w 12012"/>
                <a:gd name="connsiteY8" fmla="*/ 660 h 12510"/>
                <a:gd name="connsiteX9" fmla="*/ 0 w 12012"/>
                <a:gd name="connsiteY9" fmla="*/ 2337 h 12510"/>
                <a:gd name="connsiteX10" fmla="*/ 0 w 12012"/>
                <a:gd name="connsiteY10" fmla="*/ 10274 h 12510"/>
                <a:gd name="connsiteX11" fmla="*/ 713 w 12012"/>
                <a:gd name="connsiteY11" fmla="*/ 11851 h 12510"/>
                <a:gd name="connsiteX12" fmla="*/ 2443 w 120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2" h="12510">
                  <a:moveTo>
                    <a:pt x="2443" y="12511"/>
                  </a:moveTo>
                  <a:lnTo>
                    <a:pt x="9466" y="12511"/>
                  </a:lnTo>
                  <a:cubicBezTo>
                    <a:pt x="10079" y="12511"/>
                    <a:pt x="10656" y="12295"/>
                    <a:pt x="11196" y="11851"/>
                  </a:cubicBezTo>
                  <a:cubicBezTo>
                    <a:pt x="11741" y="11410"/>
                    <a:pt x="12013" y="10882"/>
                    <a:pt x="12013" y="10274"/>
                  </a:cubicBezTo>
                  <a:lnTo>
                    <a:pt x="12013" y="2337"/>
                  </a:lnTo>
                  <a:cubicBezTo>
                    <a:pt x="12013" y="1661"/>
                    <a:pt x="11761" y="1100"/>
                    <a:pt x="11248" y="660"/>
                  </a:cubicBezTo>
                  <a:cubicBezTo>
                    <a:pt x="10740" y="220"/>
                    <a:pt x="10147" y="0"/>
                    <a:pt x="9466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36" y="11411"/>
                    <a:pt x="713" y="11851"/>
                  </a:cubicBezTo>
                  <a:cubicBezTo>
                    <a:pt x="1185" y="12295"/>
                    <a:pt x="1762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7" name="Freeform 86">
              <a:extLst>
                <a:ext uri="{FF2B5EF4-FFF2-40B4-BE49-F238E27FC236}">
                  <a16:creationId xmlns:a16="http://schemas.microsoft.com/office/drawing/2014/main" id="{BCBD6E06-E2FE-51B2-569D-DA260A7E0AD8}"/>
                </a:ext>
              </a:extLst>
            </p:cNvPr>
            <p:cNvSpPr/>
            <p:nvPr/>
          </p:nvSpPr>
          <p:spPr>
            <a:xfrm>
              <a:off x="10535194" y="6084754"/>
              <a:ext cx="11912" cy="12510"/>
            </a:xfrm>
            <a:custGeom>
              <a:avLst/>
              <a:gdLst>
                <a:gd name="connsiteX0" fmla="*/ 2443 w 11912"/>
                <a:gd name="connsiteY0" fmla="*/ 12511 h 12510"/>
                <a:gd name="connsiteX1" fmla="*/ 9570 w 11912"/>
                <a:gd name="connsiteY1" fmla="*/ 12511 h 12510"/>
                <a:gd name="connsiteX2" fmla="*/ 11248 w 11912"/>
                <a:gd name="connsiteY2" fmla="*/ 11851 h 12510"/>
                <a:gd name="connsiteX3" fmla="*/ 11913 w 11912"/>
                <a:gd name="connsiteY3" fmla="*/ 10274 h 12510"/>
                <a:gd name="connsiteX4" fmla="*/ 11913 w 11912"/>
                <a:gd name="connsiteY4" fmla="*/ 2337 h 12510"/>
                <a:gd name="connsiteX5" fmla="*/ 11248 w 11912"/>
                <a:gd name="connsiteY5" fmla="*/ 660 h 12510"/>
                <a:gd name="connsiteX6" fmla="*/ 9570 w 11912"/>
                <a:gd name="connsiteY6" fmla="*/ 0 h 12510"/>
                <a:gd name="connsiteX7" fmla="*/ 2443 w 11912"/>
                <a:gd name="connsiteY7" fmla="*/ 0 h 12510"/>
                <a:gd name="connsiteX8" fmla="*/ 765 w 11912"/>
                <a:gd name="connsiteY8" fmla="*/ 660 h 12510"/>
                <a:gd name="connsiteX9" fmla="*/ 0 w 11912"/>
                <a:gd name="connsiteY9" fmla="*/ 2337 h 12510"/>
                <a:gd name="connsiteX10" fmla="*/ 0 w 11912"/>
                <a:gd name="connsiteY10" fmla="*/ 10274 h 12510"/>
                <a:gd name="connsiteX11" fmla="*/ 765 w 11912"/>
                <a:gd name="connsiteY11" fmla="*/ 11851 h 12510"/>
                <a:gd name="connsiteX12" fmla="*/ 2443 w 119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510">
                  <a:moveTo>
                    <a:pt x="2443" y="12511"/>
                  </a:moveTo>
                  <a:lnTo>
                    <a:pt x="9570" y="12511"/>
                  </a:lnTo>
                  <a:cubicBezTo>
                    <a:pt x="10247" y="12511"/>
                    <a:pt x="10808" y="12295"/>
                    <a:pt x="11248" y="11851"/>
                  </a:cubicBezTo>
                  <a:cubicBezTo>
                    <a:pt x="11689" y="11410"/>
                    <a:pt x="11913" y="10882"/>
                    <a:pt x="11913" y="10274"/>
                  </a:cubicBezTo>
                  <a:lnTo>
                    <a:pt x="11913" y="2337"/>
                  </a:lnTo>
                  <a:cubicBezTo>
                    <a:pt x="11913" y="1661"/>
                    <a:pt x="11688" y="1100"/>
                    <a:pt x="11248" y="660"/>
                  </a:cubicBezTo>
                  <a:cubicBezTo>
                    <a:pt x="10808" y="220"/>
                    <a:pt x="10247" y="0"/>
                    <a:pt x="9570" y="0"/>
                  </a:cubicBezTo>
                  <a:lnTo>
                    <a:pt x="2443" y="0"/>
                  </a:lnTo>
                  <a:cubicBezTo>
                    <a:pt x="1834" y="0"/>
                    <a:pt x="1269" y="220"/>
                    <a:pt x="765" y="660"/>
                  </a:cubicBezTo>
                  <a:cubicBezTo>
                    <a:pt x="25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56" y="11411"/>
                    <a:pt x="765" y="11851"/>
                  </a:cubicBezTo>
                  <a:cubicBezTo>
                    <a:pt x="1269" y="12295"/>
                    <a:pt x="183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8" name="Freeform 87">
              <a:extLst>
                <a:ext uri="{FF2B5EF4-FFF2-40B4-BE49-F238E27FC236}">
                  <a16:creationId xmlns:a16="http://schemas.microsoft.com/office/drawing/2014/main" id="{C629C06A-F122-ECBE-3EF9-192371911490}"/>
                </a:ext>
              </a:extLst>
            </p:cNvPr>
            <p:cNvSpPr/>
            <p:nvPr/>
          </p:nvSpPr>
          <p:spPr>
            <a:xfrm>
              <a:off x="10940568" y="6074887"/>
              <a:ext cx="99869" cy="101617"/>
            </a:xfrm>
            <a:custGeom>
              <a:avLst/>
              <a:gdLst>
                <a:gd name="connsiteX0" fmla="*/ 1426 w 99869"/>
                <a:gd name="connsiteY0" fmla="*/ 101313 h 101617"/>
                <a:gd name="connsiteX1" fmla="*/ 4885 w 99869"/>
                <a:gd name="connsiteY1" fmla="*/ 101569 h 101617"/>
                <a:gd name="connsiteX2" fmla="*/ 7840 w 99869"/>
                <a:gd name="connsiteY2" fmla="*/ 101617 h 101617"/>
                <a:gd name="connsiteX3" fmla="*/ 18327 w 99869"/>
                <a:gd name="connsiteY3" fmla="*/ 99841 h 101617"/>
                <a:gd name="connsiteX4" fmla="*/ 24738 w 99869"/>
                <a:gd name="connsiteY4" fmla="*/ 93683 h 101617"/>
                <a:gd name="connsiteX5" fmla="*/ 26316 w 99869"/>
                <a:gd name="connsiteY5" fmla="*/ 88598 h 101617"/>
                <a:gd name="connsiteX6" fmla="*/ 26777 w 99869"/>
                <a:gd name="connsiteY6" fmla="*/ 82189 h 101617"/>
                <a:gd name="connsiteX7" fmla="*/ 26777 w 99869"/>
                <a:gd name="connsiteY7" fmla="*/ 77412 h 101617"/>
                <a:gd name="connsiteX8" fmla="*/ 80173 w 99869"/>
                <a:gd name="connsiteY8" fmla="*/ 77412 h 101617"/>
                <a:gd name="connsiteX9" fmla="*/ 86536 w 99869"/>
                <a:gd name="connsiteY9" fmla="*/ 77308 h 101617"/>
                <a:gd name="connsiteX10" fmla="*/ 92338 w 99869"/>
                <a:gd name="connsiteY10" fmla="*/ 77156 h 101617"/>
                <a:gd name="connsiteX11" fmla="*/ 96715 w 99869"/>
                <a:gd name="connsiteY11" fmla="*/ 76900 h 101617"/>
                <a:gd name="connsiteX12" fmla="*/ 99157 w 99869"/>
                <a:gd name="connsiteY12" fmla="*/ 74968 h 101617"/>
                <a:gd name="connsiteX13" fmla="*/ 99413 w 99869"/>
                <a:gd name="connsiteY13" fmla="*/ 72019 h 101617"/>
                <a:gd name="connsiteX14" fmla="*/ 99670 w 99869"/>
                <a:gd name="connsiteY14" fmla="*/ 68202 h 101617"/>
                <a:gd name="connsiteX15" fmla="*/ 99818 w 99869"/>
                <a:gd name="connsiteY15" fmla="*/ 64389 h 101617"/>
                <a:gd name="connsiteX16" fmla="*/ 99870 w 99869"/>
                <a:gd name="connsiteY16" fmla="*/ 61437 h 101617"/>
                <a:gd name="connsiteX17" fmla="*/ 99870 w 99869"/>
                <a:gd name="connsiteY17" fmla="*/ 58896 h 101617"/>
                <a:gd name="connsiteX18" fmla="*/ 98140 w 99869"/>
                <a:gd name="connsiteY18" fmla="*/ 45925 h 101617"/>
                <a:gd name="connsiteX19" fmla="*/ 92642 w 99869"/>
                <a:gd name="connsiteY19" fmla="*/ 36516 h 101617"/>
                <a:gd name="connsiteX20" fmla="*/ 82868 w 99869"/>
                <a:gd name="connsiteY20" fmla="*/ 30819 h 101617"/>
                <a:gd name="connsiteX21" fmla="*/ 68208 w 99869"/>
                <a:gd name="connsiteY21" fmla="*/ 28886 h 101617"/>
                <a:gd name="connsiteX22" fmla="*/ 63475 w 99869"/>
                <a:gd name="connsiteY22" fmla="*/ 28990 h 101617"/>
                <a:gd name="connsiteX23" fmla="*/ 56500 w 99869"/>
                <a:gd name="connsiteY23" fmla="*/ 29298 h 101617"/>
                <a:gd name="connsiteX24" fmla="*/ 56856 w 99869"/>
                <a:gd name="connsiteY24" fmla="*/ 27818 h 101617"/>
                <a:gd name="connsiteX25" fmla="*/ 57721 w 99869"/>
                <a:gd name="connsiteY25" fmla="*/ 25529 h 101617"/>
                <a:gd name="connsiteX26" fmla="*/ 58846 w 99869"/>
                <a:gd name="connsiteY26" fmla="*/ 22989 h 101617"/>
                <a:gd name="connsiteX27" fmla="*/ 60064 w 99869"/>
                <a:gd name="connsiteY27" fmla="*/ 20548 h 101617"/>
                <a:gd name="connsiteX28" fmla="*/ 69634 w 99869"/>
                <a:gd name="connsiteY28" fmla="*/ 2341 h 101617"/>
                <a:gd name="connsiteX29" fmla="*/ 69942 w 99869"/>
                <a:gd name="connsiteY29" fmla="*/ 1220 h 101617"/>
                <a:gd name="connsiteX30" fmla="*/ 69634 w 99869"/>
                <a:gd name="connsiteY30" fmla="*/ 356 h 101617"/>
                <a:gd name="connsiteX31" fmla="*/ 68513 w 99869"/>
                <a:gd name="connsiteY31" fmla="*/ 0 h 101617"/>
                <a:gd name="connsiteX32" fmla="*/ 59351 w 99869"/>
                <a:gd name="connsiteY32" fmla="*/ 0 h 101617"/>
                <a:gd name="connsiteX33" fmla="*/ 57673 w 99869"/>
                <a:gd name="connsiteY33" fmla="*/ 612 h 101617"/>
                <a:gd name="connsiteX34" fmla="*/ 56500 w 99869"/>
                <a:gd name="connsiteY34" fmla="*/ 2036 h 101617"/>
                <a:gd name="connsiteX35" fmla="*/ 48864 w 99869"/>
                <a:gd name="connsiteY35" fmla="*/ 16276 h 101617"/>
                <a:gd name="connsiteX36" fmla="*/ 46017 w 99869"/>
                <a:gd name="connsiteY36" fmla="*/ 21769 h 101617"/>
                <a:gd name="connsiteX37" fmla="*/ 43926 w 99869"/>
                <a:gd name="connsiteY37" fmla="*/ 26650 h 101617"/>
                <a:gd name="connsiteX38" fmla="*/ 42653 w 99869"/>
                <a:gd name="connsiteY38" fmla="*/ 31331 h 101617"/>
                <a:gd name="connsiteX39" fmla="*/ 42248 w 99869"/>
                <a:gd name="connsiteY39" fmla="*/ 36212 h 101617"/>
                <a:gd name="connsiteX40" fmla="*/ 42248 w 99869"/>
                <a:gd name="connsiteY40" fmla="*/ 36824 h 101617"/>
                <a:gd name="connsiteX41" fmla="*/ 42301 w 99869"/>
                <a:gd name="connsiteY41" fmla="*/ 37888 h 101617"/>
                <a:gd name="connsiteX42" fmla="*/ 42401 w 99869"/>
                <a:gd name="connsiteY42" fmla="*/ 38960 h 101617"/>
                <a:gd name="connsiteX43" fmla="*/ 42453 w 99869"/>
                <a:gd name="connsiteY43" fmla="*/ 39673 h 101617"/>
                <a:gd name="connsiteX44" fmla="*/ 44791 w 99869"/>
                <a:gd name="connsiteY44" fmla="*/ 41297 h 101617"/>
                <a:gd name="connsiteX45" fmla="*/ 66478 w 99869"/>
                <a:gd name="connsiteY45" fmla="*/ 41297 h 101617"/>
                <a:gd name="connsiteX46" fmla="*/ 74979 w 99869"/>
                <a:gd name="connsiteY46" fmla="*/ 42113 h 101617"/>
                <a:gd name="connsiteX47" fmla="*/ 81290 w 99869"/>
                <a:gd name="connsiteY47" fmla="*/ 44757 h 101617"/>
                <a:gd name="connsiteX48" fmla="*/ 85262 w 99869"/>
                <a:gd name="connsiteY48" fmla="*/ 49586 h 101617"/>
                <a:gd name="connsiteX49" fmla="*/ 86636 w 99869"/>
                <a:gd name="connsiteY49" fmla="*/ 57064 h 101617"/>
                <a:gd name="connsiteX50" fmla="*/ 86584 w 99869"/>
                <a:gd name="connsiteY50" fmla="*/ 60573 h 101617"/>
                <a:gd name="connsiteX51" fmla="*/ 86431 w 99869"/>
                <a:gd name="connsiteY51" fmla="*/ 64185 h 101617"/>
                <a:gd name="connsiteX52" fmla="*/ 83681 w 99869"/>
                <a:gd name="connsiteY52" fmla="*/ 64338 h 101617"/>
                <a:gd name="connsiteX53" fmla="*/ 79560 w 99869"/>
                <a:gd name="connsiteY53" fmla="*/ 64390 h 101617"/>
                <a:gd name="connsiteX54" fmla="*/ 27081 w 99869"/>
                <a:gd name="connsiteY54" fmla="*/ 64390 h 101617"/>
                <a:gd name="connsiteX55" fmla="*/ 27081 w 99869"/>
                <a:gd name="connsiteY55" fmla="*/ 35600 h 101617"/>
                <a:gd name="connsiteX56" fmla="*/ 26520 w 99869"/>
                <a:gd name="connsiteY56" fmla="*/ 34231 h 101617"/>
                <a:gd name="connsiteX57" fmla="*/ 25147 w 99869"/>
                <a:gd name="connsiteY57" fmla="*/ 33667 h 101617"/>
                <a:gd name="connsiteX58" fmla="*/ 16289 w 99869"/>
                <a:gd name="connsiteY58" fmla="*/ 33667 h 101617"/>
                <a:gd name="connsiteX59" fmla="*/ 14812 w 99869"/>
                <a:gd name="connsiteY59" fmla="*/ 34231 h 101617"/>
                <a:gd name="connsiteX60" fmla="*/ 14251 w 99869"/>
                <a:gd name="connsiteY60" fmla="*/ 35600 h 101617"/>
                <a:gd name="connsiteX61" fmla="*/ 14251 w 99869"/>
                <a:gd name="connsiteY61" fmla="*/ 81273 h 101617"/>
                <a:gd name="connsiteX62" fmla="*/ 13691 w 99869"/>
                <a:gd name="connsiteY62" fmla="*/ 86210 h 101617"/>
                <a:gd name="connsiteX63" fmla="*/ 11913 w 99869"/>
                <a:gd name="connsiteY63" fmla="*/ 88903 h 101617"/>
                <a:gd name="connsiteX64" fmla="*/ 8705 w 99869"/>
                <a:gd name="connsiteY64" fmla="*/ 90075 h 101617"/>
                <a:gd name="connsiteX65" fmla="*/ 3868 w 99869"/>
                <a:gd name="connsiteY65" fmla="*/ 90331 h 101617"/>
                <a:gd name="connsiteX66" fmla="*/ 1730 w 99869"/>
                <a:gd name="connsiteY66" fmla="*/ 90331 h 101617"/>
                <a:gd name="connsiteX67" fmla="*/ 0 w 99869"/>
                <a:gd name="connsiteY67" fmla="*/ 91851 h 101617"/>
                <a:gd name="connsiteX68" fmla="*/ 0 w 99869"/>
                <a:gd name="connsiteY68" fmla="*/ 99381 h 101617"/>
                <a:gd name="connsiteX69" fmla="*/ 1426 w 99869"/>
                <a:gd name="connsiteY69" fmla="*/ 101313 h 10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99869" h="101617">
                  <a:moveTo>
                    <a:pt x="1426" y="101313"/>
                  </a:moveTo>
                  <a:cubicBezTo>
                    <a:pt x="2306" y="101449"/>
                    <a:pt x="3460" y="101533"/>
                    <a:pt x="4885" y="101569"/>
                  </a:cubicBezTo>
                  <a:cubicBezTo>
                    <a:pt x="6311" y="101601"/>
                    <a:pt x="7296" y="101617"/>
                    <a:pt x="7840" y="101617"/>
                  </a:cubicBezTo>
                  <a:cubicBezTo>
                    <a:pt x="12117" y="101617"/>
                    <a:pt x="15609" y="101025"/>
                    <a:pt x="18327" y="99841"/>
                  </a:cubicBezTo>
                  <a:cubicBezTo>
                    <a:pt x="21038" y="98652"/>
                    <a:pt x="23177" y="96600"/>
                    <a:pt x="24738" y="93683"/>
                  </a:cubicBezTo>
                  <a:cubicBezTo>
                    <a:pt x="25487" y="92263"/>
                    <a:pt x="26011" y="90563"/>
                    <a:pt x="26316" y="88598"/>
                  </a:cubicBezTo>
                  <a:cubicBezTo>
                    <a:pt x="26620" y="86630"/>
                    <a:pt x="26777" y="84493"/>
                    <a:pt x="26777" y="82189"/>
                  </a:cubicBezTo>
                  <a:lnTo>
                    <a:pt x="26777" y="77412"/>
                  </a:lnTo>
                  <a:lnTo>
                    <a:pt x="80173" y="77412"/>
                  </a:lnTo>
                  <a:cubicBezTo>
                    <a:pt x="82308" y="77412"/>
                    <a:pt x="84434" y="77376"/>
                    <a:pt x="86536" y="77308"/>
                  </a:cubicBezTo>
                  <a:cubicBezTo>
                    <a:pt x="88638" y="77240"/>
                    <a:pt x="90572" y="77188"/>
                    <a:pt x="92338" y="77156"/>
                  </a:cubicBezTo>
                  <a:cubicBezTo>
                    <a:pt x="94100" y="77120"/>
                    <a:pt x="95561" y="77036"/>
                    <a:pt x="96715" y="76900"/>
                  </a:cubicBezTo>
                  <a:cubicBezTo>
                    <a:pt x="98140" y="76832"/>
                    <a:pt x="98957" y="76192"/>
                    <a:pt x="99157" y="74968"/>
                  </a:cubicBezTo>
                  <a:cubicBezTo>
                    <a:pt x="99225" y="74223"/>
                    <a:pt x="99313" y="73239"/>
                    <a:pt x="99413" y="72019"/>
                  </a:cubicBezTo>
                  <a:cubicBezTo>
                    <a:pt x="99514" y="70799"/>
                    <a:pt x="99598" y="69526"/>
                    <a:pt x="99670" y="68202"/>
                  </a:cubicBezTo>
                  <a:cubicBezTo>
                    <a:pt x="99734" y="66882"/>
                    <a:pt x="99786" y="65610"/>
                    <a:pt x="99818" y="64389"/>
                  </a:cubicBezTo>
                  <a:cubicBezTo>
                    <a:pt x="99850" y="63169"/>
                    <a:pt x="99870" y="62185"/>
                    <a:pt x="99870" y="61437"/>
                  </a:cubicBezTo>
                  <a:lnTo>
                    <a:pt x="99870" y="58896"/>
                  </a:lnTo>
                  <a:cubicBezTo>
                    <a:pt x="99870" y="54011"/>
                    <a:pt x="99297" y="49690"/>
                    <a:pt x="98140" y="45925"/>
                  </a:cubicBezTo>
                  <a:cubicBezTo>
                    <a:pt x="96983" y="42161"/>
                    <a:pt x="95157" y="39028"/>
                    <a:pt x="92642" y="36516"/>
                  </a:cubicBezTo>
                  <a:cubicBezTo>
                    <a:pt x="90131" y="34007"/>
                    <a:pt x="86876" y="32111"/>
                    <a:pt x="82868" y="30819"/>
                  </a:cubicBezTo>
                  <a:cubicBezTo>
                    <a:pt x="78864" y="29534"/>
                    <a:pt x="73974" y="28886"/>
                    <a:pt x="68208" y="28886"/>
                  </a:cubicBezTo>
                  <a:cubicBezTo>
                    <a:pt x="66783" y="28886"/>
                    <a:pt x="65209" y="28922"/>
                    <a:pt x="63475" y="28990"/>
                  </a:cubicBezTo>
                  <a:cubicBezTo>
                    <a:pt x="61745" y="29058"/>
                    <a:pt x="59419" y="29162"/>
                    <a:pt x="56500" y="29298"/>
                  </a:cubicBezTo>
                  <a:cubicBezTo>
                    <a:pt x="56500" y="29026"/>
                    <a:pt x="56616" y="28534"/>
                    <a:pt x="56856" y="27818"/>
                  </a:cubicBezTo>
                  <a:cubicBezTo>
                    <a:pt x="57093" y="27109"/>
                    <a:pt x="57381" y="26345"/>
                    <a:pt x="57721" y="25529"/>
                  </a:cubicBezTo>
                  <a:cubicBezTo>
                    <a:pt x="58062" y="24717"/>
                    <a:pt x="58434" y="23869"/>
                    <a:pt x="58846" y="22989"/>
                  </a:cubicBezTo>
                  <a:cubicBezTo>
                    <a:pt x="59251" y="22109"/>
                    <a:pt x="59655" y="21296"/>
                    <a:pt x="60064" y="20548"/>
                  </a:cubicBezTo>
                  <a:lnTo>
                    <a:pt x="69634" y="2341"/>
                  </a:lnTo>
                  <a:cubicBezTo>
                    <a:pt x="69838" y="1932"/>
                    <a:pt x="69942" y="1560"/>
                    <a:pt x="69942" y="1220"/>
                  </a:cubicBezTo>
                  <a:cubicBezTo>
                    <a:pt x="69942" y="880"/>
                    <a:pt x="69838" y="596"/>
                    <a:pt x="69634" y="356"/>
                  </a:cubicBezTo>
                  <a:cubicBezTo>
                    <a:pt x="69430" y="116"/>
                    <a:pt x="69057" y="0"/>
                    <a:pt x="68513" y="0"/>
                  </a:cubicBezTo>
                  <a:lnTo>
                    <a:pt x="59351" y="0"/>
                  </a:lnTo>
                  <a:cubicBezTo>
                    <a:pt x="58674" y="0"/>
                    <a:pt x="58109" y="204"/>
                    <a:pt x="57673" y="612"/>
                  </a:cubicBezTo>
                  <a:cubicBezTo>
                    <a:pt x="57229" y="1016"/>
                    <a:pt x="56840" y="1492"/>
                    <a:pt x="56500" y="2036"/>
                  </a:cubicBezTo>
                  <a:lnTo>
                    <a:pt x="48864" y="16276"/>
                  </a:lnTo>
                  <a:cubicBezTo>
                    <a:pt x="47779" y="18240"/>
                    <a:pt x="46829" y="20072"/>
                    <a:pt x="46017" y="21769"/>
                  </a:cubicBezTo>
                  <a:cubicBezTo>
                    <a:pt x="45200" y="23465"/>
                    <a:pt x="44503" y="25093"/>
                    <a:pt x="43926" y="26650"/>
                  </a:cubicBezTo>
                  <a:cubicBezTo>
                    <a:pt x="43350" y="28210"/>
                    <a:pt x="42925" y="29770"/>
                    <a:pt x="42653" y="31331"/>
                  </a:cubicBezTo>
                  <a:cubicBezTo>
                    <a:pt x="42385" y="32891"/>
                    <a:pt x="42248" y="34519"/>
                    <a:pt x="42248" y="36212"/>
                  </a:cubicBezTo>
                  <a:lnTo>
                    <a:pt x="42248" y="36824"/>
                  </a:lnTo>
                  <a:cubicBezTo>
                    <a:pt x="42248" y="37164"/>
                    <a:pt x="42265" y="37520"/>
                    <a:pt x="42301" y="37888"/>
                  </a:cubicBezTo>
                  <a:cubicBezTo>
                    <a:pt x="42333" y="38268"/>
                    <a:pt x="42365" y="38620"/>
                    <a:pt x="42401" y="38960"/>
                  </a:cubicBezTo>
                  <a:cubicBezTo>
                    <a:pt x="42433" y="39300"/>
                    <a:pt x="42453" y="39536"/>
                    <a:pt x="42453" y="39673"/>
                  </a:cubicBezTo>
                  <a:cubicBezTo>
                    <a:pt x="42521" y="40757"/>
                    <a:pt x="43298" y="41297"/>
                    <a:pt x="44791" y="41297"/>
                  </a:cubicBezTo>
                  <a:lnTo>
                    <a:pt x="66478" y="41297"/>
                  </a:lnTo>
                  <a:cubicBezTo>
                    <a:pt x="69666" y="41297"/>
                    <a:pt x="72501" y="41569"/>
                    <a:pt x="74979" y="42113"/>
                  </a:cubicBezTo>
                  <a:cubicBezTo>
                    <a:pt x="77454" y="42653"/>
                    <a:pt x="79560" y="43537"/>
                    <a:pt x="81290" y="44757"/>
                  </a:cubicBezTo>
                  <a:cubicBezTo>
                    <a:pt x="83020" y="45977"/>
                    <a:pt x="84345" y="47590"/>
                    <a:pt x="85262" y="49586"/>
                  </a:cubicBezTo>
                  <a:cubicBezTo>
                    <a:pt x="86179" y="51591"/>
                    <a:pt x="86636" y="54083"/>
                    <a:pt x="86636" y="57064"/>
                  </a:cubicBezTo>
                  <a:cubicBezTo>
                    <a:pt x="86636" y="58152"/>
                    <a:pt x="86619" y="59320"/>
                    <a:pt x="86584" y="60573"/>
                  </a:cubicBezTo>
                  <a:cubicBezTo>
                    <a:pt x="86551" y="61829"/>
                    <a:pt x="86499" y="63033"/>
                    <a:pt x="86431" y="64185"/>
                  </a:cubicBezTo>
                  <a:cubicBezTo>
                    <a:pt x="85887" y="64254"/>
                    <a:pt x="84970" y="64305"/>
                    <a:pt x="83681" y="64338"/>
                  </a:cubicBezTo>
                  <a:cubicBezTo>
                    <a:pt x="82391" y="64374"/>
                    <a:pt x="81018" y="64390"/>
                    <a:pt x="79560" y="64390"/>
                  </a:cubicBezTo>
                  <a:lnTo>
                    <a:pt x="27081" y="64390"/>
                  </a:lnTo>
                  <a:lnTo>
                    <a:pt x="27081" y="35600"/>
                  </a:lnTo>
                  <a:cubicBezTo>
                    <a:pt x="27081" y="35059"/>
                    <a:pt x="26892" y="34603"/>
                    <a:pt x="26520" y="34231"/>
                  </a:cubicBezTo>
                  <a:cubicBezTo>
                    <a:pt x="26148" y="33859"/>
                    <a:pt x="25687" y="33667"/>
                    <a:pt x="25147" y="33667"/>
                  </a:cubicBezTo>
                  <a:lnTo>
                    <a:pt x="16289" y="33667"/>
                  </a:lnTo>
                  <a:cubicBezTo>
                    <a:pt x="15681" y="33667"/>
                    <a:pt x="15184" y="33859"/>
                    <a:pt x="14812" y="34231"/>
                  </a:cubicBezTo>
                  <a:cubicBezTo>
                    <a:pt x="14439" y="34603"/>
                    <a:pt x="14251" y="35059"/>
                    <a:pt x="14251" y="35600"/>
                  </a:cubicBezTo>
                  <a:lnTo>
                    <a:pt x="14251" y="81273"/>
                  </a:lnTo>
                  <a:cubicBezTo>
                    <a:pt x="14251" y="83378"/>
                    <a:pt x="14067" y="85022"/>
                    <a:pt x="13691" y="86210"/>
                  </a:cubicBezTo>
                  <a:cubicBezTo>
                    <a:pt x="13318" y="87394"/>
                    <a:pt x="12725" y="88294"/>
                    <a:pt x="11913" y="88903"/>
                  </a:cubicBezTo>
                  <a:cubicBezTo>
                    <a:pt x="11096" y="89515"/>
                    <a:pt x="10027" y="89903"/>
                    <a:pt x="8705" y="90075"/>
                  </a:cubicBezTo>
                  <a:cubicBezTo>
                    <a:pt x="7380" y="90243"/>
                    <a:pt x="5766" y="90331"/>
                    <a:pt x="3868" y="90331"/>
                  </a:cubicBezTo>
                  <a:lnTo>
                    <a:pt x="1730" y="90331"/>
                  </a:lnTo>
                  <a:cubicBezTo>
                    <a:pt x="577" y="90331"/>
                    <a:pt x="0" y="90835"/>
                    <a:pt x="0" y="91851"/>
                  </a:cubicBezTo>
                  <a:lnTo>
                    <a:pt x="0" y="99381"/>
                  </a:lnTo>
                  <a:cubicBezTo>
                    <a:pt x="0" y="100465"/>
                    <a:pt x="476" y="101109"/>
                    <a:pt x="1426" y="101313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89" name="Freeform 88">
              <a:extLst>
                <a:ext uri="{FF2B5EF4-FFF2-40B4-BE49-F238E27FC236}">
                  <a16:creationId xmlns:a16="http://schemas.microsoft.com/office/drawing/2014/main" id="{4AC6AC0F-F028-6E11-4235-A1C18588FA0A}"/>
                </a:ext>
              </a:extLst>
            </p:cNvPr>
            <p:cNvSpPr/>
            <p:nvPr/>
          </p:nvSpPr>
          <p:spPr>
            <a:xfrm>
              <a:off x="10954923" y="6084754"/>
              <a:ext cx="12725" cy="12510"/>
            </a:xfrm>
            <a:custGeom>
              <a:avLst/>
              <a:gdLst>
                <a:gd name="connsiteX0" fmla="*/ 2443 w 12725"/>
                <a:gd name="connsiteY0" fmla="*/ 12511 h 12510"/>
                <a:gd name="connsiteX1" fmla="*/ 10383 w 12725"/>
                <a:gd name="connsiteY1" fmla="*/ 12511 h 12510"/>
                <a:gd name="connsiteX2" fmla="*/ 12065 w 12725"/>
                <a:gd name="connsiteY2" fmla="*/ 11851 h 12510"/>
                <a:gd name="connsiteX3" fmla="*/ 12726 w 12725"/>
                <a:gd name="connsiteY3" fmla="*/ 10274 h 12510"/>
                <a:gd name="connsiteX4" fmla="*/ 12726 w 12725"/>
                <a:gd name="connsiteY4" fmla="*/ 2337 h 12510"/>
                <a:gd name="connsiteX5" fmla="*/ 12065 w 12725"/>
                <a:gd name="connsiteY5" fmla="*/ 660 h 12510"/>
                <a:gd name="connsiteX6" fmla="*/ 10487 w 12725"/>
                <a:gd name="connsiteY6" fmla="*/ 0 h 12510"/>
                <a:gd name="connsiteX7" fmla="*/ 2443 w 12725"/>
                <a:gd name="connsiteY7" fmla="*/ 0 h 12510"/>
                <a:gd name="connsiteX8" fmla="*/ 713 w 12725"/>
                <a:gd name="connsiteY8" fmla="*/ 660 h 12510"/>
                <a:gd name="connsiteX9" fmla="*/ 0 w 12725"/>
                <a:gd name="connsiteY9" fmla="*/ 2337 h 12510"/>
                <a:gd name="connsiteX10" fmla="*/ 0 w 12725"/>
                <a:gd name="connsiteY10" fmla="*/ 10274 h 12510"/>
                <a:gd name="connsiteX11" fmla="*/ 661 w 12725"/>
                <a:gd name="connsiteY11" fmla="*/ 11851 h 12510"/>
                <a:gd name="connsiteX12" fmla="*/ 2443 w 12725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510">
                  <a:moveTo>
                    <a:pt x="2443" y="12511"/>
                  </a:moveTo>
                  <a:lnTo>
                    <a:pt x="10383" y="12511"/>
                  </a:lnTo>
                  <a:cubicBezTo>
                    <a:pt x="11064" y="12511"/>
                    <a:pt x="11620" y="12295"/>
                    <a:pt x="12065" y="11851"/>
                  </a:cubicBezTo>
                  <a:cubicBezTo>
                    <a:pt x="12505" y="11410"/>
                    <a:pt x="12726" y="10882"/>
                    <a:pt x="12726" y="10274"/>
                  </a:cubicBezTo>
                  <a:lnTo>
                    <a:pt x="12726" y="2337"/>
                  </a:lnTo>
                  <a:cubicBezTo>
                    <a:pt x="12726" y="1661"/>
                    <a:pt x="12505" y="1100"/>
                    <a:pt x="12065" y="660"/>
                  </a:cubicBezTo>
                  <a:cubicBezTo>
                    <a:pt x="11620" y="220"/>
                    <a:pt x="11096" y="0"/>
                    <a:pt x="10487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20" y="11411"/>
                    <a:pt x="661" y="11851"/>
                  </a:cubicBezTo>
                  <a:cubicBezTo>
                    <a:pt x="1101" y="12295"/>
                    <a:pt x="169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0" name="Freeform 89">
              <a:extLst>
                <a:ext uri="{FF2B5EF4-FFF2-40B4-BE49-F238E27FC236}">
                  <a16:creationId xmlns:a16="http://schemas.microsoft.com/office/drawing/2014/main" id="{86DC5F54-45B8-3C02-B07A-B8DC3DCF2FB4}"/>
                </a:ext>
              </a:extLst>
            </p:cNvPr>
            <p:cNvSpPr/>
            <p:nvPr/>
          </p:nvSpPr>
          <p:spPr>
            <a:xfrm>
              <a:off x="11043185" y="6074887"/>
              <a:ext cx="121660" cy="101617"/>
            </a:xfrm>
            <a:custGeom>
              <a:avLst/>
              <a:gdLst>
                <a:gd name="connsiteX0" fmla="*/ 119727 w 121660"/>
                <a:gd name="connsiteY0" fmla="*/ 0 h 101617"/>
                <a:gd name="connsiteX1" fmla="*/ 110462 w 121660"/>
                <a:gd name="connsiteY1" fmla="*/ 0 h 101617"/>
                <a:gd name="connsiteX2" fmla="*/ 109036 w 121660"/>
                <a:gd name="connsiteY2" fmla="*/ 612 h 101617"/>
                <a:gd name="connsiteX3" fmla="*/ 108427 w 121660"/>
                <a:gd name="connsiteY3" fmla="*/ 2136 h 101617"/>
                <a:gd name="connsiteX4" fmla="*/ 108427 w 121660"/>
                <a:gd name="connsiteY4" fmla="*/ 61033 h 101617"/>
                <a:gd name="connsiteX5" fmla="*/ 107662 w 121660"/>
                <a:gd name="connsiteY5" fmla="*/ 63929 h 101617"/>
                <a:gd name="connsiteX6" fmla="*/ 104455 w 121660"/>
                <a:gd name="connsiteY6" fmla="*/ 64389 h 101617"/>
                <a:gd name="connsiteX7" fmla="*/ 95906 w 121660"/>
                <a:gd name="connsiteY7" fmla="*/ 64389 h 101617"/>
                <a:gd name="connsiteX8" fmla="*/ 94272 w 121660"/>
                <a:gd name="connsiteY8" fmla="*/ 64237 h 101617"/>
                <a:gd name="connsiteX9" fmla="*/ 92342 w 121660"/>
                <a:gd name="connsiteY9" fmla="*/ 63725 h 101617"/>
                <a:gd name="connsiteX10" fmla="*/ 90660 w 121660"/>
                <a:gd name="connsiteY10" fmla="*/ 62761 h 101617"/>
                <a:gd name="connsiteX11" fmla="*/ 89695 w 121660"/>
                <a:gd name="connsiteY11" fmla="*/ 61133 h 101617"/>
                <a:gd name="connsiteX12" fmla="*/ 89895 w 121660"/>
                <a:gd name="connsiteY12" fmla="*/ 59048 h 101617"/>
                <a:gd name="connsiteX13" fmla="*/ 89895 w 121660"/>
                <a:gd name="connsiteY13" fmla="*/ 50963 h 101617"/>
                <a:gd name="connsiteX14" fmla="*/ 83889 w 121660"/>
                <a:gd name="connsiteY14" fmla="*/ 34023 h 101617"/>
                <a:gd name="connsiteX15" fmla="*/ 67500 w 121660"/>
                <a:gd name="connsiteY15" fmla="*/ 28382 h 101617"/>
                <a:gd name="connsiteX16" fmla="*/ 50802 w 121660"/>
                <a:gd name="connsiteY16" fmla="*/ 34127 h 101617"/>
                <a:gd name="connsiteX17" fmla="*/ 44591 w 121660"/>
                <a:gd name="connsiteY17" fmla="*/ 51063 h 101617"/>
                <a:gd name="connsiteX18" fmla="*/ 44591 w 121660"/>
                <a:gd name="connsiteY18" fmla="*/ 59609 h 101617"/>
                <a:gd name="connsiteX19" fmla="*/ 44287 w 121660"/>
                <a:gd name="connsiteY19" fmla="*/ 62049 h 101617"/>
                <a:gd name="connsiteX20" fmla="*/ 43474 w 121660"/>
                <a:gd name="connsiteY20" fmla="*/ 63373 h 101617"/>
                <a:gd name="connsiteX21" fmla="*/ 41996 w 121660"/>
                <a:gd name="connsiteY21" fmla="*/ 64082 h 101617"/>
                <a:gd name="connsiteX22" fmla="*/ 40167 w 121660"/>
                <a:gd name="connsiteY22" fmla="*/ 64338 h 101617"/>
                <a:gd name="connsiteX23" fmla="*/ 38485 w 121660"/>
                <a:gd name="connsiteY23" fmla="*/ 64390 h 101617"/>
                <a:gd name="connsiteX24" fmla="*/ 27081 w 121660"/>
                <a:gd name="connsiteY24" fmla="*/ 64390 h 101617"/>
                <a:gd name="connsiteX25" fmla="*/ 27081 w 121660"/>
                <a:gd name="connsiteY25" fmla="*/ 35604 h 101617"/>
                <a:gd name="connsiteX26" fmla="*/ 26524 w 121660"/>
                <a:gd name="connsiteY26" fmla="*/ 34228 h 101617"/>
                <a:gd name="connsiteX27" fmla="*/ 25147 w 121660"/>
                <a:gd name="connsiteY27" fmla="*/ 33671 h 101617"/>
                <a:gd name="connsiteX28" fmla="*/ 16289 w 121660"/>
                <a:gd name="connsiteY28" fmla="*/ 33671 h 101617"/>
                <a:gd name="connsiteX29" fmla="*/ 14816 w 121660"/>
                <a:gd name="connsiteY29" fmla="*/ 34228 h 101617"/>
                <a:gd name="connsiteX30" fmla="*/ 14255 w 121660"/>
                <a:gd name="connsiteY30" fmla="*/ 35604 h 101617"/>
                <a:gd name="connsiteX31" fmla="*/ 14255 w 121660"/>
                <a:gd name="connsiteY31" fmla="*/ 81273 h 101617"/>
                <a:gd name="connsiteX32" fmla="*/ 13695 w 121660"/>
                <a:gd name="connsiteY32" fmla="*/ 86206 h 101617"/>
                <a:gd name="connsiteX33" fmla="*/ 11913 w 121660"/>
                <a:gd name="connsiteY33" fmla="*/ 88903 h 101617"/>
                <a:gd name="connsiteX34" fmla="*/ 8705 w 121660"/>
                <a:gd name="connsiteY34" fmla="*/ 90075 h 101617"/>
                <a:gd name="connsiteX35" fmla="*/ 3868 w 121660"/>
                <a:gd name="connsiteY35" fmla="*/ 90327 h 101617"/>
                <a:gd name="connsiteX36" fmla="*/ 1734 w 121660"/>
                <a:gd name="connsiteY36" fmla="*/ 90327 h 101617"/>
                <a:gd name="connsiteX37" fmla="*/ 0 w 121660"/>
                <a:gd name="connsiteY37" fmla="*/ 91851 h 101617"/>
                <a:gd name="connsiteX38" fmla="*/ 0 w 121660"/>
                <a:gd name="connsiteY38" fmla="*/ 99381 h 101617"/>
                <a:gd name="connsiteX39" fmla="*/ 1430 w 121660"/>
                <a:gd name="connsiteY39" fmla="*/ 101313 h 101617"/>
                <a:gd name="connsiteX40" fmla="*/ 4889 w 121660"/>
                <a:gd name="connsiteY40" fmla="*/ 101569 h 101617"/>
                <a:gd name="connsiteX41" fmla="*/ 7840 w 121660"/>
                <a:gd name="connsiteY41" fmla="*/ 101617 h 101617"/>
                <a:gd name="connsiteX42" fmla="*/ 18327 w 121660"/>
                <a:gd name="connsiteY42" fmla="*/ 99841 h 101617"/>
                <a:gd name="connsiteX43" fmla="*/ 24742 w 121660"/>
                <a:gd name="connsiteY43" fmla="*/ 93684 h 101617"/>
                <a:gd name="connsiteX44" fmla="*/ 26320 w 121660"/>
                <a:gd name="connsiteY44" fmla="*/ 88599 h 101617"/>
                <a:gd name="connsiteX45" fmla="*/ 26776 w 121660"/>
                <a:gd name="connsiteY45" fmla="*/ 82189 h 101617"/>
                <a:gd name="connsiteX46" fmla="*/ 26776 w 121660"/>
                <a:gd name="connsiteY46" fmla="*/ 77408 h 101617"/>
                <a:gd name="connsiteX47" fmla="*/ 38076 w 121660"/>
                <a:gd name="connsiteY47" fmla="*/ 77408 h 101617"/>
                <a:gd name="connsiteX48" fmla="*/ 44695 w 121660"/>
                <a:gd name="connsiteY48" fmla="*/ 76700 h 101617"/>
                <a:gd name="connsiteX49" fmla="*/ 49989 w 121660"/>
                <a:gd name="connsiteY49" fmla="*/ 73951 h 101617"/>
                <a:gd name="connsiteX50" fmla="*/ 57269 w 121660"/>
                <a:gd name="connsiteY50" fmla="*/ 78324 h 101617"/>
                <a:gd name="connsiteX51" fmla="*/ 67295 w 121660"/>
                <a:gd name="connsiteY51" fmla="*/ 79749 h 101617"/>
                <a:gd name="connsiteX52" fmla="*/ 76609 w 121660"/>
                <a:gd name="connsiteY52" fmla="*/ 78324 h 101617"/>
                <a:gd name="connsiteX53" fmla="*/ 83380 w 121660"/>
                <a:gd name="connsiteY53" fmla="*/ 73951 h 101617"/>
                <a:gd name="connsiteX54" fmla="*/ 89387 w 121660"/>
                <a:gd name="connsiteY54" fmla="*/ 76596 h 101617"/>
                <a:gd name="connsiteX55" fmla="*/ 96210 w 121660"/>
                <a:gd name="connsiteY55" fmla="*/ 77408 h 101617"/>
                <a:gd name="connsiteX56" fmla="*/ 102012 w 121660"/>
                <a:gd name="connsiteY56" fmla="*/ 77408 h 101617"/>
                <a:gd name="connsiteX57" fmla="*/ 106545 w 121660"/>
                <a:gd name="connsiteY57" fmla="*/ 77356 h 101617"/>
                <a:gd name="connsiteX58" fmla="*/ 111378 w 121660"/>
                <a:gd name="connsiteY58" fmla="*/ 77156 h 101617"/>
                <a:gd name="connsiteX59" fmla="*/ 115706 w 121660"/>
                <a:gd name="connsiteY59" fmla="*/ 76800 h 101617"/>
                <a:gd name="connsiteX60" fmla="*/ 118810 w 121660"/>
                <a:gd name="connsiteY60" fmla="*/ 76292 h 101617"/>
                <a:gd name="connsiteX61" fmla="*/ 120487 w 121660"/>
                <a:gd name="connsiteY61" fmla="*/ 75068 h 101617"/>
                <a:gd name="connsiteX62" fmla="*/ 121152 w 121660"/>
                <a:gd name="connsiteY62" fmla="*/ 73343 h 101617"/>
                <a:gd name="connsiteX63" fmla="*/ 121557 w 121660"/>
                <a:gd name="connsiteY63" fmla="*/ 67286 h 101617"/>
                <a:gd name="connsiteX64" fmla="*/ 121661 w 121660"/>
                <a:gd name="connsiteY64" fmla="*/ 61237 h 101617"/>
                <a:gd name="connsiteX65" fmla="*/ 121661 w 121660"/>
                <a:gd name="connsiteY65" fmla="*/ 2137 h 101617"/>
                <a:gd name="connsiteX66" fmla="*/ 121100 w 121660"/>
                <a:gd name="connsiteY66" fmla="*/ 612 h 101617"/>
                <a:gd name="connsiteX67" fmla="*/ 119727 w 121660"/>
                <a:gd name="connsiteY67" fmla="*/ 0 h 101617"/>
                <a:gd name="connsiteX68" fmla="*/ 77069 w 121660"/>
                <a:gd name="connsiteY68" fmla="*/ 56292 h 101617"/>
                <a:gd name="connsiteX69" fmla="*/ 74727 w 121660"/>
                <a:gd name="connsiteY69" fmla="*/ 64962 h 101617"/>
                <a:gd name="connsiteX70" fmla="*/ 67295 w 121660"/>
                <a:gd name="connsiteY70" fmla="*/ 67642 h 101617"/>
                <a:gd name="connsiteX71" fmla="*/ 60984 w 121660"/>
                <a:gd name="connsiteY71" fmla="*/ 66074 h 101617"/>
                <a:gd name="connsiteX72" fmla="*/ 57725 w 121660"/>
                <a:gd name="connsiteY72" fmla="*/ 60857 h 101617"/>
                <a:gd name="connsiteX73" fmla="*/ 57421 w 121660"/>
                <a:gd name="connsiteY73" fmla="*/ 56292 h 101617"/>
                <a:gd name="connsiteX74" fmla="*/ 57421 w 121660"/>
                <a:gd name="connsiteY74" fmla="*/ 51939 h 101617"/>
                <a:gd name="connsiteX75" fmla="*/ 59763 w 121660"/>
                <a:gd name="connsiteY75" fmla="*/ 42969 h 101617"/>
                <a:gd name="connsiteX76" fmla="*/ 67295 w 121660"/>
                <a:gd name="connsiteY76" fmla="*/ 40181 h 101617"/>
                <a:gd name="connsiteX77" fmla="*/ 74775 w 121660"/>
                <a:gd name="connsiteY77" fmla="*/ 42969 h 101617"/>
                <a:gd name="connsiteX78" fmla="*/ 77070 w 121660"/>
                <a:gd name="connsiteY78" fmla="*/ 51939 h 101617"/>
                <a:gd name="connsiteX79" fmla="*/ 77070 w 121660"/>
                <a:gd name="connsiteY79" fmla="*/ 56292 h 10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121660" h="101617">
                  <a:moveTo>
                    <a:pt x="119727" y="0"/>
                  </a:moveTo>
                  <a:lnTo>
                    <a:pt x="110462" y="0"/>
                  </a:lnTo>
                  <a:cubicBezTo>
                    <a:pt x="109917" y="0"/>
                    <a:pt x="109440" y="204"/>
                    <a:pt x="109036" y="612"/>
                  </a:cubicBezTo>
                  <a:cubicBezTo>
                    <a:pt x="108627" y="1016"/>
                    <a:pt x="108427" y="1524"/>
                    <a:pt x="108427" y="2136"/>
                  </a:cubicBezTo>
                  <a:lnTo>
                    <a:pt x="108427" y="61033"/>
                  </a:lnTo>
                  <a:cubicBezTo>
                    <a:pt x="108427" y="62661"/>
                    <a:pt x="108171" y="63629"/>
                    <a:pt x="107662" y="63929"/>
                  </a:cubicBezTo>
                  <a:cubicBezTo>
                    <a:pt x="107154" y="64237"/>
                    <a:pt x="106085" y="64389"/>
                    <a:pt x="104455" y="64389"/>
                  </a:cubicBezTo>
                  <a:lnTo>
                    <a:pt x="95906" y="64389"/>
                  </a:lnTo>
                  <a:cubicBezTo>
                    <a:pt x="95498" y="64389"/>
                    <a:pt x="94953" y="64337"/>
                    <a:pt x="94272" y="64237"/>
                  </a:cubicBezTo>
                  <a:cubicBezTo>
                    <a:pt x="93596" y="64133"/>
                    <a:pt x="92951" y="63969"/>
                    <a:pt x="92342" y="63725"/>
                  </a:cubicBezTo>
                  <a:cubicBezTo>
                    <a:pt x="91730" y="63489"/>
                    <a:pt x="91169" y="63169"/>
                    <a:pt x="90660" y="62761"/>
                  </a:cubicBezTo>
                  <a:cubicBezTo>
                    <a:pt x="90152" y="62357"/>
                    <a:pt x="89831" y="61813"/>
                    <a:pt x="89695" y="61133"/>
                  </a:cubicBezTo>
                  <a:cubicBezTo>
                    <a:pt x="89831" y="60457"/>
                    <a:pt x="89895" y="59760"/>
                    <a:pt x="89895" y="59048"/>
                  </a:cubicBezTo>
                  <a:lnTo>
                    <a:pt x="89895" y="50963"/>
                  </a:lnTo>
                  <a:cubicBezTo>
                    <a:pt x="89895" y="43437"/>
                    <a:pt x="87893" y="37792"/>
                    <a:pt x="83889" y="34023"/>
                  </a:cubicBezTo>
                  <a:cubicBezTo>
                    <a:pt x="79885" y="30262"/>
                    <a:pt x="74423" y="28382"/>
                    <a:pt x="67500" y="28382"/>
                  </a:cubicBezTo>
                  <a:cubicBezTo>
                    <a:pt x="60508" y="28382"/>
                    <a:pt x="54942" y="30295"/>
                    <a:pt x="50802" y="34127"/>
                  </a:cubicBezTo>
                  <a:cubicBezTo>
                    <a:pt x="46661" y="37960"/>
                    <a:pt x="44591" y="43605"/>
                    <a:pt x="44591" y="51063"/>
                  </a:cubicBezTo>
                  <a:lnTo>
                    <a:pt x="44591" y="59609"/>
                  </a:lnTo>
                  <a:cubicBezTo>
                    <a:pt x="44591" y="60625"/>
                    <a:pt x="44491" y="61441"/>
                    <a:pt x="44287" y="62049"/>
                  </a:cubicBezTo>
                  <a:cubicBezTo>
                    <a:pt x="44151" y="62593"/>
                    <a:pt x="43879" y="63033"/>
                    <a:pt x="43474" y="63373"/>
                  </a:cubicBezTo>
                  <a:cubicBezTo>
                    <a:pt x="43066" y="63713"/>
                    <a:pt x="42573" y="63949"/>
                    <a:pt x="41996" y="64082"/>
                  </a:cubicBezTo>
                  <a:cubicBezTo>
                    <a:pt x="41420" y="64222"/>
                    <a:pt x="40807" y="64306"/>
                    <a:pt x="40167" y="64338"/>
                  </a:cubicBezTo>
                  <a:cubicBezTo>
                    <a:pt x="39518" y="64374"/>
                    <a:pt x="38961" y="64390"/>
                    <a:pt x="38485" y="64390"/>
                  </a:cubicBezTo>
                  <a:lnTo>
                    <a:pt x="27081" y="64390"/>
                  </a:lnTo>
                  <a:lnTo>
                    <a:pt x="27081" y="35604"/>
                  </a:lnTo>
                  <a:cubicBezTo>
                    <a:pt x="27081" y="35060"/>
                    <a:pt x="26896" y="34603"/>
                    <a:pt x="26524" y="34228"/>
                  </a:cubicBezTo>
                  <a:cubicBezTo>
                    <a:pt x="26152" y="33855"/>
                    <a:pt x="25691" y="33671"/>
                    <a:pt x="25147" y="33671"/>
                  </a:cubicBezTo>
                  <a:lnTo>
                    <a:pt x="16289" y="33671"/>
                  </a:lnTo>
                  <a:cubicBezTo>
                    <a:pt x="15681" y="33671"/>
                    <a:pt x="15188" y="33856"/>
                    <a:pt x="14816" y="34228"/>
                  </a:cubicBezTo>
                  <a:cubicBezTo>
                    <a:pt x="14444" y="34604"/>
                    <a:pt x="14255" y="35060"/>
                    <a:pt x="14255" y="35604"/>
                  </a:cubicBezTo>
                  <a:lnTo>
                    <a:pt x="14255" y="81273"/>
                  </a:lnTo>
                  <a:cubicBezTo>
                    <a:pt x="14255" y="83374"/>
                    <a:pt x="14067" y="85022"/>
                    <a:pt x="13695" y="86206"/>
                  </a:cubicBezTo>
                  <a:cubicBezTo>
                    <a:pt x="13318" y="87395"/>
                    <a:pt x="12729" y="88295"/>
                    <a:pt x="11913" y="88903"/>
                  </a:cubicBezTo>
                  <a:cubicBezTo>
                    <a:pt x="11100" y="89515"/>
                    <a:pt x="10031" y="89903"/>
                    <a:pt x="8705" y="90075"/>
                  </a:cubicBezTo>
                  <a:cubicBezTo>
                    <a:pt x="7384" y="90243"/>
                    <a:pt x="5766" y="90327"/>
                    <a:pt x="3868" y="90327"/>
                  </a:cubicBezTo>
                  <a:lnTo>
                    <a:pt x="1734" y="90327"/>
                  </a:lnTo>
                  <a:cubicBezTo>
                    <a:pt x="581" y="90327"/>
                    <a:pt x="0" y="90835"/>
                    <a:pt x="0" y="91851"/>
                  </a:cubicBezTo>
                  <a:lnTo>
                    <a:pt x="0" y="99381"/>
                  </a:lnTo>
                  <a:cubicBezTo>
                    <a:pt x="0" y="100465"/>
                    <a:pt x="476" y="101113"/>
                    <a:pt x="1430" y="101313"/>
                  </a:cubicBezTo>
                  <a:cubicBezTo>
                    <a:pt x="2310" y="101449"/>
                    <a:pt x="3464" y="101534"/>
                    <a:pt x="4889" y="101569"/>
                  </a:cubicBezTo>
                  <a:cubicBezTo>
                    <a:pt x="6315" y="101601"/>
                    <a:pt x="7296" y="101617"/>
                    <a:pt x="7840" y="101617"/>
                  </a:cubicBezTo>
                  <a:cubicBezTo>
                    <a:pt x="12117" y="101617"/>
                    <a:pt x="15613" y="101025"/>
                    <a:pt x="18327" y="99841"/>
                  </a:cubicBezTo>
                  <a:cubicBezTo>
                    <a:pt x="21042" y="98653"/>
                    <a:pt x="23181" y="96596"/>
                    <a:pt x="24742" y="93684"/>
                  </a:cubicBezTo>
                  <a:cubicBezTo>
                    <a:pt x="25487" y="92263"/>
                    <a:pt x="26016" y="90563"/>
                    <a:pt x="26320" y="88599"/>
                  </a:cubicBezTo>
                  <a:cubicBezTo>
                    <a:pt x="26624" y="86630"/>
                    <a:pt x="26776" y="84498"/>
                    <a:pt x="26776" y="82189"/>
                  </a:cubicBezTo>
                  <a:lnTo>
                    <a:pt x="26776" y="77408"/>
                  </a:lnTo>
                  <a:lnTo>
                    <a:pt x="38076" y="77408"/>
                  </a:lnTo>
                  <a:cubicBezTo>
                    <a:pt x="40319" y="77408"/>
                    <a:pt x="42521" y="77172"/>
                    <a:pt x="44695" y="76700"/>
                  </a:cubicBezTo>
                  <a:cubicBezTo>
                    <a:pt x="46866" y="76224"/>
                    <a:pt x="48631" y="75308"/>
                    <a:pt x="49989" y="73951"/>
                  </a:cubicBezTo>
                  <a:cubicBezTo>
                    <a:pt x="51619" y="75920"/>
                    <a:pt x="54045" y="77376"/>
                    <a:pt x="57269" y="78324"/>
                  </a:cubicBezTo>
                  <a:cubicBezTo>
                    <a:pt x="60492" y="79273"/>
                    <a:pt x="63835" y="79749"/>
                    <a:pt x="67295" y="79749"/>
                  </a:cubicBezTo>
                  <a:cubicBezTo>
                    <a:pt x="70755" y="79749"/>
                    <a:pt x="73862" y="79273"/>
                    <a:pt x="76609" y="78324"/>
                  </a:cubicBezTo>
                  <a:cubicBezTo>
                    <a:pt x="79360" y="77376"/>
                    <a:pt x="81614" y="75920"/>
                    <a:pt x="83380" y="73951"/>
                  </a:cubicBezTo>
                  <a:cubicBezTo>
                    <a:pt x="85146" y="75172"/>
                    <a:pt x="87148" y="76052"/>
                    <a:pt x="89387" y="76596"/>
                  </a:cubicBezTo>
                  <a:cubicBezTo>
                    <a:pt x="91629" y="77140"/>
                    <a:pt x="93903" y="77408"/>
                    <a:pt x="96210" y="77408"/>
                  </a:cubicBezTo>
                  <a:lnTo>
                    <a:pt x="102012" y="77408"/>
                  </a:lnTo>
                  <a:cubicBezTo>
                    <a:pt x="103369" y="77408"/>
                    <a:pt x="104879" y="77392"/>
                    <a:pt x="106545" y="77356"/>
                  </a:cubicBezTo>
                  <a:cubicBezTo>
                    <a:pt x="108202" y="77324"/>
                    <a:pt x="109812" y="77256"/>
                    <a:pt x="111378" y="77156"/>
                  </a:cubicBezTo>
                  <a:cubicBezTo>
                    <a:pt x="112939" y="77052"/>
                    <a:pt x="114381" y="76936"/>
                    <a:pt x="115706" y="76800"/>
                  </a:cubicBezTo>
                  <a:cubicBezTo>
                    <a:pt x="117028" y="76664"/>
                    <a:pt x="118061" y="76492"/>
                    <a:pt x="118810" y="76292"/>
                  </a:cubicBezTo>
                  <a:cubicBezTo>
                    <a:pt x="119623" y="75952"/>
                    <a:pt x="120183" y="75544"/>
                    <a:pt x="120487" y="75068"/>
                  </a:cubicBezTo>
                  <a:cubicBezTo>
                    <a:pt x="120796" y="74596"/>
                    <a:pt x="121016" y="74020"/>
                    <a:pt x="121152" y="73343"/>
                  </a:cubicBezTo>
                  <a:cubicBezTo>
                    <a:pt x="121357" y="71511"/>
                    <a:pt x="121488" y="69495"/>
                    <a:pt x="121557" y="67286"/>
                  </a:cubicBezTo>
                  <a:cubicBezTo>
                    <a:pt x="121625" y="65086"/>
                    <a:pt x="121661" y="63065"/>
                    <a:pt x="121661" y="61237"/>
                  </a:cubicBezTo>
                  <a:lnTo>
                    <a:pt x="121661" y="2137"/>
                  </a:lnTo>
                  <a:cubicBezTo>
                    <a:pt x="121661" y="1525"/>
                    <a:pt x="121473" y="1016"/>
                    <a:pt x="121100" y="612"/>
                  </a:cubicBezTo>
                  <a:cubicBezTo>
                    <a:pt x="120728" y="204"/>
                    <a:pt x="120267" y="0"/>
                    <a:pt x="119727" y="0"/>
                  </a:cubicBezTo>
                  <a:moveTo>
                    <a:pt x="77069" y="56292"/>
                  </a:moveTo>
                  <a:cubicBezTo>
                    <a:pt x="77069" y="60281"/>
                    <a:pt x="76289" y="63169"/>
                    <a:pt x="74727" y="64962"/>
                  </a:cubicBezTo>
                  <a:cubicBezTo>
                    <a:pt x="73165" y="66750"/>
                    <a:pt x="70686" y="67642"/>
                    <a:pt x="67295" y="67642"/>
                  </a:cubicBezTo>
                  <a:cubicBezTo>
                    <a:pt x="64712" y="67642"/>
                    <a:pt x="62614" y="67122"/>
                    <a:pt x="60984" y="66074"/>
                  </a:cubicBezTo>
                  <a:cubicBezTo>
                    <a:pt x="59355" y="65026"/>
                    <a:pt x="58270" y="63290"/>
                    <a:pt x="57725" y="60857"/>
                  </a:cubicBezTo>
                  <a:cubicBezTo>
                    <a:pt x="57521" y="59437"/>
                    <a:pt x="57421" y="57917"/>
                    <a:pt x="57421" y="56292"/>
                  </a:cubicBezTo>
                  <a:lnTo>
                    <a:pt x="57421" y="51939"/>
                  </a:lnTo>
                  <a:cubicBezTo>
                    <a:pt x="57421" y="47814"/>
                    <a:pt x="58201" y="44826"/>
                    <a:pt x="59763" y="42969"/>
                  </a:cubicBezTo>
                  <a:cubicBezTo>
                    <a:pt x="61325" y="41109"/>
                    <a:pt x="63835" y="40181"/>
                    <a:pt x="67295" y="40181"/>
                  </a:cubicBezTo>
                  <a:cubicBezTo>
                    <a:pt x="70755" y="40181"/>
                    <a:pt x="73249" y="41109"/>
                    <a:pt x="74775" y="42969"/>
                  </a:cubicBezTo>
                  <a:cubicBezTo>
                    <a:pt x="76305" y="44826"/>
                    <a:pt x="77070" y="47814"/>
                    <a:pt x="77070" y="51939"/>
                  </a:cubicBezTo>
                  <a:lnTo>
                    <a:pt x="77070" y="56292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1" name="Freeform 90">
              <a:extLst>
                <a:ext uri="{FF2B5EF4-FFF2-40B4-BE49-F238E27FC236}">
                  <a16:creationId xmlns:a16="http://schemas.microsoft.com/office/drawing/2014/main" id="{6381C7AC-ED9A-905D-2785-C71C8BDBEF42}"/>
                </a:ext>
              </a:extLst>
            </p:cNvPr>
            <p:cNvSpPr/>
            <p:nvPr/>
          </p:nvSpPr>
          <p:spPr>
            <a:xfrm>
              <a:off x="11180522" y="6074889"/>
              <a:ext cx="13237" cy="77407"/>
            </a:xfrm>
            <a:custGeom>
              <a:avLst/>
              <a:gdLst>
                <a:gd name="connsiteX0" fmla="*/ 2038 w 13237"/>
                <a:gd name="connsiteY0" fmla="*/ 77408 h 77407"/>
                <a:gd name="connsiteX1" fmla="*/ 11200 w 13237"/>
                <a:gd name="connsiteY1" fmla="*/ 77408 h 77407"/>
                <a:gd name="connsiteX2" fmla="*/ 12677 w 13237"/>
                <a:gd name="connsiteY2" fmla="*/ 76744 h 77407"/>
                <a:gd name="connsiteX3" fmla="*/ 13238 w 13237"/>
                <a:gd name="connsiteY3" fmla="*/ 75272 h 77407"/>
                <a:gd name="connsiteX4" fmla="*/ 13238 w 13237"/>
                <a:gd name="connsiteY4" fmla="*/ 2032 h 77407"/>
                <a:gd name="connsiteX5" fmla="*/ 12677 w 13237"/>
                <a:gd name="connsiteY5" fmla="*/ 608 h 77407"/>
                <a:gd name="connsiteX6" fmla="*/ 11200 w 13237"/>
                <a:gd name="connsiteY6" fmla="*/ 0 h 77407"/>
                <a:gd name="connsiteX7" fmla="*/ 2038 w 13237"/>
                <a:gd name="connsiteY7" fmla="*/ 0 h 77407"/>
                <a:gd name="connsiteX8" fmla="*/ 561 w 13237"/>
                <a:gd name="connsiteY8" fmla="*/ 608 h 77407"/>
                <a:gd name="connsiteX9" fmla="*/ 0 w 13237"/>
                <a:gd name="connsiteY9" fmla="*/ 2032 h 77407"/>
                <a:gd name="connsiteX10" fmla="*/ 0 w 13237"/>
                <a:gd name="connsiteY10" fmla="*/ 75272 h 77407"/>
                <a:gd name="connsiteX11" fmla="*/ 561 w 13237"/>
                <a:gd name="connsiteY11" fmla="*/ 76744 h 77407"/>
                <a:gd name="connsiteX12" fmla="*/ 2038 w 13237"/>
                <a:gd name="connsiteY12" fmla="*/ 77408 h 77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37" h="77407">
                  <a:moveTo>
                    <a:pt x="2038" y="77408"/>
                  </a:moveTo>
                  <a:lnTo>
                    <a:pt x="11200" y="77408"/>
                  </a:lnTo>
                  <a:cubicBezTo>
                    <a:pt x="11808" y="77408"/>
                    <a:pt x="12301" y="77188"/>
                    <a:pt x="12677" y="76744"/>
                  </a:cubicBezTo>
                  <a:cubicBezTo>
                    <a:pt x="13050" y="76304"/>
                    <a:pt x="13238" y="75816"/>
                    <a:pt x="13238" y="75272"/>
                  </a:cubicBezTo>
                  <a:lnTo>
                    <a:pt x="13238" y="2032"/>
                  </a:lnTo>
                  <a:cubicBezTo>
                    <a:pt x="13238" y="1488"/>
                    <a:pt x="13050" y="1012"/>
                    <a:pt x="12677" y="608"/>
                  </a:cubicBezTo>
                  <a:cubicBezTo>
                    <a:pt x="12301" y="200"/>
                    <a:pt x="11808" y="0"/>
                    <a:pt x="11200" y="0"/>
                  </a:cubicBezTo>
                  <a:lnTo>
                    <a:pt x="2038" y="0"/>
                  </a:lnTo>
                  <a:cubicBezTo>
                    <a:pt x="1426" y="0"/>
                    <a:pt x="933" y="200"/>
                    <a:pt x="561" y="608"/>
                  </a:cubicBezTo>
                  <a:cubicBezTo>
                    <a:pt x="188" y="1012"/>
                    <a:pt x="0" y="1488"/>
                    <a:pt x="0" y="2032"/>
                  </a:cubicBezTo>
                  <a:lnTo>
                    <a:pt x="0" y="75272"/>
                  </a:lnTo>
                  <a:cubicBezTo>
                    <a:pt x="0" y="75816"/>
                    <a:pt x="188" y="76304"/>
                    <a:pt x="561" y="76744"/>
                  </a:cubicBezTo>
                  <a:cubicBezTo>
                    <a:pt x="933" y="77188"/>
                    <a:pt x="1426" y="77408"/>
                    <a:pt x="2038" y="7740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2" name="Freeform 91">
              <a:extLst>
                <a:ext uri="{FF2B5EF4-FFF2-40B4-BE49-F238E27FC236}">
                  <a16:creationId xmlns:a16="http://schemas.microsoft.com/office/drawing/2014/main" id="{F611CB5C-88F0-5384-A4CD-830681025227}"/>
                </a:ext>
              </a:extLst>
            </p:cNvPr>
            <p:cNvSpPr/>
            <p:nvPr/>
          </p:nvSpPr>
          <p:spPr>
            <a:xfrm>
              <a:off x="10338181" y="6225026"/>
              <a:ext cx="216357" cy="58480"/>
            </a:xfrm>
            <a:custGeom>
              <a:avLst/>
              <a:gdLst>
                <a:gd name="connsiteX0" fmla="*/ 72384 w 216357"/>
                <a:gd name="connsiteY0" fmla="*/ 18616 h 58480"/>
                <a:gd name="connsiteX1" fmla="*/ 72384 w 216357"/>
                <a:gd name="connsiteY1" fmla="*/ 36515 h 58480"/>
                <a:gd name="connsiteX2" fmla="*/ 73301 w 216357"/>
                <a:gd name="connsiteY2" fmla="*/ 42977 h 58480"/>
                <a:gd name="connsiteX3" fmla="*/ 76000 w 216357"/>
                <a:gd name="connsiteY3" fmla="*/ 46894 h 58480"/>
                <a:gd name="connsiteX4" fmla="*/ 80429 w 216357"/>
                <a:gd name="connsiteY4" fmla="*/ 48826 h 58480"/>
                <a:gd name="connsiteX5" fmla="*/ 86639 w 216357"/>
                <a:gd name="connsiteY5" fmla="*/ 49334 h 58480"/>
                <a:gd name="connsiteX6" fmla="*/ 197217 w 216357"/>
                <a:gd name="connsiteY6" fmla="*/ 49334 h 58480"/>
                <a:gd name="connsiteX7" fmla="*/ 201693 w 216357"/>
                <a:gd name="connsiteY7" fmla="*/ 49282 h 58480"/>
                <a:gd name="connsiteX8" fmla="*/ 206426 w 216357"/>
                <a:gd name="connsiteY8" fmla="*/ 49078 h 58480"/>
                <a:gd name="connsiteX9" fmla="*/ 210603 w 216357"/>
                <a:gd name="connsiteY9" fmla="*/ 48722 h 58480"/>
                <a:gd name="connsiteX10" fmla="*/ 213606 w 216357"/>
                <a:gd name="connsiteY10" fmla="*/ 48214 h 58480"/>
                <a:gd name="connsiteX11" fmla="*/ 215284 w 216357"/>
                <a:gd name="connsiteY11" fmla="*/ 46998 h 58480"/>
                <a:gd name="connsiteX12" fmla="*/ 215949 w 216357"/>
                <a:gd name="connsiteY12" fmla="*/ 45265 h 58480"/>
                <a:gd name="connsiteX13" fmla="*/ 216305 w 216357"/>
                <a:gd name="connsiteY13" fmla="*/ 38096 h 58480"/>
                <a:gd name="connsiteX14" fmla="*/ 216357 w 216357"/>
                <a:gd name="connsiteY14" fmla="*/ 27158 h 58480"/>
                <a:gd name="connsiteX15" fmla="*/ 216357 w 216357"/>
                <a:gd name="connsiteY15" fmla="*/ 17700 h 58480"/>
                <a:gd name="connsiteX16" fmla="*/ 216305 w 216357"/>
                <a:gd name="connsiteY16" fmla="*/ 12971 h 58480"/>
                <a:gd name="connsiteX17" fmla="*/ 216153 w 216357"/>
                <a:gd name="connsiteY17" fmla="*/ 7221 h 58480"/>
                <a:gd name="connsiteX18" fmla="*/ 215540 w 216357"/>
                <a:gd name="connsiteY18" fmla="*/ 5849 h 58480"/>
                <a:gd name="connsiteX19" fmla="*/ 213911 w 216357"/>
                <a:gd name="connsiteY19" fmla="*/ 5289 h 58480"/>
                <a:gd name="connsiteX20" fmla="*/ 205362 w 216357"/>
                <a:gd name="connsiteY20" fmla="*/ 5289 h 58480"/>
                <a:gd name="connsiteX21" fmla="*/ 203884 w 216357"/>
                <a:gd name="connsiteY21" fmla="*/ 5849 h 58480"/>
                <a:gd name="connsiteX22" fmla="*/ 203323 w 216357"/>
                <a:gd name="connsiteY22" fmla="*/ 7221 h 58480"/>
                <a:gd name="connsiteX23" fmla="*/ 203527 w 216357"/>
                <a:gd name="connsiteY23" fmla="*/ 20852 h 58480"/>
                <a:gd name="connsiteX24" fmla="*/ 203527 w 216357"/>
                <a:gd name="connsiteY24" fmla="*/ 32959 h 58480"/>
                <a:gd name="connsiteX25" fmla="*/ 202715 w 216357"/>
                <a:gd name="connsiteY25" fmla="*/ 35855 h 58480"/>
                <a:gd name="connsiteX26" fmla="*/ 199455 w 216357"/>
                <a:gd name="connsiteY26" fmla="*/ 36315 h 58480"/>
                <a:gd name="connsiteX27" fmla="*/ 192736 w 216357"/>
                <a:gd name="connsiteY27" fmla="*/ 36315 h 58480"/>
                <a:gd name="connsiteX28" fmla="*/ 191415 w 216357"/>
                <a:gd name="connsiteY28" fmla="*/ 36011 h 58480"/>
                <a:gd name="connsiteX29" fmla="*/ 190398 w 216357"/>
                <a:gd name="connsiteY29" fmla="*/ 34891 h 58480"/>
                <a:gd name="connsiteX30" fmla="*/ 189685 w 216357"/>
                <a:gd name="connsiteY30" fmla="*/ 33467 h 58480"/>
                <a:gd name="connsiteX31" fmla="*/ 188768 w 216357"/>
                <a:gd name="connsiteY31" fmla="*/ 31278 h 58480"/>
                <a:gd name="connsiteX32" fmla="*/ 187747 w 216357"/>
                <a:gd name="connsiteY32" fmla="*/ 28942 h 58480"/>
                <a:gd name="connsiteX33" fmla="*/ 186938 w 216357"/>
                <a:gd name="connsiteY33" fmla="*/ 26958 h 58480"/>
                <a:gd name="connsiteX34" fmla="*/ 185613 w 216357"/>
                <a:gd name="connsiteY34" fmla="*/ 24109 h 58480"/>
                <a:gd name="connsiteX35" fmla="*/ 178994 w 216357"/>
                <a:gd name="connsiteY35" fmla="*/ 12563 h 58480"/>
                <a:gd name="connsiteX36" fmla="*/ 171257 w 216357"/>
                <a:gd name="connsiteY36" fmla="*/ 5137 h 58480"/>
                <a:gd name="connsiteX37" fmla="*/ 162296 w 216357"/>
                <a:gd name="connsiteY37" fmla="*/ 1168 h 58480"/>
                <a:gd name="connsiteX38" fmla="*/ 151913 w 216357"/>
                <a:gd name="connsiteY38" fmla="*/ 0 h 58480"/>
                <a:gd name="connsiteX39" fmla="*/ 146876 w 216357"/>
                <a:gd name="connsiteY39" fmla="*/ 204 h 58480"/>
                <a:gd name="connsiteX40" fmla="*/ 141938 w 216357"/>
                <a:gd name="connsiteY40" fmla="*/ 916 h 58480"/>
                <a:gd name="connsiteX41" fmla="*/ 139900 w 216357"/>
                <a:gd name="connsiteY41" fmla="*/ 2849 h 58480"/>
                <a:gd name="connsiteX42" fmla="*/ 139900 w 216357"/>
                <a:gd name="connsiteY42" fmla="*/ 10374 h 58480"/>
                <a:gd name="connsiteX43" fmla="*/ 142038 w 216357"/>
                <a:gd name="connsiteY43" fmla="*/ 12003 h 58480"/>
                <a:gd name="connsiteX44" fmla="*/ 144994 w 216357"/>
                <a:gd name="connsiteY44" fmla="*/ 11851 h 58480"/>
                <a:gd name="connsiteX45" fmla="*/ 147536 w 216357"/>
                <a:gd name="connsiteY45" fmla="*/ 11799 h 58480"/>
                <a:gd name="connsiteX46" fmla="*/ 162805 w 216357"/>
                <a:gd name="connsiteY46" fmla="*/ 15515 h 58480"/>
                <a:gd name="connsiteX47" fmla="*/ 171358 w 216357"/>
                <a:gd name="connsiteY47" fmla="*/ 25734 h 58480"/>
                <a:gd name="connsiteX48" fmla="*/ 173396 w 216357"/>
                <a:gd name="connsiteY48" fmla="*/ 30010 h 58480"/>
                <a:gd name="connsiteX49" fmla="*/ 176143 w 216357"/>
                <a:gd name="connsiteY49" fmla="*/ 36316 h 58480"/>
                <a:gd name="connsiteX50" fmla="*/ 89995 w 216357"/>
                <a:gd name="connsiteY50" fmla="*/ 36316 h 58480"/>
                <a:gd name="connsiteX51" fmla="*/ 86332 w 216357"/>
                <a:gd name="connsiteY51" fmla="*/ 35651 h 58480"/>
                <a:gd name="connsiteX52" fmla="*/ 85315 w 216357"/>
                <a:gd name="connsiteY52" fmla="*/ 32755 h 58480"/>
                <a:gd name="connsiteX53" fmla="*/ 85315 w 216357"/>
                <a:gd name="connsiteY53" fmla="*/ 9666 h 58480"/>
                <a:gd name="connsiteX54" fmla="*/ 84854 w 216357"/>
                <a:gd name="connsiteY54" fmla="*/ 8242 h 58480"/>
                <a:gd name="connsiteX55" fmla="*/ 83585 w 216357"/>
                <a:gd name="connsiteY55" fmla="*/ 7630 h 58480"/>
                <a:gd name="connsiteX56" fmla="*/ 76966 w 216357"/>
                <a:gd name="connsiteY56" fmla="*/ 6717 h 58480"/>
                <a:gd name="connsiteX57" fmla="*/ 68925 w 216357"/>
                <a:gd name="connsiteY57" fmla="*/ 6305 h 58480"/>
                <a:gd name="connsiteX58" fmla="*/ 49529 w 216357"/>
                <a:gd name="connsiteY58" fmla="*/ 11798 h 58480"/>
                <a:gd name="connsiteX59" fmla="*/ 42757 w 216357"/>
                <a:gd name="connsiteY59" fmla="*/ 28890 h 58480"/>
                <a:gd name="connsiteX60" fmla="*/ 42757 w 216357"/>
                <a:gd name="connsiteY60" fmla="*/ 29694 h 58480"/>
                <a:gd name="connsiteX61" fmla="*/ 42453 w 216357"/>
                <a:gd name="connsiteY61" fmla="*/ 45157 h 58480"/>
                <a:gd name="connsiteX62" fmla="*/ 38024 w 216357"/>
                <a:gd name="connsiteY62" fmla="*/ 45613 h 58480"/>
                <a:gd name="connsiteX63" fmla="*/ 32987 w 216357"/>
                <a:gd name="connsiteY63" fmla="*/ 45765 h 58480"/>
                <a:gd name="connsiteX64" fmla="*/ 22091 w 216357"/>
                <a:gd name="connsiteY64" fmla="*/ 43885 h 58480"/>
                <a:gd name="connsiteX65" fmla="*/ 15881 w 216357"/>
                <a:gd name="connsiteY65" fmla="*/ 38696 h 58480"/>
                <a:gd name="connsiteX66" fmla="*/ 13082 w 216357"/>
                <a:gd name="connsiteY66" fmla="*/ 30862 h 58480"/>
                <a:gd name="connsiteX67" fmla="*/ 12421 w 216357"/>
                <a:gd name="connsiteY67" fmla="*/ 21048 h 58480"/>
                <a:gd name="connsiteX68" fmla="*/ 12573 w 216357"/>
                <a:gd name="connsiteY68" fmla="*/ 17331 h 58480"/>
                <a:gd name="connsiteX69" fmla="*/ 12930 w 216357"/>
                <a:gd name="connsiteY69" fmla="*/ 12810 h 58480"/>
                <a:gd name="connsiteX70" fmla="*/ 11200 w 216357"/>
                <a:gd name="connsiteY70" fmla="*/ 10878 h 58480"/>
                <a:gd name="connsiteX71" fmla="*/ 3360 w 216357"/>
                <a:gd name="connsiteY71" fmla="*/ 10878 h 58480"/>
                <a:gd name="connsiteX72" fmla="*/ 1321 w 216357"/>
                <a:gd name="connsiteY72" fmla="*/ 12910 h 58480"/>
                <a:gd name="connsiteX73" fmla="*/ 765 w 216357"/>
                <a:gd name="connsiteY73" fmla="*/ 16419 h 58480"/>
                <a:gd name="connsiteX74" fmla="*/ 356 w 216357"/>
                <a:gd name="connsiteY74" fmla="*/ 20132 h 58480"/>
                <a:gd name="connsiteX75" fmla="*/ 100 w 216357"/>
                <a:gd name="connsiteY75" fmla="*/ 23589 h 58480"/>
                <a:gd name="connsiteX76" fmla="*/ 0 w 216357"/>
                <a:gd name="connsiteY76" fmla="*/ 26337 h 58480"/>
                <a:gd name="connsiteX77" fmla="*/ 1834 w 216357"/>
                <a:gd name="connsiteY77" fmla="*/ 40272 h 58480"/>
                <a:gd name="connsiteX78" fmla="*/ 7584 w 216357"/>
                <a:gd name="connsiteY78" fmla="*/ 50290 h 58480"/>
                <a:gd name="connsiteX79" fmla="*/ 17715 w 216357"/>
                <a:gd name="connsiteY79" fmla="*/ 56396 h 58480"/>
                <a:gd name="connsiteX80" fmla="*/ 32683 w 216357"/>
                <a:gd name="connsiteY80" fmla="*/ 58480 h 58480"/>
                <a:gd name="connsiteX81" fmla="*/ 43523 w 216357"/>
                <a:gd name="connsiteY81" fmla="*/ 58076 h 58480"/>
                <a:gd name="connsiteX82" fmla="*/ 53041 w 216357"/>
                <a:gd name="connsiteY82" fmla="*/ 56956 h 58480"/>
                <a:gd name="connsiteX83" fmla="*/ 55283 w 216357"/>
                <a:gd name="connsiteY83" fmla="*/ 54719 h 58480"/>
                <a:gd name="connsiteX84" fmla="*/ 55687 w 216357"/>
                <a:gd name="connsiteY84" fmla="*/ 30110 h 58480"/>
                <a:gd name="connsiteX85" fmla="*/ 58643 w 216357"/>
                <a:gd name="connsiteY85" fmla="*/ 20800 h 58480"/>
                <a:gd name="connsiteX86" fmla="*/ 67396 w 216357"/>
                <a:gd name="connsiteY86" fmla="*/ 18208 h 58480"/>
                <a:gd name="connsiteX87" fmla="*/ 69839 w 216357"/>
                <a:gd name="connsiteY87" fmla="*/ 18312 h 58480"/>
                <a:gd name="connsiteX88" fmla="*/ 72385 w 216357"/>
                <a:gd name="connsiteY88" fmla="*/ 18616 h 5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216357" h="58480">
                  <a:moveTo>
                    <a:pt x="72384" y="18616"/>
                  </a:moveTo>
                  <a:lnTo>
                    <a:pt x="72384" y="36515"/>
                  </a:lnTo>
                  <a:cubicBezTo>
                    <a:pt x="72384" y="39164"/>
                    <a:pt x="72688" y="41312"/>
                    <a:pt x="73301" y="42977"/>
                  </a:cubicBezTo>
                  <a:cubicBezTo>
                    <a:pt x="73909" y="44641"/>
                    <a:pt x="74811" y="45941"/>
                    <a:pt x="76000" y="46894"/>
                  </a:cubicBezTo>
                  <a:cubicBezTo>
                    <a:pt x="77185" y="47842"/>
                    <a:pt x="78663" y="48486"/>
                    <a:pt x="80429" y="48826"/>
                  </a:cubicBezTo>
                  <a:cubicBezTo>
                    <a:pt x="82195" y="49166"/>
                    <a:pt x="84261" y="49334"/>
                    <a:pt x="86639" y="49334"/>
                  </a:cubicBezTo>
                  <a:lnTo>
                    <a:pt x="197217" y="49334"/>
                  </a:lnTo>
                  <a:cubicBezTo>
                    <a:pt x="198570" y="49334"/>
                    <a:pt x="200068" y="49318"/>
                    <a:pt x="201693" y="49282"/>
                  </a:cubicBezTo>
                  <a:cubicBezTo>
                    <a:pt x="203323" y="49250"/>
                    <a:pt x="204905" y="49182"/>
                    <a:pt x="206426" y="49078"/>
                  </a:cubicBezTo>
                  <a:cubicBezTo>
                    <a:pt x="207956" y="48978"/>
                    <a:pt x="209349" y="48858"/>
                    <a:pt x="210603" y="48722"/>
                  </a:cubicBezTo>
                  <a:cubicBezTo>
                    <a:pt x="211860" y="48590"/>
                    <a:pt x="212857" y="48422"/>
                    <a:pt x="213606" y="48214"/>
                  </a:cubicBezTo>
                  <a:cubicBezTo>
                    <a:pt x="214423" y="47874"/>
                    <a:pt x="214979" y="47470"/>
                    <a:pt x="215284" y="46998"/>
                  </a:cubicBezTo>
                  <a:cubicBezTo>
                    <a:pt x="215592" y="46522"/>
                    <a:pt x="215813" y="45942"/>
                    <a:pt x="215949" y="45265"/>
                  </a:cubicBezTo>
                  <a:cubicBezTo>
                    <a:pt x="216153" y="43433"/>
                    <a:pt x="216269" y="41045"/>
                    <a:pt x="216305" y="38096"/>
                  </a:cubicBezTo>
                  <a:cubicBezTo>
                    <a:pt x="216337" y="35147"/>
                    <a:pt x="216357" y="31499"/>
                    <a:pt x="216357" y="27158"/>
                  </a:cubicBezTo>
                  <a:lnTo>
                    <a:pt x="216357" y="17700"/>
                  </a:lnTo>
                  <a:cubicBezTo>
                    <a:pt x="216357" y="16211"/>
                    <a:pt x="216337" y="14631"/>
                    <a:pt x="216305" y="12971"/>
                  </a:cubicBezTo>
                  <a:cubicBezTo>
                    <a:pt x="216269" y="11306"/>
                    <a:pt x="216217" y="9394"/>
                    <a:pt x="216153" y="7221"/>
                  </a:cubicBezTo>
                  <a:cubicBezTo>
                    <a:pt x="216085" y="6681"/>
                    <a:pt x="215877" y="6225"/>
                    <a:pt x="215540" y="5849"/>
                  </a:cubicBezTo>
                  <a:cubicBezTo>
                    <a:pt x="215200" y="5477"/>
                    <a:pt x="214655" y="5289"/>
                    <a:pt x="213911" y="5289"/>
                  </a:cubicBezTo>
                  <a:lnTo>
                    <a:pt x="205362" y="5289"/>
                  </a:lnTo>
                  <a:cubicBezTo>
                    <a:pt x="204749" y="5289"/>
                    <a:pt x="204256" y="5477"/>
                    <a:pt x="203884" y="5849"/>
                  </a:cubicBezTo>
                  <a:cubicBezTo>
                    <a:pt x="203512" y="6225"/>
                    <a:pt x="203323" y="6681"/>
                    <a:pt x="203323" y="7221"/>
                  </a:cubicBezTo>
                  <a:cubicBezTo>
                    <a:pt x="203459" y="12106"/>
                    <a:pt x="203527" y="16647"/>
                    <a:pt x="203527" y="20852"/>
                  </a:cubicBezTo>
                  <a:lnTo>
                    <a:pt x="203527" y="32959"/>
                  </a:lnTo>
                  <a:cubicBezTo>
                    <a:pt x="203527" y="34583"/>
                    <a:pt x="203255" y="35551"/>
                    <a:pt x="202715" y="35855"/>
                  </a:cubicBezTo>
                  <a:cubicBezTo>
                    <a:pt x="202170" y="36159"/>
                    <a:pt x="201085" y="36315"/>
                    <a:pt x="199455" y="36315"/>
                  </a:cubicBezTo>
                  <a:lnTo>
                    <a:pt x="192736" y="36315"/>
                  </a:lnTo>
                  <a:cubicBezTo>
                    <a:pt x="192191" y="36315"/>
                    <a:pt x="191755" y="36211"/>
                    <a:pt x="191415" y="36011"/>
                  </a:cubicBezTo>
                  <a:cubicBezTo>
                    <a:pt x="191074" y="35803"/>
                    <a:pt x="190734" y="35435"/>
                    <a:pt x="190398" y="34891"/>
                  </a:cubicBezTo>
                  <a:cubicBezTo>
                    <a:pt x="190193" y="34619"/>
                    <a:pt x="189953" y="34147"/>
                    <a:pt x="189685" y="33467"/>
                  </a:cubicBezTo>
                  <a:cubicBezTo>
                    <a:pt x="189412" y="32787"/>
                    <a:pt x="189104" y="32059"/>
                    <a:pt x="188768" y="31278"/>
                  </a:cubicBezTo>
                  <a:cubicBezTo>
                    <a:pt x="188427" y="30498"/>
                    <a:pt x="188087" y="29722"/>
                    <a:pt x="187747" y="28942"/>
                  </a:cubicBezTo>
                  <a:cubicBezTo>
                    <a:pt x="187406" y="28162"/>
                    <a:pt x="187138" y="27498"/>
                    <a:pt x="186938" y="26958"/>
                  </a:cubicBezTo>
                  <a:lnTo>
                    <a:pt x="185613" y="24109"/>
                  </a:lnTo>
                  <a:cubicBezTo>
                    <a:pt x="183574" y="19496"/>
                    <a:pt x="181368" y="15647"/>
                    <a:pt x="178994" y="12563"/>
                  </a:cubicBezTo>
                  <a:cubicBezTo>
                    <a:pt x="176615" y="9478"/>
                    <a:pt x="174040" y="7001"/>
                    <a:pt x="171257" y="5137"/>
                  </a:cubicBezTo>
                  <a:cubicBezTo>
                    <a:pt x="168470" y="3273"/>
                    <a:pt x="165487" y="1952"/>
                    <a:pt x="162296" y="1168"/>
                  </a:cubicBezTo>
                  <a:cubicBezTo>
                    <a:pt x="159104" y="392"/>
                    <a:pt x="155645" y="0"/>
                    <a:pt x="151913" y="0"/>
                  </a:cubicBezTo>
                  <a:cubicBezTo>
                    <a:pt x="150147" y="0"/>
                    <a:pt x="148469" y="68"/>
                    <a:pt x="146876" y="204"/>
                  </a:cubicBezTo>
                  <a:cubicBezTo>
                    <a:pt x="145278" y="344"/>
                    <a:pt x="143632" y="576"/>
                    <a:pt x="141938" y="916"/>
                  </a:cubicBezTo>
                  <a:cubicBezTo>
                    <a:pt x="140577" y="1188"/>
                    <a:pt x="139900" y="1828"/>
                    <a:pt x="139900" y="2849"/>
                  </a:cubicBezTo>
                  <a:lnTo>
                    <a:pt x="139900" y="10374"/>
                  </a:lnTo>
                  <a:cubicBezTo>
                    <a:pt x="139900" y="11598"/>
                    <a:pt x="140613" y="12139"/>
                    <a:pt x="142038" y="12003"/>
                  </a:cubicBezTo>
                  <a:cubicBezTo>
                    <a:pt x="142783" y="11939"/>
                    <a:pt x="143768" y="11886"/>
                    <a:pt x="144994" y="11851"/>
                  </a:cubicBezTo>
                  <a:cubicBezTo>
                    <a:pt x="146211" y="11819"/>
                    <a:pt x="147060" y="11799"/>
                    <a:pt x="147536" y="11799"/>
                  </a:cubicBezTo>
                  <a:cubicBezTo>
                    <a:pt x="153983" y="11799"/>
                    <a:pt x="159073" y="13039"/>
                    <a:pt x="162805" y="15515"/>
                  </a:cubicBezTo>
                  <a:cubicBezTo>
                    <a:pt x="166540" y="17988"/>
                    <a:pt x="169388" y="21396"/>
                    <a:pt x="171358" y="25734"/>
                  </a:cubicBezTo>
                  <a:lnTo>
                    <a:pt x="173396" y="30010"/>
                  </a:lnTo>
                  <a:lnTo>
                    <a:pt x="176143" y="36316"/>
                  </a:lnTo>
                  <a:lnTo>
                    <a:pt x="89995" y="36316"/>
                  </a:lnTo>
                  <a:cubicBezTo>
                    <a:pt x="88234" y="36316"/>
                    <a:pt x="87008" y="36095"/>
                    <a:pt x="86332" y="35651"/>
                  </a:cubicBezTo>
                  <a:cubicBezTo>
                    <a:pt x="85655" y="35211"/>
                    <a:pt x="85315" y="34247"/>
                    <a:pt x="85315" y="32755"/>
                  </a:cubicBezTo>
                  <a:lnTo>
                    <a:pt x="85315" y="9666"/>
                  </a:lnTo>
                  <a:cubicBezTo>
                    <a:pt x="85315" y="8986"/>
                    <a:pt x="85162" y="8510"/>
                    <a:pt x="84854" y="8242"/>
                  </a:cubicBezTo>
                  <a:cubicBezTo>
                    <a:pt x="84550" y="7970"/>
                    <a:pt x="84125" y="7766"/>
                    <a:pt x="83585" y="7630"/>
                  </a:cubicBezTo>
                  <a:cubicBezTo>
                    <a:pt x="81819" y="7293"/>
                    <a:pt x="79613" y="6985"/>
                    <a:pt x="76966" y="6717"/>
                  </a:cubicBezTo>
                  <a:cubicBezTo>
                    <a:pt x="74319" y="6445"/>
                    <a:pt x="71636" y="6305"/>
                    <a:pt x="68925" y="6305"/>
                  </a:cubicBezTo>
                  <a:cubicBezTo>
                    <a:pt x="60508" y="6305"/>
                    <a:pt x="54041" y="8138"/>
                    <a:pt x="49529" y="11798"/>
                  </a:cubicBezTo>
                  <a:cubicBezTo>
                    <a:pt x="45016" y="15459"/>
                    <a:pt x="42757" y="21160"/>
                    <a:pt x="42757" y="28890"/>
                  </a:cubicBezTo>
                  <a:lnTo>
                    <a:pt x="42757" y="29694"/>
                  </a:lnTo>
                  <a:cubicBezTo>
                    <a:pt x="42757" y="31054"/>
                    <a:pt x="42521" y="43461"/>
                    <a:pt x="42453" y="45157"/>
                  </a:cubicBezTo>
                  <a:cubicBezTo>
                    <a:pt x="41028" y="45357"/>
                    <a:pt x="39550" y="45513"/>
                    <a:pt x="38024" y="45613"/>
                  </a:cubicBezTo>
                  <a:cubicBezTo>
                    <a:pt x="36499" y="45713"/>
                    <a:pt x="34817" y="45765"/>
                    <a:pt x="32987" y="45765"/>
                  </a:cubicBezTo>
                  <a:cubicBezTo>
                    <a:pt x="28438" y="45765"/>
                    <a:pt x="24806" y="45137"/>
                    <a:pt x="22091" y="43885"/>
                  </a:cubicBezTo>
                  <a:cubicBezTo>
                    <a:pt x="19377" y="42629"/>
                    <a:pt x="17307" y="40900"/>
                    <a:pt x="15881" y="38696"/>
                  </a:cubicBezTo>
                  <a:cubicBezTo>
                    <a:pt x="14455" y="36491"/>
                    <a:pt x="13522" y="33883"/>
                    <a:pt x="13082" y="30862"/>
                  </a:cubicBezTo>
                  <a:cubicBezTo>
                    <a:pt x="12642" y="27846"/>
                    <a:pt x="12421" y="24573"/>
                    <a:pt x="12421" y="21048"/>
                  </a:cubicBezTo>
                  <a:cubicBezTo>
                    <a:pt x="12421" y="20096"/>
                    <a:pt x="12473" y="18860"/>
                    <a:pt x="12573" y="17331"/>
                  </a:cubicBezTo>
                  <a:cubicBezTo>
                    <a:pt x="12673" y="15807"/>
                    <a:pt x="12794" y="14303"/>
                    <a:pt x="12930" y="12810"/>
                  </a:cubicBezTo>
                  <a:cubicBezTo>
                    <a:pt x="13066" y="11522"/>
                    <a:pt x="12485" y="10878"/>
                    <a:pt x="11200" y="10878"/>
                  </a:cubicBezTo>
                  <a:lnTo>
                    <a:pt x="3360" y="10878"/>
                  </a:lnTo>
                  <a:cubicBezTo>
                    <a:pt x="2202" y="10878"/>
                    <a:pt x="1526" y="11554"/>
                    <a:pt x="1321" y="12910"/>
                  </a:cubicBezTo>
                  <a:cubicBezTo>
                    <a:pt x="1121" y="13998"/>
                    <a:pt x="933" y="15167"/>
                    <a:pt x="765" y="16419"/>
                  </a:cubicBezTo>
                  <a:cubicBezTo>
                    <a:pt x="593" y="17671"/>
                    <a:pt x="461" y="18907"/>
                    <a:pt x="356" y="20132"/>
                  </a:cubicBezTo>
                  <a:cubicBezTo>
                    <a:pt x="256" y="21352"/>
                    <a:pt x="168" y="22508"/>
                    <a:pt x="100" y="23589"/>
                  </a:cubicBezTo>
                  <a:cubicBezTo>
                    <a:pt x="32" y="24677"/>
                    <a:pt x="0" y="25593"/>
                    <a:pt x="0" y="26337"/>
                  </a:cubicBezTo>
                  <a:cubicBezTo>
                    <a:pt x="0" y="31626"/>
                    <a:pt x="609" y="36271"/>
                    <a:pt x="1834" y="40272"/>
                  </a:cubicBezTo>
                  <a:cubicBezTo>
                    <a:pt x="3055" y="44273"/>
                    <a:pt x="4969" y="47610"/>
                    <a:pt x="7584" y="50290"/>
                  </a:cubicBezTo>
                  <a:cubicBezTo>
                    <a:pt x="10195" y="52971"/>
                    <a:pt x="13575" y="55007"/>
                    <a:pt x="17715" y="56396"/>
                  </a:cubicBezTo>
                  <a:cubicBezTo>
                    <a:pt x="21851" y="57784"/>
                    <a:pt x="26841" y="58480"/>
                    <a:pt x="32683" y="58480"/>
                  </a:cubicBezTo>
                  <a:cubicBezTo>
                    <a:pt x="36415" y="58480"/>
                    <a:pt x="40027" y="58344"/>
                    <a:pt x="43523" y="58076"/>
                  </a:cubicBezTo>
                  <a:cubicBezTo>
                    <a:pt x="47018" y="57804"/>
                    <a:pt x="50190" y="57428"/>
                    <a:pt x="53041" y="56956"/>
                  </a:cubicBezTo>
                  <a:cubicBezTo>
                    <a:pt x="54534" y="56684"/>
                    <a:pt x="55283" y="55940"/>
                    <a:pt x="55283" y="54719"/>
                  </a:cubicBezTo>
                  <a:cubicBezTo>
                    <a:pt x="55419" y="52343"/>
                    <a:pt x="55687" y="30110"/>
                    <a:pt x="55687" y="30110"/>
                  </a:cubicBezTo>
                  <a:cubicBezTo>
                    <a:pt x="55687" y="25633"/>
                    <a:pt x="56672" y="22529"/>
                    <a:pt x="58643" y="20800"/>
                  </a:cubicBezTo>
                  <a:cubicBezTo>
                    <a:pt x="60609" y="19072"/>
                    <a:pt x="63528" y="18208"/>
                    <a:pt x="67396" y="18208"/>
                  </a:cubicBezTo>
                  <a:cubicBezTo>
                    <a:pt x="68349" y="18208"/>
                    <a:pt x="69158" y="18240"/>
                    <a:pt x="69839" y="18312"/>
                  </a:cubicBezTo>
                  <a:cubicBezTo>
                    <a:pt x="70519" y="18380"/>
                    <a:pt x="71368" y="18480"/>
                    <a:pt x="72385" y="18616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3" name="Freeform 92">
              <a:extLst>
                <a:ext uri="{FF2B5EF4-FFF2-40B4-BE49-F238E27FC236}">
                  <a16:creationId xmlns:a16="http://schemas.microsoft.com/office/drawing/2014/main" id="{857D227F-3C4D-D642-6E61-19B6C89C9C4D}"/>
                </a:ext>
              </a:extLst>
            </p:cNvPr>
            <p:cNvSpPr/>
            <p:nvPr/>
          </p:nvSpPr>
          <p:spPr>
            <a:xfrm>
              <a:off x="10351515" y="6290525"/>
              <a:ext cx="11508" cy="11394"/>
            </a:xfrm>
            <a:custGeom>
              <a:avLst/>
              <a:gdLst>
                <a:gd name="connsiteX0" fmla="*/ 9166 w 11508"/>
                <a:gd name="connsiteY0" fmla="*/ 11394 h 11394"/>
                <a:gd name="connsiteX1" fmla="*/ 10743 w 11508"/>
                <a:gd name="connsiteY1" fmla="*/ 10782 h 11394"/>
                <a:gd name="connsiteX2" fmla="*/ 11508 w 11508"/>
                <a:gd name="connsiteY2" fmla="*/ 9358 h 11394"/>
                <a:gd name="connsiteX3" fmla="*/ 11508 w 11508"/>
                <a:gd name="connsiteY3" fmla="*/ 2136 h 11394"/>
                <a:gd name="connsiteX4" fmla="*/ 10795 w 11508"/>
                <a:gd name="connsiteY4" fmla="*/ 560 h 11394"/>
                <a:gd name="connsiteX5" fmla="*/ 9166 w 11508"/>
                <a:gd name="connsiteY5" fmla="*/ 0 h 11394"/>
                <a:gd name="connsiteX6" fmla="*/ 2342 w 11508"/>
                <a:gd name="connsiteY6" fmla="*/ 0 h 11394"/>
                <a:gd name="connsiteX7" fmla="*/ 717 w 11508"/>
                <a:gd name="connsiteY7" fmla="*/ 560 h 11394"/>
                <a:gd name="connsiteX8" fmla="*/ 0 w 11508"/>
                <a:gd name="connsiteY8" fmla="*/ 2136 h 11394"/>
                <a:gd name="connsiteX9" fmla="*/ 0 w 11508"/>
                <a:gd name="connsiteY9" fmla="*/ 9358 h 11394"/>
                <a:gd name="connsiteX10" fmla="*/ 717 w 11508"/>
                <a:gd name="connsiteY10" fmla="*/ 10782 h 11394"/>
                <a:gd name="connsiteX11" fmla="*/ 2342 w 11508"/>
                <a:gd name="connsiteY11" fmla="*/ 11394 h 11394"/>
                <a:gd name="connsiteX12" fmla="*/ 9166 w 11508"/>
                <a:gd name="connsiteY12" fmla="*/ 11394 h 1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508" h="11394">
                  <a:moveTo>
                    <a:pt x="9166" y="11394"/>
                  </a:moveTo>
                  <a:cubicBezTo>
                    <a:pt x="9706" y="11394"/>
                    <a:pt x="10235" y="11191"/>
                    <a:pt x="10743" y="10782"/>
                  </a:cubicBezTo>
                  <a:cubicBezTo>
                    <a:pt x="11252" y="10374"/>
                    <a:pt x="11508" y="9902"/>
                    <a:pt x="11508" y="9358"/>
                  </a:cubicBezTo>
                  <a:lnTo>
                    <a:pt x="11508" y="2136"/>
                  </a:lnTo>
                  <a:cubicBezTo>
                    <a:pt x="11508" y="1456"/>
                    <a:pt x="11268" y="932"/>
                    <a:pt x="10795" y="560"/>
                  </a:cubicBezTo>
                  <a:cubicBezTo>
                    <a:pt x="10319" y="188"/>
                    <a:pt x="9774" y="0"/>
                    <a:pt x="9166" y="0"/>
                  </a:cubicBezTo>
                  <a:lnTo>
                    <a:pt x="2342" y="0"/>
                  </a:lnTo>
                  <a:cubicBezTo>
                    <a:pt x="1734" y="0"/>
                    <a:pt x="1189" y="188"/>
                    <a:pt x="717" y="560"/>
                  </a:cubicBezTo>
                  <a:cubicBezTo>
                    <a:pt x="240" y="932"/>
                    <a:pt x="0" y="1456"/>
                    <a:pt x="0" y="2136"/>
                  </a:cubicBezTo>
                  <a:lnTo>
                    <a:pt x="0" y="9358"/>
                  </a:lnTo>
                  <a:cubicBezTo>
                    <a:pt x="0" y="9902"/>
                    <a:pt x="240" y="10374"/>
                    <a:pt x="717" y="10782"/>
                  </a:cubicBezTo>
                  <a:cubicBezTo>
                    <a:pt x="1189" y="11191"/>
                    <a:pt x="1734" y="11394"/>
                    <a:pt x="2342" y="11394"/>
                  </a:cubicBezTo>
                  <a:lnTo>
                    <a:pt x="9166" y="11394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4" name="Freeform 93">
              <a:extLst>
                <a:ext uri="{FF2B5EF4-FFF2-40B4-BE49-F238E27FC236}">
                  <a16:creationId xmlns:a16="http://schemas.microsoft.com/office/drawing/2014/main" id="{59B057B2-0C0A-82D6-1182-E3D6E108F611}"/>
                </a:ext>
              </a:extLst>
            </p:cNvPr>
            <p:cNvSpPr/>
            <p:nvPr/>
          </p:nvSpPr>
          <p:spPr>
            <a:xfrm>
              <a:off x="10370454" y="6290525"/>
              <a:ext cx="11404" cy="11394"/>
            </a:xfrm>
            <a:custGeom>
              <a:avLst/>
              <a:gdLst>
                <a:gd name="connsiteX0" fmla="*/ 9162 w 11404"/>
                <a:gd name="connsiteY0" fmla="*/ 11394 h 11394"/>
                <a:gd name="connsiteX1" fmla="*/ 10687 w 11404"/>
                <a:gd name="connsiteY1" fmla="*/ 10782 h 11394"/>
                <a:gd name="connsiteX2" fmla="*/ 11404 w 11404"/>
                <a:gd name="connsiteY2" fmla="*/ 9358 h 11394"/>
                <a:gd name="connsiteX3" fmla="*/ 11404 w 11404"/>
                <a:gd name="connsiteY3" fmla="*/ 2136 h 11394"/>
                <a:gd name="connsiteX4" fmla="*/ 10687 w 11404"/>
                <a:gd name="connsiteY4" fmla="*/ 560 h 11394"/>
                <a:gd name="connsiteX5" fmla="*/ 9162 w 11404"/>
                <a:gd name="connsiteY5" fmla="*/ 0 h 11394"/>
                <a:gd name="connsiteX6" fmla="*/ 2238 w 11404"/>
                <a:gd name="connsiteY6" fmla="*/ 0 h 11394"/>
                <a:gd name="connsiteX7" fmla="*/ 713 w 11404"/>
                <a:gd name="connsiteY7" fmla="*/ 560 h 11394"/>
                <a:gd name="connsiteX8" fmla="*/ 0 w 11404"/>
                <a:gd name="connsiteY8" fmla="*/ 2136 h 11394"/>
                <a:gd name="connsiteX9" fmla="*/ 0 w 11404"/>
                <a:gd name="connsiteY9" fmla="*/ 9358 h 11394"/>
                <a:gd name="connsiteX10" fmla="*/ 713 w 11404"/>
                <a:gd name="connsiteY10" fmla="*/ 10782 h 11394"/>
                <a:gd name="connsiteX11" fmla="*/ 2238 w 11404"/>
                <a:gd name="connsiteY11" fmla="*/ 11394 h 11394"/>
                <a:gd name="connsiteX12" fmla="*/ 9162 w 11404"/>
                <a:gd name="connsiteY12" fmla="*/ 11394 h 1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404" h="11394">
                  <a:moveTo>
                    <a:pt x="9162" y="11394"/>
                  </a:moveTo>
                  <a:cubicBezTo>
                    <a:pt x="9706" y="11394"/>
                    <a:pt x="10215" y="11191"/>
                    <a:pt x="10687" y="10782"/>
                  </a:cubicBezTo>
                  <a:cubicBezTo>
                    <a:pt x="11164" y="10374"/>
                    <a:pt x="11404" y="9902"/>
                    <a:pt x="11404" y="9358"/>
                  </a:cubicBezTo>
                  <a:lnTo>
                    <a:pt x="11404" y="2136"/>
                  </a:lnTo>
                  <a:cubicBezTo>
                    <a:pt x="11404" y="1456"/>
                    <a:pt x="11164" y="932"/>
                    <a:pt x="10687" y="560"/>
                  </a:cubicBezTo>
                  <a:cubicBezTo>
                    <a:pt x="10215" y="188"/>
                    <a:pt x="9707" y="0"/>
                    <a:pt x="9162" y="0"/>
                  </a:cubicBezTo>
                  <a:lnTo>
                    <a:pt x="2238" y="0"/>
                  </a:lnTo>
                  <a:cubicBezTo>
                    <a:pt x="1694" y="0"/>
                    <a:pt x="1185" y="188"/>
                    <a:pt x="713" y="560"/>
                  </a:cubicBezTo>
                  <a:cubicBezTo>
                    <a:pt x="236" y="932"/>
                    <a:pt x="0" y="1456"/>
                    <a:pt x="0" y="2136"/>
                  </a:cubicBezTo>
                  <a:lnTo>
                    <a:pt x="0" y="9358"/>
                  </a:lnTo>
                  <a:cubicBezTo>
                    <a:pt x="0" y="9902"/>
                    <a:pt x="236" y="10374"/>
                    <a:pt x="713" y="10782"/>
                  </a:cubicBezTo>
                  <a:cubicBezTo>
                    <a:pt x="1186" y="11191"/>
                    <a:pt x="1694" y="11394"/>
                    <a:pt x="2238" y="11394"/>
                  </a:cubicBezTo>
                  <a:lnTo>
                    <a:pt x="9162" y="11394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5" name="Freeform 94">
              <a:extLst>
                <a:ext uri="{FF2B5EF4-FFF2-40B4-BE49-F238E27FC236}">
                  <a16:creationId xmlns:a16="http://schemas.microsoft.com/office/drawing/2014/main" id="{98C479A7-D9EE-0E11-6014-E93A5F77E97A}"/>
                </a:ext>
              </a:extLst>
            </p:cNvPr>
            <p:cNvSpPr/>
            <p:nvPr/>
          </p:nvSpPr>
          <p:spPr>
            <a:xfrm>
              <a:off x="10534174" y="6283210"/>
              <a:ext cx="12725" cy="12614"/>
            </a:xfrm>
            <a:custGeom>
              <a:avLst/>
              <a:gdLst>
                <a:gd name="connsiteX0" fmla="*/ 2343 w 12725"/>
                <a:gd name="connsiteY0" fmla="*/ 0 h 12614"/>
                <a:gd name="connsiteX1" fmla="*/ 713 w 12725"/>
                <a:gd name="connsiteY1" fmla="*/ 660 h 12614"/>
                <a:gd name="connsiteX2" fmla="*/ 0 w 12725"/>
                <a:gd name="connsiteY2" fmla="*/ 2341 h 12614"/>
                <a:gd name="connsiteX3" fmla="*/ 0 w 12725"/>
                <a:gd name="connsiteY3" fmla="*/ 10478 h 12614"/>
                <a:gd name="connsiteX4" fmla="*/ 713 w 12725"/>
                <a:gd name="connsiteY4" fmla="*/ 11951 h 12614"/>
                <a:gd name="connsiteX5" fmla="*/ 2343 w 12725"/>
                <a:gd name="connsiteY5" fmla="*/ 12615 h 12614"/>
                <a:gd name="connsiteX6" fmla="*/ 10183 w 12725"/>
                <a:gd name="connsiteY6" fmla="*/ 12615 h 12614"/>
                <a:gd name="connsiteX7" fmla="*/ 11965 w 12725"/>
                <a:gd name="connsiteY7" fmla="*/ 11951 h 12614"/>
                <a:gd name="connsiteX8" fmla="*/ 12726 w 12725"/>
                <a:gd name="connsiteY8" fmla="*/ 10478 h 12614"/>
                <a:gd name="connsiteX9" fmla="*/ 12726 w 12725"/>
                <a:gd name="connsiteY9" fmla="*/ 2341 h 12614"/>
                <a:gd name="connsiteX10" fmla="*/ 11965 w 12725"/>
                <a:gd name="connsiteY10" fmla="*/ 660 h 12614"/>
                <a:gd name="connsiteX11" fmla="*/ 10183 w 12725"/>
                <a:gd name="connsiteY11" fmla="*/ 0 h 12614"/>
                <a:gd name="connsiteX12" fmla="*/ 2343 w 12725"/>
                <a:gd name="connsiteY12" fmla="*/ 0 h 1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614">
                  <a:moveTo>
                    <a:pt x="2343" y="0"/>
                  </a:moveTo>
                  <a:cubicBezTo>
                    <a:pt x="1734" y="0"/>
                    <a:pt x="1189" y="216"/>
                    <a:pt x="713" y="660"/>
                  </a:cubicBezTo>
                  <a:cubicBezTo>
                    <a:pt x="240" y="1104"/>
                    <a:pt x="0" y="1661"/>
                    <a:pt x="0" y="2341"/>
                  </a:cubicBezTo>
                  <a:lnTo>
                    <a:pt x="0" y="10478"/>
                  </a:lnTo>
                  <a:cubicBezTo>
                    <a:pt x="0" y="11019"/>
                    <a:pt x="240" y="11511"/>
                    <a:pt x="713" y="11951"/>
                  </a:cubicBezTo>
                  <a:cubicBezTo>
                    <a:pt x="1189" y="12391"/>
                    <a:pt x="1734" y="12615"/>
                    <a:pt x="2343" y="12615"/>
                  </a:cubicBezTo>
                  <a:lnTo>
                    <a:pt x="10183" y="12615"/>
                  </a:lnTo>
                  <a:cubicBezTo>
                    <a:pt x="10860" y="12615"/>
                    <a:pt x="11452" y="12391"/>
                    <a:pt x="11965" y="11951"/>
                  </a:cubicBezTo>
                  <a:cubicBezTo>
                    <a:pt x="12473" y="11511"/>
                    <a:pt x="12726" y="11019"/>
                    <a:pt x="12726" y="10478"/>
                  </a:cubicBezTo>
                  <a:lnTo>
                    <a:pt x="12726" y="2341"/>
                  </a:lnTo>
                  <a:cubicBezTo>
                    <a:pt x="12726" y="1661"/>
                    <a:pt x="12474" y="1104"/>
                    <a:pt x="11965" y="660"/>
                  </a:cubicBezTo>
                  <a:cubicBezTo>
                    <a:pt x="11452" y="216"/>
                    <a:pt x="10860" y="0"/>
                    <a:pt x="10183" y="0"/>
                  </a:cubicBezTo>
                  <a:lnTo>
                    <a:pt x="23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6" name="Freeform 95">
              <a:extLst>
                <a:ext uri="{FF2B5EF4-FFF2-40B4-BE49-F238E27FC236}">
                  <a16:creationId xmlns:a16="http://schemas.microsoft.com/office/drawing/2014/main" id="{8EEB8DB3-5CDD-A94B-63D2-8D3719149E6B}"/>
                </a:ext>
              </a:extLst>
            </p:cNvPr>
            <p:cNvSpPr/>
            <p:nvPr/>
          </p:nvSpPr>
          <p:spPr>
            <a:xfrm>
              <a:off x="10558303" y="6196953"/>
              <a:ext cx="59555" cy="101616"/>
            </a:xfrm>
            <a:custGeom>
              <a:avLst/>
              <a:gdLst>
                <a:gd name="connsiteX0" fmla="*/ 8705 w 59555"/>
                <a:gd name="connsiteY0" fmla="*/ 90071 h 101616"/>
                <a:gd name="connsiteX1" fmla="*/ 3868 w 59555"/>
                <a:gd name="connsiteY1" fmla="*/ 90327 h 101616"/>
                <a:gd name="connsiteX2" fmla="*/ 1730 w 59555"/>
                <a:gd name="connsiteY2" fmla="*/ 90327 h 101616"/>
                <a:gd name="connsiteX3" fmla="*/ 0 w 59555"/>
                <a:gd name="connsiteY3" fmla="*/ 91851 h 101616"/>
                <a:gd name="connsiteX4" fmla="*/ 0 w 59555"/>
                <a:gd name="connsiteY4" fmla="*/ 99377 h 101616"/>
                <a:gd name="connsiteX5" fmla="*/ 1426 w 59555"/>
                <a:gd name="connsiteY5" fmla="*/ 101313 h 101616"/>
                <a:gd name="connsiteX6" fmla="*/ 4885 w 59555"/>
                <a:gd name="connsiteY6" fmla="*/ 101565 h 101616"/>
                <a:gd name="connsiteX7" fmla="*/ 7840 w 59555"/>
                <a:gd name="connsiteY7" fmla="*/ 101617 h 101616"/>
                <a:gd name="connsiteX8" fmla="*/ 18324 w 59555"/>
                <a:gd name="connsiteY8" fmla="*/ 99836 h 101616"/>
                <a:gd name="connsiteX9" fmla="*/ 24738 w 59555"/>
                <a:gd name="connsiteY9" fmla="*/ 93683 h 101616"/>
                <a:gd name="connsiteX10" fmla="*/ 26316 w 59555"/>
                <a:gd name="connsiteY10" fmla="*/ 88598 h 101616"/>
                <a:gd name="connsiteX11" fmla="*/ 26777 w 59555"/>
                <a:gd name="connsiteY11" fmla="*/ 82189 h 101616"/>
                <a:gd name="connsiteX12" fmla="*/ 26777 w 59555"/>
                <a:gd name="connsiteY12" fmla="*/ 77408 h 101616"/>
                <a:gd name="connsiteX13" fmla="*/ 39907 w 59555"/>
                <a:gd name="connsiteY13" fmla="*/ 77408 h 101616"/>
                <a:gd name="connsiteX14" fmla="*/ 44440 w 59555"/>
                <a:gd name="connsiteY14" fmla="*/ 77356 h 101616"/>
                <a:gd name="connsiteX15" fmla="*/ 49273 w 59555"/>
                <a:gd name="connsiteY15" fmla="*/ 77152 h 101616"/>
                <a:gd name="connsiteX16" fmla="*/ 53601 w 59555"/>
                <a:gd name="connsiteY16" fmla="*/ 76796 h 101616"/>
                <a:gd name="connsiteX17" fmla="*/ 56705 w 59555"/>
                <a:gd name="connsiteY17" fmla="*/ 76288 h 101616"/>
                <a:gd name="connsiteX18" fmla="*/ 58386 w 59555"/>
                <a:gd name="connsiteY18" fmla="*/ 75067 h 101616"/>
                <a:gd name="connsiteX19" fmla="*/ 59047 w 59555"/>
                <a:gd name="connsiteY19" fmla="*/ 73335 h 101616"/>
                <a:gd name="connsiteX20" fmla="*/ 59456 w 59555"/>
                <a:gd name="connsiteY20" fmla="*/ 67286 h 101616"/>
                <a:gd name="connsiteX21" fmla="*/ 59556 w 59555"/>
                <a:gd name="connsiteY21" fmla="*/ 61233 h 101616"/>
                <a:gd name="connsiteX22" fmla="*/ 59556 w 59555"/>
                <a:gd name="connsiteY22" fmla="*/ 2136 h 101616"/>
                <a:gd name="connsiteX23" fmla="*/ 58995 w 59555"/>
                <a:gd name="connsiteY23" fmla="*/ 608 h 101616"/>
                <a:gd name="connsiteX24" fmla="*/ 57622 w 59555"/>
                <a:gd name="connsiteY24" fmla="*/ 0 h 101616"/>
                <a:gd name="connsiteX25" fmla="*/ 48356 w 59555"/>
                <a:gd name="connsiteY25" fmla="*/ 0 h 101616"/>
                <a:gd name="connsiteX26" fmla="*/ 46934 w 59555"/>
                <a:gd name="connsiteY26" fmla="*/ 608 h 101616"/>
                <a:gd name="connsiteX27" fmla="*/ 46322 w 59555"/>
                <a:gd name="connsiteY27" fmla="*/ 2136 h 101616"/>
                <a:gd name="connsiteX28" fmla="*/ 46322 w 59555"/>
                <a:gd name="connsiteY28" fmla="*/ 61029 h 101616"/>
                <a:gd name="connsiteX29" fmla="*/ 45557 w 59555"/>
                <a:gd name="connsiteY29" fmla="*/ 63933 h 101616"/>
                <a:gd name="connsiteX30" fmla="*/ 42350 w 59555"/>
                <a:gd name="connsiteY30" fmla="*/ 64385 h 101616"/>
                <a:gd name="connsiteX31" fmla="*/ 27081 w 59555"/>
                <a:gd name="connsiteY31" fmla="*/ 64385 h 101616"/>
                <a:gd name="connsiteX32" fmla="*/ 27081 w 59555"/>
                <a:gd name="connsiteY32" fmla="*/ 35599 h 101616"/>
                <a:gd name="connsiteX33" fmla="*/ 26521 w 59555"/>
                <a:gd name="connsiteY33" fmla="*/ 34227 h 101616"/>
                <a:gd name="connsiteX34" fmla="*/ 25147 w 59555"/>
                <a:gd name="connsiteY34" fmla="*/ 33667 h 101616"/>
                <a:gd name="connsiteX35" fmla="*/ 16290 w 59555"/>
                <a:gd name="connsiteY35" fmla="*/ 33667 h 101616"/>
                <a:gd name="connsiteX36" fmla="*/ 14812 w 59555"/>
                <a:gd name="connsiteY36" fmla="*/ 34227 h 101616"/>
                <a:gd name="connsiteX37" fmla="*/ 14252 w 59555"/>
                <a:gd name="connsiteY37" fmla="*/ 35599 h 101616"/>
                <a:gd name="connsiteX38" fmla="*/ 14252 w 59555"/>
                <a:gd name="connsiteY38" fmla="*/ 81273 h 101616"/>
                <a:gd name="connsiteX39" fmla="*/ 13691 w 59555"/>
                <a:gd name="connsiteY39" fmla="*/ 86206 h 101616"/>
                <a:gd name="connsiteX40" fmla="*/ 11913 w 59555"/>
                <a:gd name="connsiteY40" fmla="*/ 88902 h 101616"/>
                <a:gd name="connsiteX41" fmla="*/ 8706 w 59555"/>
                <a:gd name="connsiteY41" fmla="*/ 90071 h 10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59555" h="101616">
                  <a:moveTo>
                    <a:pt x="8705" y="90071"/>
                  </a:moveTo>
                  <a:cubicBezTo>
                    <a:pt x="7380" y="90239"/>
                    <a:pt x="5766" y="90327"/>
                    <a:pt x="3868" y="90327"/>
                  </a:cubicBezTo>
                  <a:lnTo>
                    <a:pt x="1730" y="90327"/>
                  </a:lnTo>
                  <a:cubicBezTo>
                    <a:pt x="577" y="90327"/>
                    <a:pt x="0" y="90835"/>
                    <a:pt x="0" y="91851"/>
                  </a:cubicBezTo>
                  <a:lnTo>
                    <a:pt x="0" y="99377"/>
                  </a:lnTo>
                  <a:cubicBezTo>
                    <a:pt x="0" y="100461"/>
                    <a:pt x="476" y="101105"/>
                    <a:pt x="1426" y="101313"/>
                  </a:cubicBezTo>
                  <a:cubicBezTo>
                    <a:pt x="2306" y="101445"/>
                    <a:pt x="3460" y="101529"/>
                    <a:pt x="4885" y="101565"/>
                  </a:cubicBezTo>
                  <a:cubicBezTo>
                    <a:pt x="6311" y="101601"/>
                    <a:pt x="7296" y="101617"/>
                    <a:pt x="7840" y="101617"/>
                  </a:cubicBezTo>
                  <a:cubicBezTo>
                    <a:pt x="12113" y="101617"/>
                    <a:pt x="15609" y="101021"/>
                    <a:pt x="18324" y="99836"/>
                  </a:cubicBezTo>
                  <a:cubicBezTo>
                    <a:pt x="21043" y="98648"/>
                    <a:pt x="23177" y="96596"/>
                    <a:pt x="24738" y="93683"/>
                  </a:cubicBezTo>
                  <a:cubicBezTo>
                    <a:pt x="25487" y="92259"/>
                    <a:pt x="26012" y="90563"/>
                    <a:pt x="26316" y="88598"/>
                  </a:cubicBezTo>
                  <a:cubicBezTo>
                    <a:pt x="26620" y="86630"/>
                    <a:pt x="26777" y="84493"/>
                    <a:pt x="26777" y="82189"/>
                  </a:cubicBezTo>
                  <a:lnTo>
                    <a:pt x="26777" y="77408"/>
                  </a:lnTo>
                  <a:lnTo>
                    <a:pt x="39907" y="77408"/>
                  </a:lnTo>
                  <a:cubicBezTo>
                    <a:pt x="41264" y="77408"/>
                    <a:pt x="42774" y="77392"/>
                    <a:pt x="44440" y="77356"/>
                  </a:cubicBezTo>
                  <a:cubicBezTo>
                    <a:pt x="46101" y="77324"/>
                    <a:pt x="47711" y="77256"/>
                    <a:pt x="49273" y="77152"/>
                  </a:cubicBezTo>
                  <a:cubicBezTo>
                    <a:pt x="50834" y="77052"/>
                    <a:pt x="52280" y="76936"/>
                    <a:pt x="53601" y="76796"/>
                  </a:cubicBezTo>
                  <a:cubicBezTo>
                    <a:pt x="54923" y="76664"/>
                    <a:pt x="55956" y="76492"/>
                    <a:pt x="56705" y="76288"/>
                  </a:cubicBezTo>
                  <a:cubicBezTo>
                    <a:pt x="57521" y="75947"/>
                    <a:pt x="58078" y="75544"/>
                    <a:pt x="58386" y="75067"/>
                  </a:cubicBezTo>
                  <a:cubicBezTo>
                    <a:pt x="58691" y="74595"/>
                    <a:pt x="58911" y="74015"/>
                    <a:pt x="59047" y="73335"/>
                  </a:cubicBezTo>
                  <a:cubicBezTo>
                    <a:pt x="59251" y="71507"/>
                    <a:pt x="59388" y="69490"/>
                    <a:pt x="59456" y="67286"/>
                  </a:cubicBezTo>
                  <a:cubicBezTo>
                    <a:pt x="59524" y="65081"/>
                    <a:pt x="59556" y="63065"/>
                    <a:pt x="59556" y="61233"/>
                  </a:cubicBezTo>
                  <a:lnTo>
                    <a:pt x="59556" y="2136"/>
                  </a:lnTo>
                  <a:cubicBezTo>
                    <a:pt x="59556" y="1528"/>
                    <a:pt x="59368" y="1016"/>
                    <a:pt x="58995" y="608"/>
                  </a:cubicBezTo>
                  <a:cubicBezTo>
                    <a:pt x="58623" y="200"/>
                    <a:pt x="58162" y="0"/>
                    <a:pt x="57622" y="0"/>
                  </a:cubicBezTo>
                  <a:lnTo>
                    <a:pt x="48356" y="0"/>
                  </a:lnTo>
                  <a:cubicBezTo>
                    <a:pt x="47812" y="0"/>
                    <a:pt x="47339" y="200"/>
                    <a:pt x="46934" y="608"/>
                  </a:cubicBezTo>
                  <a:cubicBezTo>
                    <a:pt x="46526" y="1016"/>
                    <a:pt x="46322" y="1528"/>
                    <a:pt x="46322" y="2136"/>
                  </a:cubicBezTo>
                  <a:lnTo>
                    <a:pt x="46322" y="61029"/>
                  </a:lnTo>
                  <a:cubicBezTo>
                    <a:pt x="46322" y="62657"/>
                    <a:pt x="46066" y="63625"/>
                    <a:pt x="45557" y="63933"/>
                  </a:cubicBezTo>
                  <a:cubicBezTo>
                    <a:pt x="45048" y="64233"/>
                    <a:pt x="43979" y="64385"/>
                    <a:pt x="42350" y="64385"/>
                  </a:cubicBezTo>
                  <a:lnTo>
                    <a:pt x="27081" y="64385"/>
                  </a:lnTo>
                  <a:lnTo>
                    <a:pt x="27081" y="35599"/>
                  </a:lnTo>
                  <a:cubicBezTo>
                    <a:pt x="27081" y="35059"/>
                    <a:pt x="26893" y="34599"/>
                    <a:pt x="26521" y="34227"/>
                  </a:cubicBezTo>
                  <a:cubicBezTo>
                    <a:pt x="26149" y="33855"/>
                    <a:pt x="25688" y="33667"/>
                    <a:pt x="25147" y="33667"/>
                  </a:cubicBezTo>
                  <a:lnTo>
                    <a:pt x="16290" y="33667"/>
                  </a:lnTo>
                  <a:cubicBezTo>
                    <a:pt x="15677" y="33667"/>
                    <a:pt x="15185" y="33855"/>
                    <a:pt x="14812" y="34227"/>
                  </a:cubicBezTo>
                  <a:cubicBezTo>
                    <a:pt x="14440" y="34599"/>
                    <a:pt x="14252" y="35059"/>
                    <a:pt x="14252" y="35599"/>
                  </a:cubicBezTo>
                  <a:lnTo>
                    <a:pt x="14252" y="81273"/>
                  </a:lnTo>
                  <a:cubicBezTo>
                    <a:pt x="14252" y="83373"/>
                    <a:pt x="14068" y="85018"/>
                    <a:pt x="13691" y="86206"/>
                  </a:cubicBezTo>
                  <a:cubicBezTo>
                    <a:pt x="13319" y="87394"/>
                    <a:pt x="12726" y="88290"/>
                    <a:pt x="11913" y="88902"/>
                  </a:cubicBezTo>
                  <a:cubicBezTo>
                    <a:pt x="11096" y="89514"/>
                    <a:pt x="10027" y="89903"/>
                    <a:pt x="8706" y="9007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7" name="Freeform 96">
              <a:extLst>
                <a:ext uri="{FF2B5EF4-FFF2-40B4-BE49-F238E27FC236}">
                  <a16:creationId xmlns:a16="http://schemas.microsoft.com/office/drawing/2014/main" id="{EFF402D0-F0B3-8E1A-658F-17AD6A8A047A}"/>
                </a:ext>
              </a:extLst>
            </p:cNvPr>
            <p:cNvSpPr/>
            <p:nvPr/>
          </p:nvSpPr>
          <p:spPr>
            <a:xfrm>
              <a:off x="10633537" y="6196952"/>
              <a:ext cx="13233" cy="77408"/>
            </a:xfrm>
            <a:custGeom>
              <a:avLst/>
              <a:gdLst>
                <a:gd name="connsiteX0" fmla="*/ 0 w 13233"/>
                <a:gd name="connsiteY0" fmla="*/ 75272 h 77408"/>
                <a:gd name="connsiteX1" fmla="*/ 561 w 13233"/>
                <a:gd name="connsiteY1" fmla="*/ 76748 h 77408"/>
                <a:gd name="connsiteX2" fmla="*/ 2034 w 13233"/>
                <a:gd name="connsiteY2" fmla="*/ 77408 h 77408"/>
                <a:gd name="connsiteX3" fmla="*/ 11200 w 13233"/>
                <a:gd name="connsiteY3" fmla="*/ 77408 h 77408"/>
                <a:gd name="connsiteX4" fmla="*/ 12677 w 13233"/>
                <a:gd name="connsiteY4" fmla="*/ 76748 h 77408"/>
                <a:gd name="connsiteX5" fmla="*/ 13234 w 13233"/>
                <a:gd name="connsiteY5" fmla="*/ 75272 h 77408"/>
                <a:gd name="connsiteX6" fmla="*/ 13234 w 13233"/>
                <a:gd name="connsiteY6" fmla="*/ 2032 h 77408"/>
                <a:gd name="connsiteX7" fmla="*/ 12677 w 13233"/>
                <a:gd name="connsiteY7" fmla="*/ 608 h 77408"/>
                <a:gd name="connsiteX8" fmla="*/ 11200 w 13233"/>
                <a:gd name="connsiteY8" fmla="*/ 0 h 77408"/>
                <a:gd name="connsiteX9" fmla="*/ 2034 w 13233"/>
                <a:gd name="connsiteY9" fmla="*/ 0 h 77408"/>
                <a:gd name="connsiteX10" fmla="*/ 561 w 13233"/>
                <a:gd name="connsiteY10" fmla="*/ 608 h 77408"/>
                <a:gd name="connsiteX11" fmla="*/ 0 w 13233"/>
                <a:gd name="connsiteY11" fmla="*/ 2032 h 77408"/>
                <a:gd name="connsiteX12" fmla="*/ 0 w 13233"/>
                <a:gd name="connsiteY12" fmla="*/ 75272 h 7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33" h="77408">
                  <a:moveTo>
                    <a:pt x="0" y="75272"/>
                  </a:moveTo>
                  <a:cubicBezTo>
                    <a:pt x="0" y="75816"/>
                    <a:pt x="184" y="76308"/>
                    <a:pt x="561" y="76748"/>
                  </a:cubicBezTo>
                  <a:cubicBezTo>
                    <a:pt x="933" y="77192"/>
                    <a:pt x="1426" y="77408"/>
                    <a:pt x="2034" y="77408"/>
                  </a:cubicBezTo>
                  <a:lnTo>
                    <a:pt x="11200" y="77408"/>
                  </a:lnTo>
                  <a:cubicBezTo>
                    <a:pt x="11808" y="77408"/>
                    <a:pt x="12301" y="77192"/>
                    <a:pt x="12677" y="76748"/>
                  </a:cubicBezTo>
                  <a:cubicBezTo>
                    <a:pt x="13046" y="76308"/>
                    <a:pt x="13234" y="75816"/>
                    <a:pt x="13234" y="75272"/>
                  </a:cubicBezTo>
                  <a:lnTo>
                    <a:pt x="13234" y="2032"/>
                  </a:lnTo>
                  <a:cubicBezTo>
                    <a:pt x="13234" y="1492"/>
                    <a:pt x="13046" y="1016"/>
                    <a:pt x="12677" y="608"/>
                  </a:cubicBezTo>
                  <a:cubicBezTo>
                    <a:pt x="12301" y="204"/>
                    <a:pt x="11808" y="0"/>
                    <a:pt x="11200" y="0"/>
                  </a:cubicBezTo>
                  <a:lnTo>
                    <a:pt x="2034" y="0"/>
                  </a:lnTo>
                  <a:cubicBezTo>
                    <a:pt x="1426" y="0"/>
                    <a:pt x="933" y="204"/>
                    <a:pt x="561" y="608"/>
                  </a:cubicBezTo>
                  <a:cubicBezTo>
                    <a:pt x="184" y="1016"/>
                    <a:pt x="0" y="1492"/>
                    <a:pt x="0" y="2032"/>
                  </a:cubicBezTo>
                  <a:lnTo>
                    <a:pt x="0" y="75272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8" name="Freeform 97">
              <a:extLst>
                <a:ext uri="{FF2B5EF4-FFF2-40B4-BE49-F238E27FC236}">
                  <a16:creationId xmlns:a16="http://schemas.microsoft.com/office/drawing/2014/main" id="{6667A90A-AAD5-6DD2-7435-D46400BB20DD}"/>
                </a:ext>
              </a:extLst>
            </p:cNvPr>
            <p:cNvSpPr/>
            <p:nvPr/>
          </p:nvSpPr>
          <p:spPr>
            <a:xfrm>
              <a:off x="10740036" y="6283212"/>
              <a:ext cx="11912" cy="12610"/>
            </a:xfrm>
            <a:custGeom>
              <a:avLst/>
              <a:gdLst>
                <a:gd name="connsiteX0" fmla="*/ 11248 w 11912"/>
                <a:gd name="connsiteY0" fmla="*/ 11951 h 12610"/>
                <a:gd name="connsiteX1" fmla="*/ 11913 w 11912"/>
                <a:gd name="connsiteY1" fmla="*/ 10474 h 12610"/>
                <a:gd name="connsiteX2" fmla="*/ 11913 w 11912"/>
                <a:gd name="connsiteY2" fmla="*/ 2337 h 12610"/>
                <a:gd name="connsiteX3" fmla="*/ 11248 w 11912"/>
                <a:gd name="connsiteY3" fmla="*/ 660 h 12610"/>
                <a:gd name="connsiteX4" fmla="*/ 9566 w 11912"/>
                <a:gd name="connsiteY4" fmla="*/ 0 h 12610"/>
                <a:gd name="connsiteX5" fmla="*/ 2443 w 11912"/>
                <a:gd name="connsiteY5" fmla="*/ 0 h 12610"/>
                <a:gd name="connsiteX6" fmla="*/ 761 w 11912"/>
                <a:gd name="connsiteY6" fmla="*/ 660 h 12610"/>
                <a:gd name="connsiteX7" fmla="*/ 0 w 11912"/>
                <a:gd name="connsiteY7" fmla="*/ 2337 h 12610"/>
                <a:gd name="connsiteX8" fmla="*/ 0 w 11912"/>
                <a:gd name="connsiteY8" fmla="*/ 10474 h 12610"/>
                <a:gd name="connsiteX9" fmla="*/ 761 w 11912"/>
                <a:gd name="connsiteY9" fmla="*/ 11951 h 12610"/>
                <a:gd name="connsiteX10" fmla="*/ 2443 w 11912"/>
                <a:gd name="connsiteY10" fmla="*/ 12611 h 12610"/>
                <a:gd name="connsiteX11" fmla="*/ 9566 w 11912"/>
                <a:gd name="connsiteY11" fmla="*/ 12611 h 12610"/>
                <a:gd name="connsiteX12" fmla="*/ 11248 w 11912"/>
                <a:gd name="connsiteY12" fmla="*/ 11951 h 12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610">
                  <a:moveTo>
                    <a:pt x="11248" y="11951"/>
                  </a:moveTo>
                  <a:cubicBezTo>
                    <a:pt x="11689" y="11507"/>
                    <a:pt x="11913" y="11019"/>
                    <a:pt x="11913" y="10474"/>
                  </a:cubicBezTo>
                  <a:lnTo>
                    <a:pt x="11913" y="2337"/>
                  </a:lnTo>
                  <a:cubicBezTo>
                    <a:pt x="11913" y="1661"/>
                    <a:pt x="11689" y="1100"/>
                    <a:pt x="11248" y="660"/>
                  </a:cubicBezTo>
                  <a:cubicBezTo>
                    <a:pt x="10808" y="216"/>
                    <a:pt x="10243" y="0"/>
                    <a:pt x="9566" y="0"/>
                  </a:cubicBezTo>
                  <a:lnTo>
                    <a:pt x="2443" y="0"/>
                  </a:lnTo>
                  <a:cubicBezTo>
                    <a:pt x="1830" y="0"/>
                    <a:pt x="1270" y="216"/>
                    <a:pt x="761" y="660"/>
                  </a:cubicBezTo>
                  <a:cubicBezTo>
                    <a:pt x="252" y="1100"/>
                    <a:pt x="0" y="1661"/>
                    <a:pt x="0" y="2337"/>
                  </a:cubicBezTo>
                  <a:lnTo>
                    <a:pt x="0" y="10474"/>
                  </a:lnTo>
                  <a:cubicBezTo>
                    <a:pt x="0" y="11019"/>
                    <a:pt x="252" y="11507"/>
                    <a:pt x="761" y="11951"/>
                  </a:cubicBezTo>
                  <a:cubicBezTo>
                    <a:pt x="1269" y="12391"/>
                    <a:pt x="1830" y="12611"/>
                    <a:pt x="2443" y="12611"/>
                  </a:cubicBezTo>
                  <a:lnTo>
                    <a:pt x="9566" y="12611"/>
                  </a:lnTo>
                  <a:cubicBezTo>
                    <a:pt x="10243" y="12611"/>
                    <a:pt x="10808" y="12391"/>
                    <a:pt x="11248" y="1195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99" name="Freeform 98">
              <a:extLst>
                <a:ext uri="{FF2B5EF4-FFF2-40B4-BE49-F238E27FC236}">
                  <a16:creationId xmlns:a16="http://schemas.microsoft.com/office/drawing/2014/main" id="{A014DF2B-60D2-9EC4-0F60-0997A5A7B476}"/>
                </a:ext>
              </a:extLst>
            </p:cNvPr>
            <p:cNvSpPr/>
            <p:nvPr/>
          </p:nvSpPr>
          <p:spPr>
            <a:xfrm>
              <a:off x="10721200" y="6283210"/>
              <a:ext cx="12013" cy="12614"/>
            </a:xfrm>
            <a:custGeom>
              <a:avLst/>
              <a:gdLst>
                <a:gd name="connsiteX0" fmla="*/ 2443 w 12013"/>
                <a:gd name="connsiteY0" fmla="*/ 0 h 12614"/>
                <a:gd name="connsiteX1" fmla="*/ 713 w 12013"/>
                <a:gd name="connsiteY1" fmla="*/ 660 h 12614"/>
                <a:gd name="connsiteX2" fmla="*/ 0 w 12013"/>
                <a:gd name="connsiteY2" fmla="*/ 2341 h 12614"/>
                <a:gd name="connsiteX3" fmla="*/ 0 w 12013"/>
                <a:gd name="connsiteY3" fmla="*/ 10478 h 12614"/>
                <a:gd name="connsiteX4" fmla="*/ 713 w 12013"/>
                <a:gd name="connsiteY4" fmla="*/ 11951 h 12614"/>
                <a:gd name="connsiteX5" fmla="*/ 2443 w 12013"/>
                <a:gd name="connsiteY5" fmla="*/ 12615 h 12614"/>
                <a:gd name="connsiteX6" fmla="*/ 9466 w 12013"/>
                <a:gd name="connsiteY6" fmla="*/ 12615 h 12614"/>
                <a:gd name="connsiteX7" fmla="*/ 11196 w 12013"/>
                <a:gd name="connsiteY7" fmla="*/ 11951 h 12614"/>
                <a:gd name="connsiteX8" fmla="*/ 12013 w 12013"/>
                <a:gd name="connsiteY8" fmla="*/ 10478 h 12614"/>
                <a:gd name="connsiteX9" fmla="*/ 12013 w 12013"/>
                <a:gd name="connsiteY9" fmla="*/ 2341 h 12614"/>
                <a:gd name="connsiteX10" fmla="*/ 11248 w 12013"/>
                <a:gd name="connsiteY10" fmla="*/ 660 h 12614"/>
                <a:gd name="connsiteX11" fmla="*/ 9466 w 12013"/>
                <a:gd name="connsiteY11" fmla="*/ 0 h 12614"/>
                <a:gd name="connsiteX12" fmla="*/ 2443 w 12013"/>
                <a:gd name="connsiteY12" fmla="*/ 0 h 1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3" h="12614">
                  <a:moveTo>
                    <a:pt x="2443" y="0"/>
                  </a:moveTo>
                  <a:cubicBezTo>
                    <a:pt x="1762" y="0"/>
                    <a:pt x="1185" y="216"/>
                    <a:pt x="713" y="660"/>
                  </a:cubicBezTo>
                  <a:cubicBezTo>
                    <a:pt x="240" y="1104"/>
                    <a:pt x="0" y="1661"/>
                    <a:pt x="0" y="2341"/>
                  </a:cubicBezTo>
                  <a:lnTo>
                    <a:pt x="0" y="10478"/>
                  </a:lnTo>
                  <a:cubicBezTo>
                    <a:pt x="0" y="11019"/>
                    <a:pt x="240" y="11511"/>
                    <a:pt x="713" y="11951"/>
                  </a:cubicBezTo>
                  <a:cubicBezTo>
                    <a:pt x="1185" y="12391"/>
                    <a:pt x="1762" y="12615"/>
                    <a:pt x="2443" y="12615"/>
                  </a:cubicBezTo>
                  <a:lnTo>
                    <a:pt x="9466" y="12615"/>
                  </a:lnTo>
                  <a:cubicBezTo>
                    <a:pt x="10079" y="12615"/>
                    <a:pt x="10656" y="12391"/>
                    <a:pt x="11196" y="11951"/>
                  </a:cubicBezTo>
                  <a:cubicBezTo>
                    <a:pt x="11741" y="11511"/>
                    <a:pt x="12013" y="11019"/>
                    <a:pt x="12013" y="10478"/>
                  </a:cubicBezTo>
                  <a:lnTo>
                    <a:pt x="12013" y="2341"/>
                  </a:lnTo>
                  <a:cubicBezTo>
                    <a:pt x="12013" y="1661"/>
                    <a:pt x="11757" y="1104"/>
                    <a:pt x="11248" y="660"/>
                  </a:cubicBezTo>
                  <a:cubicBezTo>
                    <a:pt x="10740" y="216"/>
                    <a:pt x="10147" y="0"/>
                    <a:pt x="9466" y="0"/>
                  </a:cubicBezTo>
                  <a:lnTo>
                    <a:pt x="24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0" name="Freeform 99">
              <a:extLst>
                <a:ext uri="{FF2B5EF4-FFF2-40B4-BE49-F238E27FC236}">
                  <a16:creationId xmlns:a16="http://schemas.microsoft.com/office/drawing/2014/main" id="{74D37B5A-6B1E-7DAB-FADA-C37D255D7EA2}"/>
                </a:ext>
              </a:extLst>
            </p:cNvPr>
            <p:cNvSpPr/>
            <p:nvPr/>
          </p:nvSpPr>
          <p:spPr>
            <a:xfrm>
              <a:off x="10820609" y="6201835"/>
              <a:ext cx="12725" cy="12511"/>
            </a:xfrm>
            <a:custGeom>
              <a:avLst/>
              <a:gdLst>
                <a:gd name="connsiteX0" fmla="*/ 2443 w 12725"/>
                <a:gd name="connsiteY0" fmla="*/ 0 h 12511"/>
                <a:gd name="connsiteX1" fmla="*/ 713 w 12725"/>
                <a:gd name="connsiteY1" fmla="*/ 660 h 12511"/>
                <a:gd name="connsiteX2" fmla="*/ 0 w 12725"/>
                <a:gd name="connsiteY2" fmla="*/ 2341 h 12511"/>
                <a:gd name="connsiteX3" fmla="*/ 0 w 12725"/>
                <a:gd name="connsiteY3" fmla="*/ 10274 h 12511"/>
                <a:gd name="connsiteX4" fmla="*/ 661 w 12725"/>
                <a:gd name="connsiteY4" fmla="*/ 11851 h 12511"/>
                <a:gd name="connsiteX5" fmla="*/ 2443 w 12725"/>
                <a:gd name="connsiteY5" fmla="*/ 12511 h 12511"/>
                <a:gd name="connsiteX6" fmla="*/ 10383 w 12725"/>
                <a:gd name="connsiteY6" fmla="*/ 12511 h 12511"/>
                <a:gd name="connsiteX7" fmla="*/ 12061 w 12725"/>
                <a:gd name="connsiteY7" fmla="*/ 11851 h 12511"/>
                <a:gd name="connsiteX8" fmla="*/ 12726 w 12725"/>
                <a:gd name="connsiteY8" fmla="*/ 10274 h 12511"/>
                <a:gd name="connsiteX9" fmla="*/ 12726 w 12725"/>
                <a:gd name="connsiteY9" fmla="*/ 2341 h 12511"/>
                <a:gd name="connsiteX10" fmla="*/ 12061 w 12725"/>
                <a:gd name="connsiteY10" fmla="*/ 660 h 12511"/>
                <a:gd name="connsiteX11" fmla="*/ 10483 w 12725"/>
                <a:gd name="connsiteY11" fmla="*/ 0 h 12511"/>
                <a:gd name="connsiteX12" fmla="*/ 2443 w 12725"/>
                <a:gd name="connsiteY12" fmla="*/ 0 h 12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511">
                  <a:moveTo>
                    <a:pt x="2443" y="0"/>
                  </a:moveTo>
                  <a:cubicBezTo>
                    <a:pt x="1762" y="0"/>
                    <a:pt x="1185" y="220"/>
                    <a:pt x="713" y="660"/>
                  </a:cubicBezTo>
                  <a:cubicBezTo>
                    <a:pt x="232" y="1100"/>
                    <a:pt x="0" y="1665"/>
                    <a:pt x="0" y="2341"/>
                  </a:cubicBezTo>
                  <a:lnTo>
                    <a:pt x="0" y="10274"/>
                  </a:lnTo>
                  <a:cubicBezTo>
                    <a:pt x="0" y="10883"/>
                    <a:pt x="216" y="11411"/>
                    <a:pt x="661" y="11851"/>
                  </a:cubicBezTo>
                  <a:cubicBezTo>
                    <a:pt x="1101" y="12291"/>
                    <a:pt x="1694" y="12511"/>
                    <a:pt x="2443" y="12511"/>
                  </a:cubicBezTo>
                  <a:lnTo>
                    <a:pt x="10383" y="12511"/>
                  </a:lnTo>
                  <a:cubicBezTo>
                    <a:pt x="11060" y="12511"/>
                    <a:pt x="11620" y="12291"/>
                    <a:pt x="12061" y="11851"/>
                  </a:cubicBezTo>
                  <a:cubicBezTo>
                    <a:pt x="12505" y="11411"/>
                    <a:pt x="12726" y="10883"/>
                    <a:pt x="12726" y="10274"/>
                  </a:cubicBezTo>
                  <a:lnTo>
                    <a:pt x="12726" y="2341"/>
                  </a:lnTo>
                  <a:cubicBezTo>
                    <a:pt x="12726" y="1665"/>
                    <a:pt x="12505" y="1100"/>
                    <a:pt x="12061" y="660"/>
                  </a:cubicBezTo>
                  <a:cubicBezTo>
                    <a:pt x="11621" y="220"/>
                    <a:pt x="11096" y="0"/>
                    <a:pt x="10483" y="0"/>
                  </a:cubicBezTo>
                  <a:lnTo>
                    <a:pt x="24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1" name="Freeform 100">
              <a:extLst>
                <a:ext uri="{FF2B5EF4-FFF2-40B4-BE49-F238E27FC236}">
                  <a16:creationId xmlns:a16="http://schemas.microsoft.com/office/drawing/2014/main" id="{112BDA36-AEA9-B36A-C650-0C3A6DEBA893}"/>
                </a:ext>
              </a:extLst>
            </p:cNvPr>
            <p:cNvSpPr/>
            <p:nvPr/>
          </p:nvSpPr>
          <p:spPr>
            <a:xfrm>
              <a:off x="10671302" y="6224620"/>
              <a:ext cx="174961" cy="73950"/>
            </a:xfrm>
            <a:custGeom>
              <a:avLst/>
              <a:gdLst>
                <a:gd name="connsiteX0" fmla="*/ 136681 w 174961"/>
                <a:gd name="connsiteY0" fmla="*/ 36719 h 73950"/>
                <a:gd name="connsiteX1" fmla="*/ 79729 w 174961"/>
                <a:gd name="connsiteY1" fmla="*/ 36719 h 73950"/>
                <a:gd name="connsiteX2" fmla="*/ 78047 w 174961"/>
                <a:gd name="connsiteY2" fmla="*/ 36667 h 73950"/>
                <a:gd name="connsiteX3" fmla="*/ 76061 w 174961"/>
                <a:gd name="connsiteY3" fmla="*/ 36415 h 73950"/>
                <a:gd name="connsiteX4" fmla="*/ 74231 w 174961"/>
                <a:gd name="connsiteY4" fmla="*/ 35855 h 73950"/>
                <a:gd name="connsiteX5" fmla="*/ 73110 w 174961"/>
                <a:gd name="connsiteY5" fmla="*/ 34991 h 73950"/>
                <a:gd name="connsiteX6" fmla="*/ 73110 w 174961"/>
                <a:gd name="connsiteY6" fmla="*/ 7933 h 73950"/>
                <a:gd name="connsiteX7" fmla="*/ 72549 w 174961"/>
                <a:gd name="connsiteY7" fmla="*/ 6561 h 73950"/>
                <a:gd name="connsiteX8" fmla="*/ 71176 w 174961"/>
                <a:gd name="connsiteY8" fmla="*/ 6001 h 73950"/>
                <a:gd name="connsiteX9" fmla="*/ 62318 w 174961"/>
                <a:gd name="connsiteY9" fmla="*/ 6001 h 73950"/>
                <a:gd name="connsiteX10" fmla="*/ 60841 w 174961"/>
                <a:gd name="connsiteY10" fmla="*/ 6561 h 73950"/>
                <a:gd name="connsiteX11" fmla="*/ 60280 w 174961"/>
                <a:gd name="connsiteY11" fmla="*/ 7933 h 73950"/>
                <a:gd name="connsiteX12" fmla="*/ 60280 w 174961"/>
                <a:gd name="connsiteY12" fmla="*/ 33262 h 73950"/>
                <a:gd name="connsiteX13" fmla="*/ 59671 w 174961"/>
                <a:gd name="connsiteY13" fmla="*/ 35143 h 73950"/>
                <a:gd name="connsiteX14" fmla="*/ 58194 w 174961"/>
                <a:gd name="connsiteY14" fmla="*/ 36163 h 73950"/>
                <a:gd name="connsiteX15" fmla="*/ 56312 w 174961"/>
                <a:gd name="connsiteY15" fmla="*/ 36619 h 73950"/>
                <a:gd name="connsiteX16" fmla="*/ 54378 w 174961"/>
                <a:gd name="connsiteY16" fmla="*/ 36719 h 73950"/>
                <a:gd name="connsiteX17" fmla="*/ 27081 w 174961"/>
                <a:gd name="connsiteY17" fmla="*/ 36719 h 73950"/>
                <a:gd name="connsiteX18" fmla="*/ 27081 w 174961"/>
                <a:gd name="connsiteY18" fmla="*/ 7933 h 73950"/>
                <a:gd name="connsiteX19" fmla="*/ 26520 w 174961"/>
                <a:gd name="connsiteY19" fmla="*/ 6561 h 73950"/>
                <a:gd name="connsiteX20" fmla="*/ 25147 w 174961"/>
                <a:gd name="connsiteY20" fmla="*/ 6001 h 73950"/>
                <a:gd name="connsiteX21" fmla="*/ 16289 w 174961"/>
                <a:gd name="connsiteY21" fmla="*/ 6001 h 73950"/>
                <a:gd name="connsiteX22" fmla="*/ 14812 w 174961"/>
                <a:gd name="connsiteY22" fmla="*/ 6561 h 73950"/>
                <a:gd name="connsiteX23" fmla="*/ 14251 w 174961"/>
                <a:gd name="connsiteY23" fmla="*/ 7933 h 73950"/>
                <a:gd name="connsiteX24" fmla="*/ 14251 w 174961"/>
                <a:gd name="connsiteY24" fmla="*/ 53607 h 73950"/>
                <a:gd name="connsiteX25" fmla="*/ 13690 w 174961"/>
                <a:gd name="connsiteY25" fmla="*/ 58540 h 73950"/>
                <a:gd name="connsiteX26" fmla="*/ 11912 w 174961"/>
                <a:gd name="connsiteY26" fmla="*/ 61236 h 73950"/>
                <a:gd name="connsiteX27" fmla="*/ 8705 w 174961"/>
                <a:gd name="connsiteY27" fmla="*/ 62405 h 73950"/>
                <a:gd name="connsiteX28" fmla="*/ 3868 w 174961"/>
                <a:gd name="connsiteY28" fmla="*/ 62661 h 73950"/>
                <a:gd name="connsiteX29" fmla="*/ 1730 w 174961"/>
                <a:gd name="connsiteY29" fmla="*/ 62661 h 73950"/>
                <a:gd name="connsiteX30" fmla="*/ 0 w 174961"/>
                <a:gd name="connsiteY30" fmla="*/ 64185 h 73950"/>
                <a:gd name="connsiteX31" fmla="*/ 0 w 174961"/>
                <a:gd name="connsiteY31" fmla="*/ 71710 h 73950"/>
                <a:gd name="connsiteX32" fmla="*/ 1426 w 174961"/>
                <a:gd name="connsiteY32" fmla="*/ 73647 h 73950"/>
                <a:gd name="connsiteX33" fmla="*/ 4885 w 174961"/>
                <a:gd name="connsiteY33" fmla="*/ 73899 h 73950"/>
                <a:gd name="connsiteX34" fmla="*/ 7836 w 174961"/>
                <a:gd name="connsiteY34" fmla="*/ 73951 h 73950"/>
                <a:gd name="connsiteX35" fmla="*/ 18324 w 174961"/>
                <a:gd name="connsiteY35" fmla="*/ 72166 h 73950"/>
                <a:gd name="connsiteX36" fmla="*/ 24738 w 174961"/>
                <a:gd name="connsiteY36" fmla="*/ 66013 h 73950"/>
                <a:gd name="connsiteX37" fmla="*/ 26316 w 174961"/>
                <a:gd name="connsiteY37" fmla="*/ 60928 h 73950"/>
                <a:gd name="connsiteX38" fmla="*/ 26776 w 174961"/>
                <a:gd name="connsiteY38" fmla="*/ 54523 h 73950"/>
                <a:gd name="connsiteX39" fmla="*/ 26776 w 174961"/>
                <a:gd name="connsiteY39" fmla="*/ 49742 h 73950"/>
                <a:gd name="connsiteX40" fmla="*/ 52444 w 174961"/>
                <a:gd name="connsiteY40" fmla="*/ 49742 h 73950"/>
                <a:gd name="connsiteX41" fmla="*/ 55955 w 174961"/>
                <a:gd name="connsiteY41" fmla="*/ 49586 h 73950"/>
                <a:gd name="connsiteX42" fmla="*/ 59723 w 174961"/>
                <a:gd name="connsiteY42" fmla="*/ 49030 h 73950"/>
                <a:gd name="connsiteX43" fmla="*/ 63335 w 174961"/>
                <a:gd name="connsiteY43" fmla="*/ 47961 h 73950"/>
                <a:gd name="connsiteX44" fmla="*/ 66490 w 174961"/>
                <a:gd name="connsiteY44" fmla="*/ 46281 h 73950"/>
                <a:gd name="connsiteX45" fmla="*/ 73109 w 174961"/>
                <a:gd name="connsiteY45" fmla="*/ 49082 h 73950"/>
                <a:gd name="connsiteX46" fmla="*/ 80950 w 174961"/>
                <a:gd name="connsiteY46" fmla="*/ 49742 h 73950"/>
                <a:gd name="connsiteX47" fmla="*/ 172923 w 174961"/>
                <a:gd name="connsiteY47" fmla="*/ 49742 h 73950"/>
                <a:gd name="connsiteX48" fmla="*/ 174349 w 174961"/>
                <a:gd name="connsiteY48" fmla="*/ 49282 h 73950"/>
                <a:gd name="connsiteX49" fmla="*/ 174961 w 174961"/>
                <a:gd name="connsiteY49" fmla="*/ 48009 h 73950"/>
                <a:gd name="connsiteX50" fmla="*/ 174961 w 174961"/>
                <a:gd name="connsiteY50" fmla="*/ 38551 h 73950"/>
                <a:gd name="connsiteX51" fmla="*/ 174349 w 174961"/>
                <a:gd name="connsiteY51" fmla="*/ 37227 h 73950"/>
                <a:gd name="connsiteX52" fmla="*/ 172923 w 174961"/>
                <a:gd name="connsiteY52" fmla="*/ 36719 h 73950"/>
                <a:gd name="connsiteX53" fmla="*/ 151648 w 174961"/>
                <a:gd name="connsiteY53" fmla="*/ 36719 h 73950"/>
                <a:gd name="connsiteX54" fmla="*/ 147472 w 174961"/>
                <a:gd name="connsiteY54" fmla="*/ 32398 h 73950"/>
                <a:gd name="connsiteX55" fmla="*/ 145642 w 174961"/>
                <a:gd name="connsiteY55" fmla="*/ 24717 h 73950"/>
                <a:gd name="connsiteX56" fmla="*/ 145642 w 174961"/>
                <a:gd name="connsiteY56" fmla="*/ 23597 h 73950"/>
                <a:gd name="connsiteX57" fmla="*/ 149458 w 174961"/>
                <a:gd name="connsiteY57" fmla="*/ 14495 h 73950"/>
                <a:gd name="connsiteX58" fmla="*/ 160302 w 174961"/>
                <a:gd name="connsiteY58" fmla="*/ 11798 h 73950"/>
                <a:gd name="connsiteX59" fmla="*/ 163205 w 174961"/>
                <a:gd name="connsiteY59" fmla="*/ 11850 h 73950"/>
                <a:gd name="connsiteX60" fmla="*/ 165644 w 174961"/>
                <a:gd name="connsiteY60" fmla="*/ 11950 h 73950"/>
                <a:gd name="connsiteX61" fmla="*/ 168090 w 174961"/>
                <a:gd name="connsiteY61" fmla="*/ 12102 h 73950"/>
                <a:gd name="connsiteX62" fmla="*/ 170989 w 174961"/>
                <a:gd name="connsiteY62" fmla="*/ 12306 h 73950"/>
                <a:gd name="connsiteX63" fmla="*/ 173128 w 174961"/>
                <a:gd name="connsiteY63" fmla="*/ 10478 h 73950"/>
                <a:gd name="connsiteX64" fmla="*/ 173128 w 174961"/>
                <a:gd name="connsiteY64" fmla="*/ 3052 h 73950"/>
                <a:gd name="connsiteX65" fmla="*/ 172519 w 174961"/>
                <a:gd name="connsiteY65" fmla="*/ 1676 h 73950"/>
                <a:gd name="connsiteX66" fmla="*/ 170789 w 174961"/>
                <a:gd name="connsiteY66" fmla="*/ 1120 h 73950"/>
                <a:gd name="connsiteX67" fmla="*/ 164727 w 174961"/>
                <a:gd name="connsiteY67" fmla="*/ 256 h 73950"/>
                <a:gd name="connsiteX68" fmla="*/ 158368 w 174961"/>
                <a:gd name="connsiteY68" fmla="*/ 0 h 73950"/>
                <a:gd name="connsiteX69" fmla="*/ 148541 w 174961"/>
                <a:gd name="connsiteY69" fmla="*/ 1220 h 73950"/>
                <a:gd name="connsiteX70" fmla="*/ 140397 w 174961"/>
                <a:gd name="connsiteY70" fmla="*/ 5085 h 73950"/>
                <a:gd name="connsiteX71" fmla="*/ 134851 w 174961"/>
                <a:gd name="connsiteY71" fmla="*/ 11851 h 73950"/>
                <a:gd name="connsiteX72" fmla="*/ 132813 w 174961"/>
                <a:gd name="connsiteY72" fmla="*/ 21869 h 73950"/>
                <a:gd name="connsiteX73" fmla="*/ 132813 w 174961"/>
                <a:gd name="connsiteY73" fmla="*/ 22989 h 73950"/>
                <a:gd name="connsiteX74" fmla="*/ 133882 w 174961"/>
                <a:gd name="connsiteY74" fmla="*/ 31074 h 73950"/>
                <a:gd name="connsiteX75" fmla="*/ 136681 w 174961"/>
                <a:gd name="connsiteY75" fmla="*/ 36720 h 73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174961" h="73950">
                  <a:moveTo>
                    <a:pt x="136681" y="36719"/>
                  </a:moveTo>
                  <a:lnTo>
                    <a:pt x="79729" y="36719"/>
                  </a:lnTo>
                  <a:cubicBezTo>
                    <a:pt x="79252" y="36719"/>
                    <a:pt x="78692" y="36703"/>
                    <a:pt x="78047" y="36667"/>
                  </a:cubicBezTo>
                  <a:cubicBezTo>
                    <a:pt x="77402" y="36635"/>
                    <a:pt x="76741" y="36551"/>
                    <a:pt x="76061" y="36415"/>
                  </a:cubicBezTo>
                  <a:cubicBezTo>
                    <a:pt x="75384" y="36279"/>
                    <a:pt x="74771" y="36095"/>
                    <a:pt x="74231" y="35855"/>
                  </a:cubicBezTo>
                  <a:cubicBezTo>
                    <a:pt x="73686" y="35619"/>
                    <a:pt x="73314" y="35331"/>
                    <a:pt x="73110" y="34991"/>
                  </a:cubicBezTo>
                  <a:lnTo>
                    <a:pt x="73110" y="7933"/>
                  </a:lnTo>
                  <a:cubicBezTo>
                    <a:pt x="73110" y="7389"/>
                    <a:pt x="72922" y="6933"/>
                    <a:pt x="72549" y="6561"/>
                  </a:cubicBezTo>
                  <a:cubicBezTo>
                    <a:pt x="72177" y="6189"/>
                    <a:pt x="71720" y="6001"/>
                    <a:pt x="71176" y="6001"/>
                  </a:cubicBezTo>
                  <a:lnTo>
                    <a:pt x="62318" y="6001"/>
                  </a:lnTo>
                  <a:cubicBezTo>
                    <a:pt x="61710" y="6001"/>
                    <a:pt x="61213" y="6189"/>
                    <a:pt x="60841" y="6561"/>
                  </a:cubicBezTo>
                  <a:cubicBezTo>
                    <a:pt x="60468" y="6933"/>
                    <a:pt x="60280" y="7389"/>
                    <a:pt x="60280" y="7933"/>
                  </a:cubicBezTo>
                  <a:lnTo>
                    <a:pt x="60280" y="33262"/>
                  </a:lnTo>
                  <a:cubicBezTo>
                    <a:pt x="60280" y="34075"/>
                    <a:pt x="60080" y="34703"/>
                    <a:pt x="59671" y="35143"/>
                  </a:cubicBezTo>
                  <a:cubicBezTo>
                    <a:pt x="59263" y="35587"/>
                    <a:pt x="58771" y="35923"/>
                    <a:pt x="58194" y="36163"/>
                  </a:cubicBezTo>
                  <a:cubicBezTo>
                    <a:pt x="57617" y="36395"/>
                    <a:pt x="56989" y="36551"/>
                    <a:pt x="56312" y="36619"/>
                  </a:cubicBezTo>
                  <a:cubicBezTo>
                    <a:pt x="55635" y="36683"/>
                    <a:pt x="54990" y="36719"/>
                    <a:pt x="54378" y="36719"/>
                  </a:cubicBezTo>
                  <a:lnTo>
                    <a:pt x="27081" y="36719"/>
                  </a:lnTo>
                  <a:lnTo>
                    <a:pt x="27081" y="7933"/>
                  </a:lnTo>
                  <a:cubicBezTo>
                    <a:pt x="27081" y="7389"/>
                    <a:pt x="26893" y="6933"/>
                    <a:pt x="26520" y="6561"/>
                  </a:cubicBezTo>
                  <a:cubicBezTo>
                    <a:pt x="26148" y="6189"/>
                    <a:pt x="25687" y="6001"/>
                    <a:pt x="25147" y="6001"/>
                  </a:cubicBezTo>
                  <a:lnTo>
                    <a:pt x="16289" y="6001"/>
                  </a:lnTo>
                  <a:cubicBezTo>
                    <a:pt x="15677" y="6001"/>
                    <a:pt x="15184" y="6189"/>
                    <a:pt x="14812" y="6561"/>
                  </a:cubicBezTo>
                  <a:cubicBezTo>
                    <a:pt x="14439" y="6933"/>
                    <a:pt x="14251" y="7389"/>
                    <a:pt x="14251" y="7933"/>
                  </a:cubicBezTo>
                  <a:lnTo>
                    <a:pt x="14251" y="53607"/>
                  </a:lnTo>
                  <a:cubicBezTo>
                    <a:pt x="14251" y="55707"/>
                    <a:pt x="14067" y="57351"/>
                    <a:pt x="13690" y="58540"/>
                  </a:cubicBezTo>
                  <a:cubicBezTo>
                    <a:pt x="13318" y="59724"/>
                    <a:pt x="12725" y="60624"/>
                    <a:pt x="11912" y="61236"/>
                  </a:cubicBezTo>
                  <a:cubicBezTo>
                    <a:pt x="11096" y="61844"/>
                    <a:pt x="10027" y="62233"/>
                    <a:pt x="8705" y="62405"/>
                  </a:cubicBezTo>
                  <a:cubicBezTo>
                    <a:pt x="7380" y="62573"/>
                    <a:pt x="5766" y="62661"/>
                    <a:pt x="3868" y="62661"/>
                  </a:cubicBezTo>
                  <a:lnTo>
                    <a:pt x="1730" y="62661"/>
                  </a:lnTo>
                  <a:cubicBezTo>
                    <a:pt x="576" y="62661"/>
                    <a:pt x="0" y="63169"/>
                    <a:pt x="0" y="64185"/>
                  </a:cubicBezTo>
                  <a:lnTo>
                    <a:pt x="0" y="71710"/>
                  </a:lnTo>
                  <a:cubicBezTo>
                    <a:pt x="0" y="72795"/>
                    <a:pt x="476" y="73439"/>
                    <a:pt x="1426" y="73647"/>
                  </a:cubicBezTo>
                  <a:cubicBezTo>
                    <a:pt x="2306" y="73779"/>
                    <a:pt x="3460" y="73863"/>
                    <a:pt x="4885" y="73899"/>
                  </a:cubicBezTo>
                  <a:cubicBezTo>
                    <a:pt x="6311" y="73931"/>
                    <a:pt x="7292" y="73951"/>
                    <a:pt x="7836" y="73951"/>
                  </a:cubicBezTo>
                  <a:cubicBezTo>
                    <a:pt x="12117" y="73951"/>
                    <a:pt x="15609" y="73355"/>
                    <a:pt x="18324" y="72166"/>
                  </a:cubicBezTo>
                  <a:cubicBezTo>
                    <a:pt x="21039" y="70982"/>
                    <a:pt x="23177" y="68930"/>
                    <a:pt x="24738" y="66013"/>
                  </a:cubicBezTo>
                  <a:cubicBezTo>
                    <a:pt x="25483" y="64593"/>
                    <a:pt x="26012" y="62897"/>
                    <a:pt x="26316" y="60928"/>
                  </a:cubicBezTo>
                  <a:cubicBezTo>
                    <a:pt x="26620" y="58960"/>
                    <a:pt x="26776" y="56823"/>
                    <a:pt x="26776" y="54523"/>
                  </a:cubicBezTo>
                  <a:lnTo>
                    <a:pt x="26776" y="49742"/>
                  </a:lnTo>
                  <a:lnTo>
                    <a:pt x="52444" y="49742"/>
                  </a:lnTo>
                  <a:cubicBezTo>
                    <a:pt x="53529" y="49742"/>
                    <a:pt x="54698" y="49690"/>
                    <a:pt x="55955" y="49586"/>
                  </a:cubicBezTo>
                  <a:cubicBezTo>
                    <a:pt x="57213" y="49486"/>
                    <a:pt x="58466" y="49298"/>
                    <a:pt x="59723" y="49030"/>
                  </a:cubicBezTo>
                  <a:cubicBezTo>
                    <a:pt x="60981" y="48758"/>
                    <a:pt x="62182" y="48401"/>
                    <a:pt x="63335" y="47961"/>
                  </a:cubicBezTo>
                  <a:cubicBezTo>
                    <a:pt x="64488" y="47521"/>
                    <a:pt x="65541" y="46961"/>
                    <a:pt x="66490" y="46281"/>
                  </a:cubicBezTo>
                  <a:cubicBezTo>
                    <a:pt x="68256" y="47705"/>
                    <a:pt x="70463" y="48637"/>
                    <a:pt x="73109" y="49082"/>
                  </a:cubicBezTo>
                  <a:cubicBezTo>
                    <a:pt x="75756" y="49522"/>
                    <a:pt x="78371" y="49742"/>
                    <a:pt x="80950" y="49742"/>
                  </a:cubicBezTo>
                  <a:lnTo>
                    <a:pt x="172923" y="49742"/>
                  </a:lnTo>
                  <a:cubicBezTo>
                    <a:pt x="173468" y="49742"/>
                    <a:pt x="173944" y="49586"/>
                    <a:pt x="174349" y="49282"/>
                  </a:cubicBezTo>
                  <a:cubicBezTo>
                    <a:pt x="174757" y="48974"/>
                    <a:pt x="174961" y="48553"/>
                    <a:pt x="174961" y="48009"/>
                  </a:cubicBezTo>
                  <a:lnTo>
                    <a:pt x="174961" y="38551"/>
                  </a:lnTo>
                  <a:cubicBezTo>
                    <a:pt x="174961" y="38012"/>
                    <a:pt x="174757" y="37567"/>
                    <a:pt x="174349" y="37227"/>
                  </a:cubicBezTo>
                  <a:cubicBezTo>
                    <a:pt x="173944" y="36887"/>
                    <a:pt x="173468" y="36719"/>
                    <a:pt x="172923" y="36719"/>
                  </a:cubicBezTo>
                  <a:lnTo>
                    <a:pt x="151648" y="36719"/>
                  </a:lnTo>
                  <a:cubicBezTo>
                    <a:pt x="150087" y="36111"/>
                    <a:pt x="148694" y="34667"/>
                    <a:pt x="147472" y="32398"/>
                  </a:cubicBezTo>
                  <a:cubicBezTo>
                    <a:pt x="146251" y="30126"/>
                    <a:pt x="145642" y="27562"/>
                    <a:pt x="145642" y="24717"/>
                  </a:cubicBezTo>
                  <a:lnTo>
                    <a:pt x="145642" y="23597"/>
                  </a:lnTo>
                  <a:cubicBezTo>
                    <a:pt x="145642" y="19324"/>
                    <a:pt x="146912" y="16295"/>
                    <a:pt x="149458" y="14495"/>
                  </a:cubicBezTo>
                  <a:cubicBezTo>
                    <a:pt x="152001" y="12698"/>
                    <a:pt x="155617" y="11798"/>
                    <a:pt x="160302" y="11798"/>
                  </a:cubicBezTo>
                  <a:cubicBezTo>
                    <a:pt x="161387" y="11798"/>
                    <a:pt x="162352" y="11818"/>
                    <a:pt x="163205" y="11850"/>
                  </a:cubicBezTo>
                  <a:cubicBezTo>
                    <a:pt x="164050" y="11886"/>
                    <a:pt x="164867" y="11918"/>
                    <a:pt x="165644" y="11950"/>
                  </a:cubicBezTo>
                  <a:cubicBezTo>
                    <a:pt x="166424" y="11986"/>
                    <a:pt x="167237" y="12034"/>
                    <a:pt x="168090" y="12102"/>
                  </a:cubicBezTo>
                  <a:cubicBezTo>
                    <a:pt x="168935" y="12174"/>
                    <a:pt x="169904" y="12242"/>
                    <a:pt x="170989" y="12306"/>
                  </a:cubicBezTo>
                  <a:cubicBezTo>
                    <a:pt x="172415" y="12442"/>
                    <a:pt x="173128" y="11834"/>
                    <a:pt x="173128" y="10478"/>
                  </a:cubicBezTo>
                  <a:lnTo>
                    <a:pt x="173128" y="3052"/>
                  </a:lnTo>
                  <a:cubicBezTo>
                    <a:pt x="173128" y="2372"/>
                    <a:pt x="172923" y="1916"/>
                    <a:pt x="172519" y="1676"/>
                  </a:cubicBezTo>
                  <a:cubicBezTo>
                    <a:pt x="172110" y="1444"/>
                    <a:pt x="171534" y="1256"/>
                    <a:pt x="170789" y="1120"/>
                  </a:cubicBezTo>
                  <a:cubicBezTo>
                    <a:pt x="168547" y="708"/>
                    <a:pt x="166529" y="424"/>
                    <a:pt x="164727" y="256"/>
                  </a:cubicBezTo>
                  <a:cubicBezTo>
                    <a:pt x="162929" y="84"/>
                    <a:pt x="160811" y="0"/>
                    <a:pt x="158368" y="0"/>
                  </a:cubicBezTo>
                  <a:cubicBezTo>
                    <a:pt x="154904" y="0"/>
                    <a:pt x="151629" y="408"/>
                    <a:pt x="148541" y="1220"/>
                  </a:cubicBezTo>
                  <a:cubicBezTo>
                    <a:pt x="145454" y="2036"/>
                    <a:pt x="142739" y="3325"/>
                    <a:pt x="140397" y="5085"/>
                  </a:cubicBezTo>
                  <a:cubicBezTo>
                    <a:pt x="138054" y="6849"/>
                    <a:pt x="136204" y="9102"/>
                    <a:pt x="134851" y="11851"/>
                  </a:cubicBezTo>
                  <a:cubicBezTo>
                    <a:pt x="133489" y="14595"/>
                    <a:pt x="132813" y="17936"/>
                    <a:pt x="132813" y="21869"/>
                  </a:cubicBezTo>
                  <a:lnTo>
                    <a:pt x="132813" y="22989"/>
                  </a:lnTo>
                  <a:cubicBezTo>
                    <a:pt x="132813" y="25974"/>
                    <a:pt x="133169" y="28670"/>
                    <a:pt x="133882" y="31074"/>
                  </a:cubicBezTo>
                  <a:cubicBezTo>
                    <a:pt x="134595" y="33483"/>
                    <a:pt x="135527" y="35363"/>
                    <a:pt x="136681" y="3672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2" name="Freeform 101">
              <a:extLst>
                <a:ext uri="{FF2B5EF4-FFF2-40B4-BE49-F238E27FC236}">
                  <a16:creationId xmlns:a16="http://schemas.microsoft.com/office/drawing/2014/main" id="{A29B205E-D81C-7C6B-ED3A-D9FCABF6841A}"/>
                </a:ext>
              </a:extLst>
            </p:cNvPr>
            <p:cNvSpPr/>
            <p:nvPr/>
          </p:nvSpPr>
          <p:spPr>
            <a:xfrm>
              <a:off x="10875269" y="6224620"/>
              <a:ext cx="50601" cy="76187"/>
            </a:xfrm>
            <a:custGeom>
              <a:avLst/>
              <a:gdLst>
                <a:gd name="connsiteX0" fmla="*/ 7840 w 50601"/>
                <a:gd name="connsiteY0" fmla="*/ 21768 h 76187"/>
                <a:gd name="connsiteX1" fmla="*/ 7840 w 50601"/>
                <a:gd name="connsiteY1" fmla="*/ 23497 h 76187"/>
                <a:gd name="connsiteX2" fmla="*/ 9014 w 50601"/>
                <a:gd name="connsiteY2" fmla="*/ 31482 h 76187"/>
                <a:gd name="connsiteX3" fmla="*/ 11913 w 50601"/>
                <a:gd name="connsiteY3" fmla="*/ 37332 h 76187"/>
                <a:gd name="connsiteX4" fmla="*/ 9927 w 50601"/>
                <a:gd name="connsiteY4" fmla="*/ 37332 h 76187"/>
                <a:gd name="connsiteX5" fmla="*/ 7128 w 50601"/>
                <a:gd name="connsiteY5" fmla="*/ 37380 h 76187"/>
                <a:gd name="connsiteX6" fmla="*/ 4533 w 50601"/>
                <a:gd name="connsiteY6" fmla="*/ 37484 h 76187"/>
                <a:gd name="connsiteX7" fmla="*/ 3159 w 50601"/>
                <a:gd name="connsiteY7" fmla="*/ 37532 h 76187"/>
                <a:gd name="connsiteX8" fmla="*/ 717 w 50601"/>
                <a:gd name="connsiteY8" fmla="*/ 39668 h 76187"/>
                <a:gd name="connsiteX9" fmla="*/ 256 w 50601"/>
                <a:gd name="connsiteY9" fmla="*/ 44961 h 76187"/>
                <a:gd name="connsiteX10" fmla="*/ 0 w 50601"/>
                <a:gd name="connsiteY10" fmla="*/ 50963 h 76187"/>
                <a:gd name="connsiteX11" fmla="*/ 6263 w 50601"/>
                <a:gd name="connsiteY11" fmla="*/ 70035 h 76187"/>
                <a:gd name="connsiteX12" fmla="*/ 27593 w 50601"/>
                <a:gd name="connsiteY12" fmla="*/ 76188 h 76187"/>
                <a:gd name="connsiteX13" fmla="*/ 28458 w 50601"/>
                <a:gd name="connsiteY13" fmla="*/ 76188 h 76187"/>
                <a:gd name="connsiteX14" fmla="*/ 29936 w 50601"/>
                <a:gd name="connsiteY14" fmla="*/ 76088 h 76187"/>
                <a:gd name="connsiteX15" fmla="*/ 29932 w 50601"/>
                <a:gd name="connsiteY15" fmla="*/ 73931 h 76187"/>
                <a:gd name="connsiteX16" fmla="*/ 29932 w 50601"/>
                <a:gd name="connsiteY16" fmla="*/ 66438 h 76187"/>
                <a:gd name="connsiteX17" fmla="*/ 27793 w 50601"/>
                <a:gd name="connsiteY17" fmla="*/ 64589 h 76187"/>
                <a:gd name="connsiteX18" fmla="*/ 26572 w 50601"/>
                <a:gd name="connsiteY18" fmla="*/ 64589 h 76187"/>
                <a:gd name="connsiteX19" fmla="*/ 16394 w 50601"/>
                <a:gd name="connsiteY19" fmla="*/ 61613 h 76187"/>
                <a:gd name="connsiteX20" fmla="*/ 12930 w 50601"/>
                <a:gd name="connsiteY20" fmla="*/ 52871 h 76187"/>
                <a:gd name="connsiteX21" fmla="*/ 12982 w 50601"/>
                <a:gd name="connsiteY21" fmla="*/ 51359 h 76187"/>
                <a:gd name="connsiteX22" fmla="*/ 13034 w 50601"/>
                <a:gd name="connsiteY22" fmla="*/ 49842 h 76187"/>
                <a:gd name="connsiteX23" fmla="*/ 14764 w 50601"/>
                <a:gd name="connsiteY23" fmla="*/ 49790 h 76187"/>
                <a:gd name="connsiteX24" fmla="*/ 16850 w 50601"/>
                <a:gd name="connsiteY24" fmla="*/ 49742 h 76187"/>
                <a:gd name="connsiteX25" fmla="*/ 48564 w 50601"/>
                <a:gd name="connsiteY25" fmla="*/ 49742 h 76187"/>
                <a:gd name="connsiteX26" fmla="*/ 50041 w 50601"/>
                <a:gd name="connsiteY26" fmla="*/ 49182 h 76187"/>
                <a:gd name="connsiteX27" fmla="*/ 50602 w 50601"/>
                <a:gd name="connsiteY27" fmla="*/ 47810 h 76187"/>
                <a:gd name="connsiteX28" fmla="*/ 50602 w 50601"/>
                <a:gd name="connsiteY28" fmla="*/ 38552 h 76187"/>
                <a:gd name="connsiteX29" fmla="*/ 50041 w 50601"/>
                <a:gd name="connsiteY29" fmla="*/ 37232 h 76187"/>
                <a:gd name="connsiteX30" fmla="*/ 48564 w 50601"/>
                <a:gd name="connsiteY30" fmla="*/ 36720 h 76187"/>
                <a:gd name="connsiteX31" fmla="*/ 27285 w 50601"/>
                <a:gd name="connsiteY31" fmla="*/ 36720 h 76187"/>
                <a:gd name="connsiteX32" fmla="*/ 24894 w 50601"/>
                <a:gd name="connsiteY32" fmla="*/ 35195 h 76187"/>
                <a:gd name="connsiteX33" fmla="*/ 22808 w 50601"/>
                <a:gd name="connsiteY33" fmla="*/ 32499 h 76187"/>
                <a:gd name="connsiteX34" fmla="*/ 21279 w 50601"/>
                <a:gd name="connsiteY34" fmla="*/ 28938 h 76187"/>
                <a:gd name="connsiteX35" fmla="*/ 20670 w 50601"/>
                <a:gd name="connsiteY35" fmla="*/ 24617 h 76187"/>
                <a:gd name="connsiteX36" fmla="*/ 20670 w 50601"/>
                <a:gd name="connsiteY36" fmla="*/ 23597 h 76187"/>
                <a:gd name="connsiteX37" fmla="*/ 24538 w 50601"/>
                <a:gd name="connsiteY37" fmla="*/ 14443 h 76187"/>
                <a:gd name="connsiteX38" fmla="*/ 35634 w 50601"/>
                <a:gd name="connsiteY38" fmla="*/ 11798 h 76187"/>
                <a:gd name="connsiteX39" fmla="*/ 41184 w 50601"/>
                <a:gd name="connsiteY39" fmla="*/ 11950 h 76187"/>
                <a:gd name="connsiteX40" fmla="*/ 46734 w 50601"/>
                <a:gd name="connsiteY40" fmla="*/ 12306 h 76187"/>
                <a:gd name="connsiteX41" fmla="*/ 49072 w 50601"/>
                <a:gd name="connsiteY41" fmla="*/ 10478 h 76187"/>
                <a:gd name="connsiteX42" fmla="*/ 49072 w 50601"/>
                <a:gd name="connsiteY42" fmla="*/ 3053 h 76187"/>
                <a:gd name="connsiteX43" fmla="*/ 48411 w 50601"/>
                <a:gd name="connsiteY43" fmla="*/ 1680 h 76187"/>
                <a:gd name="connsiteX44" fmla="*/ 46629 w 50601"/>
                <a:gd name="connsiteY44" fmla="*/ 1120 h 76187"/>
                <a:gd name="connsiteX45" fmla="*/ 40419 w 50601"/>
                <a:gd name="connsiteY45" fmla="*/ 252 h 76187"/>
                <a:gd name="connsiteX46" fmla="*/ 34004 w 50601"/>
                <a:gd name="connsiteY46" fmla="*/ 0 h 76187"/>
                <a:gd name="connsiteX47" fmla="*/ 23978 w 50601"/>
                <a:gd name="connsiteY47" fmla="*/ 1220 h 76187"/>
                <a:gd name="connsiteX48" fmla="*/ 15629 w 50601"/>
                <a:gd name="connsiteY48" fmla="*/ 5033 h 76187"/>
                <a:gd name="connsiteX49" fmla="*/ 9927 w 50601"/>
                <a:gd name="connsiteY49" fmla="*/ 11746 h 76187"/>
                <a:gd name="connsiteX50" fmla="*/ 7840 w 50601"/>
                <a:gd name="connsiteY50" fmla="*/ 21768 h 76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0601" h="76187">
                  <a:moveTo>
                    <a:pt x="7840" y="21768"/>
                  </a:moveTo>
                  <a:lnTo>
                    <a:pt x="7840" y="23497"/>
                  </a:lnTo>
                  <a:cubicBezTo>
                    <a:pt x="7840" y="26481"/>
                    <a:pt x="8233" y="29142"/>
                    <a:pt x="9014" y="31482"/>
                  </a:cubicBezTo>
                  <a:cubicBezTo>
                    <a:pt x="9790" y="33819"/>
                    <a:pt x="10759" y="35771"/>
                    <a:pt x="11913" y="37332"/>
                  </a:cubicBezTo>
                  <a:lnTo>
                    <a:pt x="9927" y="37332"/>
                  </a:lnTo>
                  <a:cubicBezTo>
                    <a:pt x="9014" y="37332"/>
                    <a:pt x="8077" y="37348"/>
                    <a:pt x="7128" y="37380"/>
                  </a:cubicBezTo>
                  <a:cubicBezTo>
                    <a:pt x="6178" y="37416"/>
                    <a:pt x="5310" y="37452"/>
                    <a:pt x="4533" y="37484"/>
                  </a:cubicBezTo>
                  <a:cubicBezTo>
                    <a:pt x="3752" y="37516"/>
                    <a:pt x="3291" y="37532"/>
                    <a:pt x="3159" y="37532"/>
                  </a:cubicBezTo>
                  <a:cubicBezTo>
                    <a:pt x="1734" y="37532"/>
                    <a:pt x="917" y="38248"/>
                    <a:pt x="717" y="39668"/>
                  </a:cubicBezTo>
                  <a:cubicBezTo>
                    <a:pt x="577" y="41028"/>
                    <a:pt x="424" y="42789"/>
                    <a:pt x="256" y="44961"/>
                  </a:cubicBezTo>
                  <a:cubicBezTo>
                    <a:pt x="84" y="47134"/>
                    <a:pt x="0" y="49130"/>
                    <a:pt x="0" y="50963"/>
                  </a:cubicBezTo>
                  <a:cubicBezTo>
                    <a:pt x="0" y="59572"/>
                    <a:pt x="2090" y="65933"/>
                    <a:pt x="6263" y="70035"/>
                  </a:cubicBezTo>
                  <a:cubicBezTo>
                    <a:pt x="10439" y="74135"/>
                    <a:pt x="18904" y="76188"/>
                    <a:pt x="27593" y="76188"/>
                  </a:cubicBezTo>
                  <a:lnTo>
                    <a:pt x="28458" y="76188"/>
                  </a:lnTo>
                  <a:cubicBezTo>
                    <a:pt x="28898" y="76188"/>
                    <a:pt x="29391" y="76152"/>
                    <a:pt x="29936" y="76088"/>
                  </a:cubicBezTo>
                  <a:cubicBezTo>
                    <a:pt x="31293" y="75948"/>
                    <a:pt x="29932" y="75232"/>
                    <a:pt x="29932" y="73931"/>
                  </a:cubicBezTo>
                  <a:lnTo>
                    <a:pt x="29932" y="66438"/>
                  </a:lnTo>
                  <a:cubicBezTo>
                    <a:pt x="29932" y="65205"/>
                    <a:pt x="29219" y="64589"/>
                    <a:pt x="27793" y="64589"/>
                  </a:cubicBezTo>
                  <a:lnTo>
                    <a:pt x="26572" y="64589"/>
                  </a:lnTo>
                  <a:cubicBezTo>
                    <a:pt x="21956" y="64589"/>
                    <a:pt x="18564" y="63597"/>
                    <a:pt x="16394" y="61613"/>
                  </a:cubicBezTo>
                  <a:cubicBezTo>
                    <a:pt x="14219" y="59624"/>
                    <a:pt x="13066" y="56708"/>
                    <a:pt x="12930" y="52871"/>
                  </a:cubicBezTo>
                  <a:cubicBezTo>
                    <a:pt x="12930" y="52535"/>
                    <a:pt x="12946" y="52031"/>
                    <a:pt x="12982" y="51359"/>
                  </a:cubicBezTo>
                  <a:cubicBezTo>
                    <a:pt x="13014" y="50682"/>
                    <a:pt x="13034" y="50178"/>
                    <a:pt x="13034" y="49842"/>
                  </a:cubicBezTo>
                  <a:cubicBezTo>
                    <a:pt x="13506" y="49842"/>
                    <a:pt x="14083" y="49826"/>
                    <a:pt x="14764" y="49790"/>
                  </a:cubicBezTo>
                  <a:cubicBezTo>
                    <a:pt x="15440" y="49754"/>
                    <a:pt x="16137" y="49742"/>
                    <a:pt x="16850" y="49742"/>
                  </a:cubicBezTo>
                  <a:lnTo>
                    <a:pt x="48564" y="49742"/>
                  </a:lnTo>
                  <a:cubicBezTo>
                    <a:pt x="49172" y="49742"/>
                    <a:pt x="49665" y="49554"/>
                    <a:pt x="50041" y="49182"/>
                  </a:cubicBezTo>
                  <a:cubicBezTo>
                    <a:pt x="50414" y="48810"/>
                    <a:pt x="50602" y="48350"/>
                    <a:pt x="50602" y="47810"/>
                  </a:cubicBezTo>
                  <a:lnTo>
                    <a:pt x="50602" y="38552"/>
                  </a:lnTo>
                  <a:cubicBezTo>
                    <a:pt x="50602" y="38008"/>
                    <a:pt x="50414" y="37572"/>
                    <a:pt x="50041" y="37232"/>
                  </a:cubicBezTo>
                  <a:cubicBezTo>
                    <a:pt x="49665" y="36888"/>
                    <a:pt x="49172" y="36720"/>
                    <a:pt x="48564" y="36720"/>
                  </a:cubicBezTo>
                  <a:lnTo>
                    <a:pt x="27285" y="36720"/>
                  </a:lnTo>
                  <a:cubicBezTo>
                    <a:pt x="26472" y="36452"/>
                    <a:pt x="25675" y="35939"/>
                    <a:pt x="24894" y="35195"/>
                  </a:cubicBezTo>
                  <a:cubicBezTo>
                    <a:pt x="24114" y="34451"/>
                    <a:pt x="23417" y="33551"/>
                    <a:pt x="22808" y="32499"/>
                  </a:cubicBezTo>
                  <a:cubicBezTo>
                    <a:pt x="22196" y="31450"/>
                    <a:pt x="21687" y="30262"/>
                    <a:pt x="21279" y="28938"/>
                  </a:cubicBezTo>
                  <a:cubicBezTo>
                    <a:pt x="20874" y="27614"/>
                    <a:pt x="20670" y="26177"/>
                    <a:pt x="20670" y="24617"/>
                  </a:cubicBezTo>
                  <a:lnTo>
                    <a:pt x="20670" y="23597"/>
                  </a:lnTo>
                  <a:cubicBezTo>
                    <a:pt x="20670" y="19260"/>
                    <a:pt x="21955" y="16207"/>
                    <a:pt x="24538" y="14443"/>
                  </a:cubicBezTo>
                  <a:cubicBezTo>
                    <a:pt x="27117" y="12683"/>
                    <a:pt x="30813" y="11798"/>
                    <a:pt x="35634" y="11798"/>
                  </a:cubicBezTo>
                  <a:cubicBezTo>
                    <a:pt x="37736" y="11798"/>
                    <a:pt x="39586" y="11850"/>
                    <a:pt x="41184" y="11950"/>
                  </a:cubicBezTo>
                  <a:cubicBezTo>
                    <a:pt x="42777" y="12054"/>
                    <a:pt x="44627" y="12170"/>
                    <a:pt x="46734" y="12306"/>
                  </a:cubicBezTo>
                  <a:cubicBezTo>
                    <a:pt x="48291" y="12442"/>
                    <a:pt x="49072" y="11834"/>
                    <a:pt x="49072" y="10478"/>
                  </a:cubicBezTo>
                  <a:lnTo>
                    <a:pt x="49072" y="3053"/>
                  </a:lnTo>
                  <a:cubicBezTo>
                    <a:pt x="49072" y="2372"/>
                    <a:pt x="48852" y="1916"/>
                    <a:pt x="48411" y="1680"/>
                  </a:cubicBezTo>
                  <a:cubicBezTo>
                    <a:pt x="47971" y="1440"/>
                    <a:pt x="47374" y="1256"/>
                    <a:pt x="46629" y="1120"/>
                  </a:cubicBezTo>
                  <a:cubicBezTo>
                    <a:pt x="44391" y="712"/>
                    <a:pt x="42321" y="424"/>
                    <a:pt x="40419" y="252"/>
                  </a:cubicBezTo>
                  <a:cubicBezTo>
                    <a:pt x="38521" y="84"/>
                    <a:pt x="36383" y="0"/>
                    <a:pt x="34004" y="0"/>
                  </a:cubicBezTo>
                  <a:cubicBezTo>
                    <a:pt x="30476" y="0"/>
                    <a:pt x="27133" y="408"/>
                    <a:pt x="23978" y="1220"/>
                  </a:cubicBezTo>
                  <a:cubicBezTo>
                    <a:pt x="20822" y="2032"/>
                    <a:pt x="18039" y="3305"/>
                    <a:pt x="15629" y="5033"/>
                  </a:cubicBezTo>
                  <a:cubicBezTo>
                    <a:pt x="13218" y="6765"/>
                    <a:pt x="11316" y="9002"/>
                    <a:pt x="9927" y="11746"/>
                  </a:cubicBezTo>
                  <a:cubicBezTo>
                    <a:pt x="8537" y="14495"/>
                    <a:pt x="7840" y="17836"/>
                    <a:pt x="7840" y="2176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3" name="Freeform 102">
              <a:extLst>
                <a:ext uri="{FF2B5EF4-FFF2-40B4-BE49-F238E27FC236}">
                  <a16:creationId xmlns:a16="http://schemas.microsoft.com/office/drawing/2014/main" id="{4EE5EA5C-2233-0EF4-AF52-7DBEE53B4F74}"/>
                </a:ext>
              </a:extLst>
            </p:cNvPr>
            <p:cNvSpPr/>
            <p:nvPr/>
          </p:nvSpPr>
          <p:spPr>
            <a:xfrm>
              <a:off x="11096123" y="6201835"/>
              <a:ext cx="12012" cy="12510"/>
            </a:xfrm>
            <a:custGeom>
              <a:avLst/>
              <a:gdLst>
                <a:gd name="connsiteX0" fmla="*/ 9470 w 12012"/>
                <a:gd name="connsiteY0" fmla="*/ 12511 h 12510"/>
                <a:gd name="connsiteX1" fmla="*/ 11200 w 12012"/>
                <a:gd name="connsiteY1" fmla="*/ 11851 h 12510"/>
                <a:gd name="connsiteX2" fmla="*/ 12013 w 12012"/>
                <a:gd name="connsiteY2" fmla="*/ 10274 h 12510"/>
                <a:gd name="connsiteX3" fmla="*/ 12013 w 12012"/>
                <a:gd name="connsiteY3" fmla="*/ 2337 h 12510"/>
                <a:gd name="connsiteX4" fmla="*/ 11252 w 12012"/>
                <a:gd name="connsiteY4" fmla="*/ 660 h 12510"/>
                <a:gd name="connsiteX5" fmla="*/ 9470 w 12012"/>
                <a:gd name="connsiteY5" fmla="*/ 0 h 12510"/>
                <a:gd name="connsiteX6" fmla="*/ 2447 w 12012"/>
                <a:gd name="connsiteY6" fmla="*/ 0 h 12510"/>
                <a:gd name="connsiteX7" fmla="*/ 713 w 12012"/>
                <a:gd name="connsiteY7" fmla="*/ 660 h 12510"/>
                <a:gd name="connsiteX8" fmla="*/ 0 w 12012"/>
                <a:gd name="connsiteY8" fmla="*/ 2337 h 12510"/>
                <a:gd name="connsiteX9" fmla="*/ 0 w 12012"/>
                <a:gd name="connsiteY9" fmla="*/ 10274 h 12510"/>
                <a:gd name="connsiteX10" fmla="*/ 713 w 12012"/>
                <a:gd name="connsiteY10" fmla="*/ 11851 h 12510"/>
                <a:gd name="connsiteX11" fmla="*/ 2447 w 12012"/>
                <a:gd name="connsiteY11" fmla="*/ 12511 h 12510"/>
                <a:gd name="connsiteX12" fmla="*/ 9470 w 120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2" h="12510">
                  <a:moveTo>
                    <a:pt x="9470" y="12511"/>
                  </a:moveTo>
                  <a:cubicBezTo>
                    <a:pt x="10079" y="12511"/>
                    <a:pt x="10655" y="12291"/>
                    <a:pt x="11200" y="11851"/>
                  </a:cubicBezTo>
                  <a:cubicBezTo>
                    <a:pt x="11745" y="11407"/>
                    <a:pt x="12013" y="10882"/>
                    <a:pt x="12013" y="10274"/>
                  </a:cubicBezTo>
                  <a:lnTo>
                    <a:pt x="12013" y="2337"/>
                  </a:lnTo>
                  <a:cubicBezTo>
                    <a:pt x="12013" y="1661"/>
                    <a:pt x="11761" y="1100"/>
                    <a:pt x="11252" y="660"/>
                  </a:cubicBezTo>
                  <a:cubicBezTo>
                    <a:pt x="10744" y="220"/>
                    <a:pt x="10151" y="0"/>
                    <a:pt x="9470" y="0"/>
                  </a:cubicBezTo>
                  <a:lnTo>
                    <a:pt x="2447" y="0"/>
                  </a:lnTo>
                  <a:cubicBezTo>
                    <a:pt x="1766" y="0"/>
                    <a:pt x="1189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36" y="11407"/>
                    <a:pt x="713" y="11851"/>
                  </a:cubicBezTo>
                  <a:cubicBezTo>
                    <a:pt x="1189" y="12291"/>
                    <a:pt x="1766" y="12511"/>
                    <a:pt x="2447" y="12511"/>
                  </a:cubicBezTo>
                  <a:lnTo>
                    <a:pt x="9470" y="1251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4" name="Freeform 103">
              <a:extLst>
                <a:ext uri="{FF2B5EF4-FFF2-40B4-BE49-F238E27FC236}">
                  <a16:creationId xmlns:a16="http://schemas.microsoft.com/office/drawing/2014/main" id="{5B66A999-F7EB-1FBA-C9E4-1656A4445140}"/>
                </a:ext>
              </a:extLst>
            </p:cNvPr>
            <p:cNvSpPr/>
            <p:nvPr/>
          </p:nvSpPr>
          <p:spPr>
            <a:xfrm>
              <a:off x="11114958" y="6201835"/>
              <a:ext cx="11912" cy="12510"/>
            </a:xfrm>
            <a:custGeom>
              <a:avLst/>
              <a:gdLst>
                <a:gd name="connsiteX0" fmla="*/ 9570 w 11912"/>
                <a:gd name="connsiteY0" fmla="*/ 12511 h 12510"/>
                <a:gd name="connsiteX1" fmla="*/ 11252 w 11912"/>
                <a:gd name="connsiteY1" fmla="*/ 11851 h 12510"/>
                <a:gd name="connsiteX2" fmla="*/ 11913 w 11912"/>
                <a:gd name="connsiteY2" fmla="*/ 10274 h 12510"/>
                <a:gd name="connsiteX3" fmla="*/ 11913 w 11912"/>
                <a:gd name="connsiteY3" fmla="*/ 2337 h 12510"/>
                <a:gd name="connsiteX4" fmla="*/ 11252 w 11912"/>
                <a:gd name="connsiteY4" fmla="*/ 660 h 12510"/>
                <a:gd name="connsiteX5" fmla="*/ 9570 w 11912"/>
                <a:gd name="connsiteY5" fmla="*/ 0 h 12510"/>
                <a:gd name="connsiteX6" fmla="*/ 2446 w 11912"/>
                <a:gd name="connsiteY6" fmla="*/ 0 h 12510"/>
                <a:gd name="connsiteX7" fmla="*/ 765 w 11912"/>
                <a:gd name="connsiteY7" fmla="*/ 660 h 12510"/>
                <a:gd name="connsiteX8" fmla="*/ 0 w 11912"/>
                <a:gd name="connsiteY8" fmla="*/ 2337 h 12510"/>
                <a:gd name="connsiteX9" fmla="*/ 0 w 11912"/>
                <a:gd name="connsiteY9" fmla="*/ 10274 h 12510"/>
                <a:gd name="connsiteX10" fmla="*/ 765 w 11912"/>
                <a:gd name="connsiteY10" fmla="*/ 11851 h 12510"/>
                <a:gd name="connsiteX11" fmla="*/ 2446 w 11912"/>
                <a:gd name="connsiteY11" fmla="*/ 12511 h 12510"/>
                <a:gd name="connsiteX12" fmla="*/ 9570 w 11912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2" h="12510">
                  <a:moveTo>
                    <a:pt x="9570" y="12511"/>
                  </a:moveTo>
                  <a:cubicBezTo>
                    <a:pt x="10247" y="12511"/>
                    <a:pt x="10807" y="12291"/>
                    <a:pt x="11252" y="11851"/>
                  </a:cubicBezTo>
                  <a:cubicBezTo>
                    <a:pt x="11692" y="11407"/>
                    <a:pt x="11913" y="10882"/>
                    <a:pt x="11913" y="10274"/>
                  </a:cubicBezTo>
                  <a:lnTo>
                    <a:pt x="11913" y="2337"/>
                  </a:lnTo>
                  <a:cubicBezTo>
                    <a:pt x="11913" y="1661"/>
                    <a:pt x="11692" y="1100"/>
                    <a:pt x="11252" y="660"/>
                  </a:cubicBezTo>
                  <a:cubicBezTo>
                    <a:pt x="10807" y="220"/>
                    <a:pt x="10247" y="0"/>
                    <a:pt x="9570" y="0"/>
                  </a:cubicBezTo>
                  <a:lnTo>
                    <a:pt x="2446" y="0"/>
                  </a:lnTo>
                  <a:cubicBezTo>
                    <a:pt x="1834" y="0"/>
                    <a:pt x="1273" y="220"/>
                    <a:pt x="765" y="660"/>
                  </a:cubicBezTo>
                  <a:cubicBezTo>
                    <a:pt x="25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56" y="11407"/>
                    <a:pt x="765" y="11851"/>
                  </a:cubicBezTo>
                  <a:cubicBezTo>
                    <a:pt x="1273" y="12291"/>
                    <a:pt x="1834" y="12511"/>
                    <a:pt x="2446" y="12511"/>
                  </a:cubicBezTo>
                  <a:lnTo>
                    <a:pt x="9570" y="1251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5" name="Freeform 104">
              <a:extLst>
                <a:ext uri="{FF2B5EF4-FFF2-40B4-BE49-F238E27FC236}">
                  <a16:creationId xmlns:a16="http://schemas.microsoft.com/office/drawing/2014/main" id="{B0E5FCE5-A540-EF56-E834-2B9E86A9BBAE}"/>
                </a:ext>
              </a:extLst>
            </p:cNvPr>
            <p:cNvSpPr/>
            <p:nvPr/>
          </p:nvSpPr>
          <p:spPr>
            <a:xfrm>
              <a:off x="10939306" y="6196950"/>
              <a:ext cx="225535" cy="77412"/>
            </a:xfrm>
            <a:custGeom>
              <a:avLst/>
              <a:gdLst>
                <a:gd name="connsiteX0" fmla="*/ 223605 w 225535"/>
                <a:gd name="connsiteY0" fmla="*/ 0 h 77412"/>
                <a:gd name="connsiteX1" fmla="*/ 214339 w 225535"/>
                <a:gd name="connsiteY1" fmla="*/ 0 h 77412"/>
                <a:gd name="connsiteX2" fmla="*/ 212913 w 225535"/>
                <a:gd name="connsiteY2" fmla="*/ 612 h 77412"/>
                <a:gd name="connsiteX3" fmla="*/ 212301 w 225535"/>
                <a:gd name="connsiteY3" fmla="*/ 2140 h 77412"/>
                <a:gd name="connsiteX4" fmla="*/ 212301 w 225535"/>
                <a:gd name="connsiteY4" fmla="*/ 61037 h 77412"/>
                <a:gd name="connsiteX5" fmla="*/ 211540 w 225535"/>
                <a:gd name="connsiteY5" fmla="*/ 63933 h 77412"/>
                <a:gd name="connsiteX6" fmla="*/ 208332 w 225535"/>
                <a:gd name="connsiteY6" fmla="*/ 64389 h 77412"/>
                <a:gd name="connsiteX7" fmla="*/ 193264 w 225535"/>
                <a:gd name="connsiteY7" fmla="*/ 64389 h 77412"/>
                <a:gd name="connsiteX8" fmla="*/ 193264 w 225535"/>
                <a:gd name="connsiteY8" fmla="*/ 30927 h 77412"/>
                <a:gd name="connsiteX9" fmla="*/ 192960 w 225535"/>
                <a:gd name="connsiteY9" fmla="*/ 29654 h 77412"/>
                <a:gd name="connsiteX10" fmla="*/ 191535 w 225535"/>
                <a:gd name="connsiteY10" fmla="*/ 28890 h 77412"/>
                <a:gd name="connsiteX11" fmla="*/ 188275 w 225535"/>
                <a:gd name="connsiteY11" fmla="*/ 28282 h 77412"/>
                <a:gd name="connsiteX12" fmla="*/ 184155 w 225535"/>
                <a:gd name="connsiteY12" fmla="*/ 27722 h 77412"/>
                <a:gd name="connsiteX13" fmla="*/ 179626 w 225535"/>
                <a:gd name="connsiteY13" fmla="*/ 27366 h 77412"/>
                <a:gd name="connsiteX14" fmla="*/ 175145 w 225535"/>
                <a:gd name="connsiteY14" fmla="*/ 27262 h 77412"/>
                <a:gd name="connsiteX15" fmla="*/ 164406 w 225535"/>
                <a:gd name="connsiteY15" fmla="*/ 28738 h 77412"/>
                <a:gd name="connsiteX16" fmla="*/ 156105 w 225535"/>
                <a:gd name="connsiteY16" fmla="*/ 33063 h 77412"/>
                <a:gd name="connsiteX17" fmla="*/ 150760 w 225535"/>
                <a:gd name="connsiteY17" fmla="*/ 40180 h 77412"/>
                <a:gd name="connsiteX18" fmla="*/ 148878 w 225535"/>
                <a:gd name="connsiteY18" fmla="*/ 50051 h 77412"/>
                <a:gd name="connsiteX19" fmla="*/ 148878 w 225535"/>
                <a:gd name="connsiteY19" fmla="*/ 51979 h 77412"/>
                <a:gd name="connsiteX20" fmla="*/ 149947 w 225535"/>
                <a:gd name="connsiteY20" fmla="*/ 59461 h 77412"/>
                <a:gd name="connsiteX21" fmla="*/ 152950 w 225535"/>
                <a:gd name="connsiteY21" fmla="*/ 64390 h 77412"/>
                <a:gd name="connsiteX22" fmla="*/ 134118 w 225535"/>
                <a:gd name="connsiteY22" fmla="*/ 64390 h 77412"/>
                <a:gd name="connsiteX23" fmla="*/ 134475 w 225535"/>
                <a:gd name="connsiteY23" fmla="*/ 62969 h 77412"/>
                <a:gd name="connsiteX24" fmla="*/ 134675 w 225535"/>
                <a:gd name="connsiteY24" fmla="*/ 60981 h 77412"/>
                <a:gd name="connsiteX25" fmla="*/ 134779 w 225535"/>
                <a:gd name="connsiteY25" fmla="*/ 58896 h 77412"/>
                <a:gd name="connsiteX26" fmla="*/ 134827 w 225535"/>
                <a:gd name="connsiteY26" fmla="*/ 57168 h 77412"/>
                <a:gd name="connsiteX27" fmla="*/ 134827 w 225535"/>
                <a:gd name="connsiteY27" fmla="*/ 54932 h 77412"/>
                <a:gd name="connsiteX28" fmla="*/ 132797 w 225535"/>
                <a:gd name="connsiteY28" fmla="*/ 42165 h 77412"/>
                <a:gd name="connsiteX29" fmla="*/ 127039 w 225535"/>
                <a:gd name="connsiteY29" fmla="*/ 33719 h 77412"/>
                <a:gd name="connsiteX30" fmla="*/ 118033 w 225535"/>
                <a:gd name="connsiteY30" fmla="*/ 29095 h 77412"/>
                <a:gd name="connsiteX31" fmla="*/ 106221 w 225535"/>
                <a:gd name="connsiteY31" fmla="*/ 27670 h 77412"/>
                <a:gd name="connsiteX32" fmla="*/ 101744 w 225535"/>
                <a:gd name="connsiteY32" fmla="*/ 27822 h 77412"/>
                <a:gd name="connsiteX33" fmla="*/ 95890 w 225535"/>
                <a:gd name="connsiteY33" fmla="*/ 28534 h 77412"/>
                <a:gd name="connsiteX34" fmla="*/ 89627 w 225535"/>
                <a:gd name="connsiteY34" fmla="*/ 30215 h 77412"/>
                <a:gd name="connsiteX35" fmla="*/ 83825 w 225535"/>
                <a:gd name="connsiteY35" fmla="*/ 33164 h 77412"/>
                <a:gd name="connsiteX36" fmla="*/ 83825 w 225535"/>
                <a:gd name="connsiteY36" fmla="*/ 2141 h 77412"/>
                <a:gd name="connsiteX37" fmla="*/ 83212 w 225535"/>
                <a:gd name="connsiteY37" fmla="*/ 613 h 77412"/>
                <a:gd name="connsiteX38" fmla="*/ 81787 w 225535"/>
                <a:gd name="connsiteY38" fmla="*/ 1 h 77412"/>
                <a:gd name="connsiteX39" fmla="*/ 72625 w 225535"/>
                <a:gd name="connsiteY39" fmla="*/ 1 h 77412"/>
                <a:gd name="connsiteX40" fmla="*/ 71200 w 225535"/>
                <a:gd name="connsiteY40" fmla="*/ 613 h 77412"/>
                <a:gd name="connsiteX41" fmla="*/ 70587 w 225535"/>
                <a:gd name="connsiteY41" fmla="*/ 2141 h 77412"/>
                <a:gd name="connsiteX42" fmla="*/ 70587 w 225535"/>
                <a:gd name="connsiteY42" fmla="*/ 64390 h 77412"/>
                <a:gd name="connsiteX43" fmla="*/ 18936 w 225535"/>
                <a:gd name="connsiteY43" fmla="*/ 64390 h 77412"/>
                <a:gd name="connsiteX44" fmla="*/ 14660 w 225535"/>
                <a:gd name="connsiteY44" fmla="*/ 63526 h 77412"/>
                <a:gd name="connsiteX45" fmla="*/ 13238 w 225535"/>
                <a:gd name="connsiteY45" fmla="*/ 59205 h 77412"/>
                <a:gd name="connsiteX46" fmla="*/ 13238 w 225535"/>
                <a:gd name="connsiteY46" fmla="*/ 2037 h 77412"/>
                <a:gd name="connsiteX47" fmla="*/ 12725 w 225535"/>
                <a:gd name="connsiteY47" fmla="*/ 613 h 77412"/>
                <a:gd name="connsiteX48" fmla="*/ 11200 w 225535"/>
                <a:gd name="connsiteY48" fmla="*/ 1 h 77412"/>
                <a:gd name="connsiteX49" fmla="*/ 2138 w 225535"/>
                <a:gd name="connsiteY49" fmla="*/ 1 h 77412"/>
                <a:gd name="connsiteX50" fmla="*/ 613 w 225535"/>
                <a:gd name="connsiteY50" fmla="*/ 613 h 77412"/>
                <a:gd name="connsiteX51" fmla="*/ 0 w 225535"/>
                <a:gd name="connsiteY51" fmla="*/ 2037 h 77412"/>
                <a:gd name="connsiteX52" fmla="*/ 0 w 225535"/>
                <a:gd name="connsiteY52" fmla="*/ 63070 h 77412"/>
                <a:gd name="connsiteX53" fmla="*/ 1069 w 225535"/>
                <a:gd name="connsiteY53" fmla="*/ 70343 h 77412"/>
                <a:gd name="connsiteX54" fmla="*/ 4124 w 225535"/>
                <a:gd name="connsiteY54" fmla="*/ 74716 h 77412"/>
                <a:gd name="connsiteX55" fmla="*/ 8909 w 225535"/>
                <a:gd name="connsiteY55" fmla="*/ 76852 h 77412"/>
                <a:gd name="connsiteX56" fmla="*/ 15172 w 225535"/>
                <a:gd name="connsiteY56" fmla="*/ 77412 h 77412"/>
                <a:gd name="connsiteX57" fmla="*/ 205890 w 225535"/>
                <a:gd name="connsiteY57" fmla="*/ 77412 h 77412"/>
                <a:gd name="connsiteX58" fmla="*/ 210419 w 225535"/>
                <a:gd name="connsiteY58" fmla="*/ 77360 h 77412"/>
                <a:gd name="connsiteX59" fmla="*/ 215256 w 225535"/>
                <a:gd name="connsiteY59" fmla="*/ 77156 h 77412"/>
                <a:gd name="connsiteX60" fmla="*/ 219585 w 225535"/>
                <a:gd name="connsiteY60" fmla="*/ 76800 h 77412"/>
                <a:gd name="connsiteX61" fmla="*/ 222688 w 225535"/>
                <a:gd name="connsiteY61" fmla="*/ 76292 h 77412"/>
                <a:gd name="connsiteX62" fmla="*/ 224366 w 225535"/>
                <a:gd name="connsiteY62" fmla="*/ 75072 h 77412"/>
                <a:gd name="connsiteX63" fmla="*/ 225031 w 225535"/>
                <a:gd name="connsiteY63" fmla="*/ 73344 h 77412"/>
                <a:gd name="connsiteX64" fmla="*/ 225435 w 225535"/>
                <a:gd name="connsiteY64" fmla="*/ 67290 h 77412"/>
                <a:gd name="connsiteX65" fmla="*/ 225535 w 225535"/>
                <a:gd name="connsiteY65" fmla="*/ 61237 h 77412"/>
                <a:gd name="connsiteX66" fmla="*/ 225535 w 225535"/>
                <a:gd name="connsiteY66" fmla="*/ 2141 h 77412"/>
                <a:gd name="connsiteX67" fmla="*/ 224979 w 225535"/>
                <a:gd name="connsiteY67" fmla="*/ 613 h 77412"/>
                <a:gd name="connsiteX68" fmla="*/ 223605 w 225535"/>
                <a:gd name="connsiteY68" fmla="*/ 0 h 77412"/>
                <a:gd name="connsiteX69" fmla="*/ 122001 w 225535"/>
                <a:gd name="connsiteY69" fmla="*/ 57980 h 77412"/>
                <a:gd name="connsiteX70" fmla="*/ 121441 w 225535"/>
                <a:gd name="connsiteY70" fmla="*/ 63373 h 77412"/>
                <a:gd name="connsiteX71" fmla="*/ 119559 w 225535"/>
                <a:gd name="connsiteY71" fmla="*/ 64694 h 77412"/>
                <a:gd name="connsiteX72" fmla="*/ 95533 w 225535"/>
                <a:gd name="connsiteY72" fmla="*/ 64694 h 77412"/>
                <a:gd name="connsiteX73" fmla="*/ 88862 w 225535"/>
                <a:gd name="connsiteY73" fmla="*/ 64646 h 77412"/>
                <a:gd name="connsiteX74" fmla="*/ 83825 w 225535"/>
                <a:gd name="connsiteY74" fmla="*/ 64494 h 77412"/>
                <a:gd name="connsiteX75" fmla="*/ 83825 w 225535"/>
                <a:gd name="connsiteY75" fmla="*/ 44457 h 77412"/>
                <a:gd name="connsiteX76" fmla="*/ 88302 w 225535"/>
                <a:gd name="connsiteY76" fmla="*/ 42165 h 77412"/>
                <a:gd name="connsiteX77" fmla="*/ 93547 w 225535"/>
                <a:gd name="connsiteY77" fmla="*/ 40845 h 77412"/>
                <a:gd name="connsiteX78" fmla="*/ 98689 w 225535"/>
                <a:gd name="connsiteY78" fmla="*/ 40233 h 77412"/>
                <a:gd name="connsiteX79" fmla="*/ 102861 w 225535"/>
                <a:gd name="connsiteY79" fmla="*/ 40081 h 77412"/>
                <a:gd name="connsiteX80" fmla="*/ 111466 w 225535"/>
                <a:gd name="connsiteY80" fmla="*/ 40897 h 77412"/>
                <a:gd name="connsiteX81" fmla="*/ 117421 w 225535"/>
                <a:gd name="connsiteY81" fmla="*/ 43641 h 77412"/>
                <a:gd name="connsiteX82" fmla="*/ 120884 w 225535"/>
                <a:gd name="connsiteY82" fmla="*/ 48674 h 77412"/>
                <a:gd name="connsiteX83" fmla="*/ 122002 w 225535"/>
                <a:gd name="connsiteY83" fmla="*/ 56456 h 77412"/>
                <a:gd name="connsiteX84" fmla="*/ 122002 w 225535"/>
                <a:gd name="connsiteY84" fmla="*/ 57980 h 77412"/>
                <a:gd name="connsiteX85" fmla="*/ 180440 w 225535"/>
                <a:gd name="connsiteY85" fmla="*/ 64798 h 77412"/>
                <a:gd name="connsiteX86" fmla="*/ 172704 w 225535"/>
                <a:gd name="connsiteY86" fmla="*/ 64798 h 77412"/>
                <a:gd name="connsiteX87" fmla="*/ 164303 w 225535"/>
                <a:gd name="connsiteY87" fmla="*/ 61645 h 77412"/>
                <a:gd name="connsiteX88" fmla="*/ 161704 w 225535"/>
                <a:gd name="connsiteY88" fmla="*/ 52487 h 77412"/>
                <a:gd name="connsiteX89" fmla="*/ 161704 w 225535"/>
                <a:gd name="connsiteY89" fmla="*/ 50663 h 77412"/>
                <a:gd name="connsiteX90" fmla="*/ 173821 w 225535"/>
                <a:gd name="connsiteY90" fmla="*/ 38860 h 77412"/>
                <a:gd name="connsiteX91" fmla="*/ 180440 w 225535"/>
                <a:gd name="connsiteY91" fmla="*/ 39164 h 77412"/>
                <a:gd name="connsiteX92" fmla="*/ 180440 w 225535"/>
                <a:gd name="connsiteY92" fmla="*/ 64798 h 77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225535" h="77412">
                  <a:moveTo>
                    <a:pt x="223605" y="0"/>
                  </a:moveTo>
                  <a:lnTo>
                    <a:pt x="214339" y="0"/>
                  </a:lnTo>
                  <a:cubicBezTo>
                    <a:pt x="213794" y="0"/>
                    <a:pt x="213318" y="208"/>
                    <a:pt x="212913" y="612"/>
                  </a:cubicBezTo>
                  <a:cubicBezTo>
                    <a:pt x="212505" y="1020"/>
                    <a:pt x="212301" y="1528"/>
                    <a:pt x="212301" y="2140"/>
                  </a:cubicBezTo>
                  <a:lnTo>
                    <a:pt x="212301" y="61037"/>
                  </a:lnTo>
                  <a:cubicBezTo>
                    <a:pt x="212301" y="62661"/>
                    <a:pt x="212049" y="63629"/>
                    <a:pt x="211540" y="63933"/>
                  </a:cubicBezTo>
                  <a:cubicBezTo>
                    <a:pt x="211031" y="64237"/>
                    <a:pt x="209962" y="64389"/>
                    <a:pt x="208332" y="64389"/>
                  </a:cubicBezTo>
                  <a:lnTo>
                    <a:pt x="193264" y="64389"/>
                  </a:lnTo>
                  <a:lnTo>
                    <a:pt x="193264" y="30927"/>
                  </a:lnTo>
                  <a:cubicBezTo>
                    <a:pt x="193264" y="30382"/>
                    <a:pt x="193164" y="29958"/>
                    <a:pt x="192960" y="29654"/>
                  </a:cubicBezTo>
                  <a:cubicBezTo>
                    <a:pt x="192756" y="29350"/>
                    <a:pt x="192280" y="29094"/>
                    <a:pt x="191535" y="28890"/>
                  </a:cubicBezTo>
                  <a:cubicBezTo>
                    <a:pt x="190654" y="28686"/>
                    <a:pt x="189565" y="28482"/>
                    <a:pt x="188275" y="28282"/>
                  </a:cubicBezTo>
                  <a:cubicBezTo>
                    <a:pt x="186986" y="28078"/>
                    <a:pt x="185613" y="27890"/>
                    <a:pt x="184155" y="27722"/>
                  </a:cubicBezTo>
                  <a:cubicBezTo>
                    <a:pt x="182693" y="27554"/>
                    <a:pt x="181184" y="27434"/>
                    <a:pt x="179626" y="27366"/>
                  </a:cubicBezTo>
                  <a:cubicBezTo>
                    <a:pt x="178060" y="27298"/>
                    <a:pt x="176567" y="27262"/>
                    <a:pt x="175145" y="27262"/>
                  </a:cubicBezTo>
                  <a:cubicBezTo>
                    <a:pt x="171205" y="27262"/>
                    <a:pt x="167625" y="27758"/>
                    <a:pt x="164406" y="28738"/>
                  </a:cubicBezTo>
                  <a:cubicBezTo>
                    <a:pt x="161179" y="29722"/>
                    <a:pt x="158412" y="31167"/>
                    <a:pt x="156105" y="33063"/>
                  </a:cubicBezTo>
                  <a:cubicBezTo>
                    <a:pt x="153799" y="34963"/>
                    <a:pt x="152017" y="37332"/>
                    <a:pt x="150760" y="40180"/>
                  </a:cubicBezTo>
                  <a:cubicBezTo>
                    <a:pt x="149502" y="43029"/>
                    <a:pt x="148878" y="46318"/>
                    <a:pt x="148878" y="50051"/>
                  </a:cubicBezTo>
                  <a:lnTo>
                    <a:pt x="148878" y="51979"/>
                  </a:lnTo>
                  <a:cubicBezTo>
                    <a:pt x="148878" y="54896"/>
                    <a:pt x="149238" y="57388"/>
                    <a:pt x="149947" y="59461"/>
                  </a:cubicBezTo>
                  <a:cubicBezTo>
                    <a:pt x="150660" y="61529"/>
                    <a:pt x="151661" y="63169"/>
                    <a:pt x="152950" y="64390"/>
                  </a:cubicBezTo>
                  <a:lnTo>
                    <a:pt x="134118" y="64390"/>
                  </a:lnTo>
                  <a:cubicBezTo>
                    <a:pt x="134250" y="64054"/>
                    <a:pt x="134371" y="63581"/>
                    <a:pt x="134475" y="62969"/>
                  </a:cubicBezTo>
                  <a:cubicBezTo>
                    <a:pt x="134575" y="62357"/>
                    <a:pt x="134643" y="61697"/>
                    <a:pt x="134675" y="60981"/>
                  </a:cubicBezTo>
                  <a:cubicBezTo>
                    <a:pt x="134711" y="60269"/>
                    <a:pt x="134743" y="59576"/>
                    <a:pt x="134779" y="58896"/>
                  </a:cubicBezTo>
                  <a:cubicBezTo>
                    <a:pt x="134811" y="58220"/>
                    <a:pt x="134827" y="57644"/>
                    <a:pt x="134827" y="57168"/>
                  </a:cubicBezTo>
                  <a:lnTo>
                    <a:pt x="134827" y="54932"/>
                  </a:lnTo>
                  <a:cubicBezTo>
                    <a:pt x="134827" y="49910"/>
                    <a:pt x="134150" y="45662"/>
                    <a:pt x="132797" y="42165"/>
                  </a:cubicBezTo>
                  <a:cubicBezTo>
                    <a:pt x="131435" y="38672"/>
                    <a:pt x="129521" y="35860"/>
                    <a:pt x="127039" y="33719"/>
                  </a:cubicBezTo>
                  <a:cubicBezTo>
                    <a:pt x="124564" y="31587"/>
                    <a:pt x="121557" y="30043"/>
                    <a:pt x="118033" y="29095"/>
                  </a:cubicBezTo>
                  <a:cubicBezTo>
                    <a:pt x="114501" y="28146"/>
                    <a:pt x="110566" y="27670"/>
                    <a:pt x="106221" y="27670"/>
                  </a:cubicBezTo>
                  <a:cubicBezTo>
                    <a:pt x="105068" y="27670"/>
                    <a:pt x="103574" y="27722"/>
                    <a:pt x="101744" y="27822"/>
                  </a:cubicBezTo>
                  <a:cubicBezTo>
                    <a:pt x="99910" y="27926"/>
                    <a:pt x="97956" y="28162"/>
                    <a:pt x="95890" y="28534"/>
                  </a:cubicBezTo>
                  <a:cubicBezTo>
                    <a:pt x="93820" y="28911"/>
                    <a:pt x="91729" y="29467"/>
                    <a:pt x="89627" y="30215"/>
                  </a:cubicBezTo>
                  <a:cubicBezTo>
                    <a:pt x="87521" y="30959"/>
                    <a:pt x="85591" y="31943"/>
                    <a:pt x="83825" y="33164"/>
                  </a:cubicBezTo>
                  <a:lnTo>
                    <a:pt x="83825" y="2141"/>
                  </a:lnTo>
                  <a:cubicBezTo>
                    <a:pt x="83825" y="1529"/>
                    <a:pt x="83621" y="1021"/>
                    <a:pt x="83212" y="613"/>
                  </a:cubicBezTo>
                  <a:cubicBezTo>
                    <a:pt x="82808" y="209"/>
                    <a:pt x="82331" y="1"/>
                    <a:pt x="81787" y="1"/>
                  </a:cubicBezTo>
                  <a:lnTo>
                    <a:pt x="72625" y="1"/>
                  </a:lnTo>
                  <a:cubicBezTo>
                    <a:pt x="72084" y="1"/>
                    <a:pt x="71604" y="209"/>
                    <a:pt x="71200" y="613"/>
                  </a:cubicBezTo>
                  <a:cubicBezTo>
                    <a:pt x="70791" y="1021"/>
                    <a:pt x="70587" y="1529"/>
                    <a:pt x="70587" y="2141"/>
                  </a:cubicBezTo>
                  <a:lnTo>
                    <a:pt x="70587" y="64390"/>
                  </a:lnTo>
                  <a:lnTo>
                    <a:pt x="18936" y="64390"/>
                  </a:lnTo>
                  <a:cubicBezTo>
                    <a:pt x="17038" y="64390"/>
                    <a:pt x="15609" y="64102"/>
                    <a:pt x="14660" y="63526"/>
                  </a:cubicBezTo>
                  <a:cubicBezTo>
                    <a:pt x="13711" y="62953"/>
                    <a:pt x="13238" y="61509"/>
                    <a:pt x="13238" y="59205"/>
                  </a:cubicBezTo>
                  <a:lnTo>
                    <a:pt x="13238" y="2037"/>
                  </a:lnTo>
                  <a:cubicBezTo>
                    <a:pt x="13238" y="1497"/>
                    <a:pt x="13066" y="1021"/>
                    <a:pt x="12725" y="613"/>
                  </a:cubicBezTo>
                  <a:cubicBezTo>
                    <a:pt x="12385" y="209"/>
                    <a:pt x="11877" y="1"/>
                    <a:pt x="11200" y="1"/>
                  </a:cubicBezTo>
                  <a:lnTo>
                    <a:pt x="2138" y="1"/>
                  </a:lnTo>
                  <a:cubicBezTo>
                    <a:pt x="1526" y="1"/>
                    <a:pt x="1017" y="209"/>
                    <a:pt x="613" y="613"/>
                  </a:cubicBezTo>
                  <a:cubicBezTo>
                    <a:pt x="204" y="1021"/>
                    <a:pt x="0" y="1497"/>
                    <a:pt x="0" y="2037"/>
                  </a:cubicBezTo>
                  <a:lnTo>
                    <a:pt x="0" y="63070"/>
                  </a:lnTo>
                  <a:cubicBezTo>
                    <a:pt x="0" y="66054"/>
                    <a:pt x="356" y="68479"/>
                    <a:pt x="1069" y="70343"/>
                  </a:cubicBezTo>
                  <a:cubicBezTo>
                    <a:pt x="1782" y="72207"/>
                    <a:pt x="2799" y="73664"/>
                    <a:pt x="4124" y="74716"/>
                  </a:cubicBezTo>
                  <a:cubicBezTo>
                    <a:pt x="5446" y="75768"/>
                    <a:pt x="7039" y="76480"/>
                    <a:pt x="8909" y="76852"/>
                  </a:cubicBezTo>
                  <a:cubicBezTo>
                    <a:pt x="10775" y="77224"/>
                    <a:pt x="12862" y="77412"/>
                    <a:pt x="15172" y="77412"/>
                  </a:cubicBezTo>
                  <a:lnTo>
                    <a:pt x="205890" y="77412"/>
                  </a:lnTo>
                  <a:cubicBezTo>
                    <a:pt x="207244" y="77412"/>
                    <a:pt x="208757" y="77396"/>
                    <a:pt x="210419" y="77360"/>
                  </a:cubicBezTo>
                  <a:cubicBezTo>
                    <a:pt x="212081" y="77328"/>
                    <a:pt x="213691" y="77256"/>
                    <a:pt x="215256" y="77156"/>
                  </a:cubicBezTo>
                  <a:cubicBezTo>
                    <a:pt x="216818" y="77056"/>
                    <a:pt x="218260" y="76936"/>
                    <a:pt x="219585" y="76800"/>
                  </a:cubicBezTo>
                  <a:cubicBezTo>
                    <a:pt x="220906" y="76668"/>
                    <a:pt x="221939" y="76500"/>
                    <a:pt x="222688" y="76292"/>
                  </a:cubicBezTo>
                  <a:cubicBezTo>
                    <a:pt x="223501" y="75952"/>
                    <a:pt x="224062" y="75548"/>
                    <a:pt x="224366" y="75072"/>
                  </a:cubicBezTo>
                  <a:cubicBezTo>
                    <a:pt x="224675" y="74600"/>
                    <a:pt x="224891" y="74020"/>
                    <a:pt x="225031" y="73344"/>
                  </a:cubicBezTo>
                  <a:cubicBezTo>
                    <a:pt x="225231" y="71511"/>
                    <a:pt x="225367" y="69495"/>
                    <a:pt x="225435" y="67290"/>
                  </a:cubicBezTo>
                  <a:cubicBezTo>
                    <a:pt x="225503" y="65086"/>
                    <a:pt x="225535" y="63069"/>
                    <a:pt x="225535" y="61237"/>
                  </a:cubicBezTo>
                  <a:lnTo>
                    <a:pt x="225535" y="2141"/>
                  </a:lnTo>
                  <a:cubicBezTo>
                    <a:pt x="225535" y="1529"/>
                    <a:pt x="225351" y="1021"/>
                    <a:pt x="224979" y="613"/>
                  </a:cubicBezTo>
                  <a:cubicBezTo>
                    <a:pt x="224602" y="208"/>
                    <a:pt x="224146" y="0"/>
                    <a:pt x="223605" y="0"/>
                  </a:cubicBezTo>
                  <a:moveTo>
                    <a:pt x="122001" y="57980"/>
                  </a:moveTo>
                  <a:cubicBezTo>
                    <a:pt x="122001" y="60697"/>
                    <a:pt x="121813" y="62493"/>
                    <a:pt x="121441" y="63373"/>
                  </a:cubicBezTo>
                  <a:cubicBezTo>
                    <a:pt x="121069" y="64258"/>
                    <a:pt x="120440" y="64694"/>
                    <a:pt x="119559" y="64694"/>
                  </a:cubicBezTo>
                  <a:lnTo>
                    <a:pt x="95533" y="64694"/>
                  </a:lnTo>
                  <a:cubicBezTo>
                    <a:pt x="92887" y="64694"/>
                    <a:pt x="90660" y="64678"/>
                    <a:pt x="88862" y="64646"/>
                  </a:cubicBezTo>
                  <a:cubicBezTo>
                    <a:pt x="87061" y="64614"/>
                    <a:pt x="85383" y="64562"/>
                    <a:pt x="83825" y="64494"/>
                  </a:cubicBezTo>
                  <a:lnTo>
                    <a:pt x="83825" y="44457"/>
                  </a:lnTo>
                  <a:cubicBezTo>
                    <a:pt x="85111" y="43505"/>
                    <a:pt x="86608" y="42745"/>
                    <a:pt x="88302" y="42165"/>
                  </a:cubicBezTo>
                  <a:cubicBezTo>
                    <a:pt x="90000" y="41593"/>
                    <a:pt x="91746" y="41149"/>
                    <a:pt x="93547" y="40845"/>
                  </a:cubicBezTo>
                  <a:cubicBezTo>
                    <a:pt x="95345" y="40541"/>
                    <a:pt x="97059" y="40337"/>
                    <a:pt x="98689" y="40233"/>
                  </a:cubicBezTo>
                  <a:cubicBezTo>
                    <a:pt x="100319" y="40133"/>
                    <a:pt x="101708" y="40081"/>
                    <a:pt x="102861" y="40081"/>
                  </a:cubicBezTo>
                  <a:cubicBezTo>
                    <a:pt x="106185" y="40081"/>
                    <a:pt x="109056" y="40353"/>
                    <a:pt x="111466" y="40897"/>
                  </a:cubicBezTo>
                  <a:cubicBezTo>
                    <a:pt x="113873" y="41437"/>
                    <a:pt x="115859" y="42353"/>
                    <a:pt x="117421" y="43641"/>
                  </a:cubicBezTo>
                  <a:cubicBezTo>
                    <a:pt x="118982" y="44930"/>
                    <a:pt x="120132" y="46610"/>
                    <a:pt x="120884" y="48674"/>
                  </a:cubicBezTo>
                  <a:cubicBezTo>
                    <a:pt x="121629" y="50747"/>
                    <a:pt x="122002" y="53339"/>
                    <a:pt x="122002" y="56456"/>
                  </a:cubicBezTo>
                  <a:lnTo>
                    <a:pt x="122002" y="57980"/>
                  </a:lnTo>
                  <a:close/>
                  <a:moveTo>
                    <a:pt x="180440" y="64798"/>
                  </a:moveTo>
                  <a:lnTo>
                    <a:pt x="172704" y="64798"/>
                  </a:lnTo>
                  <a:cubicBezTo>
                    <a:pt x="168831" y="64798"/>
                    <a:pt x="166033" y="63749"/>
                    <a:pt x="164303" y="61645"/>
                  </a:cubicBezTo>
                  <a:cubicBezTo>
                    <a:pt x="162573" y="59545"/>
                    <a:pt x="161704" y="56492"/>
                    <a:pt x="161704" y="52487"/>
                  </a:cubicBezTo>
                  <a:lnTo>
                    <a:pt x="161704" y="50663"/>
                  </a:lnTo>
                  <a:cubicBezTo>
                    <a:pt x="161704" y="42793"/>
                    <a:pt x="165744" y="38860"/>
                    <a:pt x="173821" y="38860"/>
                  </a:cubicBezTo>
                  <a:cubicBezTo>
                    <a:pt x="176195" y="38860"/>
                    <a:pt x="178402" y="38964"/>
                    <a:pt x="180440" y="39164"/>
                  </a:cubicBezTo>
                  <a:lnTo>
                    <a:pt x="180440" y="64798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6" name="Freeform 105">
              <a:extLst>
                <a:ext uri="{FF2B5EF4-FFF2-40B4-BE49-F238E27FC236}">
                  <a16:creationId xmlns:a16="http://schemas.microsoft.com/office/drawing/2014/main" id="{0D03892F-6D8F-D7F4-6017-01AAECA704AC}"/>
                </a:ext>
              </a:extLst>
            </p:cNvPr>
            <p:cNvSpPr/>
            <p:nvPr/>
          </p:nvSpPr>
          <p:spPr>
            <a:xfrm>
              <a:off x="11180519" y="6196953"/>
              <a:ext cx="13238" cy="77407"/>
            </a:xfrm>
            <a:custGeom>
              <a:avLst/>
              <a:gdLst>
                <a:gd name="connsiteX0" fmla="*/ 2038 w 13238"/>
                <a:gd name="connsiteY0" fmla="*/ 77408 h 77407"/>
                <a:gd name="connsiteX1" fmla="*/ 11200 w 13238"/>
                <a:gd name="connsiteY1" fmla="*/ 77408 h 77407"/>
                <a:gd name="connsiteX2" fmla="*/ 12673 w 13238"/>
                <a:gd name="connsiteY2" fmla="*/ 76748 h 77407"/>
                <a:gd name="connsiteX3" fmla="*/ 13238 w 13238"/>
                <a:gd name="connsiteY3" fmla="*/ 75272 h 77407"/>
                <a:gd name="connsiteX4" fmla="*/ 13238 w 13238"/>
                <a:gd name="connsiteY4" fmla="*/ 2032 h 77407"/>
                <a:gd name="connsiteX5" fmla="*/ 12673 w 13238"/>
                <a:gd name="connsiteY5" fmla="*/ 608 h 77407"/>
                <a:gd name="connsiteX6" fmla="*/ 11200 w 13238"/>
                <a:gd name="connsiteY6" fmla="*/ 0 h 77407"/>
                <a:gd name="connsiteX7" fmla="*/ 2038 w 13238"/>
                <a:gd name="connsiteY7" fmla="*/ 0 h 77407"/>
                <a:gd name="connsiteX8" fmla="*/ 561 w 13238"/>
                <a:gd name="connsiteY8" fmla="*/ 608 h 77407"/>
                <a:gd name="connsiteX9" fmla="*/ 0 w 13238"/>
                <a:gd name="connsiteY9" fmla="*/ 2032 h 77407"/>
                <a:gd name="connsiteX10" fmla="*/ 0 w 13238"/>
                <a:gd name="connsiteY10" fmla="*/ 75272 h 77407"/>
                <a:gd name="connsiteX11" fmla="*/ 561 w 13238"/>
                <a:gd name="connsiteY11" fmla="*/ 76748 h 77407"/>
                <a:gd name="connsiteX12" fmla="*/ 2038 w 13238"/>
                <a:gd name="connsiteY12" fmla="*/ 77408 h 77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38" h="77407">
                  <a:moveTo>
                    <a:pt x="2038" y="77408"/>
                  </a:moveTo>
                  <a:lnTo>
                    <a:pt x="11200" y="77408"/>
                  </a:lnTo>
                  <a:cubicBezTo>
                    <a:pt x="11808" y="77408"/>
                    <a:pt x="12301" y="77192"/>
                    <a:pt x="12673" y="76748"/>
                  </a:cubicBezTo>
                  <a:cubicBezTo>
                    <a:pt x="13050" y="76304"/>
                    <a:pt x="13238" y="75816"/>
                    <a:pt x="13238" y="75272"/>
                  </a:cubicBezTo>
                  <a:lnTo>
                    <a:pt x="13238" y="2032"/>
                  </a:lnTo>
                  <a:cubicBezTo>
                    <a:pt x="13238" y="1492"/>
                    <a:pt x="13050" y="1016"/>
                    <a:pt x="12673" y="608"/>
                  </a:cubicBezTo>
                  <a:cubicBezTo>
                    <a:pt x="12301" y="204"/>
                    <a:pt x="11808" y="0"/>
                    <a:pt x="11200" y="0"/>
                  </a:cubicBezTo>
                  <a:lnTo>
                    <a:pt x="2038" y="0"/>
                  </a:lnTo>
                  <a:cubicBezTo>
                    <a:pt x="1426" y="0"/>
                    <a:pt x="933" y="204"/>
                    <a:pt x="561" y="608"/>
                  </a:cubicBezTo>
                  <a:cubicBezTo>
                    <a:pt x="188" y="1016"/>
                    <a:pt x="0" y="1492"/>
                    <a:pt x="0" y="2032"/>
                  </a:cubicBezTo>
                  <a:lnTo>
                    <a:pt x="0" y="75272"/>
                  </a:lnTo>
                  <a:cubicBezTo>
                    <a:pt x="0" y="75816"/>
                    <a:pt x="188" y="76304"/>
                    <a:pt x="561" y="76748"/>
                  </a:cubicBezTo>
                  <a:cubicBezTo>
                    <a:pt x="933" y="77192"/>
                    <a:pt x="1426" y="77408"/>
                    <a:pt x="2038" y="7740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7" name="Freeform 106">
              <a:extLst>
                <a:ext uri="{FF2B5EF4-FFF2-40B4-BE49-F238E27FC236}">
                  <a16:creationId xmlns:a16="http://schemas.microsoft.com/office/drawing/2014/main" id="{72FC2FFF-BAF9-5D1C-1B7A-EC821AB2FC3F}"/>
                </a:ext>
              </a:extLst>
            </p:cNvPr>
            <p:cNvSpPr/>
            <p:nvPr/>
          </p:nvSpPr>
          <p:spPr>
            <a:xfrm>
              <a:off x="10337702" y="6327975"/>
              <a:ext cx="57216" cy="75575"/>
            </a:xfrm>
            <a:custGeom>
              <a:avLst/>
              <a:gdLst>
                <a:gd name="connsiteX0" fmla="*/ 55283 w 57216"/>
                <a:gd name="connsiteY0" fmla="*/ 0 h 75575"/>
                <a:gd name="connsiteX1" fmla="*/ 46529 w 57216"/>
                <a:gd name="connsiteY1" fmla="*/ 0 h 75575"/>
                <a:gd name="connsiteX2" fmla="*/ 44595 w 57216"/>
                <a:gd name="connsiteY2" fmla="*/ 1932 h 75575"/>
                <a:gd name="connsiteX3" fmla="*/ 44595 w 57216"/>
                <a:gd name="connsiteY3" fmla="*/ 55435 h 75575"/>
                <a:gd name="connsiteX4" fmla="*/ 44083 w 57216"/>
                <a:gd name="connsiteY4" fmla="*/ 56352 h 75575"/>
                <a:gd name="connsiteX5" fmla="*/ 43270 w 57216"/>
                <a:gd name="connsiteY5" fmla="*/ 55539 h 75575"/>
                <a:gd name="connsiteX6" fmla="*/ 19549 w 57216"/>
                <a:gd name="connsiteY6" fmla="*/ 3257 h 75575"/>
                <a:gd name="connsiteX7" fmla="*/ 17663 w 57216"/>
                <a:gd name="connsiteY7" fmla="*/ 608 h 75575"/>
                <a:gd name="connsiteX8" fmla="*/ 15068 w 57216"/>
                <a:gd name="connsiteY8" fmla="*/ 0 h 75575"/>
                <a:gd name="connsiteX9" fmla="*/ 4072 w 57216"/>
                <a:gd name="connsiteY9" fmla="*/ 0 h 75575"/>
                <a:gd name="connsiteX10" fmla="*/ 1173 w 57216"/>
                <a:gd name="connsiteY10" fmla="*/ 1168 h 75575"/>
                <a:gd name="connsiteX11" fmla="*/ 0 w 57216"/>
                <a:gd name="connsiteY11" fmla="*/ 4069 h 75575"/>
                <a:gd name="connsiteX12" fmla="*/ 0 w 57216"/>
                <a:gd name="connsiteY12" fmla="*/ 73543 h 75575"/>
                <a:gd name="connsiteX13" fmla="*/ 613 w 57216"/>
                <a:gd name="connsiteY13" fmla="*/ 74968 h 75575"/>
                <a:gd name="connsiteX14" fmla="*/ 2038 w 57216"/>
                <a:gd name="connsiteY14" fmla="*/ 75576 h 75575"/>
                <a:gd name="connsiteX15" fmla="*/ 10691 w 57216"/>
                <a:gd name="connsiteY15" fmla="*/ 75576 h 75575"/>
                <a:gd name="connsiteX16" fmla="*/ 12065 w 57216"/>
                <a:gd name="connsiteY16" fmla="*/ 74968 h 75575"/>
                <a:gd name="connsiteX17" fmla="*/ 12625 w 57216"/>
                <a:gd name="connsiteY17" fmla="*/ 73543 h 75575"/>
                <a:gd name="connsiteX18" fmla="*/ 12625 w 57216"/>
                <a:gd name="connsiteY18" fmla="*/ 22381 h 75575"/>
                <a:gd name="connsiteX19" fmla="*/ 13134 w 57216"/>
                <a:gd name="connsiteY19" fmla="*/ 21565 h 75575"/>
                <a:gd name="connsiteX20" fmla="*/ 14051 w 57216"/>
                <a:gd name="connsiteY20" fmla="*/ 22381 h 75575"/>
                <a:gd name="connsiteX21" fmla="*/ 36651 w 57216"/>
                <a:gd name="connsiteY21" fmla="*/ 71919 h 75575"/>
                <a:gd name="connsiteX22" fmla="*/ 39450 w 57216"/>
                <a:gd name="connsiteY22" fmla="*/ 75120 h 75575"/>
                <a:gd name="connsiteX23" fmla="*/ 42862 w 57216"/>
                <a:gd name="connsiteY23" fmla="*/ 75576 h 75575"/>
                <a:gd name="connsiteX24" fmla="*/ 53144 w 57216"/>
                <a:gd name="connsiteY24" fmla="*/ 75576 h 75575"/>
                <a:gd name="connsiteX25" fmla="*/ 56048 w 57216"/>
                <a:gd name="connsiteY25" fmla="*/ 74412 h 75575"/>
                <a:gd name="connsiteX26" fmla="*/ 57217 w 57216"/>
                <a:gd name="connsiteY26" fmla="*/ 71511 h 75575"/>
                <a:gd name="connsiteX27" fmla="*/ 57217 w 57216"/>
                <a:gd name="connsiteY27" fmla="*/ 1933 h 75575"/>
                <a:gd name="connsiteX28" fmla="*/ 55283 w 57216"/>
                <a:gd name="connsiteY28" fmla="*/ 0 h 7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7216" h="75575">
                  <a:moveTo>
                    <a:pt x="55283" y="0"/>
                  </a:moveTo>
                  <a:lnTo>
                    <a:pt x="46529" y="0"/>
                  </a:lnTo>
                  <a:cubicBezTo>
                    <a:pt x="45240" y="0"/>
                    <a:pt x="44595" y="644"/>
                    <a:pt x="44595" y="1932"/>
                  </a:cubicBezTo>
                  <a:lnTo>
                    <a:pt x="44595" y="55435"/>
                  </a:lnTo>
                  <a:cubicBezTo>
                    <a:pt x="44595" y="56048"/>
                    <a:pt x="44423" y="56352"/>
                    <a:pt x="44083" y="56352"/>
                  </a:cubicBezTo>
                  <a:cubicBezTo>
                    <a:pt x="43742" y="56352"/>
                    <a:pt x="43474" y="56080"/>
                    <a:pt x="43270" y="55539"/>
                  </a:cubicBezTo>
                  <a:lnTo>
                    <a:pt x="19549" y="3257"/>
                  </a:lnTo>
                  <a:cubicBezTo>
                    <a:pt x="18936" y="1900"/>
                    <a:pt x="18307" y="1016"/>
                    <a:pt x="17663" y="608"/>
                  </a:cubicBezTo>
                  <a:cubicBezTo>
                    <a:pt x="17018" y="204"/>
                    <a:pt x="16153" y="0"/>
                    <a:pt x="15068" y="0"/>
                  </a:cubicBezTo>
                  <a:lnTo>
                    <a:pt x="4072" y="0"/>
                  </a:lnTo>
                  <a:cubicBezTo>
                    <a:pt x="2919" y="0"/>
                    <a:pt x="1950" y="388"/>
                    <a:pt x="1173" y="1168"/>
                  </a:cubicBezTo>
                  <a:cubicBezTo>
                    <a:pt x="392" y="1949"/>
                    <a:pt x="0" y="2917"/>
                    <a:pt x="0" y="4069"/>
                  </a:cubicBezTo>
                  <a:lnTo>
                    <a:pt x="0" y="73543"/>
                  </a:lnTo>
                  <a:cubicBezTo>
                    <a:pt x="0" y="74087"/>
                    <a:pt x="204" y="74560"/>
                    <a:pt x="613" y="74968"/>
                  </a:cubicBezTo>
                  <a:cubicBezTo>
                    <a:pt x="1021" y="75376"/>
                    <a:pt x="1494" y="75576"/>
                    <a:pt x="2038" y="75576"/>
                  </a:cubicBezTo>
                  <a:lnTo>
                    <a:pt x="10691" y="75576"/>
                  </a:lnTo>
                  <a:cubicBezTo>
                    <a:pt x="11232" y="75576"/>
                    <a:pt x="11692" y="75376"/>
                    <a:pt x="12065" y="74968"/>
                  </a:cubicBezTo>
                  <a:cubicBezTo>
                    <a:pt x="12437" y="74560"/>
                    <a:pt x="12625" y="74088"/>
                    <a:pt x="12625" y="73543"/>
                  </a:cubicBezTo>
                  <a:lnTo>
                    <a:pt x="12625" y="22381"/>
                  </a:lnTo>
                  <a:cubicBezTo>
                    <a:pt x="12625" y="21837"/>
                    <a:pt x="12794" y="21565"/>
                    <a:pt x="13134" y="21565"/>
                  </a:cubicBezTo>
                  <a:cubicBezTo>
                    <a:pt x="13474" y="21565"/>
                    <a:pt x="13779" y="21837"/>
                    <a:pt x="14051" y="22381"/>
                  </a:cubicBezTo>
                  <a:lnTo>
                    <a:pt x="36651" y="71919"/>
                  </a:lnTo>
                  <a:cubicBezTo>
                    <a:pt x="37468" y="73748"/>
                    <a:pt x="38397" y="74816"/>
                    <a:pt x="39450" y="75120"/>
                  </a:cubicBezTo>
                  <a:cubicBezTo>
                    <a:pt x="40503" y="75424"/>
                    <a:pt x="41640" y="75576"/>
                    <a:pt x="42862" y="75576"/>
                  </a:cubicBezTo>
                  <a:lnTo>
                    <a:pt x="53144" y="75576"/>
                  </a:lnTo>
                  <a:cubicBezTo>
                    <a:pt x="54298" y="75576"/>
                    <a:pt x="55263" y="75188"/>
                    <a:pt x="56048" y="74412"/>
                  </a:cubicBezTo>
                  <a:cubicBezTo>
                    <a:pt x="56824" y="73628"/>
                    <a:pt x="57217" y="72663"/>
                    <a:pt x="57217" y="71511"/>
                  </a:cubicBezTo>
                  <a:lnTo>
                    <a:pt x="57217" y="1933"/>
                  </a:lnTo>
                  <a:cubicBezTo>
                    <a:pt x="57217" y="644"/>
                    <a:pt x="56572" y="0"/>
                    <a:pt x="55283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8" name="Freeform 107">
              <a:extLst>
                <a:ext uri="{FF2B5EF4-FFF2-40B4-BE49-F238E27FC236}">
                  <a16:creationId xmlns:a16="http://schemas.microsoft.com/office/drawing/2014/main" id="{E7FA75A0-163A-56B0-BDC7-F2FAC0FC4006}"/>
                </a:ext>
              </a:extLst>
            </p:cNvPr>
            <p:cNvSpPr/>
            <p:nvPr/>
          </p:nvSpPr>
          <p:spPr>
            <a:xfrm>
              <a:off x="10407032" y="6345473"/>
              <a:ext cx="44695" cy="58892"/>
            </a:xfrm>
            <a:custGeom>
              <a:avLst/>
              <a:gdLst>
                <a:gd name="connsiteX0" fmla="*/ 32582 w 44695"/>
                <a:gd name="connsiteY0" fmla="*/ 57472 h 58892"/>
                <a:gd name="connsiteX1" fmla="*/ 34004 w 44695"/>
                <a:gd name="connsiteY1" fmla="*/ 58080 h 58892"/>
                <a:gd name="connsiteX2" fmla="*/ 42661 w 44695"/>
                <a:gd name="connsiteY2" fmla="*/ 58080 h 58892"/>
                <a:gd name="connsiteX3" fmla="*/ 44087 w 44695"/>
                <a:gd name="connsiteY3" fmla="*/ 57472 h 58892"/>
                <a:gd name="connsiteX4" fmla="*/ 44695 w 44695"/>
                <a:gd name="connsiteY4" fmla="*/ 56048 h 58892"/>
                <a:gd name="connsiteX5" fmla="*/ 44695 w 44695"/>
                <a:gd name="connsiteY5" fmla="*/ 19424 h 58892"/>
                <a:gd name="connsiteX6" fmla="*/ 38945 w 44695"/>
                <a:gd name="connsiteY6" fmla="*/ 4781 h 58892"/>
                <a:gd name="connsiteX7" fmla="*/ 22299 w 44695"/>
                <a:gd name="connsiteY7" fmla="*/ 0 h 58892"/>
                <a:gd name="connsiteX8" fmla="*/ 12677 w 44695"/>
                <a:gd name="connsiteY8" fmla="*/ 500 h 58892"/>
                <a:gd name="connsiteX9" fmla="*/ 5297 w 44695"/>
                <a:gd name="connsiteY9" fmla="*/ 1612 h 58892"/>
                <a:gd name="connsiteX10" fmla="*/ 3363 w 44695"/>
                <a:gd name="connsiteY10" fmla="*/ 3725 h 58892"/>
                <a:gd name="connsiteX11" fmla="*/ 3363 w 44695"/>
                <a:gd name="connsiteY11" fmla="*/ 10178 h 58892"/>
                <a:gd name="connsiteX12" fmla="*/ 3872 w 44695"/>
                <a:gd name="connsiteY12" fmla="*/ 11594 h 58892"/>
                <a:gd name="connsiteX13" fmla="*/ 5193 w 44695"/>
                <a:gd name="connsiteY13" fmla="*/ 11898 h 58892"/>
                <a:gd name="connsiteX14" fmla="*/ 5702 w 44695"/>
                <a:gd name="connsiteY14" fmla="*/ 11898 h 58892"/>
                <a:gd name="connsiteX15" fmla="*/ 12829 w 44695"/>
                <a:gd name="connsiteY15" fmla="*/ 11342 h 58892"/>
                <a:gd name="connsiteX16" fmla="*/ 22299 w 44695"/>
                <a:gd name="connsiteY16" fmla="*/ 11086 h 58892"/>
                <a:gd name="connsiteX17" fmla="*/ 29071 w 44695"/>
                <a:gd name="connsiteY17" fmla="*/ 12727 h 58892"/>
                <a:gd name="connsiteX18" fmla="*/ 31257 w 44695"/>
                <a:gd name="connsiteY18" fmla="*/ 19392 h 58892"/>
                <a:gd name="connsiteX19" fmla="*/ 31257 w 44695"/>
                <a:gd name="connsiteY19" fmla="*/ 23901 h 58892"/>
                <a:gd name="connsiteX20" fmla="*/ 24842 w 44695"/>
                <a:gd name="connsiteY20" fmla="*/ 23901 h 58892"/>
                <a:gd name="connsiteX21" fmla="*/ 13490 w 44695"/>
                <a:gd name="connsiteY21" fmla="*/ 25021 h 58892"/>
                <a:gd name="connsiteX22" fmla="*/ 5754 w 44695"/>
                <a:gd name="connsiteY22" fmla="*/ 28378 h 58892"/>
                <a:gd name="connsiteX23" fmla="*/ 1378 w 44695"/>
                <a:gd name="connsiteY23" fmla="*/ 33871 h 58892"/>
                <a:gd name="connsiteX24" fmla="*/ 0 w 44695"/>
                <a:gd name="connsiteY24" fmla="*/ 41501 h 58892"/>
                <a:gd name="connsiteX25" fmla="*/ 0 w 44695"/>
                <a:gd name="connsiteY25" fmla="*/ 41909 h 58892"/>
                <a:gd name="connsiteX26" fmla="*/ 1578 w 44695"/>
                <a:gd name="connsiteY26" fmla="*/ 50350 h 58892"/>
                <a:gd name="connsiteX27" fmla="*/ 5650 w 44695"/>
                <a:gd name="connsiteY27" fmla="*/ 55539 h 58892"/>
                <a:gd name="connsiteX28" fmla="*/ 11304 w 44695"/>
                <a:gd name="connsiteY28" fmla="*/ 58180 h 58892"/>
                <a:gd name="connsiteX29" fmla="*/ 17615 w 44695"/>
                <a:gd name="connsiteY29" fmla="*/ 58892 h 58892"/>
                <a:gd name="connsiteX30" fmla="*/ 24842 w 44695"/>
                <a:gd name="connsiteY30" fmla="*/ 57724 h 58892"/>
                <a:gd name="connsiteX31" fmla="*/ 31970 w 44695"/>
                <a:gd name="connsiteY31" fmla="*/ 54419 h 58892"/>
                <a:gd name="connsiteX32" fmla="*/ 31970 w 44695"/>
                <a:gd name="connsiteY32" fmla="*/ 56048 h 58892"/>
                <a:gd name="connsiteX33" fmla="*/ 32582 w 44695"/>
                <a:gd name="connsiteY33" fmla="*/ 57472 h 58892"/>
                <a:gd name="connsiteX34" fmla="*/ 31257 w 44695"/>
                <a:gd name="connsiteY34" fmla="*/ 45365 h 58892"/>
                <a:gd name="connsiteX35" fmla="*/ 26292 w 44695"/>
                <a:gd name="connsiteY35" fmla="*/ 47398 h 58892"/>
                <a:gd name="connsiteX36" fmla="*/ 20810 w 44695"/>
                <a:gd name="connsiteY36" fmla="*/ 48214 h 58892"/>
                <a:gd name="connsiteX37" fmla="*/ 15180 w 44695"/>
                <a:gd name="connsiteY37" fmla="*/ 46942 h 58892"/>
                <a:gd name="connsiteX38" fmla="*/ 13442 w 44695"/>
                <a:gd name="connsiteY38" fmla="*/ 41909 h 58892"/>
                <a:gd name="connsiteX39" fmla="*/ 13442 w 44695"/>
                <a:gd name="connsiteY39" fmla="*/ 41501 h 58892"/>
                <a:gd name="connsiteX40" fmla="*/ 13899 w 44695"/>
                <a:gd name="connsiteY40" fmla="*/ 37736 h 58892"/>
                <a:gd name="connsiteX41" fmla="*/ 15640 w 44695"/>
                <a:gd name="connsiteY41" fmla="*/ 35043 h 58892"/>
                <a:gd name="connsiteX42" fmla="*/ 19124 w 44695"/>
                <a:gd name="connsiteY42" fmla="*/ 33415 h 58892"/>
                <a:gd name="connsiteX43" fmla="*/ 24806 w 44695"/>
                <a:gd name="connsiteY43" fmla="*/ 32855 h 58892"/>
                <a:gd name="connsiteX44" fmla="*/ 31257 w 44695"/>
                <a:gd name="connsiteY44" fmla="*/ 32855 h 58892"/>
                <a:gd name="connsiteX45" fmla="*/ 31257 w 44695"/>
                <a:gd name="connsiteY45" fmla="*/ 45365 h 58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695" h="58892">
                  <a:moveTo>
                    <a:pt x="32582" y="57472"/>
                  </a:moveTo>
                  <a:cubicBezTo>
                    <a:pt x="32987" y="57876"/>
                    <a:pt x="33463" y="58080"/>
                    <a:pt x="34004" y="58080"/>
                  </a:cubicBezTo>
                  <a:lnTo>
                    <a:pt x="42661" y="58080"/>
                  </a:lnTo>
                  <a:cubicBezTo>
                    <a:pt x="43201" y="58080"/>
                    <a:pt x="43678" y="57876"/>
                    <a:pt x="44087" y="57472"/>
                  </a:cubicBezTo>
                  <a:cubicBezTo>
                    <a:pt x="44491" y="57064"/>
                    <a:pt x="44695" y="56588"/>
                    <a:pt x="44695" y="56048"/>
                  </a:cubicBezTo>
                  <a:lnTo>
                    <a:pt x="44695" y="19424"/>
                  </a:lnTo>
                  <a:cubicBezTo>
                    <a:pt x="44695" y="12851"/>
                    <a:pt x="42777" y="7970"/>
                    <a:pt x="38945" y="4781"/>
                  </a:cubicBezTo>
                  <a:cubicBezTo>
                    <a:pt x="35109" y="1592"/>
                    <a:pt x="29559" y="0"/>
                    <a:pt x="22299" y="0"/>
                  </a:cubicBezTo>
                  <a:cubicBezTo>
                    <a:pt x="18768" y="0"/>
                    <a:pt x="15560" y="164"/>
                    <a:pt x="12677" y="500"/>
                  </a:cubicBezTo>
                  <a:cubicBezTo>
                    <a:pt x="9790" y="836"/>
                    <a:pt x="7331" y="1204"/>
                    <a:pt x="5297" y="1612"/>
                  </a:cubicBezTo>
                  <a:cubicBezTo>
                    <a:pt x="4004" y="1880"/>
                    <a:pt x="3363" y="2584"/>
                    <a:pt x="3363" y="3725"/>
                  </a:cubicBezTo>
                  <a:lnTo>
                    <a:pt x="3363" y="10178"/>
                  </a:lnTo>
                  <a:cubicBezTo>
                    <a:pt x="3363" y="10918"/>
                    <a:pt x="3531" y="11390"/>
                    <a:pt x="3872" y="11594"/>
                  </a:cubicBezTo>
                  <a:cubicBezTo>
                    <a:pt x="4212" y="11798"/>
                    <a:pt x="4649" y="11898"/>
                    <a:pt x="5193" y="11898"/>
                  </a:cubicBezTo>
                  <a:lnTo>
                    <a:pt x="5702" y="11898"/>
                  </a:lnTo>
                  <a:cubicBezTo>
                    <a:pt x="7400" y="11694"/>
                    <a:pt x="9774" y="11510"/>
                    <a:pt x="12829" y="11342"/>
                  </a:cubicBezTo>
                  <a:cubicBezTo>
                    <a:pt x="15885" y="11170"/>
                    <a:pt x="19040" y="11086"/>
                    <a:pt x="22299" y="11086"/>
                  </a:cubicBezTo>
                  <a:cubicBezTo>
                    <a:pt x="25354" y="11086"/>
                    <a:pt x="27609" y="11634"/>
                    <a:pt x="29071" y="12727"/>
                  </a:cubicBezTo>
                  <a:cubicBezTo>
                    <a:pt x="30528" y="13819"/>
                    <a:pt x="31257" y="16043"/>
                    <a:pt x="31257" y="19392"/>
                  </a:cubicBezTo>
                  <a:lnTo>
                    <a:pt x="31257" y="23901"/>
                  </a:lnTo>
                  <a:lnTo>
                    <a:pt x="24842" y="23901"/>
                  </a:lnTo>
                  <a:cubicBezTo>
                    <a:pt x="20430" y="23901"/>
                    <a:pt x="16650" y="24277"/>
                    <a:pt x="13490" y="25021"/>
                  </a:cubicBezTo>
                  <a:cubicBezTo>
                    <a:pt x="10335" y="25769"/>
                    <a:pt x="7756" y="26885"/>
                    <a:pt x="5754" y="28378"/>
                  </a:cubicBezTo>
                  <a:cubicBezTo>
                    <a:pt x="3752" y="29870"/>
                    <a:pt x="2294" y="31698"/>
                    <a:pt x="1378" y="33871"/>
                  </a:cubicBezTo>
                  <a:cubicBezTo>
                    <a:pt x="461" y="36039"/>
                    <a:pt x="0" y="38584"/>
                    <a:pt x="0" y="41501"/>
                  </a:cubicBezTo>
                  <a:lnTo>
                    <a:pt x="0" y="41909"/>
                  </a:lnTo>
                  <a:cubicBezTo>
                    <a:pt x="0" y="45365"/>
                    <a:pt x="529" y="48178"/>
                    <a:pt x="1578" y="50350"/>
                  </a:cubicBezTo>
                  <a:cubicBezTo>
                    <a:pt x="2631" y="52519"/>
                    <a:pt x="3988" y="54251"/>
                    <a:pt x="5650" y="55539"/>
                  </a:cubicBezTo>
                  <a:cubicBezTo>
                    <a:pt x="7316" y="56824"/>
                    <a:pt x="9202" y="57708"/>
                    <a:pt x="11304" y="58180"/>
                  </a:cubicBezTo>
                  <a:cubicBezTo>
                    <a:pt x="13406" y="58656"/>
                    <a:pt x="15512" y="58892"/>
                    <a:pt x="17615" y="58892"/>
                  </a:cubicBezTo>
                  <a:cubicBezTo>
                    <a:pt x="20057" y="58892"/>
                    <a:pt x="22468" y="58504"/>
                    <a:pt x="24842" y="57724"/>
                  </a:cubicBezTo>
                  <a:cubicBezTo>
                    <a:pt x="27221" y="56944"/>
                    <a:pt x="29591" y="55844"/>
                    <a:pt x="31970" y="54419"/>
                  </a:cubicBezTo>
                  <a:lnTo>
                    <a:pt x="31970" y="56048"/>
                  </a:lnTo>
                  <a:cubicBezTo>
                    <a:pt x="31970" y="56588"/>
                    <a:pt x="32174" y="57064"/>
                    <a:pt x="32582" y="57472"/>
                  </a:cubicBezTo>
                  <a:moveTo>
                    <a:pt x="31257" y="45365"/>
                  </a:moveTo>
                  <a:cubicBezTo>
                    <a:pt x="29755" y="46178"/>
                    <a:pt x="28098" y="46858"/>
                    <a:pt x="26292" y="47398"/>
                  </a:cubicBezTo>
                  <a:cubicBezTo>
                    <a:pt x="24482" y="47946"/>
                    <a:pt x="22656" y="48214"/>
                    <a:pt x="20810" y="48214"/>
                  </a:cubicBezTo>
                  <a:cubicBezTo>
                    <a:pt x="18219" y="48214"/>
                    <a:pt x="16341" y="47790"/>
                    <a:pt x="15180" y="46942"/>
                  </a:cubicBezTo>
                  <a:cubicBezTo>
                    <a:pt x="14019" y="46094"/>
                    <a:pt x="13442" y="44417"/>
                    <a:pt x="13442" y="41909"/>
                  </a:cubicBezTo>
                  <a:lnTo>
                    <a:pt x="13442" y="41501"/>
                  </a:lnTo>
                  <a:cubicBezTo>
                    <a:pt x="13442" y="40076"/>
                    <a:pt x="13594" y="38824"/>
                    <a:pt x="13899" y="37736"/>
                  </a:cubicBezTo>
                  <a:cubicBezTo>
                    <a:pt x="14207" y="36652"/>
                    <a:pt x="14788" y="35755"/>
                    <a:pt x="15640" y="35043"/>
                  </a:cubicBezTo>
                  <a:cubicBezTo>
                    <a:pt x="16497" y="34331"/>
                    <a:pt x="17655" y="33787"/>
                    <a:pt x="19124" y="33415"/>
                  </a:cubicBezTo>
                  <a:cubicBezTo>
                    <a:pt x="20590" y="33039"/>
                    <a:pt x="22484" y="32855"/>
                    <a:pt x="24806" y="32855"/>
                  </a:cubicBezTo>
                  <a:lnTo>
                    <a:pt x="31257" y="32855"/>
                  </a:lnTo>
                  <a:lnTo>
                    <a:pt x="31257" y="45365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09" name="Freeform 108">
              <a:extLst>
                <a:ext uri="{FF2B5EF4-FFF2-40B4-BE49-F238E27FC236}">
                  <a16:creationId xmlns:a16="http://schemas.microsoft.com/office/drawing/2014/main" id="{52F5A688-C079-FA9D-6189-62AFD3FFB5C8}"/>
                </a:ext>
              </a:extLst>
            </p:cNvPr>
            <p:cNvSpPr/>
            <p:nvPr/>
          </p:nvSpPr>
          <p:spPr>
            <a:xfrm>
              <a:off x="10457530" y="6334181"/>
              <a:ext cx="36651" cy="70186"/>
            </a:xfrm>
            <a:custGeom>
              <a:avLst/>
              <a:gdLst>
                <a:gd name="connsiteX0" fmla="*/ 11605 w 36651"/>
                <a:gd name="connsiteY0" fmla="*/ 54011 h 70186"/>
                <a:gd name="connsiteX1" fmla="*/ 12521 w 36651"/>
                <a:gd name="connsiteY1" fmla="*/ 62301 h 70186"/>
                <a:gd name="connsiteX2" fmla="*/ 15372 w 36651"/>
                <a:gd name="connsiteY2" fmla="*/ 67234 h 70186"/>
                <a:gd name="connsiteX3" fmla="*/ 20410 w 36651"/>
                <a:gd name="connsiteY3" fmla="*/ 69575 h 70186"/>
                <a:gd name="connsiteX4" fmla="*/ 27794 w 36651"/>
                <a:gd name="connsiteY4" fmla="*/ 70187 h 70186"/>
                <a:gd name="connsiteX5" fmla="*/ 31205 w 36651"/>
                <a:gd name="connsiteY5" fmla="*/ 69983 h 70186"/>
                <a:gd name="connsiteX6" fmla="*/ 34717 w 36651"/>
                <a:gd name="connsiteY6" fmla="*/ 69474 h 70186"/>
                <a:gd name="connsiteX7" fmla="*/ 36651 w 36651"/>
                <a:gd name="connsiteY7" fmla="*/ 67642 h 70186"/>
                <a:gd name="connsiteX8" fmla="*/ 36651 w 36651"/>
                <a:gd name="connsiteY8" fmla="*/ 61233 h 70186"/>
                <a:gd name="connsiteX9" fmla="*/ 34493 w 36651"/>
                <a:gd name="connsiteY9" fmla="*/ 59708 h 70186"/>
                <a:gd name="connsiteX10" fmla="*/ 29047 w 36651"/>
                <a:gd name="connsiteY10" fmla="*/ 59708 h 70186"/>
                <a:gd name="connsiteX11" fmla="*/ 26841 w 36651"/>
                <a:gd name="connsiteY11" fmla="*/ 59557 h 70186"/>
                <a:gd name="connsiteX12" fmla="*/ 25659 w 36651"/>
                <a:gd name="connsiteY12" fmla="*/ 58792 h 70186"/>
                <a:gd name="connsiteX13" fmla="*/ 25143 w 36651"/>
                <a:gd name="connsiteY13" fmla="*/ 57064 h 70186"/>
                <a:gd name="connsiteX14" fmla="*/ 25043 w 36651"/>
                <a:gd name="connsiteY14" fmla="*/ 54011 h 70186"/>
                <a:gd name="connsiteX15" fmla="*/ 25043 w 36651"/>
                <a:gd name="connsiteY15" fmla="*/ 22073 h 70186"/>
                <a:gd name="connsiteX16" fmla="*/ 34288 w 36651"/>
                <a:gd name="connsiteY16" fmla="*/ 22073 h 70186"/>
                <a:gd name="connsiteX17" fmla="*/ 35726 w 36651"/>
                <a:gd name="connsiteY17" fmla="*/ 21461 h 70186"/>
                <a:gd name="connsiteX18" fmla="*/ 36343 w 36651"/>
                <a:gd name="connsiteY18" fmla="*/ 20036 h 70186"/>
                <a:gd name="connsiteX19" fmla="*/ 36343 w 36651"/>
                <a:gd name="connsiteY19" fmla="*/ 14039 h 70186"/>
                <a:gd name="connsiteX20" fmla="*/ 35726 w 36651"/>
                <a:gd name="connsiteY20" fmla="*/ 12615 h 70186"/>
                <a:gd name="connsiteX21" fmla="*/ 34288 w 36651"/>
                <a:gd name="connsiteY21" fmla="*/ 12003 h 70186"/>
                <a:gd name="connsiteX22" fmla="*/ 25043 w 36651"/>
                <a:gd name="connsiteY22" fmla="*/ 12003 h 70186"/>
                <a:gd name="connsiteX23" fmla="*/ 25043 w 36651"/>
                <a:gd name="connsiteY23" fmla="*/ 1524 h 70186"/>
                <a:gd name="connsiteX24" fmla="*/ 23429 w 36651"/>
                <a:gd name="connsiteY24" fmla="*/ 0 h 70186"/>
                <a:gd name="connsiteX25" fmla="*/ 23024 w 36651"/>
                <a:gd name="connsiteY25" fmla="*/ 0 h 70186"/>
                <a:gd name="connsiteX26" fmla="*/ 13623 w 36651"/>
                <a:gd name="connsiteY26" fmla="*/ 1624 h 70186"/>
                <a:gd name="connsiteX27" fmla="*/ 12209 w 36651"/>
                <a:gd name="connsiteY27" fmla="*/ 2337 h 70186"/>
                <a:gd name="connsiteX28" fmla="*/ 11604 w 36651"/>
                <a:gd name="connsiteY28" fmla="*/ 3661 h 70186"/>
                <a:gd name="connsiteX29" fmla="*/ 11604 w 36651"/>
                <a:gd name="connsiteY29" fmla="*/ 12002 h 70186"/>
                <a:gd name="connsiteX30" fmla="*/ 2034 w 36651"/>
                <a:gd name="connsiteY30" fmla="*/ 12002 h 70186"/>
                <a:gd name="connsiteX31" fmla="*/ 609 w 36651"/>
                <a:gd name="connsiteY31" fmla="*/ 12614 h 70186"/>
                <a:gd name="connsiteX32" fmla="*/ 0 w 36651"/>
                <a:gd name="connsiteY32" fmla="*/ 14039 h 70186"/>
                <a:gd name="connsiteX33" fmla="*/ 0 w 36651"/>
                <a:gd name="connsiteY33" fmla="*/ 18612 h 70186"/>
                <a:gd name="connsiteX34" fmla="*/ 609 w 36651"/>
                <a:gd name="connsiteY34" fmla="*/ 19936 h 70186"/>
                <a:gd name="connsiteX35" fmla="*/ 2034 w 36651"/>
                <a:gd name="connsiteY35" fmla="*/ 20648 h 70186"/>
                <a:gd name="connsiteX36" fmla="*/ 11604 w 36651"/>
                <a:gd name="connsiteY36" fmla="*/ 22072 h 70186"/>
                <a:gd name="connsiteX37" fmla="*/ 11604 w 36651"/>
                <a:gd name="connsiteY37" fmla="*/ 54011 h 7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1" h="70186">
                  <a:moveTo>
                    <a:pt x="11605" y="54011"/>
                  </a:moveTo>
                  <a:cubicBezTo>
                    <a:pt x="11605" y="57404"/>
                    <a:pt x="11909" y="60169"/>
                    <a:pt x="12521" y="62301"/>
                  </a:cubicBezTo>
                  <a:cubicBezTo>
                    <a:pt x="13130" y="64442"/>
                    <a:pt x="14079" y="66082"/>
                    <a:pt x="15372" y="67234"/>
                  </a:cubicBezTo>
                  <a:cubicBezTo>
                    <a:pt x="16662" y="68391"/>
                    <a:pt x="18340" y="69171"/>
                    <a:pt x="20410" y="69575"/>
                  </a:cubicBezTo>
                  <a:cubicBezTo>
                    <a:pt x="22480" y="69983"/>
                    <a:pt x="24943" y="70187"/>
                    <a:pt x="27794" y="70187"/>
                  </a:cubicBezTo>
                  <a:cubicBezTo>
                    <a:pt x="28943" y="70187"/>
                    <a:pt x="30080" y="70119"/>
                    <a:pt x="31205" y="69983"/>
                  </a:cubicBezTo>
                  <a:cubicBezTo>
                    <a:pt x="32323" y="69847"/>
                    <a:pt x="33492" y="69675"/>
                    <a:pt x="34717" y="69474"/>
                  </a:cubicBezTo>
                  <a:cubicBezTo>
                    <a:pt x="36002" y="69270"/>
                    <a:pt x="36651" y="68658"/>
                    <a:pt x="36651" y="67642"/>
                  </a:cubicBezTo>
                  <a:lnTo>
                    <a:pt x="36651" y="61233"/>
                  </a:lnTo>
                  <a:cubicBezTo>
                    <a:pt x="36651" y="60217"/>
                    <a:pt x="35930" y="59708"/>
                    <a:pt x="34493" y="59708"/>
                  </a:cubicBezTo>
                  <a:lnTo>
                    <a:pt x="29047" y="59708"/>
                  </a:lnTo>
                  <a:cubicBezTo>
                    <a:pt x="28090" y="59708"/>
                    <a:pt x="27353" y="59656"/>
                    <a:pt x="26841" y="59557"/>
                  </a:cubicBezTo>
                  <a:cubicBezTo>
                    <a:pt x="26328" y="59457"/>
                    <a:pt x="25932" y="59200"/>
                    <a:pt x="25659" y="58792"/>
                  </a:cubicBezTo>
                  <a:cubicBezTo>
                    <a:pt x="25383" y="58388"/>
                    <a:pt x="25215" y="57812"/>
                    <a:pt x="25143" y="57064"/>
                  </a:cubicBezTo>
                  <a:cubicBezTo>
                    <a:pt x="25075" y="56320"/>
                    <a:pt x="25043" y="55303"/>
                    <a:pt x="25043" y="54011"/>
                  </a:cubicBezTo>
                  <a:lnTo>
                    <a:pt x="25043" y="22073"/>
                  </a:lnTo>
                  <a:lnTo>
                    <a:pt x="34288" y="22073"/>
                  </a:lnTo>
                  <a:cubicBezTo>
                    <a:pt x="34833" y="22073"/>
                    <a:pt x="35318" y="21868"/>
                    <a:pt x="35726" y="21461"/>
                  </a:cubicBezTo>
                  <a:cubicBezTo>
                    <a:pt x="36135" y="21056"/>
                    <a:pt x="36343" y="20580"/>
                    <a:pt x="36343" y="20036"/>
                  </a:cubicBezTo>
                  <a:lnTo>
                    <a:pt x="36343" y="14039"/>
                  </a:lnTo>
                  <a:cubicBezTo>
                    <a:pt x="36343" y="13495"/>
                    <a:pt x="36135" y="13019"/>
                    <a:pt x="35726" y="12615"/>
                  </a:cubicBezTo>
                  <a:cubicBezTo>
                    <a:pt x="35318" y="12207"/>
                    <a:pt x="34833" y="12003"/>
                    <a:pt x="34288" y="12003"/>
                  </a:cubicBezTo>
                  <a:lnTo>
                    <a:pt x="25043" y="12003"/>
                  </a:lnTo>
                  <a:lnTo>
                    <a:pt x="25043" y="1524"/>
                  </a:lnTo>
                  <a:cubicBezTo>
                    <a:pt x="25043" y="508"/>
                    <a:pt x="24502" y="0"/>
                    <a:pt x="23429" y="0"/>
                  </a:cubicBezTo>
                  <a:lnTo>
                    <a:pt x="23024" y="0"/>
                  </a:lnTo>
                  <a:lnTo>
                    <a:pt x="13623" y="1624"/>
                  </a:lnTo>
                  <a:cubicBezTo>
                    <a:pt x="13086" y="1764"/>
                    <a:pt x="12613" y="2000"/>
                    <a:pt x="12209" y="2337"/>
                  </a:cubicBezTo>
                  <a:cubicBezTo>
                    <a:pt x="11804" y="2677"/>
                    <a:pt x="11604" y="3121"/>
                    <a:pt x="11604" y="3661"/>
                  </a:cubicBezTo>
                  <a:lnTo>
                    <a:pt x="11604" y="12002"/>
                  </a:lnTo>
                  <a:lnTo>
                    <a:pt x="2034" y="12002"/>
                  </a:lnTo>
                  <a:cubicBezTo>
                    <a:pt x="1490" y="12002"/>
                    <a:pt x="1017" y="12207"/>
                    <a:pt x="609" y="12614"/>
                  </a:cubicBezTo>
                  <a:cubicBezTo>
                    <a:pt x="200" y="13019"/>
                    <a:pt x="0" y="13495"/>
                    <a:pt x="0" y="14039"/>
                  </a:cubicBezTo>
                  <a:lnTo>
                    <a:pt x="0" y="18612"/>
                  </a:lnTo>
                  <a:cubicBezTo>
                    <a:pt x="0" y="19160"/>
                    <a:pt x="200" y="19596"/>
                    <a:pt x="609" y="19936"/>
                  </a:cubicBezTo>
                  <a:cubicBezTo>
                    <a:pt x="1017" y="20276"/>
                    <a:pt x="1489" y="20512"/>
                    <a:pt x="2034" y="20648"/>
                  </a:cubicBezTo>
                  <a:lnTo>
                    <a:pt x="11604" y="22072"/>
                  </a:lnTo>
                  <a:lnTo>
                    <a:pt x="11604" y="5401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0" name="Freeform 109">
              <a:extLst>
                <a:ext uri="{FF2B5EF4-FFF2-40B4-BE49-F238E27FC236}">
                  <a16:creationId xmlns:a16="http://schemas.microsoft.com/office/drawing/2014/main" id="{830B4B03-F40D-1418-C597-8281CDD4691A}"/>
                </a:ext>
              </a:extLst>
            </p:cNvPr>
            <p:cNvSpPr/>
            <p:nvPr/>
          </p:nvSpPr>
          <p:spPr>
            <a:xfrm>
              <a:off x="10503645" y="6346185"/>
              <a:ext cx="13442" cy="57367"/>
            </a:xfrm>
            <a:custGeom>
              <a:avLst/>
              <a:gdLst>
                <a:gd name="connsiteX0" fmla="*/ 11404 w 13442"/>
                <a:gd name="connsiteY0" fmla="*/ 0 h 57367"/>
                <a:gd name="connsiteX1" fmla="*/ 2038 w 13442"/>
                <a:gd name="connsiteY1" fmla="*/ 0 h 57367"/>
                <a:gd name="connsiteX2" fmla="*/ 613 w 13442"/>
                <a:gd name="connsiteY2" fmla="*/ 608 h 57367"/>
                <a:gd name="connsiteX3" fmla="*/ 0 w 13442"/>
                <a:gd name="connsiteY3" fmla="*/ 2032 h 57367"/>
                <a:gd name="connsiteX4" fmla="*/ 0 w 13442"/>
                <a:gd name="connsiteY4" fmla="*/ 55235 h 57367"/>
                <a:gd name="connsiteX5" fmla="*/ 613 w 13442"/>
                <a:gd name="connsiteY5" fmla="*/ 56708 h 57367"/>
                <a:gd name="connsiteX6" fmla="*/ 2038 w 13442"/>
                <a:gd name="connsiteY6" fmla="*/ 57368 h 57367"/>
                <a:gd name="connsiteX7" fmla="*/ 11404 w 13442"/>
                <a:gd name="connsiteY7" fmla="*/ 57368 h 57367"/>
                <a:gd name="connsiteX8" fmla="*/ 12830 w 13442"/>
                <a:gd name="connsiteY8" fmla="*/ 56708 h 57367"/>
                <a:gd name="connsiteX9" fmla="*/ 13442 w 13442"/>
                <a:gd name="connsiteY9" fmla="*/ 55235 h 57367"/>
                <a:gd name="connsiteX10" fmla="*/ 13442 w 13442"/>
                <a:gd name="connsiteY10" fmla="*/ 2032 h 57367"/>
                <a:gd name="connsiteX11" fmla="*/ 12830 w 13442"/>
                <a:gd name="connsiteY11" fmla="*/ 608 h 57367"/>
                <a:gd name="connsiteX12" fmla="*/ 11404 w 13442"/>
                <a:gd name="connsiteY12" fmla="*/ 0 h 57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442" h="57367">
                  <a:moveTo>
                    <a:pt x="11404" y="0"/>
                  </a:moveTo>
                  <a:lnTo>
                    <a:pt x="2038" y="0"/>
                  </a:lnTo>
                  <a:cubicBezTo>
                    <a:pt x="1494" y="0"/>
                    <a:pt x="1021" y="204"/>
                    <a:pt x="613" y="608"/>
                  </a:cubicBezTo>
                  <a:cubicBezTo>
                    <a:pt x="204" y="1016"/>
                    <a:pt x="0" y="1488"/>
                    <a:pt x="0" y="2032"/>
                  </a:cubicBezTo>
                  <a:lnTo>
                    <a:pt x="0" y="55235"/>
                  </a:lnTo>
                  <a:cubicBezTo>
                    <a:pt x="0" y="55775"/>
                    <a:pt x="204" y="56268"/>
                    <a:pt x="613" y="56708"/>
                  </a:cubicBezTo>
                  <a:cubicBezTo>
                    <a:pt x="1021" y="57152"/>
                    <a:pt x="1494" y="57368"/>
                    <a:pt x="2038" y="57368"/>
                  </a:cubicBezTo>
                  <a:lnTo>
                    <a:pt x="11404" y="57368"/>
                  </a:lnTo>
                  <a:cubicBezTo>
                    <a:pt x="11945" y="57368"/>
                    <a:pt x="12421" y="57152"/>
                    <a:pt x="12830" y="56708"/>
                  </a:cubicBezTo>
                  <a:cubicBezTo>
                    <a:pt x="13234" y="56268"/>
                    <a:pt x="13442" y="55775"/>
                    <a:pt x="13442" y="55235"/>
                  </a:cubicBezTo>
                  <a:lnTo>
                    <a:pt x="13442" y="2032"/>
                  </a:lnTo>
                  <a:cubicBezTo>
                    <a:pt x="13442" y="1488"/>
                    <a:pt x="13234" y="1016"/>
                    <a:pt x="12830" y="608"/>
                  </a:cubicBezTo>
                  <a:cubicBezTo>
                    <a:pt x="12421" y="204"/>
                    <a:pt x="11945" y="0"/>
                    <a:pt x="11404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1" name="Freeform 110">
              <a:extLst>
                <a:ext uri="{FF2B5EF4-FFF2-40B4-BE49-F238E27FC236}">
                  <a16:creationId xmlns:a16="http://schemas.microsoft.com/office/drawing/2014/main" id="{F540A8EA-4569-6D07-4558-335E62EE4FA4}"/>
                </a:ext>
              </a:extLst>
            </p:cNvPr>
            <p:cNvSpPr/>
            <p:nvPr/>
          </p:nvSpPr>
          <p:spPr>
            <a:xfrm>
              <a:off x="10503339" y="6325534"/>
              <a:ext cx="14050" cy="13018"/>
            </a:xfrm>
            <a:custGeom>
              <a:avLst/>
              <a:gdLst>
                <a:gd name="connsiteX0" fmla="*/ 12017 w 14050"/>
                <a:gd name="connsiteY0" fmla="*/ 0 h 13018"/>
                <a:gd name="connsiteX1" fmla="*/ 2142 w 14050"/>
                <a:gd name="connsiteY1" fmla="*/ 0 h 13018"/>
                <a:gd name="connsiteX2" fmla="*/ 665 w 14050"/>
                <a:gd name="connsiteY2" fmla="*/ 608 h 13018"/>
                <a:gd name="connsiteX3" fmla="*/ 0 w 14050"/>
                <a:gd name="connsiteY3" fmla="*/ 2036 h 13018"/>
                <a:gd name="connsiteX4" fmla="*/ 0 w 14050"/>
                <a:gd name="connsiteY4" fmla="*/ 10982 h 13018"/>
                <a:gd name="connsiteX5" fmla="*/ 665 w 14050"/>
                <a:gd name="connsiteY5" fmla="*/ 12411 h 13018"/>
                <a:gd name="connsiteX6" fmla="*/ 2142 w 14050"/>
                <a:gd name="connsiteY6" fmla="*/ 13019 h 13018"/>
                <a:gd name="connsiteX7" fmla="*/ 12017 w 14050"/>
                <a:gd name="connsiteY7" fmla="*/ 13019 h 13018"/>
                <a:gd name="connsiteX8" fmla="*/ 13442 w 14050"/>
                <a:gd name="connsiteY8" fmla="*/ 12411 h 13018"/>
                <a:gd name="connsiteX9" fmla="*/ 14051 w 14050"/>
                <a:gd name="connsiteY9" fmla="*/ 10982 h 13018"/>
                <a:gd name="connsiteX10" fmla="*/ 14051 w 14050"/>
                <a:gd name="connsiteY10" fmla="*/ 2036 h 13018"/>
                <a:gd name="connsiteX11" fmla="*/ 13442 w 14050"/>
                <a:gd name="connsiteY11" fmla="*/ 608 h 13018"/>
                <a:gd name="connsiteX12" fmla="*/ 12017 w 14050"/>
                <a:gd name="connsiteY12" fmla="*/ 0 h 13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050" h="13018">
                  <a:moveTo>
                    <a:pt x="12017" y="0"/>
                  </a:moveTo>
                  <a:lnTo>
                    <a:pt x="2142" y="0"/>
                  </a:lnTo>
                  <a:cubicBezTo>
                    <a:pt x="1598" y="0"/>
                    <a:pt x="1105" y="204"/>
                    <a:pt x="665" y="608"/>
                  </a:cubicBezTo>
                  <a:cubicBezTo>
                    <a:pt x="220" y="1020"/>
                    <a:pt x="0" y="1492"/>
                    <a:pt x="0" y="2036"/>
                  </a:cubicBezTo>
                  <a:lnTo>
                    <a:pt x="0" y="10982"/>
                  </a:lnTo>
                  <a:cubicBezTo>
                    <a:pt x="0" y="11530"/>
                    <a:pt x="220" y="12002"/>
                    <a:pt x="665" y="12411"/>
                  </a:cubicBezTo>
                  <a:cubicBezTo>
                    <a:pt x="1105" y="12815"/>
                    <a:pt x="1598" y="13019"/>
                    <a:pt x="2142" y="13019"/>
                  </a:cubicBezTo>
                  <a:lnTo>
                    <a:pt x="12017" y="13019"/>
                  </a:lnTo>
                  <a:cubicBezTo>
                    <a:pt x="12557" y="13019"/>
                    <a:pt x="13034" y="12815"/>
                    <a:pt x="13442" y="12411"/>
                  </a:cubicBezTo>
                  <a:cubicBezTo>
                    <a:pt x="13847" y="12003"/>
                    <a:pt x="14051" y="11531"/>
                    <a:pt x="14051" y="10982"/>
                  </a:cubicBezTo>
                  <a:lnTo>
                    <a:pt x="14051" y="2036"/>
                  </a:lnTo>
                  <a:cubicBezTo>
                    <a:pt x="14051" y="1492"/>
                    <a:pt x="13847" y="1020"/>
                    <a:pt x="13442" y="608"/>
                  </a:cubicBezTo>
                  <a:cubicBezTo>
                    <a:pt x="13034" y="204"/>
                    <a:pt x="12557" y="0"/>
                    <a:pt x="12017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2" name="Freeform 111">
              <a:extLst>
                <a:ext uri="{FF2B5EF4-FFF2-40B4-BE49-F238E27FC236}">
                  <a16:creationId xmlns:a16="http://schemas.microsoft.com/office/drawing/2014/main" id="{3346A12E-43C0-2C2D-652B-8AF5B06CFD5E}"/>
                </a:ext>
              </a:extLst>
            </p:cNvPr>
            <p:cNvSpPr/>
            <p:nvPr/>
          </p:nvSpPr>
          <p:spPr>
            <a:xfrm>
              <a:off x="10528895" y="6345470"/>
              <a:ext cx="48663" cy="58896"/>
            </a:xfrm>
            <a:custGeom>
              <a:avLst/>
              <a:gdLst>
                <a:gd name="connsiteX0" fmla="*/ 6211 w 48663"/>
                <a:gd name="connsiteY0" fmla="*/ 51675 h 58896"/>
                <a:gd name="connsiteX1" fmla="*/ 13795 w 48663"/>
                <a:gd name="connsiteY1" fmla="*/ 56964 h 58896"/>
                <a:gd name="connsiteX2" fmla="*/ 24334 w 48663"/>
                <a:gd name="connsiteY2" fmla="*/ 58896 h 58896"/>
                <a:gd name="connsiteX3" fmla="*/ 34869 w 48663"/>
                <a:gd name="connsiteY3" fmla="*/ 56964 h 58896"/>
                <a:gd name="connsiteX4" fmla="*/ 42453 w 48663"/>
                <a:gd name="connsiteY4" fmla="*/ 51675 h 58896"/>
                <a:gd name="connsiteX5" fmla="*/ 47086 w 48663"/>
                <a:gd name="connsiteY5" fmla="*/ 43689 h 58896"/>
                <a:gd name="connsiteX6" fmla="*/ 48664 w 48663"/>
                <a:gd name="connsiteY6" fmla="*/ 33571 h 58896"/>
                <a:gd name="connsiteX7" fmla="*/ 48664 w 48663"/>
                <a:gd name="connsiteY7" fmla="*/ 25329 h 58896"/>
                <a:gd name="connsiteX8" fmla="*/ 47086 w 48663"/>
                <a:gd name="connsiteY8" fmla="*/ 15207 h 58896"/>
                <a:gd name="connsiteX9" fmla="*/ 42453 w 48663"/>
                <a:gd name="connsiteY9" fmla="*/ 7222 h 58896"/>
                <a:gd name="connsiteX10" fmla="*/ 34869 w 48663"/>
                <a:gd name="connsiteY10" fmla="*/ 1932 h 58896"/>
                <a:gd name="connsiteX11" fmla="*/ 24334 w 48663"/>
                <a:gd name="connsiteY11" fmla="*/ 0 h 58896"/>
                <a:gd name="connsiteX12" fmla="*/ 13795 w 48663"/>
                <a:gd name="connsiteY12" fmla="*/ 1932 h 58896"/>
                <a:gd name="connsiteX13" fmla="*/ 6211 w 48663"/>
                <a:gd name="connsiteY13" fmla="*/ 7222 h 58896"/>
                <a:gd name="connsiteX14" fmla="*/ 1578 w 48663"/>
                <a:gd name="connsiteY14" fmla="*/ 15207 h 58896"/>
                <a:gd name="connsiteX15" fmla="*/ 0 w 48663"/>
                <a:gd name="connsiteY15" fmla="*/ 25329 h 58896"/>
                <a:gd name="connsiteX16" fmla="*/ 0 w 48663"/>
                <a:gd name="connsiteY16" fmla="*/ 33571 h 58896"/>
                <a:gd name="connsiteX17" fmla="*/ 1578 w 48663"/>
                <a:gd name="connsiteY17" fmla="*/ 43689 h 58896"/>
                <a:gd name="connsiteX18" fmla="*/ 6211 w 48663"/>
                <a:gd name="connsiteY18" fmla="*/ 51675 h 58896"/>
                <a:gd name="connsiteX19" fmla="*/ 13438 w 48663"/>
                <a:gd name="connsiteY19" fmla="*/ 25329 h 58896"/>
                <a:gd name="connsiteX20" fmla="*/ 16185 w 48663"/>
                <a:gd name="connsiteY20" fmla="*/ 15311 h 58896"/>
                <a:gd name="connsiteX21" fmla="*/ 24334 w 48663"/>
                <a:gd name="connsiteY21" fmla="*/ 11598 h 58896"/>
                <a:gd name="connsiteX22" fmla="*/ 32478 w 48663"/>
                <a:gd name="connsiteY22" fmla="*/ 15311 h 58896"/>
                <a:gd name="connsiteX23" fmla="*/ 35225 w 48663"/>
                <a:gd name="connsiteY23" fmla="*/ 25329 h 58896"/>
                <a:gd name="connsiteX24" fmla="*/ 35225 w 48663"/>
                <a:gd name="connsiteY24" fmla="*/ 33571 h 58896"/>
                <a:gd name="connsiteX25" fmla="*/ 32478 w 48663"/>
                <a:gd name="connsiteY25" fmla="*/ 43585 h 58896"/>
                <a:gd name="connsiteX26" fmla="*/ 24334 w 48663"/>
                <a:gd name="connsiteY26" fmla="*/ 47302 h 58896"/>
                <a:gd name="connsiteX27" fmla="*/ 16185 w 48663"/>
                <a:gd name="connsiteY27" fmla="*/ 43585 h 58896"/>
                <a:gd name="connsiteX28" fmla="*/ 13438 w 48663"/>
                <a:gd name="connsiteY28" fmla="*/ 33571 h 58896"/>
                <a:gd name="connsiteX29" fmla="*/ 13438 w 48663"/>
                <a:gd name="connsiteY29" fmla="*/ 25329 h 5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896">
                  <a:moveTo>
                    <a:pt x="6211" y="51675"/>
                  </a:moveTo>
                  <a:cubicBezTo>
                    <a:pt x="8245" y="53911"/>
                    <a:pt x="10775" y="55676"/>
                    <a:pt x="13795" y="56964"/>
                  </a:cubicBezTo>
                  <a:cubicBezTo>
                    <a:pt x="16814" y="58252"/>
                    <a:pt x="20325" y="58896"/>
                    <a:pt x="24334" y="58896"/>
                  </a:cubicBezTo>
                  <a:cubicBezTo>
                    <a:pt x="28338" y="58896"/>
                    <a:pt x="31850" y="58252"/>
                    <a:pt x="34869" y="56964"/>
                  </a:cubicBezTo>
                  <a:cubicBezTo>
                    <a:pt x="37888" y="55676"/>
                    <a:pt x="40419" y="53911"/>
                    <a:pt x="42453" y="51675"/>
                  </a:cubicBezTo>
                  <a:cubicBezTo>
                    <a:pt x="44491" y="49438"/>
                    <a:pt x="46033" y="46778"/>
                    <a:pt x="47086" y="43689"/>
                  </a:cubicBezTo>
                  <a:cubicBezTo>
                    <a:pt x="48135" y="40604"/>
                    <a:pt x="48664" y="37228"/>
                    <a:pt x="48664" y="33571"/>
                  </a:cubicBezTo>
                  <a:lnTo>
                    <a:pt x="48664" y="25329"/>
                  </a:lnTo>
                  <a:cubicBezTo>
                    <a:pt x="48664" y="21669"/>
                    <a:pt x="48135" y="18296"/>
                    <a:pt x="47086" y="15207"/>
                  </a:cubicBezTo>
                  <a:cubicBezTo>
                    <a:pt x="46033" y="12122"/>
                    <a:pt x="44491" y="9458"/>
                    <a:pt x="42453" y="7222"/>
                  </a:cubicBezTo>
                  <a:cubicBezTo>
                    <a:pt x="40419" y="4985"/>
                    <a:pt x="37888" y="3225"/>
                    <a:pt x="34869" y="1932"/>
                  </a:cubicBezTo>
                  <a:cubicBezTo>
                    <a:pt x="31850" y="644"/>
                    <a:pt x="28338" y="0"/>
                    <a:pt x="24334" y="0"/>
                  </a:cubicBezTo>
                  <a:cubicBezTo>
                    <a:pt x="20325" y="0"/>
                    <a:pt x="16814" y="644"/>
                    <a:pt x="13795" y="1932"/>
                  </a:cubicBezTo>
                  <a:cubicBezTo>
                    <a:pt x="10775" y="3225"/>
                    <a:pt x="8245" y="4985"/>
                    <a:pt x="6211" y="7222"/>
                  </a:cubicBezTo>
                  <a:cubicBezTo>
                    <a:pt x="4172" y="9458"/>
                    <a:pt x="2631" y="12123"/>
                    <a:pt x="1578" y="15207"/>
                  </a:cubicBezTo>
                  <a:cubicBezTo>
                    <a:pt x="524" y="18296"/>
                    <a:pt x="0" y="21669"/>
                    <a:pt x="0" y="25329"/>
                  </a:cubicBezTo>
                  <a:lnTo>
                    <a:pt x="0" y="33571"/>
                  </a:lnTo>
                  <a:cubicBezTo>
                    <a:pt x="0" y="37228"/>
                    <a:pt x="525" y="40604"/>
                    <a:pt x="1578" y="43689"/>
                  </a:cubicBezTo>
                  <a:cubicBezTo>
                    <a:pt x="2631" y="46778"/>
                    <a:pt x="4172" y="49438"/>
                    <a:pt x="6211" y="51675"/>
                  </a:cubicBezTo>
                  <a:moveTo>
                    <a:pt x="13438" y="25329"/>
                  </a:moveTo>
                  <a:cubicBezTo>
                    <a:pt x="13438" y="21124"/>
                    <a:pt x="14355" y="17788"/>
                    <a:pt x="16185" y="15311"/>
                  </a:cubicBezTo>
                  <a:cubicBezTo>
                    <a:pt x="18019" y="12835"/>
                    <a:pt x="20734" y="11598"/>
                    <a:pt x="24334" y="11598"/>
                  </a:cubicBezTo>
                  <a:cubicBezTo>
                    <a:pt x="27926" y="11598"/>
                    <a:pt x="30645" y="12835"/>
                    <a:pt x="32478" y="15311"/>
                  </a:cubicBezTo>
                  <a:cubicBezTo>
                    <a:pt x="34308" y="17788"/>
                    <a:pt x="35225" y="21124"/>
                    <a:pt x="35225" y="25329"/>
                  </a:cubicBezTo>
                  <a:lnTo>
                    <a:pt x="35225" y="33571"/>
                  </a:lnTo>
                  <a:cubicBezTo>
                    <a:pt x="35225" y="37776"/>
                    <a:pt x="34308" y="41117"/>
                    <a:pt x="32478" y="43585"/>
                  </a:cubicBezTo>
                  <a:cubicBezTo>
                    <a:pt x="30645" y="46066"/>
                    <a:pt x="27926" y="47302"/>
                    <a:pt x="24334" y="47302"/>
                  </a:cubicBezTo>
                  <a:cubicBezTo>
                    <a:pt x="20734" y="47302"/>
                    <a:pt x="18019" y="46066"/>
                    <a:pt x="16185" y="43585"/>
                  </a:cubicBezTo>
                  <a:cubicBezTo>
                    <a:pt x="14355" y="41117"/>
                    <a:pt x="13438" y="37776"/>
                    <a:pt x="13438" y="33571"/>
                  </a:cubicBezTo>
                  <a:lnTo>
                    <a:pt x="13438" y="25329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3" name="Freeform 112">
              <a:extLst>
                <a:ext uri="{FF2B5EF4-FFF2-40B4-BE49-F238E27FC236}">
                  <a16:creationId xmlns:a16="http://schemas.microsoft.com/office/drawing/2014/main" id="{E33C4F1A-CA29-81D8-4A5E-E0EFD6779074}"/>
                </a:ext>
              </a:extLst>
            </p:cNvPr>
            <p:cNvSpPr/>
            <p:nvPr/>
          </p:nvSpPr>
          <p:spPr>
            <a:xfrm>
              <a:off x="10589061" y="6345474"/>
              <a:ext cx="47038" cy="58080"/>
            </a:xfrm>
            <a:custGeom>
              <a:avLst/>
              <a:gdLst>
                <a:gd name="connsiteX0" fmla="*/ 29628 w 47038"/>
                <a:gd name="connsiteY0" fmla="*/ 11951 h 58080"/>
                <a:gd name="connsiteX1" fmla="*/ 32223 w 47038"/>
                <a:gd name="connsiteY1" fmla="*/ 13779 h 58080"/>
                <a:gd name="connsiteX2" fmla="*/ 33344 w 47038"/>
                <a:gd name="connsiteY2" fmla="*/ 17236 h 58080"/>
                <a:gd name="connsiteX3" fmla="*/ 33596 w 47038"/>
                <a:gd name="connsiteY3" fmla="*/ 22785 h 58080"/>
                <a:gd name="connsiteX4" fmla="*/ 33596 w 47038"/>
                <a:gd name="connsiteY4" fmla="*/ 55944 h 58080"/>
                <a:gd name="connsiteX5" fmla="*/ 34209 w 47038"/>
                <a:gd name="connsiteY5" fmla="*/ 57420 h 58080"/>
                <a:gd name="connsiteX6" fmla="*/ 35634 w 47038"/>
                <a:gd name="connsiteY6" fmla="*/ 58080 h 58080"/>
                <a:gd name="connsiteX7" fmla="*/ 45000 w 47038"/>
                <a:gd name="connsiteY7" fmla="*/ 58080 h 58080"/>
                <a:gd name="connsiteX8" fmla="*/ 46426 w 47038"/>
                <a:gd name="connsiteY8" fmla="*/ 57420 h 58080"/>
                <a:gd name="connsiteX9" fmla="*/ 47038 w 47038"/>
                <a:gd name="connsiteY9" fmla="*/ 55944 h 58080"/>
                <a:gd name="connsiteX10" fmla="*/ 47038 w 47038"/>
                <a:gd name="connsiteY10" fmla="*/ 22785 h 58080"/>
                <a:gd name="connsiteX11" fmla="*/ 46321 w 47038"/>
                <a:gd name="connsiteY11" fmla="*/ 13731 h 58080"/>
                <a:gd name="connsiteX12" fmla="*/ 43727 w 47038"/>
                <a:gd name="connsiteY12" fmla="*/ 6506 h 58080"/>
                <a:gd name="connsiteX13" fmla="*/ 38381 w 47038"/>
                <a:gd name="connsiteY13" fmla="*/ 1724 h 58080"/>
                <a:gd name="connsiteX14" fmla="*/ 29423 w 47038"/>
                <a:gd name="connsiteY14" fmla="*/ 0 h 58080"/>
                <a:gd name="connsiteX15" fmla="*/ 24843 w 47038"/>
                <a:gd name="connsiteY15" fmla="*/ 248 h 58080"/>
                <a:gd name="connsiteX16" fmla="*/ 20870 w 47038"/>
                <a:gd name="connsiteY16" fmla="*/ 1068 h 58080"/>
                <a:gd name="connsiteX17" fmla="*/ 17054 w 47038"/>
                <a:gd name="connsiteY17" fmla="*/ 2541 h 58080"/>
                <a:gd name="connsiteX18" fmla="*/ 12930 w 47038"/>
                <a:gd name="connsiteY18" fmla="*/ 4881 h 58080"/>
                <a:gd name="connsiteX19" fmla="*/ 12930 w 47038"/>
                <a:gd name="connsiteY19" fmla="*/ 2745 h 58080"/>
                <a:gd name="connsiteX20" fmla="*/ 12321 w 47038"/>
                <a:gd name="connsiteY20" fmla="*/ 1320 h 58080"/>
                <a:gd name="connsiteX21" fmla="*/ 10892 w 47038"/>
                <a:gd name="connsiteY21" fmla="*/ 712 h 58080"/>
                <a:gd name="connsiteX22" fmla="*/ 2038 w 47038"/>
                <a:gd name="connsiteY22" fmla="*/ 712 h 58080"/>
                <a:gd name="connsiteX23" fmla="*/ 613 w 47038"/>
                <a:gd name="connsiteY23" fmla="*/ 1320 h 58080"/>
                <a:gd name="connsiteX24" fmla="*/ 0 w 47038"/>
                <a:gd name="connsiteY24" fmla="*/ 2745 h 58080"/>
                <a:gd name="connsiteX25" fmla="*/ 0 w 47038"/>
                <a:gd name="connsiteY25" fmla="*/ 55944 h 58080"/>
                <a:gd name="connsiteX26" fmla="*/ 613 w 47038"/>
                <a:gd name="connsiteY26" fmla="*/ 57420 h 58080"/>
                <a:gd name="connsiteX27" fmla="*/ 2038 w 47038"/>
                <a:gd name="connsiteY27" fmla="*/ 58080 h 58080"/>
                <a:gd name="connsiteX28" fmla="*/ 11404 w 47038"/>
                <a:gd name="connsiteY28" fmla="*/ 58080 h 58080"/>
                <a:gd name="connsiteX29" fmla="*/ 12830 w 47038"/>
                <a:gd name="connsiteY29" fmla="*/ 57420 h 58080"/>
                <a:gd name="connsiteX30" fmla="*/ 13438 w 47038"/>
                <a:gd name="connsiteY30" fmla="*/ 55944 h 58080"/>
                <a:gd name="connsiteX31" fmla="*/ 13438 w 47038"/>
                <a:gd name="connsiteY31" fmla="*/ 15051 h 58080"/>
                <a:gd name="connsiteX32" fmla="*/ 19497 w 47038"/>
                <a:gd name="connsiteY32" fmla="*/ 12354 h 58080"/>
                <a:gd name="connsiteX33" fmla="*/ 24942 w 47038"/>
                <a:gd name="connsiteY33" fmla="*/ 11390 h 58080"/>
                <a:gd name="connsiteX34" fmla="*/ 29627 w 47038"/>
                <a:gd name="connsiteY34" fmla="*/ 11950 h 58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038" h="58080">
                  <a:moveTo>
                    <a:pt x="29628" y="11951"/>
                  </a:moveTo>
                  <a:cubicBezTo>
                    <a:pt x="30781" y="12323"/>
                    <a:pt x="31646" y="12931"/>
                    <a:pt x="32223" y="13779"/>
                  </a:cubicBezTo>
                  <a:cubicBezTo>
                    <a:pt x="32799" y="14627"/>
                    <a:pt x="33172" y="15783"/>
                    <a:pt x="33344" y="17236"/>
                  </a:cubicBezTo>
                  <a:cubicBezTo>
                    <a:pt x="33512" y="18700"/>
                    <a:pt x="33596" y="20548"/>
                    <a:pt x="33596" y="22785"/>
                  </a:cubicBezTo>
                  <a:lnTo>
                    <a:pt x="33596" y="55944"/>
                  </a:lnTo>
                  <a:cubicBezTo>
                    <a:pt x="33596" y="56488"/>
                    <a:pt x="33800" y="56976"/>
                    <a:pt x="34209" y="57420"/>
                  </a:cubicBezTo>
                  <a:cubicBezTo>
                    <a:pt x="34613" y="57860"/>
                    <a:pt x="35090" y="58080"/>
                    <a:pt x="35634" y="58080"/>
                  </a:cubicBezTo>
                  <a:lnTo>
                    <a:pt x="45000" y="58080"/>
                  </a:lnTo>
                  <a:cubicBezTo>
                    <a:pt x="45541" y="58080"/>
                    <a:pt x="46017" y="57860"/>
                    <a:pt x="46426" y="57420"/>
                  </a:cubicBezTo>
                  <a:cubicBezTo>
                    <a:pt x="46834" y="56976"/>
                    <a:pt x="47038" y="56488"/>
                    <a:pt x="47038" y="55944"/>
                  </a:cubicBezTo>
                  <a:lnTo>
                    <a:pt x="47038" y="22785"/>
                  </a:lnTo>
                  <a:cubicBezTo>
                    <a:pt x="47038" y="19528"/>
                    <a:pt x="46798" y="16512"/>
                    <a:pt x="46321" y="13731"/>
                  </a:cubicBezTo>
                  <a:cubicBezTo>
                    <a:pt x="45849" y="10950"/>
                    <a:pt x="44984" y="8542"/>
                    <a:pt x="43727" y="6506"/>
                  </a:cubicBezTo>
                  <a:cubicBezTo>
                    <a:pt x="42469" y="4473"/>
                    <a:pt x="40691" y="2881"/>
                    <a:pt x="38381" y="1724"/>
                  </a:cubicBezTo>
                  <a:cubicBezTo>
                    <a:pt x="36074" y="576"/>
                    <a:pt x="33091" y="0"/>
                    <a:pt x="29423" y="0"/>
                  </a:cubicBezTo>
                  <a:cubicBezTo>
                    <a:pt x="27726" y="0"/>
                    <a:pt x="26200" y="84"/>
                    <a:pt x="24843" y="248"/>
                  </a:cubicBezTo>
                  <a:cubicBezTo>
                    <a:pt x="23481" y="420"/>
                    <a:pt x="22160" y="692"/>
                    <a:pt x="20870" y="1068"/>
                  </a:cubicBezTo>
                  <a:cubicBezTo>
                    <a:pt x="19581" y="1436"/>
                    <a:pt x="18307" y="1929"/>
                    <a:pt x="17054" y="2541"/>
                  </a:cubicBezTo>
                  <a:cubicBezTo>
                    <a:pt x="15797" y="3153"/>
                    <a:pt x="14423" y="3933"/>
                    <a:pt x="12930" y="4881"/>
                  </a:cubicBezTo>
                  <a:lnTo>
                    <a:pt x="12930" y="2745"/>
                  </a:lnTo>
                  <a:cubicBezTo>
                    <a:pt x="12930" y="2201"/>
                    <a:pt x="12726" y="1724"/>
                    <a:pt x="12321" y="1320"/>
                  </a:cubicBezTo>
                  <a:cubicBezTo>
                    <a:pt x="11913" y="912"/>
                    <a:pt x="11436" y="712"/>
                    <a:pt x="10892" y="712"/>
                  </a:cubicBezTo>
                  <a:lnTo>
                    <a:pt x="2038" y="712"/>
                  </a:lnTo>
                  <a:cubicBezTo>
                    <a:pt x="1494" y="712"/>
                    <a:pt x="1017" y="912"/>
                    <a:pt x="613" y="1320"/>
                  </a:cubicBezTo>
                  <a:cubicBezTo>
                    <a:pt x="204" y="1724"/>
                    <a:pt x="0" y="2200"/>
                    <a:pt x="0" y="2745"/>
                  </a:cubicBezTo>
                  <a:lnTo>
                    <a:pt x="0" y="55944"/>
                  </a:lnTo>
                  <a:cubicBezTo>
                    <a:pt x="0" y="56488"/>
                    <a:pt x="204" y="56976"/>
                    <a:pt x="613" y="57420"/>
                  </a:cubicBezTo>
                  <a:cubicBezTo>
                    <a:pt x="1017" y="57860"/>
                    <a:pt x="1494" y="58080"/>
                    <a:pt x="2038" y="58080"/>
                  </a:cubicBezTo>
                  <a:lnTo>
                    <a:pt x="11404" y="58080"/>
                  </a:lnTo>
                  <a:cubicBezTo>
                    <a:pt x="11945" y="58080"/>
                    <a:pt x="12421" y="57860"/>
                    <a:pt x="12830" y="57420"/>
                  </a:cubicBezTo>
                  <a:cubicBezTo>
                    <a:pt x="13238" y="56976"/>
                    <a:pt x="13438" y="56488"/>
                    <a:pt x="13438" y="55944"/>
                  </a:cubicBezTo>
                  <a:lnTo>
                    <a:pt x="13438" y="15051"/>
                  </a:lnTo>
                  <a:cubicBezTo>
                    <a:pt x="15608" y="13899"/>
                    <a:pt x="17627" y="13003"/>
                    <a:pt x="19497" y="12354"/>
                  </a:cubicBezTo>
                  <a:cubicBezTo>
                    <a:pt x="21362" y="11714"/>
                    <a:pt x="23177" y="11390"/>
                    <a:pt x="24942" y="11390"/>
                  </a:cubicBezTo>
                  <a:cubicBezTo>
                    <a:pt x="26913" y="11390"/>
                    <a:pt x="28470" y="11578"/>
                    <a:pt x="29627" y="1195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4" name="Freeform 113">
              <a:extLst>
                <a:ext uri="{FF2B5EF4-FFF2-40B4-BE49-F238E27FC236}">
                  <a16:creationId xmlns:a16="http://schemas.microsoft.com/office/drawing/2014/main" id="{52271D1E-E3BC-DFED-3C90-FA649D489982}"/>
                </a:ext>
              </a:extLst>
            </p:cNvPr>
            <p:cNvSpPr/>
            <p:nvPr/>
          </p:nvSpPr>
          <p:spPr>
            <a:xfrm>
              <a:off x="10647191" y="6345473"/>
              <a:ext cx="44695" cy="58892"/>
            </a:xfrm>
            <a:custGeom>
              <a:avLst/>
              <a:gdLst>
                <a:gd name="connsiteX0" fmla="*/ 31970 w 44695"/>
                <a:gd name="connsiteY0" fmla="*/ 56048 h 58892"/>
                <a:gd name="connsiteX1" fmla="*/ 32582 w 44695"/>
                <a:gd name="connsiteY1" fmla="*/ 57472 h 58892"/>
                <a:gd name="connsiteX2" fmla="*/ 34004 w 44695"/>
                <a:gd name="connsiteY2" fmla="*/ 58080 h 58892"/>
                <a:gd name="connsiteX3" fmla="*/ 42661 w 44695"/>
                <a:gd name="connsiteY3" fmla="*/ 58080 h 58892"/>
                <a:gd name="connsiteX4" fmla="*/ 44087 w 44695"/>
                <a:gd name="connsiteY4" fmla="*/ 57472 h 58892"/>
                <a:gd name="connsiteX5" fmla="*/ 44695 w 44695"/>
                <a:gd name="connsiteY5" fmla="*/ 56048 h 58892"/>
                <a:gd name="connsiteX6" fmla="*/ 44695 w 44695"/>
                <a:gd name="connsiteY6" fmla="*/ 19424 h 58892"/>
                <a:gd name="connsiteX7" fmla="*/ 38945 w 44695"/>
                <a:gd name="connsiteY7" fmla="*/ 4781 h 58892"/>
                <a:gd name="connsiteX8" fmla="*/ 22299 w 44695"/>
                <a:gd name="connsiteY8" fmla="*/ 0 h 58892"/>
                <a:gd name="connsiteX9" fmla="*/ 12677 w 44695"/>
                <a:gd name="connsiteY9" fmla="*/ 500 h 58892"/>
                <a:gd name="connsiteX10" fmla="*/ 5297 w 44695"/>
                <a:gd name="connsiteY10" fmla="*/ 1612 h 58892"/>
                <a:gd name="connsiteX11" fmla="*/ 3363 w 44695"/>
                <a:gd name="connsiteY11" fmla="*/ 3725 h 58892"/>
                <a:gd name="connsiteX12" fmla="*/ 3363 w 44695"/>
                <a:gd name="connsiteY12" fmla="*/ 10178 h 58892"/>
                <a:gd name="connsiteX13" fmla="*/ 3872 w 44695"/>
                <a:gd name="connsiteY13" fmla="*/ 11594 h 58892"/>
                <a:gd name="connsiteX14" fmla="*/ 5193 w 44695"/>
                <a:gd name="connsiteY14" fmla="*/ 11898 h 58892"/>
                <a:gd name="connsiteX15" fmla="*/ 5702 w 44695"/>
                <a:gd name="connsiteY15" fmla="*/ 11898 h 58892"/>
                <a:gd name="connsiteX16" fmla="*/ 12829 w 44695"/>
                <a:gd name="connsiteY16" fmla="*/ 11342 h 58892"/>
                <a:gd name="connsiteX17" fmla="*/ 22299 w 44695"/>
                <a:gd name="connsiteY17" fmla="*/ 11086 h 58892"/>
                <a:gd name="connsiteX18" fmla="*/ 29071 w 44695"/>
                <a:gd name="connsiteY18" fmla="*/ 12727 h 58892"/>
                <a:gd name="connsiteX19" fmla="*/ 31257 w 44695"/>
                <a:gd name="connsiteY19" fmla="*/ 19392 h 58892"/>
                <a:gd name="connsiteX20" fmla="*/ 31257 w 44695"/>
                <a:gd name="connsiteY20" fmla="*/ 23901 h 58892"/>
                <a:gd name="connsiteX21" fmla="*/ 24842 w 44695"/>
                <a:gd name="connsiteY21" fmla="*/ 23901 h 58892"/>
                <a:gd name="connsiteX22" fmla="*/ 13494 w 44695"/>
                <a:gd name="connsiteY22" fmla="*/ 25021 h 58892"/>
                <a:gd name="connsiteX23" fmla="*/ 5754 w 44695"/>
                <a:gd name="connsiteY23" fmla="*/ 28378 h 58892"/>
                <a:gd name="connsiteX24" fmla="*/ 1378 w 44695"/>
                <a:gd name="connsiteY24" fmla="*/ 33871 h 58892"/>
                <a:gd name="connsiteX25" fmla="*/ 0 w 44695"/>
                <a:gd name="connsiteY25" fmla="*/ 41501 h 58892"/>
                <a:gd name="connsiteX26" fmla="*/ 0 w 44695"/>
                <a:gd name="connsiteY26" fmla="*/ 41909 h 58892"/>
                <a:gd name="connsiteX27" fmla="*/ 1578 w 44695"/>
                <a:gd name="connsiteY27" fmla="*/ 50350 h 58892"/>
                <a:gd name="connsiteX28" fmla="*/ 5654 w 44695"/>
                <a:gd name="connsiteY28" fmla="*/ 55539 h 58892"/>
                <a:gd name="connsiteX29" fmla="*/ 11304 w 44695"/>
                <a:gd name="connsiteY29" fmla="*/ 58180 h 58892"/>
                <a:gd name="connsiteX30" fmla="*/ 17615 w 44695"/>
                <a:gd name="connsiteY30" fmla="*/ 58892 h 58892"/>
                <a:gd name="connsiteX31" fmla="*/ 24842 w 44695"/>
                <a:gd name="connsiteY31" fmla="*/ 57724 h 58892"/>
                <a:gd name="connsiteX32" fmla="*/ 31970 w 44695"/>
                <a:gd name="connsiteY32" fmla="*/ 54419 h 58892"/>
                <a:gd name="connsiteX33" fmla="*/ 31970 w 44695"/>
                <a:gd name="connsiteY33" fmla="*/ 56048 h 58892"/>
                <a:gd name="connsiteX34" fmla="*/ 31257 w 44695"/>
                <a:gd name="connsiteY34" fmla="*/ 45365 h 58892"/>
                <a:gd name="connsiteX35" fmla="*/ 26292 w 44695"/>
                <a:gd name="connsiteY35" fmla="*/ 47398 h 58892"/>
                <a:gd name="connsiteX36" fmla="*/ 20810 w 44695"/>
                <a:gd name="connsiteY36" fmla="*/ 48214 h 58892"/>
                <a:gd name="connsiteX37" fmla="*/ 15180 w 44695"/>
                <a:gd name="connsiteY37" fmla="*/ 46942 h 58892"/>
                <a:gd name="connsiteX38" fmla="*/ 13442 w 44695"/>
                <a:gd name="connsiteY38" fmla="*/ 41909 h 58892"/>
                <a:gd name="connsiteX39" fmla="*/ 13442 w 44695"/>
                <a:gd name="connsiteY39" fmla="*/ 41501 h 58892"/>
                <a:gd name="connsiteX40" fmla="*/ 13899 w 44695"/>
                <a:gd name="connsiteY40" fmla="*/ 37736 h 58892"/>
                <a:gd name="connsiteX41" fmla="*/ 15641 w 44695"/>
                <a:gd name="connsiteY41" fmla="*/ 35043 h 58892"/>
                <a:gd name="connsiteX42" fmla="*/ 19124 w 44695"/>
                <a:gd name="connsiteY42" fmla="*/ 33415 h 58892"/>
                <a:gd name="connsiteX43" fmla="*/ 24806 w 44695"/>
                <a:gd name="connsiteY43" fmla="*/ 32855 h 58892"/>
                <a:gd name="connsiteX44" fmla="*/ 31257 w 44695"/>
                <a:gd name="connsiteY44" fmla="*/ 32855 h 58892"/>
                <a:gd name="connsiteX45" fmla="*/ 31257 w 44695"/>
                <a:gd name="connsiteY45" fmla="*/ 45365 h 58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695" h="58892">
                  <a:moveTo>
                    <a:pt x="31970" y="56048"/>
                  </a:moveTo>
                  <a:cubicBezTo>
                    <a:pt x="31970" y="56588"/>
                    <a:pt x="32174" y="57064"/>
                    <a:pt x="32582" y="57472"/>
                  </a:cubicBezTo>
                  <a:cubicBezTo>
                    <a:pt x="32987" y="57876"/>
                    <a:pt x="33459" y="58080"/>
                    <a:pt x="34004" y="58080"/>
                  </a:cubicBezTo>
                  <a:lnTo>
                    <a:pt x="42661" y="58080"/>
                  </a:lnTo>
                  <a:cubicBezTo>
                    <a:pt x="43201" y="58080"/>
                    <a:pt x="43678" y="57876"/>
                    <a:pt x="44087" y="57472"/>
                  </a:cubicBezTo>
                  <a:cubicBezTo>
                    <a:pt x="44491" y="57064"/>
                    <a:pt x="44695" y="56588"/>
                    <a:pt x="44695" y="56048"/>
                  </a:cubicBezTo>
                  <a:lnTo>
                    <a:pt x="44695" y="19424"/>
                  </a:lnTo>
                  <a:cubicBezTo>
                    <a:pt x="44695" y="12851"/>
                    <a:pt x="42777" y="7970"/>
                    <a:pt x="38945" y="4781"/>
                  </a:cubicBezTo>
                  <a:cubicBezTo>
                    <a:pt x="35109" y="1592"/>
                    <a:pt x="29559" y="0"/>
                    <a:pt x="22299" y="0"/>
                  </a:cubicBezTo>
                  <a:cubicBezTo>
                    <a:pt x="18768" y="0"/>
                    <a:pt x="15560" y="164"/>
                    <a:pt x="12677" y="500"/>
                  </a:cubicBezTo>
                  <a:cubicBezTo>
                    <a:pt x="9790" y="836"/>
                    <a:pt x="7331" y="1204"/>
                    <a:pt x="5297" y="1612"/>
                  </a:cubicBezTo>
                  <a:cubicBezTo>
                    <a:pt x="4008" y="1880"/>
                    <a:pt x="3363" y="2584"/>
                    <a:pt x="3363" y="3725"/>
                  </a:cubicBezTo>
                  <a:lnTo>
                    <a:pt x="3363" y="10178"/>
                  </a:lnTo>
                  <a:cubicBezTo>
                    <a:pt x="3363" y="10918"/>
                    <a:pt x="3531" y="11390"/>
                    <a:pt x="3872" y="11594"/>
                  </a:cubicBezTo>
                  <a:cubicBezTo>
                    <a:pt x="4212" y="11798"/>
                    <a:pt x="4649" y="11898"/>
                    <a:pt x="5193" y="11898"/>
                  </a:cubicBezTo>
                  <a:lnTo>
                    <a:pt x="5702" y="11898"/>
                  </a:lnTo>
                  <a:cubicBezTo>
                    <a:pt x="7400" y="11694"/>
                    <a:pt x="9774" y="11510"/>
                    <a:pt x="12829" y="11342"/>
                  </a:cubicBezTo>
                  <a:cubicBezTo>
                    <a:pt x="15885" y="11170"/>
                    <a:pt x="19040" y="11086"/>
                    <a:pt x="22299" y="11086"/>
                  </a:cubicBezTo>
                  <a:cubicBezTo>
                    <a:pt x="25354" y="11086"/>
                    <a:pt x="27609" y="11634"/>
                    <a:pt x="29071" y="12727"/>
                  </a:cubicBezTo>
                  <a:cubicBezTo>
                    <a:pt x="30528" y="13819"/>
                    <a:pt x="31257" y="16043"/>
                    <a:pt x="31257" y="19392"/>
                  </a:cubicBezTo>
                  <a:lnTo>
                    <a:pt x="31257" y="23901"/>
                  </a:lnTo>
                  <a:lnTo>
                    <a:pt x="24842" y="23901"/>
                  </a:lnTo>
                  <a:cubicBezTo>
                    <a:pt x="20430" y="23901"/>
                    <a:pt x="16649" y="24277"/>
                    <a:pt x="13494" y="25021"/>
                  </a:cubicBezTo>
                  <a:cubicBezTo>
                    <a:pt x="10335" y="25769"/>
                    <a:pt x="7756" y="26885"/>
                    <a:pt x="5754" y="28378"/>
                  </a:cubicBezTo>
                  <a:cubicBezTo>
                    <a:pt x="3752" y="29870"/>
                    <a:pt x="2294" y="31698"/>
                    <a:pt x="1378" y="33871"/>
                  </a:cubicBezTo>
                  <a:cubicBezTo>
                    <a:pt x="461" y="36039"/>
                    <a:pt x="0" y="38584"/>
                    <a:pt x="0" y="41501"/>
                  </a:cubicBezTo>
                  <a:lnTo>
                    <a:pt x="0" y="41909"/>
                  </a:lnTo>
                  <a:cubicBezTo>
                    <a:pt x="0" y="45365"/>
                    <a:pt x="529" y="48178"/>
                    <a:pt x="1578" y="50350"/>
                  </a:cubicBezTo>
                  <a:cubicBezTo>
                    <a:pt x="2631" y="52519"/>
                    <a:pt x="3988" y="54251"/>
                    <a:pt x="5654" y="55539"/>
                  </a:cubicBezTo>
                  <a:cubicBezTo>
                    <a:pt x="7316" y="56824"/>
                    <a:pt x="9202" y="57708"/>
                    <a:pt x="11304" y="58180"/>
                  </a:cubicBezTo>
                  <a:cubicBezTo>
                    <a:pt x="13406" y="58656"/>
                    <a:pt x="15512" y="58892"/>
                    <a:pt x="17615" y="58892"/>
                  </a:cubicBezTo>
                  <a:cubicBezTo>
                    <a:pt x="20057" y="58892"/>
                    <a:pt x="22468" y="58504"/>
                    <a:pt x="24842" y="57724"/>
                  </a:cubicBezTo>
                  <a:cubicBezTo>
                    <a:pt x="27221" y="56944"/>
                    <a:pt x="29591" y="55844"/>
                    <a:pt x="31970" y="54419"/>
                  </a:cubicBezTo>
                  <a:lnTo>
                    <a:pt x="31970" y="56048"/>
                  </a:lnTo>
                  <a:close/>
                  <a:moveTo>
                    <a:pt x="31257" y="45365"/>
                  </a:moveTo>
                  <a:cubicBezTo>
                    <a:pt x="29755" y="46178"/>
                    <a:pt x="28098" y="46858"/>
                    <a:pt x="26292" y="47398"/>
                  </a:cubicBezTo>
                  <a:cubicBezTo>
                    <a:pt x="24482" y="47946"/>
                    <a:pt x="22656" y="48214"/>
                    <a:pt x="20810" y="48214"/>
                  </a:cubicBezTo>
                  <a:cubicBezTo>
                    <a:pt x="18219" y="48214"/>
                    <a:pt x="16341" y="47790"/>
                    <a:pt x="15180" y="46942"/>
                  </a:cubicBezTo>
                  <a:cubicBezTo>
                    <a:pt x="14019" y="46094"/>
                    <a:pt x="13442" y="44417"/>
                    <a:pt x="13442" y="41909"/>
                  </a:cubicBezTo>
                  <a:lnTo>
                    <a:pt x="13442" y="41501"/>
                  </a:lnTo>
                  <a:cubicBezTo>
                    <a:pt x="13442" y="40076"/>
                    <a:pt x="13594" y="38824"/>
                    <a:pt x="13899" y="37736"/>
                  </a:cubicBezTo>
                  <a:cubicBezTo>
                    <a:pt x="14207" y="36652"/>
                    <a:pt x="14788" y="35755"/>
                    <a:pt x="15641" y="35043"/>
                  </a:cubicBezTo>
                  <a:cubicBezTo>
                    <a:pt x="16497" y="34331"/>
                    <a:pt x="17655" y="33787"/>
                    <a:pt x="19124" y="33415"/>
                  </a:cubicBezTo>
                  <a:cubicBezTo>
                    <a:pt x="20590" y="33039"/>
                    <a:pt x="22484" y="32855"/>
                    <a:pt x="24806" y="32855"/>
                  </a:cubicBezTo>
                  <a:lnTo>
                    <a:pt x="31257" y="32855"/>
                  </a:lnTo>
                  <a:lnTo>
                    <a:pt x="31257" y="45365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5" name="Freeform 114">
              <a:extLst>
                <a:ext uri="{FF2B5EF4-FFF2-40B4-BE49-F238E27FC236}">
                  <a16:creationId xmlns:a16="http://schemas.microsoft.com/office/drawing/2014/main" id="{DB947145-29BA-4342-463C-225CE7B1165F}"/>
                </a:ext>
              </a:extLst>
            </p:cNvPr>
            <p:cNvSpPr/>
            <p:nvPr/>
          </p:nvSpPr>
          <p:spPr>
            <a:xfrm>
              <a:off x="10703591" y="6326143"/>
              <a:ext cx="13442" cy="77408"/>
            </a:xfrm>
            <a:custGeom>
              <a:avLst/>
              <a:gdLst>
                <a:gd name="connsiteX0" fmla="*/ 2038 w 13442"/>
                <a:gd name="connsiteY0" fmla="*/ 0 h 77408"/>
                <a:gd name="connsiteX1" fmla="*/ 613 w 13442"/>
                <a:gd name="connsiteY1" fmla="*/ 612 h 77408"/>
                <a:gd name="connsiteX2" fmla="*/ 0 w 13442"/>
                <a:gd name="connsiteY2" fmla="*/ 2036 h 77408"/>
                <a:gd name="connsiteX3" fmla="*/ 0 w 13442"/>
                <a:gd name="connsiteY3" fmla="*/ 75276 h 77408"/>
                <a:gd name="connsiteX4" fmla="*/ 613 w 13442"/>
                <a:gd name="connsiteY4" fmla="*/ 76752 h 77408"/>
                <a:gd name="connsiteX5" fmla="*/ 2038 w 13442"/>
                <a:gd name="connsiteY5" fmla="*/ 77408 h 77408"/>
                <a:gd name="connsiteX6" fmla="*/ 11508 w 13442"/>
                <a:gd name="connsiteY6" fmla="*/ 77408 h 77408"/>
                <a:gd name="connsiteX7" fmla="*/ 12882 w 13442"/>
                <a:gd name="connsiteY7" fmla="*/ 76752 h 77408"/>
                <a:gd name="connsiteX8" fmla="*/ 13442 w 13442"/>
                <a:gd name="connsiteY8" fmla="*/ 75276 h 77408"/>
                <a:gd name="connsiteX9" fmla="*/ 13442 w 13442"/>
                <a:gd name="connsiteY9" fmla="*/ 2036 h 77408"/>
                <a:gd name="connsiteX10" fmla="*/ 12882 w 13442"/>
                <a:gd name="connsiteY10" fmla="*/ 612 h 77408"/>
                <a:gd name="connsiteX11" fmla="*/ 11508 w 13442"/>
                <a:gd name="connsiteY11" fmla="*/ 0 h 77408"/>
                <a:gd name="connsiteX12" fmla="*/ 2038 w 13442"/>
                <a:gd name="connsiteY12" fmla="*/ 0 h 7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442" h="77408">
                  <a:moveTo>
                    <a:pt x="2038" y="0"/>
                  </a:moveTo>
                  <a:cubicBezTo>
                    <a:pt x="1494" y="0"/>
                    <a:pt x="1021" y="204"/>
                    <a:pt x="613" y="612"/>
                  </a:cubicBezTo>
                  <a:cubicBezTo>
                    <a:pt x="204" y="1020"/>
                    <a:pt x="0" y="1492"/>
                    <a:pt x="0" y="2036"/>
                  </a:cubicBezTo>
                  <a:lnTo>
                    <a:pt x="0" y="75276"/>
                  </a:lnTo>
                  <a:cubicBezTo>
                    <a:pt x="0" y="75816"/>
                    <a:pt x="204" y="76308"/>
                    <a:pt x="613" y="76752"/>
                  </a:cubicBezTo>
                  <a:cubicBezTo>
                    <a:pt x="1021" y="77192"/>
                    <a:pt x="1494" y="77408"/>
                    <a:pt x="2038" y="77408"/>
                  </a:cubicBezTo>
                  <a:lnTo>
                    <a:pt x="11508" y="77408"/>
                  </a:lnTo>
                  <a:cubicBezTo>
                    <a:pt x="12049" y="77408"/>
                    <a:pt x="12505" y="77192"/>
                    <a:pt x="12882" y="76752"/>
                  </a:cubicBezTo>
                  <a:cubicBezTo>
                    <a:pt x="13254" y="76308"/>
                    <a:pt x="13442" y="75816"/>
                    <a:pt x="13442" y="75276"/>
                  </a:cubicBezTo>
                  <a:lnTo>
                    <a:pt x="13442" y="2036"/>
                  </a:lnTo>
                  <a:cubicBezTo>
                    <a:pt x="13442" y="1492"/>
                    <a:pt x="13254" y="1020"/>
                    <a:pt x="12882" y="612"/>
                  </a:cubicBezTo>
                  <a:cubicBezTo>
                    <a:pt x="12505" y="204"/>
                    <a:pt x="12049" y="0"/>
                    <a:pt x="11508" y="0"/>
                  </a:cubicBezTo>
                  <a:lnTo>
                    <a:pt x="2038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6" name="Freeform 115">
              <a:extLst>
                <a:ext uri="{FF2B5EF4-FFF2-40B4-BE49-F238E27FC236}">
                  <a16:creationId xmlns:a16="http://schemas.microsoft.com/office/drawing/2014/main" id="{E10B09C3-D9D2-F606-F6BA-36872BE53031}"/>
                </a:ext>
              </a:extLst>
            </p:cNvPr>
            <p:cNvSpPr/>
            <p:nvPr/>
          </p:nvSpPr>
          <p:spPr>
            <a:xfrm>
              <a:off x="10747053" y="6327161"/>
              <a:ext cx="47037" cy="77204"/>
            </a:xfrm>
            <a:custGeom>
              <a:avLst/>
              <a:gdLst>
                <a:gd name="connsiteX0" fmla="*/ 15273 w 47037"/>
                <a:gd name="connsiteY0" fmla="*/ 22073 h 77204"/>
                <a:gd name="connsiteX1" fmla="*/ 18328 w 47037"/>
                <a:gd name="connsiteY1" fmla="*/ 16224 h 77204"/>
                <a:gd name="connsiteX2" fmla="*/ 22961 w 47037"/>
                <a:gd name="connsiteY2" fmla="*/ 13071 h 77204"/>
                <a:gd name="connsiteX3" fmla="*/ 28915 w 47037"/>
                <a:gd name="connsiteY3" fmla="*/ 12103 h 77204"/>
                <a:gd name="connsiteX4" fmla="*/ 33191 w 47037"/>
                <a:gd name="connsiteY4" fmla="*/ 12207 h 77204"/>
                <a:gd name="connsiteX5" fmla="*/ 37568 w 47037"/>
                <a:gd name="connsiteY5" fmla="*/ 12411 h 77204"/>
                <a:gd name="connsiteX6" fmla="*/ 41592 w 47037"/>
                <a:gd name="connsiteY6" fmla="*/ 12667 h 77204"/>
                <a:gd name="connsiteX7" fmla="*/ 44796 w 47037"/>
                <a:gd name="connsiteY7" fmla="*/ 12919 h 77204"/>
                <a:gd name="connsiteX8" fmla="*/ 45000 w 47037"/>
                <a:gd name="connsiteY8" fmla="*/ 12919 h 77204"/>
                <a:gd name="connsiteX9" fmla="*/ 46577 w 47037"/>
                <a:gd name="connsiteY9" fmla="*/ 12311 h 77204"/>
                <a:gd name="connsiteX10" fmla="*/ 47038 w 47037"/>
                <a:gd name="connsiteY10" fmla="*/ 10786 h 77204"/>
                <a:gd name="connsiteX11" fmla="*/ 47038 w 47037"/>
                <a:gd name="connsiteY11" fmla="*/ 3965 h 77204"/>
                <a:gd name="connsiteX12" fmla="*/ 46425 w 47037"/>
                <a:gd name="connsiteY12" fmla="*/ 2393 h 77204"/>
                <a:gd name="connsiteX13" fmla="*/ 44796 w 47037"/>
                <a:gd name="connsiteY13" fmla="*/ 1628 h 77204"/>
                <a:gd name="connsiteX14" fmla="*/ 42709 w 47037"/>
                <a:gd name="connsiteY14" fmla="*/ 1220 h 77204"/>
                <a:gd name="connsiteX15" fmla="*/ 39094 w 47037"/>
                <a:gd name="connsiteY15" fmla="*/ 660 h 77204"/>
                <a:gd name="connsiteX16" fmla="*/ 34312 w 47037"/>
                <a:gd name="connsiteY16" fmla="*/ 204 h 77204"/>
                <a:gd name="connsiteX17" fmla="*/ 28711 w 47037"/>
                <a:gd name="connsiteY17" fmla="*/ 0 h 77204"/>
                <a:gd name="connsiteX18" fmla="*/ 19040 w 47037"/>
                <a:gd name="connsiteY18" fmla="*/ 1272 h 77204"/>
                <a:gd name="connsiteX19" fmla="*/ 9754 w 47037"/>
                <a:gd name="connsiteY19" fmla="*/ 6001 h 77204"/>
                <a:gd name="connsiteX20" fmla="*/ 2779 w 47037"/>
                <a:gd name="connsiteY20" fmla="*/ 15511 h 77204"/>
                <a:gd name="connsiteX21" fmla="*/ 0 w 47037"/>
                <a:gd name="connsiteY21" fmla="*/ 31126 h 77204"/>
                <a:gd name="connsiteX22" fmla="*/ 0 w 47037"/>
                <a:gd name="connsiteY22" fmla="*/ 46078 h 77204"/>
                <a:gd name="connsiteX23" fmla="*/ 2779 w 47037"/>
                <a:gd name="connsiteY23" fmla="*/ 61541 h 77204"/>
                <a:gd name="connsiteX24" fmla="*/ 9754 w 47037"/>
                <a:gd name="connsiteY24" fmla="*/ 71051 h 77204"/>
                <a:gd name="connsiteX25" fmla="*/ 19040 w 47037"/>
                <a:gd name="connsiteY25" fmla="*/ 75884 h 77204"/>
                <a:gd name="connsiteX26" fmla="*/ 28711 w 47037"/>
                <a:gd name="connsiteY26" fmla="*/ 77204 h 77204"/>
                <a:gd name="connsiteX27" fmla="*/ 34312 w 47037"/>
                <a:gd name="connsiteY27" fmla="*/ 77004 h 77204"/>
                <a:gd name="connsiteX28" fmla="*/ 39094 w 47037"/>
                <a:gd name="connsiteY28" fmla="*/ 76544 h 77204"/>
                <a:gd name="connsiteX29" fmla="*/ 42709 w 47037"/>
                <a:gd name="connsiteY29" fmla="*/ 76036 h 77204"/>
                <a:gd name="connsiteX30" fmla="*/ 44796 w 47037"/>
                <a:gd name="connsiteY30" fmla="*/ 75580 h 77204"/>
                <a:gd name="connsiteX31" fmla="*/ 46425 w 47037"/>
                <a:gd name="connsiteY31" fmla="*/ 74816 h 77204"/>
                <a:gd name="connsiteX32" fmla="*/ 47038 w 47037"/>
                <a:gd name="connsiteY32" fmla="*/ 73239 h 77204"/>
                <a:gd name="connsiteX33" fmla="*/ 47038 w 47037"/>
                <a:gd name="connsiteY33" fmla="*/ 66422 h 77204"/>
                <a:gd name="connsiteX34" fmla="*/ 46577 w 47037"/>
                <a:gd name="connsiteY34" fmla="*/ 64898 h 77204"/>
                <a:gd name="connsiteX35" fmla="*/ 45000 w 47037"/>
                <a:gd name="connsiteY35" fmla="*/ 64286 h 77204"/>
                <a:gd name="connsiteX36" fmla="*/ 44796 w 47037"/>
                <a:gd name="connsiteY36" fmla="*/ 64286 h 77204"/>
                <a:gd name="connsiteX37" fmla="*/ 41592 w 47037"/>
                <a:gd name="connsiteY37" fmla="*/ 64542 h 77204"/>
                <a:gd name="connsiteX38" fmla="*/ 37568 w 47037"/>
                <a:gd name="connsiteY38" fmla="*/ 64798 h 77204"/>
                <a:gd name="connsiteX39" fmla="*/ 33191 w 47037"/>
                <a:gd name="connsiteY39" fmla="*/ 64997 h 77204"/>
                <a:gd name="connsiteX40" fmla="*/ 28915 w 47037"/>
                <a:gd name="connsiteY40" fmla="*/ 65101 h 77204"/>
                <a:gd name="connsiteX41" fmla="*/ 22961 w 47037"/>
                <a:gd name="connsiteY41" fmla="*/ 64133 h 77204"/>
                <a:gd name="connsiteX42" fmla="*/ 18328 w 47037"/>
                <a:gd name="connsiteY42" fmla="*/ 60933 h 77204"/>
                <a:gd name="connsiteX43" fmla="*/ 15273 w 47037"/>
                <a:gd name="connsiteY43" fmla="*/ 55031 h 77204"/>
                <a:gd name="connsiteX44" fmla="*/ 14151 w 47037"/>
                <a:gd name="connsiteY44" fmla="*/ 46077 h 77204"/>
                <a:gd name="connsiteX45" fmla="*/ 14151 w 47037"/>
                <a:gd name="connsiteY45" fmla="*/ 31126 h 77204"/>
                <a:gd name="connsiteX46" fmla="*/ 15273 w 47037"/>
                <a:gd name="connsiteY46" fmla="*/ 22072 h 77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47037" h="77204">
                  <a:moveTo>
                    <a:pt x="15273" y="22073"/>
                  </a:moveTo>
                  <a:cubicBezTo>
                    <a:pt x="16021" y="19632"/>
                    <a:pt x="17034" y="17684"/>
                    <a:pt x="18328" y="16224"/>
                  </a:cubicBezTo>
                  <a:cubicBezTo>
                    <a:pt x="19613" y="14767"/>
                    <a:pt x="21159" y="13719"/>
                    <a:pt x="22961" y="13071"/>
                  </a:cubicBezTo>
                  <a:cubicBezTo>
                    <a:pt x="24758" y="12427"/>
                    <a:pt x="26741" y="12103"/>
                    <a:pt x="28915" y="12103"/>
                  </a:cubicBezTo>
                  <a:cubicBezTo>
                    <a:pt x="30272" y="12103"/>
                    <a:pt x="31698" y="12139"/>
                    <a:pt x="33191" y="12207"/>
                  </a:cubicBezTo>
                  <a:cubicBezTo>
                    <a:pt x="34681" y="12275"/>
                    <a:pt x="36142" y="12343"/>
                    <a:pt x="37568" y="12411"/>
                  </a:cubicBezTo>
                  <a:cubicBezTo>
                    <a:pt x="38994" y="12479"/>
                    <a:pt x="40335" y="12563"/>
                    <a:pt x="41592" y="12667"/>
                  </a:cubicBezTo>
                  <a:cubicBezTo>
                    <a:pt x="42846" y="12767"/>
                    <a:pt x="43915" y="12851"/>
                    <a:pt x="44796" y="12919"/>
                  </a:cubicBezTo>
                  <a:lnTo>
                    <a:pt x="45000" y="12919"/>
                  </a:lnTo>
                  <a:cubicBezTo>
                    <a:pt x="45745" y="12919"/>
                    <a:pt x="46273" y="12715"/>
                    <a:pt x="46577" y="12311"/>
                  </a:cubicBezTo>
                  <a:cubicBezTo>
                    <a:pt x="46882" y="11899"/>
                    <a:pt x="47038" y="11390"/>
                    <a:pt x="47038" y="10786"/>
                  </a:cubicBezTo>
                  <a:lnTo>
                    <a:pt x="47038" y="3965"/>
                  </a:lnTo>
                  <a:cubicBezTo>
                    <a:pt x="47038" y="3225"/>
                    <a:pt x="46834" y="2697"/>
                    <a:pt x="46425" y="2393"/>
                  </a:cubicBezTo>
                  <a:cubicBezTo>
                    <a:pt x="46017" y="2085"/>
                    <a:pt x="45472" y="1829"/>
                    <a:pt x="44796" y="1628"/>
                  </a:cubicBezTo>
                  <a:cubicBezTo>
                    <a:pt x="44391" y="1561"/>
                    <a:pt x="43694" y="1425"/>
                    <a:pt x="42709" y="1220"/>
                  </a:cubicBezTo>
                  <a:cubicBezTo>
                    <a:pt x="41724" y="1016"/>
                    <a:pt x="40523" y="832"/>
                    <a:pt x="39094" y="660"/>
                  </a:cubicBezTo>
                  <a:cubicBezTo>
                    <a:pt x="37672" y="492"/>
                    <a:pt x="36074" y="340"/>
                    <a:pt x="34312" y="204"/>
                  </a:cubicBezTo>
                  <a:cubicBezTo>
                    <a:pt x="32543" y="68"/>
                    <a:pt x="30677" y="0"/>
                    <a:pt x="28711" y="0"/>
                  </a:cubicBezTo>
                  <a:cubicBezTo>
                    <a:pt x="25655" y="0"/>
                    <a:pt x="22432" y="424"/>
                    <a:pt x="19040" y="1272"/>
                  </a:cubicBezTo>
                  <a:cubicBezTo>
                    <a:pt x="15649" y="2120"/>
                    <a:pt x="12553" y="3697"/>
                    <a:pt x="9754" y="6001"/>
                  </a:cubicBezTo>
                  <a:cubicBezTo>
                    <a:pt x="6959" y="8306"/>
                    <a:pt x="4633" y="11478"/>
                    <a:pt x="2779" y="15511"/>
                  </a:cubicBezTo>
                  <a:cubicBezTo>
                    <a:pt x="929" y="19548"/>
                    <a:pt x="0" y="24753"/>
                    <a:pt x="0" y="31126"/>
                  </a:cubicBezTo>
                  <a:lnTo>
                    <a:pt x="0" y="46078"/>
                  </a:lnTo>
                  <a:cubicBezTo>
                    <a:pt x="0" y="52387"/>
                    <a:pt x="929" y="57540"/>
                    <a:pt x="2779" y="61541"/>
                  </a:cubicBezTo>
                  <a:cubicBezTo>
                    <a:pt x="4633" y="65542"/>
                    <a:pt x="6959" y="68710"/>
                    <a:pt x="9754" y="71051"/>
                  </a:cubicBezTo>
                  <a:cubicBezTo>
                    <a:pt x="12553" y="73391"/>
                    <a:pt x="15649" y="75000"/>
                    <a:pt x="19040" y="75884"/>
                  </a:cubicBezTo>
                  <a:cubicBezTo>
                    <a:pt x="22432" y="76764"/>
                    <a:pt x="25655" y="77204"/>
                    <a:pt x="28711" y="77204"/>
                  </a:cubicBezTo>
                  <a:cubicBezTo>
                    <a:pt x="30677" y="77204"/>
                    <a:pt x="32543" y="77140"/>
                    <a:pt x="34312" y="77004"/>
                  </a:cubicBezTo>
                  <a:cubicBezTo>
                    <a:pt x="36074" y="76864"/>
                    <a:pt x="37672" y="76712"/>
                    <a:pt x="39094" y="76544"/>
                  </a:cubicBezTo>
                  <a:cubicBezTo>
                    <a:pt x="40523" y="76376"/>
                    <a:pt x="41724" y="76204"/>
                    <a:pt x="42709" y="76036"/>
                  </a:cubicBezTo>
                  <a:cubicBezTo>
                    <a:pt x="43694" y="75868"/>
                    <a:pt x="44391" y="75716"/>
                    <a:pt x="44796" y="75580"/>
                  </a:cubicBezTo>
                  <a:cubicBezTo>
                    <a:pt x="45472" y="75376"/>
                    <a:pt x="46017" y="75124"/>
                    <a:pt x="46425" y="74816"/>
                  </a:cubicBezTo>
                  <a:cubicBezTo>
                    <a:pt x="46834" y="74512"/>
                    <a:pt x="47038" y="73983"/>
                    <a:pt x="47038" y="73239"/>
                  </a:cubicBezTo>
                  <a:lnTo>
                    <a:pt x="47038" y="66422"/>
                  </a:lnTo>
                  <a:cubicBezTo>
                    <a:pt x="47038" y="65814"/>
                    <a:pt x="46882" y="65306"/>
                    <a:pt x="46577" y="64898"/>
                  </a:cubicBezTo>
                  <a:cubicBezTo>
                    <a:pt x="46273" y="64490"/>
                    <a:pt x="45745" y="64286"/>
                    <a:pt x="45000" y="64286"/>
                  </a:cubicBezTo>
                  <a:lnTo>
                    <a:pt x="44796" y="64286"/>
                  </a:lnTo>
                  <a:cubicBezTo>
                    <a:pt x="43915" y="64358"/>
                    <a:pt x="42846" y="64442"/>
                    <a:pt x="41592" y="64542"/>
                  </a:cubicBezTo>
                  <a:cubicBezTo>
                    <a:pt x="40335" y="64646"/>
                    <a:pt x="38994" y="64730"/>
                    <a:pt x="37568" y="64798"/>
                  </a:cubicBezTo>
                  <a:cubicBezTo>
                    <a:pt x="36142" y="64861"/>
                    <a:pt x="34681" y="64934"/>
                    <a:pt x="33191" y="64997"/>
                  </a:cubicBezTo>
                  <a:cubicBezTo>
                    <a:pt x="31698" y="65069"/>
                    <a:pt x="30272" y="65101"/>
                    <a:pt x="28915" y="65101"/>
                  </a:cubicBezTo>
                  <a:cubicBezTo>
                    <a:pt x="26741" y="65101"/>
                    <a:pt x="24758" y="64781"/>
                    <a:pt x="22961" y="64133"/>
                  </a:cubicBezTo>
                  <a:cubicBezTo>
                    <a:pt x="21159" y="63493"/>
                    <a:pt x="19613" y="62425"/>
                    <a:pt x="18328" y="60933"/>
                  </a:cubicBezTo>
                  <a:cubicBezTo>
                    <a:pt x="17034" y="59440"/>
                    <a:pt x="16021" y="57472"/>
                    <a:pt x="15273" y="55031"/>
                  </a:cubicBezTo>
                  <a:cubicBezTo>
                    <a:pt x="14524" y="52587"/>
                    <a:pt x="14151" y="49606"/>
                    <a:pt x="14151" y="46077"/>
                  </a:cubicBezTo>
                  <a:lnTo>
                    <a:pt x="14151" y="31126"/>
                  </a:lnTo>
                  <a:cubicBezTo>
                    <a:pt x="14151" y="27534"/>
                    <a:pt x="14524" y="24513"/>
                    <a:pt x="15273" y="22072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7" name="Freeform 116">
              <a:extLst>
                <a:ext uri="{FF2B5EF4-FFF2-40B4-BE49-F238E27FC236}">
                  <a16:creationId xmlns:a16="http://schemas.microsoft.com/office/drawing/2014/main" id="{9215E4B3-35DD-CAC4-F9C1-C8497B462AD7}"/>
                </a:ext>
              </a:extLst>
            </p:cNvPr>
            <p:cNvSpPr/>
            <p:nvPr/>
          </p:nvSpPr>
          <p:spPr>
            <a:xfrm>
              <a:off x="10801622" y="6345470"/>
              <a:ext cx="48559" cy="58895"/>
            </a:xfrm>
            <a:custGeom>
              <a:avLst/>
              <a:gdLst>
                <a:gd name="connsiteX0" fmla="*/ 35477 w 48559"/>
                <a:gd name="connsiteY0" fmla="*/ 58492 h 58895"/>
                <a:gd name="connsiteX1" fmla="*/ 39806 w 48559"/>
                <a:gd name="connsiteY1" fmla="*/ 57984 h 58895"/>
                <a:gd name="connsiteX2" fmla="*/ 44387 w 48559"/>
                <a:gd name="connsiteY2" fmla="*/ 57168 h 58895"/>
                <a:gd name="connsiteX3" fmla="*/ 46169 w 48559"/>
                <a:gd name="connsiteY3" fmla="*/ 56356 h 58895"/>
                <a:gd name="connsiteX4" fmla="*/ 46525 w 48559"/>
                <a:gd name="connsiteY4" fmla="*/ 54523 h 58895"/>
                <a:gd name="connsiteX5" fmla="*/ 46525 w 48559"/>
                <a:gd name="connsiteY5" fmla="*/ 47810 h 58895"/>
                <a:gd name="connsiteX6" fmla="*/ 46017 w 48559"/>
                <a:gd name="connsiteY6" fmla="*/ 46642 h 58895"/>
                <a:gd name="connsiteX7" fmla="*/ 44691 w 48559"/>
                <a:gd name="connsiteY7" fmla="*/ 46285 h 58895"/>
                <a:gd name="connsiteX8" fmla="*/ 44387 w 48559"/>
                <a:gd name="connsiteY8" fmla="*/ 46285 h 58895"/>
                <a:gd name="connsiteX9" fmla="*/ 36190 w 48559"/>
                <a:gd name="connsiteY9" fmla="*/ 46946 h 58895"/>
                <a:gd name="connsiteX10" fmla="*/ 25655 w 48559"/>
                <a:gd name="connsiteY10" fmla="*/ 47302 h 58895"/>
                <a:gd name="connsiteX11" fmla="*/ 19597 w 48559"/>
                <a:gd name="connsiteY11" fmla="*/ 46129 h 58895"/>
                <a:gd name="connsiteX12" fmla="*/ 15829 w 48559"/>
                <a:gd name="connsiteY12" fmla="*/ 43081 h 58895"/>
                <a:gd name="connsiteX13" fmla="*/ 13947 w 48559"/>
                <a:gd name="connsiteY13" fmla="*/ 38908 h 58895"/>
                <a:gd name="connsiteX14" fmla="*/ 13438 w 48559"/>
                <a:gd name="connsiteY14" fmla="*/ 34383 h 58895"/>
                <a:gd name="connsiteX15" fmla="*/ 13438 w 48559"/>
                <a:gd name="connsiteY15" fmla="*/ 34079 h 58895"/>
                <a:gd name="connsiteX16" fmla="*/ 46533 w 48559"/>
                <a:gd name="connsiteY16" fmla="*/ 34079 h 58895"/>
                <a:gd name="connsiteX17" fmla="*/ 48559 w 48559"/>
                <a:gd name="connsiteY17" fmla="*/ 31534 h 58895"/>
                <a:gd name="connsiteX18" fmla="*/ 48559 w 48559"/>
                <a:gd name="connsiteY18" fmla="*/ 25837 h 58895"/>
                <a:gd name="connsiteX19" fmla="*/ 46986 w 48559"/>
                <a:gd name="connsiteY19" fmla="*/ 15415 h 58895"/>
                <a:gd name="connsiteX20" fmla="*/ 42365 w 48559"/>
                <a:gd name="connsiteY20" fmla="*/ 7221 h 58895"/>
                <a:gd name="connsiteX21" fmla="*/ 34793 w 48559"/>
                <a:gd name="connsiteY21" fmla="*/ 1884 h 58895"/>
                <a:gd name="connsiteX22" fmla="*/ 24382 w 48559"/>
                <a:gd name="connsiteY22" fmla="*/ 0 h 58895"/>
                <a:gd name="connsiteX23" fmla="*/ 14019 w 48559"/>
                <a:gd name="connsiteY23" fmla="*/ 1832 h 58895"/>
                <a:gd name="connsiteX24" fmla="*/ 6351 w 48559"/>
                <a:gd name="connsiteY24" fmla="*/ 7021 h 58895"/>
                <a:gd name="connsiteX25" fmla="*/ 1626 w 48559"/>
                <a:gd name="connsiteY25" fmla="*/ 15159 h 58895"/>
                <a:gd name="connsiteX26" fmla="*/ 0 w 48559"/>
                <a:gd name="connsiteY26" fmla="*/ 25837 h 58895"/>
                <a:gd name="connsiteX27" fmla="*/ 0 w 48559"/>
                <a:gd name="connsiteY27" fmla="*/ 33367 h 58895"/>
                <a:gd name="connsiteX28" fmla="*/ 2391 w 48559"/>
                <a:gd name="connsiteY28" fmla="*/ 45825 h 58895"/>
                <a:gd name="connsiteX29" fmla="*/ 8449 w 48559"/>
                <a:gd name="connsiteY29" fmla="*/ 53659 h 58895"/>
                <a:gd name="connsiteX30" fmla="*/ 16442 w 48559"/>
                <a:gd name="connsiteY30" fmla="*/ 57728 h 58895"/>
                <a:gd name="connsiteX31" fmla="*/ 24638 w 48559"/>
                <a:gd name="connsiteY31" fmla="*/ 58896 h 58895"/>
                <a:gd name="connsiteX32" fmla="*/ 30693 w 48559"/>
                <a:gd name="connsiteY32" fmla="*/ 58796 h 58895"/>
                <a:gd name="connsiteX33" fmla="*/ 35478 w 48559"/>
                <a:gd name="connsiteY33" fmla="*/ 58492 h 58895"/>
                <a:gd name="connsiteX34" fmla="*/ 13539 w 48559"/>
                <a:gd name="connsiteY34" fmla="*/ 24109 h 58895"/>
                <a:gd name="connsiteX35" fmla="*/ 16594 w 48559"/>
                <a:gd name="connsiteY35" fmla="*/ 14803 h 58895"/>
                <a:gd name="connsiteX36" fmla="*/ 24434 w 48559"/>
                <a:gd name="connsiteY36" fmla="*/ 11598 h 58895"/>
                <a:gd name="connsiteX37" fmla="*/ 32170 w 48559"/>
                <a:gd name="connsiteY37" fmla="*/ 14851 h 58895"/>
                <a:gd name="connsiteX38" fmla="*/ 35121 w 48559"/>
                <a:gd name="connsiteY38" fmla="*/ 24109 h 58895"/>
                <a:gd name="connsiteX39" fmla="*/ 35121 w 48559"/>
                <a:gd name="connsiteY39" fmla="*/ 24517 h 58895"/>
                <a:gd name="connsiteX40" fmla="*/ 13539 w 48559"/>
                <a:gd name="connsiteY40" fmla="*/ 24517 h 58895"/>
                <a:gd name="connsiteX41" fmla="*/ 13539 w 48559"/>
                <a:gd name="connsiteY41" fmla="*/ 24109 h 58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8559" h="58895">
                  <a:moveTo>
                    <a:pt x="35477" y="58492"/>
                  </a:moveTo>
                  <a:cubicBezTo>
                    <a:pt x="36939" y="58356"/>
                    <a:pt x="38380" y="58188"/>
                    <a:pt x="39806" y="57984"/>
                  </a:cubicBezTo>
                  <a:cubicBezTo>
                    <a:pt x="41231" y="57780"/>
                    <a:pt x="42757" y="57508"/>
                    <a:pt x="44387" y="57168"/>
                  </a:cubicBezTo>
                  <a:cubicBezTo>
                    <a:pt x="45336" y="57032"/>
                    <a:pt x="45928" y="56763"/>
                    <a:pt x="46169" y="56356"/>
                  </a:cubicBezTo>
                  <a:cubicBezTo>
                    <a:pt x="46405" y="55947"/>
                    <a:pt x="46525" y="55339"/>
                    <a:pt x="46525" y="54523"/>
                  </a:cubicBezTo>
                  <a:lnTo>
                    <a:pt x="46525" y="47810"/>
                  </a:lnTo>
                  <a:cubicBezTo>
                    <a:pt x="46525" y="47270"/>
                    <a:pt x="46353" y="46882"/>
                    <a:pt x="46017" y="46642"/>
                  </a:cubicBezTo>
                  <a:cubicBezTo>
                    <a:pt x="45676" y="46406"/>
                    <a:pt x="45236" y="46285"/>
                    <a:pt x="44691" y="46285"/>
                  </a:cubicBezTo>
                  <a:lnTo>
                    <a:pt x="44387" y="46285"/>
                  </a:lnTo>
                  <a:cubicBezTo>
                    <a:pt x="42213" y="46489"/>
                    <a:pt x="39482" y="46709"/>
                    <a:pt x="36190" y="46946"/>
                  </a:cubicBezTo>
                  <a:cubicBezTo>
                    <a:pt x="32899" y="47186"/>
                    <a:pt x="29387" y="47302"/>
                    <a:pt x="25655" y="47302"/>
                  </a:cubicBezTo>
                  <a:cubicBezTo>
                    <a:pt x="23212" y="47302"/>
                    <a:pt x="21190" y="46913"/>
                    <a:pt x="19597" y="46129"/>
                  </a:cubicBezTo>
                  <a:cubicBezTo>
                    <a:pt x="18003" y="45353"/>
                    <a:pt x="16746" y="44337"/>
                    <a:pt x="15829" y="43081"/>
                  </a:cubicBezTo>
                  <a:cubicBezTo>
                    <a:pt x="14912" y="41828"/>
                    <a:pt x="14287" y="40436"/>
                    <a:pt x="13947" y="38908"/>
                  </a:cubicBezTo>
                  <a:cubicBezTo>
                    <a:pt x="13606" y="37383"/>
                    <a:pt x="13438" y="35879"/>
                    <a:pt x="13438" y="34383"/>
                  </a:cubicBezTo>
                  <a:lnTo>
                    <a:pt x="13438" y="34079"/>
                  </a:lnTo>
                  <a:lnTo>
                    <a:pt x="46533" y="34079"/>
                  </a:lnTo>
                  <a:cubicBezTo>
                    <a:pt x="47883" y="34079"/>
                    <a:pt x="48559" y="33231"/>
                    <a:pt x="48559" y="31534"/>
                  </a:cubicBezTo>
                  <a:lnTo>
                    <a:pt x="48559" y="25837"/>
                  </a:lnTo>
                  <a:cubicBezTo>
                    <a:pt x="48559" y="22040"/>
                    <a:pt x="48035" y="18564"/>
                    <a:pt x="46986" y="15415"/>
                  </a:cubicBezTo>
                  <a:cubicBezTo>
                    <a:pt x="45937" y="12258"/>
                    <a:pt x="44395" y="9530"/>
                    <a:pt x="42365" y="7221"/>
                  </a:cubicBezTo>
                  <a:cubicBezTo>
                    <a:pt x="40331" y="4921"/>
                    <a:pt x="37808" y="3141"/>
                    <a:pt x="34793" y="1884"/>
                  </a:cubicBezTo>
                  <a:cubicBezTo>
                    <a:pt x="31778" y="628"/>
                    <a:pt x="28310" y="0"/>
                    <a:pt x="24382" y="0"/>
                  </a:cubicBezTo>
                  <a:cubicBezTo>
                    <a:pt x="20518" y="0"/>
                    <a:pt x="17066" y="612"/>
                    <a:pt x="14019" y="1832"/>
                  </a:cubicBezTo>
                  <a:cubicBezTo>
                    <a:pt x="10972" y="3053"/>
                    <a:pt x="8413" y="4781"/>
                    <a:pt x="6351" y="7021"/>
                  </a:cubicBezTo>
                  <a:cubicBezTo>
                    <a:pt x="4280" y="9258"/>
                    <a:pt x="2707" y="11970"/>
                    <a:pt x="1626" y="15159"/>
                  </a:cubicBezTo>
                  <a:cubicBezTo>
                    <a:pt x="541" y="18348"/>
                    <a:pt x="0" y="21904"/>
                    <a:pt x="0" y="25837"/>
                  </a:cubicBezTo>
                  <a:lnTo>
                    <a:pt x="0" y="33367"/>
                  </a:lnTo>
                  <a:cubicBezTo>
                    <a:pt x="0" y="38388"/>
                    <a:pt x="797" y="42536"/>
                    <a:pt x="2391" y="45825"/>
                  </a:cubicBezTo>
                  <a:cubicBezTo>
                    <a:pt x="3984" y="49118"/>
                    <a:pt x="6006" y="51726"/>
                    <a:pt x="8449" y="53659"/>
                  </a:cubicBezTo>
                  <a:cubicBezTo>
                    <a:pt x="10892" y="55591"/>
                    <a:pt x="13555" y="56947"/>
                    <a:pt x="16442" y="57728"/>
                  </a:cubicBezTo>
                  <a:cubicBezTo>
                    <a:pt x="19325" y="58508"/>
                    <a:pt x="22056" y="58896"/>
                    <a:pt x="24638" y="58896"/>
                  </a:cubicBezTo>
                  <a:cubicBezTo>
                    <a:pt x="26941" y="58896"/>
                    <a:pt x="28963" y="58864"/>
                    <a:pt x="30693" y="58796"/>
                  </a:cubicBezTo>
                  <a:cubicBezTo>
                    <a:pt x="32423" y="58728"/>
                    <a:pt x="34016" y="58628"/>
                    <a:pt x="35478" y="58492"/>
                  </a:cubicBezTo>
                  <a:moveTo>
                    <a:pt x="13539" y="24109"/>
                  </a:moveTo>
                  <a:cubicBezTo>
                    <a:pt x="13539" y="20040"/>
                    <a:pt x="14556" y="16939"/>
                    <a:pt x="16594" y="14803"/>
                  </a:cubicBezTo>
                  <a:cubicBezTo>
                    <a:pt x="18628" y="12666"/>
                    <a:pt x="21243" y="11598"/>
                    <a:pt x="24434" y="11598"/>
                  </a:cubicBezTo>
                  <a:cubicBezTo>
                    <a:pt x="27621" y="11598"/>
                    <a:pt x="30200" y="12682"/>
                    <a:pt x="32170" y="14851"/>
                  </a:cubicBezTo>
                  <a:cubicBezTo>
                    <a:pt x="34136" y="17023"/>
                    <a:pt x="35121" y="20108"/>
                    <a:pt x="35121" y="24109"/>
                  </a:cubicBezTo>
                  <a:lnTo>
                    <a:pt x="35121" y="24517"/>
                  </a:lnTo>
                  <a:lnTo>
                    <a:pt x="13539" y="24517"/>
                  </a:lnTo>
                  <a:lnTo>
                    <a:pt x="13539" y="24109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8" name="Freeform 117">
              <a:extLst>
                <a:ext uri="{FF2B5EF4-FFF2-40B4-BE49-F238E27FC236}">
                  <a16:creationId xmlns:a16="http://schemas.microsoft.com/office/drawing/2014/main" id="{4B45BF7B-66D7-3847-BF74-58D981818067}"/>
                </a:ext>
              </a:extLst>
            </p:cNvPr>
            <p:cNvSpPr/>
            <p:nvPr/>
          </p:nvSpPr>
          <p:spPr>
            <a:xfrm>
              <a:off x="10861787" y="6345470"/>
              <a:ext cx="47034" cy="58084"/>
            </a:xfrm>
            <a:custGeom>
              <a:avLst/>
              <a:gdLst>
                <a:gd name="connsiteX0" fmla="*/ 46426 w 47034"/>
                <a:gd name="connsiteY0" fmla="*/ 57424 h 58084"/>
                <a:gd name="connsiteX1" fmla="*/ 47034 w 47034"/>
                <a:gd name="connsiteY1" fmla="*/ 55948 h 58084"/>
                <a:gd name="connsiteX2" fmla="*/ 47034 w 47034"/>
                <a:gd name="connsiteY2" fmla="*/ 22789 h 58084"/>
                <a:gd name="connsiteX3" fmla="*/ 46325 w 47034"/>
                <a:gd name="connsiteY3" fmla="*/ 13735 h 58084"/>
                <a:gd name="connsiteX4" fmla="*/ 43726 w 47034"/>
                <a:gd name="connsiteY4" fmla="*/ 6510 h 58084"/>
                <a:gd name="connsiteX5" fmla="*/ 38381 w 47034"/>
                <a:gd name="connsiteY5" fmla="*/ 1728 h 58084"/>
                <a:gd name="connsiteX6" fmla="*/ 29423 w 47034"/>
                <a:gd name="connsiteY6" fmla="*/ 0 h 58084"/>
                <a:gd name="connsiteX7" fmla="*/ 24843 w 47034"/>
                <a:gd name="connsiteY7" fmla="*/ 256 h 58084"/>
                <a:gd name="connsiteX8" fmla="*/ 20870 w 47034"/>
                <a:gd name="connsiteY8" fmla="*/ 1072 h 58084"/>
                <a:gd name="connsiteX9" fmla="*/ 17054 w 47034"/>
                <a:gd name="connsiteY9" fmla="*/ 2541 h 58084"/>
                <a:gd name="connsiteX10" fmla="*/ 12930 w 47034"/>
                <a:gd name="connsiteY10" fmla="*/ 4885 h 58084"/>
                <a:gd name="connsiteX11" fmla="*/ 12930 w 47034"/>
                <a:gd name="connsiteY11" fmla="*/ 2749 h 58084"/>
                <a:gd name="connsiteX12" fmla="*/ 12321 w 47034"/>
                <a:gd name="connsiteY12" fmla="*/ 1324 h 58084"/>
                <a:gd name="connsiteX13" fmla="*/ 10896 w 47034"/>
                <a:gd name="connsiteY13" fmla="*/ 716 h 58084"/>
                <a:gd name="connsiteX14" fmla="*/ 2038 w 47034"/>
                <a:gd name="connsiteY14" fmla="*/ 716 h 58084"/>
                <a:gd name="connsiteX15" fmla="*/ 613 w 47034"/>
                <a:gd name="connsiteY15" fmla="*/ 1324 h 58084"/>
                <a:gd name="connsiteX16" fmla="*/ 0 w 47034"/>
                <a:gd name="connsiteY16" fmla="*/ 2749 h 58084"/>
                <a:gd name="connsiteX17" fmla="*/ 0 w 47034"/>
                <a:gd name="connsiteY17" fmla="*/ 55947 h 58084"/>
                <a:gd name="connsiteX18" fmla="*/ 613 w 47034"/>
                <a:gd name="connsiteY18" fmla="*/ 57424 h 58084"/>
                <a:gd name="connsiteX19" fmla="*/ 2038 w 47034"/>
                <a:gd name="connsiteY19" fmla="*/ 58084 h 58084"/>
                <a:gd name="connsiteX20" fmla="*/ 11404 w 47034"/>
                <a:gd name="connsiteY20" fmla="*/ 58084 h 58084"/>
                <a:gd name="connsiteX21" fmla="*/ 12830 w 47034"/>
                <a:gd name="connsiteY21" fmla="*/ 57424 h 58084"/>
                <a:gd name="connsiteX22" fmla="*/ 13438 w 47034"/>
                <a:gd name="connsiteY22" fmla="*/ 55947 h 58084"/>
                <a:gd name="connsiteX23" fmla="*/ 13438 w 47034"/>
                <a:gd name="connsiteY23" fmla="*/ 15055 h 58084"/>
                <a:gd name="connsiteX24" fmla="*/ 19497 w 47034"/>
                <a:gd name="connsiteY24" fmla="*/ 12358 h 58084"/>
                <a:gd name="connsiteX25" fmla="*/ 24943 w 47034"/>
                <a:gd name="connsiteY25" fmla="*/ 11394 h 58084"/>
                <a:gd name="connsiteX26" fmla="*/ 29628 w 47034"/>
                <a:gd name="connsiteY26" fmla="*/ 11954 h 58084"/>
                <a:gd name="connsiteX27" fmla="*/ 32222 w 47034"/>
                <a:gd name="connsiteY27" fmla="*/ 13783 h 58084"/>
                <a:gd name="connsiteX28" fmla="*/ 33343 w 47034"/>
                <a:gd name="connsiteY28" fmla="*/ 17240 h 58084"/>
                <a:gd name="connsiteX29" fmla="*/ 33596 w 47034"/>
                <a:gd name="connsiteY29" fmla="*/ 22789 h 58084"/>
                <a:gd name="connsiteX30" fmla="*/ 33596 w 47034"/>
                <a:gd name="connsiteY30" fmla="*/ 55948 h 58084"/>
                <a:gd name="connsiteX31" fmla="*/ 34208 w 47034"/>
                <a:gd name="connsiteY31" fmla="*/ 57424 h 58084"/>
                <a:gd name="connsiteX32" fmla="*/ 35634 w 47034"/>
                <a:gd name="connsiteY32" fmla="*/ 58084 h 58084"/>
                <a:gd name="connsiteX33" fmla="*/ 45000 w 47034"/>
                <a:gd name="connsiteY33" fmla="*/ 58084 h 58084"/>
                <a:gd name="connsiteX34" fmla="*/ 46425 w 47034"/>
                <a:gd name="connsiteY34" fmla="*/ 57424 h 5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034" h="58084">
                  <a:moveTo>
                    <a:pt x="46426" y="57424"/>
                  </a:moveTo>
                  <a:cubicBezTo>
                    <a:pt x="46834" y="56980"/>
                    <a:pt x="47034" y="56492"/>
                    <a:pt x="47034" y="55948"/>
                  </a:cubicBezTo>
                  <a:lnTo>
                    <a:pt x="47034" y="22789"/>
                  </a:lnTo>
                  <a:cubicBezTo>
                    <a:pt x="47034" y="19532"/>
                    <a:pt x="46798" y="16516"/>
                    <a:pt x="46325" y="13735"/>
                  </a:cubicBezTo>
                  <a:cubicBezTo>
                    <a:pt x="45849" y="10955"/>
                    <a:pt x="44984" y="8546"/>
                    <a:pt x="43726" y="6510"/>
                  </a:cubicBezTo>
                  <a:cubicBezTo>
                    <a:pt x="42469" y="4477"/>
                    <a:pt x="40687" y="2881"/>
                    <a:pt x="38381" y="1728"/>
                  </a:cubicBezTo>
                  <a:cubicBezTo>
                    <a:pt x="36074" y="580"/>
                    <a:pt x="33087" y="0"/>
                    <a:pt x="29423" y="0"/>
                  </a:cubicBezTo>
                  <a:cubicBezTo>
                    <a:pt x="27726" y="0"/>
                    <a:pt x="26200" y="88"/>
                    <a:pt x="24843" y="256"/>
                  </a:cubicBezTo>
                  <a:cubicBezTo>
                    <a:pt x="23485" y="428"/>
                    <a:pt x="22164" y="696"/>
                    <a:pt x="20870" y="1072"/>
                  </a:cubicBezTo>
                  <a:cubicBezTo>
                    <a:pt x="19581" y="1440"/>
                    <a:pt x="18308" y="1932"/>
                    <a:pt x="17054" y="2541"/>
                  </a:cubicBezTo>
                  <a:cubicBezTo>
                    <a:pt x="15797" y="3153"/>
                    <a:pt x="14423" y="3937"/>
                    <a:pt x="12930" y="4885"/>
                  </a:cubicBezTo>
                  <a:lnTo>
                    <a:pt x="12930" y="2749"/>
                  </a:lnTo>
                  <a:cubicBezTo>
                    <a:pt x="12930" y="2205"/>
                    <a:pt x="12726" y="1728"/>
                    <a:pt x="12321" y="1324"/>
                  </a:cubicBezTo>
                  <a:cubicBezTo>
                    <a:pt x="11913" y="916"/>
                    <a:pt x="11440" y="716"/>
                    <a:pt x="10896" y="716"/>
                  </a:cubicBezTo>
                  <a:lnTo>
                    <a:pt x="2038" y="716"/>
                  </a:lnTo>
                  <a:cubicBezTo>
                    <a:pt x="1494" y="716"/>
                    <a:pt x="1021" y="916"/>
                    <a:pt x="613" y="1324"/>
                  </a:cubicBezTo>
                  <a:cubicBezTo>
                    <a:pt x="204" y="1728"/>
                    <a:pt x="0" y="2204"/>
                    <a:pt x="0" y="2749"/>
                  </a:cubicBezTo>
                  <a:lnTo>
                    <a:pt x="0" y="55947"/>
                  </a:lnTo>
                  <a:cubicBezTo>
                    <a:pt x="0" y="56492"/>
                    <a:pt x="204" y="56980"/>
                    <a:pt x="613" y="57424"/>
                  </a:cubicBezTo>
                  <a:cubicBezTo>
                    <a:pt x="1021" y="57864"/>
                    <a:pt x="1494" y="58084"/>
                    <a:pt x="2038" y="58084"/>
                  </a:cubicBezTo>
                  <a:lnTo>
                    <a:pt x="11404" y="58084"/>
                  </a:lnTo>
                  <a:cubicBezTo>
                    <a:pt x="11945" y="58084"/>
                    <a:pt x="12421" y="57864"/>
                    <a:pt x="12830" y="57424"/>
                  </a:cubicBezTo>
                  <a:cubicBezTo>
                    <a:pt x="13234" y="56980"/>
                    <a:pt x="13438" y="56492"/>
                    <a:pt x="13438" y="55947"/>
                  </a:cubicBezTo>
                  <a:lnTo>
                    <a:pt x="13438" y="15055"/>
                  </a:lnTo>
                  <a:cubicBezTo>
                    <a:pt x="15613" y="13903"/>
                    <a:pt x="17627" y="13007"/>
                    <a:pt x="19497" y="12358"/>
                  </a:cubicBezTo>
                  <a:cubicBezTo>
                    <a:pt x="21363" y="11718"/>
                    <a:pt x="23181" y="11394"/>
                    <a:pt x="24943" y="11394"/>
                  </a:cubicBezTo>
                  <a:cubicBezTo>
                    <a:pt x="26913" y="11394"/>
                    <a:pt x="28475" y="11582"/>
                    <a:pt x="29628" y="11954"/>
                  </a:cubicBezTo>
                  <a:cubicBezTo>
                    <a:pt x="30781" y="12326"/>
                    <a:pt x="31646" y="12934"/>
                    <a:pt x="32222" y="13783"/>
                  </a:cubicBezTo>
                  <a:cubicBezTo>
                    <a:pt x="32799" y="14631"/>
                    <a:pt x="33171" y="15783"/>
                    <a:pt x="33343" y="17240"/>
                  </a:cubicBezTo>
                  <a:cubicBezTo>
                    <a:pt x="33512" y="18704"/>
                    <a:pt x="33596" y="20552"/>
                    <a:pt x="33596" y="22789"/>
                  </a:cubicBezTo>
                  <a:lnTo>
                    <a:pt x="33596" y="55948"/>
                  </a:lnTo>
                  <a:cubicBezTo>
                    <a:pt x="33596" y="56492"/>
                    <a:pt x="33800" y="56980"/>
                    <a:pt x="34208" y="57424"/>
                  </a:cubicBezTo>
                  <a:cubicBezTo>
                    <a:pt x="34617" y="57864"/>
                    <a:pt x="35093" y="58084"/>
                    <a:pt x="35634" y="58084"/>
                  </a:cubicBezTo>
                  <a:lnTo>
                    <a:pt x="45000" y="58084"/>
                  </a:lnTo>
                  <a:cubicBezTo>
                    <a:pt x="45544" y="58084"/>
                    <a:pt x="46017" y="57864"/>
                    <a:pt x="46425" y="57424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19" name="Freeform 118">
              <a:extLst>
                <a:ext uri="{FF2B5EF4-FFF2-40B4-BE49-F238E27FC236}">
                  <a16:creationId xmlns:a16="http://schemas.microsoft.com/office/drawing/2014/main" id="{CA5B196B-78FB-FF3B-1D37-FFA4DB7A5FA4}"/>
                </a:ext>
              </a:extLst>
            </p:cNvPr>
            <p:cNvSpPr/>
            <p:nvPr/>
          </p:nvSpPr>
          <p:spPr>
            <a:xfrm>
              <a:off x="10915443" y="6334180"/>
              <a:ext cx="36650" cy="70186"/>
            </a:xfrm>
            <a:custGeom>
              <a:avLst/>
              <a:gdLst>
                <a:gd name="connsiteX0" fmla="*/ 609 w 36650"/>
                <a:gd name="connsiteY0" fmla="*/ 12614 h 70186"/>
                <a:gd name="connsiteX1" fmla="*/ 0 w 36650"/>
                <a:gd name="connsiteY1" fmla="*/ 14039 h 70186"/>
                <a:gd name="connsiteX2" fmla="*/ 0 w 36650"/>
                <a:gd name="connsiteY2" fmla="*/ 18615 h 70186"/>
                <a:gd name="connsiteX3" fmla="*/ 609 w 36650"/>
                <a:gd name="connsiteY3" fmla="*/ 19940 h 70186"/>
                <a:gd name="connsiteX4" fmla="*/ 2034 w 36650"/>
                <a:gd name="connsiteY4" fmla="*/ 20648 h 70186"/>
                <a:gd name="connsiteX5" fmla="*/ 11604 w 36650"/>
                <a:gd name="connsiteY5" fmla="*/ 22072 h 70186"/>
                <a:gd name="connsiteX6" fmla="*/ 11604 w 36650"/>
                <a:gd name="connsiteY6" fmla="*/ 54011 h 70186"/>
                <a:gd name="connsiteX7" fmla="*/ 12521 w 36650"/>
                <a:gd name="connsiteY7" fmla="*/ 62305 h 70186"/>
                <a:gd name="connsiteX8" fmla="*/ 15368 w 36650"/>
                <a:gd name="connsiteY8" fmla="*/ 67238 h 70186"/>
                <a:gd name="connsiteX9" fmla="*/ 20410 w 36650"/>
                <a:gd name="connsiteY9" fmla="*/ 69578 h 70186"/>
                <a:gd name="connsiteX10" fmla="*/ 27793 w 36650"/>
                <a:gd name="connsiteY10" fmla="*/ 70186 h 70186"/>
                <a:gd name="connsiteX11" fmla="*/ 31201 w 36650"/>
                <a:gd name="connsiteY11" fmla="*/ 69982 h 70186"/>
                <a:gd name="connsiteX12" fmla="*/ 34713 w 36650"/>
                <a:gd name="connsiteY12" fmla="*/ 69474 h 70186"/>
                <a:gd name="connsiteX13" fmla="*/ 36651 w 36650"/>
                <a:gd name="connsiteY13" fmla="*/ 67642 h 70186"/>
                <a:gd name="connsiteX14" fmla="*/ 36651 w 36650"/>
                <a:gd name="connsiteY14" fmla="*/ 61236 h 70186"/>
                <a:gd name="connsiteX15" fmla="*/ 34493 w 36650"/>
                <a:gd name="connsiteY15" fmla="*/ 59712 h 70186"/>
                <a:gd name="connsiteX16" fmla="*/ 29047 w 36650"/>
                <a:gd name="connsiteY16" fmla="*/ 59712 h 70186"/>
                <a:gd name="connsiteX17" fmla="*/ 26840 w 36650"/>
                <a:gd name="connsiteY17" fmla="*/ 59556 h 70186"/>
                <a:gd name="connsiteX18" fmla="*/ 25659 w 36650"/>
                <a:gd name="connsiteY18" fmla="*/ 58792 h 70186"/>
                <a:gd name="connsiteX19" fmla="*/ 25142 w 36650"/>
                <a:gd name="connsiteY19" fmla="*/ 57068 h 70186"/>
                <a:gd name="connsiteX20" fmla="*/ 25042 w 36650"/>
                <a:gd name="connsiteY20" fmla="*/ 54011 h 70186"/>
                <a:gd name="connsiteX21" fmla="*/ 25042 w 36650"/>
                <a:gd name="connsiteY21" fmla="*/ 22072 h 70186"/>
                <a:gd name="connsiteX22" fmla="*/ 34288 w 36650"/>
                <a:gd name="connsiteY22" fmla="*/ 22072 h 70186"/>
                <a:gd name="connsiteX23" fmla="*/ 35726 w 36650"/>
                <a:gd name="connsiteY23" fmla="*/ 21464 h 70186"/>
                <a:gd name="connsiteX24" fmla="*/ 36343 w 36650"/>
                <a:gd name="connsiteY24" fmla="*/ 20040 h 70186"/>
                <a:gd name="connsiteX25" fmla="*/ 36343 w 36650"/>
                <a:gd name="connsiteY25" fmla="*/ 14039 h 70186"/>
                <a:gd name="connsiteX26" fmla="*/ 35726 w 36650"/>
                <a:gd name="connsiteY26" fmla="*/ 12614 h 70186"/>
                <a:gd name="connsiteX27" fmla="*/ 34288 w 36650"/>
                <a:gd name="connsiteY27" fmla="*/ 12006 h 70186"/>
                <a:gd name="connsiteX28" fmla="*/ 25042 w 36650"/>
                <a:gd name="connsiteY28" fmla="*/ 12006 h 70186"/>
                <a:gd name="connsiteX29" fmla="*/ 25042 w 36650"/>
                <a:gd name="connsiteY29" fmla="*/ 1524 h 70186"/>
                <a:gd name="connsiteX30" fmla="*/ 23429 w 36650"/>
                <a:gd name="connsiteY30" fmla="*/ 0 h 70186"/>
                <a:gd name="connsiteX31" fmla="*/ 23024 w 36650"/>
                <a:gd name="connsiteY31" fmla="*/ 0 h 70186"/>
                <a:gd name="connsiteX32" fmla="*/ 13622 w 36650"/>
                <a:gd name="connsiteY32" fmla="*/ 1628 h 70186"/>
                <a:gd name="connsiteX33" fmla="*/ 12209 w 36650"/>
                <a:gd name="connsiteY33" fmla="*/ 2340 h 70186"/>
                <a:gd name="connsiteX34" fmla="*/ 11604 w 36650"/>
                <a:gd name="connsiteY34" fmla="*/ 3661 h 70186"/>
                <a:gd name="connsiteX35" fmla="*/ 11604 w 36650"/>
                <a:gd name="connsiteY35" fmla="*/ 12006 h 70186"/>
                <a:gd name="connsiteX36" fmla="*/ 2034 w 36650"/>
                <a:gd name="connsiteY36" fmla="*/ 12006 h 70186"/>
                <a:gd name="connsiteX37" fmla="*/ 608 w 36650"/>
                <a:gd name="connsiteY37" fmla="*/ 12614 h 7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0" h="70186">
                  <a:moveTo>
                    <a:pt x="609" y="12614"/>
                  </a:moveTo>
                  <a:cubicBezTo>
                    <a:pt x="200" y="13018"/>
                    <a:pt x="0" y="13494"/>
                    <a:pt x="0" y="14039"/>
                  </a:cubicBezTo>
                  <a:lnTo>
                    <a:pt x="0" y="18615"/>
                  </a:lnTo>
                  <a:cubicBezTo>
                    <a:pt x="0" y="19160"/>
                    <a:pt x="200" y="19600"/>
                    <a:pt x="609" y="19940"/>
                  </a:cubicBezTo>
                  <a:cubicBezTo>
                    <a:pt x="1017" y="20280"/>
                    <a:pt x="1489" y="20516"/>
                    <a:pt x="2034" y="20648"/>
                  </a:cubicBezTo>
                  <a:lnTo>
                    <a:pt x="11604" y="22072"/>
                  </a:lnTo>
                  <a:lnTo>
                    <a:pt x="11604" y="54011"/>
                  </a:lnTo>
                  <a:cubicBezTo>
                    <a:pt x="11604" y="57408"/>
                    <a:pt x="11909" y="60168"/>
                    <a:pt x="12521" y="62305"/>
                  </a:cubicBezTo>
                  <a:cubicBezTo>
                    <a:pt x="13130" y="64441"/>
                    <a:pt x="14079" y="66085"/>
                    <a:pt x="15368" y="67238"/>
                  </a:cubicBezTo>
                  <a:cubicBezTo>
                    <a:pt x="16658" y="68390"/>
                    <a:pt x="18340" y="69170"/>
                    <a:pt x="20410" y="69578"/>
                  </a:cubicBezTo>
                  <a:cubicBezTo>
                    <a:pt x="22480" y="69982"/>
                    <a:pt x="24943" y="70186"/>
                    <a:pt x="27793" y="70186"/>
                  </a:cubicBezTo>
                  <a:cubicBezTo>
                    <a:pt x="28943" y="70186"/>
                    <a:pt x="30080" y="70118"/>
                    <a:pt x="31201" y="69982"/>
                  </a:cubicBezTo>
                  <a:cubicBezTo>
                    <a:pt x="32322" y="69846"/>
                    <a:pt x="33491" y="69678"/>
                    <a:pt x="34713" y="69474"/>
                  </a:cubicBezTo>
                  <a:cubicBezTo>
                    <a:pt x="36002" y="69274"/>
                    <a:pt x="36651" y="68662"/>
                    <a:pt x="36651" y="67642"/>
                  </a:cubicBezTo>
                  <a:lnTo>
                    <a:pt x="36651" y="61236"/>
                  </a:lnTo>
                  <a:cubicBezTo>
                    <a:pt x="36651" y="60216"/>
                    <a:pt x="35926" y="59712"/>
                    <a:pt x="34493" y="59712"/>
                  </a:cubicBezTo>
                  <a:lnTo>
                    <a:pt x="29047" y="59712"/>
                  </a:lnTo>
                  <a:cubicBezTo>
                    <a:pt x="28090" y="59712"/>
                    <a:pt x="27353" y="59660"/>
                    <a:pt x="26840" y="59556"/>
                  </a:cubicBezTo>
                  <a:cubicBezTo>
                    <a:pt x="26328" y="59456"/>
                    <a:pt x="25931" y="59200"/>
                    <a:pt x="25659" y="58792"/>
                  </a:cubicBezTo>
                  <a:cubicBezTo>
                    <a:pt x="25383" y="58388"/>
                    <a:pt x="25211" y="57812"/>
                    <a:pt x="25142" y="57068"/>
                  </a:cubicBezTo>
                  <a:cubicBezTo>
                    <a:pt x="25075" y="56319"/>
                    <a:pt x="25042" y="55303"/>
                    <a:pt x="25042" y="54011"/>
                  </a:cubicBezTo>
                  <a:lnTo>
                    <a:pt x="25042" y="22072"/>
                  </a:lnTo>
                  <a:lnTo>
                    <a:pt x="34288" y="22072"/>
                  </a:lnTo>
                  <a:cubicBezTo>
                    <a:pt x="34833" y="22072"/>
                    <a:pt x="35313" y="21872"/>
                    <a:pt x="35726" y="21464"/>
                  </a:cubicBezTo>
                  <a:cubicBezTo>
                    <a:pt x="36134" y="21056"/>
                    <a:pt x="36343" y="20584"/>
                    <a:pt x="36343" y="20040"/>
                  </a:cubicBezTo>
                  <a:lnTo>
                    <a:pt x="36343" y="14039"/>
                  </a:lnTo>
                  <a:cubicBezTo>
                    <a:pt x="36343" y="13495"/>
                    <a:pt x="36134" y="13019"/>
                    <a:pt x="35726" y="12614"/>
                  </a:cubicBezTo>
                  <a:cubicBezTo>
                    <a:pt x="35313" y="12206"/>
                    <a:pt x="34833" y="12006"/>
                    <a:pt x="34288" y="12006"/>
                  </a:cubicBezTo>
                  <a:lnTo>
                    <a:pt x="25042" y="12006"/>
                  </a:lnTo>
                  <a:lnTo>
                    <a:pt x="25042" y="1524"/>
                  </a:lnTo>
                  <a:cubicBezTo>
                    <a:pt x="25042" y="508"/>
                    <a:pt x="24502" y="0"/>
                    <a:pt x="23429" y="0"/>
                  </a:cubicBezTo>
                  <a:lnTo>
                    <a:pt x="23024" y="0"/>
                  </a:lnTo>
                  <a:lnTo>
                    <a:pt x="13622" y="1628"/>
                  </a:lnTo>
                  <a:cubicBezTo>
                    <a:pt x="13086" y="1764"/>
                    <a:pt x="12613" y="2000"/>
                    <a:pt x="12209" y="2340"/>
                  </a:cubicBezTo>
                  <a:cubicBezTo>
                    <a:pt x="11804" y="2677"/>
                    <a:pt x="11604" y="3121"/>
                    <a:pt x="11604" y="3661"/>
                  </a:cubicBezTo>
                  <a:lnTo>
                    <a:pt x="11604" y="12006"/>
                  </a:lnTo>
                  <a:lnTo>
                    <a:pt x="2034" y="12006"/>
                  </a:lnTo>
                  <a:cubicBezTo>
                    <a:pt x="1489" y="12006"/>
                    <a:pt x="1017" y="12206"/>
                    <a:pt x="608" y="12614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0" name="Freeform 119">
              <a:extLst>
                <a:ext uri="{FF2B5EF4-FFF2-40B4-BE49-F238E27FC236}">
                  <a16:creationId xmlns:a16="http://schemas.microsoft.com/office/drawing/2014/main" id="{C112A54A-83D3-1914-8EF8-FDFAB062F8A0}"/>
                </a:ext>
              </a:extLst>
            </p:cNvPr>
            <p:cNvSpPr/>
            <p:nvPr/>
          </p:nvSpPr>
          <p:spPr>
            <a:xfrm>
              <a:off x="10959525" y="6345470"/>
              <a:ext cx="48559" cy="58895"/>
            </a:xfrm>
            <a:custGeom>
              <a:avLst/>
              <a:gdLst>
                <a:gd name="connsiteX0" fmla="*/ 8448 w 48559"/>
                <a:gd name="connsiteY0" fmla="*/ 53659 h 58895"/>
                <a:gd name="connsiteX1" fmla="*/ 16441 w 48559"/>
                <a:gd name="connsiteY1" fmla="*/ 57728 h 58895"/>
                <a:gd name="connsiteX2" fmla="*/ 24637 w 48559"/>
                <a:gd name="connsiteY2" fmla="*/ 58896 h 58895"/>
                <a:gd name="connsiteX3" fmla="*/ 30692 w 48559"/>
                <a:gd name="connsiteY3" fmla="*/ 58796 h 58895"/>
                <a:gd name="connsiteX4" fmla="*/ 35477 w 48559"/>
                <a:gd name="connsiteY4" fmla="*/ 58492 h 58895"/>
                <a:gd name="connsiteX5" fmla="*/ 39805 w 48559"/>
                <a:gd name="connsiteY5" fmla="*/ 57984 h 58895"/>
                <a:gd name="connsiteX6" fmla="*/ 44386 w 48559"/>
                <a:gd name="connsiteY6" fmla="*/ 57168 h 58895"/>
                <a:gd name="connsiteX7" fmla="*/ 46168 w 48559"/>
                <a:gd name="connsiteY7" fmla="*/ 56356 h 58895"/>
                <a:gd name="connsiteX8" fmla="*/ 46525 w 48559"/>
                <a:gd name="connsiteY8" fmla="*/ 54523 h 58895"/>
                <a:gd name="connsiteX9" fmla="*/ 46525 w 48559"/>
                <a:gd name="connsiteY9" fmla="*/ 47810 h 58895"/>
                <a:gd name="connsiteX10" fmla="*/ 46016 w 48559"/>
                <a:gd name="connsiteY10" fmla="*/ 46642 h 58895"/>
                <a:gd name="connsiteX11" fmla="*/ 44691 w 48559"/>
                <a:gd name="connsiteY11" fmla="*/ 46285 h 58895"/>
                <a:gd name="connsiteX12" fmla="*/ 44387 w 48559"/>
                <a:gd name="connsiteY12" fmla="*/ 46285 h 58895"/>
                <a:gd name="connsiteX13" fmla="*/ 36190 w 48559"/>
                <a:gd name="connsiteY13" fmla="*/ 46946 h 58895"/>
                <a:gd name="connsiteX14" fmla="*/ 25655 w 48559"/>
                <a:gd name="connsiteY14" fmla="*/ 47302 h 58895"/>
                <a:gd name="connsiteX15" fmla="*/ 19596 w 48559"/>
                <a:gd name="connsiteY15" fmla="*/ 46129 h 58895"/>
                <a:gd name="connsiteX16" fmla="*/ 15828 w 48559"/>
                <a:gd name="connsiteY16" fmla="*/ 43081 h 58895"/>
                <a:gd name="connsiteX17" fmla="*/ 13946 w 48559"/>
                <a:gd name="connsiteY17" fmla="*/ 38908 h 58895"/>
                <a:gd name="connsiteX18" fmla="*/ 13438 w 48559"/>
                <a:gd name="connsiteY18" fmla="*/ 34383 h 58895"/>
                <a:gd name="connsiteX19" fmla="*/ 13438 w 48559"/>
                <a:gd name="connsiteY19" fmla="*/ 34079 h 58895"/>
                <a:gd name="connsiteX20" fmla="*/ 46533 w 48559"/>
                <a:gd name="connsiteY20" fmla="*/ 34079 h 58895"/>
                <a:gd name="connsiteX21" fmla="*/ 48559 w 48559"/>
                <a:gd name="connsiteY21" fmla="*/ 31534 h 58895"/>
                <a:gd name="connsiteX22" fmla="*/ 48559 w 48559"/>
                <a:gd name="connsiteY22" fmla="*/ 25837 h 58895"/>
                <a:gd name="connsiteX23" fmla="*/ 46986 w 48559"/>
                <a:gd name="connsiteY23" fmla="*/ 15415 h 58895"/>
                <a:gd name="connsiteX24" fmla="*/ 42365 w 48559"/>
                <a:gd name="connsiteY24" fmla="*/ 7221 h 58895"/>
                <a:gd name="connsiteX25" fmla="*/ 34793 w 48559"/>
                <a:gd name="connsiteY25" fmla="*/ 1884 h 58895"/>
                <a:gd name="connsiteX26" fmla="*/ 24382 w 48559"/>
                <a:gd name="connsiteY26" fmla="*/ 0 h 58895"/>
                <a:gd name="connsiteX27" fmla="*/ 14019 w 48559"/>
                <a:gd name="connsiteY27" fmla="*/ 1832 h 58895"/>
                <a:gd name="connsiteX28" fmla="*/ 6351 w 48559"/>
                <a:gd name="connsiteY28" fmla="*/ 7021 h 58895"/>
                <a:gd name="connsiteX29" fmla="*/ 1626 w 48559"/>
                <a:gd name="connsiteY29" fmla="*/ 15159 h 58895"/>
                <a:gd name="connsiteX30" fmla="*/ 0 w 48559"/>
                <a:gd name="connsiteY30" fmla="*/ 25837 h 58895"/>
                <a:gd name="connsiteX31" fmla="*/ 0 w 48559"/>
                <a:gd name="connsiteY31" fmla="*/ 33367 h 58895"/>
                <a:gd name="connsiteX32" fmla="*/ 2391 w 48559"/>
                <a:gd name="connsiteY32" fmla="*/ 45825 h 58895"/>
                <a:gd name="connsiteX33" fmla="*/ 8449 w 48559"/>
                <a:gd name="connsiteY33" fmla="*/ 53659 h 58895"/>
                <a:gd name="connsiteX34" fmla="*/ 13539 w 48559"/>
                <a:gd name="connsiteY34" fmla="*/ 24109 h 58895"/>
                <a:gd name="connsiteX35" fmla="*/ 16594 w 48559"/>
                <a:gd name="connsiteY35" fmla="*/ 14803 h 58895"/>
                <a:gd name="connsiteX36" fmla="*/ 24430 w 48559"/>
                <a:gd name="connsiteY36" fmla="*/ 11598 h 58895"/>
                <a:gd name="connsiteX37" fmla="*/ 32170 w 48559"/>
                <a:gd name="connsiteY37" fmla="*/ 14851 h 58895"/>
                <a:gd name="connsiteX38" fmla="*/ 35121 w 48559"/>
                <a:gd name="connsiteY38" fmla="*/ 24109 h 58895"/>
                <a:gd name="connsiteX39" fmla="*/ 35121 w 48559"/>
                <a:gd name="connsiteY39" fmla="*/ 24517 h 58895"/>
                <a:gd name="connsiteX40" fmla="*/ 13539 w 48559"/>
                <a:gd name="connsiteY40" fmla="*/ 24517 h 58895"/>
                <a:gd name="connsiteX41" fmla="*/ 13539 w 48559"/>
                <a:gd name="connsiteY41" fmla="*/ 24109 h 58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8559" h="58895">
                  <a:moveTo>
                    <a:pt x="8448" y="53659"/>
                  </a:moveTo>
                  <a:cubicBezTo>
                    <a:pt x="10891" y="55591"/>
                    <a:pt x="13554" y="56947"/>
                    <a:pt x="16441" y="57728"/>
                  </a:cubicBezTo>
                  <a:cubicBezTo>
                    <a:pt x="19323" y="58508"/>
                    <a:pt x="22054" y="58896"/>
                    <a:pt x="24637" y="58896"/>
                  </a:cubicBezTo>
                  <a:cubicBezTo>
                    <a:pt x="26940" y="58896"/>
                    <a:pt x="28962" y="58864"/>
                    <a:pt x="30692" y="58796"/>
                  </a:cubicBezTo>
                  <a:cubicBezTo>
                    <a:pt x="32421" y="58728"/>
                    <a:pt x="34015" y="58628"/>
                    <a:pt x="35477" y="58492"/>
                  </a:cubicBezTo>
                  <a:cubicBezTo>
                    <a:pt x="36938" y="58356"/>
                    <a:pt x="38380" y="58188"/>
                    <a:pt x="39805" y="57984"/>
                  </a:cubicBezTo>
                  <a:cubicBezTo>
                    <a:pt x="41231" y="57780"/>
                    <a:pt x="42757" y="57508"/>
                    <a:pt x="44386" y="57168"/>
                  </a:cubicBezTo>
                  <a:cubicBezTo>
                    <a:pt x="45335" y="57032"/>
                    <a:pt x="45928" y="56763"/>
                    <a:pt x="46168" y="56356"/>
                  </a:cubicBezTo>
                  <a:cubicBezTo>
                    <a:pt x="46404" y="55947"/>
                    <a:pt x="46525" y="55339"/>
                    <a:pt x="46525" y="54523"/>
                  </a:cubicBezTo>
                  <a:lnTo>
                    <a:pt x="46525" y="47810"/>
                  </a:lnTo>
                  <a:cubicBezTo>
                    <a:pt x="46525" y="47270"/>
                    <a:pt x="46352" y="46882"/>
                    <a:pt x="46016" y="46642"/>
                  </a:cubicBezTo>
                  <a:cubicBezTo>
                    <a:pt x="45676" y="46406"/>
                    <a:pt x="45235" y="46285"/>
                    <a:pt x="44691" y="46285"/>
                  </a:cubicBezTo>
                  <a:lnTo>
                    <a:pt x="44387" y="46285"/>
                  </a:lnTo>
                  <a:cubicBezTo>
                    <a:pt x="42212" y="46489"/>
                    <a:pt x="39481" y="46710"/>
                    <a:pt x="36190" y="46946"/>
                  </a:cubicBezTo>
                  <a:cubicBezTo>
                    <a:pt x="32898" y="47186"/>
                    <a:pt x="29387" y="47302"/>
                    <a:pt x="25655" y="47302"/>
                  </a:cubicBezTo>
                  <a:cubicBezTo>
                    <a:pt x="23208" y="47302"/>
                    <a:pt x="21190" y="46913"/>
                    <a:pt x="19596" y="46129"/>
                  </a:cubicBezTo>
                  <a:cubicBezTo>
                    <a:pt x="18003" y="45353"/>
                    <a:pt x="16745" y="44337"/>
                    <a:pt x="15828" y="43081"/>
                  </a:cubicBezTo>
                  <a:cubicBezTo>
                    <a:pt x="14911" y="41828"/>
                    <a:pt x="14287" y="40436"/>
                    <a:pt x="13946" y="38908"/>
                  </a:cubicBezTo>
                  <a:cubicBezTo>
                    <a:pt x="13606" y="37384"/>
                    <a:pt x="13438" y="35879"/>
                    <a:pt x="13438" y="34383"/>
                  </a:cubicBezTo>
                  <a:lnTo>
                    <a:pt x="13438" y="34079"/>
                  </a:lnTo>
                  <a:lnTo>
                    <a:pt x="46533" y="34079"/>
                  </a:lnTo>
                  <a:cubicBezTo>
                    <a:pt x="47883" y="34079"/>
                    <a:pt x="48559" y="33231"/>
                    <a:pt x="48559" y="31534"/>
                  </a:cubicBezTo>
                  <a:lnTo>
                    <a:pt x="48559" y="25837"/>
                  </a:lnTo>
                  <a:cubicBezTo>
                    <a:pt x="48559" y="22040"/>
                    <a:pt x="48035" y="18564"/>
                    <a:pt x="46986" y="15415"/>
                  </a:cubicBezTo>
                  <a:cubicBezTo>
                    <a:pt x="45937" y="12258"/>
                    <a:pt x="44395" y="9530"/>
                    <a:pt x="42365" y="7221"/>
                  </a:cubicBezTo>
                  <a:cubicBezTo>
                    <a:pt x="40327" y="4921"/>
                    <a:pt x="37804" y="3141"/>
                    <a:pt x="34793" y="1884"/>
                  </a:cubicBezTo>
                  <a:cubicBezTo>
                    <a:pt x="31778" y="628"/>
                    <a:pt x="28310" y="0"/>
                    <a:pt x="24382" y="0"/>
                  </a:cubicBezTo>
                  <a:cubicBezTo>
                    <a:pt x="20518" y="0"/>
                    <a:pt x="17066" y="612"/>
                    <a:pt x="14019" y="1832"/>
                  </a:cubicBezTo>
                  <a:cubicBezTo>
                    <a:pt x="10968" y="3053"/>
                    <a:pt x="8413" y="4781"/>
                    <a:pt x="6351" y="7021"/>
                  </a:cubicBezTo>
                  <a:cubicBezTo>
                    <a:pt x="4281" y="9258"/>
                    <a:pt x="2707" y="11970"/>
                    <a:pt x="1626" y="15159"/>
                  </a:cubicBezTo>
                  <a:cubicBezTo>
                    <a:pt x="537" y="18348"/>
                    <a:pt x="0" y="21904"/>
                    <a:pt x="0" y="25837"/>
                  </a:cubicBezTo>
                  <a:lnTo>
                    <a:pt x="0" y="33367"/>
                  </a:lnTo>
                  <a:cubicBezTo>
                    <a:pt x="0" y="38388"/>
                    <a:pt x="793" y="42536"/>
                    <a:pt x="2391" y="45825"/>
                  </a:cubicBezTo>
                  <a:cubicBezTo>
                    <a:pt x="3984" y="49118"/>
                    <a:pt x="6006" y="51726"/>
                    <a:pt x="8449" y="53659"/>
                  </a:cubicBezTo>
                  <a:moveTo>
                    <a:pt x="13539" y="24109"/>
                  </a:moveTo>
                  <a:cubicBezTo>
                    <a:pt x="13539" y="20040"/>
                    <a:pt x="14555" y="16939"/>
                    <a:pt x="16594" y="14803"/>
                  </a:cubicBezTo>
                  <a:cubicBezTo>
                    <a:pt x="18628" y="12666"/>
                    <a:pt x="21243" y="11598"/>
                    <a:pt x="24430" y="11598"/>
                  </a:cubicBezTo>
                  <a:cubicBezTo>
                    <a:pt x="27621" y="11598"/>
                    <a:pt x="30200" y="12682"/>
                    <a:pt x="32170" y="14851"/>
                  </a:cubicBezTo>
                  <a:cubicBezTo>
                    <a:pt x="34136" y="17023"/>
                    <a:pt x="35121" y="20108"/>
                    <a:pt x="35121" y="24109"/>
                  </a:cubicBezTo>
                  <a:lnTo>
                    <a:pt x="35121" y="24517"/>
                  </a:lnTo>
                  <a:lnTo>
                    <a:pt x="13539" y="24517"/>
                  </a:lnTo>
                  <a:lnTo>
                    <a:pt x="13539" y="24109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1" name="Freeform 120">
              <a:extLst>
                <a:ext uri="{FF2B5EF4-FFF2-40B4-BE49-F238E27FC236}">
                  <a16:creationId xmlns:a16="http://schemas.microsoft.com/office/drawing/2014/main" id="{310647EC-D2A0-589F-044F-532FFADC5D52}"/>
                </a:ext>
              </a:extLst>
            </p:cNvPr>
            <p:cNvSpPr/>
            <p:nvPr/>
          </p:nvSpPr>
          <p:spPr>
            <a:xfrm>
              <a:off x="11019692" y="6345470"/>
              <a:ext cx="29518" cy="58084"/>
            </a:xfrm>
            <a:custGeom>
              <a:avLst/>
              <a:gdLst>
                <a:gd name="connsiteX0" fmla="*/ 12825 w 29518"/>
                <a:gd name="connsiteY0" fmla="*/ 57424 h 58084"/>
                <a:gd name="connsiteX1" fmla="*/ 13434 w 29518"/>
                <a:gd name="connsiteY1" fmla="*/ 55948 h 58084"/>
                <a:gd name="connsiteX2" fmla="*/ 13434 w 29518"/>
                <a:gd name="connsiteY2" fmla="*/ 15055 h 58084"/>
                <a:gd name="connsiteX3" fmla="*/ 20005 w 29518"/>
                <a:gd name="connsiteY3" fmla="*/ 12359 h 58084"/>
                <a:gd name="connsiteX4" fmla="*/ 27485 w 29518"/>
                <a:gd name="connsiteY4" fmla="*/ 11394 h 58084"/>
                <a:gd name="connsiteX5" fmla="*/ 28910 w 29518"/>
                <a:gd name="connsiteY5" fmla="*/ 10782 h 58084"/>
                <a:gd name="connsiteX6" fmla="*/ 29519 w 29518"/>
                <a:gd name="connsiteY6" fmla="*/ 9358 h 58084"/>
                <a:gd name="connsiteX7" fmla="*/ 29519 w 29518"/>
                <a:gd name="connsiteY7" fmla="*/ 2036 h 58084"/>
                <a:gd name="connsiteX8" fmla="*/ 28910 w 29518"/>
                <a:gd name="connsiteY8" fmla="*/ 608 h 58084"/>
                <a:gd name="connsiteX9" fmla="*/ 27485 w 29518"/>
                <a:gd name="connsiteY9" fmla="*/ 0 h 58084"/>
                <a:gd name="connsiteX10" fmla="*/ 20566 w 29518"/>
                <a:gd name="connsiteY10" fmla="*/ 964 h 58084"/>
                <a:gd name="connsiteX11" fmla="*/ 12929 w 29518"/>
                <a:gd name="connsiteY11" fmla="*/ 4885 h 58084"/>
                <a:gd name="connsiteX12" fmla="*/ 12929 w 29518"/>
                <a:gd name="connsiteY12" fmla="*/ 2749 h 58084"/>
                <a:gd name="connsiteX13" fmla="*/ 12317 w 29518"/>
                <a:gd name="connsiteY13" fmla="*/ 1324 h 58084"/>
                <a:gd name="connsiteX14" fmla="*/ 10891 w 29518"/>
                <a:gd name="connsiteY14" fmla="*/ 716 h 58084"/>
                <a:gd name="connsiteX15" fmla="*/ 2034 w 29518"/>
                <a:gd name="connsiteY15" fmla="*/ 716 h 58084"/>
                <a:gd name="connsiteX16" fmla="*/ 609 w 29518"/>
                <a:gd name="connsiteY16" fmla="*/ 1324 h 58084"/>
                <a:gd name="connsiteX17" fmla="*/ 0 w 29518"/>
                <a:gd name="connsiteY17" fmla="*/ 2749 h 58084"/>
                <a:gd name="connsiteX18" fmla="*/ 0 w 29518"/>
                <a:gd name="connsiteY18" fmla="*/ 55948 h 58084"/>
                <a:gd name="connsiteX19" fmla="*/ 609 w 29518"/>
                <a:gd name="connsiteY19" fmla="*/ 57424 h 58084"/>
                <a:gd name="connsiteX20" fmla="*/ 2034 w 29518"/>
                <a:gd name="connsiteY20" fmla="*/ 58084 h 58084"/>
                <a:gd name="connsiteX21" fmla="*/ 11400 w 29518"/>
                <a:gd name="connsiteY21" fmla="*/ 58084 h 58084"/>
                <a:gd name="connsiteX22" fmla="*/ 12825 w 29518"/>
                <a:gd name="connsiteY22" fmla="*/ 57424 h 5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518" h="58084">
                  <a:moveTo>
                    <a:pt x="12825" y="57424"/>
                  </a:moveTo>
                  <a:cubicBezTo>
                    <a:pt x="13230" y="56980"/>
                    <a:pt x="13434" y="56492"/>
                    <a:pt x="13434" y="55948"/>
                  </a:cubicBezTo>
                  <a:lnTo>
                    <a:pt x="13434" y="15055"/>
                  </a:lnTo>
                  <a:cubicBezTo>
                    <a:pt x="15608" y="13903"/>
                    <a:pt x="17798" y="13007"/>
                    <a:pt x="20005" y="12359"/>
                  </a:cubicBezTo>
                  <a:cubicBezTo>
                    <a:pt x="22207" y="11719"/>
                    <a:pt x="24702" y="11394"/>
                    <a:pt x="27485" y="11394"/>
                  </a:cubicBezTo>
                  <a:cubicBezTo>
                    <a:pt x="28030" y="11394"/>
                    <a:pt x="28506" y="11190"/>
                    <a:pt x="28910" y="10782"/>
                  </a:cubicBezTo>
                  <a:cubicBezTo>
                    <a:pt x="29319" y="10378"/>
                    <a:pt x="29519" y="9906"/>
                    <a:pt x="29519" y="9358"/>
                  </a:cubicBezTo>
                  <a:lnTo>
                    <a:pt x="29519" y="2036"/>
                  </a:lnTo>
                  <a:cubicBezTo>
                    <a:pt x="29519" y="1492"/>
                    <a:pt x="29319" y="1016"/>
                    <a:pt x="28910" y="608"/>
                  </a:cubicBezTo>
                  <a:cubicBezTo>
                    <a:pt x="28506" y="204"/>
                    <a:pt x="28029" y="0"/>
                    <a:pt x="27485" y="0"/>
                  </a:cubicBezTo>
                  <a:cubicBezTo>
                    <a:pt x="25447" y="0"/>
                    <a:pt x="23140" y="324"/>
                    <a:pt x="20566" y="964"/>
                  </a:cubicBezTo>
                  <a:cubicBezTo>
                    <a:pt x="17987" y="1612"/>
                    <a:pt x="15436" y="2917"/>
                    <a:pt x="12929" y="4885"/>
                  </a:cubicBezTo>
                  <a:lnTo>
                    <a:pt x="12929" y="2749"/>
                  </a:lnTo>
                  <a:cubicBezTo>
                    <a:pt x="12929" y="2205"/>
                    <a:pt x="12721" y="1728"/>
                    <a:pt x="12317" y="1324"/>
                  </a:cubicBezTo>
                  <a:cubicBezTo>
                    <a:pt x="11908" y="916"/>
                    <a:pt x="11432" y="716"/>
                    <a:pt x="10891" y="716"/>
                  </a:cubicBezTo>
                  <a:lnTo>
                    <a:pt x="2034" y="716"/>
                  </a:lnTo>
                  <a:cubicBezTo>
                    <a:pt x="1489" y="716"/>
                    <a:pt x="1017" y="916"/>
                    <a:pt x="609" y="1324"/>
                  </a:cubicBezTo>
                  <a:cubicBezTo>
                    <a:pt x="200" y="1728"/>
                    <a:pt x="0" y="2205"/>
                    <a:pt x="0" y="2749"/>
                  </a:cubicBezTo>
                  <a:lnTo>
                    <a:pt x="0" y="55948"/>
                  </a:lnTo>
                  <a:cubicBezTo>
                    <a:pt x="0" y="56492"/>
                    <a:pt x="200" y="56980"/>
                    <a:pt x="609" y="57424"/>
                  </a:cubicBezTo>
                  <a:cubicBezTo>
                    <a:pt x="1017" y="57864"/>
                    <a:pt x="1489" y="58084"/>
                    <a:pt x="2034" y="58084"/>
                  </a:cubicBezTo>
                  <a:lnTo>
                    <a:pt x="11400" y="58084"/>
                  </a:lnTo>
                  <a:cubicBezTo>
                    <a:pt x="11944" y="58084"/>
                    <a:pt x="12421" y="57864"/>
                    <a:pt x="12825" y="57424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2" name="Freeform 121">
              <a:extLst>
                <a:ext uri="{FF2B5EF4-FFF2-40B4-BE49-F238E27FC236}">
                  <a16:creationId xmlns:a16="http://schemas.microsoft.com/office/drawing/2014/main" id="{F2F81AA2-3C23-E485-39E5-54DBB8A66B0E}"/>
                </a:ext>
              </a:extLst>
            </p:cNvPr>
            <p:cNvSpPr/>
            <p:nvPr/>
          </p:nvSpPr>
          <p:spPr>
            <a:xfrm>
              <a:off x="10706221" y="6084754"/>
              <a:ext cx="12725" cy="12510"/>
            </a:xfrm>
            <a:custGeom>
              <a:avLst/>
              <a:gdLst>
                <a:gd name="connsiteX0" fmla="*/ 2443 w 12725"/>
                <a:gd name="connsiteY0" fmla="*/ 12511 h 12510"/>
                <a:gd name="connsiteX1" fmla="*/ 10383 w 12725"/>
                <a:gd name="connsiteY1" fmla="*/ 12511 h 12510"/>
                <a:gd name="connsiteX2" fmla="*/ 12061 w 12725"/>
                <a:gd name="connsiteY2" fmla="*/ 11851 h 12510"/>
                <a:gd name="connsiteX3" fmla="*/ 12725 w 12725"/>
                <a:gd name="connsiteY3" fmla="*/ 10274 h 12510"/>
                <a:gd name="connsiteX4" fmla="*/ 12725 w 12725"/>
                <a:gd name="connsiteY4" fmla="*/ 2337 h 12510"/>
                <a:gd name="connsiteX5" fmla="*/ 12061 w 12725"/>
                <a:gd name="connsiteY5" fmla="*/ 660 h 12510"/>
                <a:gd name="connsiteX6" fmla="*/ 10487 w 12725"/>
                <a:gd name="connsiteY6" fmla="*/ 0 h 12510"/>
                <a:gd name="connsiteX7" fmla="*/ 2443 w 12725"/>
                <a:gd name="connsiteY7" fmla="*/ 0 h 12510"/>
                <a:gd name="connsiteX8" fmla="*/ 713 w 12725"/>
                <a:gd name="connsiteY8" fmla="*/ 660 h 12510"/>
                <a:gd name="connsiteX9" fmla="*/ 0 w 12725"/>
                <a:gd name="connsiteY9" fmla="*/ 2337 h 12510"/>
                <a:gd name="connsiteX10" fmla="*/ 0 w 12725"/>
                <a:gd name="connsiteY10" fmla="*/ 10274 h 12510"/>
                <a:gd name="connsiteX11" fmla="*/ 661 w 12725"/>
                <a:gd name="connsiteY11" fmla="*/ 11851 h 12510"/>
                <a:gd name="connsiteX12" fmla="*/ 2443 w 12725"/>
                <a:gd name="connsiteY12" fmla="*/ 12511 h 1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25" h="12510">
                  <a:moveTo>
                    <a:pt x="2443" y="12511"/>
                  </a:moveTo>
                  <a:lnTo>
                    <a:pt x="10383" y="12511"/>
                  </a:lnTo>
                  <a:cubicBezTo>
                    <a:pt x="11060" y="12511"/>
                    <a:pt x="11620" y="12295"/>
                    <a:pt x="12061" y="11851"/>
                  </a:cubicBezTo>
                  <a:cubicBezTo>
                    <a:pt x="12501" y="11410"/>
                    <a:pt x="12725" y="10882"/>
                    <a:pt x="12725" y="10274"/>
                  </a:cubicBezTo>
                  <a:lnTo>
                    <a:pt x="12725" y="2337"/>
                  </a:lnTo>
                  <a:cubicBezTo>
                    <a:pt x="12725" y="1661"/>
                    <a:pt x="12501" y="1100"/>
                    <a:pt x="12061" y="660"/>
                  </a:cubicBezTo>
                  <a:cubicBezTo>
                    <a:pt x="11620" y="220"/>
                    <a:pt x="11096" y="0"/>
                    <a:pt x="10487" y="0"/>
                  </a:cubicBezTo>
                  <a:lnTo>
                    <a:pt x="2443" y="0"/>
                  </a:lnTo>
                  <a:cubicBezTo>
                    <a:pt x="1762" y="0"/>
                    <a:pt x="1185" y="220"/>
                    <a:pt x="713" y="660"/>
                  </a:cubicBezTo>
                  <a:cubicBezTo>
                    <a:pt x="236" y="1100"/>
                    <a:pt x="0" y="1661"/>
                    <a:pt x="0" y="2337"/>
                  </a:cubicBezTo>
                  <a:lnTo>
                    <a:pt x="0" y="10274"/>
                  </a:lnTo>
                  <a:cubicBezTo>
                    <a:pt x="0" y="10882"/>
                    <a:pt x="216" y="11411"/>
                    <a:pt x="661" y="11851"/>
                  </a:cubicBezTo>
                  <a:cubicBezTo>
                    <a:pt x="1101" y="12295"/>
                    <a:pt x="1694" y="12511"/>
                    <a:pt x="2443" y="12511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3" name="Freeform 122">
              <a:extLst>
                <a:ext uri="{FF2B5EF4-FFF2-40B4-BE49-F238E27FC236}">
                  <a16:creationId xmlns:a16="http://schemas.microsoft.com/office/drawing/2014/main" id="{A8291701-FDFF-6C2F-CA62-7C7034C5C089}"/>
                </a:ext>
              </a:extLst>
            </p:cNvPr>
            <p:cNvSpPr/>
            <p:nvPr/>
          </p:nvSpPr>
          <p:spPr>
            <a:xfrm>
              <a:off x="10813627" y="6074889"/>
              <a:ext cx="73293" cy="101617"/>
            </a:xfrm>
            <a:custGeom>
              <a:avLst/>
              <a:gdLst>
                <a:gd name="connsiteX0" fmla="*/ 23617 w 73293"/>
                <a:gd name="connsiteY0" fmla="*/ 77408 h 101617"/>
                <a:gd name="connsiteX1" fmla="*/ 31049 w 73293"/>
                <a:gd name="connsiteY1" fmla="*/ 77408 h 101617"/>
                <a:gd name="connsiteX2" fmla="*/ 31049 w 73293"/>
                <a:gd name="connsiteY2" fmla="*/ 80461 h 101617"/>
                <a:gd name="connsiteX3" fmla="*/ 30032 w 73293"/>
                <a:gd name="connsiteY3" fmla="*/ 85242 h 101617"/>
                <a:gd name="connsiteX4" fmla="*/ 26924 w 73293"/>
                <a:gd name="connsiteY4" fmla="*/ 88138 h 101617"/>
                <a:gd name="connsiteX5" fmla="*/ 21835 w 73293"/>
                <a:gd name="connsiteY5" fmla="*/ 89619 h 101617"/>
                <a:gd name="connsiteX6" fmla="*/ 14864 w 73293"/>
                <a:gd name="connsiteY6" fmla="*/ 90023 h 101617"/>
                <a:gd name="connsiteX7" fmla="*/ 5598 w 73293"/>
                <a:gd name="connsiteY7" fmla="*/ 90023 h 101617"/>
                <a:gd name="connsiteX8" fmla="*/ 3764 w 73293"/>
                <a:gd name="connsiteY8" fmla="*/ 91751 h 101617"/>
                <a:gd name="connsiteX9" fmla="*/ 3764 w 73293"/>
                <a:gd name="connsiteY9" fmla="*/ 99177 h 101617"/>
                <a:gd name="connsiteX10" fmla="*/ 4072 w 73293"/>
                <a:gd name="connsiteY10" fmla="*/ 100445 h 101617"/>
                <a:gd name="connsiteX11" fmla="*/ 5394 w 73293"/>
                <a:gd name="connsiteY11" fmla="*/ 101109 h 101617"/>
                <a:gd name="connsiteX12" fmla="*/ 7632 w 73293"/>
                <a:gd name="connsiteY12" fmla="*/ 101361 h 101617"/>
                <a:gd name="connsiteX13" fmla="*/ 11196 w 73293"/>
                <a:gd name="connsiteY13" fmla="*/ 101517 h 101617"/>
                <a:gd name="connsiteX14" fmla="*/ 14912 w 73293"/>
                <a:gd name="connsiteY14" fmla="*/ 101617 h 101617"/>
                <a:gd name="connsiteX15" fmla="*/ 17610 w 73293"/>
                <a:gd name="connsiteY15" fmla="*/ 101617 h 101617"/>
                <a:gd name="connsiteX16" fmla="*/ 27385 w 73293"/>
                <a:gd name="connsiteY16" fmla="*/ 100701 h 101617"/>
                <a:gd name="connsiteX17" fmla="*/ 35426 w 73293"/>
                <a:gd name="connsiteY17" fmla="*/ 97500 h 101617"/>
                <a:gd name="connsiteX18" fmla="*/ 41075 w 73293"/>
                <a:gd name="connsiteY18" fmla="*/ 91195 h 101617"/>
                <a:gd name="connsiteX19" fmla="*/ 43774 w 73293"/>
                <a:gd name="connsiteY19" fmla="*/ 80869 h 101617"/>
                <a:gd name="connsiteX20" fmla="*/ 43774 w 73293"/>
                <a:gd name="connsiteY20" fmla="*/ 77408 h 101617"/>
                <a:gd name="connsiteX21" fmla="*/ 53645 w 73293"/>
                <a:gd name="connsiteY21" fmla="*/ 77408 h 101617"/>
                <a:gd name="connsiteX22" fmla="*/ 58174 w 73293"/>
                <a:gd name="connsiteY22" fmla="*/ 77356 h 101617"/>
                <a:gd name="connsiteX23" fmla="*/ 63015 w 73293"/>
                <a:gd name="connsiteY23" fmla="*/ 77152 h 101617"/>
                <a:gd name="connsiteX24" fmla="*/ 67339 w 73293"/>
                <a:gd name="connsiteY24" fmla="*/ 76796 h 101617"/>
                <a:gd name="connsiteX25" fmla="*/ 70443 w 73293"/>
                <a:gd name="connsiteY25" fmla="*/ 76288 h 101617"/>
                <a:gd name="connsiteX26" fmla="*/ 72125 w 73293"/>
                <a:gd name="connsiteY26" fmla="*/ 75068 h 101617"/>
                <a:gd name="connsiteX27" fmla="*/ 72785 w 73293"/>
                <a:gd name="connsiteY27" fmla="*/ 73339 h 101617"/>
                <a:gd name="connsiteX28" fmla="*/ 73194 w 73293"/>
                <a:gd name="connsiteY28" fmla="*/ 67286 h 101617"/>
                <a:gd name="connsiteX29" fmla="*/ 73294 w 73293"/>
                <a:gd name="connsiteY29" fmla="*/ 61237 h 101617"/>
                <a:gd name="connsiteX30" fmla="*/ 73294 w 73293"/>
                <a:gd name="connsiteY30" fmla="*/ 2132 h 101617"/>
                <a:gd name="connsiteX31" fmla="*/ 72733 w 73293"/>
                <a:gd name="connsiteY31" fmla="*/ 608 h 101617"/>
                <a:gd name="connsiteX32" fmla="*/ 71360 w 73293"/>
                <a:gd name="connsiteY32" fmla="*/ 0 h 101617"/>
                <a:gd name="connsiteX33" fmla="*/ 62098 w 73293"/>
                <a:gd name="connsiteY33" fmla="*/ 0 h 101617"/>
                <a:gd name="connsiteX34" fmla="*/ 60673 w 73293"/>
                <a:gd name="connsiteY34" fmla="*/ 608 h 101617"/>
                <a:gd name="connsiteX35" fmla="*/ 60060 w 73293"/>
                <a:gd name="connsiteY35" fmla="*/ 2132 h 101617"/>
                <a:gd name="connsiteX36" fmla="*/ 60060 w 73293"/>
                <a:gd name="connsiteY36" fmla="*/ 61032 h 101617"/>
                <a:gd name="connsiteX37" fmla="*/ 59295 w 73293"/>
                <a:gd name="connsiteY37" fmla="*/ 63929 h 101617"/>
                <a:gd name="connsiteX38" fmla="*/ 56092 w 73293"/>
                <a:gd name="connsiteY38" fmla="*/ 64389 h 101617"/>
                <a:gd name="connsiteX39" fmla="*/ 43979 w 73293"/>
                <a:gd name="connsiteY39" fmla="*/ 64389 h 101617"/>
                <a:gd name="connsiteX40" fmla="*/ 43979 w 73293"/>
                <a:gd name="connsiteY40" fmla="*/ 31530 h 101617"/>
                <a:gd name="connsiteX41" fmla="*/ 43622 w 73293"/>
                <a:gd name="connsiteY41" fmla="*/ 30362 h 101617"/>
                <a:gd name="connsiteX42" fmla="*/ 42249 w 73293"/>
                <a:gd name="connsiteY42" fmla="*/ 29598 h 101617"/>
                <a:gd name="connsiteX43" fmla="*/ 39398 w 73293"/>
                <a:gd name="connsiteY43" fmla="*/ 28886 h 101617"/>
                <a:gd name="connsiteX44" fmla="*/ 35630 w 73293"/>
                <a:gd name="connsiteY44" fmla="*/ 28378 h 101617"/>
                <a:gd name="connsiteX45" fmla="*/ 31405 w 73293"/>
                <a:gd name="connsiteY45" fmla="*/ 28021 h 101617"/>
                <a:gd name="connsiteX46" fmla="*/ 27281 w 73293"/>
                <a:gd name="connsiteY46" fmla="*/ 27869 h 101617"/>
                <a:gd name="connsiteX47" fmla="*/ 7075 w 73293"/>
                <a:gd name="connsiteY47" fmla="*/ 34431 h 101617"/>
                <a:gd name="connsiteX48" fmla="*/ 0 w 73293"/>
                <a:gd name="connsiteY48" fmla="*/ 52994 h 101617"/>
                <a:gd name="connsiteX49" fmla="*/ 0 w 73293"/>
                <a:gd name="connsiteY49" fmla="*/ 55031 h 101617"/>
                <a:gd name="connsiteX50" fmla="*/ 6259 w 73293"/>
                <a:gd name="connsiteY50" fmla="*/ 71762 h 101617"/>
                <a:gd name="connsiteX51" fmla="*/ 23617 w 73293"/>
                <a:gd name="connsiteY51" fmla="*/ 77407 h 101617"/>
                <a:gd name="connsiteX52" fmla="*/ 12826 w 73293"/>
                <a:gd name="connsiteY52" fmla="*/ 52078 h 101617"/>
                <a:gd name="connsiteX53" fmla="*/ 16033 w 73293"/>
                <a:gd name="connsiteY53" fmla="*/ 42924 h 101617"/>
                <a:gd name="connsiteX54" fmla="*/ 25042 w 73293"/>
                <a:gd name="connsiteY54" fmla="*/ 39667 h 101617"/>
                <a:gd name="connsiteX55" fmla="*/ 31253 w 73293"/>
                <a:gd name="connsiteY55" fmla="*/ 39975 h 101617"/>
                <a:gd name="connsiteX56" fmla="*/ 31253 w 73293"/>
                <a:gd name="connsiteY56" fmla="*/ 64792 h 101617"/>
                <a:gd name="connsiteX57" fmla="*/ 23617 w 73293"/>
                <a:gd name="connsiteY57" fmla="*/ 64792 h 101617"/>
                <a:gd name="connsiteX58" fmla="*/ 15372 w 73293"/>
                <a:gd name="connsiteY58" fmla="*/ 61996 h 101617"/>
                <a:gd name="connsiteX59" fmla="*/ 12826 w 73293"/>
                <a:gd name="connsiteY59" fmla="*/ 53398 h 101617"/>
                <a:gd name="connsiteX60" fmla="*/ 12826 w 73293"/>
                <a:gd name="connsiteY60" fmla="*/ 52078 h 10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73293" h="101617">
                  <a:moveTo>
                    <a:pt x="23617" y="77408"/>
                  </a:moveTo>
                  <a:lnTo>
                    <a:pt x="31049" y="77408"/>
                  </a:lnTo>
                  <a:lnTo>
                    <a:pt x="31049" y="80461"/>
                  </a:lnTo>
                  <a:cubicBezTo>
                    <a:pt x="31049" y="82425"/>
                    <a:pt x="30708" y="84017"/>
                    <a:pt x="30032" y="85242"/>
                  </a:cubicBezTo>
                  <a:cubicBezTo>
                    <a:pt x="29351" y="86462"/>
                    <a:pt x="28318" y="87430"/>
                    <a:pt x="26924" y="88138"/>
                  </a:cubicBezTo>
                  <a:cubicBezTo>
                    <a:pt x="25535" y="88851"/>
                    <a:pt x="23837" y="89343"/>
                    <a:pt x="21835" y="89619"/>
                  </a:cubicBezTo>
                  <a:cubicBezTo>
                    <a:pt x="19833" y="89883"/>
                    <a:pt x="17510" y="90023"/>
                    <a:pt x="14864" y="90023"/>
                  </a:cubicBezTo>
                  <a:lnTo>
                    <a:pt x="5598" y="90023"/>
                  </a:lnTo>
                  <a:cubicBezTo>
                    <a:pt x="4377" y="90023"/>
                    <a:pt x="3764" y="90599"/>
                    <a:pt x="3764" y="91751"/>
                  </a:cubicBezTo>
                  <a:lnTo>
                    <a:pt x="3764" y="99177"/>
                  </a:lnTo>
                  <a:cubicBezTo>
                    <a:pt x="3764" y="99717"/>
                    <a:pt x="3868" y="100145"/>
                    <a:pt x="4072" y="100445"/>
                  </a:cubicBezTo>
                  <a:cubicBezTo>
                    <a:pt x="4272" y="100753"/>
                    <a:pt x="4713" y="100973"/>
                    <a:pt x="5394" y="101109"/>
                  </a:cubicBezTo>
                  <a:cubicBezTo>
                    <a:pt x="5802" y="101245"/>
                    <a:pt x="6547" y="101329"/>
                    <a:pt x="7632" y="101361"/>
                  </a:cubicBezTo>
                  <a:cubicBezTo>
                    <a:pt x="8717" y="101397"/>
                    <a:pt x="9906" y="101445"/>
                    <a:pt x="11196" y="101517"/>
                  </a:cubicBezTo>
                  <a:cubicBezTo>
                    <a:pt x="12485" y="101585"/>
                    <a:pt x="13722" y="101617"/>
                    <a:pt x="14912" y="101617"/>
                  </a:cubicBezTo>
                  <a:lnTo>
                    <a:pt x="17610" y="101617"/>
                  </a:lnTo>
                  <a:cubicBezTo>
                    <a:pt x="21074" y="101617"/>
                    <a:pt x="24330" y="101313"/>
                    <a:pt x="27385" y="100701"/>
                  </a:cubicBezTo>
                  <a:cubicBezTo>
                    <a:pt x="30436" y="100093"/>
                    <a:pt x="33119" y="99020"/>
                    <a:pt x="35426" y="97500"/>
                  </a:cubicBezTo>
                  <a:cubicBezTo>
                    <a:pt x="37732" y="95972"/>
                    <a:pt x="39618" y="93867"/>
                    <a:pt x="41075" y="91195"/>
                  </a:cubicBezTo>
                  <a:cubicBezTo>
                    <a:pt x="42537" y="88510"/>
                    <a:pt x="43434" y="85070"/>
                    <a:pt x="43774" y="80869"/>
                  </a:cubicBezTo>
                  <a:lnTo>
                    <a:pt x="43774" y="77408"/>
                  </a:lnTo>
                  <a:lnTo>
                    <a:pt x="53645" y="77408"/>
                  </a:lnTo>
                  <a:cubicBezTo>
                    <a:pt x="55002" y="77408"/>
                    <a:pt x="56512" y="77392"/>
                    <a:pt x="58174" y="77356"/>
                  </a:cubicBezTo>
                  <a:cubicBezTo>
                    <a:pt x="59839" y="77324"/>
                    <a:pt x="61449" y="77256"/>
                    <a:pt x="63015" y="77152"/>
                  </a:cubicBezTo>
                  <a:cubicBezTo>
                    <a:pt x="64572" y="77052"/>
                    <a:pt x="66014" y="76936"/>
                    <a:pt x="67339" y="76796"/>
                  </a:cubicBezTo>
                  <a:cubicBezTo>
                    <a:pt x="68661" y="76664"/>
                    <a:pt x="69698" y="76492"/>
                    <a:pt x="70443" y="76288"/>
                  </a:cubicBezTo>
                  <a:cubicBezTo>
                    <a:pt x="71260" y="75948"/>
                    <a:pt x="71816" y="75544"/>
                    <a:pt x="72125" y="75068"/>
                  </a:cubicBezTo>
                  <a:cubicBezTo>
                    <a:pt x="72429" y="74596"/>
                    <a:pt x="72649" y="74015"/>
                    <a:pt x="72785" y="73339"/>
                  </a:cubicBezTo>
                  <a:cubicBezTo>
                    <a:pt x="72989" y="71507"/>
                    <a:pt x="73126" y="69491"/>
                    <a:pt x="73194" y="67286"/>
                  </a:cubicBezTo>
                  <a:cubicBezTo>
                    <a:pt x="73262" y="65086"/>
                    <a:pt x="73294" y="63065"/>
                    <a:pt x="73294" y="61237"/>
                  </a:cubicBezTo>
                  <a:lnTo>
                    <a:pt x="73294" y="2132"/>
                  </a:lnTo>
                  <a:cubicBezTo>
                    <a:pt x="73294" y="1524"/>
                    <a:pt x="73106" y="1016"/>
                    <a:pt x="72733" y="608"/>
                  </a:cubicBezTo>
                  <a:cubicBezTo>
                    <a:pt x="72361" y="200"/>
                    <a:pt x="71904" y="0"/>
                    <a:pt x="71360" y="0"/>
                  </a:cubicBezTo>
                  <a:lnTo>
                    <a:pt x="62098" y="0"/>
                  </a:lnTo>
                  <a:cubicBezTo>
                    <a:pt x="61553" y="0"/>
                    <a:pt x="61077" y="200"/>
                    <a:pt x="60673" y="608"/>
                  </a:cubicBezTo>
                  <a:cubicBezTo>
                    <a:pt x="60264" y="1016"/>
                    <a:pt x="60060" y="1524"/>
                    <a:pt x="60060" y="2132"/>
                  </a:cubicBezTo>
                  <a:lnTo>
                    <a:pt x="60060" y="61032"/>
                  </a:lnTo>
                  <a:cubicBezTo>
                    <a:pt x="60060" y="62657"/>
                    <a:pt x="59804" y="63625"/>
                    <a:pt x="59295" y="63929"/>
                  </a:cubicBezTo>
                  <a:cubicBezTo>
                    <a:pt x="58786" y="64233"/>
                    <a:pt x="57717" y="64389"/>
                    <a:pt x="56092" y="64389"/>
                  </a:cubicBezTo>
                  <a:lnTo>
                    <a:pt x="43979" y="64389"/>
                  </a:lnTo>
                  <a:lnTo>
                    <a:pt x="43979" y="31530"/>
                  </a:lnTo>
                  <a:cubicBezTo>
                    <a:pt x="43979" y="30990"/>
                    <a:pt x="43859" y="30598"/>
                    <a:pt x="43622" y="30362"/>
                  </a:cubicBezTo>
                  <a:cubicBezTo>
                    <a:pt x="43386" y="30126"/>
                    <a:pt x="42926" y="29870"/>
                    <a:pt x="42249" y="29598"/>
                  </a:cubicBezTo>
                  <a:cubicBezTo>
                    <a:pt x="41500" y="29330"/>
                    <a:pt x="40551" y="29090"/>
                    <a:pt x="39398" y="28886"/>
                  </a:cubicBezTo>
                  <a:cubicBezTo>
                    <a:pt x="38245" y="28682"/>
                    <a:pt x="36987" y="28514"/>
                    <a:pt x="35630" y="28378"/>
                  </a:cubicBezTo>
                  <a:cubicBezTo>
                    <a:pt x="34272" y="28242"/>
                    <a:pt x="32863" y="28125"/>
                    <a:pt x="31405" y="28021"/>
                  </a:cubicBezTo>
                  <a:cubicBezTo>
                    <a:pt x="29948" y="27921"/>
                    <a:pt x="28570" y="27869"/>
                    <a:pt x="27281" y="27869"/>
                  </a:cubicBezTo>
                  <a:cubicBezTo>
                    <a:pt x="18527" y="27869"/>
                    <a:pt x="11788" y="30058"/>
                    <a:pt x="7075" y="34431"/>
                  </a:cubicBezTo>
                  <a:cubicBezTo>
                    <a:pt x="2354" y="38803"/>
                    <a:pt x="0" y="44993"/>
                    <a:pt x="0" y="52994"/>
                  </a:cubicBezTo>
                  <a:lnTo>
                    <a:pt x="0" y="55031"/>
                  </a:lnTo>
                  <a:cubicBezTo>
                    <a:pt x="0" y="62420"/>
                    <a:pt x="2082" y="67997"/>
                    <a:pt x="6259" y="71762"/>
                  </a:cubicBezTo>
                  <a:cubicBezTo>
                    <a:pt x="10435" y="75523"/>
                    <a:pt x="16217" y="77407"/>
                    <a:pt x="23617" y="77407"/>
                  </a:cubicBezTo>
                  <a:moveTo>
                    <a:pt x="12826" y="52078"/>
                  </a:moveTo>
                  <a:cubicBezTo>
                    <a:pt x="12826" y="48145"/>
                    <a:pt x="13895" y="45092"/>
                    <a:pt x="16033" y="42924"/>
                  </a:cubicBezTo>
                  <a:cubicBezTo>
                    <a:pt x="18171" y="40756"/>
                    <a:pt x="21174" y="39667"/>
                    <a:pt x="25042" y="39667"/>
                  </a:cubicBezTo>
                  <a:cubicBezTo>
                    <a:pt x="27213" y="39667"/>
                    <a:pt x="29283" y="39767"/>
                    <a:pt x="31253" y="39975"/>
                  </a:cubicBezTo>
                  <a:lnTo>
                    <a:pt x="31253" y="64792"/>
                  </a:lnTo>
                  <a:lnTo>
                    <a:pt x="23617" y="64792"/>
                  </a:lnTo>
                  <a:cubicBezTo>
                    <a:pt x="19817" y="64792"/>
                    <a:pt x="17066" y="63864"/>
                    <a:pt x="15372" y="61996"/>
                  </a:cubicBezTo>
                  <a:cubicBezTo>
                    <a:pt x="13674" y="60131"/>
                    <a:pt x="12826" y="57267"/>
                    <a:pt x="12826" y="53398"/>
                  </a:cubicBezTo>
                  <a:lnTo>
                    <a:pt x="12826" y="52078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4" name="Freeform 123">
              <a:extLst>
                <a:ext uri="{FF2B5EF4-FFF2-40B4-BE49-F238E27FC236}">
                  <a16:creationId xmlns:a16="http://schemas.microsoft.com/office/drawing/2014/main" id="{8BE181F3-C743-A8E0-7A69-2BF35E0972A0}"/>
                </a:ext>
              </a:extLst>
            </p:cNvPr>
            <p:cNvSpPr/>
            <p:nvPr/>
          </p:nvSpPr>
          <p:spPr>
            <a:xfrm>
              <a:off x="10902597" y="6074889"/>
              <a:ext cx="13238" cy="77407"/>
            </a:xfrm>
            <a:custGeom>
              <a:avLst/>
              <a:gdLst>
                <a:gd name="connsiteX0" fmla="*/ 2038 w 13238"/>
                <a:gd name="connsiteY0" fmla="*/ 77408 h 77407"/>
                <a:gd name="connsiteX1" fmla="*/ 11200 w 13238"/>
                <a:gd name="connsiteY1" fmla="*/ 77408 h 77407"/>
                <a:gd name="connsiteX2" fmla="*/ 12677 w 13238"/>
                <a:gd name="connsiteY2" fmla="*/ 76744 h 77407"/>
                <a:gd name="connsiteX3" fmla="*/ 13238 w 13238"/>
                <a:gd name="connsiteY3" fmla="*/ 75272 h 77407"/>
                <a:gd name="connsiteX4" fmla="*/ 13238 w 13238"/>
                <a:gd name="connsiteY4" fmla="*/ 2032 h 77407"/>
                <a:gd name="connsiteX5" fmla="*/ 12677 w 13238"/>
                <a:gd name="connsiteY5" fmla="*/ 608 h 77407"/>
                <a:gd name="connsiteX6" fmla="*/ 11200 w 13238"/>
                <a:gd name="connsiteY6" fmla="*/ 0 h 77407"/>
                <a:gd name="connsiteX7" fmla="*/ 2038 w 13238"/>
                <a:gd name="connsiteY7" fmla="*/ 0 h 77407"/>
                <a:gd name="connsiteX8" fmla="*/ 565 w 13238"/>
                <a:gd name="connsiteY8" fmla="*/ 608 h 77407"/>
                <a:gd name="connsiteX9" fmla="*/ 0 w 13238"/>
                <a:gd name="connsiteY9" fmla="*/ 2032 h 77407"/>
                <a:gd name="connsiteX10" fmla="*/ 0 w 13238"/>
                <a:gd name="connsiteY10" fmla="*/ 75272 h 77407"/>
                <a:gd name="connsiteX11" fmla="*/ 565 w 13238"/>
                <a:gd name="connsiteY11" fmla="*/ 76744 h 77407"/>
                <a:gd name="connsiteX12" fmla="*/ 2038 w 13238"/>
                <a:gd name="connsiteY12" fmla="*/ 77408 h 77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38" h="77407">
                  <a:moveTo>
                    <a:pt x="2038" y="77408"/>
                  </a:moveTo>
                  <a:lnTo>
                    <a:pt x="11200" y="77408"/>
                  </a:lnTo>
                  <a:cubicBezTo>
                    <a:pt x="11813" y="77408"/>
                    <a:pt x="12305" y="77188"/>
                    <a:pt x="12677" y="76744"/>
                  </a:cubicBezTo>
                  <a:cubicBezTo>
                    <a:pt x="13046" y="76304"/>
                    <a:pt x="13238" y="75816"/>
                    <a:pt x="13238" y="75272"/>
                  </a:cubicBezTo>
                  <a:lnTo>
                    <a:pt x="13238" y="2032"/>
                  </a:lnTo>
                  <a:cubicBezTo>
                    <a:pt x="13238" y="1488"/>
                    <a:pt x="13046" y="1012"/>
                    <a:pt x="12677" y="608"/>
                  </a:cubicBezTo>
                  <a:cubicBezTo>
                    <a:pt x="12305" y="200"/>
                    <a:pt x="11813" y="0"/>
                    <a:pt x="11200" y="0"/>
                  </a:cubicBezTo>
                  <a:lnTo>
                    <a:pt x="2038" y="0"/>
                  </a:lnTo>
                  <a:cubicBezTo>
                    <a:pt x="1430" y="0"/>
                    <a:pt x="933" y="200"/>
                    <a:pt x="565" y="608"/>
                  </a:cubicBezTo>
                  <a:cubicBezTo>
                    <a:pt x="188" y="1012"/>
                    <a:pt x="0" y="1488"/>
                    <a:pt x="0" y="2032"/>
                  </a:cubicBezTo>
                  <a:lnTo>
                    <a:pt x="0" y="75272"/>
                  </a:lnTo>
                  <a:cubicBezTo>
                    <a:pt x="0" y="75816"/>
                    <a:pt x="188" y="76304"/>
                    <a:pt x="565" y="76744"/>
                  </a:cubicBezTo>
                  <a:cubicBezTo>
                    <a:pt x="933" y="77188"/>
                    <a:pt x="1430" y="77408"/>
                    <a:pt x="2038" y="7740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5" name="Freeform 124">
              <a:extLst>
                <a:ext uri="{FF2B5EF4-FFF2-40B4-BE49-F238E27FC236}">
                  <a16:creationId xmlns:a16="http://schemas.microsoft.com/office/drawing/2014/main" id="{49812821-9F6D-3F08-6743-5F6316457177}"/>
                </a:ext>
              </a:extLst>
            </p:cNvPr>
            <p:cNvSpPr/>
            <p:nvPr/>
          </p:nvSpPr>
          <p:spPr>
            <a:xfrm>
              <a:off x="10633939" y="6168460"/>
              <a:ext cx="11404" cy="11394"/>
            </a:xfrm>
            <a:custGeom>
              <a:avLst/>
              <a:gdLst>
                <a:gd name="connsiteX0" fmla="*/ 2238 w 11404"/>
                <a:gd name="connsiteY0" fmla="*/ 11394 h 11394"/>
                <a:gd name="connsiteX1" fmla="*/ 9162 w 11404"/>
                <a:gd name="connsiteY1" fmla="*/ 11394 h 11394"/>
                <a:gd name="connsiteX2" fmla="*/ 10687 w 11404"/>
                <a:gd name="connsiteY2" fmla="*/ 10782 h 11394"/>
                <a:gd name="connsiteX3" fmla="*/ 11404 w 11404"/>
                <a:gd name="connsiteY3" fmla="*/ 9358 h 11394"/>
                <a:gd name="connsiteX4" fmla="*/ 11404 w 11404"/>
                <a:gd name="connsiteY4" fmla="*/ 2136 h 11394"/>
                <a:gd name="connsiteX5" fmla="*/ 10687 w 11404"/>
                <a:gd name="connsiteY5" fmla="*/ 560 h 11394"/>
                <a:gd name="connsiteX6" fmla="*/ 9162 w 11404"/>
                <a:gd name="connsiteY6" fmla="*/ 0 h 11394"/>
                <a:gd name="connsiteX7" fmla="*/ 2238 w 11404"/>
                <a:gd name="connsiteY7" fmla="*/ 0 h 11394"/>
                <a:gd name="connsiteX8" fmla="*/ 713 w 11404"/>
                <a:gd name="connsiteY8" fmla="*/ 560 h 11394"/>
                <a:gd name="connsiteX9" fmla="*/ 0 w 11404"/>
                <a:gd name="connsiteY9" fmla="*/ 2136 h 11394"/>
                <a:gd name="connsiteX10" fmla="*/ 0 w 11404"/>
                <a:gd name="connsiteY10" fmla="*/ 9358 h 11394"/>
                <a:gd name="connsiteX11" fmla="*/ 713 w 11404"/>
                <a:gd name="connsiteY11" fmla="*/ 10782 h 11394"/>
                <a:gd name="connsiteX12" fmla="*/ 2238 w 11404"/>
                <a:gd name="connsiteY12" fmla="*/ 11394 h 1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404" h="11394">
                  <a:moveTo>
                    <a:pt x="2238" y="11394"/>
                  </a:moveTo>
                  <a:lnTo>
                    <a:pt x="9162" y="11394"/>
                  </a:lnTo>
                  <a:cubicBezTo>
                    <a:pt x="9706" y="11394"/>
                    <a:pt x="10215" y="11186"/>
                    <a:pt x="10687" y="10782"/>
                  </a:cubicBezTo>
                  <a:cubicBezTo>
                    <a:pt x="11164" y="10374"/>
                    <a:pt x="11404" y="9902"/>
                    <a:pt x="11404" y="9358"/>
                  </a:cubicBezTo>
                  <a:lnTo>
                    <a:pt x="11404" y="2136"/>
                  </a:lnTo>
                  <a:cubicBezTo>
                    <a:pt x="11404" y="1456"/>
                    <a:pt x="11164" y="932"/>
                    <a:pt x="10687" y="560"/>
                  </a:cubicBezTo>
                  <a:cubicBezTo>
                    <a:pt x="10215" y="188"/>
                    <a:pt x="9706" y="0"/>
                    <a:pt x="9162" y="0"/>
                  </a:cubicBezTo>
                  <a:lnTo>
                    <a:pt x="2238" y="0"/>
                  </a:lnTo>
                  <a:cubicBezTo>
                    <a:pt x="1694" y="0"/>
                    <a:pt x="1185" y="188"/>
                    <a:pt x="713" y="560"/>
                  </a:cubicBezTo>
                  <a:cubicBezTo>
                    <a:pt x="236" y="932"/>
                    <a:pt x="0" y="1456"/>
                    <a:pt x="0" y="2136"/>
                  </a:cubicBezTo>
                  <a:lnTo>
                    <a:pt x="0" y="9358"/>
                  </a:lnTo>
                  <a:cubicBezTo>
                    <a:pt x="0" y="9902"/>
                    <a:pt x="236" y="10374"/>
                    <a:pt x="713" y="10782"/>
                  </a:cubicBezTo>
                  <a:cubicBezTo>
                    <a:pt x="1186" y="11186"/>
                    <a:pt x="1694" y="11394"/>
                    <a:pt x="2238" y="11394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6" name="Freeform 125">
              <a:extLst>
                <a:ext uri="{FF2B5EF4-FFF2-40B4-BE49-F238E27FC236}">
                  <a16:creationId xmlns:a16="http://schemas.microsoft.com/office/drawing/2014/main" id="{0454DD2F-5460-5D6F-F641-0A3AD0640EA8}"/>
                </a:ext>
              </a:extLst>
            </p:cNvPr>
            <p:cNvSpPr/>
            <p:nvPr/>
          </p:nvSpPr>
          <p:spPr>
            <a:xfrm>
              <a:off x="10601667" y="6074889"/>
              <a:ext cx="200456" cy="86552"/>
            </a:xfrm>
            <a:custGeom>
              <a:avLst/>
              <a:gdLst>
                <a:gd name="connsiteX0" fmla="*/ 7583 w 200456"/>
                <a:gd name="connsiteY0" fmla="*/ 78363 h 86552"/>
                <a:gd name="connsiteX1" fmla="*/ 17714 w 200456"/>
                <a:gd name="connsiteY1" fmla="*/ 84468 h 86552"/>
                <a:gd name="connsiteX2" fmla="*/ 32678 w 200456"/>
                <a:gd name="connsiteY2" fmla="*/ 86553 h 86552"/>
                <a:gd name="connsiteX3" fmla="*/ 43522 w 200456"/>
                <a:gd name="connsiteY3" fmla="*/ 86145 h 86552"/>
                <a:gd name="connsiteX4" fmla="*/ 53040 w 200456"/>
                <a:gd name="connsiteY4" fmla="*/ 85024 h 86552"/>
                <a:gd name="connsiteX5" fmla="*/ 55278 w 200456"/>
                <a:gd name="connsiteY5" fmla="*/ 82788 h 86552"/>
                <a:gd name="connsiteX6" fmla="*/ 55687 w 200456"/>
                <a:gd name="connsiteY6" fmla="*/ 58179 h 86552"/>
                <a:gd name="connsiteX7" fmla="*/ 58642 w 200456"/>
                <a:gd name="connsiteY7" fmla="*/ 48873 h 86552"/>
                <a:gd name="connsiteX8" fmla="*/ 67395 w 200456"/>
                <a:gd name="connsiteY8" fmla="*/ 46276 h 86552"/>
                <a:gd name="connsiteX9" fmla="*/ 69838 w 200456"/>
                <a:gd name="connsiteY9" fmla="*/ 46384 h 86552"/>
                <a:gd name="connsiteX10" fmla="*/ 72381 w 200456"/>
                <a:gd name="connsiteY10" fmla="*/ 46684 h 86552"/>
                <a:gd name="connsiteX11" fmla="*/ 72381 w 200456"/>
                <a:gd name="connsiteY11" fmla="*/ 64588 h 86552"/>
                <a:gd name="connsiteX12" fmla="*/ 73302 w 200456"/>
                <a:gd name="connsiteY12" fmla="*/ 71050 h 86552"/>
                <a:gd name="connsiteX13" fmla="*/ 75997 w 200456"/>
                <a:gd name="connsiteY13" fmla="*/ 74962 h 86552"/>
                <a:gd name="connsiteX14" fmla="*/ 80429 w 200456"/>
                <a:gd name="connsiteY14" fmla="*/ 76895 h 86552"/>
                <a:gd name="connsiteX15" fmla="*/ 86636 w 200456"/>
                <a:gd name="connsiteY15" fmla="*/ 77407 h 86552"/>
                <a:gd name="connsiteX16" fmla="*/ 96715 w 200456"/>
                <a:gd name="connsiteY16" fmla="*/ 77407 h 86552"/>
                <a:gd name="connsiteX17" fmla="*/ 100226 w 200456"/>
                <a:gd name="connsiteY17" fmla="*/ 77255 h 86552"/>
                <a:gd name="connsiteX18" fmla="*/ 103994 w 200456"/>
                <a:gd name="connsiteY18" fmla="*/ 76699 h 86552"/>
                <a:gd name="connsiteX19" fmla="*/ 107610 w 200456"/>
                <a:gd name="connsiteY19" fmla="*/ 75627 h 86552"/>
                <a:gd name="connsiteX20" fmla="*/ 110765 w 200456"/>
                <a:gd name="connsiteY20" fmla="*/ 73951 h 86552"/>
                <a:gd name="connsiteX21" fmla="*/ 117380 w 200456"/>
                <a:gd name="connsiteY21" fmla="*/ 76747 h 86552"/>
                <a:gd name="connsiteX22" fmla="*/ 124200 w 200456"/>
                <a:gd name="connsiteY22" fmla="*/ 77407 h 86552"/>
                <a:gd name="connsiteX23" fmla="*/ 176735 w 200456"/>
                <a:gd name="connsiteY23" fmla="*/ 77407 h 86552"/>
                <a:gd name="connsiteX24" fmla="*/ 184063 w 200456"/>
                <a:gd name="connsiteY24" fmla="*/ 77307 h 86552"/>
                <a:gd name="connsiteX25" fmla="*/ 191090 w 200456"/>
                <a:gd name="connsiteY25" fmla="*/ 77151 h 86552"/>
                <a:gd name="connsiteX26" fmla="*/ 195771 w 200456"/>
                <a:gd name="connsiteY26" fmla="*/ 76899 h 86552"/>
                <a:gd name="connsiteX27" fmla="*/ 198114 w 200456"/>
                <a:gd name="connsiteY27" fmla="*/ 75831 h 86552"/>
                <a:gd name="connsiteX28" fmla="*/ 199031 w 200456"/>
                <a:gd name="connsiteY28" fmla="*/ 73951 h 86552"/>
                <a:gd name="connsiteX29" fmla="*/ 200100 w 200456"/>
                <a:gd name="connsiteY29" fmla="*/ 66673 h 86552"/>
                <a:gd name="connsiteX30" fmla="*/ 200456 w 200456"/>
                <a:gd name="connsiteY30" fmla="*/ 59096 h 86552"/>
                <a:gd name="connsiteX31" fmla="*/ 200456 w 200456"/>
                <a:gd name="connsiteY31" fmla="*/ 54927 h 86552"/>
                <a:gd name="connsiteX32" fmla="*/ 198422 w 200456"/>
                <a:gd name="connsiteY32" fmla="*/ 42160 h 86552"/>
                <a:gd name="connsiteX33" fmla="*/ 192668 w 200456"/>
                <a:gd name="connsiteY33" fmla="*/ 33719 h 86552"/>
                <a:gd name="connsiteX34" fmla="*/ 183659 w 200456"/>
                <a:gd name="connsiteY34" fmla="*/ 29090 h 86552"/>
                <a:gd name="connsiteX35" fmla="*/ 171850 w 200456"/>
                <a:gd name="connsiteY35" fmla="*/ 27666 h 86552"/>
                <a:gd name="connsiteX36" fmla="*/ 167369 w 200456"/>
                <a:gd name="connsiteY36" fmla="*/ 27817 h 86552"/>
                <a:gd name="connsiteX37" fmla="*/ 161515 w 200456"/>
                <a:gd name="connsiteY37" fmla="*/ 28530 h 86552"/>
                <a:gd name="connsiteX38" fmla="*/ 155252 w 200456"/>
                <a:gd name="connsiteY38" fmla="*/ 30210 h 86552"/>
                <a:gd name="connsiteX39" fmla="*/ 149450 w 200456"/>
                <a:gd name="connsiteY39" fmla="*/ 33163 h 86552"/>
                <a:gd name="connsiteX40" fmla="*/ 149450 w 200456"/>
                <a:gd name="connsiteY40" fmla="*/ 2132 h 86552"/>
                <a:gd name="connsiteX41" fmla="*/ 148842 w 200456"/>
                <a:gd name="connsiteY41" fmla="*/ 608 h 86552"/>
                <a:gd name="connsiteX42" fmla="*/ 147412 w 200456"/>
                <a:gd name="connsiteY42" fmla="*/ 0 h 86552"/>
                <a:gd name="connsiteX43" fmla="*/ 138150 w 200456"/>
                <a:gd name="connsiteY43" fmla="*/ 0 h 86552"/>
                <a:gd name="connsiteX44" fmla="*/ 136773 w 200456"/>
                <a:gd name="connsiteY44" fmla="*/ 608 h 86552"/>
                <a:gd name="connsiteX45" fmla="*/ 136216 w 200456"/>
                <a:gd name="connsiteY45" fmla="*/ 2132 h 86552"/>
                <a:gd name="connsiteX46" fmla="*/ 136216 w 200456"/>
                <a:gd name="connsiteY46" fmla="*/ 64389 h 86552"/>
                <a:gd name="connsiteX47" fmla="*/ 122982 w 200456"/>
                <a:gd name="connsiteY47" fmla="*/ 64389 h 86552"/>
                <a:gd name="connsiteX48" fmla="*/ 121300 w 200456"/>
                <a:gd name="connsiteY48" fmla="*/ 64337 h 86552"/>
                <a:gd name="connsiteX49" fmla="*/ 119314 w 200456"/>
                <a:gd name="connsiteY49" fmla="*/ 64081 h 86552"/>
                <a:gd name="connsiteX50" fmla="*/ 118501 w 200456"/>
                <a:gd name="connsiteY50" fmla="*/ 63525 h 86552"/>
                <a:gd name="connsiteX51" fmla="*/ 117380 w 200456"/>
                <a:gd name="connsiteY51" fmla="*/ 62657 h 86552"/>
                <a:gd name="connsiteX52" fmla="*/ 117380 w 200456"/>
                <a:gd name="connsiteY52" fmla="*/ 35599 h 86552"/>
                <a:gd name="connsiteX53" fmla="*/ 116824 w 200456"/>
                <a:gd name="connsiteY53" fmla="*/ 34227 h 86552"/>
                <a:gd name="connsiteX54" fmla="*/ 115450 w 200456"/>
                <a:gd name="connsiteY54" fmla="*/ 33667 h 86552"/>
                <a:gd name="connsiteX55" fmla="*/ 106593 w 200456"/>
                <a:gd name="connsiteY55" fmla="*/ 33667 h 86552"/>
                <a:gd name="connsiteX56" fmla="*/ 105115 w 200456"/>
                <a:gd name="connsiteY56" fmla="*/ 34227 h 86552"/>
                <a:gd name="connsiteX57" fmla="*/ 104555 w 200456"/>
                <a:gd name="connsiteY57" fmla="*/ 35599 h 86552"/>
                <a:gd name="connsiteX58" fmla="*/ 104555 w 200456"/>
                <a:gd name="connsiteY58" fmla="*/ 60933 h 86552"/>
                <a:gd name="connsiteX59" fmla="*/ 103942 w 200456"/>
                <a:gd name="connsiteY59" fmla="*/ 62813 h 86552"/>
                <a:gd name="connsiteX60" fmla="*/ 102469 w 200456"/>
                <a:gd name="connsiteY60" fmla="*/ 63829 h 86552"/>
                <a:gd name="connsiteX61" fmla="*/ 100582 w 200456"/>
                <a:gd name="connsiteY61" fmla="*/ 64285 h 86552"/>
                <a:gd name="connsiteX62" fmla="*/ 98648 w 200456"/>
                <a:gd name="connsiteY62" fmla="*/ 64389 h 86552"/>
                <a:gd name="connsiteX63" fmla="*/ 94680 w 200456"/>
                <a:gd name="connsiteY63" fmla="*/ 64389 h 86552"/>
                <a:gd name="connsiteX64" fmla="*/ 94680 w 200456"/>
                <a:gd name="connsiteY64" fmla="*/ 64385 h 86552"/>
                <a:gd name="connsiteX65" fmla="*/ 89995 w 200456"/>
                <a:gd name="connsiteY65" fmla="*/ 64385 h 86552"/>
                <a:gd name="connsiteX66" fmla="*/ 86331 w 200456"/>
                <a:gd name="connsiteY66" fmla="*/ 63725 h 86552"/>
                <a:gd name="connsiteX67" fmla="*/ 85310 w 200456"/>
                <a:gd name="connsiteY67" fmla="*/ 60825 h 86552"/>
                <a:gd name="connsiteX68" fmla="*/ 85310 w 200456"/>
                <a:gd name="connsiteY68" fmla="*/ 37736 h 86552"/>
                <a:gd name="connsiteX69" fmla="*/ 84854 w 200456"/>
                <a:gd name="connsiteY69" fmla="*/ 36312 h 86552"/>
                <a:gd name="connsiteX70" fmla="*/ 83585 w 200456"/>
                <a:gd name="connsiteY70" fmla="*/ 35703 h 86552"/>
                <a:gd name="connsiteX71" fmla="*/ 76966 w 200456"/>
                <a:gd name="connsiteY71" fmla="*/ 34787 h 86552"/>
                <a:gd name="connsiteX72" fmla="*/ 68921 w 200456"/>
                <a:gd name="connsiteY72" fmla="*/ 34379 h 86552"/>
                <a:gd name="connsiteX73" fmla="*/ 49529 w 200456"/>
                <a:gd name="connsiteY73" fmla="*/ 39872 h 86552"/>
                <a:gd name="connsiteX74" fmla="*/ 42757 w 200456"/>
                <a:gd name="connsiteY74" fmla="*/ 56960 h 86552"/>
                <a:gd name="connsiteX75" fmla="*/ 42757 w 200456"/>
                <a:gd name="connsiteY75" fmla="*/ 57768 h 86552"/>
                <a:gd name="connsiteX76" fmla="*/ 42449 w 200456"/>
                <a:gd name="connsiteY76" fmla="*/ 73227 h 86552"/>
                <a:gd name="connsiteX77" fmla="*/ 38024 w 200456"/>
                <a:gd name="connsiteY77" fmla="*/ 73683 h 86552"/>
                <a:gd name="connsiteX78" fmla="*/ 32983 w 200456"/>
                <a:gd name="connsiteY78" fmla="*/ 73839 h 86552"/>
                <a:gd name="connsiteX79" fmla="*/ 22091 w 200456"/>
                <a:gd name="connsiteY79" fmla="*/ 71955 h 86552"/>
                <a:gd name="connsiteX80" fmla="*/ 15881 w 200456"/>
                <a:gd name="connsiteY80" fmla="*/ 66770 h 86552"/>
                <a:gd name="connsiteX81" fmla="*/ 13082 w 200456"/>
                <a:gd name="connsiteY81" fmla="*/ 58936 h 86552"/>
                <a:gd name="connsiteX82" fmla="*/ 12417 w 200456"/>
                <a:gd name="connsiteY82" fmla="*/ 49118 h 86552"/>
                <a:gd name="connsiteX83" fmla="*/ 12573 w 200456"/>
                <a:gd name="connsiteY83" fmla="*/ 45409 h 86552"/>
                <a:gd name="connsiteX84" fmla="*/ 12930 w 200456"/>
                <a:gd name="connsiteY84" fmla="*/ 40884 h 86552"/>
                <a:gd name="connsiteX85" fmla="*/ 11196 w 200456"/>
                <a:gd name="connsiteY85" fmla="*/ 38952 h 86552"/>
                <a:gd name="connsiteX86" fmla="*/ 3360 w 200456"/>
                <a:gd name="connsiteY86" fmla="*/ 38952 h 86552"/>
                <a:gd name="connsiteX87" fmla="*/ 1321 w 200456"/>
                <a:gd name="connsiteY87" fmla="*/ 40984 h 86552"/>
                <a:gd name="connsiteX88" fmla="*/ 761 w 200456"/>
                <a:gd name="connsiteY88" fmla="*/ 44493 h 86552"/>
                <a:gd name="connsiteX89" fmla="*/ 356 w 200456"/>
                <a:gd name="connsiteY89" fmla="*/ 48202 h 86552"/>
                <a:gd name="connsiteX90" fmla="*/ 100 w 200456"/>
                <a:gd name="connsiteY90" fmla="*/ 51663 h 86552"/>
                <a:gd name="connsiteX91" fmla="*/ 0 w 200456"/>
                <a:gd name="connsiteY91" fmla="*/ 54407 h 86552"/>
                <a:gd name="connsiteX92" fmla="*/ 1834 w 200456"/>
                <a:gd name="connsiteY92" fmla="*/ 68346 h 86552"/>
                <a:gd name="connsiteX93" fmla="*/ 7584 w 200456"/>
                <a:gd name="connsiteY93" fmla="*/ 78364 h 86552"/>
                <a:gd name="connsiteX94" fmla="*/ 149451 w 200456"/>
                <a:gd name="connsiteY94" fmla="*/ 44449 h 86552"/>
                <a:gd name="connsiteX95" fmla="*/ 153932 w 200456"/>
                <a:gd name="connsiteY95" fmla="*/ 42161 h 86552"/>
                <a:gd name="connsiteX96" fmla="*/ 159173 w 200456"/>
                <a:gd name="connsiteY96" fmla="*/ 40841 h 86552"/>
                <a:gd name="connsiteX97" fmla="*/ 164314 w 200456"/>
                <a:gd name="connsiteY97" fmla="*/ 40229 h 86552"/>
                <a:gd name="connsiteX98" fmla="*/ 168491 w 200456"/>
                <a:gd name="connsiteY98" fmla="*/ 40077 h 86552"/>
                <a:gd name="connsiteX99" fmla="*/ 177092 w 200456"/>
                <a:gd name="connsiteY99" fmla="*/ 40889 h 86552"/>
                <a:gd name="connsiteX100" fmla="*/ 183046 w 200456"/>
                <a:gd name="connsiteY100" fmla="*/ 43638 h 86552"/>
                <a:gd name="connsiteX101" fmla="*/ 186510 w 200456"/>
                <a:gd name="connsiteY101" fmla="*/ 48675 h 86552"/>
                <a:gd name="connsiteX102" fmla="*/ 187627 w 200456"/>
                <a:gd name="connsiteY102" fmla="*/ 56456 h 86552"/>
                <a:gd name="connsiteX103" fmla="*/ 187627 w 200456"/>
                <a:gd name="connsiteY103" fmla="*/ 57981 h 86552"/>
                <a:gd name="connsiteX104" fmla="*/ 187171 w 200456"/>
                <a:gd name="connsiteY104" fmla="*/ 63426 h 86552"/>
                <a:gd name="connsiteX105" fmla="*/ 185389 w 200456"/>
                <a:gd name="connsiteY105" fmla="*/ 64694 h 86552"/>
                <a:gd name="connsiteX106" fmla="*/ 161668 w 200456"/>
                <a:gd name="connsiteY106" fmla="*/ 64694 h 86552"/>
                <a:gd name="connsiteX107" fmla="*/ 154744 w 200456"/>
                <a:gd name="connsiteY107" fmla="*/ 64642 h 86552"/>
                <a:gd name="connsiteX108" fmla="*/ 149451 w 200456"/>
                <a:gd name="connsiteY108" fmla="*/ 64490 h 86552"/>
                <a:gd name="connsiteX109" fmla="*/ 149451 w 200456"/>
                <a:gd name="connsiteY109" fmla="*/ 44450 h 86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200456" h="86552">
                  <a:moveTo>
                    <a:pt x="7583" y="78363"/>
                  </a:moveTo>
                  <a:cubicBezTo>
                    <a:pt x="10194" y="81044"/>
                    <a:pt x="13574" y="83076"/>
                    <a:pt x="17714" y="84468"/>
                  </a:cubicBezTo>
                  <a:cubicBezTo>
                    <a:pt x="21850" y="85856"/>
                    <a:pt x="26840" y="86553"/>
                    <a:pt x="32678" y="86553"/>
                  </a:cubicBezTo>
                  <a:cubicBezTo>
                    <a:pt x="36410" y="86553"/>
                    <a:pt x="40026" y="86417"/>
                    <a:pt x="43522" y="86145"/>
                  </a:cubicBezTo>
                  <a:cubicBezTo>
                    <a:pt x="47017" y="85872"/>
                    <a:pt x="50189" y="85500"/>
                    <a:pt x="53040" y="85024"/>
                  </a:cubicBezTo>
                  <a:cubicBezTo>
                    <a:pt x="54534" y="84752"/>
                    <a:pt x="55278" y="84008"/>
                    <a:pt x="55278" y="82788"/>
                  </a:cubicBezTo>
                  <a:cubicBezTo>
                    <a:pt x="55414" y="80415"/>
                    <a:pt x="55687" y="58179"/>
                    <a:pt x="55687" y="58179"/>
                  </a:cubicBezTo>
                  <a:cubicBezTo>
                    <a:pt x="55687" y="53706"/>
                    <a:pt x="56668" y="50601"/>
                    <a:pt x="58642" y="48873"/>
                  </a:cubicBezTo>
                  <a:cubicBezTo>
                    <a:pt x="60608" y="47144"/>
                    <a:pt x="63527" y="46276"/>
                    <a:pt x="67395" y="46276"/>
                  </a:cubicBezTo>
                  <a:cubicBezTo>
                    <a:pt x="68344" y="46276"/>
                    <a:pt x="69157" y="46312"/>
                    <a:pt x="69838" y="46384"/>
                  </a:cubicBezTo>
                  <a:cubicBezTo>
                    <a:pt x="70515" y="46448"/>
                    <a:pt x="71368" y="46552"/>
                    <a:pt x="72381" y="46684"/>
                  </a:cubicBezTo>
                  <a:lnTo>
                    <a:pt x="72381" y="64588"/>
                  </a:lnTo>
                  <a:cubicBezTo>
                    <a:pt x="72381" y="67233"/>
                    <a:pt x="72689" y="69389"/>
                    <a:pt x="73302" y="71050"/>
                  </a:cubicBezTo>
                  <a:cubicBezTo>
                    <a:pt x="73910" y="72710"/>
                    <a:pt x="74811" y="74014"/>
                    <a:pt x="75997" y="74962"/>
                  </a:cubicBezTo>
                  <a:cubicBezTo>
                    <a:pt x="77182" y="75915"/>
                    <a:pt x="78659" y="76559"/>
                    <a:pt x="80429" y="76895"/>
                  </a:cubicBezTo>
                  <a:cubicBezTo>
                    <a:pt x="82191" y="77235"/>
                    <a:pt x="84261" y="77407"/>
                    <a:pt x="86636" y="77407"/>
                  </a:cubicBezTo>
                  <a:lnTo>
                    <a:pt x="96715" y="77407"/>
                  </a:lnTo>
                  <a:cubicBezTo>
                    <a:pt x="97800" y="77407"/>
                    <a:pt x="98969" y="77355"/>
                    <a:pt x="100226" y="77255"/>
                  </a:cubicBezTo>
                  <a:cubicBezTo>
                    <a:pt x="101480" y="77151"/>
                    <a:pt x="102737" y="76967"/>
                    <a:pt x="103994" y="76699"/>
                  </a:cubicBezTo>
                  <a:cubicBezTo>
                    <a:pt x="105248" y="76427"/>
                    <a:pt x="106453" y="76071"/>
                    <a:pt x="107610" y="75627"/>
                  </a:cubicBezTo>
                  <a:cubicBezTo>
                    <a:pt x="108763" y="75187"/>
                    <a:pt x="109813" y="74627"/>
                    <a:pt x="110765" y="73951"/>
                  </a:cubicBezTo>
                  <a:cubicBezTo>
                    <a:pt x="112527" y="75375"/>
                    <a:pt x="114734" y="76307"/>
                    <a:pt x="117380" y="76747"/>
                  </a:cubicBezTo>
                  <a:cubicBezTo>
                    <a:pt x="120027" y="77187"/>
                    <a:pt x="121621" y="77407"/>
                    <a:pt x="124200" y="77407"/>
                  </a:cubicBezTo>
                  <a:lnTo>
                    <a:pt x="176735" y="77407"/>
                  </a:lnTo>
                  <a:cubicBezTo>
                    <a:pt x="179110" y="77407"/>
                    <a:pt x="181552" y="77371"/>
                    <a:pt x="184063" y="77307"/>
                  </a:cubicBezTo>
                  <a:cubicBezTo>
                    <a:pt x="186574" y="77239"/>
                    <a:pt x="188916" y="77187"/>
                    <a:pt x="191090" y="77151"/>
                  </a:cubicBezTo>
                  <a:cubicBezTo>
                    <a:pt x="193261" y="77119"/>
                    <a:pt x="194823" y="77035"/>
                    <a:pt x="195771" y="76899"/>
                  </a:cubicBezTo>
                  <a:cubicBezTo>
                    <a:pt x="196856" y="76763"/>
                    <a:pt x="197637" y="76407"/>
                    <a:pt x="198114" y="75831"/>
                  </a:cubicBezTo>
                  <a:cubicBezTo>
                    <a:pt x="198586" y="75255"/>
                    <a:pt x="198895" y="74627"/>
                    <a:pt x="199031" y="73951"/>
                  </a:cubicBezTo>
                  <a:cubicBezTo>
                    <a:pt x="199503" y="71918"/>
                    <a:pt x="199860" y="69490"/>
                    <a:pt x="200100" y="66673"/>
                  </a:cubicBezTo>
                  <a:cubicBezTo>
                    <a:pt x="200336" y="63865"/>
                    <a:pt x="200456" y="61336"/>
                    <a:pt x="200456" y="59096"/>
                  </a:cubicBezTo>
                  <a:lnTo>
                    <a:pt x="200456" y="54927"/>
                  </a:lnTo>
                  <a:cubicBezTo>
                    <a:pt x="200456" y="49910"/>
                    <a:pt x="199776" y="45653"/>
                    <a:pt x="198422" y="42160"/>
                  </a:cubicBezTo>
                  <a:cubicBezTo>
                    <a:pt x="197061" y="38672"/>
                    <a:pt x="195143" y="35855"/>
                    <a:pt x="192668" y="33719"/>
                  </a:cubicBezTo>
                  <a:cubicBezTo>
                    <a:pt x="190189" y="31582"/>
                    <a:pt x="187186" y="30042"/>
                    <a:pt x="183659" y="29090"/>
                  </a:cubicBezTo>
                  <a:cubicBezTo>
                    <a:pt x="180127" y="28142"/>
                    <a:pt x="176190" y="27666"/>
                    <a:pt x="171850" y="27666"/>
                  </a:cubicBezTo>
                  <a:cubicBezTo>
                    <a:pt x="170693" y="27666"/>
                    <a:pt x="169199" y="27713"/>
                    <a:pt x="167369" y="27817"/>
                  </a:cubicBezTo>
                  <a:cubicBezTo>
                    <a:pt x="165535" y="27921"/>
                    <a:pt x="163585" y="28157"/>
                    <a:pt x="161515" y="28530"/>
                  </a:cubicBezTo>
                  <a:cubicBezTo>
                    <a:pt x="159441" y="28902"/>
                    <a:pt x="157358" y="29466"/>
                    <a:pt x="155252" y="30210"/>
                  </a:cubicBezTo>
                  <a:cubicBezTo>
                    <a:pt x="153146" y="30958"/>
                    <a:pt x="151212" y="31939"/>
                    <a:pt x="149450" y="33163"/>
                  </a:cubicBezTo>
                  <a:lnTo>
                    <a:pt x="149450" y="2132"/>
                  </a:lnTo>
                  <a:cubicBezTo>
                    <a:pt x="149450" y="1524"/>
                    <a:pt x="149246" y="1016"/>
                    <a:pt x="148842" y="608"/>
                  </a:cubicBezTo>
                  <a:cubicBezTo>
                    <a:pt x="148433" y="200"/>
                    <a:pt x="147957" y="0"/>
                    <a:pt x="147412" y="0"/>
                  </a:cubicBezTo>
                  <a:lnTo>
                    <a:pt x="138150" y="0"/>
                  </a:lnTo>
                  <a:cubicBezTo>
                    <a:pt x="137606" y="0"/>
                    <a:pt x="137145" y="200"/>
                    <a:pt x="136773" y="608"/>
                  </a:cubicBezTo>
                  <a:cubicBezTo>
                    <a:pt x="136400" y="1016"/>
                    <a:pt x="136216" y="1524"/>
                    <a:pt x="136216" y="2132"/>
                  </a:cubicBezTo>
                  <a:lnTo>
                    <a:pt x="136216" y="64389"/>
                  </a:lnTo>
                  <a:lnTo>
                    <a:pt x="122982" y="64389"/>
                  </a:lnTo>
                  <a:cubicBezTo>
                    <a:pt x="122506" y="64389"/>
                    <a:pt x="121945" y="64373"/>
                    <a:pt x="121300" y="64337"/>
                  </a:cubicBezTo>
                  <a:cubicBezTo>
                    <a:pt x="120652" y="64301"/>
                    <a:pt x="119991" y="64217"/>
                    <a:pt x="119314" y="64081"/>
                  </a:cubicBezTo>
                  <a:cubicBezTo>
                    <a:pt x="118638" y="63949"/>
                    <a:pt x="119042" y="63765"/>
                    <a:pt x="118501" y="63525"/>
                  </a:cubicBezTo>
                  <a:cubicBezTo>
                    <a:pt x="117957" y="63285"/>
                    <a:pt x="117584" y="62997"/>
                    <a:pt x="117380" y="62657"/>
                  </a:cubicBezTo>
                  <a:lnTo>
                    <a:pt x="117380" y="35599"/>
                  </a:lnTo>
                  <a:cubicBezTo>
                    <a:pt x="117380" y="35059"/>
                    <a:pt x="117192" y="34599"/>
                    <a:pt x="116824" y="34227"/>
                  </a:cubicBezTo>
                  <a:cubicBezTo>
                    <a:pt x="116447" y="33855"/>
                    <a:pt x="115991" y="33667"/>
                    <a:pt x="115450" y="33667"/>
                  </a:cubicBezTo>
                  <a:lnTo>
                    <a:pt x="106593" y="33667"/>
                  </a:lnTo>
                  <a:cubicBezTo>
                    <a:pt x="105980" y="33667"/>
                    <a:pt x="105488" y="33855"/>
                    <a:pt x="105115" y="34227"/>
                  </a:cubicBezTo>
                  <a:cubicBezTo>
                    <a:pt x="104743" y="34599"/>
                    <a:pt x="104555" y="35059"/>
                    <a:pt x="104555" y="35599"/>
                  </a:cubicBezTo>
                  <a:lnTo>
                    <a:pt x="104555" y="60933"/>
                  </a:lnTo>
                  <a:cubicBezTo>
                    <a:pt x="104555" y="61745"/>
                    <a:pt x="104351" y="62369"/>
                    <a:pt x="103942" y="62813"/>
                  </a:cubicBezTo>
                  <a:cubicBezTo>
                    <a:pt x="103538" y="63253"/>
                    <a:pt x="103041" y="63593"/>
                    <a:pt x="102469" y="63829"/>
                  </a:cubicBezTo>
                  <a:cubicBezTo>
                    <a:pt x="101892" y="64065"/>
                    <a:pt x="101259" y="64217"/>
                    <a:pt x="100582" y="64285"/>
                  </a:cubicBezTo>
                  <a:cubicBezTo>
                    <a:pt x="99906" y="64357"/>
                    <a:pt x="99257" y="64389"/>
                    <a:pt x="98648" y="64389"/>
                  </a:cubicBezTo>
                  <a:lnTo>
                    <a:pt x="94680" y="64389"/>
                  </a:lnTo>
                  <a:lnTo>
                    <a:pt x="94680" y="64385"/>
                  </a:lnTo>
                  <a:lnTo>
                    <a:pt x="89995" y="64385"/>
                  </a:lnTo>
                  <a:cubicBezTo>
                    <a:pt x="88229" y="64385"/>
                    <a:pt x="87008" y="64169"/>
                    <a:pt x="86331" y="63725"/>
                  </a:cubicBezTo>
                  <a:cubicBezTo>
                    <a:pt x="85651" y="63285"/>
                    <a:pt x="85310" y="62317"/>
                    <a:pt x="85310" y="60825"/>
                  </a:cubicBezTo>
                  <a:lnTo>
                    <a:pt x="85310" y="37736"/>
                  </a:lnTo>
                  <a:cubicBezTo>
                    <a:pt x="85310" y="37060"/>
                    <a:pt x="85162" y="36584"/>
                    <a:pt x="84854" y="36312"/>
                  </a:cubicBezTo>
                  <a:cubicBezTo>
                    <a:pt x="84550" y="36043"/>
                    <a:pt x="84125" y="35839"/>
                    <a:pt x="83585" y="35703"/>
                  </a:cubicBezTo>
                  <a:cubicBezTo>
                    <a:pt x="81819" y="35363"/>
                    <a:pt x="79612" y="35059"/>
                    <a:pt x="76966" y="34787"/>
                  </a:cubicBezTo>
                  <a:cubicBezTo>
                    <a:pt x="74319" y="34515"/>
                    <a:pt x="71636" y="34379"/>
                    <a:pt x="68921" y="34379"/>
                  </a:cubicBezTo>
                  <a:cubicBezTo>
                    <a:pt x="60508" y="34379"/>
                    <a:pt x="54041" y="36212"/>
                    <a:pt x="49529" y="39872"/>
                  </a:cubicBezTo>
                  <a:cubicBezTo>
                    <a:pt x="45016" y="43533"/>
                    <a:pt x="42757" y="49230"/>
                    <a:pt x="42757" y="56960"/>
                  </a:cubicBezTo>
                  <a:lnTo>
                    <a:pt x="42757" y="57768"/>
                  </a:lnTo>
                  <a:cubicBezTo>
                    <a:pt x="42757" y="59124"/>
                    <a:pt x="42521" y="71531"/>
                    <a:pt x="42449" y="73227"/>
                  </a:cubicBezTo>
                  <a:cubicBezTo>
                    <a:pt x="41027" y="73431"/>
                    <a:pt x="39550" y="73583"/>
                    <a:pt x="38024" y="73683"/>
                  </a:cubicBezTo>
                  <a:cubicBezTo>
                    <a:pt x="36499" y="73787"/>
                    <a:pt x="34817" y="73839"/>
                    <a:pt x="32983" y="73839"/>
                  </a:cubicBezTo>
                  <a:cubicBezTo>
                    <a:pt x="28438" y="73839"/>
                    <a:pt x="24806" y="73211"/>
                    <a:pt x="22091" y="71955"/>
                  </a:cubicBezTo>
                  <a:cubicBezTo>
                    <a:pt x="19377" y="70703"/>
                    <a:pt x="17306" y="68974"/>
                    <a:pt x="15881" y="66770"/>
                  </a:cubicBezTo>
                  <a:cubicBezTo>
                    <a:pt x="14455" y="64565"/>
                    <a:pt x="13522" y="61953"/>
                    <a:pt x="13082" y="58936"/>
                  </a:cubicBezTo>
                  <a:cubicBezTo>
                    <a:pt x="12641" y="55920"/>
                    <a:pt x="12417" y="52647"/>
                    <a:pt x="12417" y="49118"/>
                  </a:cubicBezTo>
                  <a:cubicBezTo>
                    <a:pt x="12417" y="48170"/>
                    <a:pt x="12469" y="46934"/>
                    <a:pt x="12573" y="45409"/>
                  </a:cubicBezTo>
                  <a:cubicBezTo>
                    <a:pt x="12673" y="43881"/>
                    <a:pt x="12790" y="42373"/>
                    <a:pt x="12930" y="40884"/>
                  </a:cubicBezTo>
                  <a:cubicBezTo>
                    <a:pt x="13066" y="39592"/>
                    <a:pt x="12485" y="38952"/>
                    <a:pt x="11196" y="38952"/>
                  </a:cubicBezTo>
                  <a:lnTo>
                    <a:pt x="3360" y="38952"/>
                  </a:lnTo>
                  <a:cubicBezTo>
                    <a:pt x="2202" y="38952"/>
                    <a:pt x="1526" y="39624"/>
                    <a:pt x="1321" y="40984"/>
                  </a:cubicBezTo>
                  <a:cubicBezTo>
                    <a:pt x="1117" y="42069"/>
                    <a:pt x="933" y="43237"/>
                    <a:pt x="761" y="44493"/>
                  </a:cubicBezTo>
                  <a:cubicBezTo>
                    <a:pt x="593" y="45749"/>
                    <a:pt x="457" y="46986"/>
                    <a:pt x="356" y="48202"/>
                  </a:cubicBezTo>
                  <a:cubicBezTo>
                    <a:pt x="252" y="49426"/>
                    <a:pt x="168" y="50578"/>
                    <a:pt x="100" y="51663"/>
                  </a:cubicBezTo>
                  <a:cubicBezTo>
                    <a:pt x="32" y="52751"/>
                    <a:pt x="0" y="53663"/>
                    <a:pt x="0" y="54407"/>
                  </a:cubicBezTo>
                  <a:cubicBezTo>
                    <a:pt x="0" y="59700"/>
                    <a:pt x="609" y="64345"/>
                    <a:pt x="1834" y="68346"/>
                  </a:cubicBezTo>
                  <a:cubicBezTo>
                    <a:pt x="3055" y="72343"/>
                    <a:pt x="4969" y="75688"/>
                    <a:pt x="7584" y="78364"/>
                  </a:cubicBezTo>
                  <a:moveTo>
                    <a:pt x="149451" y="44449"/>
                  </a:moveTo>
                  <a:cubicBezTo>
                    <a:pt x="150740" y="43501"/>
                    <a:pt x="152230" y="42741"/>
                    <a:pt x="153932" y="42161"/>
                  </a:cubicBezTo>
                  <a:cubicBezTo>
                    <a:pt x="155625" y="41585"/>
                    <a:pt x="157375" y="41145"/>
                    <a:pt x="159173" y="40841"/>
                  </a:cubicBezTo>
                  <a:cubicBezTo>
                    <a:pt x="160971" y="40537"/>
                    <a:pt x="162685" y="40333"/>
                    <a:pt x="164314" y="40229"/>
                  </a:cubicBezTo>
                  <a:cubicBezTo>
                    <a:pt x="165944" y="40129"/>
                    <a:pt x="167334" y="40077"/>
                    <a:pt x="168491" y="40077"/>
                  </a:cubicBezTo>
                  <a:cubicBezTo>
                    <a:pt x="171810" y="40077"/>
                    <a:pt x="174677" y="40349"/>
                    <a:pt x="177092" y="40889"/>
                  </a:cubicBezTo>
                  <a:cubicBezTo>
                    <a:pt x="179498" y="41433"/>
                    <a:pt x="181485" y="42349"/>
                    <a:pt x="183046" y="43638"/>
                  </a:cubicBezTo>
                  <a:cubicBezTo>
                    <a:pt x="184608" y="44926"/>
                    <a:pt x="185761" y="46602"/>
                    <a:pt x="186510" y="48675"/>
                  </a:cubicBezTo>
                  <a:cubicBezTo>
                    <a:pt x="187255" y="50743"/>
                    <a:pt x="187627" y="53336"/>
                    <a:pt x="187627" y="56456"/>
                  </a:cubicBezTo>
                  <a:lnTo>
                    <a:pt x="187627" y="57981"/>
                  </a:lnTo>
                  <a:cubicBezTo>
                    <a:pt x="187627" y="60761"/>
                    <a:pt x="187475" y="62578"/>
                    <a:pt x="187171" y="63426"/>
                  </a:cubicBezTo>
                  <a:cubicBezTo>
                    <a:pt x="186867" y="64270"/>
                    <a:pt x="186270" y="64694"/>
                    <a:pt x="185389" y="64694"/>
                  </a:cubicBezTo>
                  <a:lnTo>
                    <a:pt x="161668" y="64694"/>
                  </a:lnTo>
                  <a:cubicBezTo>
                    <a:pt x="159021" y="64694"/>
                    <a:pt x="156715" y="64678"/>
                    <a:pt x="154744" y="64642"/>
                  </a:cubicBezTo>
                  <a:cubicBezTo>
                    <a:pt x="152774" y="64610"/>
                    <a:pt x="151008" y="64558"/>
                    <a:pt x="149451" y="64490"/>
                  </a:cubicBezTo>
                  <a:lnTo>
                    <a:pt x="149451" y="4445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7" name="Freeform 126">
              <a:extLst>
                <a:ext uri="{FF2B5EF4-FFF2-40B4-BE49-F238E27FC236}">
                  <a16:creationId xmlns:a16="http://schemas.microsoft.com/office/drawing/2014/main" id="{BC2783BF-6B2A-EAEF-4B83-9158FC2967F4}"/>
                </a:ext>
              </a:extLst>
            </p:cNvPr>
            <p:cNvSpPr/>
            <p:nvPr/>
          </p:nvSpPr>
          <p:spPr>
            <a:xfrm>
              <a:off x="10615001" y="6168460"/>
              <a:ext cx="11504" cy="11394"/>
            </a:xfrm>
            <a:custGeom>
              <a:avLst/>
              <a:gdLst>
                <a:gd name="connsiteX0" fmla="*/ 2343 w 11504"/>
                <a:gd name="connsiteY0" fmla="*/ 0 h 11394"/>
                <a:gd name="connsiteX1" fmla="*/ 713 w 11504"/>
                <a:gd name="connsiteY1" fmla="*/ 560 h 11394"/>
                <a:gd name="connsiteX2" fmla="*/ 0 w 11504"/>
                <a:gd name="connsiteY2" fmla="*/ 2136 h 11394"/>
                <a:gd name="connsiteX3" fmla="*/ 0 w 11504"/>
                <a:gd name="connsiteY3" fmla="*/ 9358 h 11394"/>
                <a:gd name="connsiteX4" fmla="*/ 713 w 11504"/>
                <a:gd name="connsiteY4" fmla="*/ 10782 h 11394"/>
                <a:gd name="connsiteX5" fmla="*/ 2343 w 11504"/>
                <a:gd name="connsiteY5" fmla="*/ 11394 h 11394"/>
                <a:gd name="connsiteX6" fmla="*/ 9162 w 11504"/>
                <a:gd name="connsiteY6" fmla="*/ 11394 h 11394"/>
                <a:gd name="connsiteX7" fmla="*/ 10739 w 11504"/>
                <a:gd name="connsiteY7" fmla="*/ 10782 h 11394"/>
                <a:gd name="connsiteX8" fmla="*/ 11504 w 11504"/>
                <a:gd name="connsiteY8" fmla="*/ 9358 h 11394"/>
                <a:gd name="connsiteX9" fmla="*/ 11504 w 11504"/>
                <a:gd name="connsiteY9" fmla="*/ 2136 h 11394"/>
                <a:gd name="connsiteX10" fmla="*/ 10791 w 11504"/>
                <a:gd name="connsiteY10" fmla="*/ 560 h 11394"/>
                <a:gd name="connsiteX11" fmla="*/ 9162 w 11504"/>
                <a:gd name="connsiteY11" fmla="*/ 0 h 11394"/>
                <a:gd name="connsiteX12" fmla="*/ 2343 w 11504"/>
                <a:gd name="connsiteY12" fmla="*/ 0 h 1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504" h="11394">
                  <a:moveTo>
                    <a:pt x="2343" y="0"/>
                  </a:moveTo>
                  <a:cubicBezTo>
                    <a:pt x="1734" y="0"/>
                    <a:pt x="1189" y="188"/>
                    <a:pt x="713" y="560"/>
                  </a:cubicBezTo>
                  <a:cubicBezTo>
                    <a:pt x="240" y="932"/>
                    <a:pt x="0" y="1460"/>
                    <a:pt x="0" y="2136"/>
                  </a:cubicBezTo>
                  <a:lnTo>
                    <a:pt x="0" y="9358"/>
                  </a:lnTo>
                  <a:cubicBezTo>
                    <a:pt x="0" y="9902"/>
                    <a:pt x="240" y="10374"/>
                    <a:pt x="713" y="10782"/>
                  </a:cubicBezTo>
                  <a:cubicBezTo>
                    <a:pt x="1189" y="11190"/>
                    <a:pt x="1734" y="11394"/>
                    <a:pt x="2343" y="11394"/>
                  </a:cubicBezTo>
                  <a:lnTo>
                    <a:pt x="9162" y="11394"/>
                  </a:lnTo>
                  <a:cubicBezTo>
                    <a:pt x="9706" y="11394"/>
                    <a:pt x="10231" y="11190"/>
                    <a:pt x="10739" y="10782"/>
                  </a:cubicBezTo>
                  <a:cubicBezTo>
                    <a:pt x="11252" y="10374"/>
                    <a:pt x="11504" y="9902"/>
                    <a:pt x="11504" y="9358"/>
                  </a:cubicBezTo>
                  <a:lnTo>
                    <a:pt x="11504" y="2136"/>
                  </a:lnTo>
                  <a:cubicBezTo>
                    <a:pt x="11504" y="1460"/>
                    <a:pt x="11268" y="932"/>
                    <a:pt x="10791" y="560"/>
                  </a:cubicBezTo>
                  <a:cubicBezTo>
                    <a:pt x="10319" y="188"/>
                    <a:pt x="9774" y="0"/>
                    <a:pt x="9162" y="0"/>
                  </a:cubicBezTo>
                  <a:lnTo>
                    <a:pt x="2343" y="0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8" name="Freeform 127">
              <a:extLst>
                <a:ext uri="{FF2B5EF4-FFF2-40B4-BE49-F238E27FC236}">
                  <a16:creationId xmlns:a16="http://schemas.microsoft.com/office/drawing/2014/main" id="{C31D1CA1-047C-3590-5168-CC933915F1C4}"/>
                </a:ext>
              </a:extLst>
            </p:cNvPr>
            <p:cNvSpPr/>
            <p:nvPr/>
          </p:nvSpPr>
          <p:spPr>
            <a:xfrm>
              <a:off x="11069138" y="6324924"/>
              <a:ext cx="36654" cy="78628"/>
            </a:xfrm>
            <a:custGeom>
              <a:avLst/>
              <a:gdLst>
                <a:gd name="connsiteX0" fmla="*/ 36042 w 36654"/>
                <a:gd name="connsiteY0" fmla="*/ 1372 h 78628"/>
                <a:gd name="connsiteX1" fmla="*/ 34821 w 36654"/>
                <a:gd name="connsiteY1" fmla="*/ 812 h 78628"/>
                <a:gd name="connsiteX2" fmla="*/ 31970 w 36654"/>
                <a:gd name="connsiteY2" fmla="*/ 252 h 78628"/>
                <a:gd name="connsiteX3" fmla="*/ 28710 w 36654"/>
                <a:gd name="connsiteY3" fmla="*/ 0 h 78628"/>
                <a:gd name="connsiteX4" fmla="*/ 21482 w 36654"/>
                <a:gd name="connsiteY4" fmla="*/ 712 h 78628"/>
                <a:gd name="connsiteX5" fmla="*/ 15937 w 36654"/>
                <a:gd name="connsiteY5" fmla="*/ 3253 h 78628"/>
                <a:gd name="connsiteX6" fmla="*/ 12373 w 36654"/>
                <a:gd name="connsiteY6" fmla="*/ 8238 h 78628"/>
                <a:gd name="connsiteX7" fmla="*/ 11100 w 36654"/>
                <a:gd name="connsiteY7" fmla="*/ 16276 h 78628"/>
                <a:gd name="connsiteX8" fmla="*/ 11100 w 36654"/>
                <a:gd name="connsiteY8" fmla="*/ 21261 h 78628"/>
                <a:gd name="connsiteX9" fmla="*/ 2038 w 36654"/>
                <a:gd name="connsiteY9" fmla="*/ 21261 h 78628"/>
                <a:gd name="connsiteX10" fmla="*/ 613 w 36654"/>
                <a:gd name="connsiteY10" fmla="*/ 21869 h 78628"/>
                <a:gd name="connsiteX11" fmla="*/ 0 w 36654"/>
                <a:gd name="connsiteY11" fmla="*/ 23293 h 78628"/>
                <a:gd name="connsiteX12" fmla="*/ 0 w 36654"/>
                <a:gd name="connsiteY12" fmla="*/ 27974 h 78628"/>
                <a:gd name="connsiteX13" fmla="*/ 613 w 36654"/>
                <a:gd name="connsiteY13" fmla="*/ 29246 h 78628"/>
                <a:gd name="connsiteX14" fmla="*/ 2038 w 36654"/>
                <a:gd name="connsiteY14" fmla="*/ 29906 h 78628"/>
                <a:gd name="connsiteX15" fmla="*/ 11100 w 36654"/>
                <a:gd name="connsiteY15" fmla="*/ 31331 h 78628"/>
                <a:gd name="connsiteX16" fmla="*/ 11100 w 36654"/>
                <a:gd name="connsiteY16" fmla="*/ 76492 h 78628"/>
                <a:gd name="connsiteX17" fmla="*/ 11764 w 36654"/>
                <a:gd name="connsiteY17" fmla="*/ 77968 h 78628"/>
                <a:gd name="connsiteX18" fmla="*/ 13238 w 36654"/>
                <a:gd name="connsiteY18" fmla="*/ 78629 h 78628"/>
                <a:gd name="connsiteX19" fmla="*/ 22504 w 36654"/>
                <a:gd name="connsiteY19" fmla="*/ 78629 h 78628"/>
                <a:gd name="connsiteX20" fmla="*/ 23926 w 36654"/>
                <a:gd name="connsiteY20" fmla="*/ 77968 h 78628"/>
                <a:gd name="connsiteX21" fmla="*/ 24538 w 36654"/>
                <a:gd name="connsiteY21" fmla="*/ 76492 h 78628"/>
                <a:gd name="connsiteX22" fmla="*/ 24538 w 36654"/>
                <a:gd name="connsiteY22" fmla="*/ 31331 h 78628"/>
                <a:gd name="connsiteX23" fmla="*/ 34312 w 36654"/>
                <a:gd name="connsiteY23" fmla="*/ 31331 h 78628"/>
                <a:gd name="connsiteX24" fmla="*/ 35738 w 36654"/>
                <a:gd name="connsiteY24" fmla="*/ 30771 h 78628"/>
                <a:gd name="connsiteX25" fmla="*/ 36347 w 36654"/>
                <a:gd name="connsiteY25" fmla="*/ 29398 h 78628"/>
                <a:gd name="connsiteX26" fmla="*/ 36347 w 36654"/>
                <a:gd name="connsiteY26" fmla="*/ 23293 h 78628"/>
                <a:gd name="connsiteX27" fmla="*/ 35738 w 36654"/>
                <a:gd name="connsiteY27" fmla="*/ 21869 h 78628"/>
                <a:gd name="connsiteX28" fmla="*/ 34312 w 36654"/>
                <a:gd name="connsiteY28" fmla="*/ 21261 h 78628"/>
                <a:gd name="connsiteX29" fmla="*/ 24538 w 36654"/>
                <a:gd name="connsiteY29" fmla="*/ 21261 h 78628"/>
                <a:gd name="connsiteX30" fmla="*/ 24538 w 36654"/>
                <a:gd name="connsiteY30" fmla="*/ 16276 h 78628"/>
                <a:gd name="connsiteX31" fmla="*/ 25711 w 36654"/>
                <a:gd name="connsiteY31" fmla="*/ 11339 h 78628"/>
                <a:gd name="connsiteX32" fmla="*/ 30544 w 36654"/>
                <a:gd name="connsiteY32" fmla="*/ 10170 h 78628"/>
                <a:gd name="connsiteX33" fmla="*/ 35129 w 36654"/>
                <a:gd name="connsiteY33" fmla="*/ 10170 h 78628"/>
                <a:gd name="connsiteX34" fmla="*/ 36146 w 36654"/>
                <a:gd name="connsiteY34" fmla="*/ 9766 h 78628"/>
                <a:gd name="connsiteX35" fmla="*/ 36655 w 36654"/>
                <a:gd name="connsiteY35" fmla="*/ 8442 h 78628"/>
                <a:gd name="connsiteX36" fmla="*/ 36655 w 36654"/>
                <a:gd name="connsiteY36" fmla="*/ 2441 h 78628"/>
                <a:gd name="connsiteX37" fmla="*/ 36042 w 36654"/>
                <a:gd name="connsiteY37" fmla="*/ 1372 h 7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4" h="78628">
                  <a:moveTo>
                    <a:pt x="36042" y="1372"/>
                  </a:moveTo>
                  <a:cubicBezTo>
                    <a:pt x="35638" y="1136"/>
                    <a:pt x="35229" y="952"/>
                    <a:pt x="34821" y="812"/>
                  </a:cubicBezTo>
                  <a:cubicBezTo>
                    <a:pt x="33871" y="608"/>
                    <a:pt x="32919" y="420"/>
                    <a:pt x="31970" y="252"/>
                  </a:cubicBezTo>
                  <a:cubicBezTo>
                    <a:pt x="31021" y="84"/>
                    <a:pt x="29936" y="0"/>
                    <a:pt x="28710" y="0"/>
                  </a:cubicBezTo>
                  <a:cubicBezTo>
                    <a:pt x="26067" y="0"/>
                    <a:pt x="23657" y="240"/>
                    <a:pt x="21482" y="712"/>
                  </a:cubicBezTo>
                  <a:cubicBezTo>
                    <a:pt x="19308" y="1184"/>
                    <a:pt x="17462" y="2032"/>
                    <a:pt x="15937" y="3253"/>
                  </a:cubicBezTo>
                  <a:cubicBezTo>
                    <a:pt x="14411" y="4473"/>
                    <a:pt x="13222" y="6137"/>
                    <a:pt x="12373" y="8238"/>
                  </a:cubicBezTo>
                  <a:cubicBezTo>
                    <a:pt x="11524" y="10342"/>
                    <a:pt x="11100" y="13019"/>
                    <a:pt x="11100" y="16276"/>
                  </a:cubicBezTo>
                  <a:lnTo>
                    <a:pt x="11100" y="21261"/>
                  </a:lnTo>
                  <a:lnTo>
                    <a:pt x="2038" y="21261"/>
                  </a:lnTo>
                  <a:cubicBezTo>
                    <a:pt x="1493" y="21261"/>
                    <a:pt x="1021" y="21461"/>
                    <a:pt x="613" y="21869"/>
                  </a:cubicBezTo>
                  <a:cubicBezTo>
                    <a:pt x="208" y="22277"/>
                    <a:pt x="0" y="22749"/>
                    <a:pt x="0" y="23293"/>
                  </a:cubicBezTo>
                  <a:lnTo>
                    <a:pt x="0" y="27974"/>
                  </a:lnTo>
                  <a:cubicBezTo>
                    <a:pt x="0" y="28518"/>
                    <a:pt x="208" y="28938"/>
                    <a:pt x="613" y="29246"/>
                  </a:cubicBezTo>
                  <a:cubicBezTo>
                    <a:pt x="1021" y="29550"/>
                    <a:pt x="1494" y="29770"/>
                    <a:pt x="2038" y="29906"/>
                  </a:cubicBezTo>
                  <a:lnTo>
                    <a:pt x="11100" y="31331"/>
                  </a:lnTo>
                  <a:lnTo>
                    <a:pt x="11100" y="76492"/>
                  </a:lnTo>
                  <a:cubicBezTo>
                    <a:pt x="11100" y="77036"/>
                    <a:pt x="11320" y="77528"/>
                    <a:pt x="11764" y="77968"/>
                  </a:cubicBezTo>
                  <a:cubicBezTo>
                    <a:pt x="12201" y="78412"/>
                    <a:pt x="12693" y="78629"/>
                    <a:pt x="13238" y="78629"/>
                  </a:cubicBezTo>
                  <a:lnTo>
                    <a:pt x="22504" y="78629"/>
                  </a:lnTo>
                  <a:cubicBezTo>
                    <a:pt x="23044" y="78629"/>
                    <a:pt x="23521" y="78412"/>
                    <a:pt x="23926" y="77968"/>
                  </a:cubicBezTo>
                  <a:cubicBezTo>
                    <a:pt x="24334" y="77528"/>
                    <a:pt x="24538" y="77036"/>
                    <a:pt x="24538" y="76492"/>
                  </a:cubicBezTo>
                  <a:lnTo>
                    <a:pt x="24538" y="31331"/>
                  </a:lnTo>
                  <a:lnTo>
                    <a:pt x="34312" y="31331"/>
                  </a:lnTo>
                  <a:cubicBezTo>
                    <a:pt x="34853" y="31331"/>
                    <a:pt x="35329" y="31143"/>
                    <a:pt x="35738" y="30771"/>
                  </a:cubicBezTo>
                  <a:cubicBezTo>
                    <a:pt x="36146" y="30399"/>
                    <a:pt x="36347" y="29938"/>
                    <a:pt x="36347" y="29398"/>
                  </a:cubicBezTo>
                  <a:lnTo>
                    <a:pt x="36347" y="23293"/>
                  </a:lnTo>
                  <a:cubicBezTo>
                    <a:pt x="36347" y="22749"/>
                    <a:pt x="36146" y="22277"/>
                    <a:pt x="35738" y="21869"/>
                  </a:cubicBezTo>
                  <a:cubicBezTo>
                    <a:pt x="35329" y="21461"/>
                    <a:pt x="34853" y="21261"/>
                    <a:pt x="34312" y="21261"/>
                  </a:cubicBezTo>
                  <a:lnTo>
                    <a:pt x="24538" y="21261"/>
                  </a:lnTo>
                  <a:lnTo>
                    <a:pt x="24538" y="16276"/>
                  </a:lnTo>
                  <a:cubicBezTo>
                    <a:pt x="24538" y="13767"/>
                    <a:pt x="24926" y="12123"/>
                    <a:pt x="25711" y="11339"/>
                  </a:cubicBezTo>
                  <a:cubicBezTo>
                    <a:pt x="26488" y="10562"/>
                    <a:pt x="28102" y="10170"/>
                    <a:pt x="30544" y="10170"/>
                  </a:cubicBezTo>
                  <a:lnTo>
                    <a:pt x="35129" y="10170"/>
                  </a:lnTo>
                  <a:cubicBezTo>
                    <a:pt x="35465" y="10170"/>
                    <a:pt x="35806" y="10034"/>
                    <a:pt x="36146" y="9766"/>
                  </a:cubicBezTo>
                  <a:cubicBezTo>
                    <a:pt x="36487" y="9494"/>
                    <a:pt x="36655" y="9054"/>
                    <a:pt x="36655" y="8442"/>
                  </a:cubicBezTo>
                  <a:lnTo>
                    <a:pt x="36655" y="2441"/>
                  </a:lnTo>
                  <a:cubicBezTo>
                    <a:pt x="36655" y="1969"/>
                    <a:pt x="36450" y="1613"/>
                    <a:pt x="36042" y="1372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29" name="Freeform 128">
              <a:extLst>
                <a:ext uri="{FF2B5EF4-FFF2-40B4-BE49-F238E27FC236}">
                  <a16:creationId xmlns:a16="http://schemas.microsoft.com/office/drawing/2014/main" id="{1231DBBB-FB62-C6F4-72B7-BC65AE40C328}"/>
                </a:ext>
              </a:extLst>
            </p:cNvPr>
            <p:cNvSpPr/>
            <p:nvPr/>
          </p:nvSpPr>
          <p:spPr>
            <a:xfrm>
              <a:off x="11110170" y="6345472"/>
              <a:ext cx="48663" cy="58896"/>
            </a:xfrm>
            <a:custGeom>
              <a:avLst/>
              <a:gdLst>
                <a:gd name="connsiteX0" fmla="*/ 42453 w 48663"/>
                <a:gd name="connsiteY0" fmla="*/ 7221 h 58896"/>
                <a:gd name="connsiteX1" fmla="*/ 34869 w 48663"/>
                <a:gd name="connsiteY1" fmla="*/ 1932 h 58896"/>
                <a:gd name="connsiteX2" fmla="*/ 24334 w 48663"/>
                <a:gd name="connsiteY2" fmla="*/ 0 h 58896"/>
                <a:gd name="connsiteX3" fmla="*/ 13795 w 48663"/>
                <a:gd name="connsiteY3" fmla="*/ 1932 h 58896"/>
                <a:gd name="connsiteX4" fmla="*/ 6211 w 48663"/>
                <a:gd name="connsiteY4" fmla="*/ 7221 h 58896"/>
                <a:gd name="connsiteX5" fmla="*/ 1578 w 48663"/>
                <a:gd name="connsiteY5" fmla="*/ 15207 h 58896"/>
                <a:gd name="connsiteX6" fmla="*/ 0 w 48663"/>
                <a:gd name="connsiteY6" fmla="*/ 25325 h 58896"/>
                <a:gd name="connsiteX7" fmla="*/ 0 w 48663"/>
                <a:gd name="connsiteY7" fmla="*/ 33567 h 58896"/>
                <a:gd name="connsiteX8" fmla="*/ 1578 w 48663"/>
                <a:gd name="connsiteY8" fmla="*/ 43689 h 58896"/>
                <a:gd name="connsiteX9" fmla="*/ 6211 w 48663"/>
                <a:gd name="connsiteY9" fmla="*/ 51675 h 58896"/>
                <a:gd name="connsiteX10" fmla="*/ 13795 w 48663"/>
                <a:gd name="connsiteY10" fmla="*/ 56964 h 58896"/>
                <a:gd name="connsiteX11" fmla="*/ 24334 w 48663"/>
                <a:gd name="connsiteY11" fmla="*/ 58896 h 58896"/>
                <a:gd name="connsiteX12" fmla="*/ 34869 w 48663"/>
                <a:gd name="connsiteY12" fmla="*/ 56964 h 58896"/>
                <a:gd name="connsiteX13" fmla="*/ 42453 w 48663"/>
                <a:gd name="connsiteY13" fmla="*/ 51675 h 58896"/>
                <a:gd name="connsiteX14" fmla="*/ 47086 w 48663"/>
                <a:gd name="connsiteY14" fmla="*/ 43689 h 58896"/>
                <a:gd name="connsiteX15" fmla="*/ 48664 w 48663"/>
                <a:gd name="connsiteY15" fmla="*/ 33567 h 58896"/>
                <a:gd name="connsiteX16" fmla="*/ 48664 w 48663"/>
                <a:gd name="connsiteY16" fmla="*/ 25325 h 58896"/>
                <a:gd name="connsiteX17" fmla="*/ 47086 w 48663"/>
                <a:gd name="connsiteY17" fmla="*/ 15207 h 58896"/>
                <a:gd name="connsiteX18" fmla="*/ 42453 w 48663"/>
                <a:gd name="connsiteY18" fmla="*/ 7221 h 58896"/>
                <a:gd name="connsiteX19" fmla="*/ 35226 w 48663"/>
                <a:gd name="connsiteY19" fmla="*/ 33567 h 58896"/>
                <a:gd name="connsiteX20" fmla="*/ 32479 w 48663"/>
                <a:gd name="connsiteY20" fmla="*/ 43585 h 58896"/>
                <a:gd name="connsiteX21" fmla="*/ 24334 w 48663"/>
                <a:gd name="connsiteY21" fmla="*/ 47298 h 58896"/>
                <a:gd name="connsiteX22" fmla="*/ 16190 w 48663"/>
                <a:gd name="connsiteY22" fmla="*/ 43585 h 58896"/>
                <a:gd name="connsiteX23" fmla="*/ 13439 w 48663"/>
                <a:gd name="connsiteY23" fmla="*/ 33567 h 58896"/>
                <a:gd name="connsiteX24" fmla="*/ 13439 w 48663"/>
                <a:gd name="connsiteY24" fmla="*/ 25325 h 58896"/>
                <a:gd name="connsiteX25" fmla="*/ 16190 w 48663"/>
                <a:gd name="connsiteY25" fmla="*/ 15311 h 58896"/>
                <a:gd name="connsiteX26" fmla="*/ 24334 w 48663"/>
                <a:gd name="connsiteY26" fmla="*/ 11594 h 58896"/>
                <a:gd name="connsiteX27" fmla="*/ 32479 w 48663"/>
                <a:gd name="connsiteY27" fmla="*/ 15311 h 58896"/>
                <a:gd name="connsiteX28" fmla="*/ 35226 w 48663"/>
                <a:gd name="connsiteY28" fmla="*/ 25325 h 58896"/>
                <a:gd name="connsiteX29" fmla="*/ 35226 w 48663"/>
                <a:gd name="connsiteY29" fmla="*/ 33567 h 5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896">
                  <a:moveTo>
                    <a:pt x="42453" y="7221"/>
                  </a:moveTo>
                  <a:cubicBezTo>
                    <a:pt x="40419" y="4985"/>
                    <a:pt x="37889" y="3220"/>
                    <a:pt x="34869" y="1932"/>
                  </a:cubicBezTo>
                  <a:cubicBezTo>
                    <a:pt x="31850" y="644"/>
                    <a:pt x="28338" y="0"/>
                    <a:pt x="24334" y="0"/>
                  </a:cubicBezTo>
                  <a:cubicBezTo>
                    <a:pt x="20326" y="0"/>
                    <a:pt x="16814" y="644"/>
                    <a:pt x="13795" y="1932"/>
                  </a:cubicBezTo>
                  <a:cubicBezTo>
                    <a:pt x="10776" y="3221"/>
                    <a:pt x="8245" y="4985"/>
                    <a:pt x="6211" y="7221"/>
                  </a:cubicBezTo>
                  <a:cubicBezTo>
                    <a:pt x="4173" y="9458"/>
                    <a:pt x="2627" y="12122"/>
                    <a:pt x="1578" y="15207"/>
                  </a:cubicBezTo>
                  <a:cubicBezTo>
                    <a:pt x="525" y="18292"/>
                    <a:pt x="0" y="21664"/>
                    <a:pt x="0" y="25325"/>
                  </a:cubicBezTo>
                  <a:lnTo>
                    <a:pt x="0" y="33567"/>
                  </a:lnTo>
                  <a:cubicBezTo>
                    <a:pt x="0" y="37228"/>
                    <a:pt x="525" y="40604"/>
                    <a:pt x="1578" y="43689"/>
                  </a:cubicBezTo>
                  <a:cubicBezTo>
                    <a:pt x="2627" y="46774"/>
                    <a:pt x="4173" y="49434"/>
                    <a:pt x="6211" y="51675"/>
                  </a:cubicBezTo>
                  <a:cubicBezTo>
                    <a:pt x="8245" y="53911"/>
                    <a:pt x="10776" y="55676"/>
                    <a:pt x="13795" y="56964"/>
                  </a:cubicBezTo>
                  <a:cubicBezTo>
                    <a:pt x="16814" y="58248"/>
                    <a:pt x="20326" y="58896"/>
                    <a:pt x="24334" y="58896"/>
                  </a:cubicBezTo>
                  <a:cubicBezTo>
                    <a:pt x="28338" y="58896"/>
                    <a:pt x="31850" y="58248"/>
                    <a:pt x="34869" y="56964"/>
                  </a:cubicBezTo>
                  <a:cubicBezTo>
                    <a:pt x="37889" y="55676"/>
                    <a:pt x="40419" y="53911"/>
                    <a:pt x="42453" y="51675"/>
                  </a:cubicBezTo>
                  <a:cubicBezTo>
                    <a:pt x="44491" y="49434"/>
                    <a:pt x="46033" y="46774"/>
                    <a:pt x="47086" y="43689"/>
                  </a:cubicBezTo>
                  <a:cubicBezTo>
                    <a:pt x="48136" y="40604"/>
                    <a:pt x="48664" y="37228"/>
                    <a:pt x="48664" y="33567"/>
                  </a:cubicBezTo>
                  <a:lnTo>
                    <a:pt x="48664" y="25325"/>
                  </a:lnTo>
                  <a:cubicBezTo>
                    <a:pt x="48664" y="21664"/>
                    <a:pt x="48136" y="18292"/>
                    <a:pt x="47086" y="15207"/>
                  </a:cubicBezTo>
                  <a:cubicBezTo>
                    <a:pt x="46033" y="12122"/>
                    <a:pt x="44492" y="9458"/>
                    <a:pt x="42453" y="7221"/>
                  </a:cubicBezTo>
                  <a:moveTo>
                    <a:pt x="35226" y="33567"/>
                  </a:moveTo>
                  <a:cubicBezTo>
                    <a:pt x="35226" y="37776"/>
                    <a:pt x="34313" y="41113"/>
                    <a:pt x="32479" y="43585"/>
                  </a:cubicBezTo>
                  <a:cubicBezTo>
                    <a:pt x="30645" y="46061"/>
                    <a:pt x="27930" y="47298"/>
                    <a:pt x="24334" y="47298"/>
                  </a:cubicBezTo>
                  <a:cubicBezTo>
                    <a:pt x="20735" y="47298"/>
                    <a:pt x="18024" y="46061"/>
                    <a:pt x="16190" y="43585"/>
                  </a:cubicBezTo>
                  <a:cubicBezTo>
                    <a:pt x="14356" y="41112"/>
                    <a:pt x="13439" y="37776"/>
                    <a:pt x="13439" y="33567"/>
                  </a:cubicBezTo>
                  <a:lnTo>
                    <a:pt x="13439" y="25325"/>
                  </a:lnTo>
                  <a:cubicBezTo>
                    <a:pt x="13439" y="21124"/>
                    <a:pt x="14356" y="17784"/>
                    <a:pt x="16190" y="15311"/>
                  </a:cubicBezTo>
                  <a:cubicBezTo>
                    <a:pt x="18024" y="12835"/>
                    <a:pt x="20735" y="11594"/>
                    <a:pt x="24334" y="11594"/>
                  </a:cubicBezTo>
                  <a:cubicBezTo>
                    <a:pt x="27930" y="11594"/>
                    <a:pt x="30645" y="12835"/>
                    <a:pt x="32479" y="15311"/>
                  </a:cubicBezTo>
                  <a:cubicBezTo>
                    <a:pt x="34313" y="17784"/>
                    <a:pt x="35226" y="21124"/>
                    <a:pt x="35226" y="25325"/>
                  </a:cubicBezTo>
                  <a:lnTo>
                    <a:pt x="35226" y="33567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0" name="Freeform 129">
              <a:extLst>
                <a:ext uri="{FF2B5EF4-FFF2-40B4-BE49-F238E27FC236}">
                  <a16:creationId xmlns:a16="http://schemas.microsoft.com/office/drawing/2014/main" id="{D9DAEBC5-34EB-2531-C81E-D77972B75679}"/>
                </a:ext>
              </a:extLst>
            </p:cNvPr>
            <p:cNvSpPr/>
            <p:nvPr/>
          </p:nvSpPr>
          <p:spPr>
            <a:xfrm>
              <a:off x="11170336" y="6345472"/>
              <a:ext cx="29523" cy="58080"/>
            </a:xfrm>
            <a:custGeom>
              <a:avLst/>
              <a:gdLst>
                <a:gd name="connsiteX0" fmla="*/ 28915 w 29523"/>
                <a:gd name="connsiteY0" fmla="*/ 608 h 58080"/>
                <a:gd name="connsiteX1" fmla="*/ 27489 w 29523"/>
                <a:gd name="connsiteY1" fmla="*/ 0 h 58080"/>
                <a:gd name="connsiteX2" fmla="*/ 20566 w 29523"/>
                <a:gd name="connsiteY2" fmla="*/ 968 h 58080"/>
                <a:gd name="connsiteX3" fmla="*/ 12930 w 29523"/>
                <a:gd name="connsiteY3" fmla="*/ 4881 h 58080"/>
                <a:gd name="connsiteX4" fmla="*/ 12930 w 29523"/>
                <a:gd name="connsiteY4" fmla="*/ 2745 h 58080"/>
                <a:gd name="connsiteX5" fmla="*/ 12321 w 29523"/>
                <a:gd name="connsiteY5" fmla="*/ 1320 h 58080"/>
                <a:gd name="connsiteX6" fmla="*/ 10895 w 29523"/>
                <a:gd name="connsiteY6" fmla="*/ 712 h 58080"/>
                <a:gd name="connsiteX7" fmla="*/ 2038 w 29523"/>
                <a:gd name="connsiteY7" fmla="*/ 712 h 58080"/>
                <a:gd name="connsiteX8" fmla="*/ 612 w 29523"/>
                <a:gd name="connsiteY8" fmla="*/ 1320 h 58080"/>
                <a:gd name="connsiteX9" fmla="*/ 0 w 29523"/>
                <a:gd name="connsiteY9" fmla="*/ 2745 h 58080"/>
                <a:gd name="connsiteX10" fmla="*/ 0 w 29523"/>
                <a:gd name="connsiteY10" fmla="*/ 55944 h 58080"/>
                <a:gd name="connsiteX11" fmla="*/ 612 w 29523"/>
                <a:gd name="connsiteY11" fmla="*/ 57424 h 58080"/>
                <a:gd name="connsiteX12" fmla="*/ 2038 w 29523"/>
                <a:gd name="connsiteY12" fmla="*/ 58080 h 58080"/>
                <a:gd name="connsiteX13" fmla="*/ 11404 w 29523"/>
                <a:gd name="connsiteY13" fmla="*/ 58080 h 58080"/>
                <a:gd name="connsiteX14" fmla="*/ 12829 w 29523"/>
                <a:gd name="connsiteY14" fmla="*/ 57424 h 58080"/>
                <a:gd name="connsiteX15" fmla="*/ 13438 w 29523"/>
                <a:gd name="connsiteY15" fmla="*/ 55944 h 58080"/>
                <a:gd name="connsiteX16" fmla="*/ 13438 w 29523"/>
                <a:gd name="connsiteY16" fmla="*/ 15055 h 58080"/>
                <a:gd name="connsiteX17" fmla="*/ 20005 w 29523"/>
                <a:gd name="connsiteY17" fmla="*/ 12358 h 58080"/>
                <a:gd name="connsiteX18" fmla="*/ 27489 w 29523"/>
                <a:gd name="connsiteY18" fmla="*/ 11390 h 58080"/>
                <a:gd name="connsiteX19" fmla="*/ 28914 w 29523"/>
                <a:gd name="connsiteY19" fmla="*/ 10782 h 58080"/>
                <a:gd name="connsiteX20" fmla="*/ 29523 w 29523"/>
                <a:gd name="connsiteY20" fmla="*/ 9358 h 58080"/>
                <a:gd name="connsiteX21" fmla="*/ 29523 w 29523"/>
                <a:gd name="connsiteY21" fmla="*/ 2032 h 58080"/>
                <a:gd name="connsiteX22" fmla="*/ 28914 w 29523"/>
                <a:gd name="connsiteY22" fmla="*/ 608 h 58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523" h="58080">
                  <a:moveTo>
                    <a:pt x="28915" y="608"/>
                  </a:moveTo>
                  <a:cubicBezTo>
                    <a:pt x="28506" y="204"/>
                    <a:pt x="28034" y="0"/>
                    <a:pt x="27489" y="0"/>
                  </a:cubicBezTo>
                  <a:cubicBezTo>
                    <a:pt x="25451" y="0"/>
                    <a:pt x="23144" y="320"/>
                    <a:pt x="20566" y="968"/>
                  </a:cubicBezTo>
                  <a:cubicBezTo>
                    <a:pt x="17987" y="1612"/>
                    <a:pt x="15440" y="2917"/>
                    <a:pt x="12930" y="4881"/>
                  </a:cubicBezTo>
                  <a:lnTo>
                    <a:pt x="12930" y="2745"/>
                  </a:lnTo>
                  <a:cubicBezTo>
                    <a:pt x="12930" y="2205"/>
                    <a:pt x="12725" y="1728"/>
                    <a:pt x="12321" y="1320"/>
                  </a:cubicBezTo>
                  <a:cubicBezTo>
                    <a:pt x="11912" y="916"/>
                    <a:pt x="11436" y="712"/>
                    <a:pt x="10895" y="712"/>
                  </a:cubicBezTo>
                  <a:lnTo>
                    <a:pt x="2038" y="712"/>
                  </a:lnTo>
                  <a:cubicBezTo>
                    <a:pt x="1494" y="712"/>
                    <a:pt x="1017" y="916"/>
                    <a:pt x="612" y="1320"/>
                  </a:cubicBezTo>
                  <a:cubicBezTo>
                    <a:pt x="204" y="1728"/>
                    <a:pt x="0" y="2205"/>
                    <a:pt x="0" y="2745"/>
                  </a:cubicBezTo>
                  <a:lnTo>
                    <a:pt x="0" y="55944"/>
                  </a:lnTo>
                  <a:cubicBezTo>
                    <a:pt x="0" y="56488"/>
                    <a:pt x="204" y="56980"/>
                    <a:pt x="612" y="57424"/>
                  </a:cubicBezTo>
                  <a:cubicBezTo>
                    <a:pt x="1017" y="57860"/>
                    <a:pt x="1494" y="58080"/>
                    <a:pt x="2038" y="58080"/>
                  </a:cubicBezTo>
                  <a:lnTo>
                    <a:pt x="11404" y="58080"/>
                  </a:lnTo>
                  <a:cubicBezTo>
                    <a:pt x="11944" y="58080"/>
                    <a:pt x="12421" y="57860"/>
                    <a:pt x="12829" y="57424"/>
                  </a:cubicBezTo>
                  <a:cubicBezTo>
                    <a:pt x="13238" y="56980"/>
                    <a:pt x="13438" y="56488"/>
                    <a:pt x="13438" y="55944"/>
                  </a:cubicBezTo>
                  <a:lnTo>
                    <a:pt x="13438" y="15055"/>
                  </a:lnTo>
                  <a:cubicBezTo>
                    <a:pt x="15608" y="13903"/>
                    <a:pt x="17799" y="13003"/>
                    <a:pt x="20005" y="12358"/>
                  </a:cubicBezTo>
                  <a:cubicBezTo>
                    <a:pt x="22211" y="11714"/>
                    <a:pt x="24702" y="11390"/>
                    <a:pt x="27489" y="11390"/>
                  </a:cubicBezTo>
                  <a:cubicBezTo>
                    <a:pt x="28033" y="11390"/>
                    <a:pt x="28506" y="11186"/>
                    <a:pt x="28914" y="10782"/>
                  </a:cubicBezTo>
                  <a:cubicBezTo>
                    <a:pt x="29323" y="10374"/>
                    <a:pt x="29523" y="9898"/>
                    <a:pt x="29523" y="9358"/>
                  </a:cubicBezTo>
                  <a:lnTo>
                    <a:pt x="29523" y="2032"/>
                  </a:lnTo>
                  <a:cubicBezTo>
                    <a:pt x="29523" y="1488"/>
                    <a:pt x="29323" y="1016"/>
                    <a:pt x="28914" y="608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1" name="Freeform 130">
              <a:extLst>
                <a:ext uri="{FF2B5EF4-FFF2-40B4-BE49-F238E27FC236}">
                  <a16:creationId xmlns:a16="http://schemas.microsoft.com/office/drawing/2014/main" id="{714066EA-1075-F523-EF8D-89CD3B66108D}"/>
                </a:ext>
              </a:extLst>
            </p:cNvPr>
            <p:cNvSpPr/>
            <p:nvPr/>
          </p:nvSpPr>
          <p:spPr>
            <a:xfrm>
              <a:off x="10337180" y="6446983"/>
              <a:ext cx="57216" cy="75579"/>
            </a:xfrm>
            <a:custGeom>
              <a:avLst/>
              <a:gdLst>
                <a:gd name="connsiteX0" fmla="*/ 55283 w 57216"/>
                <a:gd name="connsiteY0" fmla="*/ 0 h 75579"/>
                <a:gd name="connsiteX1" fmla="*/ 46529 w 57216"/>
                <a:gd name="connsiteY1" fmla="*/ 0 h 75579"/>
                <a:gd name="connsiteX2" fmla="*/ 44595 w 57216"/>
                <a:gd name="connsiteY2" fmla="*/ 1932 h 75579"/>
                <a:gd name="connsiteX3" fmla="*/ 44595 w 57216"/>
                <a:gd name="connsiteY3" fmla="*/ 55436 h 75579"/>
                <a:gd name="connsiteX4" fmla="*/ 44083 w 57216"/>
                <a:gd name="connsiteY4" fmla="*/ 56352 h 75579"/>
                <a:gd name="connsiteX5" fmla="*/ 43270 w 57216"/>
                <a:gd name="connsiteY5" fmla="*/ 55539 h 75579"/>
                <a:gd name="connsiteX6" fmla="*/ 19549 w 57216"/>
                <a:gd name="connsiteY6" fmla="*/ 3253 h 75579"/>
                <a:gd name="connsiteX7" fmla="*/ 17663 w 57216"/>
                <a:gd name="connsiteY7" fmla="*/ 608 h 75579"/>
                <a:gd name="connsiteX8" fmla="*/ 15068 w 57216"/>
                <a:gd name="connsiteY8" fmla="*/ 0 h 75579"/>
                <a:gd name="connsiteX9" fmla="*/ 4072 w 57216"/>
                <a:gd name="connsiteY9" fmla="*/ 0 h 75579"/>
                <a:gd name="connsiteX10" fmla="*/ 1173 w 57216"/>
                <a:gd name="connsiteY10" fmla="*/ 1169 h 75579"/>
                <a:gd name="connsiteX11" fmla="*/ 0 w 57216"/>
                <a:gd name="connsiteY11" fmla="*/ 4069 h 75579"/>
                <a:gd name="connsiteX12" fmla="*/ 0 w 57216"/>
                <a:gd name="connsiteY12" fmla="*/ 73543 h 75579"/>
                <a:gd name="connsiteX13" fmla="*/ 613 w 57216"/>
                <a:gd name="connsiteY13" fmla="*/ 74968 h 75579"/>
                <a:gd name="connsiteX14" fmla="*/ 2038 w 57216"/>
                <a:gd name="connsiteY14" fmla="*/ 75580 h 75579"/>
                <a:gd name="connsiteX15" fmla="*/ 10691 w 57216"/>
                <a:gd name="connsiteY15" fmla="*/ 75580 h 75579"/>
                <a:gd name="connsiteX16" fmla="*/ 12065 w 57216"/>
                <a:gd name="connsiteY16" fmla="*/ 74968 h 75579"/>
                <a:gd name="connsiteX17" fmla="*/ 12625 w 57216"/>
                <a:gd name="connsiteY17" fmla="*/ 73543 h 75579"/>
                <a:gd name="connsiteX18" fmla="*/ 12625 w 57216"/>
                <a:gd name="connsiteY18" fmla="*/ 22377 h 75579"/>
                <a:gd name="connsiteX19" fmla="*/ 13134 w 57216"/>
                <a:gd name="connsiteY19" fmla="*/ 21565 h 75579"/>
                <a:gd name="connsiteX20" fmla="*/ 14051 w 57216"/>
                <a:gd name="connsiteY20" fmla="*/ 22377 h 75579"/>
                <a:gd name="connsiteX21" fmla="*/ 36651 w 57216"/>
                <a:gd name="connsiteY21" fmla="*/ 71919 h 75579"/>
                <a:gd name="connsiteX22" fmla="*/ 39450 w 57216"/>
                <a:gd name="connsiteY22" fmla="*/ 75120 h 75579"/>
                <a:gd name="connsiteX23" fmla="*/ 42862 w 57216"/>
                <a:gd name="connsiteY23" fmla="*/ 75580 h 75579"/>
                <a:gd name="connsiteX24" fmla="*/ 53144 w 57216"/>
                <a:gd name="connsiteY24" fmla="*/ 75580 h 75579"/>
                <a:gd name="connsiteX25" fmla="*/ 56048 w 57216"/>
                <a:gd name="connsiteY25" fmla="*/ 74412 h 75579"/>
                <a:gd name="connsiteX26" fmla="*/ 57217 w 57216"/>
                <a:gd name="connsiteY26" fmla="*/ 71511 h 75579"/>
                <a:gd name="connsiteX27" fmla="*/ 57217 w 57216"/>
                <a:gd name="connsiteY27" fmla="*/ 1933 h 75579"/>
                <a:gd name="connsiteX28" fmla="*/ 55283 w 57216"/>
                <a:gd name="connsiteY28" fmla="*/ 0 h 75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7216" h="75579">
                  <a:moveTo>
                    <a:pt x="55283" y="0"/>
                  </a:moveTo>
                  <a:lnTo>
                    <a:pt x="46529" y="0"/>
                  </a:lnTo>
                  <a:cubicBezTo>
                    <a:pt x="45240" y="0"/>
                    <a:pt x="44595" y="644"/>
                    <a:pt x="44595" y="1932"/>
                  </a:cubicBezTo>
                  <a:lnTo>
                    <a:pt x="44595" y="55436"/>
                  </a:lnTo>
                  <a:cubicBezTo>
                    <a:pt x="44595" y="56048"/>
                    <a:pt x="44423" y="56352"/>
                    <a:pt x="44083" y="56352"/>
                  </a:cubicBezTo>
                  <a:cubicBezTo>
                    <a:pt x="43742" y="56352"/>
                    <a:pt x="43474" y="56084"/>
                    <a:pt x="43270" y="55539"/>
                  </a:cubicBezTo>
                  <a:lnTo>
                    <a:pt x="19549" y="3253"/>
                  </a:lnTo>
                  <a:cubicBezTo>
                    <a:pt x="18936" y="1900"/>
                    <a:pt x="18307" y="1016"/>
                    <a:pt x="17663" y="608"/>
                  </a:cubicBezTo>
                  <a:cubicBezTo>
                    <a:pt x="17018" y="204"/>
                    <a:pt x="16153" y="0"/>
                    <a:pt x="15068" y="0"/>
                  </a:cubicBezTo>
                  <a:lnTo>
                    <a:pt x="4072" y="0"/>
                  </a:lnTo>
                  <a:cubicBezTo>
                    <a:pt x="2919" y="0"/>
                    <a:pt x="1950" y="392"/>
                    <a:pt x="1173" y="1169"/>
                  </a:cubicBezTo>
                  <a:cubicBezTo>
                    <a:pt x="392" y="1953"/>
                    <a:pt x="0" y="2917"/>
                    <a:pt x="0" y="4069"/>
                  </a:cubicBezTo>
                  <a:lnTo>
                    <a:pt x="0" y="73543"/>
                  </a:lnTo>
                  <a:cubicBezTo>
                    <a:pt x="0" y="74088"/>
                    <a:pt x="204" y="74560"/>
                    <a:pt x="613" y="74968"/>
                  </a:cubicBezTo>
                  <a:cubicBezTo>
                    <a:pt x="1021" y="75376"/>
                    <a:pt x="1494" y="75580"/>
                    <a:pt x="2038" y="75580"/>
                  </a:cubicBezTo>
                  <a:lnTo>
                    <a:pt x="10691" y="75580"/>
                  </a:lnTo>
                  <a:cubicBezTo>
                    <a:pt x="11232" y="75580"/>
                    <a:pt x="11692" y="75376"/>
                    <a:pt x="12065" y="74968"/>
                  </a:cubicBezTo>
                  <a:cubicBezTo>
                    <a:pt x="12437" y="74560"/>
                    <a:pt x="12625" y="74088"/>
                    <a:pt x="12625" y="73543"/>
                  </a:cubicBezTo>
                  <a:lnTo>
                    <a:pt x="12625" y="22377"/>
                  </a:lnTo>
                  <a:cubicBezTo>
                    <a:pt x="12625" y="21837"/>
                    <a:pt x="12794" y="21565"/>
                    <a:pt x="13134" y="21565"/>
                  </a:cubicBezTo>
                  <a:cubicBezTo>
                    <a:pt x="13474" y="21565"/>
                    <a:pt x="13779" y="21837"/>
                    <a:pt x="14051" y="22377"/>
                  </a:cubicBezTo>
                  <a:lnTo>
                    <a:pt x="36651" y="71919"/>
                  </a:lnTo>
                  <a:cubicBezTo>
                    <a:pt x="37468" y="73748"/>
                    <a:pt x="38397" y="74816"/>
                    <a:pt x="39450" y="75120"/>
                  </a:cubicBezTo>
                  <a:cubicBezTo>
                    <a:pt x="40503" y="75428"/>
                    <a:pt x="41640" y="75580"/>
                    <a:pt x="42862" y="75580"/>
                  </a:cubicBezTo>
                  <a:lnTo>
                    <a:pt x="53144" y="75580"/>
                  </a:lnTo>
                  <a:cubicBezTo>
                    <a:pt x="54298" y="75580"/>
                    <a:pt x="55263" y="75192"/>
                    <a:pt x="56048" y="74412"/>
                  </a:cubicBezTo>
                  <a:cubicBezTo>
                    <a:pt x="56824" y="73628"/>
                    <a:pt x="57217" y="72663"/>
                    <a:pt x="57217" y="71511"/>
                  </a:cubicBezTo>
                  <a:lnTo>
                    <a:pt x="57217" y="1933"/>
                  </a:lnTo>
                  <a:cubicBezTo>
                    <a:pt x="57217" y="644"/>
                    <a:pt x="56572" y="0"/>
                    <a:pt x="55283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2" name="Freeform 131">
              <a:extLst>
                <a:ext uri="{FF2B5EF4-FFF2-40B4-BE49-F238E27FC236}">
                  <a16:creationId xmlns:a16="http://schemas.microsoft.com/office/drawing/2014/main" id="{1E12050A-0EBB-762C-63A9-1AFBC0B553D3}"/>
                </a:ext>
              </a:extLst>
            </p:cNvPr>
            <p:cNvSpPr/>
            <p:nvPr/>
          </p:nvSpPr>
          <p:spPr>
            <a:xfrm>
              <a:off x="10406919" y="6464478"/>
              <a:ext cx="48663" cy="58900"/>
            </a:xfrm>
            <a:custGeom>
              <a:avLst/>
              <a:gdLst>
                <a:gd name="connsiteX0" fmla="*/ 42453 w 48663"/>
                <a:gd name="connsiteY0" fmla="*/ 7225 h 58900"/>
                <a:gd name="connsiteX1" fmla="*/ 34869 w 48663"/>
                <a:gd name="connsiteY1" fmla="*/ 1932 h 58900"/>
                <a:gd name="connsiteX2" fmla="*/ 24334 w 48663"/>
                <a:gd name="connsiteY2" fmla="*/ 0 h 58900"/>
                <a:gd name="connsiteX3" fmla="*/ 13795 w 48663"/>
                <a:gd name="connsiteY3" fmla="*/ 1932 h 58900"/>
                <a:gd name="connsiteX4" fmla="*/ 6211 w 48663"/>
                <a:gd name="connsiteY4" fmla="*/ 7225 h 58900"/>
                <a:gd name="connsiteX5" fmla="*/ 1578 w 48663"/>
                <a:gd name="connsiteY5" fmla="*/ 15207 h 58900"/>
                <a:gd name="connsiteX6" fmla="*/ 0 w 48663"/>
                <a:gd name="connsiteY6" fmla="*/ 25329 h 58900"/>
                <a:gd name="connsiteX7" fmla="*/ 0 w 48663"/>
                <a:gd name="connsiteY7" fmla="*/ 33571 h 58900"/>
                <a:gd name="connsiteX8" fmla="*/ 1578 w 48663"/>
                <a:gd name="connsiteY8" fmla="*/ 43689 h 58900"/>
                <a:gd name="connsiteX9" fmla="*/ 6211 w 48663"/>
                <a:gd name="connsiteY9" fmla="*/ 51675 h 58900"/>
                <a:gd name="connsiteX10" fmla="*/ 13795 w 48663"/>
                <a:gd name="connsiteY10" fmla="*/ 56964 h 58900"/>
                <a:gd name="connsiteX11" fmla="*/ 24334 w 48663"/>
                <a:gd name="connsiteY11" fmla="*/ 58900 h 58900"/>
                <a:gd name="connsiteX12" fmla="*/ 34869 w 48663"/>
                <a:gd name="connsiteY12" fmla="*/ 56964 h 58900"/>
                <a:gd name="connsiteX13" fmla="*/ 42453 w 48663"/>
                <a:gd name="connsiteY13" fmla="*/ 51675 h 58900"/>
                <a:gd name="connsiteX14" fmla="*/ 47086 w 48663"/>
                <a:gd name="connsiteY14" fmla="*/ 43689 h 58900"/>
                <a:gd name="connsiteX15" fmla="*/ 48664 w 48663"/>
                <a:gd name="connsiteY15" fmla="*/ 33571 h 58900"/>
                <a:gd name="connsiteX16" fmla="*/ 48664 w 48663"/>
                <a:gd name="connsiteY16" fmla="*/ 25329 h 58900"/>
                <a:gd name="connsiteX17" fmla="*/ 47086 w 48663"/>
                <a:gd name="connsiteY17" fmla="*/ 15207 h 58900"/>
                <a:gd name="connsiteX18" fmla="*/ 42453 w 48663"/>
                <a:gd name="connsiteY18" fmla="*/ 7225 h 58900"/>
                <a:gd name="connsiteX19" fmla="*/ 35225 w 48663"/>
                <a:gd name="connsiteY19" fmla="*/ 33571 h 58900"/>
                <a:gd name="connsiteX20" fmla="*/ 32478 w 48663"/>
                <a:gd name="connsiteY20" fmla="*/ 43589 h 58900"/>
                <a:gd name="connsiteX21" fmla="*/ 24334 w 48663"/>
                <a:gd name="connsiteY21" fmla="*/ 47302 h 58900"/>
                <a:gd name="connsiteX22" fmla="*/ 16185 w 48663"/>
                <a:gd name="connsiteY22" fmla="*/ 43589 h 58900"/>
                <a:gd name="connsiteX23" fmla="*/ 13438 w 48663"/>
                <a:gd name="connsiteY23" fmla="*/ 33571 h 58900"/>
                <a:gd name="connsiteX24" fmla="*/ 13438 w 48663"/>
                <a:gd name="connsiteY24" fmla="*/ 25329 h 58900"/>
                <a:gd name="connsiteX25" fmla="*/ 16185 w 48663"/>
                <a:gd name="connsiteY25" fmla="*/ 15311 h 58900"/>
                <a:gd name="connsiteX26" fmla="*/ 24334 w 48663"/>
                <a:gd name="connsiteY26" fmla="*/ 11598 h 58900"/>
                <a:gd name="connsiteX27" fmla="*/ 32478 w 48663"/>
                <a:gd name="connsiteY27" fmla="*/ 15311 h 58900"/>
                <a:gd name="connsiteX28" fmla="*/ 35225 w 48663"/>
                <a:gd name="connsiteY28" fmla="*/ 25329 h 58900"/>
                <a:gd name="connsiteX29" fmla="*/ 35225 w 48663"/>
                <a:gd name="connsiteY29" fmla="*/ 33571 h 5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900">
                  <a:moveTo>
                    <a:pt x="42453" y="7225"/>
                  </a:moveTo>
                  <a:cubicBezTo>
                    <a:pt x="40419" y="4989"/>
                    <a:pt x="37888" y="3225"/>
                    <a:pt x="34869" y="1932"/>
                  </a:cubicBezTo>
                  <a:cubicBezTo>
                    <a:pt x="31850" y="648"/>
                    <a:pt x="28338" y="0"/>
                    <a:pt x="24334" y="0"/>
                  </a:cubicBezTo>
                  <a:cubicBezTo>
                    <a:pt x="20325" y="0"/>
                    <a:pt x="16814" y="648"/>
                    <a:pt x="13795" y="1932"/>
                  </a:cubicBezTo>
                  <a:cubicBezTo>
                    <a:pt x="10771" y="3225"/>
                    <a:pt x="8245" y="4989"/>
                    <a:pt x="6211" y="7225"/>
                  </a:cubicBezTo>
                  <a:cubicBezTo>
                    <a:pt x="4172" y="9462"/>
                    <a:pt x="2631" y="12122"/>
                    <a:pt x="1578" y="15207"/>
                  </a:cubicBezTo>
                  <a:cubicBezTo>
                    <a:pt x="524" y="18296"/>
                    <a:pt x="0" y="21669"/>
                    <a:pt x="0" y="25329"/>
                  </a:cubicBezTo>
                  <a:lnTo>
                    <a:pt x="0" y="33571"/>
                  </a:lnTo>
                  <a:cubicBezTo>
                    <a:pt x="0" y="37232"/>
                    <a:pt x="525" y="40604"/>
                    <a:pt x="1578" y="43689"/>
                  </a:cubicBezTo>
                  <a:cubicBezTo>
                    <a:pt x="2631" y="46778"/>
                    <a:pt x="4172" y="49438"/>
                    <a:pt x="6211" y="51675"/>
                  </a:cubicBezTo>
                  <a:cubicBezTo>
                    <a:pt x="8245" y="53915"/>
                    <a:pt x="10771" y="55679"/>
                    <a:pt x="13795" y="56964"/>
                  </a:cubicBezTo>
                  <a:cubicBezTo>
                    <a:pt x="16814" y="58252"/>
                    <a:pt x="20326" y="58900"/>
                    <a:pt x="24334" y="58900"/>
                  </a:cubicBezTo>
                  <a:cubicBezTo>
                    <a:pt x="28338" y="58900"/>
                    <a:pt x="31850" y="58252"/>
                    <a:pt x="34869" y="56964"/>
                  </a:cubicBezTo>
                  <a:cubicBezTo>
                    <a:pt x="37888" y="55679"/>
                    <a:pt x="40419" y="53915"/>
                    <a:pt x="42453" y="51675"/>
                  </a:cubicBezTo>
                  <a:cubicBezTo>
                    <a:pt x="44491" y="49438"/>
                    <a:pt x="46033" y="46778"/>
                    <a:pt x="47086" y="43689"/>
                  </a:cubicBezTo>
                  <a:cubicBezTo>
                    <a:pt x="48135" y="40604"/>
                    <a:pt x="48664" y="37232"/>
                    <a:pt x="48664" y="33571"/>
                  </a:cubicBezTo>
                  <a:lnTo>
                    <a:pt x="48664" y="25329"/>
                  </a:lnTo>
                  <a:cubicBezTo>
                    <a:pt x="48664" y="21669"/>
                    <a:pt x="48135" y="18296"/>
                    <a:pt x="47086" y="15207"/>
                  </a:cubicBezTo>
                  <a:cubicBezTo>
                    <a:pt x="46033" y="12122"/>
                    <a:pt x="44491" y="9462"/>
                    <a:pt x="42453" y="7225"/>
                  </a:cubicBezTo>
                  <a:moveTo>
                    <a:pt x="35225" y="33571"/>
                  </a:moveTo>
                  <a:cubicBezTo>
                    <a:pt x="35225" y="37776"/>
                    <a:pt x="34308" y="41113"/>
                    <a:pt x="32478" y="43589"/>
                  </a:cubicBezTo>
                  <a:cubicBezTo>
                    <a:pt x="30644" y="46065"/>
                    <a:pt x="27925" y="47302"/>
                    <a:pt x="24334" y="47302"/>
                  </a:cubicBezTo>
                  <a:cubicBezTo>
                    <a:pt x="20734" y="47302"/>
                    <a:pt x="18019" y="46065"/>
                    <a:pt x="16185" y="43589"/>
                  </a:cubicBezTo>
                  <a:cubicBezTo>
                    <a:pt x="14355" y="41112"/>
                    <a:pt x="13438" y="37776"/>
                    <a:pt x="13438" y="33571"/>
                  </a:cubicBezTo>
                  <a:lnTo>
                    <a:pt x="13438" y="25329"/>
                  </a:lnTo>
                  <a:cubicBezTo>
                    <a:pt x="13438" y="21124"/>
                    <a:pt x="14355" y="17788"/>
                    <a:pt x="16185" y="15311"/>
                  </a:cubicBezTo>
                  <a:cubicBezTo>
                    <a:pt x="18019" y="12834"/>
                    <a:pt x="20734" y="11598"/>
                    <a:pt x="24334" y="11598"/>
                  </a:cubicBezTo>
                  <a:cubicBezTo>
                    <a:pt x="27925" y="11598"/>
                    <a:pt x="30644" y="12834"/>
                    <a:pt x="32478" y="15311"/>
                  </a:cubicBezTo>
                  <a:cubicBezTo>
                    <a:pt x="34308" y="17788"/>
                    <a:pt x="35225" y="21124"/>
                    <a:pt x="35225" y="25329"/>
                  </a:cubicBezTo>
                  <a:lnTo>
                    <a:pt x="35225" y="3357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3" name="Freeform 132">
              <a:extLst>
                <a:ext uri="{FF2B5EF4-FFF2-40B4-BE49-F238E27FC236}">
                  <a16:creationId xmlns:a16="http://schemas.microsoft.com/office/drawing/2014/main" id="{85B2CDC5-5CDD-54BA-B275-685AD7E3E559}"/>
                </a:ext>
              </a:extLst>
            </p:cNvPr>
            <p:cNvSpPr/>
            <p:nvPr/>
          </p:nvSpPr>
          <p:spPr>
            <a:xfrm>
              <a:off x="10467086" y="6464481"/>
              <a:ext cx="47033" cy="58079"/>
            </a:xfrm>
            <a:custGeom>
              <a:avLst/>
              <a:gdLst>
                <a:gd name="connsiteX0" fmla="*/ 43727 w 47033"/>
                <a:gd name="connsiteY0" fmla="*/ 6509 h 58079"/>
                <a:gd name="connsiteX1" fmla="*/ 38381 w 47033"/>
                <a:gd name="connsiteY1" fmla="*/ 1728 h 58079"/>
                <a:gd name="connsiteX2" fmla="*/ 29423 w 47033"/>
                <a:gd name="connsiteY2" fmla="*/ 0 h 58079"/>
                <a:gd name="connsiteX3" fmla="*/ 24843 w 47033"/>
                <a:gd name="connsiteY3" fmla="*/ 252 h 58079"/>
                <a:gd name="connsiteX4" fmla="*/ 20870 w 47033"/>
                <a:gd name="connsiteY4" fmla="*/ 1064 h 58079"/>
                <a:gd name="connsiteX5" fmla="*/ 17054 w 47033"/>
                <a:gd name="connsiteY5" fmla="*/ 2540 h 58079"/>
                <a:gd name="connsiteX6" fmla="*/ 12930 w 47033"/>
                <a:gd name="connsiteY6" fmla="*/ 4881 h 58079"/>
                <a:gd name="connsiteX7" fmla="*/ 12930 w 47033"/>
                <a:gd name="connsiteY7" fmla="*/ 2744 h 58079"/>
                <a:gd name="connsiteX8" fmla="*/ 12321 w 47033"/>
                <a:gd name="connsiteY8" fmla="*/ 1320 h 58079"/>
                <a:gd name="connsiteX9" fmla="*/ 10892 w 47033"/>
                <a:gd name="connsiteY9" fmla="*/ 708 h 58079"/>
                <a:gd name="connsiteX10" fmla="*/ 2034 w 47033"/>
                <a:gd name="connsiteY10" fmla="*/ 708 h 58079"/>
                <a:gd name="connsiteX11" fmla="*/ 613 w 47033"/>
                <a:gd name="connsiteY11" fmla="*/ 1320 h 58079"/>
                <a:gd name="connsiteX12" fmla="*/ 0 w 47033"/>
                <a:gd name="connsiteY12" fmla="*/ 2744 h 58079"/>
                <a:gd name="connsiteX13" fmla="*/ 0 w 47033"/>
                <a:gd name="connsiteY13" fmla="*/ 55943 h 58079"/>
                <a:gd name="connsiteX14" fmla="*/ 613 w 47033"/>
                <a:gd name="connsiteY14" fmla="*/ 57420 h 58079"/>
                <a:gd name="connsiteX15" fmla="*/ 2034 w 47033"/>
                <a:gd name="connsiteY15" fmla="*/ 58080 h 58079"/>
                <a:gd name="connsiteX16" fmla="*/ 11404 w 47033"/>
                <a:gd name="connsiteY16" fmla="*/ 58080 h 58079"/>
                <a:gd name="connsiteX17" fmla="*/ 12830 w 47033"/>
                <a:gd name="connsiteY17" fmla="*/ 57420 h 58079"/>
                <a:gd name="connsiteX18" fmla="*/ 13438 w 47033"/>
                <a:gd name="connsiteY18" fmla="*/ 55943 h 58079"/>
                <a:gd name="connsiteX19" fmla="*/ 13438 w 47033"/>
                <a:gd name="connsiteY19" fmla="*/ 15051 h 58079"/>
                <a:gd name="connsiteX20" fmla="*/ 19497 w 47033"/>
                <a:gd name="connsiteY20" fmla="*/ 12358 h 58079"/>
                <a:gd name="connsiteX21" fmla="*/ 24942 w 47033"/>
                <a:gd name="connsiteY21" fmla="*/ 11390 h 58079"/>
                <a:gd name="connsiteX22" fmla="*/ 29627 w 47033"/>
                <a:gd name="connsiteY22" fmla="*/ 11950 h 58079"/>
                <a:gd name="connsiteX23" fmla="*/ 32222 w 47033"/>
                <a:gd name="connsiteY23" fmla="*/ 13783 h 58079"/>
                <a:gd name="connsiteX24" fmla="*/ 33343 w 47033"/>
                <a:gd name="connsiteY24" fmla="*/ 17239 h 58079"/>
                <a:gd name="connsiteX25" fmla="*/ 33595 w 47033"/>
                <a:gd name="connsiteY25" fmla="*/ 22784 h 58079"/>
                <a:gd name="connsiteX26" fmla="*/ 33595 w 47033"/>
                <a:gd name="connsiteY26" fmla="*/ 55943 h 58079"/>
                <a:gd name="connsiteX27" fmla="*/ 34208 w 47033"/>
                <a:gd name="connsiteY27" fmla="*/ 57420 h 58079"/>
                <a:gd name="connsiteX28" fmla="*/ 35633 w 47033"/>
                <a:gd name="connsiteY28" fmla="*/ 58080 h 58079"/>
                <a:gd name="connsiteX29" fmla="*/ 45000 w 47033"/>
                <a:gd name="connsiteY29" fmla="*/ 58080 h 58079"/>
                <a:gd name="connsiteX30" fmla="*/ 46425 w 47033"/>
                <a:gd name="connsiteY30" fmla="*/ 57420 h 58079"/>
                <a:gd name="connsiteX31" fmla="*/ 47034 w 47033"/>
                <a:gd name="connsiteY31" fmla="*/ 55943 h 58079"/>
                <a:gd name="connsiteX32" fmla="*/ 47034 w 47033"/>
                <a:gd name="connsiteY32" fmla="*/ 22784 h 58079"/>
                <a:gd name="connsiteX33" fmla="*/ 46325 w 47033"/>
                <a:gd name="connsiteY33" fmla="*/ 13731 h 58079"/>
                <a:gd name="connsiteX34" fmla="*/ 43726 w 47033"/>
                <a:gd name="connsiteY34" fmla="*/ 6509 h 5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033" h="58079">
                  <a:moveTo>
                    <a:pt x="43727" y="6509"/>
                  </a:moveTo>
                  <a:cubicBezTo>
                    <a:pt x="42469" y="4473"/>
                    <a:pt x="40687" y="2881"/>
                    <a:pt x="38381" y="1728"/>
                  </a:cubicBezTo>
                  <a:cubicBezTo>
                    <a:pt x="36074" y="576"/>
                    <a:pt x="33087" y="0"/>
                    <a:pt x="29423" y="0"/>
                  </a:cubicBezTo>
                  <a:cubicBezTo>
                    <a:pt x="27726" y="0"/>
                    <a:pt x="26200" y="84"/>
                    <a:pt x="24843" y="252"/>
                  </a:cubicBezTo>
                  <a:cubicBezTo>
                    <a:pt x="23481" y="424"/>
                    <a:pt x="22160" y="692"/>
                    <a:pt x="20870" y="1064"/>
                  </a:cubicBezTo>
                  <a:cubicBezTo>
                    <a:pt x="19581" y="1436"/>
                    <a:pt x="18307" y="1932"/>
                    <a:pt x="17054" y="2540"/>
                  </a:cubicBezTo>
                  <a:cubicBezTo>
                    <a:pt x="15797" y="3153"/>
                    <a:pt x="14423" y="3933"/>
                    <a:pt x="12930" y="4881"/>
                  </a:cubicBezTo>
                  <a:lnTo>
                    <a:pt x="12930" y="2744"/>
                  </a:lnTo>
                  <a:cubicBezTo>
                    <a:pt x="12930" y="2204"/>
                    <a:pt x="12726" y="1728"/>
                    <a:pt x="12321" y="1320"/>
                  </a:cubicBezTo>
                  <a:cubicBezTo>
                    <a:pt x="11913" y="916"/>
                    <a:pt x="11436" y="708"/>
                    <a:pt x="10892" y="708"/>
                  </a:cubicBezTo>
                  <a:lnTo>
                    <a:pt x="2034" y="708"/>
                  </a:lnTo>
                  <a:cubicBezTo>
                    <a:pt x="1494" y="708"/>
                    <a:pt x="1017" y="916"/>
                    <a:pt x="613" y="1320"/>
                  </a:cubicBezTo>
                  <a:cubicBezTo>
                    <a:pt x="204" y="1728"/>
                    <a:pt x="0" y="2204"/>
                    <a:pt x="0" y="2744"/>
                  </a:cubicBezTo>
                  <a:lnTo>
                    <a:pt x="0" y="55943"/>
                  </a:lnTo>
                  <a:cubicBezTo>
                    <a:pt x="0" y="56488"/>
                    <a:pt x="204" y="56980"/>
                    <a:pt x="613" y="57420"/>
                  </a:cubicBezTo>
                  <a:cubicBezTo>
                    <a:pt x="1017" y="57860"/>
                    <a:pt x="1494" y="58080"/>
                    <a:pt x="2034" y="58080"/>
                  </a:cubicBezTo>
                  <a:lnTo>
                    <a:pt x="11404" y="58080"/>
                  </a:lnTo>
                  <a:cubicBezTo>
                    <a:pt x="11945" y="58080"/>
                    <a:pt x="12421" y="57860"/>
                    <a:pt x="12830" y="57420"/>
                  </a:cubicBezTo>
                  <a:cubicBezTo>
                    <a:pt x="13234" y="56980"/>
                    <a:pt x="13438" y="56488"/>
                    <a:pt x="13438" y="55943"/>
                  </a:cubicBezTo>
                  <a:lnTo>
                    <a:pt x="13438" y="15051"/>
                  </a:lnTo>
                  <a:cubicBezTo>
                    <a:pt x="15608" y="13899"/>
                    <a:pt x="17627" y="13003"/>
                    <a:pt x="19497" y="12358"/>
                  </a:cubicBezTo>
                  <a:cubicBezTo>
                    <a:pt x="21362" y="11714"/>
                    <a:pt x="23177" y="11390"/>
                    <a:pt x="24942" y="11390"/>
                  </a:cubicBezTo>
                  <a:cubicBezTo>
                    <a:pt x="26909" y="11390"/>
                    <a:pt x="28470" y="11578"/>
                    <a:pt x="29627" y="11950"/>
                  </a:cubicBezTo>
                  <a:cubicBezTo>
                    <a:pt x="30777" y="12322"/>
                    <a:pt x="31646" y="12934"/>
                    <a:pt x="32222" y="13783"/>
                  </a:cubicBezTo>
                  <a:cubicBezTo>
                    <a:pt x="32799" y="14631"/>
                    <a:pt x="33171" y="15779"/>
                    <a:pt x="33343" y="17239"/>
                  </a:cubicBezTo>
                  <a:cubicBezTo>
                    <a:pt x="33511" y="18700"/>
                    <a:pt x="33595" y="20548"/>
                    <a:pt x="33595" y="22784"/>
                  </a:cubicBezTo>
                  <a:lnTo>
                    <a:pt x="33595" y="55943"/>
                  </a:lnTo>
                  <a:cubicBezTo>
                    <a:pt x="33595" y="56488"/>
                    <a:pt x="33800" y="56980"/>
                    <a:pt x="34208" y="57420"/>
                  </a:cubicBezTo>
                  <a:cubicBezTo>
                    <a:pt x="34616" y="57860"/>
                    <a:pt x="35089" y="58080"/>
                    <a:pt x="35633" y="58080"/>
                  </a:cubicBezTo>
                  <a:lnTo>
                    <a:pt x="45000" y="58080"/>
                  </a:lnTo>
                  <a:cubicBezTo>
                    <a:pt x="45540" y="58080"/>
                    <a:pt x="46017" y="57860"/>
                    <a:pt x="46425" y="57420"/>
                  </a:cubicBezTo>
                  <a:cubicBezTo>
                    <a:pt x="46830" y="56980"/>
                    <a:pt x="47034" y="56488"/>
                    <a:pt x="47034" y="55943"/>
                  </a:cubicBezTo>
                  <a:lnTo>
                    <a:pt x="47034" y="22784"/>
                  </a:lnTo>
                  <a:cubicBezTo>
                    <a:pt x="47034" y="19528"/>
                    <a:pt x="46797" y="16511"/>
                    <a:pt x="46325" y="13731"/>
                  </a:cubicBezTo>
                  <a:cubicBezTo>
                    <a:pt x="45848" y="10950"/>
                    <a:pt x="44979" y="8542"/>
                    <a:pt x="43726" y="6509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4" name="Freeform 133">
              <a:extLst>
                <a:ext uri="{FF2B5EF4-FFF2-40B4-BE49-F238E27FC236}">
                  <a16:creationId xmlns:a16="http://schemas.microsoft.com/office/drawing/2014/main" id="{C06F6E44-8F68-005A-96D5-A2EBDA4BE084}"/>
                </a:ext>
              </a:extLst>
            </p:cNvPr>
            <p:cNvSpPr/>
            <p:nvPr/>
          </p:nvSpPr>
          <p:spPr>
            <a:xfrm>
              <a:off x="10529192" y="6486146"/>
              <a:ext cx="66334" cy="11190"/>
            </a:xfrm>
            <a:custGeom>
              <a:avLst/>
              <a:gdLst>
                <a:gd name="connsiteX0" fmla="*/ 64400 w 66334"/>
                <a:gd name="connsiteY0" fmla="*/ 0 h 11190"/>
                <a:gd name="connsiteX1" fmla="*/ 2038 w 66334"/>
                <a:gd name="connsiteY1" fmla="*/ 0 h 11190"/>
                <a:gd name="connsiteX2" fmla="*/ 609 w 66334"/>
                <a:gd name="connsiteY2" fmla="*/ 560 h 11190"/>
                <a:gd name="connsiteX3" fmla="*/ 0 w 66334"/>
                <a:gd name="connsiteY3" fmla="*/ 1932 h 11190"/>
                <a:gd name="connsiteX4" fmla="*/ 0 w 66334"/>
                <a:gd name="connsiteY4" fmla="*/ 9358 h 11190"/>
                <a:gd name="connsiteX5" fmla="*/ 609 w 66334"/>
                <a:gd name="connsiteY5" fmla="*/ 10678 h 11190"/>
                <a:gd name="connsiteX6" fmla="*/ 2038 w 66334"/>
                <a:gd name="connsiteY6" fmla="*/ 11191 h 11190"/>
                <a:gd name="connsiteX7" fmla="*/ 64400 w 66334"/>
                <a:gd name="connsiteY7" fmla="*/ 11191 h 11190"/>
                <a:gd name="connsiteX8" fmla="*/ 66334 w 66334"/>
                <a:gd name="connsiteY8" fmla="*/ 9358 h 11190"/>
                <a:gd name="connsiteX9" fmla="*/ 66334 w 66334"/>
                <a:gd name="connsiteY9" fmla="*/ 1932 h 11190"/>
                <a:gd name="connsiteX10" fmla="*/ 64400 w 66334"/>
                <a:gd name="connsiteY10" fmla="*/ 0 h 11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334" h="11190">
                  <a:moveTo>
                    <a:pt x="64400" y="0"/>
                  </a:moveTo>
                  <a:lnTo>
                    <a:pt x="2038" y="0"/>
                  </a:lnTo>
                  <a:cubicBezTo>
                    <a:pt x="1489" y="0"/>
                    <a:pt x="1017" y="188"/>
                    <a:pt x="609" y="560"/>
                  </a:cubicBezTo>
                  <a:cubicBezTo>
                    <a:pt x="204" y="932"/>
                    <a:pt x="0" y="1392"/>
                    <a:pt x="0" y="1932"/>
                  </a:cubicBezTo>
                  <a:lnTo>
                    <a:pt x="0" y="9358"/>
                  </a:lnTo>
                  <a:cubicBezTo>
                    <a:pt x="0" y="9902"/>
                    <a:pt x="204" y="10342"/>
                    <a:pt x="609" y="10678"/>
                  </a:cubicBezTo>
                  <a:cubicBezTo>
                    <a:pt x="1017" y="11018"/>
                    <a:pt x="1489" y="11191"/>
                    <a:pt x="2038" y="11191"/>
                  </a:cubicBezTo>
                  <a:lnTo>
                    <a:pt x="64400" y="11191"/>
                  </a:lnTo>
                  <a:cubicBezTo>
                    <a:pt x="65690" y="11191"/>
                    <a:pt x="66334" y="10578"/>
                    <a:pt x="66334" y="9358"/>
                  </a:cubicBezTo>
                  <a:lnTo>
                    <a:pt x="66334" y="1932"/>
                  </a:lnTo>
                  <a:cubicBezTo>
                    <a:pt x="66334" y="644"/>
                    <a:pt x="65689" y="0"/>
                    <a:pt x="64400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5" name="Freeform 134">
              <a:extLst>
                <a:ext uri="{FF2B5EF4-FFF2-40B4-BE49-F238E27FC236}">
                  <a16:creationId xmlns:a16="http://schemas.microsoft.com/office/drawing/2014/main" id="{67E02A8A-DBA0-E597-71B8-611196121722}"/>
                </a:ext>
              </a:extLst>
            </p:cNvPr>
            <p:cNvSpPr/>
            <p:nvPr/>
          </p:nvSpPr>
          <p:spPr>
            <a:xfrm>
              <a:off x="10611616" y="6446169"/>
              <a:ext cx="55691" cy="76395"/>
            </a:xfrm>
            <a:custGeom>
              <a:avLst/>
              <a:gdLst>
                <a:gd name="connsiteX0" fmla="*/ 46866 w 55691"/>
                <a:gd name="connsiteY0" fmla="*/ 4985 h 76395"/>
                <a:gd name="connsiteX1" fmla="*/ 37532 w 55691"/>
                <a:gd name="connsiteY1" fmla="*/ 1120 h 76395"/>
                <a:gd name="connsiteX2" fmla="*/ 26312 w 55691"/>
                <a:gd name="connsiteY2" fmla="*/ 0 h 76395"/>
                <a:gd name="connsiteX3" fmla="*/ 12445 w 55691"/>
                <a:gd name="connsiteY3" fmla="*/ 356 h 76395"/>
                <a:gd name="connsiteX4" fmla="*/ 3264 w 55691"/>
                <a:gd name="connsiteY4" fmla="*/ 1320 h 76395"/>
                <a:gd name="connsiteX5" fmla="*/ 869 w 55691"/>
                <a:gd name="connsiteY5" fmla="*/ 2185 h 76395"/>
                <a:gd name="connsiteX6" fmla="*/ 0 w 55691"/>
                <a:gd name="connsiteY6" fmla="*/ 4373 h 76395"/>
                <a:gd name="connsiteX7" fmla="*/ 0 w 55691"/>
                <a:gd name="connsiteY7" fmla="*/ 74359 h 76395"/>
                <a:gd name="connsiteX8" fmla="*/ 613 w 55691"/>
                <a:gd name="connsiteY8" fmla="*/ 75784 h 76395"/>
                <a:gd name="connsiteX9" fmla="*/ 2034 w 55691"/>
                <a:gd name="connsiteY9" fmla="*/ 76396 h 76395"/>
                <a:gd name="connsiteX10" fmla="*/ 12217 w 55691"/>
                <a:gd name="connsiteY10" fmla="*/ 76396 h 76395"/>
                <a:gd name="connsiteX11" fmla="*/ 13590 w 55691"/>
                <a:gd name="connsiteY11" fmla="*/ 75784 h 76395"/>
                <a:gd name="connsiteX12" fmla="*/ 14151 w 55691"/>
                <a:gd name="connsiteY12" fmla="*/ 74359 h 76395"/>
                <a:gd name="connsiteX13" fmla="*/ 14151 w 55691"/>
                <a:gd name="connsiteY13" fmla="*/ 47810 h 76395"/>
                <a:gd name="connsiteX14" fmla="*/ 18540 w 55691"/>
                <a:gd name="connsiteY14" fmla="*/ 48062 h 76395"/>
                <a:gd name="connsiteX15" fmla="*/ 26292 w 55691"/>
                <a:gd name="connsiteY15" fmla="*/ 48214 h 76395"/>
                <a:gd name="connsiteX16" fmla="*/ 37524 w 55691"/>
                <a:gd name="connsiteY16" fmla="*/ 47046 h 76395"/>
                <a:gd name="connsiteX17" fmla="*/ 46862 w 55691"/>
                <a:gd name="connsiteY17" fmla="*/ 43081 h 76395"/>
                <a:gd name="connsiteX18" fmla="*/ 53293 w 55691"/>
                <a:gd name="connsiteY18" fmla="*/ 35703 h 76395"/>
                <a:gd name="connsiteX19" fmla="*/ 55691 w 55691"/>
                <a:gd name="connsiteY19" fmla="*/ 24413 h 76395"/>
                <a:gd name="connsiteX20" fmla="*/ 55691 w 55691"/>
                <a:gd name="connsiteY20" fmla="*/ 23497 h 76395"/>
                <a:gd name="connsiteX21" fmla="*/ 53293 w 55691"/>
                <a:gd name="connsiteY21" fmla="*/ 12259 h 76395"/>
                <a:gd name="connsiteX22" fmla="*/ 46866 w 55691"/>
                <a:gd name="connsiteY22" fmla="*/ 4985 h 76395"/>
                <a:gd name="connsiteX23" fmla="*/ 41540 w 55691"/>
                <a:gd name="connsiteY23" fmla="*/ 24365 h 76395"/>
                <a:gd name="connsiteX24" fmla="*/ 38029 w 55691"/>
                <a:gd name="connsiteY24" fmla="*/ 33555 h 76395"/>
                <a:gd name="connsiteX25" fmla="*/ 26268 w 55691"/>
                <a:gd name="connsiteY25" fmla="*/ 36619 h 76395"/>
                <a:gd name="connsiteX26" fmla="*/ 21327 w 55691"/>
                <a:gd name="connsiteY26" fmla="*/ 36567 h 76395"/>
                <a:gd name="connsiteX27" fmla="*/ 18680 w 55691"/>
                <a:gd name="connsiteY27" fmla="*/ 36467 h 76395"/>
                <a:gd name="connsiteX28" fmla="*/ 16038 w 55691"/>
                <a:gd name="connsiteY28" fmla="*/ 36368 h 76395"/>
                <a:gd name="connsiteX29" fmla="*/ 14151 w 55691"/>
                <a:gd name="connsiteY29" fmla="*/ 36316 h 76395"/>
                <a:gd name="connsiteX30" fmla="*/ 14151 w 55691"/>
                <a:gd name="connsiteY30" fmla="*/ 12003 h 76395"/>
                <a:gd name="connsiteX31" fmla="*/ 16038 w 55691"/>
                <a:gd name="connsiteY31" fmla="*/ 11851 h 76395"/>
                <a:gd name="connsiteX32" fmla="*/ 18528 w 55691"/>
                <a:gd name="connsiteY32" fmla="*/ 11751 h 76395"/>
                <a:gd name="connsiteX33" fmla="*/ 21127 w 55691"/>
                <a:gd name="connsiteY33" fmla="*/ 11647 h 76395"/>
                <a:gd name="connsiteX34" fmla="*/ 26268 w 55691"/>
                <a:gd name="connsiteY34" fmla="*/ 11595 h 76395"/>
                <a:gd name="connsiteX35" fmla="*/ 37721 w 55691"/>
                <a:gd name="connsiteY35" fmla="*/ 14307 h 76395"/>
                <a:gd name="connsiteX36" fmla="*/ 41541 w 55691"/>
                <a:gd name="connsiteY36" fmla="*/ 23445 h 76395"/>
                <a:gd name="connsiteX37" fmla="*/ 41541 w 55691"/>
                <a:gd name="connsiteY37" fmla="*/ 24365 h 76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5691" h="76395">
                  <a:moveTo>
                    <a:pt x="46866" y="4985"/>
                  </a:moveTo>
                  <a:cubicBezTo>
                    <a:pt x="44183" y="3153"/>
                    <a:pt x="41068" y="1865"/>
                    <a:pt x="37532" y="1120"/>
                  </a:cubicBezTo>
                  <a:cubicBezTo>
                    <a:pt x="33996" y="372"/>
                    <a:pt x="30256" y="0"/>
                    <a:pt x="26312" y="0"/>
                  </a:cubicBezTo>
                  <a:cubicBezTo>
                    <a:pt x="22572" y="0"/>
                    <a:pt x="15909" y="120"/>
                    <a:pt x="12445" y="356"/>
                  </a:cubicBezTo>
                  <a:cubicBezTo>
                    <a:pt x="8973" y="592"/>
                    <a:pt x="5914" y="916"/>
                    <a:pt x="3264" y="1320"/>
                  </a:cubicBezTo>
                  <a:cubicBezTo>
                    <a:pt x="2243" y="1460"/>
                    <a:pt x="1442" y="1748"/>
                    <a:pt x="869" y="2185"/>
                  </a:cubicBezTo>
                  <a:cubicBezTo>
                    <a:pt x="288" y="2629"/>
                    <a:pt x="0" y="3357"/>
                    <a:pt x="0" y="4373"/>
                  </a:cubicBezTo>
                  <a:lnTo>
                    <a:pt x="0" y="74359"/>
                  </a:lnTo>
                  <a:cubicBezTo>
                    <a:pt x="0" y="74903"/>
                    <a:pt x="200" y="75376"/>
                    <a:pt x="613" y="75784"/>
                  </a:cubicBezTo>
                  <a:cubicBezTo>
                    <a:pt x="1017" y="76188"/>
                    <a:pt x="1494" y="76396"/>
                    <a:pt x="2034" y="76396"/>
                  </a:cubicBezTo>
                  <a:lnTo>
                    <a:pt x="12217" y="76396"/>
                  </a:lnTo>
                  <a:cubicBezTo>
                    <a:pt x="12758" y="76396"/>
                    <a:pt x="13218" y="76188"/>
                    <a:pt x="13590" y="75784"/>
                  </a:cubicBezTo>
                  <a:cubicBezTo>
                    <a:pt x="13963" y="75376"/>
                    <a:pt x="14151" y="74903"/>
                    <a:pt x="14151" y="74359"/>
                  </a:cubicBezTo>
                  <a:lnTo>
                    <a:pt x="14151" y="47810"/>
                  </a:lnTo>
                  <a:cubicBezTo>
                    <a:pt x="15304" y="47878"/>
                    <a:pt x="16770" y="47962"/>
                    <a:pt x="18540" y="48062"/>
                  </a:cubicBezTo>
                  <a:cubicBezTo>
                    <a:pt x="20310" y="48166"/>
                    <a:pt x="24930" y="48214"/>
                    <a:pt x="26292" y="48214"/>
                  </a:cubicBezTo>
                  <a:cubicBezTo>
                    <a:pt x="30240" y="48214"/>
                    <a:pt x="33984" y="47826"/>
                    <a:pt x="37524" y="47046"/>
                  </a:cubicBezTo>
                  <a:cubicBezTo>
                    <a:pt x="41060" y="46265"/>
                    <a:pt x="44175" y="44945"/>
                    <a:pt x="46862" y="43081"/>
                  </a:cubicBezTo>
                  <a:cubicBezTo>
                    <a:pt x="49549" y="41217"/>
                    <a:pt x="51695" y="38752"/>
                    <a:pt x="53293" y="35703"/>
                  </a:cubicBezTo>
                  <a:cubicBezTo>
                    <a:pt x="54890" y="32651"/>
                    <a:pt x="55691" y="28890"/>
                    <a:pt x="55691" y="24413"/>
                  </a:cubicBezTo>
                  <a:lnTo>
                    <a:pt x="55691" y="23497"/>
                  </a:lnTo>
                  <a:cubicBezTo>
                    <a:pt x="55691" y="19024"/>
                    <a:pt x="54890" y="15275"/>
                    <a:pt x="53293" y="12259"/>
                  </a:cubicBezTo>
                  <a:cubicBezTo>
                    <a:pt x="51695" y="9242"/>
                    <a:pt x="49553" y="6813"/>
                    <a:pt x="46866" y="4985"/>
                  </a:cubicBezTo>
                  <a:moveTo>
                    <a:pt x="41540" y="24365"/>
                  </a:moveTo>
                  <a:cubicBezTo>
                    <a:pt x="41540" y="28450"/>
                    <a:pt x="40371" y="31510"/>
                    <a:pt x="38029" y="33555"/>
                  </a:cubicBezTo>
                  <a:cubicBezTo>
                    <a:pt x="35686" y="35599"/>
                    <a:pt x="31766" y="36619"/>
                    <a:pt x="26268" y="36619"/>
                  </a:cubicBezTo>
                  <a:cubicBezTo>
                    <a:pt x="25860" y="36619"/>
                    <a:pt x="22176" y="36604"/>
                    <a:pt x="21327" y="36567"/>
                  </a:cubicBezTo>
                  <a:cubicBezTo>
                    <a:pt x="20478" y="36535"/>
                    <a:pt x="19597" y="36500"/>
                    <a:pt x="18680" y="36467"/>
                  </a:cubicBezTo>
                  <a:cubicBezTo>
                    <a:pt x="17767" y="36435"/>
                    <a:pt x="16882" y="36403"/>
                    <a:pt x="16038" y="36368"/>
                  </a:cubicBezTo>
                  <a:cubicBezTo>
                    <a:pt x="15185" y="36332"/>
                    <a:pt x="14556" y="36316"/>
                    <a:pt x="14151" y="36316"/>
                  </a:cubicBezTo>
                  <a:lnTo>
                    <a:pt x="14151" y="12003"/>
                  </a:lnTo>
                  <a:cubicBezTo>
                    <a:pt x="14624" y="11939"/>
                    <a:pt x="15253" y="11890"/>
                    <a:pt x="16038" y="11851"/>
                  </a:cubicBezTo>
                  <a:cubicBezTo>
                    <a:pt x="16814" y="11819"/>
                    <a:pt x="17647" y="11787"/>
                    <a:pt x="18528" y="11751"/>
                  </a:cubicBezTo>
                  <a:cubicBezTo>
                    <a:pt x="19409" y="11715"/>
                    <a:pt x="20274" y="11683"/>
                    <a:pt x="21127" y="11647"/>
                  </a:cubicBezTo>
                  <a:cubicBezTo>
                    <a:pt x="21972" y="11615"/>
                    <a:pt x="25724" y="11595"/>
                    <a:pt x="26268" y="11595"/>
                  </a:cubicBezTo>
                  <a:cubicBezTo>
                    <a:pt x="31358" y="11595"/>
                    <a:pt x="35178" y="12499"/>
                    <a:pt x="37721" y="14307"/>
                  </a:cubicBezTo>
                  <a:cubicBezTo>
                    <a:pt x="40267" y="16107"/>
                    <a:pt x="41541" y="19156"/>
                    <a:pt x="41541" y="23445"/>
                  </a:cubicBezTo>
                  <a:lnTo>
                    <a:pt x="41541" y="24365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6" name="Freeform 135">
              <a:extLst>
                <a:ext uri="{FF2B5EF4-FFF2-40B4-BE49-F238E27FC236}">
                  <a16:creationId xmlns:a16="http://schemas.microsoft.com/office/drawing/2014/main" id="{10D64D79-F6A5-BFC2-9CDD-2EDC81386773}"/>
                </a:ext>
              </a:extLst>
            </p:cNvPr>
            <p:cNvSpPr/>
            <p:nvPr/>
          </p:nvSpPr>
          <p:spPr>
            <a:xfrm>
              <a:off x="10677385" y="6464479"/>
              <a:ext cx="29523" cy="58083"/>
            </a:xfrm>
            <a:custGeom>
              <a:avLst/>
              <a:gdLst>
                <a:gd name="connsiteX0" fmla="*/ 27489 w 29523"/>
                <a:gd name="connsiteY0" fmla="*/ 0 h 58083"/>
                <a:gd name="connsiteX1" fmla="*/ 20566 w 29523"/>
                <a:gd name="connsiteY1" fmla="*/ 964 h 58083"/>
                <a:gd name="connsiteX2" fmla="*/ 12930 w 29523"/>
                <a:gd name="connsiteY2" fmla="*/ 4885 h 58083"/>
                <a:gd name="connsiteX3" fmla="*/ 12930 w 29523"/>
                <a:gd name="connsiteY3" fmla="*/ 2745 h 58083"/>
                <a:gd name="connsiteX4" fmla="*/ 12321 w 29523"/>
                <a:gd name="connsiteY4" fmla="*/ 1320 h 58083"/>
                <a:gd name="connsiteX5" fmla="*/ 10896 w 29523"/>
                <a:gd name="connsiteY5" fmla="*/ 712 h 58083"/>
                <a:gd name="connsiteX6" fmla="*/ 2038 w 29523"/>
                <a:gd name="connsiteY6" fmla="*/ 712 h 58083"/>
                <a:gd name="connsiteX7" fmla="*/ 613 w 29523"/>
                <a:gd name="connsiteY7" fmla="*/ 1320 h 58083"/>
                <a:gd name="connsiteX8" fmla="*/ 0 w 29523"/>
                <a:gd name="connsiteY8" fmla="*/ 2745 h 58083"/>
                <a:gd name="connsiteX9" fmla="*/ 0 w 29523"/>
                <a:gd name="connsiteY9" fmla="*/ 55948 h 58083"/>
                <a:gd name="connsiteX10" fmla="*/ 613 w 29523"/>
                <a:gd name="connsiteY10" fmla="*/ 57420 h 58083"/>
                <a:gd name="connsiteX11" fmla="*/ 2038 w 29523"/>
                <a:gd name="connsiteY11" fmla="*/ 58084 h 58083"/>
                <a:gd name="connsiteX12" fmla="*/ 11404 w 29523"/>
                <a:gd name="connsiteY12" fmla="*/ 58084 h 58083"/>
                <a:gd name="connsiteX13" fmla="*/ 12830 w 29523"/>
                <a:gd name="connsiteY13" fmla="*/ 57420 h 58083"/>
                <a:gd name="connsiteX14" fmla="*/ 13438 w 29523"/>
                <a:gd name="connsiteY14" fmla="*/ 55948 h 58083"/>
                <a:gd name="connsiteX15" fmla="*/ 13438 w 29523"/>
                <a:gd name="connsiteY15" fmla="*/ 15055 h 58083"/>
                <a:gd name="connsiteX16" fmla="*/ 20005 w 29523"/>
                <a:gd name="connsiteY16" fmla="*/ 12363 h 58083"/>
                <a:gd name="connsiteX17" fmla="*/ 27489 w 29523"/>
                <a:gd name="connsiteY17" fmla="*/ 11394 h 58083"/>
                <a:gd name="connsiteX18" fmla="*/ 28915 w 29523"/>
                <a:gd name="connsiteY18" fmla="*/ 10782 h 58083"/>
                <a:gd name="connsiteX19" fmla="*/ 29523 w 29523"/>
                <a:gd name="connsiteY19" fmla="*/ 9358 h 58083"/>
                <a:gd name="connsiteX20" fmla="*/ 29523 w 29523"/>
                <a:gd name="connsiteY20" fmla="*/ 2036 h 58083"/>
                <a:gd name="connsiteX21" fmla="*/ 28915 w 29523"/>
                <a:gd name="connsiteY21" fmla="*/ 608 h 58083"/>
                <a:gd name="connsiteX22" fmla="*/ 27489 w 29523"/>
                <a:gd name="connsiteY22" fmla="*/ 0 h 58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523" h="58083">
                  <a:moveTo>
                    <a:pt x="27489" y="0"/>
                  </a:moveTo>
                  <a:cubicBezTo>
                    <a:pt x="25451" y="0"/>
                    <a:pt x="23145" y="324"/>
                    <a:pt x="20566" y="964"/>
                  </a:cubicBezTo>
                  <a:cubicBezTo>
                    <a:pt x="17987" y="1613"/>
                    <a:pt x="15440" y="2917"/>
                    <a:pt x="12930" y="4885"/>
                  </a:cubicBezTo>
                  <a:lnTo>
                    <a:pt x="12930" y="2745"/>
                  </a:lnTo>
                  <a:cubicBezTo>
                    <a:pt x="12930" y="2209"/>
                    <a:pt x="12730" y="1728"/>
                    <a:pt x="12321" y="1320"/>
                  </a:cubicBezTo>
                  <a:cubicBezTo>
                    <a:pt x="11913" y="916"/>
                    <a:pt x="11440" y="712"/>
                    <a:pt x="10896" y="712"/>
                  </a:cubicBezTo>
                  <a:lnTo>
                    <a:pt x="2038" y="712"/>
                  </a:lnTo>
                  <a:cubicBezTo>
                    <a:pt x="1494" y="712"/>
                    <a:pt x="1021" y="916"/>
                    <a:pt x="613" y="1320"/>
                  </a:cubicBezTo>
                  <a:cubicBezTo>
                    <a:pt x="204" y="1728"/>
                    <a:pt x="0" y="2209"/>
                    <a:pt x="0" y="2745"/>
                  </a:cubicBezTo>
                  <a:lnTo>
                    <a:pt x="0" y="55948"/>
                  </a:lnTo>
                  <a:cubicBezTo>
                    <a:pt x="0" y="56492"/>
                    <a:pt x="204" y="56980"/>
                    <a:pt x="613" y="57420"/>
                  </a:cubicBezTo>
                  <a:cubicBezTo>
                    <a:pt x="1021" y="57864"/>
                    <a:pt x="1494" y="58084"/>
                    <a:pt x="2038" y="58084"/>
                  </a:cubicBezTo>
                  <a:lnTo>
                    <a:pt x="11404" y="58084"/>
                  </a:lnTo>
                  <a:cubicBezTo>
                    <a:pt x="11945" y="58084"/>
                    <a:pt x="12421" y="57864"/>
                    <a:pt x="12830" y="57420"/>
                  </a:cubicBezTo>
                  <a:cubicBezTo>
                    <a:pt x="13234" y="56980"/>
                    <a:pt x="13438" y="56492"/>
                    <a:pt x="13438" y="55948"/>
                  </a:cubicBezTo>
                  <a:lnTo>
                    <a:pt x="13438" y="15055"/>
                  </a:lnTo>
                  <a:cubicBezTo>
                    <a:pt x="15612" y="13903"/>
                    <a:pt x="17799" y="13003"/>
                    <a:pt x="20005" y="12363"/>
                  </a:cubicBezTo>
                  <a:cubicBezTo>
                    <a:pt x="22211" y="11715"/>
                    <a:pt x="24706" y="11394"/>
                    <a:pt x="27489" y="11394"/>
                  </a:cubicBezTo>
                  <a:cubicBezTo>
                    <a:pt x="28029" y="11394"/>
                    <a:pt x="28506" y="11190"/>
                    <a:pt x="28915" y="10782"/>
                  </a:cubicBezTo>
                  <a:cubicBezTo>
                    <a:pt x="29323" y="10374"/>
                    <a:pt x="29523" y="9902"/>
                    <a:pt x="29523" y="9358"/>
                  </a:cubicBezTo>
                  <a:lnTo>
                    <a:pt x="29523" y="2036"/>
                  </a:lnTo>
                  <a:cubicBezTo>
                    <a:pt x="29523" y="1492"/>
                    <a:pt x="29323" y="1020"/>
                    <a:pt x="28915" y="608"/>
                  </a:cubicBezTo>
                  <a:cubicBezTo>
                    <a:pt x="28506" y="204"/>
                    <a:pt x="28030" y="0"/>
                    <a:pt x="27489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7" name="Freeform 136">
              <a:extLst>
                <a:ext uri="{FF2B5EF4-FFF2-40B4-BE49-F238E27FC236}">
                  <a16:creationId xmlns:a16="http://schemas.microsoft.com/office/drawing/2014/main" id="{658559CE-8686-136A-7007-14FF9FEB2A89}"/>
                </a:ext>
              </a:extLst>
            </p:cNvPr>
            <p:cNvSpPr/>
            <p:nvPr/>
          </p:nvSpPr>
          <p:spPr>
            <a:xfrm>
              <a:off x="10711188" y="6464478"/>
              <a:ext cx="48663" cy="58900"/>
            </a:xfrm>
            <a:custGeom>
              <a:avLst/>
              <a:gdLst>
                <a:gd name="connsiteX0" fmla="*/ 42453 w 48663"/>
                <a:gd name="connsiteY0" fmla="*/ 7225 h 58900"/>
                <a:gd name="connsiteX1" fmla="*/ 34869 w 48663"/>
                <a:gd name="connsiteY1" fmla="*/ 1932 h 58900"/>
                <a:gd name="connsiteX2" fmla="*/ 24334 w 48663"/>
                <a:gd name="connsiteY2" fmla="*/ 0 h 58900"/>
                <a:gd name="connsiteX3" fmla="*/ 13795 w 48663"/>
                <a:gd name="connsiteY3" fmla="*/ 1932 h 58900"/>
                <a:gd name="connsiteX4" fmla="*/ 6211 w 48663"/>
                <a:gd name="connsiteY4" fmla="*/ 7225 h 58900"/>
                <a:gd name="connsiteX5" fmla="*/ 1578 w 48663"/>
                <a:gd name="connsiteY5" fmla="*/ 15207 h 58900"/>
                <a:gd name="connsiteX6" fmla="*/ 0 w 48663"/>
                <a:gd name="connsiteY6" fmla="*/ 25329 h 58900"/>
                <a:gd name="connsiteX7" fmla="*/ 0 w 48663"/>
                <a:gd name="connsiteY7" fmla="*/ 33571 h 58900"/>
                <a:gd name="connsiteX8" fmla="*/ 1578 w 48663"/>
                <a:gd name="connsiteY8" fmla="*/ 43689 h 58900"/>
                <a:gd name="connsiteX9" fmla="*/ 6211 w 48663"/>
                <a:gd name="connsiteY9" fmla="*/ 51675 h 58900"/>
                <a:gd name="connsiteX10" fmla="*/ 13795 w 48663"/>
                <a:gd name="connsiteY10" fmla="*/ 56964 h 58900"/>
                <a:gd name="connsiteX11" fmla="*/ 24334 w 48663"/>
                <a:gd name="connsiteY11" fmla="*/ 58900 h 58900"/>
                <a:gd name="connsiteX12" fmla="*/ 34869 w 48663"/>
                <a:gd name="connsiteY12" fmla="*/ 56964 h 58900"/>
                <a:gd name="connsiteX13" fmla="*/ 42453 w 48663"/>
                <a:gd name="connsiteY13" fmla="*/ 51675 h 58900"/>
                <a:gd name="connsiteX14" fmla="*/ 47086 w 48663"/>
                <a:gd name="connsiteY14" fmla="*/ 43689 h 58900"/>
                <a:gd name="connsiteX15" fmla="*/ 48664 w 48663"/>
                <a:gd name="connsiteY15" fmla="*/ 33571 h 58900"/>
                <a:gd name="connsiteX16" fmla="*/ 48664 w 48663"/>
                <a:gd name="connsiteY16" fmla="*/ 25329 h 58900"/>
                <a:gd name="connsiteX17" fmla="*/ 47086 w 48663"/>
                <a:gd name="connsiteY17" fmla="*/ 15207 h 58900"/>
                <a:gd name="connsiteX18" fmla="*/ 42453 w 48663"/>
                <a:gd name="connsiteY18" fmla="*/ 7225 h 58900"/>
                <a:gd name="connsiteX19" fmla="*/ 35225 w 48663"/>
                <a:gd name="connsiteY19" fmla="*/ 33571 h 58900"/>
                <a:gd name="connsiteX20" fmla="*/ 32478 w 48663"/>
                <a:gd name="connsiteY20" fmla="*/ 43589 h 58900"/>
                <a:gd name="connsiteX21" fmla="*/ 24334 w 48663"/>
                <a:gd name="connsiteY21" fmla="*/ 47302 h 58900"/>
                <a:gd name="connsiteX22" fmla="*/ 16189 w 48663"/>
                <a:gd name="connsiteY22" fmla="*/ 43589 h 58900"/>
                <a:gd name="connsiteX23" fmla="*/ 13438 w 48663"/>
                <a:gd name="connsiteY23" fmla="*/ 33571 h 58900"/>
                <a:gd name="connsiteX24" fmla="*/ 13438 w 48663"/>
                <a:gd name="connsiteY24" fmla="*/ 25329 h 58900"/>
                <a:gd name="connsiteX25" fmla="*/ 16189 w 48663"/>
                <a:gd name="connsiteY25" fmla="*/ 15311 h 58900"/>
                <a:gd name="connsiteX26" fmla="*/ 24334 w 48663"/>
                <a:gd name="connsiteY26" fmla="*/ 11598 h 58900"/>
                <a:gd name="connsiteX27" fmla="*/ 32478 w 48663"/>
                <a:gd name="connsiteY27" fmla="*/ 15311 h 58900"/>
                <a:gd name="connsiteX28" fmla="*/ 35225 w 48663"/>
                <a:gd name="connsiteY28" fmla="*/ 25329 h 58900"/>
                <a:gd name="connsiteX29" fmla="*/ 35225 w 48663"/>
                <a:gd name="connsiteY29" fmla="*/ 33571 h 5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900">
                  <a:moveTo>
                    <a:pt x="42453" y="7225"/>
                  </a:moveTo>
                  <a:cubicBezTo>
                    <a:pt x="40419" y="4989"/>
                    <a:pt x="37888" y="3225"/>
                    <a:pt x="34869" y="1932"/>
                  </a:cubicBezTo>
                  <a:cubicBezTo>
                    <a:pt x="31850" y="648"/>
                    <a:pt x="28338" y="0"/>
                    <a:pt x="24334" y="0"/>
                  </a:cubicBezTo>
                  <a:cubicBezTo>
                    <a:pt x="20325" y="0"/>
                    <a:pt x="16814" y="648"/>
                    <a:pt x="13795" y="1932"/>
                  </a:cubicBezTo>
                  <a:cubicBezTo>
                    <a:pt x="10775" y="3225"/>
                    <a:pt x="8249" y="4989"/>
                    <a:pt x="6211" y="7225"/>
                  </a:cubicBezTo>
                  <a:cubicBezTo>
                    <a:pt x="4172" y="9462"/>
                    <a:pt x="2631" y="12122"/>
                    <a:pt x="1578" y="15207"/>
                  </a:cubicBezTo>
                  <a:cubicBezTo>
                    <a:pt x="524" y="18296"/>
                    <a:pt x="0" y="21669"/>
                    <a:pt x="0" y="25329"/>
                  </a:cubicBezTo>
                  <a:lnTo>
                    <a:pt x="0" y="33571"/>
                  </a:lnTo>
                  <a:cubicBezTo>
                    <a:pt x="0" y="37232"/>
                    <a:pt x="525" y="40604"/>
                    <a:pt x="1578" y="43689"/>
                  </a:cubicBezTo>
                  <a:cubicBezTo>
                    <a:pt x="2631" y="46778"/>
                    <a:pt x="4172" y="49438"/>
                    <a:pt x="6211" y="51675"/>
                  </a:cubicBezTo>
                  <a:cubicBezTo>
                    <a:pt x="8248" y="53915"/>
                    <a:pt x="10775" y="55679"/>
                    <a:pt x="13795" y="56964"/>
                  </a:cubicBezTo>
                  <a:cubicBezTo>
                    <a:pt x="16814" y="58252"/>
                    <a:pt x="20326" y="58900"/>
                    <a:pt x="24334" y="58900"/>
                  </a:cubicBezTo>
                  <a:cubicBezTo>
                    <a:pt x="28338" y="58900"/>
                    <a:pt x="31850" y="58252"/>
                    <a:pt x="34869" y="56964"/>
                  </a:cubicBezTo>
                  <a:cubicBezTo>
                    <a:pt x="37888" y="55679"/>
                    <a:pt x="40419" y="53915"/>
                    <a:pt x="42453" y="51675"/>
                  </a:cubicBezTo>
                  <a:cubicBezTo>
                    <a:pt x="44491" y="49438"/>
                    <a:pt x="46033" y="46778"/>
                    <a:pt x="47086" y="43689"/>
                  </a:cubicBezTo>
                  <a:cubicBezTo>
                    <a:pt x="48135" y="40604"/>
                    <a:pt x="48664" y="37232"/>
                    <a:pt x="48664" y="33571"/>
                  </a:cubicBezTo>
                  <a:lnTo>
                    <a:pt x="48664" y="25329"/>
                  </a:lnTo>
                  <a:cubicBezTo>
                    <a:pt x="48664" y="21669"/>
                    <a:pt x="48135" y="18296"/>
                    <a:pt x="47086" y="15207"/>
                  </a:cubicBezTo>
                  <a:cubicBezTo>
                    <a:pt x="46033" y="12122"/>
                    <a:pt x="44491" y="9462"/>
                    <a:pt x="42453" y="7225"/>
                  </a:cubicBezTo>
                  <a:moveTo>
                    <a:pt x="35225" y="33571"/>
                  </a:moveTo>
                  <a:cubicBezTo>
                    <a:pt x="35225" y="37776"/>
                    <a:pt x="34308" y="41113"/>
                    <a:pt x="32478" y="43589"/>
                  </a:cubicBezTo>
                  <a:cubicBezTo>
                    <a:pt x="30644" y="46065"/>
                    <a:pt x="27929" y="47302"/>
                    <a:pt x="24334" y="47302"/>
                  </a:cubicBezTo>
                  <a:cubicBezTo>
                    <a:pt x="20734" y="47302"/>
                    <a:pt x="18019" y="46065"/>
                    <a:pt x="16189" y="43589"/>
                  </a:cubicBezTo>
                  <a:cubicBezTo>
                    <a:pt x="14355" y="41112"/>
                    <a:pt x="13438" y="37776"/>
                    <a:pt x="13438" y="33571"/>
                  </a:cubicBezTo>
                  <a:lnTo>
                    <a:pt x="13438" y="25329"/>
                  </a:lnTo>
                  <a:cubicBezTo>
                    <a:pt x="13438" y="21124"/>
                    <a:pt x="14355" y="17788"/>
                    <a:pt x="16189" y="15311"/>
                  </a:cubicBezTo>
                  <a:cubicBezTo>
                    <a:pt x="18019" y="12834"/>
                    <a:pt x="20734" y="11598"/>
                    <a:pt x="24334" y="11598"/>
                  </a:cubicBezTo>
                  <a:cubicBezTo>
                    <a:pt x="27929" y="11598"/>
                    <a:pt x="30644" y="12834"/>
                    <a:pt x="32478" y="15311"/>
                  </a:cubicBezTo>
                  <a:cubicBezTo>
                    <a:pt x="34308" y="17788"/>
                    <a:pt x="35225" y="21124"/>
                    <a:pt x="35225" y="25329"/>
                  </a:cubicBezTo>
                  <a:lnTo>
                    <a:pt x="35225" y="3357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8" name="Freeform 137">
              <a:extLst>
                <a:ext uri="{FF2B5EF4-FFF2-40B4-BE49-F238E27FC236}">
                  <a16:creationId xmlns:a16="http://schemas.microsoft.com/office/drawing/2014/main" id="{FE0D2AF2-CB89-1C4C-9955-F9E4A8290F0D}"/>
                </a:ext>
              </a:extLst>
            </p:cNvPr>
            <p:cNvSpPr/>
            <p:nvPr/>
          </p:nvSpPr>
          <p:spPr>
            <a:xfrm>
              <a:off x="10764226" y="6443931"/>
              <a:ext cx="36650" cy="78632"/>
            </a:xfrm>
            <a:custGeom>
              <a:avLst/>
              <a:gdLst>
                <a:gd name="connsiteX0" fmla="*/ 36042 w 36650"/>
                <a:gd name="connsiteY0" fmla="*/ 1376 h 78632"/>
                <a:gd name="connsiteX1" fmla="*/ 34821 w 36650"/>
                <a:gd name="connsiteY1" fmla="*/ 816 h 78632"/>
                <a:gd name="connsiteX2" fmla="*/ 31970 w 36650"/>
                <a:gd name="connsiteY2" fmla="*/ 256 h 78632"/>
                <a:gd name="connsiteX3" fmla="*/ 28710 w 36650"/>
                <a:gd name="connsiteY3" fmla="*/ 0 h 78632"/>
                <a:gd name="connsiteX4" fmla="*/ 21483 w 36650"/>
                <a:gd name="connsiteY4" fmla="*/ 712 h 78632"/>
                <a:gd name="connsiteX5" fmla="*/ 15937 w 36650"/>
                <a:gd name="connsiteY5" fmla="*/ 3257 h 78632"/>
                <a:gd name="connsiteX6" fmla="*/ 12369 w 36650"/>
                <a:gd name="connsiteY6" fmla="*/ 8238 h 78632"/>
                <a:gd name="connsiteX7" fmla="*/ 11100 w 36650"/>
                <a:gd name="connsiteY7" fmla="*/ 16276 h 78632"/>
                <a:gd name="connsiteX8" fmla="*/ 11100 w 36650"/>
                <a:gd name="connsiteY8" fmla="*/ 21260 h 78632"/>
                <a:gd name="connsiteX9" fmla="*/ 2038 w 36650"/>
                <a:gd name="connsiteY9" fmla="*/ 21260 h 78632"/>
                <a:gd name="connsiteX10" fmla="*/ 613 w 36650"/>
                <a:gd name="connsiteY10" fmla="*/ 21868 h 78632"/>
                <a:gd name="connsiteX11" fmla="*/ 0 w 36650"/>
                <a:gd name="connsiteY11" fmla="*/ 23297 h 78632"/>
                <a:gd name="connsiteX12" fmla="*/ 0 w 36650"/>
                <a:gd name="connsiteY12" fmla="*/ 27974 h 78632"/>
                <a:gd name="connsiteX13" fmla="*/ 613 w 36650"/>
                <a:gd name="connsiteY13" fmla="*/ 29246 h 78632"/>
                <a:gd name="connsiteX14" fmla="*/ 2038 w 36650"/>
                <a:gd name="connsiteY14" fmla="*/ 29906 h 78632"/>
                <a:gd name="connsiteX15" fmla="*/ 11100 w 36650"/>
                <a:gd name="connsiteY15" fmla="*/ 31330 h 78632"/>
                <a:gd name="connsiteX16" fmla="*/ 11100 w 36650"/>
                <a:gd name="connsiteY16" fmla="*/ 76496 h 78632"/>
                <a:gd name="connsiteX17" fmla="*/ 11760 w 36650"/>
                <a:gd name="connsiteY17" fmla="*/ 77968 h 78632"/>
                <a:gd name="connsiteX18" fmla="*/ 13238 w 36650"/>
                <a:gd name="connsiteY18" fmla="*/ 78632 h 78632"/>
                <a:gd name="connsiteX19" fmla="*/ 22504 w 36650"/>
                <a:gd name="connsiteY19" fmla="*/ 78632 h 78632"/>
                <a:gd name="connsiteX20" fmla="*/ 23925 w 36650"/>
                <a:gd name="connsiteY20" fmla="*/ 77968 h 78632"/>
                <a:gd name="connsiteX21" fmla="*/ 24538 w 36650"/>
                <a:gd name="connsiteY21" fmla="*/ 76496 h 78632"/>
                <a:gd name="connsiteX22" fmla="*/ 24538 w 36650"/>
                <a:gd name="connsiteY22" fmla="*/ 31330 h 78632"/>
                <a:gd name="connsiteX23" fmla="*/ 34312 w 36650"/>
                <a:gd name="connsiteY23" fmla="*/ 31330 h 78632"/>
                <a:gd name="connsiteX24" fmla="*/ 35738 w 36650"/>
                <a:gd name="connsiteY24" fmla="*/ 30774 h 78632"/>
                <a:gd name="connsiteX25" fmla="*/ 36347 w 36650"/>
                <a:gd name="connsiteY25" fmla="*/ 29398 h 78632"/>
                <a:gd name="connsiteX26" fmla="*/ 36347 w 36650"/>
                <a:gd name="connsiteY26" fmla="*/ 23297 h 78632"/>
                <a:gd name="connsiteX27" fmla="*/ 35738 w 36650"/>
                <a:gd name="connsiteY27" fmla="*/ 21868 h 78632"/>
                <a:gd name="connsiteX28" fmla="*/ 34312 w 36650"/>
                <a:gd name="connsiteY28" fmla="*/ 21260 h 78632"/>
                <a:gd name="connsiteX29" fmla="*/ 24538 w 36650"/>
                <a:gd name="connsiteY29" fmla="*/ 21260 h 78632"/>
                <a:gd name="connsiteX30" fmla="*/ 24538 w 36650"/>
                <a:gd name="connsiteY30" fmla="*/ 16276 h 78632"/>
                <a:gd name="connsiteX31" fmla="*/ 25711 w 36650"/>
                <a:gd name="connsiteY31" fmla="*/ 11342 h 78632"/>
                <a:gd name="connsiteX32" fmla="*/ 30544 w 36650"/>
                <a:gd name="connsiteY32" fmla="*/ 10174 h 78632"/>
                <a:gd name="connsiteX33" fmla="*/ 35125 w 36650"/>
                <a:gd name="connsiteY33" fmla="*/ 10174 h 78632"/>
                <a:gd name="connsiteX34" fmla="*/ 36146 w 36650"/>
                <a:gd name="connsiteY34" fmla="*/ 9766 h 78632"/>
                <a:gd name="connsiteX35" fmla="*/ 36651 w 36650"/>
                <a:gd name="connsiteY35" fmla="*/ 8446 h 78632"/>
                <a:gd name="connsiteX36" fmla="*/ 36651 w 36650"/>
                <a:gd name="connsiteY36" fmla="*/ 2445 h 78632"/>
                <a:gd name="connsiteX37" fmla="*/ 36042 w 36650"/>
                <a:gd name="connsiteY37" fmla="*/ 1376 h 78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0" h="78632">
                  <a:moveTo>
                    <a:pt x="36042" y="1376"/>
                  </a:moveTo>
                  <a:cubicBezTo>
                    <a:pt x="35634" y="1140"/>
                    <a:pt x="35229" y="952"/>
                    <a:pt x="34821" y="816"/>
                  </a:cubicBezTo>
                  <a:cubicBezTo>
                    <a:pt x="33872" y="612"/>
                    <a:pt x="32923" y="424"/>
                    <a:pt x="31970" y="256"/>
                  </a:cubicBezTo>
                  <a:cubicBezTo>
                    <a:pt x="31021" y="84"/>
                    <a:pt x="29932" y="0"/>
                    <a:pt x="28710" y="0"/>
                  </a:cubicBezTo>
                  <a:cubicBezTo>
                    <a:pt x="26064" y="0"/>
                    <a:pt x="23653" y="240"/>
                    <a:pt x="21483" y="712"/>
                  </a:cubicBezTo>
                  <a:cubicBezTo>
                    <a:pt x="19308" y="1188"/>
                    <a:pt x="17462" y="2036"/>
                    <a:pt x="15937" y="3257"/>
                  </a:cubicBezTo>
                  <a:cubicBezTo>
                    <a:pt x="14407" y="4477"/>
                    <a:pt x="13218" y="6141"/>
                    <a:pt x="12369" y="8238"/>
                  </a:cubicBezTo>
                  <a:cubicBezTo>
                    <a:pt x="11524" y="10346"/>
                    <a:pt x="11100" y="13019"/>
                    <a:pt x="11100" y="16276"/>
                  </a:cubicBezTo>
                  <a:lnTo>
                    <a:pt x="11100" y="21260"/>
                  </a:lnTo>
                  <a:lnTo>
                    <a:pt x="2038" y="21260"/>
                  </a:lnTo>
                  <a:cubicBezTo>
                    <a:pt x="1494" y="21260"/>
                    <a:pt x="1021" y="21465"/>
                    <a:pt x="613" y="21868"/>
                  </a:cubicBezTo>
                  <a:cubicBezTo>
                    <a:pt x="204" y="22281"/>
                    <a:pt x="0" y="22753"/>
                    <a:pt x="0" y="23297"/>
                  </a:cubicBezTo>
                  <a:lnTo>
                    <a:pt x="0" y="27974"/>
                  </a:lnTo>
                  <a:cubicBezTo>
                    <a:pt x="0" y="28518"/>
                    <a:pt x="204" y="28938"/>
                    <a:pt x="613" y="29246"/>
                  </a:cubicBezTo>
                  <a:cubicBezTo>
                    <a:pt x="1021" y="29550"/>
                    <a:pt x="1494" y="29770"/>
                    <a:pt x="2038" y="29906"/>
                  </a:cubicBezTo>
                  <a:lnTo>
                    <a:pt x="11100" y="31330"/>
                  </a:lnTo>
                  <a:lnTo>
                    <a:pt x="11100" y="76496"/>
                  </a:lnTo>
                  <a:cubicBezTo>
                    <a:pt x="11100" y="77040"/>
                    <a:pt x="11320" y="77528"/>
                    <a:pt x="11760" y="77968"/>
                  </a:cubicBezTo>
                  <a:cubicBezTo>
                    <a:pt x="12201" y="78412"/>
                    <a:pt x="12693" y="78632"/>
                    <a:pt x="13238" y="78632"/>
                  </a:cubicBezTo>
                  <a:lnTo>
                    <a:pt x="22504" y="78632"/>
                  </a:lnTo>
                  <a:cubicBezTo>
                    <a:pt x="23044" y="78632"/>
                    <a:pt x="23521" y="78412"/>
                    <a:pt x="23925" y="77968"/>
                  </a:cubicBezTo>
                  <a:cubicBezTo>
                    <a:pt x="24334" y="77528"/>
                    <a:pt x="24538" y="77040"/>
                    <a:pt x="24538" y="76496"/>
                  </a:cubicBezTo>
                  <a:lnTo>
                    <a:pt x="24538" y="31330"/>
                  </a:lnTo>
                  <a:lnTo>
                    <a:pt x="34312" y="31330"/>
                  </a:lnTo>
                  <a:cubicBezTo>
                    <a:pt x="34853" y="31330"/>
                    <a:pt x="35330" y="31146"/>
                    <a:pt x="35738" y="30774"/>
                  </a:cubicBezTo>
                  <a:cubicBezTo>
                    <a:pt x="36147" y="30402"/>
                    <a:pt x="36347" y="29942"/>
                    <a:pt x="36347" y="29398"/>
                  </a:cubicBezTo>
                  <a:lnTo>
                    <a:pt x="36347" y="23297"/>
                  </a:lnTo>
                  <a:cubicBezTo>
                    <a:pt x="36347" y="22753"/>
                    <a:pt x="36146" y="22281"/>
                    <a:pt x="35738" y="21868"/>
                  </a:cubicBezTo>
                  <a:cubicBezTo>
                    <a:pt x="35330" y="21464"/>
                    <a:pt x="34853" y="21260"/>
                    <a:pt x="34312" y="21260"/>
                  </a:cubicBezTo>
                  <a:lnTo>
                    <a:pt x="24538" y="21260"/>
                  </a:lnTo>
                  <a:lnTo>
                    <a:pt x="24538" y="16276"/>
                  </a:lnTo>
                  <a:cubicBezTo>
                    <a:pt x="24538" y="13767"/>
                    <a:pt x="24926" y="12127"/>
                    <a:pt x="25711" y="11342"/>
                  </a:cubicBezTo>
                  <a:cubicBezTo>
                    <a:pt x="26488" y="10566"/>
                    <a:pt x="28102" y="10174"/>
                    <a:pt x="30544" y="10174"/>
                  </a:cubicBezTo>
                  <a:lnTo>
                    <a:pt x="35125" y="10174"/>
                  </a:lnTo>
                  <a:cubicBezTo>
                    <a:pt x="35465" y="10174"/>
                    <a:pt x="35806" y="10038"/>
                    <a:pt x="36146" y="9766"/>
                  </a:cubicBezTo>
                  <a:cubicBezTo>
                    <a:pt x="36483" y="9498"/>
                    <a:pt x="36651" y="9054"/>
                    <a:pt x="36651" y="8446"/>
                  </a:cubicBezTo>
                  <a:lnTo>
                    <a:pt x="36651" y="2445"/>
                  </a:lnTo>
                  <a:cubicBezTo>
                    <a:pt x="36651" y="1968"/>
                    <a:pt x="36450" y="1612"/>
                    <a:pt x="36042" y="1376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39" name="Freeform 138">
              <a:extLst>
                <a:ext uri="{FF2B5EF4-FFF2-40B4-BE49-F238E27FC236}">
                  <a16:creationId xmlns:a16="http://schemas.microsoft.com/office/drawing/2014/main" id="{F89D8C33-0745-89BF-1E72-BB31A3316BBF}"/>
                </a:ext>
              </a:extLst>
            </p:cNvPr>
            <p:cNvSpPr/>
            <p:nvPr/>
          </p:nvSpPr>
          <p:spPr>
            <a:xfrm>
              <a:off x="10809836" y="6465190"/>
              <a:ext cx="13438" cy="57371"/>
            </a:xfrm>
            <a:custGeom>
              <a:avLst/>
              <a:gdLst>
                <a:gd name="connsiteX0" fmla="*/ 11404 w 13438"/>
                <a:gd name="connsiteY0" fmla="*/ 0 h 57371"/>
                <a:gd name="connsiteX1" fmla="*/ 2038 w 13438"/>
                <a:gd name="connsiteY1" fmla="*/ 0 h 57371"/>
                <a:gd name="connsiteX2" fmla="*/ 613 w 13438"/>
                <a:gd name="connsiteY2" fmla="*/ 608 h 57371"/>
                <a:gd name="connsiteX3" fmla="*/ 0 w 13438"/>
                <a:gd name="connsiteY3" fmla="*/ 2036 h 57371"/>
                <a:gd name="connsiteX4" fmla="*/ 0 w 13438"/>
                <a:gd name="connsiteY4" fmla="*/ 55235 h 57371"/>
                <a:gd name="connsiteX5" fmla="*/ 613 w 13438"/>
                <a:gd name="connsiteY5" fmla="*/ 56708 h 57371"/>
                <a:gd name="connsiteX6" fmla="*/ 2038 w 13438"/>
                <a:gd name="connsiteY6" fmla="*/ 57372 h 57371"/>
                <a:gd name="connsiteX7" fmla="*/ 11404 w 13438"/>
                <a:gd name="connsiteY7" fmla="*/ 57372 h 57371"/>
                <a:gd name="connsiteX8" fmla="*/ 12830 w 13438"/>
                <a:gd name="connsiteY8" fmla="*/ 56708 h 57371"/>
                <a:gd name="connsiteX9" fmla="*/ 13438 w 13438"/>
                <a:gd name="connsiteY9" fmla="*/ 55235 h 57371"/>
                <a:gd name="connsiteX10" fmla="*/ 13438 w 13438"/>
                <a:gd name="connsiteY10" fmla="*/ 2036 h 57371"/>
                <a:gd name="connsiteX11" fmla="*/ 12830 w 13438"/>
                <a:gd name="connsiteY11" fmla="*/ 608 h 57371"/>
                <a:gd name="connsiteX12" fmla="*/ 11404 w 13438"/>
                <a:gd name="connsiteY12" fmla="*/ 0 h 57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438" h="57371">
                  <a:moveTo>
                    <a:pt x="11404" y="0"/>
                  </a:moveTo>
                  <a:lnTo>
                    <a:pt x="2038" y="0"/>
                  </a:lnTo>
                  <a:cubicBezTo>
                    <a:pt x="1494" y="0"/>
                    <a:pt x="1021" y="204"/>
                    <a:pt x="613" y="608"/>
                  </a:cubicBezTo>
                  <a:cubicBezTo>
                    <a:pt x="204" y="1020"/>
                    <a:pt x="0" y="1492"/>
                    <a:pt x="0" y="2036"/>
                  </a:cubicBezTo>
                  <a:lnTo>
                    <a:pt x="0" y="55235"/>
                  </a:lnTo>
                  <a:cubicBezTo>
                    <a:pt x="0" y="55780"/>
                    <a:pt x="204" y="56268"/>
                    <a:pt x="613" y="56708"/>
                  </a:cubicBezTo>
                  <a:cubicBezTo>
                    <a:pt x="1021" y="57152"/>
                    <a:pt x="1494" y="57372"/>
                    <a:pt x="2038" y="57372"/>
                  </a:cubicBezTo>
                  <a:lnTo>
                    <a:pt x="11404" y="57372"/>
                  </a:lnTo>
                  <a:cubicBezTo>
                    <a:pt x="11945" y="57372"/>
                    <a:pt x="12421" y="57152"/>
                    <a:pt x="12830" y="56708"/>
                  </a:cubicBezTo>
                  <a:cubicBezTo>
                    <a:pt x="13234" y="56267"/>
                    <a:pt x="13438" y="55779"/>
                    <a:pt x="13438" y="55235"/>
                  </a:cubicBezTo>
                  <a:lnTo>
                    <a:pt x="13438" y="2036"/>
                  </a:lnTo>
                  <a:cubicBezTo>
                    <a:pt x="13438" y="1492"/>
                    <a:pt x="13234" y="1020"/>
                    <a:pt x="12830" y="608"/>
                  </a:cubicBezTo>
                  <a:cubicBezTo>
                    <a:pt x="12421" y="204"/>
                    <a:pt x="11945" y="0"/>
                    <a:pt x="11404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0" name="Freeform 139">
              <a:extLst>
                <a:ext uri="{FF2B5EF4-FFF2-40B4-BE49-F238E27FC236}">
                  <a16:creationId xmlns:a16="http://schemas.microsoft.com/office/drawing/2014/main" id="{55DF1027-CE96-9617-9304-5BBCF82B04B2}"/>
                </a:ext>
              </a:extLst>
            </p:cNvPr>
            <p:cNvSpPr/>
            <p:nvPr/>
          </p:nvSpPr>
          <p:spPr>
            <a:xfrm>
              <a:off x="10809532" y="6444542"/>
              <a:ext cx="14050" cy="13022"/>
            </a:xfrm>
            <a:custGeom>
              <a:avLst/>
              <a:gdLst>
                <a:gd name="connsiteX0" fmla="*/ 12013 w 14050"/>
                <a:gd name="connsiteY0" fmla="*/ 0 h 13022"/>
                <a:gd name="connsiteX1" fmla="*/ 2138 w 14050"/>
                <a:gd name="connsiteY1" fmla="*/ 0 h 13022"/>
                <a:gd name="connsiteX2" fmla="*/ 661 w 14050"/>
                <a:gd name="connsiteY2" fmla="*/ 612 h 13022"/>
                <a:gd name="connsiteX3" fmla="*/ 0 w 14050"/>
                <a:gd name="connsiteY3" fmla="*/ 2036 h 13022"/>
                <a:gd name="connsiteX4" fmla="*/ 0 w 14050"/>
                <a:gd name="connsiteY4" fmla="*/ 10986 h 13022"/>
                <a:gd name="connsiteX5" fmla="*/ 661 w 14050"/>
                <a:gd name="connsiteY5" fmla="*/ 12411 h 13022"/>
                <a:gd name="connsiteX6" fmla="*/ 2138 w 14050"/>
                <a:gd name="connsiteY6" fmla="*/ 13023 h 13022"/>
                <a:gd name="connsiteX7" fmla="*/ 12013 w 14050"/>
                <a:gd name="connsiteY7" fmla="*/ 13023 h 13022"/>
                <a:gd name="connsiteX8" fmla="*/ 13438 w 14050"/>
                <a:gd name="connsiteY8" fmla="*/ 12411 h 13022"/>
                <a:gd name="connsiteX9" fmla="*/ 14051 w 14050"/>
                <a:gd name="connsiteY9" fmla="*/ 10986 h 13022"/>
                <a:gd name="connsiteX10" fmla="*/ 14051 w 14050"/>
                <a:gd name="connsiteY10" fmla="*/ 2036 h 13022"/>
                <a:gd name="connsiteX11" fmla="*/ 13438 w 14050"/>
                <a:gd name="connsiteY11" fmla="*/ 612 h 13022"/>
                <a:gd name="connsiteX12" fmla="*/ 12013 w 14050"/>
                <a:gd name="connsiteY12" fmla="*/ 0 h 13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050" h="13022">
                  <a:moveTo>
                    <a:pt x="12013" y="0"/>
                  </a:moveTo>
                  <a:lnTo>
                    <a:pt x="2138" y="0"/>
                  </a:lnTo>
                  <a:cubicBezTo>
                    <a:pt x="1594" y="0"/>
                    <a:pt x="1101" y="204"/>
                    <a:pt x="661" y="612"/>
                  </a:cubicBezTo>
                  <a:cubicBezTo>
                    <a:pt x="220" y="1016"/>
                    <a:pt x="0" y="1492"/>
                    <a:pt x="0" y="2036"/>
                  </a:cubicBezTo>
                  <a:lnTo>
                    <a:pt x="0" y="10986"/>
                  </a:lnTo>
                  <a:cubicBezTo>
                    <a:pt x="0" y="11531"/>
                    <a:pt x="220" y="12007"/>
                    <a:pt x="661" y="12411"/>
                  </a:cubicBezTo>
                  <a:cubicBezTo>
                    <a:pt x="1101" y="12819"/>
                    <a:pt x="1594" y="13023"/>
                    <a:pt x="2138" y="13023"/>
                  </a:cubicBezTo>
                  <a:lnTo>
                    <a:pt x="12013" y="13023"/>
                  </a:lnTo>
                  <a:cubicBezTo>
                    <a:pt x="12557" y="13023"/>
                    <a:pt x="13030" y="12819"/>
                    <a:pt x="13438" y="12411"/>
                  </a:cubicBezTo>
                  <a:cubicBezTo>
                    <a:pt x="13847" y="12007"/>
                    <a:pt x="14051" y="11531"/>
                    <a:pt x="14051" y="10986"/>
                  </a:cubicBezTo>
                  <a:lnTo>
                    <a:pt x="14051" y="2036"/>
                  </a:lnTo>
                  <a:cubicBezTo>
                    <a:pt x="14051" y="1492"/>
                    <a:pt x="13847" y="1016"/>
                    <a:pt x="13438" y="612"/>
                  </a:cubicBezTo>
                  <a:cubicBezTo>
                    <a:pt x="13030" y="204"/>
                    <a:pt x="12557" y="0"/>
                    <a:pt x="12013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1" name="Freeform 140">
              <a:extLst>
                <a:ext uri="{FF2B5EF4-FFF2-40B4-BE49-F238E27FC236}">
                  <a16:creationId xmlns:a16="http://schemas.microsoft.com/office/drawing/2014/main" id="{729E6289-4BC5-EB16-EB4D-B63A4F31EE65}"/>
                </a:ext>
              </a:extLst>
            </p:cNvPr>
            <p:cNvSpPr/>
            <p:nvPr/>
          </p:nvSpPr>
          <p:spPr>
            <a:xfrm>
              <a:off x="10832236" y="6453188"/>
              <a:ext cx="36650" cy="70190"/>
            </a:xfrm>
            <a:custGeom>
              <a:avLst/>
              <a:gdLst>
                <a:gd name="connsiteX0" fmla="*/ 34493 w 36650"/>
                <a:gd name="connsiteY0" fmla="*/ 59712 h 70190"/>
                <a:gd name="connsiteX1" fmla="*/ 29047 w 36650"/>
                <a:gd name="connsiteY1" fmla="*/ 59712 h 70190"/>
                <a:gd name="connsiteX2" fmla="*/ 26840 w 36650"/>
                <a:gd name="connsiteY2" fmla="*/ 59560 h 70190"/>
                <a:gd name="connsiteX3" fmla="*/ 25659 w 36650"/>
                <a:gd name="connsiteY3" fmla="*/ 58796 h 70190"/>
                <a:gd name="connsiteX4" fmla="*/ 25147 w 36650"/>
                <a:gd name="connsiteY4" fmla="*/ 57068 h 70190"/>
                <a:gd name="connsiteX5" fmla="*/ 25046 w 36650"/>
                <a:gd name="connsiteY5" fmla="*/ 54015 h 70190"/>
                <a:gd name="connsiteX6" fmla="*/ 25046 w 36650"/>
                <a:gd name="connsiteY6" fmla="*/ 22073 h 70190"/>
                <a:gd name="connsiteX7" fmla="*/ 34288 w 36650"/>
                <a:gd name="connsiteY7" fmla="*/ 22073 h 70190"/>
                <a:gd name="connsiteX8" fmla="*/ 35726 w 36650"/>
                <a:gd name="connsiteY8" fmla="*/ 21465 h 70190"/>
                <a:gd name="connsiteX9" fmla="*/ 36343 w 36650"/>
                <a:gd name="connsiteY9" fmla="*/ 20040 h 70190"/>
                <a:gd name="connsiteX10" fmla="*/ 36343 w 36650"/>
                <a:gd name="connsiteY10" fmla="*/ 14039 h 70190"/>
                <a:gd name="connsiteX11" fmla="*/ 35726 w 36650"/>
                <a:gd name="connsiteY11" fmla="*/ 12611 h 70190"/>
                <a:gd name="connsiteX12" fmla="*/ 34288 w 36650"/>
                <a:gd name="connsiteY12" fmla="*/ 12003 h 70190"/>
                <a:gd name="connsiteX13" fmla="*/ 25046 w 36650"/>
                <a:gd name="connsiteY13" fmla="*/ 12003 h 70190"/>
                <a:gd name="connsiteX14" fmla="*/ 25046 w 36650"/>
                <a:gd name="connsiteY14" fmla="*/ 1528 h 70190"/>
                <a:gd name="connsiteX15" fmla="*/ 23429 w 36650"/>
                <a:gd name="connsiteY15" fmla="*/ 0 h 70190"/>
                <a:gd name="connsiteX16" fmla="*/ 23024 w 36650"/>
                <a:gd name="connsiteY16" fmla="*/ 0 h 70190"/>
                <a:gd name="connsiteX17" fmla="*/ 13626 w 36650"/>
                <a:gd name="connsiteY17" fmla="*/ 1628 h 70190"/>
                <a:gd name="connsiteX18" fmla="*/ 12213 w 36650"/>
                <a:gd name="connsiteY18" fmla="*/ 2341 h 70190"/>
                <a:gd name="connsiteX19" fmla="*/ 11604 w 36650"/>
                <a:gd name="connsiteY19" fmla="*/ 3665 h 70190"/>
                <a:gd name="connsiteX20" fmla="*/ 11604 w 36650"/>
                <a:gd name="connsiteY20" fmla="*/ 12003 h 70190"/>
                <a:gd name="connsiteX21" fmla="*/ 2038 w 36650"/>
                <a:gd name="connsiteY21" fmla="*/ 12003 h 70190"/>
                <a:gd name="connsiteX22" fmla="*/ 609 w 36650"/>
                <a:gd name="connsiteY22" fmla="*/ 12611 h 70190"/>
                <a:gd name="connsiteX23" fmla="*/ 0 w 36650"/>
                <a:gd name="connsiteY23" fmla="*/ 14039 h 70190"/>
                <a:gd name="connsiteX24" fmla="*/ 0 w 36650"/>
                <a:gd name="connsiteY24" fmla="*/ 18616 h 70190"/>
                <a:gd name="connsiteX25" fmla="*/ 609 w 36650"/>
                <a:gd name="connsiteY25" fmla="*/ 19936 h 70190"/>
                <a:gd name="connsiteX26" fmla="*/ 2038 w 36650"/>
                <a:gd name="connsiteY26" fmla="*/ 20652 h 70190"/>
                <a:gd name="connsiteX27" fmla="*/ 11604 w 36650"/>
                <a:gd name="connsiteY27" fmla="*/ 22073 h 70190"/>
                <a:gd name="connsiteX28" fmla="*/ 11604 w 36650"/>
                <a:gd name="connsiteY28" fmla="*/ 54015 h 70190"/>
                <a:gd name="connsiteX29" fmla="*/ 12521 w 36650"/>
                <a:gd name="connsiteY29" fmla="*/ 62305 h 70190"/>
                <a:gd name="connsiteX30" fmla="*/ 15372 w 36650"/>
                <a:gd name="connsiteY30" fmla="*/ 67238 h 70190"/>
                <a:gd name="connsiteX31" fmla="*/ 20414 w 36650"/>
                <a:gd name="connsiteY31" fmla="*/ 69578 h 70190"/>
                <a:gd name="connsiteX32" fmla="*/ 27793 w 36650"/>
                <a:gd name="connsiteY32" fmla="*/ 70191 h 70190"/>
                <a:gd name="connsiteX33" fmla="*/ 31205 w 36650"/>
                <a:gd name="connsiteY33" fmla="*/ 69987 h 70190"/>
                <a:gd name="connsiteX34" fmla="*/ 34717 w 36650"/>
                <a:gd name="connsiteY34" fmla="*/ 69474 h 70190"/>
                <a:gd name="connsiteX35" fmla="*/ 36651 w 36650"/>
                <a:gd name="connsiteY35" fmla="*/ 67646 h 70190"/>
                <a:gd name="connsiteX36" fmla="*/ 36651 w 36650"/>
                <a:gd name="connsiteY36" fmla="*/ 61237 h 70190"/>
                <a:gd name="connsiteX37" fmla="*/ 34493 w 36650"/>
                <a:gd name="connsiteY37" fmla="*/ 59713 h 70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50" h="70190">
                  <a:moveTo>
                    <a:pt x="34493" y="59712"/>
                  </a:moveTo>
                  <a:lnTo>
                    <a:pt x="29047" y="59712"/>
                  </a:lnTo>
                  <a:cubicBezTo>
                    <a:pt x="28090" y="59712"/>
                    <a:pt x="27353" y="59660"/>
                    <a:pt x="26840" y="59560"/>
                  </a:cubicBezTo>
                  <a:cubicBezTo>
                    <a:pt x="26328" y="59456"/>
                    <a:pt x="25931" y="59204"/>
                    <a:pt x="25659" y="58796"/>
                  </a:cubicBezTo>
                  <a:cubicBezTo>
                    <a:pt x="25387" y="58388"/>
                    <a:pt x="25215" y="57812"/>
                    <a:pt x="25147" y="57068"/>
                  </a:cubicBezTo>
                  <a:cubicBezTo>
                    <a:pt x="25079" y="56320"/>
                    <a:pt x="25046" y="55303"/>
                    <a:pt x="25046" y="54015"/>
                  </a:cubicBezTo>
                  <a:lnTo>
                    <a:pt x="25046" y="22073"/>
                  </a:lnTo>
                  <a:lnTo>
                    <a:pt x="34288" y="22073"/>
                  </a:lnTo>
                  <a:cubicBezTo>
                    <a:pt x="34837" y="22073"/>
                    <a:pt x="35317" y="21868"/>
                    <a:pt x="35726" y="21465"/>
                  </a:cubicBezTo>
                  <a:cubicBezTo>
                    <a:pt x="36138" y="21056"/>
                    <a:pt x="36343" y="20584"/>
                    <a:pt x="36343" y="20040"/>
                  </a:cubicBezTo>
                  <a:lnTo>
                    <a:pt x="36343" y="14039"/>
                  </a:lnTo>
                  <a:cubicBezTo>
                    <a:pt x="36343" y="13499"/>
                    <a:pt x="36138" y="13023"/>
                    <a:pt x="35726" y="12611"/>
                  </a:cubicBezTo>
                  <a:cubicBezTo>
                    <a:pt x="35317" y="12206"/>
                    <a:pt x="34837" y="12003"/>
                    <a:pt x="34288" y="12003"/>
                  </a:cubicBezTo>
                  <a:lnTo>
                    <a:pt x="25046" y="12003"/>
                  </a:lnTo>
                  <a:lnTo>
                    <a:pt x="25046" y="1528"/>
                  </a:lnTo>
                  <a:cubicBezTo>
                    <a:pt x="25046" y="508"/>
                    <a:pt x="24506" y="0"/>
                    <a:pt x="23429" y="0"/>
                  </a:cubicBezTo>
                  <a:lnTo>
                    <a:pt x="23024" y="0"/>
                  </a:lnTo>
                  <a:lnTo>
                    <a:pt x="13626" y="1628"/>
                  </a:lnTo>
                  <a:cubicBezTo>
                    <a:pt x="13086" y="1768"/>
                    <a:pt x="12617" y="2000"/>
                    <a:pt x="12213" y="2341"/>
                  </a:cubicBezTo>
                  <a:cubicBezTo>
                    <a:pt x="11808" y="2681"/>
                    <a:pt x="11604" y="3121"/>
                    <a:pt x="11604" y="3665"/>
                  </a:cubicBezTo>
                  <a:lnTo>
                    <a:pt x="11604" y="12003"/>
                  </a:lnTo>
                  <a:lnTo>
                    <a:pt x="2038" y="12003"/>
                  </a:lnTo>
                  <a:cubicBezTo>
                    <a:pt x="1494" y="12003"/>
                    <a:pt x="1017" y="12206"/>
                    <a:pt x="609" y="12611"/>
                  </a:cubicBezTo>
                  <a:cubicBezTo>
                    <a:pt x="204" y="13023"/>
                    <a:pt x="0" y="13499"/>
                    <a:pt x="0" y="14039"/>
                  </a:cubicBezTo>
                  <a:lnTo>
                    <a:pt x="0" y="18616"/>
                  </a:lnTo>
                  <a:cubicBezTo>
                    <a:pt x="0" y="19156"/>
                    <a:pt x="204" y="19600"/>
                    <a:pt x="609" y="19936"/>
                  </a:cubicBezTo>
                  <a:cubicBezTo>
                    <a:pt x="1017" y="20276"/>
                    <a:pt x="1494" y="20512"/>
                    <a:pt x="2038" y="20652"/>
                  </a:cubicBezTo>
                  <a:lnTo>
                    <a:pt x="11604" y="22073"/>
                  </a:lnTo>
                  <a:lnTo>
                    <a:pt x="11604" y="54015"/>
                  </a:lnTo>
                  <a:cubicBezTo>
                    <a:pt x="11604" y="57404"/>
                    <a:pt x="11908" y="60168"/>
                    <a:pt x="12521" y="62305"/>
                  </a:cubicBezTo>
                  <a:cubicBezTo>
                    <a:pt x="13134" y="64441"/>
                    <a:pt x="14083" y="66086"/>
                    <a:pt x="15372" y="67238"/>
                  </a:cubicBezTo>
                  <a:cubicBezTo>
                    <a:pt x="16662" y="68394"/>
                    <a:pt x="18339" y="69170"/>
                    <a:pt x="20414" y="69578"/>
                  </a:cubicBezTo>
                  <a:cubicBezTo>
                    <a:pt x="22480" y="69987"/>
                    <a:pt x="24942" y="70191"/>
                    <a:pt x="27793" y="70191"/>
                  </a:cubicBezTo>
                  <a:cubicBezTo>
                    <a:pt x="28947" y="70191"/>
                    <a:pt x="30084" y="70123"/>
                    <a:pt x="31205" y="69987"/>
                  </a:cubicBezTo>
                  <a:cubicBezTo>
                    <a:pt x="32322" y="69851"/>
                    <a:pt x="33492" y="69679"/>
                    <a:pt x="34717" y="69474"/>
                  </a:cubicBezTo>
                  <a:cubicBezTo>
                    <a:pt x="36002" y="69275"/>
                    <a:pt x="36651" y="68662"/>
                    <a:pt x="36651" y="67646"/>
                  </a:cubicBezTo>
                  <a:lnTo>
                    <a:pt x="36651" y="61237"/>
                  </a:lnTo>
                  <a:cubicBezTo>
                    <a:pt x="36651" y="60221"/>
                    <a:pt x="35930" y="59713"/>
                    <a:pt x="34493" y="59713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2" name="Freeform 141">
              <a:extLst>
                <a:ext uri="{FF2B5EF4-FFF2-40B4-BE49-F238E27FC236}">
                  <a16:creationId xmlns:a16="http://schemas.microsoft.com/office/drawing/2014/main" id="{6C96EBB1-4527-8036-2CC5-62219D1C524A}"/>
                </a:ext>
              </a:extLst>
            </p:cNvPr>
            <p:cNvSpPr/>
            <p:nvPr/>
          </p:nvSpPr>
          <p:spPr>
            <a:xfrm>
              <a:off x="10903500" y="6446171"/>
              <a:ext cx="50909" cy="77203"/>
            </a:xfrm>
            <a:custGeom>
              <a:avLst/>
              <a:gdLst>
                <a:gd name="connsiteX0" fmla="*/ 48007 w 50909"/>
                <a:gd name="connsiteY0" fmla="*/ 44857 h 77203"/>
                <a:gd name="connsiteX1" fmla="*/ 43682 w 50909"/>
                <a:gd name="connsiteY1" fmla="*/ 39924 h 77203"/>
                <a:gd name="connsiteX2" fmla="*/ 36759 w 50909"/>
                <a:gd name="connsiteY2" fmla="*/ 35195 h 77203"/>
                <a:gd name="connsiteX3" fmla="*/ 22504 w 50909"/>
                <a:gd name="connsiteY3" fmla="*/ 28378 h 77203"/>
                <a:gd name="connsiteX4" fmla="*/ 18431 w 50909"/>
                <a:gd name="connsiteY4" fmla="*/ 25941 h 77203"/>
                <a:gd name="connsiteX5" fmla="*/ 15833 w 50909"/>
                <a:gd name="connsiteY5" fmla="*/ 23753 h 77203"/>
                <a:gd name="connsiteX6" fmla="*/ 14507 w 50909"/>
                <a:gd name="connsiteY6" fmla="*/ 21616 h 77203"/>
                <a:gd name="connsiteX7" fmla="*/ 14155 w 50909"/>
                <a:gd name="connsiteY7" fmla="*/ 19324 h 77203"/>
                <a:gd name="connsiteX8" fmla="*/ 16649 w 50909"/>
                <a:gd name="connsiteY8" fmla="*/ 13987 h 77203"/>
                <a:gd name="connsiteX9" fmla="*/ 24842 w 50909"/>
                <a:gd name="connsiteY9" fmla="*/ 12102 h 77203"/>
                <a:gd name="connsiteX10" fmla="*/ 36859 w 50909"/>
                <a:gd name="connsiteY10" fmla="*/ 12354 h 77203"/>
                <a:gd name="connsiteX11" fmla="*/ 46937 w 50909"/>
                <a:gd name="connsiteY11" fmla="*/ 13123 h 77203"/>
                <a:gd name="connsiteX12" fmla="*/ 47142 w 50909"/>
                <a:gd name="connsiteY12" fmla="*/ 13123 h 77203"/>
                <a:gd name="connsiteX13" fmla="*/ 48415 w 50909"/>
                <a:gd name="connsiteY13" fmla="*/ 12610 h 77203"/>
                <a:gd name="connsiteX14" fmla="*/ 48871 w 50909"/>
                <a:gd name="connsiteY14" fmla="*/ 11290 h 77203"/>
                <a:gd name="connsiteX15" fmla="*/ 48871 w 50909"/>
                <a:gd name="connsiteY15" fmla="*/ 3760 h 77203"/>
                <a:gd name="connsiteX16" fmla="*/ 48363 w 50909"/>
                <a:gd name="connsiteY16" fmla="*/ 2492 h 77203"/>
                <a:gd name="connsiteX17" fmla="*/ 47038 w 50909"/>
                <a:gd name="connsiteY17" fmla="*/ 1828 h 77203"/>
                <a:gd name="connsiteX18" fmla="*/ 43474 w 50909"/>
                <a:gd name="connsiteY18" fmla="*/ 1220 h 77203"/>
                <a:gd name="connsiteX19" fmla="*/ 38489 w 50909"/>
                <a:gd name="connsiteY19" fmla="*/ 608 h 77203"/>
                <a:gd name="connsiteX20" fmla="*/ 32891 w 50909"/>
                <a:gd name="connsiteY20" fmla="*/ 152 h 77203"/>
                <a:gd name="connsiteX21" fmla="*/ 25455 w 50909"/>
                <a:gd name="connsiteY21" fmla="*/ 0 h 77203"/>
                <a:gd name="connsiteX22" fmla="*/ 13490 w 50909"/>
                <a:gd name="connsiteY22" fmla="*/ 1424 h 77203"/>
                <a:gd name="connsiteX23" fmla="*/ 5650 w 50909"/>
                <a:gd name="connsiteY23" fmla="*/ 5441 h 77203"/>
                <a:gd name="connsiteX24" fmla="*/ 1325 w 50909"/>
                <a:gd name="connsiteY24" fmla="*/ 11594 h 77203"/>
                <a:gd name="connsiteX25" fmla="*/ 0 w 50909"/>
                <a:gd name="connsiteY25" fmla="*/ 19324 h 77203"/>
                <a:gd name="connsiteX26" fmla="*/ 561 w 50909"/>
                <a:gd name="connsiteY26" fmla="*/ 24465 h 77203"/>
                <a:gd name="connsiteX27" fmla="*/ 2495 w 50909"/>
                <a:gd name="connsiteY27" fmla="*/ 29242 h 77203"/>
                <a:gd name="connsiteX28" fmla="*/ 6163 w 50909"/>
                <a:gd name="connsiteY28" fmla="*/ 33667 h 77203"/>
                <a:gd name="connsiteX29" fmla="*/ 12017 w 50909"/>
                <a:gd name="connsiteY29" fmla="*/ 37940 h 77203"/>
                <a:gd name="connsiteX30" fmla="*/ 27489 w 50909"/>
                <a:gd name="connsiteY30" fmla="*/ 45977 h 77203"/>
                <a:gd name="connsiteX31" fmla="*/ 31670 w 50909"/>
                <a:gd name="connsiteY31" fmla="*/ 48674 h 77203"/>
                <a:gd name="connsiteX32" fmla="*/ 34312 w 50909"/>
                <a:gd name="connsiteY32" fmla="*/ 50959 h 77203"/>
                <a:gd name="connsiteX33" fmla="*/ 35742 w 50909"/>
                <a:gd name="connsiteY33" fmla="*/ 53251 h 77203"/>
                <a:gd name="connsiteX34" fmla="*/ 36146 w 50909"/>
                <a:gd name="connsiteY34" fmla="*/ 55947 h 77203"/>
                <a:gd name="connsiteX35" fmla="*/ 33652 w 50909"/>
                <a:gd name="connsiteY35" fmla="*/ 62761 h 77203"/>
                <a:gd name="connsiteX36" fmla="*/ 24334 w 50909"/>
                <a:gd name="connsiteY36" fmla="*/ 65101 h 77203"/>
                <a:gd name="connsiteX37" fmla="*/ 18479 w 50909"/>
                <a:gd name="connsiteY37" fmla="*/ 64997 h 77203"/>
                <a:gd name="connsiteX38" fmla="*/ 13442 w 50909"/>
                <a:gd name="connsiteY38" fmla="*/ 64745 h 77203"/>
                <a:gd name="connsiteX39" fmla="*/ 8301 w 50909"/>
                <a:gd name="connsiteY39" fmla="*/ 64441 h 77203"/>
                <a:gd name="connsiteX40" fmla="*/ 4276 w 50909"/>
                <a:gd name="connsiteY40" fmla="*/ 64081 h 77203"/>
                <a:gd name="connsiteX41" fmla="*/ 4072 w 50909"/>
                <a:gd name="connsiteY41" fmla="*/ 64081 h 77203"/>
                <a:gd name="connsiteX42" fmla="*/ 2699 w 50909"/>
                <a:gd name="connsiteY42" fmla="*/ 64641 h 77203"/>
                <a:gd name="connsiteX43" fmla="*/ 2138 w 50909"/>
                <a:gd name="connsiteY43" fmla="*/ 66017 h 77203"/>
                <a:gd name="connsiteX44" fmla="*/ 2138 w 50909"/>
                <a:gd name="connsiteY44" fmla="*/ 73339 h 77203"/>
                <a:gd name="connsiteX45" fmla="*/ 2699 w 50909"/>
                <a:gd name="connsiteY45" fmla="*/ 74663 h 77203"/>
                <a:gd name="connsiteX46" fmla="*/ 4072 w 50909"/>
                <a:gd name="connsiteY46" fmla="*/ 75372 h 77203"/>
                <a:gd name="connsiteX47" fmla="*/ 12017 w 50909"/>
                <a:gd name="connsiteY47" fmla="*/ 76696 h 77203"/>
                <a:gd name="connsiteX48" fmla="*/ 24134 w 50909"/>
                <a:gd name="connsiteY48" fmla="*/ 77204 h 77203"/>
                <a:gd name="connsiteX49" fmla="*/ 36907 w 50909"/>
                <a:gd name="connsiteY49" fmla="*/ 75323 h 77203"/>
                <a:gd name="connsiteX50" fmla="*/ 45156 w 50909"/>
                <a:gd name="connsiteY50" fmla="*/ 70439 h 77203"/>
                <a:gd name="connsiteX51" fmla="*/ 49585 w 50909"/>
                <a:gd name="connsiteY51" fmla="*/ 63625 h 77203"/>
                <a:gd name="connsiteX52" fmla="*/ 50910 w 50909"/>
                <a:gd name="connsiteY52" fmla="*/ 55948 h 77203"/>
                <a:gd name="connsiteX53" fmla="*/ 50245 w 50909"/>
                <a:gd name="connsiteY53" fmla="*/ 50147 h 77203"/>
                <a:gd name="connsiteX54" fmla="*/ 48007 w 50909"/>
                <a:gd name="connsiteY54" fmla="*/ 44857 h 77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50909" h="77203">
                  <a:moveTo>
                    <a:pt x="48007" y="44857"/>
                  </a:moveTo>
                  <a:cubicBezTo>
                    <a:pt x="46954" y="43161"/>
                    <a:pt x="45512" y="41516"/>
                    <a:pt x="43682" y="39924"/>
                  </a:cubicBezTo>
                  <a:cubicBezTo>
                    <a:pt x="41848" y="38332"/>
                    <a:pt x="39538" y="36755"/>
                    <a:pt x="36759" y="35195"/>
                  </a:cubicBezTo>
                  <a:lnTo>
                    <a:pt x="22504" y="28378"/>
                  </a:lnTo>
                  <a:cubicBezTo>
                    <a:pt x="20870" y="27497"/>
                    <a:pt x="19512" y="26685"/>
                    <a:pt x="18431" y="25941"/>
                  </a:cubicBezTo>
                  <a:cubicBezTo>
                    <a:pt x="17342" y="25193"/>
                    <a:pt x="16477" y="24465"/>
                    <a:pt x="15833" y="23753"/>
                  </a:cubicBezTo>
                  <a:cubicBezTo>
                    <a:pt x="15188" y="23036"/>
                    <a:pt x="14747" y="22328"/>
                    <a:pt x="14507" y="21616"/>
                  </a:cubicBezTo>
                  <a:cubicBezTo>
                    <a:pt x="14271" y="20904"/>
                    <a:pt x="14155" y="20140"/>
                    <a:pt x="14155" y="19324"/>
                  </a:cubicBezTo>
                  <a:cubicBezTo>
                    <a:pt x="14155" y="17019"/>
                    <a:pt x="14984" y="15243"/>
                    <a:pt x="16649" y="13987"/>
                  </a:cubicBezTo>
                  <a:cubicBezTo>
                    <a:pt x="18311" y="12731"/>
                    <a:pt x="21042" y="12102"/>
                    <a:pt x="24842" y="12102"/>
                  </a:cubicBezTo>
                  <a:cubicBezTo>
                    <a:pt x="28170" y="12102"/>
                    <a:pt x="33531" y="12186"/>
                    <a:pt x="36859" y="12354"/>
                  </a:cubicBezTo>
                  <a:cubicBezTo>
                    <a:pt x="40182" y="12527"/>
                    <a:pt x="43542" y="12783"/>
                    <a:pt x="46937" y="13123"/>
                  </a:cubicBezTo>
                  <a:lnTo>
                    <a:pt x="47142" y="13123"/>
                  </a:lnTo>
                  <a:cubicBezTo>
                    <a:pt x="47682" y="13123"/>
                    <a:pt x="48107" y="12950"/>
                    <a:pt x="48415" y="12610"/>
                  </a:cubicBezTo>
                  <a:cubicBezTo>
                    <a:pt x="48719" y="12274"/>
                    <a:pt x="48871" y="11834"/>
                    <a:pt x="48871" y="11290"/>
                  </a:cubicBezTo>
                  <a:lnTo>
                    <a:pt x="48871" y="3760"/>
                  </a:lnTo>
                  <a:cubicBezTo>
                    <a:pt x="48871" y="3216"/>
                    <a:pt x="48703" y="2796"/>
                    <a:pt x="48363" y="2492"/>
                  </a:cubicBezTo>
                  <a:cubicBezTo>
                    <a:pt x="48022" y="2184"/>
                    <a:pt x="47582" y="1964"/>
                    <a:pt x="47038" y="1828"/>
                  </a:cubicBezTo>
                  <a:cubicBezTo>
                    <a:pt x="46157" y="1624"/>
                    <a:pt x="44967" y="1424"/>
                    <a:pt x="43474" y="1220"/>
                  </a:cubicBezTo>
                  <a:cubicBezTo>
                    <a:pt x="41980" y="1016"/>
                    <a:pt x="40319" y="812"/>
                    <a:pt x="38489" y="608"/>
                  </a:cubicBezTo>
                  <a:cubicBezTo>
                    <a:pt x="36655" y="404"/>
                    <a:pt x="34789" y="252"/>
                    <a:pt x="32891" y="152"/>
                  </a:cubicBezTo>
                  <a:cubicBezTo>
                    <a:pt x="30989" y="48"/>
                    <a:pt x="27149" y="0"/>
                    <a:pt x="25455" y="0"/>
                  </a:cubicBezTo>
                  <a:cubicBezTo>
                    <a:pt x="20702" y="0"/>
                    <a:pt x="16714" y="472"/>
                    <a:pt x="13490" y="1424"/>
                  </a:cubicBezTo>
                  <a:cubicBezTo>
                    <a:pt x="10267" y="2373"/>
                    <a:pt x="7656" y="3713"/>
                    <a:pt x="5650" y="5441"/>
                  </a:cubicBezTo>
                  <a:cubicBezTo>
                    <a:pt x="3652" y="7169"/>
                    <a:pt x="2206" y="9222"/>
                    <a:pt x="1325" y="11594"/>
                  </a:cubicBezTo>
                  <a:cubicBezTo>
                    <a:pt x="444" y="13971"/>
                    <a:pt x="0" y="16547"/>
                    <a:pt x="0" y="19324"/>
                  </a:cubicBezTo>
                  <a:cubicBezTo>
                    <a:pt x="0" y="21088"/>
                    <a:pt x="188" y="22805"/>
                    <a:pt x="561" y="24465"/>
                  </a:cubicBezTo>
                  <a:cubicBezTo>
                    <a:pt x="933" y="26125"/>
                    <a:pt x="1578" y="27718"/>
                    <a:pt x="2495" y="29242"/>
                  </a:cubicBezTo>
                  <a:cubicBezTo>
                    <a:pt x="3412" y="30770"/>
                    <a:pt x="4633" y="32247"/>
                    <a:pt x="6163" y="33667"/>
                  </a:cubicBezTo>
                  <a:cubicBezTo>
                    <a:pt x="7688" y="35091"/>
                    <a:pt x="9638" y="36515"/>
                    <a:pt x="12017" y="37940"/>
                  </a:cubicBezTo>
                  <a:lnTo>
                    <a:pt x="27489" y="45977"/>
                  </a:lnTo>
                  <a:cubicBezTo>
                    <a:pt x="29187" y="46994"/>
                    <a:pt x="30580" y="47894"/>
                    <a:pt x="31670" y="48674"/>
                  </a:cubicBezTo>
                  <a:cubicBezTo>
                    <a:pt x="32750" y="49450"/>
                    <a:pt x="33636" y="50218"/>
                    <a:pt x="34312" y="50959"/>
                  </a:cubicBezTo>
                  <a:cubicBezTo>
                    <a:pt x="34989" y="51707"/>
                    <a:pt x="35465" y="52471"/>
                    <a:pt x="35742" y="53251"/>
                  </a:cubicBezTo>
                  <a:cubicBezTo>
                    <a:pt x="36006" y="54031"/>
                    <a:pt x="36146" y="54927"/>
                    <a:pt x="36146" y="55947"/>
                  </a:cubicBezTo>
                  <a:cubicBezTo>
                    <a:pt x="36146" y="58928"/>
                    <a:pt x="35313" y="61200"/>
                    <a:pt x="33652" y="62761"/>
                  </a:cubicBezTo>
                  <a:cubicBezTo>
                    <a:pt x="31986" y="64321"/>
                    <a:pt x="28883" y="65101"/>
                    <a:pt x="24334" y="65101"/>
                  </a:cubicBezTo>
                  <a:cubicBezTo>
                    <a:pt x="23385" y="65101"/>
                    <a:pt x="20073" y="65065"/>
                    <a:pt x="18479" y="64997"/>
                  </a:cubicBezTo>
                  <a:cubicBezTo>
                    <a:pt x="16886" y="64930"/>
                    <a:pt x="15204" y="64845"/>
                    <a:pt x="13442" y="64745"/>
                  </a:cubicBezTo>
                  <a:cubicBezTo>
                    <a:pt x="11676" y="64641"/>
                    <a:pt x="9963" y="64541"/>
                    <a:pt x="8301" y="64441"/>
                  </a:cubicBezTo>
                  <a:cubicBezTo>
                    <a:pt x="6635" y="64337"/>
                    <a:pt x="5298" y="64217"/>
                    <a:pt x="4276" y="64081"/>
                  </a:cubicBezTo>
                  <a:lnTo>
                    <a:pt x="4072" y="64081"/>
                  </a:lnTo>
                  <a:cubicBezTo>
                    <a:pt x="3532" y="64081"/>
                    <a:pt x="3071" y="64269"/>
                    <a:pt x="2699" y="64641"/>
                  </a:cubicBezTo>
                  <a:cubicBezTo>
                    <a:pt x="2326" y="65017"/>
                    <a:pt x="2138" y="65474"/>
                    <a:pt x="2138" y="66017"/>
                  </a:cubicBezTo>
                  <a:lnTo>
                    <a:pt x="2138" y="73339"/>
                  </a:lnTo>
                  <a:cubicBezTo>
                    <a:pt x="2138" y="73883"/>
                    <a:pt x="2326" y="74323"/>
                    <a:pt x="2699" y="74663"/>
                  </a:cubicBezTo>
                  <a:cubicBezTo>
                    <a:pt x="3071" y="75003"/>
                    <a:pt x="3531" y="75239"/>
                    <a:pt x="4072" y="75372"/>
                  </a:cubicBezTo>
                  <a:cubicBezTo>
                    <a:pt x="6519" y="75920"/>
                    <a:pt x="9166" y="76356"/>
                    <a:pt x="12017" y="76696"/>
                  </a:cubicBezTo>
                  <a:cubicBezTo>
                    <a:pt x="14864" y="77036"/>
                    <a:pt x="20265" y="77204"/>
                    <a:pt x="24134" y="77204"/>
                  </a:cubicBezTo>
                  <a:cubicBezTo>
                    <a:pt x="29223" y="77204"/>
                    <a:pt x="33480" y="76576"/>
                    <a:pt x="36907" y="75323"/>
                  </a:cubicBezTo>
                  <a:cubicBezTo>
                    <a:pt x="40335" y="74067"/>
                    <a:pt x="43086" y="72443"/>
                    <a:pt x="45156" y="70439"/>
                  </a:cubicBezTo>
                  <a:cubicBezTo>
                    <a:pt x="47226" y="68442"/>
                    <a:pt x="48703" y="66166"/>
                    <a:pt x="49585" y="63625"/>
                  </a:cubicBezTo>
                  <a:cubicBezTo>
                    <a:pt x="50465" y="61085"/>
                    <a:pt x="50910" y="58524"/>
                    <a:pt x="50910" y="55948"/>
                  </a:cubicBezTo>
                  <a:cubicBezTo>
                    <a:pt x="50910" y="53911"/>
                    <a:pt x="50686" y="51979"/>
                    <a:pt x="50245" y="50147"/>
                  </a:cubicBezTo>
                  <a:cubicBezTo>
                    <a:pt x="49805" y="48314"/>
                    <a:pt x="49056" y="46554"/>
                    <a:pt x="48007" y="44857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3" name="Freeform 142">
              <a:extLst>
                <a:ext uri="{FF2B5EF4-FFF2-40B4-BE49-F238E27FC236}">
                  <a16:creationId xmlns:a16="http://schemas.microsoft.com/office/drawing/2014/main" id="{8FE5A6AD-96B7-4F80-16E4-1651B1EDB909}"/>
                </a:ext>
              </a:extLst>
            </p:cNvPr>
            <p:cNvSpPr/>
            <p:nvPr/>
          </p:nvSpPr>
          <p:spPr>
            <a:xfrm>
              <a:off x="10963873" y="6464480"/>
              <a:ext cx="48563" cy="58896"/>
            </a:xfrm>
            <a:custGeom>
              <a:avLst/>
              <a:gdLst>
                <a:gd name="connsiteX0" fmla="*/ 42365 w 48563"/>
                <a:gd name="connsiteY0" fmla="*/ 7222 h 58896"/>
                <a:gd name="connsiteX1" fmla="*/ 34797 w 48563"/>
                <a:gd name="connsiteY1" fmla="*/ 1884 h 58896"/>
                <a:gd name="connsiteX2" fmla="*/ 24382 w 48563"/>
                <a:gd name="connsiteY2" fmla="*/ 0 h 58896"/>
                <a:gd name="connsiteX3" fmla="*/ 14019 w 48563"/>
                <a:gd name="connsiteY3" fmla="*/ 1828 h 58896"/>
                <a:gd name="connsiteX4" fmla="*/ 6351 w 48563"/>
                <a:gd name="connsiteY4" fmla="*/ 7022 h 58896"/>
                <a:gd name="connsiteX5" fmla="*/ 1626 w 48563"/>
                <a:gd name="connsiteY5" fmla="*/ 15159 h 58896"/>
                <a:gd name="connsiteX6" fmla="*/ 0 w 48563"/>
                <a:gd name="connsiteY6" fmla="*/ 25837 h 58896"/>
                <a:gd name="connsiteX7" fmla="*/ 0 w 48563"/>
                <a:gd name="connsiteY7" fmla="*/ 33363 h 58896"/>
                <a:gd name="connsiteX8" fmla="*/ 2395 w 48563"/>
                <a:gd name="connsiteY8" fmla="*/ 45826 h 58896"/>
                <a:gd name="connsiteX9" fmla="*/ 8453 w 48563"/>
                <a:gd name="connsiteY9" fmla="*/ 53659 h 58896"/>
                <a:gd name="connsiteX10" fmla="*/ 16445 w 48563"/>
                <a:gd name="connsiteY10" fmla="*/ 57728 h 58896"/>
                <a:gd name="connsiteX11" fmla="*/ 24638 w 48563"/>
                <a:gd name="connsiteY11" fmla="*/ 58896 h 58896"/>
                <a:gd name="connsiteX12" fmla="*/ 30697 w 48563"/>
                <a:gd name="connsiteY12" fmla="*/ 58792 h 58896"/>
                <a:gd name="connsiteX13" fmla="*/ 35482 w 48563"/>
                <a:gd name="connsiteY13" fmla="*/ 58488 h 58896"/>
                <a:gd name="connsiteX14" fmla="*/ 39806 w 48563"/>
                <a:gd name="connsiteY14" fmla="*/ 57980 h 58896"/>
                <a:gd name="connsiteX15" fmla="*/ 44391 w 48563"/>
                <a:gd name="connsiteY15" fmla="*/ 57164 h 58896"/>
                <a:gd name="connsiteX16" fmla="*/ 46169 w 48563"/>
                <a:gd name="connsiteY16" fmla="*/ 56352 h 58896"/>
                <a:gd name="connsiteX17" fmla="*/ 46529 w 48563"/>
                <a:gd name="connsiteY17" fmla="*/ 54523 h 58896"/>
                <a:gd name="connsiteX18" fmla="*/ 46529 w 48563"/>
                <a:gd name="connsiteY18" fmla="*/ 47806 h 58896"/>
                <a:gd name="connsiteX19" fmla="*/ 46021 w 48563"/>
                <a:gd name="connsiteY19" fmla="*/ 46638 h 58896"/>
                <a:gd name="connsiteX20" fmla="*/ 44696 w 48563"/>
                <a:gd name="connsiteY20" fmla="*/ 46282 h 58896"/>
                <a:gd name="connsiteX21" fmla="*/ 44391 w 48563"/>
                <a:gd name="connsiteY21" fmla="*/ 46282 h 58896"/>
                <a:gd name="connsiteX22" fmla="*/ 36195 w 48563"/>
                <a:gd name="connsiteY22" fmla="*/ 46946 h 58896"/>
                <a:gd name="connsiteX23" fmla="*/ 25655 w 48563"/>
                <a:gd name="connsiteY23" fmla="*/ 47298 h 58896"/>
                <a:gd name="connsiteX24" fmla="*/ 19601 w 48563"/>
                <a:gd name="connsiteY24" fmla="*/ 46129 h 58896"/>
                <a:gd name="connsiteX25" fmla="*/ 15833 w 48563"/>
                <a:gd name="connsiteY25" fmla="*/ 43077 h 58896"/>
                <a:gd name="connsiteX26" fmla="*/ 13947 w 48563"/>
                <a:gd name="connsiteY26" fmla="*/ 38908 h 58896"/>
                <a:gd name="connsiteX27" fmla="*/ 13443 w 48563"/>
                <a:gd name="connsiteY27" fmla="*/ 34379 h 58896"/>
                <a:gd name="connsiteX28" fmla="*/ 13443 w 48563"/>
                <a:gd name="connsiteY28" fmla="*/ 34075 h 58896"/>
                <a:gd name="connsiteX29" fmla="*/ 46534 w 48563"/>
                <a:gd name="connsiteY29" fmla="*/ 34075 h 58896"/>
                <a:gd name="connsiteX30" fmla="*/ 48564 w 48563"/>
                <a:gd name="connsiteY30" fmla="*/ 31535 h 58896"/>
                <a:gd name="connsiteX31" fmla="*/ 48564 w 48563"/>
                <a:gd name="connsiteY31" fmla="*/ 25838 h 58896"/>
                <a:gd name="connsiteX32" fmla="*/ 46990 w 48563"/>
                <a:gd name="connsiteY32" fmla="*/ 15412 h 58896"/>
                <a:gd name="connsiteX33" fmla="*/ 42365 w 48563"/>
                <a:gd name="connsiteY33" fmla="*/ 7222 h 58896"/>
                <a:gd name="connsiteX34" fmla="*/ 35126 w 48563"/>
                <a:gd name="connsiteY34" fmla="*/ 24513 h 58896"/>
                <a:gd name="connsiteX35" fmla="*/ 13543 w 48563"/>
                <a:gd name="connsiteY35" fmla="*/ 24513 h 58896"/>
                <a:gd name="connsiteX36" fmla="*/ 13543 w 48563"/>
                <a:gd name="connsiteY36" fmla="*/ 24109 h 58896"/>
                <a:gd name="connsiteX37" fmla="*/ 16598 w 48563"/>
                <a:gd name="connsiteY37" fmla="*/ 14803 h 58896"/>
                <a:gd name="connsiteX38" fmla="*/ 24438 w 48563"/>
                <a:gd name="connsiteY38" fmla="*/ 11595 h 58896"/>
                <a:gd name="connsiteX39" fmla="*/ 32174 w 48563"/>
                <a:gd name="connsiteY39" fmla="*/ 14851 h 58896"/>
                <a:gd name="connsiteX40" fmla="*/ 35126 w 48563"/>
                <a:gd name="connsiteY40" fmla="*/ 24109 h 58896"/>
                <a:gd name="connsiteX41" fmla="*/ 35126 w 48563"/>
                <a:gd name="connsiteY41" fmla="*/ 24513 h 5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8563" h="58896">
                  <a:moveTo>
                    <a:pt x="42365" y="7222"/>
                  </a:moveTo>
                  <a:cubicBezTo>
                    <a:pt x="40331" y="4917"/>
                    <a:pt x="37812" y="3137"/>
                    <a:pt x="34797" y="1884"/>
                  </a:cubicBezTo>
                  <a:cubicBezTo>
                    <a:pt x="31782" y="628"/>
                    <a:pt x="28314" y="0"/>
                    <a:pt x="24382" y="0"/>
                  </a:cubicBezTo>
                  <a:cubicBezTo>
                    <a:pt x="20522" y="0"/>
                    <a:pt x="17070" y="608"/>
                    <a:pt x="14019" y="1828"/>
                  </a:cubicBezTo>
                  <a:cubicBezTo>
                    <a:pt x="10976" y="3053"/>
                    <a:pt x="8417" y="4781"/>
                    <a:pt x="6351" y="7022"/>
                  </a:cubicBezTo>
                  <a:cubicBezTo>
                    <a:pt x="4285" y="9258"/>
                    <a:pt x="2711" y="11970"/>
                    <a:pt x="1626" y="15159"/>
                  </a:cubicBezTo>
                  <a:cubicBezTo>
                    <a:pt x="544" y="18344"/>
                    <a:pt x="0" y="21905"/>
                    <a:pt x="0" y="25837"/>
                  </a:cubicBezTo>
                  <a:lnTo>
                    <a:pt x="0" y="33363"/>
                  </a:lnTo>
                  <a:cubicBezTo>
                    <a:pt x="0" y="38384"/>
                    <a:pt x="801" y="42537"/>
                    <a:pt x="2395" y="45826"/>
                  </a:cubicBezTo>
                  <a:cubicBezTo>
                    <a:pt x="3988" y="49118"/>
                    <a:pt x="6006" y="51727"/>
                    <a:pt x="8453" y="53659"/>
                  </a:cubicBezTo>
                  <a:cubicBezTo>
                    <a:pt x="10896" y="55592"/>
                    <a:pt x="13558" y="56944"/>
                    <a:pt x="16445" y="57728"/>
                  </a:cubicBezTo>
                  <a:cubicBezTo>
                    <a:pt x="19329" y="58504"/>
                    <a:pt x="22059" y="58896"/>
                    <a:pt x="24638" y="58896"/>
                  </a:cubicBezTo>
                  <a:cubicBezTo>
                    <a:pt x="26945" y="58896"/>
                    <a:pt x="28967" y="58860"/>
                    <a:pt x="30697" y="58792"/>
                  </a:cubicBezTo>
                  <a:cubicBezTo>
                    <a:pt x="32427" y="58724"/>
                    <a:pt x="34020" y="58624"/>
                    <a:pt x="35482" y="58488"/>
                  </a:cubicBezTo>
                  <a:cubicBezTo>
                    <a:pt x="36939" y="58352"/>
                    <a:pt x="38385" y="58184"/>
                    <a:pt x="39806" y="57980"/>
                  </a:cubicBezTo>
                  <a:cubicBezTo>
                    <a:pt x="41236" y="57776"/>
                    <a:pt x="42761" y="57504"/>
                    <a:pt x="44391" y="57164"/>
                  </a:cubicBezTo>
                  <a:cubicBezTo>
                    <a:pt x="45340" y="57032"/>
                    <a:pt x="45933" y="56760"/>
                    <a:pt x="46169" y="56352"/>
                  </a:cubicBezTo>
                  <a:cubicBezTo>
                    <a:pt x="46409" y="55944"/>
                    <a:pt x="46529" y="55336"/>
                    <a:pt x="46529" y="54523"/>
                  </a:cubicBezTo>
                  <a:lnTo>
                    <a:pt x="46529" y="47806"/>
                  </a:lnTo>
                  <a:cubicBezTo>
                    <a:pt x="46529" y="47266"/>
                    <a:pt x="46357" y="46874"/>
                    <a:pt x="46021" y="46638"/>
                  </a:cubicBezTo>
                  <a:cubicBezTo>
                    <a:pt x="45677" y="46402"/>
                    <a:pt x="45236" y="46282"/>
                    <a:pt x="44696" y="46282"/>
                  </a:cubicBezTo>
                  <a:lnTo>
                    <a:pt x="44391" y="46282"/>
                  </a:lnTo>
                  <a:cubicBezTo>
                    <a:pt x="42221" y="46486"/>
                    <a:pt x="39486" y="46706"/>
                    <a:pt x="36195" y="46946"/>
                  </a:cubicBezTo>
                  <a:cubicBezTo>
                    <a:pt x="32899" y="47182"/>
                    <a:pt x="29387" y="47298"/>
                    <a:pt x="25655" y="47298"/>
                  </a:cubicBezTo>
                  <a:cubicBezTo>
                    <a:pt x="23217" y="47298"/>
                    <a:pt x="21195" y="46910"/>
                    <a:pt x="19601" y="46129"/>
                  </a:cubicBezTo>
                  <a:cubicBezTo>
                    <a:pt x="18004" y="45353"/>
                    <a:pt x="16750" y="44333"/>
                    <a:pt x="15833" y="43077"/>
                  </a:cubicBezTo>
                  <a:cubicBezTo>
                    <a:pt x="14916" y="41825"/>
                    <a:pt x="14288" y="40432"/>
                    <a:pt x="13947" y="38908"/>
                  </a:cubicBezTo>
                  <a:cubicBezTo>
                    <a:pt x="13607" y="37384"/>
                    <a:pt x="13443" y="35875"/>
                    <a:pt x="13443" y="34379"/>
                  </a:cubicBezTo>
                  <a:lnTo>
                    <a:pt x="13443" y="34075"/>
                  </a:lnTo>
                  <a:lnTo>
                    <a:pt x="46534" y="34075"/>
                  </a:lnTo>
                  <a:cubicBezTo>
                    <a:pt x="47887" y="34075"/>
                    <a:pt x="48564" y="33227"/>
                    <a:pt x="48564" y="31535"/>
                  </a:cubicBezTo>
                  <a:lnTo>
                    <a:pt x="48564" y="25838"/>
                  </a:lnTo>
                  <a:cubicBezTo>
                    <a:pt x="48564" y="22041"/>
                    <a:pt x="48039" y="18564"/>
                    <a:pt x="46990" y="15412"/>
                  </a:cubicBezTo>
                  <a:cubicBezTo>
                    <a:pt x="45941" y="12259"/>
                    <a:pt x="44399" y="9530"/>
                    <a:pt x="42365" y="7222"/>
                  </a:cubicBezTo>
                  <a:moveTo>
                    <a:pt x="35126" y="24513"/>
                  </a:moveTo>
                  <a:lnTo>
                    <a:pt x="13543" y="24513"/>
                  </a:lnTo>
                  <a:lnTo>
                    <a:pt x="13543" y="24109"/>
                  </a:lnTo>
                  <a:cubicBezTo>
                    <a:pt x="13543" y="20036"/>
                    <a:pt x="14559" y="16936"/>
                    <a:pt x="16598" y="14803"/>
                  </a:cubicBezTo>
                  <a:cubicBezTo>
                    <a:pt x="18632" y="12663"/>
                    <a:pt x="21243" y="11595"/>
                    <a:pt x="24438" y="11595"/>
                  </a:cubicBezTo>
                  <a:cubicBezTo>
                    <a:pt x="27625" y="11595"/>
                    <a:pt x="30204" y="12679"/>
                    <a:pt x="32174" y="14851"/>
                  </a:cubicBezTo>
                  <a:cubicBezTo>
                    <a:pt x="34140" y="17024"/>
                    <a:pt x="35126" y="20109"/>
                    <a:pt x="35126" y="24109"/>
                  </a:cubicBezTo>
                  <a:lnTo>
                    <a:pt x="35126" y="24513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4" name="Freeform 143">
              <a:extLst>
                <a:ext uri="{FF2B5EF4-FFF2-40B4-BE49-F238E27FC236}">
                  <a16:creationId xmlns:a16="http://schemas.microsoft.com/office/drawing/2014/main" id="{4CA15372-FB2F-3B7F-F66A-BFFC34F694E4}"/>
                </a:ext>
              </a:extLst>
            </p:cNvPr>
            <p:cNvSpPr/>
            <p:nvPr/>
          </p:nvSpPr>
          <p:spPr>
            <a:xfrm>
              <a:off x="11022005" y="6464480"/>
              <a:ext cx="38484" cy="58896"/>
            </a:xfrm>
            <a:custGeom>
              <a:avLst/>
              <a:gdLst>
                <a:gd name="connsiteX0" fmla="*/ 36347 w 38484"/>
                <a:gd name="connsiteY0" fmla="*/ 1320 h 58896"/>
                <a:gd name="connsiteX1" fmla="*/ 31257 w 38484"/>
                <a:gd name="connsiteY1" fmla="*/ 408 h 58896"/>
                <a:gd name="connsiteX2" fmla="*/ 23213 w 38484"/>
                <a:gd name="connsiteY2" fmla="*/ 0 h 58896"/>
                <a:gd name="connsiteX3" fmla="*/ 13999 w 38484"/>
                <a:gd name="connsiteY3" fmla="*/ 1528 h 58896"/>
                <a:gd name="connsiteX4" fmla="*/ 6671 w 38484"/>
                <a:gd name="connsiteY4" fmla="*/ 6153 h 58896"/>
                <a:gd name="connsiteX5" fmla="*/ 1786 w 38484"/>
                <a:gd name="connsiteY5" fmla="*/ 13883 h 58896"/>
                <a:gd name="connsiteX6" fmla="*/ 0 w 38484"/>
                <a:gd name="connsiteY6" fmla="*/ 24717 h 58896"/>
                <a:gd name="connsiteX7" fmla="*/ 0 w 38484"/>
                <a:gd name="connsiteY7" fmla="*/ 34179 h 58896"/>
                <a:gd name="connsiteX8" fmla="*/ 1786 w 38484"/>
                <a:gd name="connsiteY8" fmla="*/ 45009 h 58896"/>
                <a:gd name="connsiteX9" fmla="*/ 6671 w 38484"/>
                <a:gd name="connsiteY9" fmla="*/ 52743 h 58896"/>
                <a:gd name="connsiteX10" fmla="*/ 13999 w 38484"/>
                <a:gd name="connsiteY10" fmla="*/ 57372 h 58896"/>
                <a:gd name="connsiteX11" fmla="*/ 23213 w 38484"/>
                <a:gd name="connsiteY11" fmla="*/ 58896 h 58896"/>
                <a:gd name="connsiteX12" fmla="*/ 31257 w 38484"/>
                <a:gd name="connsiteY12" fmla="*/ 58488 h 58896"/>
                <a:gd name="connsiteX13" fmla="*/ 36347 w 38484"/>
                <a:gd name="connsiteY13" fmla="*/ 57572 h 58896"/>
                <a:gd name="connsiteX14" fmla="*/ 38076 w 38484"/>
                <a:gd name="connsiteY14" fmla="*/ 56707 h 58896"/>
                <a:gd name="connsiteX15" fmla="*/ 38485 w 38484"/>
                <a:gd name="connsiteY15" fmla="*/ 54927 h 58896"/>
                <a:gd name="connsiteX16" fmla="*/ 38485 w 38484"/>
                <a:gd name="connsiteY16" fmla="*/ 48318 h 58896"/>
                <a:gd name="connsiteX17" fmla="*/ 37976 w 38484"/>
                <a:gd name="connsiteY17" fmla="*/ 47145 h 58896"/>
                <a:gd name="connsiteX18" fmla="*/ 36651 w 38484"/>
                <a:gd name="connsiteY18" fmla="*/ 46789 h 58896"/>
                <a:gd name="connsiteX19" fmla="*/ 36347 w 38484"/>
                <a:gd name="connsiteY19" fmla="*/ 46789 h 58896"/>
                <a:gd name="connsiteX20" fmla="*/ 33496 w 38484"/>
                <a:gd name="connsiteY20" fmla="*/ 47145 h 58896"/>
                <a:gd name="connsiteX21" fmla="*/ 30749 w 38484"/>
                <a:gd name="connsiteY21" fmla="*/ 47349 h 58896"/>
                <a:gd name="connsiteX22" fmla="*/ 27489 w 38484"/>
                <a:gd name="connsiteY22" fmla="*/ 47453 h 58896"/>
                <a:gd name="connsiteX23" fmla="*/ 23213 w 38484"/>
                <a:gd name="connsiteY23" fmla="*/ 47501 h 58896"/>
                <a:gd name="connsiteX24" fmla="*/ 19653 w 38484"/>
                <a:gd name="connsiteY24" fmla="*/ 46893 h 58896"/>
                <a:gd name="connsiteX25" fmla="*/ 16546 w 38484"/>
                <a:gd name="connsiteY25" fmla="*/ 44809 h 58896"/>
                <a:gd name="connsiteX26" fmla="*/ 14307 w 38484"/>
                <a:gd name="connsiteY26" fmla="*/ 40740 h 58896"/>
                <a:gd name="connsiteX27" fmla="*/ 13439 w 38484"/>
                <a:gd name="connsiteY27" fmla="*/ 34179 h 58896"/>
                <a:gd name="connsiteX28" fmla="*/ 13439 w 38484"/>
                <a:gd name="connsiteY28" fmla="*/ 24717 h 58896"/>
                <a:gd name="connsiteX29" fmla="*/ 14307 w 38484"/>
                <a:gd name="connsiteY29" fmla="*/ 18155 h 58896"/>
                <a:gd name="connsiteX30" fmla="*/ 16546 w 38484"/>
                <a:gd name="connsiteY30" fmla="*/ 14091 h 58896"/>
                <a:gd name="connsiteX31" fmla="*/ 19653 w 38484"/>
                <a:gd name="connsiteY31" fmla="*/ 12002 h 58896"/>
                <a:gd name="connsiteX32" fmla="*/ 23213 w 38484"/>
                <a:gd name="connsiteY32" fmla="*/ 11390 h 58896"/>
                <a:gd name="connsiteX33" fmla="*/ 27489 w 38484"/>
                <a:gd name="connsiteY33" fmla="*/ 11442 h 58896"/>
                <a:gd name="connsiteX34" fmla="*/ 30749 w 38484"/>
                <a:gd name="connsiteY34" fmla="*/ 11546 h 58896"/>
                <a:gd name="connsiteX35" fmla="*/ 33496 w 38484"/>
                <a:gd name="connsiteY35" fmla="*/ 11750 h 58896"/>
                <a:gd name="connsiteX36" fmla="*/ 36347 w 38484"/>
                <a:gd name="connsiteY36" fmla="*/ 12102 h 58896"/>
                <a:gd name="connsiteX37" fmla="*/ 36651 w 38484"/>
                <a:gd name="connsiteY37" fmla="*/ 12102 h 58896"/>
                <a:gd name="connsiteX38" fmla="*/ 37976 w 38484"/>
                <a:gd name="connsiteY38" fmla="*/ 11750 h 58896"/>
                <a:gd name="connsiteX39" fmla="*/ 38485 w 38484"/>
                <a:gd name="connsiteY39" fmla="*/ 10578 h 58896"/>
                <a:gd name="connsiteX40" fmla="*/ 38485 w 38484"/>
                <a:gd name="connsiteY40" fmla="*/ 3964 h 58896"/>
                <a:gd name="connsiteX41" fmla="*/ 38076 w 38484"/>
                <a:gd name="connsiteY41" fmla="*/ 2188 h 58896"/>
                <a:gd name="connsiteX42" fmla="*/ 36347 w 38484"/>
                <a:gd name="connsiteY42" fmla="*/ 1320 h 5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8484" h="58896">
                  <a:moveTo>
                    <a:pt x="36347" y="1320"/>
                  </a:moveTo>
                  <a:cubicBezTo>
                    <a:pt x="35193" y="984"/>
                    <a:pt x="33495" y="680"/>
                    <a:pt x="31257" y="408"/>
                  </a:cubicBezTo>
                  <a:cubicBezTo>
                    <a:pt x="29015" y="136"/>
                    <a:pt x="26336" y="0"/>
                    <a:pt x="23213" y="0"/>
                  </a:cubicBezTo>
                  <a:cubicBezTo>
                    <a:pt x="19885" y="0"/>
                    <a:pt x="16818" y="508"/>
                    <a:pt x="13999" y="1528"/>
                  </a:cubicBezTo>
                  <a:cubicBezTo>
                    <a:pt x="11184" y="2541"/>
                    <a:pt x="8741" y="4085"/>
                    <a:pt x="6671" y="6153"/>
                  </a:cubicBezTo>
                  <a:cubicBezTo>
                    <a:pt x="4597" y="8222"/>
                    <a:pt x="2971" y="10798"/>
                    <a:pt x="1786" y="13883"/>
                  </a:cubicBezTo>
                  <a:cubicBezTo>
                    <a:pt x="596" y="16967"/>
                    <a:pt x="0" y="20580"/>
                    <a:pt x="0" y="24717"/>
                  </a:cubicBezTo>
                  <a:lnTo>
                    <a:pt x="0" y="34179"/>
                  </a:lnTo>
                  <a:cubicBezTo>
                    <a:pt x="0" y="38316"/>
                    <a:pt x="596" y="41925"/>
                    <a:pt x="1786" y="45009"/>
                  </a:cubicBezTo>
                  <a:cubicBezTo>
                    <a:pt x="2971" y="48098"/>
                    <a:pt x="4597" y="50674"/>
                    <a:pt x="6671" y="52743"/>
                  </a:cubicBezTo>
                  <a:cubicBezTo>
                    <a:pt x="8741" y="54811"/>
                    <a:pt x="11184" y="56352"/>
                    <a:pt x="13999" y="57372"/>
                  </a:cubicBezTo>
                  <a:cubicBezTo>
                    <a:pt x="16818" y="58388"/>
                    <a:pt x="19885" y="58896"/>
                    <a:pt x="23213" y="58896"/>
                  </a:cubicBezTo>
                  <a:cubicBezTo>
                    <a:pt x="26336" y="58896"/>
                    <a:pt x="29015" y="58760"/>
                    <a:pt x="31257" y="58488"/>
                  </a:cubicBezTo>
                  <a:cubicBezTo>
                    <a:pt x="33495" y="58220"/>
                    <a:pt x="35193" y="57912"/>
                    <a:pt x="36347" y="57572"/>
                  </a:cubicBezTo>
                  <a:cubicBezTo>
                    <a:pt x="37228" y="57372"/>
                    <a:pt x="37804" y="57079"/>
                    <a:pt x="38076" y="56707"/>
                  </a:cubicBezTo>
                  <a:cubicBezTo>
                    <a:pt x="38349" y="56335"/>
                    <a:pt x="38485" y="55739"/>
                    <a:pt x="38485" y="54927"/>
                  </a:cubicBezTo>
                  <a:lnTo>
                    <a:pt x="38485" y="48318"/>
                  </a:lnTo>
                  <a:cubicBezTo>
                    <a:pt x="38485" y="47773"/>
                    <a:pt x="38316" y="47385"/>
                    <a:pt x="37976" y="47145"/>
                  </a:cubicBezTo>
                  <a:cubicBezTo>
                    <a:pt x="37636" y="46909"/>
                    <a:pt x="37195" y="46789"/>
                    <a:pt x="36651" y="46789"/>
                  </a:cubicBezTo>
                  <a:lnTo>
                    <a:pt x="36347" y="46789"/>
                  </a:lnTo>
                  <a:cubicBezTo>
                    <a:pt x="35330" y="46925"/>
                    <a:pt x="34377" y="47045"/>
                    <a:pt x="33496" y="47145"/>
                  </a:cubicBezTo>
                  <a:cubicBezTo>
                    <a:pt x="32611" y="47245"/>
                    <a:pt x="31698" y="47318"/>
                    <a:pt x="30749" y="47349"/>
                  </a:cubicBezTo>
                  <a:cubicBezTo>
                    <a:pt x="29796" y="47385"/>
                    <a:pt x="28711" y="47417"/>
                    <a:pt x="27489" y="47453"/>
                  </a:cubicBezTo>
                  <a:cubicBezTo>
                    <a:pt x="26268" y="47485"/>
                    <a:pt x="24843" y="47501"/>
                    <a:pt x="23213" y="47501"/>
                  </a:cubicBezTo>
                  <a:cubicBezTo>
                    <a:pt x="21992" y="47501"/>
                    <a:pt x="20802" y="47297"/>
                    <a:pt x="19653" y="46893"/>
                  </a:cubicBezTo>
                  <a:cubicBezTo>
                    <a:pt x="18496" y="46489"/>
                    <a:pt x="17463" y="45789"/>
                    <a:pt x="16546" y="44809"/>
                  </a:cubicBezTo>
                  <a:cubicBezTo>
                    <a:pt x="15629" y="43825"/>
                    <a:pt x="14884" y="42465"/>
                    <a:pt x="14307" y="40740"/>
                  </a:cubicBezTo>
                  <a:cubicBezTo>
                    <a:pt x="13727" y="39008"/>
                    <a:pt x="13439" y="36819"/>
                    <a:pt x="13439" y="34179"/>
                  </a:cubicBezTo>
                  <a:lnTo>
                    <a:pt x="13439" y="24717"/>
                  </a:lnTo>
                  <a:cubicBezTo>
                    <a:pt x="13439" y="22072"/>
                    <a:pt x="13727" y="19884"/>
                    <a:pt x="14307" y="18155"/>
                  </a:cubicBezTo>
                  <a:cubicBezTo>
                    <a:pt x="14884" y="16427"/>
                    <a:pt x="15629" y="15071"/>
                    <a:pt x="16546" y="14091"/>
                  </a:cubicBezTo>
                  <a:cubicBezTo>
                    <a:pt x="17463" y="13106"/>
                    <a:pt x="18496" y="12410"/>
                    <a:pt x="19653" y="12002"/>
                  </a:cubicBezTo>
                  <a:cubicBezTo>
                    <a:pt x="20802" y="11594"/>
                    <a:pt x="21991" y="11390"/>
                    <a:pt x="23213" y="11390"/>
                  </a:cubicBezTo>
                  <a:cubicBezTo>
                    <a:pt x="24843" y="11390"/>
                    <a:pt x="26268" y="11410"/>
                    <a:pt x="27489" y="11442"/>
                  </a:cubicBezTo>
                  <a:cubicBezTo>
                    <a:pt x="28711" y="11478"/>
                    <a:pt x="29796" y="11510"/>
                    <a:pt x="30749" y="11546"/>
                  </a:cubicBezTo>
                  <a:cubicBezTo>
                    <a:pt x="31698" y="11578"/>
                    <a:pt x="32611" y="11646"/>
                    <a:pt x="33496" y="11750"/>
                  </a:cubicBezTo>
                  <a:cubicBezTo>
                    <a:pt x="34377" y="11850"/>
                    <a:pt x="35330" y="11966"/>
                    <a:pt x="36347" y="12102"/>
                  </a:cubicBezTo>
                  <a:lnTo>
                    <a:pt x="36651" y="12102"/>
                  </a:lnTo>
                  <a:cubicBezTo>
                    <a:pt x="37195" y="12102"/>
                    <a:pt x="37636" y="11986"/>
                    <a:pt x="37976" y="11750"/>
                  </a:cubicBezTo>
                  <a:cubicBezTo>
                    <a:pt x="38317" y="11510"/>
                    <a:pt x="38485" y="11122"/>
                    <a:pt x="38485" y="10578"/>
                  </a:cubicBezTo>
                  <a:lnTo>
                    <a:pt x="38485" y="3964"/>
                  </a:lnTo>
                  <a:cubicBezTo>
                    <a:pt x="38485" y="3152"/>
                    <a:pt x="38349" y="2560"/>
                    <a:pt x="38076" y="2188"/>
                  </a:cubicBezTo>
                  <a:cubicBezTo>
                    <a:pt x="37804" y="1812"/>
                    <a:pt x="37227" y="1528"/>
                    <a:pt x="36347" y="132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5" name="Freeform 144">
              <a:extLst>
                <a:ext uri="{FF2B5EF4-FFF2-40B4-BE49-F238E27FC236}">
                  <a16:creationId xmlns:a16="http://schemas.microsoft.com/office/drawing/2014/main" id="{77CF8907-E7DD-F11E-3214-949DEC23CA77}"/>
                </a:ext>
              </a:extLst>
            </p:cNvPr>
            <p:cNvSpPr/>
            <p:nvPr/>
          </p:nvSpPr>
          <p:spPr>
            <a:xfrm>
              <a:off x="11067107" y="6453188"/>
              <a:ext cx="36646" cy="70190"/>
            </a:xfrm>
            <a:custGeom>
              <a:avLst/>
              <a:gdLst>
                <a:gd name="connsiteX0" fmla="*/ 34492 w 36646"/>
                <a:gd name="connsiteY0" fmla="*/ 59712 h 70190"/>
                <a:gd name="connsiteX1" fmla="*/ 29046 w 36646"/>
                <a:gd name="connsiteY1" fmla="*/ 59712 h 70190"/>
                <a:gd name="connsiteX2" fmla="*/ 26840 w 36646"/>
                <a:gd name="connsiteY2" fmla="*/ 59560 h 70190"/>
                <a:gd name="connsiteX3" fmla="*/ 25659 w 36646"/>
                <a:gd name="connsiteY3" fmla="*/ 58796 h 70190"/>
                <a:gd name="connsiteX4" fmla="*/ 25142 w 36646"/>
                <a:gd name="connsiteY4" fmla="*/ 57068 h 70190"/>
                <a:gd name="connsiteX5" fmla="*/ 25046 w 36646"/>
                <a:gd name="connsiteY5" fmla="*/ 54015 h 70190"/>
                <a:gd name="connsiteX6" fmla="*/ 25046 w 36646"/>
                <a:gd name="connsiteY6" fmla="*/ 22073 h 70190"/>
                <a:gd name="connsiteX7" fmla="*/ 34288 w 36646"/>
                <a:gd name="connsiteY7" fmla="*/ 22073 h 70190"/>
                <a:gd name="connsiteX8" fmla="*/ 35726 w 36646"/>
                <a:gd name="connsiteY8" fmla="*/ 21465 h 70190"/>
                <a:gd name="connsiteX9" fmla="*/ 36342 w 36646"/>
                <a:gd name="connsiteY9" fmla="*/ 20040 h 70190"/>
                <a:gd name="connsiteX10" fmla="*/ 36342 w 36646"/>
                <a:gd name="connsiteY10" fmla="*/ 14039 h 70190"/>
                <a:gd name="connsiteX11" fmla="*/ 35726 w 36646"/>
                <a:gd name="connsiteY11" fmla="*/ 12611 h 70190"/>
                <a:gd name="connsiteX12" fmla="*/ 34288 w 36646"/>
                <a:gd name="connsiteY12" fmla="*/ 12003 h 70190"/>
                <a:gd name="connsiteX13" fmla="*/ 25046 w 36646"/>
                <a:gd name="connsiteY13" fmla="*/ 12003 h 70190"/>
                <a:gd name="connsiteX14" fmla="*/ 25046 w 36646"/>
                <a:gd name="connsiteY14" fmla="*/ 1528 h 70190"/>
                <a:gd name="connsiteX15" fmla="*/ 23429 w 36646"/>
                <a:gd name="connsiteY15" fmla="*/ 0 h 70190"/>
                <a:gd name="connsiteX16" fmla="*/ 23024 w 36646"/>
                <a:gd name="connsiteY16" fmla="*/ 0 h 70190"/>
                <a:gd name="connsiteX17" fmla="*/ 13626 w 36646"/>
                <a:gd name="connsiteY17" fmla="*/ 1628 h 70190"/>
                <a:gd name="connsiteX18" fmla="*/ 12209 w 36646"/>
                <a:gd name="connsiteY18" fmla="*/ 2341 h 70190"/>
                <a:gd name="connsiteX19" fmla="*/ 11604 w 36646"/>
                <a:gd name="connsiteY19" fmla="*/ 3665 h 70190"/>
                <a:gd name="connsiteX20" fmla="*/ 11604 w 36646"/>
                <a:gd name="connsiteY20" fmla="*/ 12003 h 70190"/>
                <a:gd name="connsiteX21" fmla="*/ 2034 w 36646"/>
                <a:gd name="connsiteY21" fmla="*/ 12003 h 70190"/>
                <a:gd name="connsiteX22" fmla="*/ 609 w 36646"/>
                <a:gd name="connsiteY22" fmla="*/ 12611 h 70190"/>
                <a:gd name="connsiteX23" fmla="*/ 0 w 36646"/>
                <a:gd name="connsiteY23" fmla="*/ 14039 h 70190"/>
                <a:gd name="connsiteX24" fmla="*/ 0 w 36646"/>
                <a:gd name="connsiteY24" fmla="*/ 18616 h 70190"/>
                <a:gd name="connsiteX25" fmla="*/ 609 w 36646"/>
                <a:gd name="connsiteY25" fmla="*/ 19936 h 70190"/>
                <a:gd name="connsiteX26" fmla="*/ 2034 w 36646"/>
                <a:gd name="connsiteY26" fmla="*/ 20652 h 70190"/>
                <a:gd name="connsiteX27" fmla="*/ 11604 w 36646"/>
                <a:gd name="connsiteY27" fmla="*/ 22073 h 70190"/>
                <a:gd name="connsiteX28" fmla="*/ 11604 w 36646"/>
                <a:gd name="connsiteY28" fmla="*/ 54015 h 70190"/>
                <a:gd name="connsiteX29" fmla="*/ 12521 w 36646"/>
                <a:gd name="connsiteY29" fmla="*/ 62305 h 70190"/>
                <a:gd name="connsiteX30" fmla="*/ 15372 w 36646"/>
                <a:gd name="connsiteY30" fmla="*/ 67238 h 70190"/>
                <a:gd name="connsiteX31" fmla="*/ 20410 w 36646"/>
                <a:gd name="connsiteY31" fmla="*/ 69578 h 70190"/>
                <a:gd name="connsiteX32" fmla="*/ 27793 w 36646"/>
                <a:gd name="connsiteY32" fmla="*/ 70191 h 70190"/>
                <a:gd name="connsiteX33" fmla="*/ 31201 w 36646"/>
                <a:gd name="connsiteY33" fmla="*/ 69987 h 70190"/>
                <a:gd name="connsiteX34" fmla="*/ 34713 w 36646"/>
                <a:gd name="connsiteY34" fmla="*/ 69474 h 70190"/>
                <a:gd name="connsiteX35" fmla="*/ 36647 w 36646"/>
                <a:gd name="connsiteY35" fmla="*/ 67646 h 70190"/>
                <a:gd name="connsiteX36" fmla="*/ 36647 w 36646"/>
                <a:gd name="connsiteY36" fmla="*/ 61237 h 70190"/>
                <a:gd name="connsiteX37" fmla="*/ 34492 w 36646"/>
                <a:gd name="connsiteY37" fmla="*/ 59713 h 70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6646" h="70190">
                  <a:moveTo>
                    <a:pt x="34492" y="59712"/>
                  </a:moveTo>
                  <a:lnTo>
                    <a:pt x="29046" y="59712"/>
                  </a:lnTo>
                  <a:cubicBezTo>
                    <a:pt x="28085" y="59712"/>
                    <a:pt x="27353" y="59660"/>
                    <a:pt x="26840" y="59560"/>
                  </a:cubicBezTo>
                  <a:cubicBezTo>
                    <a:pt x="26328" y="59456"/>
                    <a:pt x="25931" y="59204"/>
                    <a:pt x="25659" y="58796"/>
                  </a:cubicBezTo>
                  <a:cubicBezTo>
                    <a:pt x="25386" y="58388"/>
                    <a:pt x="25214" y="57812"/>
                    <a:pt x="25142" y="57068"/>
                  </a:cubicBezTo>
                  <a:cubicBezTo>
                    <a:pt x="25078" y="56320"/>
                    <a:pt x="25046" y="55303"/>
                    <a:pt x="25046" y="54015"/>
                  </a:cubicBezTo>
                  <a:lnTo>
                    <a:pt x="25046" y="22073"/>
                  </a:lnTo>
                  <a:lnTo>
                    <a:pt x="34288" y="22073"/>
                  </a:lnTo>
                  <a:cubicBezTo>
                    <a:pt x="34837" y="22073"/>
                    <a:pt x="35313" y="21868"/>
                    <a:pt x="35726" y="21465"/>
                  </a:cubicBezTo>
                  <a:cubicBezTo>
                    <a:pt x="36138" y="21056"/>
                    <a:pt x="36342" y="20584"/>
                    <a:pt x="36342" y="20040"/>
                  </a:cubicBezTo>
                  <a:lnTo>
                    <a:pt x="36342" y="14039"/>
                  </a:lnTo>
                  <a:cubicBezTo>
                    <a:pt x="36342" y="13499"/>
                    <a:pt x="36138" y="13023"/>
                    <a:pt x="35726" y="12611"/>
                  </a:cubicBezTo>
                  <a:cubicBezTo>
                    <a:pt x="35313" y="12206"/>
                    <a:pt x="34837" y="12003"/>
                    <a:pt x="34288" y="12003"/>
                  </a:cubicBezTo>
                  <a:lnTo>
                    <a:pt x="25046" y="12003"/>
                  </a:lnTo>
                  <a:lnTo>
                    <a:pt x="25046" y="1528"/>
                  </a:lnTo>
                  <a:cubicBezTo>
                    <a:pt x="25046" y="508"/>
                    <a:pt x="24506" y="0"/>
                    <a:pt x="23429" y="0"/>
                  </a:cubicBezTo>
                  <a:lnTo>
                    <a:pt x="23024" y="0"/>
                  </a:lnTo>
                  <a:lnTo>
                    <a:pt x="13626" y="1628"/>
                  </a:lnTo>
                  <a:cubicBezTo>
                    <a:pt x="13086" y="1768"/>
                    <a:pt x="12617" y="2000"/>
                    <a:pt x="12209" y="2341"/>
                  </a:cubicBezTo>
                  <a:cubicBezTo>
                    <a:pt x="11808" y="2681"/>
                    <a:pt x="11604" y="3121"/>
                    <a:pt x="11604" y="3665"/>
                  </a:cubicBezTo>
                  <a:lnTo>
                    <a:pt x="11604" y="12003"/>
                  </a:lnTo>
                  <a:lnTo>
                    <a:pt x="2034" y="12003"/>
                  </a:lnTo>
                  <a:cubicBezTo>
                    <a:pt x="1490" y="12003"/>
                    <a:pt x="1013" y="12206"/>
                    <a:pt x="609" y="12611"/>
                  </a:cubicBezTo>
                  <a:cubicBezTo>
                    <a:pt x="200" y="13023"/>
                    <a:pt x="0" y="13499"/>
                    <a:pt x="0" y="14039"/>
                  </a:cubicBezTo>
                  <a:lnTo>
                    <a:pt x="0" y="18616"/>
                  </a:lnTo>
                  <a:cubicBezTo>
                    <a:pt x="0" y="19156"/>
                    <a:pt x="200" y="19600"/>
                    <a:pt x="609" y="19936"/>
                  </a:cubicBezTo>
                  <a:cubicBezTo>
                    <a:pt x="1013" y="20276"/>
                    <a:pt x="1490" y="20512"/>
                    <a:pt x="2034" y="20652"/>
                  </a:cubicBezTo>
                  <a:lnTo>
                    <a:pt x="11604" y="22073"/>
                  </a:lnTo>
                  <a:lnTo>
                    <a:pt x="11604" y="54015"/>
                  </a:lnTo>
                  <a:cubicBezTo>
                    <a:pt x="11604" y="57404"/>
                    <a:pt x="11908" y="60168"/>
                    <a:pt x="12521" y="62305"/>
                  </a:cubicBezTo>
                  <a:cubicBezTo>
                    <a:pt x="13130" y="64441"/>
                    <a:pt x="14079" y="66086"/>
                    <a:pt x="15372" y="67238"/>
                  </a:cubicBezTo>
                  <a:cubicBezTo>
                    <a:pt x="16658" y="68394"/>
                    <a:pt x="18339" y="69170"/>
                    <a:pt x="20410" y="69578"/>
                  </a:cubicBezTo>
                  <a:cubicBezTo>
                    <a:pt x="22480" y="69987"/>
                    <a:pt x="24942" y="70191"/>
                    <a:pt x="27793" y="70191"/>
                  </a:cubicBezTo>
                  <a:cubicBezTo>
                    <a:pt x="28942" y="70191"/>
                    <a:pt x="30084" y="70123"/>
                    <a:pt x="31201" y="69987"/>
                  </a:cubicBezTo>
                  <a:cubicBezTo>
                    <a:pt x="32322" y="69851"/>
                    <a:pt x="33491" y="69679"/>
                    <a:pt x="34713" y="69474"/>
                  </a:cubicBezTo>
                  <a:cubicBezTo>
                    <a:pt x="36002" y="69275"/>
                    <a:pt x="36647" y="68662"/>
                    <a:pt x="36647" y="67646"/>
                  </a:cubicBezTo>
                  <a:lnTo>
                    <a:pt x="36647" y="61237"/>
                  </a:lnTo>
                  <a:cubicBezTo>
                    <a:pt x="36647" y="60221"/>
                    <a:pt x="35930" y="59713"/>
                    <a:pt x="34492" y="59713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6" name="Freeform 145">
              <a:extLst>
                <a:ext uri="{FF2B5EF4-FFF2-40B4-BE49-F238E27FC236}">
                  <a16:creationId xmlns:a16="http://schemas.microsoft.com/office/drawing/2014/main" id="{9029201A-A141-92C5-443A-FD4687B60DEB}"/>
                </a:ext>
              </a:extLst>
            </p:cNvPr>
            <p:cNvSpPr/>
            <p:nvPr/>
          </p:nvSpPr>
          <p:spPr>
            <a:xfrm>
              <a:off x="11110170" y="6464478"/>
              <a:ext cx="48663" cy="58900"/>
            </a:xfrm>
            <a:custGeom>
              <a:avLst/>
              <a:gdLst>
                <a:gd name="connsiteX0" fmla="*/ 42453 w 48663"/>
                <a:gd name="connsiteY0" fmla="*/ 7225 h 58900"/>
                <a:gd name="connsiteX1" fmla="*/ 34869 w 48663"/>
                <a:gd name="connsiteY1" fmla="*/ 1932 h 58900"/>
                <a:gd name="connsiteX2" fmla="*/ 24334 w 48663"/>
                <a:gd name="connsiteY2" fmla="*/ 0 h 58900"/>
                <a:gd name="connsiteX3" fmla="*/ 13795 w 48663"/>
                <a:gd name="connsiteY3" fmla="*/ 1932 h 58900"/>
                <a:gd name="connsiteX4" fmla="*/ 6211 w 48663"/>
                <a:gd name="connsiteY4" fmla="*/ 7225 h 58900"/>
                <a:gd name="connsiteX5" fmla="*/ 1578 w 48663"/>
                <a:gd name="connsiteY5" fmla="*/ 15207 h 58900"/>
                <a:gd name="connsiteX6" fmla="*/ 0 w 48663"/>
                <a:gd name="connsiteY6" fmla="*/ 25329 h 58900"/>
                <a:gd name="connsiteX7" fmla="*/ 0 w 48663"/>
                <a:gd name="connsiteY7" fmla="*/ 33571 h 58900"/>
                <a:gd name="connsiteX8" fmla="*/ 1578 w 48663"/>
                <a:gd name="connsiteY8" fmla="*/ 43689 h 58900"/>
                <a:gd name="connsiteX9" fmla="*/ 6211 w 48663"/>
                <a:gd name="connsiteY9" fmla="*/ 51675 h 58900"/>
                <a:gd name="connsiteX10" fmla="*/ 13795 w 48663"/>
                <a:gd name="connsiteY10" fmla="*/ 56964 h 58900"/>
                <a:gd name="connsiteX11" fmla="*/ 24334 w 48663"/>
                <a:gd name="connsiteY11" fmla="*/ 58900 h 58900"/>
                <a:gd name="connsiteX12" fmla="*/ 34869 w 48663"/>
                <a:gd name="connsiteY12" fmla="*/ 56964 h 58900"/>
                <a:gd name="connsiteX13" fmla="*/ 42453 w 48663"/>
                <a:gd name="connsiteY13" fmla="*/ 51675 h 58900"/>
                <a:gd name="connsiteX14" fmla="*/ 47086 w 48663"/>
                <a:gd name="connsiteY14" fmla="*/ 43689 h 58900"/>
                <a:gd name="connsiteX15" fmla="*/ 48664 w 48663"/>
                <a:gd name="connsiteY15" fmla="*/ 33571 h 58900"/>
                <a:gd name="connsiteX16" fmla="*/ 48664 w 48663"/>
                <a:gd name="connsiteY16" fmla="*/ 25329 h 58900"/>
                <a:gd name="connsiteX17" fmla="*/ 47086 w 48663"/>
                <a:gd name="connsiteY17" fmla="*/ 15207 h 58900"/>
                <a:gd name="connsiteX18" fmla="*/ 42453 w 48663"/>
                <a:gd name="connsiteY18" fmla="*/ 7225 h 58900"/>
                <a:gd name="connsiteX19" fmla="*/ 35226 w 48663"/>
                <a:gd name="connsiteY19" fmla="*/ 33571 h 58900"/>
                <a:gd name="connsiteX20" fmla="*/ 32479 w 48663"/>
                <a:gd name="connsiteY20" fmla="*/ 43589 h 58900"/>
                <a:gd name="connsiteX21" fmla="*/ 24334 w 48663"/>
                <a:gd name="connsiteY21" fmla="*/ 47302 h 58900"/>
                <a:gd name="connsiteX22" fmla="*/ 16190 w 48663"/>
                <a:gd name="connsiteY22" fmla="*/ 43589 h 58900"/>
                <a:gd name="connsiteX23" fmla="*/ 13439 w 48663"/>
                <a:gd name="connsiteY23" fmla="*/ 33571 h 58900"/>
                <a:gd name="connsiteX24" fmla="*/ 13439 w 48663"/>
                <a:gd name="connsiteY24" fmla="*/ 25329 h 58900"/>
                <a:gd name="connsiteX25" fmla="*/ 16190 w 48663"/>
                <a:gd name="connsiteY25" fmla="*/ 15311 h 58900"/>
                <a:gd name="connsiteX26" fmla="*/ 24334 w 48663"/>
                <a:gd name="connsiteY26" fmla="*/ 11598 h 58900"/>
                <a:gd name="connsiteX27" fmla="*/ 32479 w 48663"/>
                <a:gd name="connsiteY27" fmla="*/ 15311 h 58900"/>
                <a:gd name="connsiteX28" fmla="*/ 35226 w 48663"/>
                <a:gd name="connsiteY28" fmla="*/ 25329 h 58900"/>
                <a:gd name="connsiteX29" fmla="*/ 35226 w 48663"/>
                <a:gd name="connsiteY29" fmla="*/ 33571 h 5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663" h="58900">
                  <a:moveTo>
                    <a:pt x="42453" y="7225"/>
                  </a:moveTo>
                  <a:cubicBezTo>
                    <a:pt x="40419" y="4989"/>
                    <a:pt x="37889" y="3225"/>
                    <a:pt x="34869" y="1932"/>
                  </a:cubicBezTo>
                  <a:cubicBezTo>
                    <a:pt x="31850" y="648"/>
                    <a:pt x="28338" y="0"/>
                    <a:pt x="24334" y="0"/>
                  </a:cubicBezTo>
                  <a:cubicBezTo>
                    <a:pt x="20326" y="0"/>
                    <a:pt x="16814" y="648"/>
                    <a:pt x="13795" y="1932"/>
                  </a:cubicBezTo>
                  <a:cubicBezTo>
                    <a:pt x="10776" y="3225"/>
                    <a:pt x="8245" y="4989"/>
                    <a:pt x="6211" y="7225"/>
                  </a:cubicBezTo>
                  <a:cubicBezTo>
                    <a:pt x="4173" y="9462"/>
                    <a:pt x="2627" y="12122"/>
                    <a:pt x="1578" y="15207"/>
                  </a:cubicBezTo>
                  <a:cubicBezTo>
                    <a:pt x="525" y="18296"/>
                    <a:pt x="0" y="21669"/>
                    <a:pt x="0" y="25329"/>
                  </a:cubicBezTo>
                  <a:lnTo>
                    <a:pt x="0" y="33571"/>
                  </a:lnTo>
                  <a:cubicBezTo>
                    <a:pt x="0" y="37232"/>
                    <a:pt x="525" y="40604"/>
                    <a:pt x="1578" y="43689"/>
                  </a:cubicBezTo>
                  <a:cubicBezTo>
                    <a:pt x="2627" y="46778"/>
                    <a:pt x="4173" y="49438"/>
                    <a:pt x="6211" y="51675"/>
                  </a:cubicBezTo>
                  <a:cubicBezTo>
                    <a:pt x="8245" y="53915"/>
                    <a:pt x="10776" y="55679"/>
                    <a:pt x="13795" y="56964"/>
                  </a:cubicBezTo>
                  <a:cubicBezTo>
                    <a:pt x="16814" y="58252"/>
                    <a:pt x="20326" y="58900"/>
                    <a:pt x="24334" y="58900"/>
                  </a:cubicBezTo>
                  <a:cubicBezTo>
                    <a:pt x="28338" y="58900"/>
                    <a:pt x="31850" y="58252"/>
                    <a:pt x="34869" y="56964"/>
                  </a:cubicBezTo>
                  <a:cubicBezTo>
                    <a:pt x="37889" y="55679"/>
                    <a:pt x="40419" y="53915"/>
                    <a:pt x="42453" y="51675"/>
                  </a:cubicBezTo>
                  <a:cubicBezTo>
                    <a:pt x="44491" y="49438"/>
                    <a:pt x="46033" y="46778"/>
                    <a:pt x="47086" y="43689"/>
                  </a:cubicBezTo>
                  <a:cubicBezTo>
                    <a:pt x="48136" y="40604"/>
                    <a:pt x="48664" y="37232"/>
                    <a:pt x="48664" y="33571"/>
                  </a:cubicBezTo>
                  <a:lnTo>
                    <a:pt x="48664" y="25329"/>
                  </a:lnTo>
                  <a:cubicBezTo>
                    <a:pt x="48664" y="21669"/>
                    <a:pt x="48136" y="18296"/>
                    <a:pt x="47086" y="15207"/>
                  </a:cubicBezTo>
                  <a:cubicBezTo>
                    <a:pt x="46033" y="12122"/>
                    <a:pt x="44492" y="9462"/>
                    <a:pt x="42453" y="7225"/>
                  </a:cubicBezTo>
                  <a:moveTo>
                    <a:pt x="35226" y="33571"/>
                  </a:moveTo>
                  <a:cubicBezTo>
                    <a:pt x="35226" y="37776"/>
                    <a:pt x="34313" y="41113"/>
                    <a:pt x="32479" y="43589"/>
                  </a:cubicBezTo>
                  <a:cubicBezTo>
                    <a:pt x="30645" y="46065"/>
                    <a:pt x="27930" y="47302"/>
                    <a:pt x="24334" y="47302"/>
                  </a:cubicBezTo>
                  <a:cubicBezTo>
                    <a:pt x="20735" y="47302"/>
                    <a:pt x="18024" y="46065"/>
                    <a:pt x="16190" y="43589"/>
                  </a:cubicBezTo>
                  <a:cubicBezTo>
                    <a:pt x="14356" y="41112"/>
                    <a:pt x="13439" y="37776"/>
                    <a:pt x="13439" y="33571"/>
                  </a:cubicBezTo>
                  <a:lnTo>
                    <a:pt x="13439" y="25329"/>
                  </a:lnTo>
                  <a:cubicBezTo>
                    <a:pt x="13439" y="21124"/>
                    <a:pt x="14356" y="17788"/>
                    <a:pt x="16190" y="15311"/>
                  </a:cubicBezTo>
                  <a:cubicBezTo>
                    <a:pt x="18024" y="12834"/>
                    <a:pt x="20735" y="11598"/>
                    <a:pt x="24334" y="11598"/>
                  </a:cubicBezTo>
                  <a:cubicBezTo>
                    <a:pt x="27930" y="11598"/>
                    <a:pt x="30645" y="12834"/>
                    <a:pt x="32479" y="15311"/>
                  </a:cubicBezTo>
                  <a:cubicBezTo>
                    <a:pt x="34313" y="17788"/>
                    <a:pt x="35226" y="21124"/>
                    <a:pt x="35226" y="25329"/>
                  </a:cubicBezTo>
                  <a:lnTo>
                    <a:pt x="35226" y="33571"/>
                  </a:lnTo>
                  <a:close/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  <p:sp>
          <p:nvSpPr>
            <p:cNvPr id="147" name="Freeform 146">
              <a:extLst>
                <a:ext uri="{FF2B5EF4-FFF2-40B4-BE49-F238E27FC236}">
                  <a16:creationId xmlns:a16="http://schemas.microsoft.com/office/drawing/2014/main" id="{4DC56638-29B3-3062-F809-FF0C4356FE57}"/>
                </a:ext>
              </a:extLst>
            </p:cNvPr>
            <p:cNvSpPr/>
            <p:nvPr/>
          </p:nvSpPr>
          <p:spPr>
            <a:xfrm>
              <a:off x="11170336" y="6464479"/>
              <a:ext cx="29527" cy="58083"/>
            </a:xfrm>
            <a:custGeom>
              <a:avLst/>
              <a:gdLst>
                <a:gd name="connsiteX0" fmla="*/ 27489 w 29527"/>
                <a:gd name="connsiteY0" fmla="*/ 0 h 58083"/>
                <a:gd name="connsiteX1" fmla="*/ 20566 w 29527"/>
                <a:gd name="connsiteY1" fmla="*/ 964 h 58083"/>
                <a:gd name="connsiteX2" fmla="*/ 12930 w 29527"/>
                <a:gd name="connsiteY2" fmla="*/ 4885 h 58083"/>
                <a:gd name="connsiteX3" fmla="*/ 12930 w 29527"/>
                <a:gd name="connsiteY3" fmla="*/ 2745 h 58083"/>
                <a:gd name="connsiteX4" fmla="*/ 12321 w 29527"/>
                <a:gd name="connsiteY4" fmla="*/ 1320 h 58083"/>
                <a:gd name="connsiteX5" fmla="*/ 10895 w 29527"/>
                <a:gd name="connsiteY5" fmla="*/ 712 h 58083"/>
                <a:gd name="connsiteX6" fmla="*/ 2038 w 29527"/>
                <a:gd name="connsiteY6" fmla="*/ 712 h 58083"/>
                <a:gd name="connsiteX7" fmla="*/ 613 w 29527"/>
                <a:gd name="connsiteY7" fmla="*/ 1320 h 58083"/>
                <a:gd name="connsiteX8" fmla="*/ 0 w 29527"/>
                <a:gd name="connsiteY8" fmla="*/ 2745 h 58083"/>
                <a:gd name="connsiteX9" fmla="*/ 0 w 29527"/>
                <a:gd name="connsiteY9" fmla="*/ 55948 h 58083"/>
                <a:gd name="connsiteX10" fmla="*/ 613 w 29527"/>
                <a:gd name="connsiteY10" fmla="*/ 57420 h 58083"/>
                <a:gd name="connsiteX11" fmla="*/ 2038 w 29527"/>
                <a:gd name="connsiteY11" fmla="*/ 58084 h 58083"/>
                <a:gd name="connsiteX12" fmla="*/ 11404 w 29527"/>
                <a:gd name="connsiteY12" fmla="*/ 58084 h 58083"/>
                <a:gd name="connsiteX13" fmla="*/ 12830 w 29527"/>
                <a:gd name="connsiteY13" fmla="*/ 57420 h 58083"/>
                <a:gd name="connsiteX14" fmla="*/ 13438 w 29527"/>
                <a:gd name="connsiteY14" fmla="*/ 55948 h 58083"/>
                <a:gd name="connsiteX15" fmla="*/ 13438 w 29527"/>
                <a:gd name="connsiteY15" fmla="*/ 15055 h 58083"/>
                <a:gd name="connsiteX16" fmla="*/ 20009 w 29527"/>
                <a:gd name="connsiteY16" fmla="*/ 12363 h 58083"/>
                <a:gd name="connsiteX17" fmla="*/ 27489 w 29527"/>
                <a:gd name="connsiteY17" fmla="*/ 11394 h 58083"/>
                <a:gd name="connsiteX18" fmla="*/ 28915 w 29527"/>
                <a:gd name="connsiteY18" fmla="*/ 10782 h 58083"/>
                <a:gd name="connsiteX19" fmla="*/ 29527 w 29527"/>
                <a:gd name="connsiteY19" fmla="*/ 9358 h 58083"/>
                <a:gd name="connsiteX20" fmla="*/ 29527 w 29527"/>
                <a:gd name="connsiteY20" fmla="*/ 2036 h 58083"/>
                <a:gd name="connsiteX21" fmla="*/ 28915 w 29527"/>
                <a:gd name="connsiteY21" fmla="*/ 608 h 58083"/>
                <a:gd name="connsiteX22" fmla="*/ 27489 w 29527"/>
                <a:gd name="connsiteY22" fmla="*/ 0 h 58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527" h="58083">
                  <a:moveTo>
                    <a:pt x="27489" y="0"/>
                  </a:moveTo>
                  <a:cubicBezTo>
                    <a:pt x="25455" y="0"/>
                    <a:pt x="23145" y="324"/>
                    <a:pt x="20566" y="964"/>
                  </a:cubicBezTo>
                  <a:cubicBezTo>
                    <a:pt x="17987" y="1613"/>
                    <a:pt x="15440" y="2917"/>
                    <a:pt x="12930" y="4885"/>
                  </a:cubicBezTo>
                  <a:lnTo>
                    <a:pt x="12930" y="2745"/>
                  </a:lnTo>
                  <a:cubicBezTo>
                    <a:pt x="12930" y="2209"/>
                    <a:pt x="12729" y="1728"/>
                    <a:pt x="12321" y="1320"/>
                  </a:cubicBezTo>
                  <a:cubicBezTo>
                    <a:pt x="11913" y="916"/>
                    <a:pt x="11436" y="712"/>
                    <a:pt x="10895" y="712"/>
                  </a:cubicBezTo>
                  <a:lnTo>
                    <a:pt x="2038" y="712"/>
                  </a:lnTo>
                  <a:cubicBezTo>
                    <a:pt x="1494" y="712"/>
                    <a:pt x="1021" y="916"/>
                    <a:pt x="613" y="1320"/>
                  </a:cubicBezTo>
                  <a:cubicBezTo>
                    <a:pt x="204" y="1728"/>
                    <a:pt x="0" y="2209"/>
                    <a:pt x="0" y="2745"/>
                  </a:cubicBezTo>
                  <a:lnTo>
                    <a:pt x="0" y="55948"/>
                  </a:lnTo>
                  <a:cubicBezTo>
                    <a:pt x="0" y="56492"/>
                    <a:pt x="204" y="56980"/>
                    <a:pt x="613" y="57420"/>
                  </a:cubicBezTo>
                  <a:cubicBezTo>
                    <a:pt x="1021" y="57864"/>
                    <a:pt x="1494" y="58084"/>
                    <a:pt x="2038" y="58084"/>
                  </a:cubicBezTo>
                  <a:lnTo>
                    <a:pt x="11404" y="58084"/>
                  </a:lnTo>
                  <a:cubicBezTo>
                    <a:pt x="11945" y="58084"/>
                    <a:pt x="12421" y="57864"/>
                    <a:pt x="12830" y="57420"/>
                  </a:cubicBezTo>
                  <a:cubicBezTo>
                    <a:pt x="13238" y="56980"/>
                    <a:pt x="13438" y="56492"/>
                    <a:pt x="13438" y="55948"/>
                  </a:cubicBezTo>
                  <a:lnTo>
                    <a:pt x="13438" y="15055"/>
                  </a:lnTo>
                  <a:cubicBezTo>
                    <a:pt x="15608" y="13903"/>
                    <a:pt x="17799" y="13003"/>
                    <a:pt x="20009" y="12363"/>
                  </a:cubicBezTo>
                  <a:cubicBezTo>
                    <a:pt x="22211" y="11715"/>
                    <a:pt x="24706" y="11394"/>
                    <a:pt x="27489" y="11394"/>
                  </a:cubicBezTo>
                  <a:cubicBezTo>
                    <a:pt x="28034" y="11394"/>
                    <a:pt x="28510" y="11190"/>
                    <a:pt x="28915" y="10782"/>
                  </a:cubicBezTo>
                  <a:cubicBezTo>
                    <a:pt x="29323" y="10374"/>
                    <a:pt x="29527" y="9902"/>
                    <a:pt x="29527" y="9358"/>
                  </a:cubicBezTo>
                  <a:lnTo>
                    <a:pt x="29527" y="2036"/>
                  </a:lnTo>
                  <a:cubicBezTo>
                    <a:pt x="29527" y="1492"/>
                    <a:pt x="29323" y="1020"/>
                    <a:pt x="28915" y="608"/>
                  </a:cubicBezTo>
                  <a:cubicBezTo>
                    <a:pt x="28510" y="204"/>
                    <a:pt x="28034" y="0"/>
                    <a:pt x="27489" y="0"/>
                  </a:cubicBezTo>
                </a:path>
              </a:pathLst>
            </a:custGeom>
            <a:grpFill/>
            <a:ln w="21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A">
                <a:solidFill>
                  <a:srgbClr val="34BAA1"/>
                </a:solidFill>
              </a:endParaRPr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6081E16F-EE43-7FCE-4A23-A2E713E7E8E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63188" y="-68727"/>
            <a:ext cx="12314181" cy="6926727"/>
          </a:xfrm>
          <a:prstGeom prst="rect">
            <a:avLst/>
          </a:prstGeom>
        </p:spPr>
      </p:pic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C89EFFE5-C58C-FA10-61F1-BF4B22272D2D}"/>
              </a:ext>
            </a:extLst>
          </p:cNvPr>
          <p:cNvSpPr txBox="1">
            <a:spLocks/>
          </p:cNvSpPr>
          <p:nvPr userDrawn="1"/>
        </p:nvSpPr>
        <p:spPr>
          <a:xfrm>
            <a:off x="265862" y="628191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S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AEA212-6E8F-0F4F-A350-773C3E3199A0}" type="slidenum">
              <a:rPr lang="en-SA" sz="1400" smtClean="0">
                <a:solidFill>
                  <a:schemeClr val="bg1"/>
                </a:solidFill>
                <a:latin typeface="NeoSansArabic" panose="020B0504030504040204" pitchFamily="34" charset="-78"/>
                <a:cs typeface="NeoSansArabic" panose="020B0504030504040204" pitchFamily="34" charset="-78"/>
              </a:rPr>
              <a:pPr/>
              <a:t>‹#›</a:t>
            </a:fld>
            <a:endParaRPr lang="en-SA" sz="1400" dirty="0">
              <a:solidFill>
                <a:schemeClr val="bg1"/>
              </a:solidFill>
              <a:latin typeface="NeoSansArabic" panose="020B0504030504040204" pitchFamily="34" charset="-78"/>
              <a:cs typeface="NeoSansArabic" panose="020B050403050404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630763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6384E68-C3E3-04D0-358E-2711904D86C4}"/>
              </a:ext>
            </a:extLst>
          </p:cNvPr>
          <p:cNvSpPr txBox="1">
            <a:spLocks/>
          </p:cNvSpPr>
          <p:nvPr userDrawn="1"/>
        </p:nvSpPr>
        <p:spPr>
          <a:xfrm>
            <a:off x="571611" y="635635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S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AEA212-6E8F-0F4F-A350-773C3E3199A0}" type="slidenum">
              <a:rPr lang="en-SA" smtClean="0">
                <a:solidFill>
                  <a:schemeClr val="bg1"/>
                </a:solidFill>
                <a:latin typeface="NeoSansArabic" panose="020B0504030504040204" pitchFamily="34" charset="-78"/>
                <a:cs typeface="NeoSansArabic" panose="020B0504030504040204" pitchFamily="34" charset="-78"/>
              </a:rPr>
              <a:pPr/>
              <a:t>‹#›</a:t>
            </a:fld>
            <a:endParaRPr lang="en-SA" dirty="0">
              <a:solidFill>
                <a:schemeClr val="bg1"/>
              </a:solidFill>
              <a:latin typeface="NeoSansArabic" panose="020B0504030504040204" pitchFamily="34" charset="-78"/>
              <a:cs typeface="NeoSansArabic" panose="020B050403050404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93721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6" r:id="rId4"/>
    <p:sldLayoutId id="2147483651" r:id="rId5"/>
    <p:sldLayoutId id="2147483652" r:id="rId6"/>
    <p:sldLayoutId id="2147483657" r:id="rId7"/>
    <p:sldLayoutId id="2147483663" r:id="rId8"/>
    <p:sldLayoutId id="2147483666" r:id="rId9"/>
    <p:sldLayoutId id="2147483658" r:id="rId10"/>
    <p:sldLayoutId id="2147483665" r:id="rId11"/>
    <p:sldLayoutId id="2147483653" r:id="rId12"/>
    <p:sldLayoutId id="2147483654" r:id="rId13"/>
    <p:sldLayoutId id="2147483660" r:id="rId14"/>
    <p:sldLayoutId id="2147483662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S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92B1DD5-B6FD-4894-B654-15D131864C12}"/>
              </a:ext>
            </a:extLst>
          </p:cNvPr>
          <p:cNvSpPr txBox="1"/>
          <p:nvPr/>
        </p:nvSpPr>
        <p:spPr>
          <a:xfrm>
            <a:off x="4251960" y="3428469"/>
            <a:ext cx="739670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5400" dirty="0">
                <a:solidFill>
                  <a:srgbClr val="34BAA1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نموذج تعزيز ثقافة العمل التطوعي في مجال الاختصاص</a:t>
            </a:r>
          </a:p>
          <a:p>
            <a:pPr algn="r" rtl="1"/>
            <a:r>
              <a:rPr lang="ar-SA" sz="5400" dirty="0">
                <a:solidFill>
                  <a:srgbClr val="34BAA1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 </a:t>
            </a:r>
            <a:r>
              <a:rPr lang="en-US" sz="5400" dirty="0">
                <a:solidFill>
                  <a:schemeClr val="bg1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2024</a:t>
            </a:r>
            <a:endParaRPr lang="en-SA" sz="5400" dirty="0">
              <a:solidFill>
                <a:schemeClr val="bg1"/>
              </a:solidFill>
              <a:latin typeface="Neo Sans Arabic Medium" panose="020B0504030504040204" pitchFamily="34" charset="-78"/>
              <a:cs typeface="Neo Sans Arabic Medium" panose="020B050403050404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6574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ECDE14-2766-14F1-4FF0-B1F6525287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8BCCC58-6BF2-FB97-6CFE-282D80256466}"/>
              </a:ext>
            </a:extLst>
          </p:cNvPr>
          <p:cNvSpPr txBox="1"/>
          <p:nvPr/>
        </p:nvSpPr>
        <p:spPr>
          <a:xfrm>
            <a:off x="6023982" y="501793"/>
            <a:ext cx="555266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3200" dirty="0">
                <a:solidFill>
                  <a:srgbClr val="155464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معلومات رئيسية</a:t>
            </a:r>
          </a:p>
          <a:p>
            <a:pPr algn="r" rtl="1"/>
            <a:endParaRPr lang="en-SA" sz="1000" dirty="0">
              <a:solidFill>
                <a:srgbClr val="34BAA1"/>
              </a:solidFill>
              <a:latin typeface="Neo Sans Arabic Medium" panose="020B0504030504040204" pitchFamily="34" charset="-78"/>
              <a:cs typeface="Neo Sans Arabic Medium" panose="020B050403050404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20DDF40-29DB-DADB-9260-96A621C8A2F0}"/>
              </a:ext>
            </a:extLst>
          </p:cNvPr>
          <p:cNvSpPr txBox="1"/>
          <p:nvPr/>
        </p:nvSpPr>
        <p:spPr>
          <a:xfrm>
            <a:off x="9849155" y="2043599"/>
            <a:ext cx="2307220" cy="421809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eo Sans Arabic" panose="020B0504030504040204" pitchFamily="34" charset="-78"/>
                <a:cs typeface="Neo Sans Arabic" panose="020B0504030504040204" pitchFamily="34" charset="-78"/>
              </a:rPr>
              <a:t>نبذة تعريفية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eo Sans Arabic" panose="020B0504030504040204" pitchFamily="34" charset="-78"/>
              <a:cs typeface="Neo Sans Arabic" panose="020B0504030504040204" pitchFamily="34" charset="-78"/>
            </a:endParaRPr>
          </a:p>
        </p:txBody>
      </p:sp>
      <p:graphicFrame>
        <p:nvGraphicFramePr>
          <p:cNvPr id="6" name="جدول 7">
            <a:extLst>
              <a:ext uri="{FF2B5EF4-FFF2-40B4-BE49-F238E27FC236}">
                <a16:creationId xmlns:a16="http://schemas.microsoft.com/office/drawing/2014/main" id="{E0899972-AB96-0A58-CC05-E4336F7914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5193265"/>
              </p:ext>
            </p:extLst>
          </p:nvPr>
        </p:nvGraphicFramePr>
        <p:xfrm>
          <a:off x="610767" y="2347576"/>
          <a:ext cx="11143643" cy="3069129"/>
        </p:xfrm>
        <a:graphic>
          <a:graphicData uri="http://schemas.openxmlformats.org/drawingml/2006/table">
            <a:tbl>
              <a:tblPr rtl="1" firstRow="1" bandRow="1">
                <a:tableStyleId>{8A107856-5554-42FB-B03E-39F5DBC370BA}</a:tableStyleId>
              </a:tblPr>
              <a:tblGrid>
                <a:gridCol w="4963022">
                  <a:extLst>
                    <a:ext uri="{9D8B030D-6E8A-4147-A177-3AD203B41FA5}">
                      <a16:colId xmlns:a16="http://schemas.microsoft.com/office/drawing/2014/main" val="3580576741"/>
                    </a:ext>
                  </a:extLst>
                </a:gridCol>
                <a:gridCol w="6180621">
                  <a:extLst>
                    <a:ext uri="{9D8B030D-6E8A-4147-A177-3AD203B41FA5}">
                      <a16:colId xmlns:a16="http://schemas.microsoft.com/office/drawing/2014/main" val="3504066951"/>
                    </a:ext>
                  </a:extLst>
                </a:gridCol>
              </a:tblGrid>
              <a:tr h="357642">
                <a:tc>
                  <a:txBody>
                    <a:bodyPr/>
                    <a:lstStyle/>
                    <a:p>
                      <a:pPr algn="ctr" rtl="1"/>
                      <a:r>
                        <a:rPr lang="ar-SA" sz="1500" b="1" kern="1200" dirty="0">
                          <a:solidFill>
                            <a:schemeClr val="bg1"/>
                          </a:solidFill>
                          <a:latin typeface="Neo Sans Arabic" panose="020B0504030504040204" pitchFamily="34" charset="-78"/>
                          <a:ea typeface="+mn-ea"/>
                          <a:cs typeface="Neo Sans Arabic" panose="020B0504030504040204" pitchFamily="34" charset="-78"/>
                        </a:rPr>
                        <a:t>اسم الجهة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5546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500" b="1" kern="1200" dirty="0">
                          <a:solidFill>
                            <a:schemeClr val="dk1"/>
                          </a:solidFill>
                          <a:latin typeface="Neo Sans Arabic" panose="020B0504030504040204" pitchFamily="34" charset="-78"/>
                          <a:ea typeface="+mn-ea"/>
                          <a:cs typeface="Neo Sans Arabic" panose="020B0504030504040204" pitchFamily="34" charset="-78"/>
                        </a:rPr>
                        <a:t> </a:t>
                      </a:r>
                      <a:r>
                        <a:rPr lang="ar-SA" sz="1500" b="1" kern="120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Neo Sans Arabic" panose="020B0504030504040204" pitchFamily="34" charset="-78"/>
                          <a:ea typeface="+mn-ea"/>
                          <a:cs typeface="Neo Sans Arabic" panose="020B0504030504040204" pitchFamily="34" charset="-78"/>
                        </a:rPr>
                        <a:t>(                       يكتب اسم الجهة هنا                    )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1489817"/>
                  </a:ext>
                </a:extLst>
              </a:tr>
              <a:tr h="374637">
                <a:tc>
                  <a:txBody>
                    <a:bodyPr/>
                    <a:lstStyle/>
                    <a:p>
                      <a:pPr algn="ctr" rtl="1"/>
                      <a:r>
                        <a:rPr lang="ar-SA" sz="1500" b="1" kern="1200" dirty="0">
                          <a:solidFill>
                            <a:schemeClr val="bg1"/>
                          </a:solidFill>
                          <a:latin typeface="Neo Sans Arabic" panose="020B0504030504040204" pitchFamily="34" charset="-78"/>
                          <a:ea typeface="+mn-ea"/>
                          <a:cs typeface="Neo Sans Arabic" panose="020B0504030504040204" pitchFamily="34" charset="-78"/>
                        </a:rPr>
                        <a:t>اسم مدير إدارة التطوع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5546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ar-SA" sz="1500" b="1" kern="1200" dirty="0">
                        <a:solidFill>
                          <a:schemeClr val="dk1"/>
                        </a:solidFill>
                        <a:latin typeface="Neo Sans Arabic" panose="020B0504030504040204" pitchFamily="34" charset="-78"/>
                        <a:ea typeface="+mn-ea"/>
                        <a:cs typeface="Neo Sans Arabic" panose="020B0504030504040204" pitchFamily="34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8292431"/>
                  </a:ext>
                </a:extLst>
              </a:tr>
              <a:tr h="357642">
                <a:tc>
                  <a:txBody>
                    <a:bodyPr/>
                    <a:lstStyle/>
                    <a:p>
                      <a:pPr algn="ctr" rtl="1"/>
                      <a:r>
                        <a:rPr lang="ar-SA" sz="1500" b="1" kern="1200" dirty="0">
                          <a:solidFill>
                            <a:schemeClr val="bg1"/>
                          </a:solidFill>
                          <a:latin typeface="Neo Sans Arabic" panose="020B0504030504040204" pitchFamily="34" charset="-78"/>
                          <a:ea typeface="+mn-ea"/>
                          <a:cs typeface="Neo Sans Arabic" panose="020B0504030504040204" pitchFamily="34" charset="-78"/>
                        </a:rPr>
                        <a:t>هل يتم تبني توجه سنوي للتطوع تحفز عليه الجهات المشرف عليها بالتطوع و تصميم مبادرات و فرص تطوعية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5546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500" b="1" kern="1200" dirty="0">
                          <a:solidFill>
                            <a:schemeClr val="dk1"/>
                          </a:solidFill>
                          <a:latin typeface="Neo Sans Arabic" panose="020B0504030504040204" pitchFamily="34" charset="-78"/>
                          <a:ea typeface="+mn-ea"/>
                          <a:cs typeface="Neo Sans Arabic" panose="020B0504030504040204" pitchFamily="34" charset="-78"/>
                        </a:rPr>
                        <a:t>نعم / لا                                في حال نعم ارفق شواهد داعمة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9020014"/>
                  </a:ext>
                </a:extLst>
              </a:tr>
              <a:tr h="357642">
                <a:tc>
                  <a:txBody>
                    <a:bodyPr/>
                    <a:lstStyle/>
                    <a:p>
                      <a:pPr algn="ctr" rtl="1"/>
                      <a:r>
                        <a:rPr lang="ar-SA" sz="1500" b="1" kern="1200" dirty="0">
                          <a:solidFill>
                            <a:schemeClr val="bg1"/>
                          </a:solidFill>
                          <a:latin typeface="Neo Sans Arabic" panose="020B0504030504040204" pitchFamily="34" charset="-78"/>
                          <a:ea typeface="+mn-ea"/>
                          <a:cs typeface="Neo Sans Arabic" panose="020B0504030504040204" pitchFamily="34" charset="-78"/>
                        </a:rPr>
                        <a:t>هل شارك قيادات الجهة بالمشاركة في الأعمال التطوعية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5546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500" b="1" kern="1200" dirty="0">
                          <a:solidFill>
                            <a:schemeClr val="dk1"/>
                          </a:solidFill>
                          <a:latin typeface="Neo Sans Arabic" panose="020B0504030504040204" pitchFamily="34" charset="-78"/>
                          <a:ea typeface="+mn-ea"/>
                          <a:cs typeface="Neo Sans Arabic" panose="020B0504030504040204" pitchFamily="34" charset="-78"/>
                        </a:rPr>
                        <a:t>نعم / لا                                في حال نعم ارفق شواهد داعمة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9508983"/>
                  </a:ext>
                </a:extLst>
              </a:tr>
              <a:tr h="357642">
                <a:tc>
                  <a:txBody>
                    <a:bodyPr/>
                    <a:lstStyle/>
                    <a:p>
                      <a:pPr algn="ctr" rtl="1"/>
                      <a:r>
                        <a:rPr lang="ar-SA" sz="1500" b="1" kern="1200" dirty="0">
                          <a:solidFill>
                            <a:schemeClr val="bg1"/>
                          </a:solidFill>
                          <a:latin typeface="Neo Sans Arabic" panose="020B0504030504040204" pitchFamily="34" charset="-78"/>
                          <a:ea typeface="+mn-ea"/>
                          <a:cs typeface="Neo Sans Arabic" panose="020B0504030504040204" pitchFamily="34" charset="-78"/>
                        </a:rPr>
                        <a:t>هل تعقد سنويا ورش تمكين للمتطوعين بمهارات العمل التطوعي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5546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500" b="1" kern="1200" dirty="0">
                          <a:solidFill>
                            <a:schemeClr val="dk1"/>
                          </a:solidFill>
                          <a:latin typeface="Neo Sans Arabic" panose="020B0504030504040204" pitchFamily="34" charset="-78"/>
                          <a:ea typeface="+mn-ea"/>
                          <a:cs typeface="Neo Sans Arabic" panose="020B0504030504040204" pitchFamily="34" charset="-78"/>
                        </a:rPr>
                        <a:t>نعم / لا                                في حال نعم ارفق شواهد داعمة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6458168"/>
                  </a:ext>
                </a:extLst>
              </a:tr>
              <a:tr h="357642">
                <a:tc>
                  <a:txBody>
                    <a:bodyPr/>
                    <a:lstStyle/>
                    <a:p>
                      <a:pPr algn="ctr" rtl="1"/>
                      <a:r>
                        <a:rPr lang="ar-SA" sz="1500" b="1" kern="1200" dirty="0">
                          <a:solidFill>
                            <a:schemeClr val="bg1"/>
                          </a:solidFill>
                          <a:latin typeface="Neo Sans Arabic" panose="020B0504030504040204" pitchFamily="34" charset="-78"/>
                          <a:ea typeface="+mn-ea"/>
                          <a:cs typeface="Neo Sans Arabic" panose="020B0504030504040204" pitchFamily="34" charset="-78"/>
                        </a:rPr>
                        <a:t>هل يتم تغطية المبادرات و الجهود إعلاميا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5546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500" b="1" kern="1200" dirty="0">
                          <a:solidFill>
                            <a:schemeClr val="dk1"/>
                          </a:solidFill>
                          <a:latin typeface="Neo Sans Arabic" panose="020B0504030504040204" pitchFamily="34" charset="-78"/>
                          <a:ea typeface="+mn-ea"/>
                          <a:cs typeface="Neo Sans Arabic" panose="020B0504030504040204" pitchFamily="34" charset="-78"/>
                        </a:rPr>
                        <a:t>نعم / لا                                في حال نعم ارفق شواهد داعمة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9451872"/>
                  </a:ext>
                </a:extLst>
              </a:tr>
              <a:tr h="357642">
                <a:tc>
                  <a:txBody>
                    <a:bodyPr/>
                    <a:lstStyle/>
                    <a:p>
                      <a:pPr algn="ctr" rtl="1"/>
                      <a:r>
                        <a:rPr lang="ar-SA" sz="1500" b="1" kern="1200" dirty="0">
                          <a:solidFill>
                            <a:schemeClr val="bg1"/>
                          </a:solidFill>
                          <a:latin typeface="Neo Sans Arabic" panose="020B0504030504040204" pitchFamily="34" charset="-78"/>
                          <a:ea typeface="+mn-ea"/>
                          <a:cs typeface="Neo Sans Arabic" panose="020B0504030504040204" pitchFamily="34" charset="-78"/>
                        </a:rPr>
                        <a:t>هل تعقد ورش تحليل احتياج تطوعي سنويا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5546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500" b="1" kern="1200" dirty="0">
                          <a:solidFill>
                            <a:schemeClr val="dk1"/>
                          </a:solidFill>
                          <a:latin typeface="Neo Sans Arabic" panose="020B0504030504040204" pitchFamily="34" charset="-78"/>
                          <a:ea typeface="+mn-ea"/>
                          <a:cs typeface="Neo Sans Arabic" panose="020B0504030504040204" pitchFamily="34" charset="-78"/>
                        </a:rPr>
                        <a:t>نعم / لا                                في حال نعم ارفق شواهد داعمة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0516065"/>
                  </a:ext>
                </a:extLst>
              </a:tr>
              <a:tr h="357642">
                <a:tc>
                  <a:txBody>
                    <a:bodyPr/>
                    <a:lstStyle/>
                    <a:p>
                      <a:pPr algn="ctr" rtl="1"/>
                      <a:r>
                        <a:rPr lang="ar-SA" sz="1500" b="1" kern="1200" dirty="0">
                          <a:solidFill>
                            <a:schemeClr val="bg1"/>
                          </a:solidFill>
                          <a:latin typeface="Neo Sans Arabic" panose="020B0504030504040204" pitchFamily="34" charset="-78"/>
                          <a:ea typeface="+mn-ea"/>
                          <a:cs typeface="Neo Sans Arabic" panose="020B0504030504040204" pitchFamily="34" charset="-78"/>
                        </a:rPr>
                        <a:t>هل يتم تمكين الفرق التطوعية في الوحدات التابعة لك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5546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500" b="1" kern="1200" dirty="0">
                          <a:solidFill>
                            <a:schemeClr val="dk1"/>
                          </a:solidFill>
                          <a:latin typeface="Neo Sans Arabic" panose="020B0504030504040204" pitchFamily="34" charset="-78"/>
                          <a:ea typeface="+mn-ea"/>
                          <a:cs typeface="Neo Sans Arabic" panose="020B0504030504040204" pitchFamily="34" charset="-78"/>
                        </a:rPr>
                        <a:t>نعم / لا                                في حال نعم ارفق شواهد داعمة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96091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81718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2F83CD-391E-2C78-2244-17CFC7560B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29DF408-F69C-2B6C-AA68-366A4ED10056}"/>
              </a:ext>
            </a:extLst>
          </p:cNvPr>
          <p:cNvSpPr txBox="1"/>
          <p:nvPr/>
        </p:nvSpPr>
        <p:spPr>
          <a:xfrm>
            <a:off x="2362200" y="280235"/>
            <a:ext cx="91191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3200" dirty="0">
                <a:solidFill>
                  <a:srgbClr val="155464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وضح سياسة ابراز الجهود التطوعية إعلاميا في الجهة </a:t>
            </a:r>
          </a:p>
          <a:p>
            <a:pPr algn="r" rtl="1"/>
            <a:r>
              <a:rPr lang="ar-SA" sz="2000" dirty="0">
                <a:solidFill>
                  <a:srgbClr val="34BAA1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بإمكانك إضافة نص أو حتى أضافة صور الشواهد الداعمة لك , وحتى الاشارة الى الفعاليات والأدوات المستخدمة في ذلك 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4691C06-8D6C-8120-C23E-0F596FC7AE0A}"/>
              </a:ext>
            </a:extLst>
          </p:cNvPr>
          <p:cNvSpPr txBox="1"/>
          <p:nvPr/>
        </p:nvSpPr>
        <p:spPr>
          <a:xfrm>
            <a:off x="3388658" y="3110753"/>
            <a:ext cx="52712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2400" dirty="0">
                <a:solidFill>
                  <a:srgbClr val="34BAA1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إضافة محتوى</a:t>
            </a:r>
            <a:endParaRPr lang="en-US" sz="2400" dirty="0">
              <a:latin typeface="Neo Sans Arabic Medium" panose="020B0704030504040204" pitchFamily="34" charset="-78"/>
              <a:cs typeface="Neo Sans Arabic Medium" panose="020B070403050404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467411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F635BF-A92F-FA57-F72D-21F10053AC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F95D1B4-60E4-3569-F5F5-5E4A90FDB231}"/>
              </a:ext>
            </a:extLst>
          </p:cNvPr>
          <p:cNvSpPr txBox="1"/>
          <p:nvPr/>
        </p:nvSpPr>
        <p:spPr>
          <a:xfrm>
            <a:off x="5928732" y="280235"/>
            <a:ext cx="555266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3200" dirty="0">
                <a:solidFill>
                  <a:srgbClr val="155464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صور و شواهد داعمة </a:t>
            </a:r>
          </a:p>
          <a:p>
            <a:pPr algn="r" rtl="1"/>
            <a:r>
              <a:rPr lang="ar-SA" sz="2000" dirty="0">
                <a:solidFill>
                  <a:srgbClr val="34BAA1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إضافة تعليق للصورة</a:t>
            </a:r>
            <a:endParaRPr lang="en-SA" sz="2000" dirty="0">
              <a:solidFill>
                <a:srgbClr val="34BAA1"/>
              </a:solidFill>
              <a:latin typeface="Neo Sans Arabic Medium" panose="020B0504030504040204" pitchFamily="34" charset="-78"/>
              <a:cs typeface="Neo Sans Arabic Medium" panose="020B0504030504040204" pitchFamily="34" charset="-78"/>
            </a:endParaRPr>
          </a:p>
        </p:txBody>
      </p:sp>
      <p:sp>
        <p:nvSpPr>
          <p:cNvPr id="8" name="مستطيل 7">
            <a:extLst>
              <a:ext uri="{FF2B5EF4-FFF2-40B4-BE49-F238E27FC236}">
                <a16:creationId xmlns:a16="http://schemas.microsoft.com/office/drawing/2014/main" id="{83BF18A5-475E-2ADF-52E7-A9934BC387CA}"/>
              </a:ext>
            </a:extLst>
          </p:cNvPr>
          <p:cNvSpPr/>
          <p:nvPr/>
        </p:nvSpPr>
        <p:spPr>
          <a:xfrm>
            <a:off x="8029434" y="1682085"/>
            <a:ext cx="3375546" cy="3493827"/>
          </a:xfrm>
          <a:prstGeom prst="rect">
            <a:avLst/>
          </a:prstGeom>
          <a:solidFill>
            <a:srgbClr val="59A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r>
              <a:rPr lang="ar-SA" sz="3200" dirty="0">
                <a:solidFill>
                  <a:schemeClr val="bg1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صورة</a:t>
            </a:r>
            <a:r>
              <a:rPr lang="ar-SA" dirty="0">
                <a:solidFill>
                  <a:schemeClr val="bg1"/>
                </a:solidFill>
                <a:latin typeface="Neo Sans Arabic" panose="020B0504030504040204" pitchFamily="34" charset="-78"/>
                <a:cs typeface="Neo Sans Arabic" panose="020B0504030504040204" pitchFamily="34" charset="-78"/>
              </a:rPr>
              <a:t> </a:t>
            </a:r>
          </a:p>
        </p:txBody>
      </p:sp>
      <p:sp>
        <p:nvSpPr>
          <p:cNvPr id="15" name="مستطيل 14">
            <a:extLst>
              <a:ext uri="{FF2B5EF4-FFF2-40B4-BE49-F238E27FC236}">
                <a16:creationId xmlns:a16="http://schemas.microsoft.com/office/drawing/2014/main" id="{06921FD3-BCA0-8522-3670-4614243201B4}"/>
              </a:ext>
            </a:extLst>
          </p:cNvPr>
          <p:cNvSpPr/>
          <p:nvPr/>
        </p:nvSpPr>
        <p:spPr>
          <a:xfrm>
            <a:off x="4374108" y="1682085"/>
            <a:ext cx="3375546" cy="3493827"/>
          </a:xfrm>
          <a:prstGeom prst="rect">
            <a:avLst/>
          </a:prstGeom>
          <a:solidFill>
            <a:srgbClr val="59A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eaLnBrk="1" latinLnBrk="0" hangingPunct="1"/>
            <a:r>
              <a:rPr lang="ar-SA" sz="3200" dirty="0">
                <a:solidFill>
                  <a:schemeClr val="bg1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صورة</a:t>
            </a:r>
            <a:r>
              <a:rPr lang="ar-SA" dirty="0">
                <a:latin typeface="Neo Sans Arabic" panose="020B0504030504040204" pitchFamily="34" charset="-78"/>
                <a:cs typeface="Neo Sans Arabic" panose="020B0504030504040204" pitchFamily="34" charset="-78"/>
              </a:rPr>
              <a:t> </a:t>
            </a:r>
            <a:endParaRPr lang="ar-SA" sz="3200" dirty="0">
              <a:solidFill>
                <a:srgbClr val="155464"/>
              </a:solidFill>
              <a:latin typeface="Neo Sans Arabic Medium" panose="020B0504030504040204" pitchFamily="34" charset="-78"/>
              <a:cs typeface="Neo Sans Arabic Medium" panose="020B0504030504040204" pitchFamily="34" charset="-78"/>
            </a:endParaRPr>
          </a:p>
        </p:txBody>
      </p:sp>
      <p:sp>
        <p:nvSpPr>
          <p:cNvPr id="16" name="مستطيل 15">
            <a:extLst>
              <a:ext uri="{FF2B5EF4-FFF2-40B4-BE49-F238E27FC236}">
                <a16:creationId xmlns:a16="http://schemas.microsoft.com/office/drawing/2014/main" id="{937A5AB8-4CC6-DAED-7648-8D45478B5C78}"/>
              </a:ext>
            </a:extLst>
          </p:cNvPr>
          <p:cNvSpPr/>
          <p:nvPr/>
        </p:nvSpPr>
        <p:spPr>
          <a:xfrm>
            <a:off x="718782" y="1682085"/>
            <a:ext cx="3375546" cy="3493827"/>
          </a:xfrm>
          <a:prstGeom prst="rect">
            <a:avLst/>
          </a:prstGeom>
          <a:solidFill>
            <a:srgbClr val="59A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r>
              <a:rPr lang="ar-SA" sz="3200" dirty="0">
                <a:solidFill>
                  <a:schemeClr val="bg1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صورة</a:t>
            </a:r>
            <a:r>
              <a:rPr lang="ar-SA" dirty="0">
                <a:latin typeface="Neo Sans Arabic" panose="020B0504030504040204" pitchFamily="34" charset="-78"/>
                <a:cs typeface="Neo Sans Arabic" panose="020B0504030504040204" pitchFamily="34" charset="-78"/>
              </a:rPr>
              <a:t> </a:t>
            </a:r>
          </a:p>
        </p:txBody>
      </p:sp>
      <p:sp>
        <p:nvSpPr>
          <p:cNvPr id="4" name="مربع نص 20">
            <a:extLst>
              <a:ext uri="{FF2B5EF4-FFF2-40B4-BE49-F238E27FC236}">
                <a16:creationId xmlns:a16="http://schemas.microsoft.com/office/drawing/2014/main" id="{FEA26A07-4D57-A841-92F7-ECCA5EB40BD5}"/>
              </a:ext>
            </a:extLst>
          </p:cNvPr>
          <p:cNvSpPr txBox="1"/>
          <p:nvPr/>
        </p:nvSpPr>
        <p:spPr>
          <a:xfrm>
            <a:off x="9058275" y="5293227"/>
            <a:ext cx="1488034" cy="436729"/>
          </a:xfrm>
          <a:prstGeom prst="rect">
            <a:avLst/>
          </a:prstGeom>
          <a:noFill/>
        </p:spPr>
        <p:txBody>
          <a:bodyPr wrap="square" rtlCol="1" anchor="ctr" anchorCtr="0">
            <a:noAutofit/>
          </a:bodyPr>
          <a:lstStyle/>
          <a:p>
            <a:pPr marL="0" algn="ctr" defTabSz="914400" rtl="1" eaLnBrk="1" latinLnBrk="0" hangingPunct="1"/>
            <a:r>
              <a:rPr lang="ar-SA" sz="2000" dirty="0">
                <a:solidFill>
                  <a:srgbClr val="155464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التعليق</a:t>
            </a:r>
          </a:p>
        </p:txBody>
      </p:sp>
      <p:sp>
        <p:nvSpPr>
          <p:cNvPr id="5" name="مربع نص 20">
            <a:extLst>
              <a:ext uri="{FF2B5EF4-FFF2-40B4-BE49-F238E27FC236}">
                <a16:creationId xmlns:a16="http://schemas.microsoft.com/office/drawing/2014/main" id="{90D26765-1D4E-E981-2006-69960914524D}"/>
              </a:ext>
            </a:extLst>
          </p:cNvPr>
          <p:cNvSpPr txBox="1"/>
          <p:nvPr/>
        </p:nvSpPr>
        <p:spPr>
          <a:xfrm>
            <a:off x="5270801" y="5293227"/>
            <a:ext cx="1488034" cy="436729"/>
          </a:xfrm>
          <a:prstGeom prst="rect">
            <a:avLst/>
          </a:prstGeom>
          <a:noFill/>
        </p:spPr>
        <p:txBody>
          <a:bodyPr wrap="square" rtlCol="1" anchor="ctr" anchorCtr="0">
            <a:noAutofit/>
          </a:bodyPr>
          <a:lstStyle/>
          <a:p>
            <a:pPr marL="0" algn="ctr" defTabSz="914400" rtl="1" eaLnBrk="1" latinLnBrk="0" hangingPunct="1"/>
            <a:r>
              <a:rPr lang="ar-SA" sz="2000" dirty="0">
                <a:solidFill>
                  <a:srgbClr val="155464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التعليق</a:t>
            </a:r>
          </a:p>
        </p:txBody>
      </p:sp>
      <p:sp>
        <p:nvSpPr>
          <p:cNvPr id="6" name="مربع نص 20">
            <a:extLst>
              <a:ext uri="{FF2B5EF4-FFF2-40B4-BE49-F238E27FC236}">
                <a16:creationId xmlns:a16="http://schemas.microsoft.com/office/drawing/2014/main" id="{B37ABF20-09DA-31A2-D2DA-AC3F001543EC}"/>
              </a:ext>
            </a:extLst>
          </p:cNvPr>
          <p:cNvSpPr txBox="1"/>
          <p:nvPr/>
        </p:nvSpPr>
        <p:spPr>
          <a:xfrm>
            <a:off x="1483327" y="5293227"/>
            <a:ext cx="1488034" cy="436729"/>
          </a:xfrm>
          <a:prstGeom prst="rect">
            <a:avLst/>
          </a:prstGeom>
          <a:noFill/>
        </p:spPr>
        <p:txBody>
          <a:bodyPr wrap="square" rtlCol="1" anchor="ctr" anchorCtr="0">
            <a:noAutofit/>
          </a:bodyPr>
          <a:lstStyle/>
          <a:p>
            <a:pPr marL="0" algn="ctr" defTabSz="914400" rtl="1" eaLnBrk="1" latinLnBrk="0" hangingPunct="1"/>
            <a:r>
              <a:rPr lang="ar-SA" sz="2000" dirty="0">
                <a:solidFill>
                  <a:srgbClr val="155464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التعليق</a:t>
            </a:r>
          </a:p>
        </p:txBody>
      </p:sp>
    </p:spTree>
    <p:extLst>
      <p:ext uri="{BB962C8B-B14F-4D97-AF65-F5344CB8AC3E}">
        <p14:creationId xmlns:p14="http://schemas.microsoft.com/office/powerpoint/2010/main" val="16902019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5491B7-FF7F-123C-6C5F-FB48A24384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C4E1A8F-856F-7CFC-98C2-D11EAA756851}"/>
              </a:ext>
            </a:extLst>
          </p:cNvPr>
          <p:cNvSpPr txBox="1"/>
          <p:nvPr/>
        </p:nvSpPr>
        <p:spPr>
          <a:xfrm>
            <a:off x="5928732" y="280235"/>
            <a:ext cx="555266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3200" dirty="0">
                <a:solidFill>
                  <a:srgbClr val="155464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صور و شواهد داعمة </a:t>
            </a:r>
          </a:p>
          <a:p>
            <a:pPr algn="r" rtl="1"/>
            <a:r>
              <a:rPr lang="ar-SA" sz="2000" dirty="0">
                <a:solidFill>
                  <a:srgbClr val="34BAA1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إضافة تعليق للصورة</a:t>
            </a:r>
            <a:endParaRPr lang="en-SA" sz="2000" dirty="0">
              <a:solidFill>
                <a:srgbClr val="34BAA1"/>
              </a:solidFill>
              <a:latin typeface="Neo Sans Arabic Medium" panose="020B0504030504040204" pitchFamily="34" charset="-78"/>
              <a:cs typeface="Neo Sans Arabic Medium" panose="020B0504030504040204" pitchFamily="34" charset="-78"/>
            </a:endParaRPr>
          </a:p>
        </p:txBody>
      </p:sp>
      <p:sp>
        <p:nvSpPr>
          <p:cNvPr id="8" name="مستطيل 7">
            <a:extLst>
              <a:ext uri="{FF2B5EF4-FFF2-40B4-BE49-F238E27FC236}">
                <a16:creationId xmlns:a16="http://schemas.microsoft.com/office/drawing/2014/main" id="{8DA15C37-0978-7A80-A78A-7AB00377EF89}"/>
              </a:ext>
            </a:extLst>
          </p:cNvPr>
          <p:cNvSpPr/>
          <p:nvPr/>
        </p:nvSpPr>
        <p:spPr>
          <a:xfrm>
            <a:off x="8029434" y="1682085"/>
            <a:ext cx="3375546" cy="3493827"/>
          </a:xfrm>
          <a:prstGeom prst="rect">
            <a:avLst/>
          </a:prstGeom>
          <a:solidFill>
            <a:srgbClr val="59A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r>
              <a:rPr lang="ar-SA" sz="3200" dirty="0">
                <a:solidFill>
                  <a:schemeClr val="bg1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صورة</a:t>
            </a:r>
            <a:r>
              <a:rPr lang="ar-SA" dirty="0">
                <a:solidFill>
                  <a:schemeClr val="bg1"/>
                </a:solidFill>
                <a:latin typeface="Neo Sans Arabic" panose="020B0504030504040204" pitchFamily="34" charset="-78"/>
                <a:cs typeface="Neo Sans Arabic" panose="020B0504030504040204" pitchFamily="34" charset="-78"/>
              </a:rPr>
              <a:t> </a:t>
            </a:r>
          </a:p>
        </p:txBody>
      </p:sp>
      <p:sp>
        <p:nvSpPr>
          <p:cNvPr id="15" name="مستطيل 14">
            <a:extLst>
              <a:ext uri="{FF2B5EF4-FFF2-40B4-BE49-F238E27FC236}">
                <a16:creationId xmlns:a16="http://schemas.microsoft.com/office/drawing/2014/main" id="{3ED93BB2-1927-C322-29AC-BFF640007E70}"/>
              </a:ext>
            </a:extLst>
          </p:cNvPr>
          <p:cNvSpPr/>
          <p:nvPr/>
        </p:nvSpPr>
        <p:spPr>
          <a:xfrm>
            <a:off x="4374108" y="1682085"/>
            <a:ext cx="3375546" cy="3493827"/>
          </a:xfrm>
          <a:prstGeom prst="rect">
            <a:avLst/>
          </a:prstGeom>
          <a:solidFill>
            <a:srgbClr val="59A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eaLnBrk="1" latinLnBrk="0" hangingPunct="1"/>
            <a:r>
              <a:rPr lang="ar-SA" sz="3200" dirty="0">
                <a:solidFill>
                  <a:schemeClr val="bg1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صورة</a:t>
            </a:r>
            <a:r>
              <a:rPr lang="ar-SA" dirty="0">
                <a:latin typeface="Neo Sans Arabic" panose="020B0504030504040204" pitchFamily="34" charset="-78"/>
                <a:cs typeface="Neo Sans Arabic" panose="020B0504030504040204" pitchFamily="34" charset="-78"/>
              </a:rPr>
              <a:t> </a:t>
            </a:r>
            <a:endParaRPr lang="ar-SA" sz="3200" dirty="0">
              <a:solidFill>
                <a:srgbClr val="155464"/>
              </a:solidFill>
              <a:latin typeface="Neo Sans Arabic Medium" panose="020B0504030504040204" pitchFamily="34" charset="-78"/>
              <a:cs typeface="Neo Sans Arabic Medium" panose="020B0504030504040204" pitchFamily="34" charset="-78"/>
            </a:endParaRPr>
          </a:p>
        </p:txBody>
      </p:sp>
      <p:sp>
        <p:nvSpPr>
          <p:cNvPr id="16" name="مستطيل 15">
            <a:extLst>
              <a:ext uri="{FF2B5EF4-FFF2-40B4-BE49-F238E27FC236}">
                <a16:creationId xmlns:a16="http://schemas.microsoft.com/office/drawing/2014/main" id="{61DF7365-AB32-7C76-0E13-D930A895DFE2}"/>
              </a:ext>
            </a:extLst>
          </p:cNvPr>
          <p:cNvSpPr/>
          <p:nvPr/>
        </p:nvSpPr>
        <p:spPr>
          <a:xfrm>
            <a:off x="718782" y="1682085"/>
            <a:ext cx="3375546" cy="3493827"/>
          </a:xfrm>
          <a:prstGeom prst="rect">
            <a:avLst/>
          </a:prstGeom>
          <a:solidFill>
            <a:srgbClr val="59A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r>
              <a:rPr lang="ar-SA" sz="3200" dirty="0">
                <a:solidFill>
                  <a:schemeClr val="bg1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صورة</a:t>
            </a:r>
            <a:r>
              <a:rPr lang="ar-SA" dirty="0">
                <a:latin typeface="Neo Sans Arabic" panose="020B0504030504040204" pitchFamily="34" charset="-78"/>
                <a:cs typeface="Neo Sans Arabic" panose="020B0504030504040204" pitchFamily="34" charset="-78"/>
              </a:rPr>
              <a:t> </a:t>
            </a:r>
          </a:p>
        </p:txBody>
      </p:sp>
      <p:sp>
        <p:nvSpPr>
          <p:cNvPr id="4" name="مربع نص 20">
            <a:extLst>
              <a:ext uri="{FF2B5EF4-FFF2-40B4-BE49-F238E27FC236}">
                <a16:creationId xmlns:a16="http://schemas.microsoft.com/office/drawing/2014/main" id="{A31A1D7C-CC9F-03D3-0047-EC0E84B6A8EF}"/>
              </a:ext>
            </a:extLst>
          </p:cNvPr>
          <p:cNvSpPr txBox="1"/>
          <p:nvPr/>
        </p:nvSpPr>
        <p:spPr>
          <a:xfrm>
            <a:off x="9058275" y="5293227"/>
            <a:ext cx="1488034" cy="436729"/>
          </a:xfrm>
          <a:prstGeom prst="rect">
            <a:avLst/>
          </a:prstGeom>
          <a:noFill/>
        </p:spPr>
        <p:txBody>
          <a:bodyPr wrap="square" rtlCol="1" anchor="ctr" anchorCtr="0">
            <a:noAutofit/>
          </a:bodyPr>
          <a:lstStyle/>
          <a:p>
            <a:pPr marL="0" algn="ctr" defTabSz="914400" rtl="1" eaLnBrk="1" latinLnBrk="0" hangingPunct="1"/>
            <a:r>
              <a:rPr lang="ar-SA" sz="2000" dirty="0">
                <a:solidFill>
                  <a:srgbClr val="155464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التعليق</a:t>
            </a:r>
          </a:p>
        </p:txBody>
      </p:sp>
      <p:sp>
        <p:nvSpPr>
          <p:cNvPr id="5" name="مربع نص 20">
            <a:extLst>
              <a:ext uri="{FF2B5EF4-FFF2-40B4-BE49-F238E27FC236}">
                <a16:creationId xmlns:a16="http://schemas.microsoft.com/office/drawing/2014/main" id="{6895CC73-DE7F-8CB4-F7C1-7134E5974064}"/>
              </a:ext>
            </a:extLst>
          </p:cNvPr>
          <p:cNvSpPr txBox="1"/>
          <p:nvPr/>
        </p:nvSpPr>
        <p:spPr>
          <a:xfrm>
            <a:off x="5270801" y="5293227"/>
            <a:ext cx="1488034" cy="436729"/>
          </a:xfrm>
          <a:prstGeom prst="rect">
            <a:avLst/>
          </a:prstGeom>
          <a:noFill/>
        </p:spPr>
        <p:txBody>
          <a:bodyPr wrap="square" rtlCol="1" anchor="ctr" anchorCtr="0">
            <a:noAutofit/>
          </a:bodyPr>
          <a:lstStyle/>
          <a:p>
            <a:pPr marL="0" algn="ctr" defTabSz="914400" rtl="1" eaLnBrk="1" latinLnBrk="0" hangingPunct="1"/>
            <a:r>
              <a:rPr lang="ar-SA" sz="2000" dirty="0">
                <a:solidFill>
                  <a:srgbClr val="155464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التعليق</a:t>
            </a:r>
          </a:p>
        </p:txBody>
      </p:sp>
      <p:sp>
        <p:nvSpPr>
          <p:cNvPr id="6" name="مربع نص 20">
            <a:extLst>
              <a:ext uri="{FF2B5EF4-FFF2-40B4-BE49-F238E27FC236}">
                <a16:creationId xmlns:a16="http://schemas.microsoft.com/office/drawing/2014/main" id="{9A6AD024-1F8D-CC36-7765-8F6E2BB05799}"/>
              </a:ext>
            </a:extLst>
          </p:cNvPr>
          <p:cNvSpPr txBox="1"/>
          <p:nvPr/>
        </p:nvSpPr>
        <p:spPr>
          <a:xfrm>
            <a:off x="1483327" y="5293227"/>
            <a:ext cx="1488034" cy="436729"/>
          </a:xfrm>
          <a:prstGeom prst="rect">
            <a:avLst/>
          </a:prstGeom>
          <a:noFill/>
        </p:spPr>
        <p:txBody>
          <a:bodyPr wrap="square" rtlCol="1" anchor="ctr" anchorCtr="0">
            <a:noAutofit/>
          </a:bodyPr>
          <a:lstStyle/>
          <a:p>
            <a:pPr marL="0" algn="ctr" defTabSz="914400" rtl="1" eaLnBrk="1" latinLnBrk="0" hangingPunct="1"/>
            <a:r>
              <a:rPr lang="ar-SA" sz="2000" dirty="0">
                <a:solidFill>
                  <a:srgbClr val="155464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التعليق</a:t>
            </a:r>
          </a:p>
        </p:txBody>
      </p:sp>
    </p:spTree>
    <p:extLst>
      <p:ext uri="{BB962C8B-B14F-4D97-AF65-F5344CB8AC3E}">
        <p14:creationId xmlns:p14="http://schemas.microsoft.com/office/powerpoint/2010/main" val="12759183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841A11-EAC7-8A79-D752-5057394DB5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15601BD-BB24-3C35-6F28-D254A72FC32E}"/>
              </a:ext>
            </a:extLst>
          </p:cNvPr>
          <p:cNvSpPr txBox="1"/>
          <p:nvPr/>
        </p:nvSpPr>
        <p:spPr>
          <a:xfrm>
            <a:off x="5928732" y="280235"/>
            <a:ext cx="555266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3200" dirty="0">
                <a:solidFill>
                  <a:srgbClr val="155464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صور و شواهد داعمة </a:t>
            </a:r>
          </a:p>
          <a:p>
            <a:pPr algn="r" rtl="1"/>
            <a:r>
              <a:rPr lang="ar-SA" sz="2000" dirty="0">
                <a:solidFill>
                  <a:srgbClr val="34BAA1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إضافة تعليق للصورة</a:t>
            </a:r>
            <a:endParaRPr lang="en-SA" sz="2000" dirty="0">
              <a:solidFill>
                <a:srgbClr val="34BAA1"/>
              </a:solidFill>
              <a:latin typeface="Neo Sans Arabic Medium" panose="020B0504030504040204" pitchFamily="34" charset="-78"/>
              <a:cs typeface="Neo Sans Arabic Medium" panose="020B0504030504040204" pitchFamily="34" charset="-78"/>
            </a:endParaRPr>
          </a:p>
        </p:txBody>
      </p:sp>
      <p:sp>
        <p:nvSpPr>
          <p:cNvPr id="8" name="مستطيل 7">
            <a:extLst>
              <a:ext uri="{FF2B5EF4-FFF2-40B4-BE49-F238E27FC236}">
                <a16:creationId xmlns:a16="http://schemas.microsoft.com/office/drawing/2014/main" id="{3BCF0EAC-F778-A6C5-B55B-EB3E9AE84E54}"/>
              </a:ext>
            </a:extLst>
          </p:cNvPr>
          <p:cNvSpPr/>
          <p:nvPr/>
        </p:nvSpPr>
        <p:spPr>
          <a:xfrm>
            <a:off x="8029434" y="1682085"/>
            <a:ext cx="3375546" cy="3493827"/>
          </a:xfrm>
          <a:prstGeom prst="rect">
            <a:avLst/>
          </a:prstGeom>
          <a:solidFill>
            <a:srgbClr val="59A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r>
              <a:rPr lang="ar-SA" sz="3200" dirty="0">
                <a:solidFill>
                  <a:schemeClr val="bg1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صورة</a:t>
            </a:r>
            <a:r>
              <a:rPr lang="ar-SA" dirty="0">
                <a:solidFill>
                  <a:schemeClr val="bg1"/>
                </a:solidFill>
                <a:latin typeface="Neo Sans Arabic" panose="020B0504030504040204" pitchFamily="34" charset="-78"/>
                <a:cs typeface="Neo Sans Arabic" panose="020B0504030504040204" pitchFamily="34" charset="-78"/>
              </a:rPr>
              <a:t> </a:t>
            </a:r>
          </a:p>
        </p:txBody>
      </p:sp>
      <p:sp>
        <p:nvSpPr>
          <p:cNvPr id="15" name="مستطيل 14">
            <a:extLst>
              <a:ext uri="{FF2B5EF4-FFF2-40B4-BE49-F238E27FC236}">
                <a16:creationId xmlns:a16="http://schemas.microsoft.com/office/drawing/2014/main" id="{BE07149E-C27C-18C7-07A7-54516ADB2DDD}"/>
              </a:ext>
            </a:extLst>
          </p:cNvPr>
          <p:cNvSpPr/>
          <p:nvPr/>
        </p:nvSpPr>
        <p:spPr>
          <a:xfrm>
            <a:off x="4374108" y="1682085"/>
            <a:ext cx="3375546" cy="3493827"/>
          </a:xfrm>
          <a:prstGeom prst="rect">
            <a:avLst/>
          </a:prstGeom>
          <a:solidFill>
            <a:srgbClr val="59A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eaLnBrk="1" latinLnBrk="0" hangingPunct="1"/>
            <a:r>
              <a:rPr lang="ar-SA" sz="3200" dirty="0">
                <a:solidFill>
                  <a:schemeClr val="bg1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صورة</a:t>
            </a:r>
            <a:r>
              <a:rPr lang="ar-SA" dirty="0">
                <a:latin typeface="Neo Sans Arabic" panose="020B0504030504040204" pitchFamily="34" charset="-78"/>
                <a:cs typeface="Neo Sans Arabic" panose="020B0504030504040204" pitchFamily="34" charset="-78"/>
              </a:rPr>
              <a:t> </a:t>
            </a:r>
            <a:endParaRPr lang="ar-SA" sz="3200" dirty="0">
              <a:solidFill>
                <a:srgbClr val="155464"/>
              </a:solidFill>
              <a:latin typeface="Neo Sans Arabic Medium" panose="020B0504030504040204" pitchFamily="34" charset="-78"/>
              <a:cs typeface="Neo Sans Arabic Medium" panose="020B0504030504040204" pitchFamily="34" charset="-78"/>
            </a:endParaRPr>
          </a:p>
        </p:txBody>
      </p:sp>
      <p:sp>
        <p:nvSpPr>
          <p:cNvPr id="16" name="مستطيل 15">
            <a:extLst>
              <a:ext uri="{FF2B5EF4-FFF2-40B4-BE49-F238E27FC236}">
                <a16:creationId xmlns:a16="http://schemas.microsoft.com/office/drawing/2014/main" id="{47387F58-B074-7D48-94D5-A1241147267B}"/>
              </a:ext>
            </a:extLst>
          </p:cNvPr>
          <p:cNvSpPr/>
          <p:nvPr/>
        </p:nvSpPr>
        <p:spPr>
          <a:xfrm>
            <a:off x="718782" y="1682085"/>
            <a:ext cx="3375546" cy="3493827"/>
          </a:xfrm>
          <a:prstGeom prst="rect">
            <a:avLst/>
          </a:prstGeom>
          <a:solidFill>
            <a:srgbClr val="59A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r>
              <a:rPr lang="ar-SA" sz="3200" dirty="0">
                <a:solidFill>
                  <a:schemeClr val="bg1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صورة</a:t>
            </a:r>
            <a:r>
              <a:rPr lang="ar-SA" dirty="0">
                <a:latin typeface="Neo Sans Arabic" panose="020B0504030504040204" pitchFamily="34" charset="-78"/>
                <a:cs typeface="Neo Sans Arabic" panose="020B0504030504040204" pitchFamily="34" charset="-78"/>
              </a:rPr>
              <a:t> </a:t>
            </a:r>
          </a:p>
        </p:txBody>
      </p:sp>
      <p:sp>
        <p:nvSpPr>
          <p:cNvPr id="4" name="مربع نص 20">
            <a:extLst>
              <a:ext uri="{FF2B5EF4-FFF2-40B4-BE49-F238E27FC236}">
                <a16:creationId xmlns:a16="http://schemas.microsoft.com/office/drawing/2014/main" id="{D5D8E37E-21F1-A5F2-E40D-5563269C0D66}"/>
              </a:ext>
            </a:extLst>
          </p:cNvPr>
          <p:cNvSpPr txBox="1"/>
          <p:nvPr/>
        </p:nvSpPr>
        <p:spPr>
          <a:xfrm>
            <a:off x="9058275" y="5293227"/>
            <a:ext cx="1488034" cy="436729"/>
          </a:xfrm>
          <a:prstGeom prst="rect">
            <a:avLst/>
          </a:prstGeom>
          <a:noFill/>
        </p:spPr>
        <p:txBody>
          <a:bodyPr wrap="square" rtlCol="1" anchor="ctr" anchorCtr="0">
            <a:noAutofit/>
          </a:bodyPr>
          <a:lstStyle/>
          <a:p>
            <a:pPr marL="0" algn="ctr" defTabSz="914400" rtl="1" eaLnBrk="1" latinLnBrk="0" hangingPunct="1"/>
            <a:r>
              <a:rPr lang="ar-SA" sz="2000" dirty="0">
                <a:solidFill>
                  <a:srgbClr val="155464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التعليق</a:t>
            </a:r>
          </a:p>
        </p:txBody>
      </p:sp>
      <p:sp>
        <p:nvSpPr>
          <p:cNvPr id="5" name="مربع نص 20">
            <a:extLst>
              <a:ext uri="{FF2B5EF4-FFF2-40B4-BE49-F238E27FC236}">
                <a16:creationId xmlns:a16="http://schemas.microsoft.com/office/drawing/2014/main" id="{5A3FBBE3-1D24-41DC-4057-14BFFB0D495D}"/>
              </a:ext>
            </a:extLst>
          </p:cNvPr>
          <p:cNvSpPr txBox="1"/>
          <p:nvPr/>
        </p:nvSpPr>
        <p:spPr>
          <a:xfrm>
            <a:off x="5270801" y="5293227"/>
            <a:ext cx="1488034" cy="436729"/>
          </a:xfrm>
          <a:prstGeom prst="rect">
            <a:avLst/>
          </a:prstGeom>
          <a:noFill/>
        </p:spPr>
        <p:txBody>
          <a:bodyPr wrap="square" rtlCol="1" anchor="ctr" anchorCtr="0">
            <a:noAutofit/>
          </a:bodyPr>
          <a:lstStyle/>
          <a:p>
            <a:pPr marL="0" algn="ctr" defTabSz="914400" rtl="1" eaLnBrk="1" latinLnBrk="0" hangingPunct="1"/>
            <a:r>
              <a:rPr lang="ar-SA" sz="2000" dirty="0">
                <a:solidFill>
                  <a:srgbClr val="155464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التعليق</a:t>
            </a:r>
          </a:p>
        </p:txBody>
      </p:sp>
      <p:sp>
        <p:nvSpPr>
          <p:cNvPr id="6" name="مربع نص 20">
            <a:extLst>
              <a:ext uri="{FF2B5EF4-FFF2-40B4-BE49-F238E27FC236}">
                <a16:creationId xmlns:a16="http://schemas.microsoft.com/office/drawing/2014/main" id="{65026EAA-8712-03F7-A156-B805FA87BD47}"/>
              </a:ext>
            </a:extLst>
          </p:cNvPr>
          <p:cNvSpPr txBox="1"/>
          <p:nvPr/>
        </p:nvSpPr>
        <p:spPr>
          <a:xfrm>
            <a:off x="1483327" y="5293227"/>
            <a:ext cx="1488034" cy="436729"/>
          </a:xfrm>
          <a:prstGeom prst="rect">
            <a:avLst/>
          </a:prstGeom>
          <a:noFill/>
        </p:spPr>
        <p:txBody>
          <a:bodyPr wrap="square" rtlCol="1" anchor="ctr" anchorCtr="0">
            <a:noAutofit/>
          </a:bodyPr>
          <a:lstStyle/>
          <a:p>
            <a:pPr marL="0" algn="ctr" defTabSz="914400" rtl="1" eaLnBrk="1" latinLnBrk="0" hangingPunct="1"/>
            <a:r>
              <a:rPr lang="ar-SA" sz="2000" dirty="0">
                <a:solidFill>
                  <a:srgbClr val="155464"/>
                </a:solidFill>
                <a:latin typeface="Neo Sans Arabic Medium" panose="020B0504030504040204" pitchFamily="34" charset="-78"/>
                <a:cs typeface="Neo Sans Arabic Medium" panose="020B0504030504040204" pitchFamily="34" charset="-78"/>
              </a:rPr>
              <a:t>التعليق</a:t>
            </a:r>
          </a:p>
        </p:txBody>
      </p:sp>
    </p:spTree>
    <p:extLst>
      <p:ext uri="{BB962C8B-B14F-4D97-AF65-F5344CB8AC3E}">
        <p14:creationId xmlns:p14="http://schemas.microsoft.com/office/powerpoint/2010/main" val="7389167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0534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493</TotalTime>
  <Words>208</Words>
  <Application>Microsoft Office PowerPoint</Application>
  <PresentationFormat>Widescreen</PresentationFormat>
  <Paragraphs>46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Aptos</vt:lpstr>
      <vt:lpstr>Arial</vt:lpstr>
      <vt:lpstr>Neo Sans Arabic</vt:lpstr>
      <vt:lpstr>Neo Sans Arabic Medium</vt:lpstr>
      <vt:lpstr>NeoSansArabic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Khansa Abunaji</dc:creator>
  <cp:lastModifiedBy>Sulaiman I. Alibrahim</cp:lastModifiedBy>
  <cp:revision>14</cp:revision>
  <dcterms:created xsi:type="dcterms:W3CDTF">2024-01-28T10:31:43Z</dcterms:created>
  <dcterms:modified xsi:type="dcterms:W3CDTF">2024-11-06T09:18:28Z</dcterms:modified>
</cp:coreProperties>
</file>