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4682" r:id="rId3"/>
    <p:sldId id="4685" r:id="rId4"/>
    <p:sldId id="4683" r:id="rId5"/>
    <p:sldId id="4687" r:id="rId6"/>
    <p:sldId id="4684" r:id="rId7"/>
    <p:sldId id="4688" r:id="rId8"/>
    <p:sldId id="273" r:id="rId9"/>
  </p:sldIdLst>
  <p:sldSz cx="12192000" cy="6858000"/>
  <p:notesSz cx="6858000" cy="9144000"/>
  <p:defaultTextStyle>
    <a:defPPr>
      <a:defRPr lang="en-S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5464"/>
    <a:srgbClr val="59A694"/>
    <a:srgbClr val="F2F2F2"/>
    <a:srgbClr val="0E4251"/>
    <a:srgbClr val="34BAA1"/>
    <a:srgbClr val="0A2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3" autoAdjust="0"/>
    <p:restoredTop sz="96327"/>
  </p:normalViewPr>
  <p:slideViewPr>
    <p:cSldViewPr snapToGrid="0">
      <p:cViewPr varScale="1">
        <p:scale>
          <a:sx n="105" d="100"/>
          <a:sy n="105" d="100"/>
        </p:scale>
        <p:origin x="124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AEFE86F-77F5-8029-0176-49352DED6D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53DDFF-5539-0BCE-078F-0F154CD278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4C902B-82A6-4971-BCB7-34BAFEE7512D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48C6D6-1EBE-D5A1-009F-2C0EFCB421C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93C8F1-9F6E-0D2C-CA61-732681C584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B0061-9E72-4021-8F2A-4FC762716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24640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19B0F-F099-476E-87C1-F2180C1EB417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E2592-359A-44CD-A749-C0936DD2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053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16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Rectangle 149">
            <a:extLst>
              <a:ext uri="{FF2B5EF4-FFF2-40B4-BE49-F238E27FC236}">
                <a16:creationId xmlns:a16="http://schemas.microsoft.com/office/drawing/2014/main" id="{D8AC2368-C6E2-26AC-D153-47AE35EFAAE7}"/>
              </a:ext>
            </a:extLst>
          </p:cNvPr>
          <p:cNvSpPr/>
          <p:nvPr userDrawn="1"/>
        </p:nvSpPr>
        <p:spPr>
          <a:xfrm>
            <a:off x="-58994" y="-68727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SA" dirty="0"/>
          </a:p>
        </p:txBody>
      </p:sp>
      <p:pic>
        <p:nvPicPr>
          <p:cNvPr id="151" name="Graphic 150">
            <a:extLst>
              <a:ext uri="{FF2B5EF4-FFF2-40B4-BE49-F238E27FC236}">
                <a16:creationId xmlns:a16="http://schemas.microsoft.com/office/drawing/2014/main" id="{4860E4E1-4F6D-75EA-0893-388E505D6A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929063" y="99152"/>
            <a:ext cx="12314972" cy="6927172"/>
          </a:xfrm>
          <a:prstGeom prst="rect">
            <a:avLst/>
          </a:prstGeom>
        </p:spPr>
      </p:pic>
      <p:grpSp>
        <p:nvGrpSpPr>
          <p:cNvPr id="152" name="Graphic 174">
            <a:extLst>
              <a:ext uri="{FF2B5EF4-FFF2-40B4-BE49-F238E27FC236}">
                <a16:creationId xmlns:a16="http://schemas.microsoft.com/office/drawing/2014/main" id="{CC237779-0B27-306E-A426-8457DC33AE20}"/>
              </a:ext>
            </a:extLst>
          </p:cNvPr>
          <p:cNvGrpSpPr/>
          <p:nvPr userDrawn="1"/>
        </p:nvGrpSpPr>
        <p:grpSpPr>
          <a:xfrm>
            <a:off x="9079044" y="455765"/>
            <a:ext cx="2607940" cy="1125421"/>
            <a:chOff x="9079044" y="455765"/>
            <a:chExt cx="2607940" cy="1125421"/>
          </a:xfrm>
          <a:solidFill>
            <a:schemeClr val="bg1"/>
          </a:solidFill>
        </p:grpSpPr>
        <p:sp>
          <p:nvSpPr>
            <p:cNvPr id="153" name="Freeform 176">
              <a:extLst>
                <a:ext uri="{FF2B5EF4-FFF2-40B4-BE49-F238E27FC236}">
                  <a16:creationId xmlns:a16="http://schemas.microsoft.com/office/drawing/2014/main" id="{541631BD-1567-F0AB-9846-4364DDD9FABB}"/>
                </a:ext>
              </a:extLst>
            </p:cNvPr>
            <p:cNvSpPr/>
            <p:nvPr/>
          </p:nvSpPr>
          <p:spPr>
            <a:xfrm>
              <a:off x="10886090" y="705310"/>
              <a:ext cx="361391" cy="466290"/>
            </a:xfrm>
            <a:custGeom>
              <a:avLst/>
              <a:gdLst>
                <a:gd name="connsiteX0" fmla="*/ 336593 w 361391"/>
                <a:gd name="connsiteY0" fmla="*/ 201225 h 466290"/>
                <a:gd name="connsiteX1" fmla="*/ 336438 w 361391"/>
                <a:gd name="connsiteY1" fmla="*/ 201109 h 466290"/>
                <a:gd name="connsiteX2" fmla="*/ 67347 w 361391"/>
                <a:gd name="connsiteY2" fmla="*/ 7061 h 466290"/>
                <a:gd name="connsiteX3" fmla="*/ 18960 w 361391"/>
                <a:gd name="connsiteY3" fmla="*/ 11008 h 466290"/>
                <a:gd name="connsiteX4" fmla="*/ 19099 w 361391"/>
                <a:gd name="connsiteY4" fmla="*/ 63843 h 466290"/>
                <a:gd name="connsiteX5" fmla="*/ 201492 w 361391"/>
                <a:gd name="connsiteY5" fmla="*/ 245049 h 466290"/>
                <a:gd name="connsiteX6" fmla="*/ 13589 w 361391"/>
                <a:gd name="connsiteY6" fmla="*/ 400104 h 466290"/>
                <a:gd name="connsiteX7" fmla="*/ 5058 w 361391"/>
                <a:gd name="connsiteY7" fmla="*/ 447689 h 466290"/>
                <a:gd name="connsiteX8" fmla="*/ 56185 w 361391"/>
                <a:gd name="connsiteY8" fmla="*/ 461221 h 466290"/>
                <a:gd name="connsiteX9" fmla="*/ 331633 w 361391"/>
                <a:gd name="connsiteY9" fmla="*/ 301320 h 466290"/>
                <a:gd name="connsiteX10" fmla="*/ 350083 w 361391"/>
                <a:gd name="connsiteY10" fmla="*/ 284638 h 466290"/>
                <a:gd name="connsiteX11" fmla="*/ 336593 w 361391"/>
                <a:gd name="connsiteY11" fmla="*/ 201225 h 46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391" h="466290">
                  <a:moveTo>
                    <a:pt x="336593" y="201225"/>
                  </a:moveTo>
                  <a:lnTo>
                    <a:pt x="336438" y="201109"/>
                  </a:lnTo>
                  <a:lnTo>
                    <a:pt x="67347" y="7061"/>
                  </a:lnTo>
                  <a:cubicBezTo>
                    <a:pt x="52700" y="-3525"/>
                    <a:pt x="32109" y="-2207"/>
                    <a:pt x="18960" y="11008"/>
                  </a:cubicBezTo>
                  <a:cubicBezTo>
                    <a:pt x="4391" y="25634"/>
                    <a:pt x="4461" y="49295"/>
                    <a:pt x="19099" y="63843"/>
                  </a:cubicBezTo>
                  <a:lnTo>
                    <a:pt x="201492" y="245049"/>
                  </a:lnTo>
                  <a:lnTo>
                    <a:pt x="13589" y="400104"/>
                  </a:lnTo>
                  <a:cubicBezTo>
                    <a:pt x="-289" y="411535"/>
                    <a:pt x="-4263" y="431643"/>
                    <a:pt x="5058" y="447689"/>
                  </a:cubicBezTo>
                  <a:cubicBezTo>
                    <a:pt x="15436" y="465533"/>
                    <a:pt x="38325" y="471598"/>
                    <a:pt x="56185" y="461221"/>
                  </a:cubicBezTo>
                  <a:lnTo>
                    <a:pt x="331633" y="301320"/>
                  </a:lnTo>
                  <a:cubicBezTo>
                    <a:pt x="338580" y="297248"/>
                    <a:pt x="345069" y="291571"/>
                    <a:pt x="350083" y="284638"/>
                  </a:cubicBezTo>
                  <a:cubicBezTo>
                    <a:pt x="369401" y="257876"/>
                    <a:pt x="363363" y="220535"/>
                    <a:pt x="336593" y="20122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4" name="Freeform 177">
              <a:extLst>
                <a:ext uri="{FF2B5EF4-FFF2-40B4-BE49-F238E27FC236}">
                  <a16:creationId xmlns:a16="http://schemas.microsoft.com/office/drawing/2014/main" id="{C8D105C3-DFEF-4B70-EE8A-04B1C508CDD9}"/>
                </a:ext>
              </a:extLst>
            </p:cNvPr>
            <p:cNvSpPr/>
            <p:nvPr/>
          </p:nvSpPr>
          <p:spPr>
            <a:xfrm>
              <a:off x="11290519" y="999433"/>
              <a:ext cx="381688" cy="581753"/>
            </a:xfrm>
            <a:custGeom>
              <a:avLst/>
              <a:gdLst>
                <a:gd name="connsiteX0" fmla="*/ 363303 w 381688"/>
                <a:gd name="connsiteY0" fmla="*/ 172121 h 581753"/>
                <a:gd name="connsiteX1" fmla="*/ 85782 w 381688"/>
                <a:gd name="connsiteY1" fmla="*/ 8389 h 581753"/>
                <a:gd name="connsiteX2" fmla="*/ 52384 w 381688"/>
                <a:gd name="connsiteY2" fmla="*/ 60 h 581753"/>
                <a:gd name="connsiteX3" fmla="*/ 0 w 381688"/>
                <a:gd name="connsiteY3" fmla="*/ 57719 h 581753"/>
                <a:gd name="connsiteX4" fmla="*/ 435 w 381688"/>
                <a:gd name="connsiteY4" fmla="*/ 546095 h 581753"/>
                <a:gd name="connsiteX5" fmla="*/ 35323 w 381688"/>
                <a:gd name="connsiteY5" fmla="*/ 581676 h 581753"/>
                <a:gd name="connsiteX6" fmla="*/ 74978 w 381688"/>
                <a:gd name="connsiteY6" fmla="*/ 546848 h 581753"/>
                <a:gd name="connsiteX7" fmla="*/ 112902 w 381688"/>
                <a:gd name="connsiteY7" fmla="*/ 154371 h 581753"/>
                <a:gd name="connsiteX8" fmla="*/ 330719 w 381688"/>
                <a:gd name="connsiteY8" fmla="*/ 239110 h 581753"/>
                <a:gd name="connsiteX9" fmla="*/ 376490 w 381688"/>
                <a:gd name="connsiteY9" fmla="*/ 223290 h 581753"/>
                <a:gd name="connsiteX10" fmla="*/ 363303 w 381688"/>
                <a:gd name="connsiteY10" fmla="*/ 172121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688" h="581753">
                  <a:moveTo>
                    <a:pt x="363303" y="172121"/>
                  </a:moveTo>
                  <a:lnTo>
                    <a:pt x="85782" y="8389"/>
                  </a:lnTo>
                  <a:cubicBezTo>
                    <a:pt x="76018" y="2611"/>
                    <a:pt x="64562" y="-475"/>
                    <a:pt x="52384" y="60"/>
                  </a:cubicBezTo>
                  <a:cubicBezTo>
                    <a:pt x="19032" y="1525"/>
                    <a:pt x="0" y="22417"/>
                    <a:pt x="0" y="57719"/>
                  </a:cubicBezTo>
                  <a:cubicBezTo>
                    <a:pt x="0" y="179815"/>
                    <a:pt x="435" y="421928"/>
                    <a:pt x="435" y="546095"/>
                  </a:cubicBezTo>
                  <a:cubicBezTo>
                    <a:pt x="435" y="564823"/>
                    <a:pt x="16183" y="580442"/>
                    <a:pt x="35323" y="581676"/>
                  </a:cubicBezTo>
                  <a:cubicBezTo>
                    <a:pt x="55908" y="582994"/>
                    <a:pt x="73650" y="567398"/>
                    <a:pt x="74978" y="546848"/>
                  </a:cubicBezTo>
                  <a:lnTo>
                    <a:pt x="112902" y="154371"/>
                  </a:lnTo>
                  <a:lnTo>
                    <a:pt x="330719" y="239110"/>
                  </a:lnTo>
                  <a:cubicBezTo>
                    <a:pt x="347500" y="245663"/>
                    <a:pt x="367036" y="239289"/>
                    <a:pt x="376490" y="223290"/>
                  </a:cubicBezTo>
                  <a:cubicBezTo>
                    <a:pt x="386983" y="205523"/>
                    <a:pt x="381093" y="182615"/>
                    <a:pt x="363303" y="17212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5" name="Freeform 178">
              <a:extLst>
                <a:ext uri="{FF2B5EF4-FFF2-40B4-BE49-F238E27FC236}">
                  <a16:creationId xmlns:a16="http://schemas.microsoft.com/office/drawing/2014/main" id="{7E9C49E7-F8B8-AC10-DE1F-55D0C11FDEED}"/>
                </a:ext>
              </a:extLst>
            </p:cNvPr>
            <p:cNvSpPr/>
            <p:nvPr/>
          </p:nvSpPr>
          <p:spPr>
            <a:xfrm>
              <a:off x="11290947" y="455765"/>
              <a:ext cx="396037" cy="451975"/>
            </a:xfrm>
            <a:custGeom>
              <a:avLst/>
              <a:gdLst>
                <a:gd name="connsiteX0" fmla="*/ 394677 w 396037"/>
                <a:gd name="connsiteY0" fmla="*/ 268424 h 451975"/>
                <a:gd name="connsiteX1" fmla="*/ 348681 w 396037"/>
                <a:gd name="connsiteY1" fmla="*/ 242359 h 451975"/>
                <a:gd name="connsiteX2" fmla="*/ 110901 w 396037"/>
                <a:gd name="connsiteY2" fmla="*/ 307982 h 451975"/>
                <a:gd name="connsiteX3" fmla="*/ 74257 w 396037"/>
                <a:gd name="connsiteY3" fmla="*/ 31289 h 451975"/>
                <a:gd name="connsiteX4" fmla="*/ 36776 w 396037"/>
                <a:gd name="connsiteY4" fmla="*/ 5 h 451975"/>
                <a:gd name="connsiteX5" fmla="*/ 1 w 396037"/>
                <a:gd name="connsiteY5" fmla="*/ 37943 h 451975"/>
                <a:gd name="connsiteX6" fmla="*/ 1 w 396037"/>
                <a:gd name="connsiteY6" fmla="*/ 393800 h 451975"/>
                <a:gd name="connsiteX7" fmla="*/ 79388 w 396037"/>
                <a:gd name="connsiteY7" fmla="*/ 447620 h 451975"/>
                <a:gd name="connsiteX8" fmla="*/ 374239 w 396037"/>
                <a:gd name="connsiteY8" fmla="*/ 312317 h 451975"/>
                <a:gd name="connsiteX9" fmla="*/ 394677 w 396037"/>
                <a:gd name="connsiteY9" fmla="*/ 268424 h 45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037" h="451975">
                  <a:moveTo>
                    <a:pt x="394677" y="268424"/>
                  </a:moveTo>
                  <a:cubicBezTo>
                    <a:pt x="389181" y="248532"/>
                    <a:pt x="368589" y="236860"/>
                    <a:pt x="348681" y="242359"/>
                  </a:cubicBezTo>
                  <a:lnTo>
                    <a:pt x="110901" y="307982"/>
                  </a:lnTo>
                  <a:lnTo>
                    <a:pt x="74257" y="31289"/>
                  </a:lnTo>
                  <a:cubicBezTo>
                    <a:pt x="71323" y="13305"/>
                    <a:pt x="55552" y="-290"/>
                    <a:pt x="36776" y="5"/>
                  </a:cubicBezTo>
                  <a:cubicBezTo>
                    <a:pt x="16138" y="338"/>
                    <a:pt x="-162" y="17322"/>
                    <a:pt x="1" y="37943"/>
                  </a:cubicBezTo>
                  <a:cubicBezTo>
                    <a:pt x="722" y="126901"/>
                    <a:pt x="1" y="304834"/>
                    <a:pt x="1" y="393800"/>
                  </a:cubicBezTo>
                  <a:cubicBezTo>
                    <a:pt x="1" y="442215"/>
                    <a:pt x="49342" y="461401"/>
                    <a:pt x="79388" y="447620"/>
                  </a:cubicBezTo>
                  <a:lnTo>
                    <a:pt x="374239" y="312317"/>
                  </a:lnTo>
                  <a:cubicBezTo>
                    <a:pt x="390632" y="304826"/>
                    <a:pt x="399636" y="286345"/>
                    <a:pt x="394677" y="26842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6" name="Freeform 179">
              <a:extLst>
                <a:ext uri="{FF2B5EF4-FFF2-40B4-BE49-F238E27FC236}">
                  <a16:creationId xmlns:a16="http://schemas.microsoft.com/office/drawing/2014/main" id="{FEEEB9A8-9F74-73B1-5B61-8A42FAE352CB}"/>
                </a:ext>
              </a:extLst>
            </p:cNvPr>
            <p:cNvSpPr/>
            <p:nvPr/>
          </p:nvSpPr>
          <p:spPr>
            <a:xfrm>
              <a:off x="9093653" y="719028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26"/>
                    <a:pt x="22789" y="2133"/>
                    <a:pt x="21803" y="1280"/>
                  </a:cubicBezTo>
                  <a:cubicBezTo>
                    <a:pt x="20817" y="427"/>
                    <a:pt x="19661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7" name="Freeform 180">
              <a:extLst>
                <a:ext uri="{FF2B5EF4-FFF2-40B4-BE49-F238E27FC236}">
                  <a16:creationId xmlns:a16="http://schemas.microsoft.com/office/drawing/2014/main" id="{F2CA9179-DFB6-A502-10BB-AFEFAC172AC1}"/>
                </a:ext>
              </a:extLst>
            </p:cNvPr>
            <p:cNvSpPr/>
            <p:nvPr/>
          </p:nvSpPr>
          <p:spPr>
            <a:xfrm>
              <a:off x="9079044" y="708581"/>
              <a:ext cx="452897" cy="154574"/>
            </a:xfrm>
            <a:custGeom>
              <a:avLst/>
              <a:gdLst>
                <a:gd name="connsiteX0" fmla="*/ 11744 w 452897"/>
                <a:gd name="connsiteY0" fmla="*/ 137622 h 154574"/>
                <a:gd name="connsiteX1" fmla="*/ 24474 w 452897"/>
                <a:gd name="connsiteY1" fmla="*/ 144819 h 154574"/>
                <a:gd name="connsiteX2" fmla="*/ 40067 w 452897"/>
                <a:gd name="connsiteY2" fmla="*/ 147091 h 154574"/>
                <a:gd name="connsiteX3" fmla="*/ 42628 w 452897"/>
                <a:gd name="connsiteY3" fmla="*/ 147091 h 154574"/>
                <a:gd name="connsiteX4" fmla="*/ 56149 w 452897"/>
                <a:gd name="connsiteY4" fmla="*/ 145013 h 154574"/>
                <a:gd name="connsiteX5" fmla="*/ 66705 w 452897"/>
                <a:gd name="connsiteY5" fmla="*/ 139003 h 154574"/>
                <a:gd name="connsiteX6" fmla="*/ 76570 w 452897"/>
                <a:gd name="connsiteY6" fmla="*/ 147487 h 154574"/>
                <a:gd name="connsiteX7" fmla="*/ 93343 w 452897"/>
                <a:gd name="connsiteY7" fmla="*/ 150046 h 154574"/>
                <a:gd name="connsiteX8" fmla="*/ 106368 w 452897"/>
                <a:gd name="connsiteY8" fmla="*/ 150046 h 154574"/>
                <a:gd name="connsiteX9" fmla="*/ 113175 w 452897"/>
                <a:gd name="connsiteY9" fmla="*/ 149751 h 154574"/>
                <a:gd name="connsiteX10" fmla="*/ 120479 w 452897"/>
                <a:gd name="connsiteY10" fmla="*/ 148665 h 154574"/>
                <a:gd name="connsiteX11" fmla="*/ 127487 w 452897"/>
                <a:gd name="connsiteY11" fmla="*/ 146595 h 154574"/>
                <a:gd name="connsiteX12" fmla="*/ 133603 w 452897"/>
                <a:gd name="connsiteY12" fmla="*/ 143345 h 154574"/>
                <a:gd name="connsiteX13" fmla="*/ 146434 w 452897"/>
                <a:gd name="connsiteY13" fmla="*/ 148766 h 154574"/>
                <a:gd name="connsiteX14" fmla="*/ 161623 w 452897"/>
                <a:gd name="connsiteY14" fmla="*/ 150046 h 154574"/>
                <a:gd name="connsiteX15" fmla="*/ 167740 w 452897"/>
                <a:gd name="connsiteY15" fmla="*/ 150046 h 154574"/>
                <a:gd name="connsiteX16" fmla="*/ 180570 w 452897"/>
                <a:gd name="connsiteY16" fmla="*/ 148665 h 154574"/>
                <a:gd name="connsiteX17" fmla="*/ 190830 w 452897"/>
                <a:gd name="connsiteY17" fmla="*/ 143345 h 154574"/>
                <a:gd name="connsiteX18" fmla="*/ 204941 w 452897"/>
                <a:gd name="connsiteY18" fmla="*/ 151821 h 154574"/>
                <a:gd name="connsiteX19" fmla="*/ 224376 w 452897"/>
                <a:gd name="connsiteY19" fmla="*/ 154574 h 154574"/>
                <a:gd name="connsiteX20" fmla="*/ 242430 w 452897"/>
                <a:gd name="connsiteY20" fmla="*/ 151821 h 154574"/>
                <a:gd name="connsiteX21" fmla="*/ 255555 w 452897"/>
                <a:gd name="connsiteY21" fmla="*/ 143345 h 154574"/>
                <a:gd name="connsiteX22" fmla="*/ 267198 w 452897"/>
                <a:gd name="connsiteY22" fmla="*/ 148471 h 154574"/>
                <a:gd name="connsiteX23" fmla="*/ 280424 w 452897"/>
                <a:gd name="connsiteY23" fmla="*/ 150046 h 154574"/>
                <a:gd name="connsiteX24" fmla="*/ 288310 w 452897"/>
                <a:gd name="connsiteY24" fmla="*/ 150046 h 154574"/>
                <a:gd name="connsiteX25" fmla="*/ 295117 w 452897"/>
                <a:gd name="connsiteY25" fmla="*/ 149751 h 154574"/>
                <a:gd name="connsiteX26" fmla="*/ 302421 w 452897"/>
                <a:gd name="connsiteY26" fmla="*/ 148665 h 154574"/>
                <a:gd name="connsiteX27" fmla="*/ 309429 w 452897"/>
                <a:gd name="connsiteY27" fmla="*/ 146594 h 154574"/>
                <a:gd name="connsiteX28" fmla="*/ 315545 w 452897"/>
                <a:gd name="connsiteY28" fmla="*/ 143345 h 154574"/>
                <a:gd name="connsiteX29" fmla="*/ 328376 w 452897"/>
                <a:gd name="connsiteY29" fmla="*/ 148766 h 154574"/>
                <a:gd name="connsiteX30" fmla="*/ 343573 w 452897"/>
                <a:gd name="connsiteY30" fmla="*/ 150046 h 154574"/>
                <a:gd name="connsiteX31" fmla="*/ 349883 w 452897"/>
                <a:gd name="connsiteY31" fmla="*/ 150046 h 154574"/>
                <a:gd name="connsiteX32" fmla="*/ 356690 w 452897"/>
                <a:gd name="connsiteY32" fmla="*/ 149751 h 154574"/>
                <a:gd name="connsiteX33" fmla="*/ 363994 w 452897"/>
                <a:gd name="connsiteY33" fmla="*/ 148665 h 154574"/>
                <a:gd name="connsiteX34" fmla="*/ 370995 w 452897"/>
                <a:gd name="connsiteY34" fmla="*/ 146594 h 154574"/>
                <a:gd name="connsiteX35" fmla="*/ 377111 w 452897"/>
                <a:gd name="connsiteY35" fmla="*/ 143345 h 154574"/>
                <a:gd name="connsiteX36" fmla="*/ 389942 w 452897"/>
                <a:gd name="connsiteY36" fmla="*/ 148766 h 154574"/>
                <a:gd name="connsiteX37" fmla="*/ 405139 w 452897"/>
                <a:gd name="connsiteY37" fmla="*/ 150046 h 154574"/>
                <a:gd name="connsiteX38" fmla="*/ 414810 w 452897"/>
                <a:gd name="connsiteY38" fmla="*/ 150046 h 154574"/>
                <a:gd name="connsiteX39" fmla="*/ 423589 w 452897"/>
                <a:gd name="connsiteY39" fmla="*/ 149945 h 154574"/>
                <a:gd name="connsiteX40" fmla="*/ 432965 w 452897"/>
                <a:gd name="connsiteY40" fmla="*/ 149549 h 154574"/>
                <a:gd name="connsiteX41" fmla="*/ 441348 w 452897"/>
                <a:gd name="connsiteY41" fmla="*/ 148859 h 154574"/>
                <a:gd name="connsiteX42" fmla="*/ 447371 w 452897"/>
                <a:gd name="connsiteY42" fmla="*/ 147874 h 154574"/>
                <a:gd name="connsiteX43" fmla="*/ 450623 w 452897"/>
                <a:gd name="connsiteY43" fmla="*/ 145508 h 154574"/>
                <a:gd name="connsiteX44" fmla="*/ 451911 w 452897"/>
                <a:gd name="connsiteY44" fmla="*/ 142158 h 154574"/>
                <a:gd name="connsiteX45" fmla="*/ 452703 w 452897"/>
                <a:gd name="connsiteY45" fmla="*/ 130425 h 154574"/>
                <a:gd name="connsiteX46" fmla="*/ 452898 w 452897"/>
                <a:gd name="connsiteY46" fmla="*/ 118691 h 154574"/>
                <a:gd name="connsiteX47" fmla="*/ 452898 w 452897"/>
                <a:gd name="connsiteY47" fmla="*/ 4133 h 154574"/>
                <a:gd name="connsiteX48" fmla="*/ 451811 w 452897"/>
                <a:gd name="connsiteY48" fmla="*/ 1179 h 154574"/>
                <a:gd name="connsiteX49" fmla="*/ 449141 w 452897"/>
                <a:gd name="connsiteY49" fmla="*/ 0 h 154574"/>
                <a:gd name="connsiteX50" fmla="*/ 431188 w 452897"/>
                <a:gd name="connsiteY50" fmla="*/ 0 h 154574"/>
                <a:gd name="connsiteX51" fmla="*/ 428425 w 452897"/>
                <a:gd name="connsiteY51" fmla="*/ 1179 h 154574"/>
                <a:gd name="connsiteX52" fmla="*/ 427238 w 452897"/>
                <a:gd name="connsiteY52" fmla="*/ 4133 h 154574"/>
                <a:gd name="connsiteX53" fmla="*/ 427238 w 452897"/>
                <a:gd name="connsiteY53" fmla="*/ 118303 h 154574"/>
                <a:gd name="connsiteX54" fmla="*/ 425763 w 452897"/>
                <a:gd name="connsiteY54" fmla="*/ 123918 h 154574"/>
                <a:gd name="connsiteX55" fmla="*/ 419546 w 452897"/>
                <a:gd name="connsiteY55" fmla="*/ 124802 h 154574"/>
                <a:gd name="connsiteX56" fmla="*/ 402765 w 452897"/>
                <a:gd name="connsiteY56" fmla="*/ 124802 h 154574"/>
                <a:gd name="connsiteX57" fmla="*/ 399513 w 452897"/>
                <a:gd name="connsiteY57" fmla="*/ 124709 h 154574"/>
                <a:gd name="connsiteX58" fmla="*/ 395663 w 452897"/>
                <a:gd name="connsiteY58" fmla="*/ 124213 h 154574"/>
                <a:gd name="connsiteX59" fmla="*/ 392116 w 452897"/>
                <a:gd name="connsiteY59" fmla="*/ 123135 h 154574"/>
                <a:gd name="connsiteX60" fmla="*/ 389942 w 452897"/>
                <a:gd name="connsiteY60" fmla="*/ 121452 h 154574"/>
                <a:gd name="connsiteX61" fmla="*/ 389942 w 452897"/>
                <a:gd name="connsiteY61" fmla="*/ 69004 h 154574"/>
                <a:gd name="connsiteX62" fmla="*/ 388856 w 452897"/>
                <a:gd name="connsiteY62" fmla="*/ 66344 h 154574"/>
                <a:gd name="connsiteX63" fmla="*/ 386193 w 452897"/>
                <a:gd name="connsiteY63" fmla="*/ 65258 h 154574"/>
                <a:gd name="connsiteX64" fmla="*/ 369025 w 452897"/>
                <a:gd name="connsiteY64" fmla="*/ 65258 h 154574"/>
                <a:gd name="connsiteX65" fmla="*/ 366161 w 452897"/>
                <a:gd name="connsiteY65" fmla="*/ 66344 h 154574"/>
                <a:gd name="connsiteX66" fmla="*/ 365082 w 452897"/>
                <a:gd name="connsiteY66" fmla="*/ 69004 h 154574"/>
                <a:gd name="connsiteX67" fmla="*/ 365082 w 452897"/>
                <a:gd name="connsiteY67" fmla="*/ 118101 h 154574"/>
                <a:gd name="connsiteX68" fmla="*/ 363894 w 452897"/>
                <a:gd name="connsiteY68" fmla="*/ 121746 h 154574"/>
                <a:gd name="connsiteX69" fmla="*/ 361030 w 452897"/>
                <a:gd name="connsiteY69" fmla="*/ 123724 h 154574"/>
                <a:gd name="connsiteX70" fmla="*/ 357382 w 452897"/>
                <a:gd name="connsiteY70" fmla="*/ 124608 h 154574"/>
                <a:gd name="connsiteX71" fmla="*/ 353633 w 452897"/>
                <a:gd name="connsiteY71" fmla="*/ 124802 h 154574"/>
                <a:gd name="connsiteX72" fmla="*/ 341207 w 452897"/>
                <a:gd name="connsiteY72" fmla="*/ 124802 h 154574"/>
                <a:gd name="connsiteX73" fmla="*/ 337947 w 452897"/>
                <a:gd name="connsiteY73" fmla="*/ 124709 h 154574"/>
                <a:gd name="connsiteX74" fmla="*/ 334097 w 452897"/>
                <a:gd name="connsiteY74" fmla="*/ 124212 h 154574"/>
                <a:gd name="connsiteX75" fmla="*/ 330542 w 452897"/>
                <a:gd name="connsiteY75" fmla="*/ 123134 h 154574"/>
                <a:gd name="connsiteX76" fmla="*/ 328376 w 452897"/>
                <a:gd name="connsiteY76" fmla="*/ 121451 h 154574"/>
                <a:gd name="connsiteX77" fmla="*/ 328376 w 452897"/>
                <a:gd name="connsiteY77" fmla="*/ 69004 h 154574"/>
                <a:gd name="connsiteX78" fmla="*/ 327290 w 452897"/>
                <a:gd name="connsiteY78" fmla="*/ 66344 h 154574"/>
                <a:gd name="connsiteX79" fmla="*/ 324627 w 452897"/>
                <a:gd name="connsiteY79" fmla="*/ 65258 h 154574"/>
                <a:gd name="connsiteX80" fmla="*/ 307458 w 452897"/>
                <a:gd name="connsiteY80" fmla="*/ 65258 h 154574"/>
                <a:gd name="connsiteX81" fmla="*/ 304594 w 452897"/>
                <a:gd name="connsiteY81" fmla="*/ 66344 h 154574"/>
                <a:gd name="connsiteX82" fmla="*/ 303508 w 452897"/>
                <a:gd name="connsiteY82" fmla="*/ 69004 h 154574"/>
                <a:gd name="connsiteX83" fmla="*/ 303508 w 452897"/>
                <a:gd name="connsiteY83" fmla="*/ 118101 h 154574"/>
                <a:gd name="connsiteX84" fmla="*/ 302328 w 452897"/>
                <a:gd name="connsiteY84" fmla="*/ 121746 h 154574"/>
                <a:gd name="connsiteX85" fmla="*/ 299464 w 452897"/>
                <a:gd name="connsiteY85" fmla="*/ 123724 h 154574"/>
                <a:gd name="connsiteX86" fmla="*/ 295816 w 452897"/>
                <a:gd name="connsiteY86" fmla="*/ 124608 h 154574"/>
                <a:gd name="connsiteX87" fmla="*/ 292067 w 452897"/>
                <a:gd name="connsiteY87" fmla="*/ 124801 h 154574"/>
                <a:gd name="connsiteX88" fmla="*/ 279827 w 452897"/>
                <a:gd name="connsiteY88" fmla="*/ 124801 h 154574"/>
                <a:gd name="connsiteX89" fmla="*/ 276676 w 452897"/>
                <a:gd name="connsiteY89" fmla="*/ 124507 h 154574"/>
                <a:gd name="connsiteX90" fmla="*/ 272919 w 452897"/>
                <a:gd name="connsiteY90" fmla="*/ 123522 h 154574"/>
                <a:gd name="connsiteX91" fmla="*/ 269666 w 452897"/>
                <a:gd name="connsiteY91" fmla="*/ 121653 h 154574"/>
                <a:gd name="connsiteX92" fmla="*/ 267796 w 452897"/>
                <a:gd name="connsiteY92" fmla="*/ 118497 h 154574"/>
                <a:gd name="connsiteX93" fmla="*/ 268184 w 452897"/>
                <a:gd name="connsiteY93" fmla="*/ 114449 h 154574"/>
                <a:gd name="connsiteX94" fmla="*/ 268184 w 452897"/>
                <a:gd name="connsiteY94" fmla="*/ 98776 h 154574"/>
                <a:gd name="connsiteX95" fmla="*/ 256541 w 452897"/>
                <a:gd name="connsiteY95" fmla="*/ 65948 h 154574"/>
                <a:gd name="connsiteX96" fmla="*/ 224773 w 452897"/>
                <a:gd name="connsiteY96" fmla="*/ 55006 h 154574"/>
                <a:gd name="connsiteX97" fmla="*/ 192406 w 452897"/>
                <a:gd name="connsiteY97" fmla="*/ 66150 h 154574"/>
                <a:gd name="connsiteX98" fmla="*/ 180368 w 452897"/>
                <a:gd name="connsiteY98" fmla="*/ 98977 h 154574"/>
                <a:gd name="connsiteX99" fmla="*/ 180368 w 452897"/>
                <a:gd name="connsiteY99" fmla="*/ 115534 h 154574"/>
                <a:gd name="connsiteX100" fmla="*/ 179778 w 452897"/>
                <a:gd name="connsiteY100" fmla="*/ 120273 h 154574"/>
                <a:gd name="connsiteX101" fmla="*/ 178202 w 452897"/>
                <a:gd name="connsiteY101" fmla="*/ 122832 h 154574"/>
                <a:gd name="connsiteX102" fmla="*/ 175338 w 452897"/>
                <a:gd name="connsiteY102" fmla="*/ 124212 h 154574"/>
                <a:gd name="connsiteX103" fmla="*/ 171791 w 452897"/>
                <a:gd name="connsiteY103" fmla="*/ 124709 h 154574"/>
                <a:gd name="connsiteX104" fmla="*/ 168531 w 452897"/>
                <a:gd name="connsiteY104" fmla="*/ 124802 h 154574"/>
                <a:gd name="connsiteX105" fmla="*/ 159255 w 452897"/>
                <a:gd name="connsiteY105" fmla="*/ 124802 h 154574"/>
                <a:gd name="connsiteX106" fmla="*/ 156003 w 452897"/>
                <a:gd name="connsiteY106" fmla="*/ 124709 h 154574"/>
                <a:gd name="connsiteX107" fmla="*/ 152153 w 452897"/>
                <a:gd name="connsiteY107" fmla="*/ 124212 h 154574"/>
                <a:gd name="connsiteX108" fmla="*/ 148598 w 452897"/>
                <a:gd name="connsiteY108" fmla="*/ 123134 h 154574"/>
                <a:gd name="connsiteX109" fmla="*/ 146433 w 452897"/>
                <a:gd name="connsiteY109" fmla="*/ 121451 h 154574"/>
                <a:gd name="connsiteX110" fmla="*/ 146433 w 452897"/>
                <a:gd name="connsiteY110" fmla="*/ 69004 h 154574"/>
                <a:gd name="connsiteX111" fmla="*/ 145338 w 452897"/>
                <a:gd name="connsiteY111" fmla="*/ 66344 h 154574"/>
                <a:gd name="connsiteX112" fmla="*/ 142676 w 452897"/>
                <a:gd name="connsiteY112" fmla="*/ 65258 h 154574"/>
                <a:gd name="connsiteX113" fmla="*/ 125515 w 452897"/>
                <a:gd name="connsiteY113" fmla="*/ 65258 h 154574"/>
                <a:gd name="connsiteX114" fmla="*/ 122651 w 452897"/>
                <a:gd name="connsiteY114" fmla="*/ 66344 h 154574"/>
                <a:gd name="connsiteX115" fmla="*/ 121564 w 452897"/>
                <a:gd name="connsiteY115" fmla="*/ 69004 h 154574"/>
                <a:gd name="connsiteX116" fmla="*/ 121564 w 452897"/>
                <a:gd name="connsiteY116" fmla="*/ 118101 h 154574"/>
                <a:gd name="connsiteX117" fmla="*/ 120384 w 452897"/>
                <a:gd name="connsiteY117" fmla="*/ 121746 h 154574"/>
                <a:gd name="connsiteX118" fmla="*/ 117520 w 452897"/>
                <a:gd name="connsiteY118" fmla="*/ 123724 h 154574"/>
                <a:gd name="connsiteX119" fmla="*/ 113864 w 452897"/>
                <a:gd name="connsiteY119" fmla="*/ 124608 h 154574"/>
                <a:gd name="connsiteX120" fmla="*/ 110123 w 452897"/>
                <a:gd name="connsiteY120" fmla="*/ 124801 h 154574"/>
                <a:gd name="connsiteX121" fmla="*/ 97099 w 452897"/>
                <a:gd name="connsiteY121" fmla="*/ 124801 h 154574"/>
                <a:gd name="connsiteX122" fmla="*/ 87622 w 452897"/>
                <a:gd name="connsiteY122" fmla="*/ 122832 h 154574"/>
                <a:gd name="connsiteX123" fmla="*/ 84665 w 452897"/>
                <a:gd name="connsiteY123" fmla="*/ 114355 h 154574"/>
                <a:gd name="connsiteX124" fmla="*/ 84665 w 452897"/>
                <a:gd name="connsiteY124" fmla="*/ 60333 h 154574"/>
                <a:gd name="connsiteX125" fmla="*/ 84067 w 452897"/>
                <a:gd name="connsiteY125" fmla="*/ 57961 h 154574"/>
                <a:gd name="connsiteX126" fmla="*/ 81312 w 452897"/>
                <a:gd name="connsiteY126" fmla="*/ 56588 h 154574"/>
                <a:gd name="connsiteX127" fmla="*/ 68776 w 452897"/>
                <a:gd name="connsiteY127" fmla="*/ 54408 h 154574"/>
                <a:gd name="connsiteX128" fmla="*/ 53090 w 452897"/>
                <a:gd name="connsiteY128" fmla="*/ 53625 h 154574"/>
                <a:gd name="connsiteX129" fmla="*/ 13521 w 452897"/>
                <a:gd name="connsiteY129" fmla="*/ 66545 h 154574"/>
                <a:gd name="connsiteX130" fmla="*/ 0 w 452897"/>
                <a:gd name="connsiteY130" fmla="*/ 102723 h 154574"/>
                <a:gd name="connsiteX131" fmla="*/ 0 w 452897"/>
                <a:gd name="connsiteY131" fmla="*/ 106670 h 154574"/>
                <a:gd name="connsiteX132" fmla="*/ 3159 w 452897"/>
                <a:gd name="connsiteY132" fmla="*/ 125003 h 154574"/>
                <a:gd name="connsiteX133" fmla="*/ 11743 w 452897"/>
                <a:gd name="connsiteY133" fmla="*/ 137621 h 154574"/>
                <a:gd name="connsiteX134" fmla="*/ 205235 w 452897"/>
                <a:gd name="connsiteY134" fmla="*/ 100668 h 154574"/>
                <a:gd name="connsiteX135" fmla="*/ 209776 w 452897"/>
                <a:gd name="connsiteY135" fmla="*/ 83289 h 154574"/>
                <a:gd name="connsiteX136" fmla="*/ 224376 w 452897"/>
                <a:gd name="connsiteY136" fmla="*/ 77883 h 154574"/>
                <a:gd name="connsiteX137" fmla="*/ 238882 w 452897"/>
                <a:gd name="connsiteY137" fmla="*/ 83289 h 154574"/>
                <a:gd name="connsiteX138" fmla="*/ 243322 w 452897"/>
                <a:gd name="connsiteY138" fmla="*/ 100668 h 154574"/>
                <a:gd name="connsiteX139" fmla="*/ 243322 w 452897"/>
                <a:gd name="connsiteY139" fmla="*/ 109113 h 154574"/>
                <a:gd name="connsiteX140" fmla="*/ 238781 w 452897"/>
                <a:gd name="connsiteY140" fmla="*/ 125911 h 154574"/>
                <a:gd name="connsiteX141" fmla="*/ 224376 w 452897"/>
                <a:gd name="connsiteY141" fmla="*/ 131114 h 154574"/>
                <a:gd name="connsiteX142" fmla="*/ 212143 w 452897"/>
                <a:gd name="connsiteY142" fmla="*/ 128075 h 154574"/>
                <a:gd name="connsiteX143" fmla="*/ 205825 w 452897"/>
                <a:gd name="connsiteY143" fmla="*/ 117954 h 154574"/>
                <a:gd name="connsiteX144" fmla="*/ 205235 w 452897"/>
                <a:gd name="connsiteY144" fmla="*/ 109113 h 154574"/>
                <a:gd name="connsiteX145" fmla="*/ 205235 w 452897"/>
                <a:gd name="connsiteY145" fmla="*/ 100668 h 154574"/>
                <a:gd name="connsiteX146" fmla="*/ 24868 w 452897"/>
                <a:gd name="connsiteY146" fmla="*/ 99171 h 154574"/>
                <a:gd name="connsiteX147" fmla="*/ 31575 w 452897"/>
                <a:gd name="connsiteY147" fmla="*/ 82117 h 154574"/>
                <a:gd name="connsiteX148" fmla="*/ 50327 w 452897"/>
                <a:gd name="connsiteY148" fmla="*/ 76495 h 154574"/>
                <a:gd name="connsiteX149" fmla="*/ 55356 w 452897"/>
                <a:gd name="connsiteY149" fmla="*/ 76603 h 154574"/>
                <a:gd name="connsiteX150" fmla="*/ 59796 w 452897"/>
                <a:gd name="connsiteY150" fmla="*/ 76890 h 154574"/>
                <a:gd name="connsiteX151" fmla="*/ 59796 w 452897"/>
                <a:gd name="connsiteY151" fmla="*/ 113758 h 154574"/>
                <a:gd name="connsiteX152" fmla="*/ 56047 w 452897"/>
                <a:gd name="connsiteY152" fmla="*/ 120466 h 154574"/>
                <a:gd name="connsiteX153" fmla="*/ 45592 w 452897"/>
                <a:gd name="connsiteY153" fmla="*/ 122637 h 154574"/>
                <a:gd name="connsiteX154" fmla="*/ 42627 w 452897"/>
                <a:gd name="connsiteY154" fmla="*/ 122637 h 154574"/>
                <a:gd name="connsiteX155" fmla="*/ 29215 w 452897"/>
                <a:gd name="connsiteY155" fmla="*/ 117899 h 154574"/>
                <a:gd name="connsiteX156" fmla="*/ 24868 w 452897"/>
                <a:gd name="connsiteY156" fmla="*/ 101931 h 154574"/>
                <a:gd name="connsiteX157" fmla="*/ 24868 w 452897"/>
                <a:gd name="connsiteY157" fmla="*/ 99171 h 15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52897" h="154574">
                  <a:moveTo>
                    <a:pt x="11744" y="137622"/>
                  </a:moveTo>
                  <a:cubicBezTo>
                    <a:pt x="15361" y="140910"/>
                    <a:pt x="19607" y="143315"/>
                    <a:pt x="24474" y="144819"/>
                  </a:cubicBezTo>
                  <a:cubicBezTo>
                    <a:pt x="29340" y="146339"/>
                    <a:pt x="34540" y="147091"/>
                    <a:pt x="40067" y="147091"/>
                  </a:cubicBezTo>
                  <a:lnTo>
                    <a:pt x="42628" y="147091"/>
                  </a:lnTo>
                  <a:cubicBezTo>
                    <a:pt x="47239" y="147091"/>
                    <a:pt x="51740" y="146401"/>
                    <a:pt x="56149" y="145013"/>
                  </a:cubicBezTo>
                  <a:cubicBezTo>
                    <a:pt x="60558" y="143632"/>
                    <a:pt x="64074" y="141639"/>
                    <a:pt x="66705" y="139003"/>
                  </a:cubicBezTo>
                  <a:cubicBezTo>
                    <a:pt x="68941" y="142942"/>
                    <a:pt x="72232" y="145773"/>
                    <a:pt x="76570" y="147487"/>
                  </a:cubicBezTo>
                  <a:cubicBezTo>
                    <a:pt x="80917" y="149185"/>
                    <a:pt x="86506" y="150046"/>
                    <a:pt x="93343" y="150046"/>
                  </a:cubicBezTo>
                  <a:lnTo>
                    <a:pt x="106368" y="150046"/>
                  </a:lnTo>
                  <a:cubicBezTo>
                    <a:pt x="108471" y="150046"/>
                    <a:pt x="110745" y="149945"/>
                    <a:pt x="113175" y="149751"/>
                  </a:cubicBezTo>
                  <a:cubicBezTo>
                    <a:pt x="115612" y="149549"/>
                    <a:pt x="118041" y="149185"/>
                    <a:pt x="120479" y="148665"/>
                  </a:cubicBezTo>
                  <a:cubicBezTo>
                    <a:pt x="122916" y="148146"/>
                    <a:pt x="125252" y="147448"/>
                    <a:pt x="127487" y="146595"/>
                  </a:cubicBezTo>
                  <a:cubicBezTo>
                    <a:pt x="129723" y="145742"/>
                    <a:pt x="131756" y="144656"/>
                    <a:pt x="133603" y="143345"/>
                  </a:cubicBezTo>
                  <a:cubicBezTo>
                    <a:pt x="137026" y="146098"/>
                    <a:pt x="141303" y="147905"/>
                    <a:pt x="146434" y="148766"/>
                  </a:cubicBezTo>
                  <a:cubicBezTo>
                    <a:pt x="151564" y="149619"/>
                    <a:pt x="156625" y="150046"/>
                    <a:pt x="161623" y="150046"/>
                  </a:cubicBezTo>
                  <a:lnTo>
                    <a:pt x="167740" y="150046"/>
                  </a:lnTo>
                  <a:cubicBezTo>
                    <a:pt x="172078" y="150046"/>
                    <a:pt x="176355" y="149588"/>
                    <a:pt x="180570" y="148665"/>
                  </a:cubicBezTo>
                  <a:cubicBezTo>
                    <a:pt x="184776" y="147750"/>
                    <a:pt x="188199" y="145967"/>
                    <a:pt x="190830" y="143345"/>
                  </a:cubicBezTo>
                  <a:cubicBezTo>
                    <a:pt x="193982" y="147153"/>
                    <a:pt x="198685" y="149983"/>
                    <a:pt x="204941" y="151821"/>
                  </a:cubicBezTo>
                  <a:cubicBezTo>
                    <a:pt x="211182" y="153659"/>
                    <a:pt x="217670" y="154574"/>
                    <a:pt x="224376" y="154574"/>
                  </a:cubicBezTo>
                  <a:cubicBezTo>
                    <a:pt x="231090" y="154574"/>
                    <a:pt x="237106" y="153659"/>
                    <a:pt x="242430" y="151821"/>
                  </a:cubicBezTo>
                  <a:cubicBezTo>
                    <a:pt x="247763" y="149983"/>
                    <a:pt x="252132" y="147153"/>
                    <a:pt x="255555" y="143345"/>
                  </a:cubicBezTo>
                  <a:cubicBezTo>
                    <a:pt x="258970" y="145710"/>
                    <a:pt x="262859" y="147416"/>
                    <a:pt x="267198" y="148471"/>
                  </a:cubicBezTo>
                  <a:cubicBezTo>
                    <a:pt x="271544" y="149518"/>
                    <a:pt x="275946" y="150046"/>
                    <a:pt x="280424" y="150046"/>
                  </a:cubicBezTo>
                  <a:lnTo>
                    <a:pt x="288310" y="150046"/>
                  </a:lnTo>
                  <a:cubicBezTo>
                    <a:pt x="290421" y="150046"/>
                    <a:pt x="292688" y="149945"/>
                    <a:pt x="295117" y="149751"/>
                  </a:cubicBezTo>
                  <a:cubicBezTo>
                    <a:pt x="297554" y="149549"/>
                    <a:pt x="299983" y="149185"/>
                    <a:pt x="302421" y="148665"/>
                  </a:cubicBezTo>
                  <a:cubicBezTo>
                    <a:pt x="304858" y="148145"/>
                    <a:pt x="307194" y="147447"/>
                    <a:pt x="309429" y="146594"/>
                  </a:cubicBezTo>
                  <a:cubicBezTo>
                    <a:pt x="311665" y="145741"/>
                    <a:pt x="313706" y="144655"/>
                    <a:pt x="315545" y="143345"/>
                  </a:cubicBezTo>
                  <a:cubicBezTo>
                    <a:pt x="318968" y="146098"/>
                    <a:pt x="323245" y="147905"/>
                    <a:pt x="328376" y="148766"/>
                  </a:cubicBezTo>
                  <a:cubicBezTo>
                    <a:pt x="333506" y="149619"/>
                    <a:pt x="338567" y="150046"/>
                    <a:pt x="343573" y="150046"/>
                  </a:cubicBezTo>
                  <a:lnTo>
                    <a:pt x="349883" y="150046"/>
                  </a:lnTo>
                  <a:cubicBezTo>
                    <a:pt x="351979" y="150046"/>
                    <a:pt x="354253" y="149945"/>
                    <a:pt x="356690" y="149751"/>
                  </a:cubicBezTo>
                  <a:cubicBezTo>
                    <a:pt x="359120" y="149549"/>
                    <a:pt x="361557" y="149185"/>
                    <a:pt x="363994" y="148665"/>
                  </a:cubicBezTo>
                  <a:cubicBezTo>
                    <a:pt x="366424" y="148145"/>
                    <a:pt x="368760" y="147447"/>
                    <a:pt x="370995" y="146594"/>
                  </a:cubicBezTo>
                  <a:cubicBezTo>
                    <a:pt x="373231" y="145741"/>
                    <a:pt x="375272" y="144655"/>
                    <a:pt x="377111" y="143345"/>
                  </a:cubicBezTo>
                  <a:cubicBezTo>
                    <a:pt x="380534" y="146098"/>
                    <a:pt x="384811" y="147905"/>
                    <a:pt x="389942" y="148766"/>
                  </a:cubicBezTo>
                  <a:cubicBezTo>
                    <a:pt x="395072" y="149619"/>
                    <a:pt x="400133" y="150046"/>
                    <a:pt x="405139" y="150046"/>
                  </a:cubicBezTo>
                  <a:lnTo>
                    <a:pt x="414810" y="150046"/>
                  </a:lnTo>
                  <a:cubicBezTo>
                    <a:pt x="417441" y="150046"/>
                    <a:pt x="420360" y="150015"/>
                    <a:pt x="423589" y="149945"/>
                  </a:cubicBezTo>
                  <a:cubicBezTo>
                    <a:pt x="426818" y="149875"/>
                    <a:pt x="429938" y="149751"/>
                    <a:pt x="432965" y="149549"/>
                  </a:cubicBezTo>
                  <a:cubicBezTo>
                    <a:pt x="435992" y="149355"/>
                    <a:pt x="438786" y="149130"/>
                    <a:pt x="441348" y="148859"/>
                  </a:cubicBezTo>
                  <a:cubicBezTo>
                    <a:pt x="443916" y="148595"/>
                    <a:pt x="445919" y="148270"/>
                    <a:pt x="447371" y="147874"/>
                  </a:cubicBezTo>
                  <a:cubicBezTo>
                    <a:pt x="448946" y="147222"/>
                    <a:pt x="450033" y="146431"/>
                    <a:pt x="450623" y="145508"/>
                  </a:cubicBezTo>
                  <a:cubicBezTo>
                    <a:pt x="451220" y="144593"/>
                    <a:pt x="451640" y="143476"/>
                    <a:pt x="451911" y="142158"/>
                  </a:cubicBezTo>
                  <a:cubicBezTo>
                    <a:pt x="452300" y="138606"/>
                    <a:pt x="452564" y="134698"/>
                    <a:pt x="452703" y="130425"/>
                  </a:cubicBezTo>
                  <a:cubicBezTo>
                    <a:pt x="452828" y="126159"/>
                    <a:pt x="452898" y="122243"/>
                    <a:pt x="452898" y="118691"/>
                  </a:cubicBezTo>
                  <a:lnTo>
                    <a:pt x="452898" y="4133"/>
                  </a:lnTo>
                  <a:cubicBezTo>
                    <a:pt x="452898" y="2955"/>
                    <a:pt x="452533" y="1962"/>
                    <a:pt x="451811" y="1179"/>
                  </a:cubicBezTo>
                  <a:cubicBezTo>
                    <a:pt x="451081" y="395"/>
                    <a:pt x="450196" y="0"/>
                    <a:pt x="449141" y="0"/>
                  </a:cubicBezTo>
                  <a:lnTo>
                    <a:pt x="431188" y="0"/>
                  </a:lnTo>
                  <a:cubicBezTo>
                    <a:pt x="430133" y="0"/>
                    <a:pt x="429217" y="395"/>
                    <a:pt x="428425" y="1179"/>
                  </a:cubicBezTo>
                  <a:cubicBezTo>
                    <a:pt x="427641" y="1962"/>
                    <a:pt x="427238" y="2955"/>
                    <a:pt x="427238" y="4133"/>
                  </a:cubicBezTo>
                  <a:lnTo>
                    <a:pt x="427238" y="118303"/>
                  </a:lnTo>
                  <a:cubicBezTo>
                    <a:pt x="427238" y="121452"/>
                    <a:pt x="426749" y="123329"/>
                    <a:pt x="425763" y="123918"/>
                  </a:cubicBezTo>
                  <a:cubicBezTo>
                    <a:pt x="424777" y="124508"/>
                    <a:pt x="422705" y="124802"/>
                    <a:pt x="419546" y="124802"/>
                  </a:cubicBezTo>
                  <a:lnTo>
                    <a:pt x="402765" y="124802"/>
                  </a:lnTo>
                  <a:cubicBezTo>
                    <a:pt x="401849" y="124802"/>
                    <a:pt x="400763" y="124779"/>
                    <a:pt x="399513" y="124709"/>
                  </a:cubicBezTo>
                  <a:cubicBezTo>
                    <a:pt x="398263" y="124639"/>
                    <a:pt x="396975" y="124476"/>
                    <a:pt x="395663" y="124213"/>
                  </a:cubicBezTo>
                  <a:cubicBezTo>
                    <a:pt x="394351" y="123957"/>
                    <a:pt x="393163" y="123592"/>
                    <a:pt x="392116" y="123135"/>
                  </a:cubicBezTo>
                  <a:cubicBezTo>
                    <a:pt x="391060" y="122670"/>
                    <a:pt x="390338" y="122111"/>
                    <a:pt x="389942" y="121452"/>
                  </a:cubicBezTo>
                  <a:lnTo>
                    <a:pt x="389942" y="69004"/>
                  </a:lnTo>
                  <a:cubicBezTo>
                    <a:pt x="389942" y="67957"/>
                    <a:pt x="389578" y="67065"/>
                    <a:pt x="388856" y="66344"/>
                  </a:cubicBezTo>
                  <a:cubicBezTo>
                    <a:pt x="388126" y="65623"/>
                    <a:pt x="387241" y="65258"/>
                    <a:pt x="386193" y="65258"/>
                  </a:cubicBezTo>
                  <a:lnTo>
                    <a:pt x="369025" y="65258"/>
                  </a:lnTo>
                  <a:cubicBezTo>
                    <a:pt x="367837" y="65258"/>
                    <a:pt x="366882" y="65623"/>
                    <a:pt x="366161" y="66344"/>
                  </a:cubicBezTo>
                  <a:cubicBezTo>
                    <a:pt x="365439" y="67065"/>
                    <a:pt x="365082" y="67957"/>
                    <a:pt x="365082" y="69004"/>
                  </a:cubicBezTo>
                  <a:lnTo>
                    <a:pt x="365082" y="118101"/>
                  </a:lnTo>
                  <a:cubicBezTo>
                    <a:pt x="365082" y="119684"/>
                    <a:pt x="364678" y="120894"/>
                    <a:pt x="363894" y="121746"/>
                  </a:cubicBezTo>
                  <a:cubicBezTo>
                    <a:pt x="363110" y="122607"/>
                    <a:pt x="362148" y="123267"/>
                    <a:pt x="361030" y="123724"/>
                  </a:cubicBezTo>
                  <a:cubicBezTo>
                    <a:pt x="359912" y="124181"/>
                    <a:pt x="358693" y="124476"/>
                    <a:pt x="357382" y="124608"/>
                  </a:cubicBezTo>
                  <a:cubicBezTo>
                    <a:pt x="356062" y="124740"/>
                    <a:pt x="354813" y="124802"/>
                    <a:pt x="353633" y="124802"/>
                  </a:cubicBezTo>
                  <a:lnTo>
                    <a:pt x="341207" y="124802"/>
                  </a:lnTo>
                  <a:cubicBezTo>
                    <a:pt x="340275" y="124802"/>
                    <a:pt x="339196" y="124778"/>
                    <a:pt x="337947" y="124709"/>
                  </a:cubicBezTo>
                  <a:cubicBezTo>
                    <a:pt x="336689" y="124639"/>
                    <a:pt x="335408" y="124476"/>
                    <a:pt x="334097" y="124212"/>
                  </a:cubicBezTo>
                  <a:cubicBezTo>
                    <a:pt x="332777" y="123956"/>
                    <a:pt x="331598" y="123592"/>
                    <a:pt x="330542" y="123134"/>
                  </a:cubicBezTo>
                  <a:cubicBezTo>
                    <a:pt x="329494" y="122669"/>
                    <a:pt x="328764" y="122110"/>
                    <a:pt x="328376" y="121451"/>
                  </a:cubicBezTo>
                  <a:lnTo>
                    <a:pt x="328376" y="69004"/>
                  </a:lnTo>
                  <a:cubicBezTo>
                    <a:pt x="328376" y="67957"/>
                    <a:pt x="328012" y="67065"/>
                    <a:pt x="327290" y="66344"/>
                  </a:cubicBezTo>
                  <a:cubicBezTo>
                    <a:pt x="326568" y="65622"/>
                    <a:pt x="325675" y="65258"/>
                    <a:pt x="324627" y="65258"/>
                  </a:cubicBezTo>
                  <a:lnTo>
                    <a:pt x="307458" y="65258"/>
                  </a:lnTo>
                  <a:cubicBezTo>
                    <a:pt x="306271" y="65258"/>
                    <a:pt x="305316" y="65622"/>
                    <a:pt x="304594" y="66344"/>
                  </a:cubicBezTo>
                  <a:cubicBezTo>
                    <a:pt x="303872" y="67065"/>
                    <a:pt x="303508" y="67956"/>
                    <a:pt x="303508" y="69004"/>
                  </a:cubicBezTo>
                  <a:lnTo>
                    <a:pt x="303508" y="118101"/>
                  </a:lnTo>
                  <a:cubicBezTo>
                    <a:pt x="303508" y="119683"/>
                    <a:pt x="303112" y="120893"/>
                    <a:pt x="302328" y="121746"/>
                  </a:cubicBezTo>
                  <a:cubicBezTo>
                    <a:pt x="301536" y="122607"/>
                    <a:pt x="300581" y="123266"/>
                    <a:pt x="299464" y="123724"/>
                  </a:cubicBezTo>
                  <a:cubicBezTo>
                    <a:pt x="298346" y="124181"/>
                    <a:pt x="297128" y="124476"/>
                    <a:pt x="295816" y="124608"/>
                  </a:cubicBezTo>
                  <a:cubicBezTo>
                    <a:pt x="294496" y="124739"/>
                    <a:pt x="293247" y="124801"/>
                    <a:pt x="292067" y="124801"/>
                  </a:cubicBezTo>
                  <a:lnTo>
                    <a:pt x="279827" y="124801"/>
                  </a:lnTo>
                  <a:cubicBezTo>
                    <a:pt x="279043" y="124801"/>
                    <a:pt x="277987" y="124708"/>
                    <a:pt x="276676" y="124507"/>
                  </a:cubicBezTo>
                  <a:cubicBezTo>
                    <a:pt x="275356" y="124313"/>
                    <a:pt x="274107" y="123987"/>
                    <a:pt x="272919" y="123522"/>
                  </a:cubicBezTo>
                  <a:cubicBezTo>
                    <a:pt x="271739" y="123065"/>
                    <a:pt x="270653" y="122444"/>
                    <a:pt x="269666" y="121653"/>
                  </a:cubicBezTo>
                  <a:cubicBezTo>
                    <a:pt x="268681" y="120862"/>
                    <a:pt x="268052" y="119807"/>
                    <a:pt x="267796" y="118497"/>
                  </a:cubicBezTo>
                  <a:cubicBezTo>
                    <a:pt x="268052" y="117179"/>
                    <a:pt x="268184" y="115837"/>
                    <a:pt x="268184" y="114449"/>
                  </a:cubicBezTo>
                  <a:lnTo>
                    <a:pt x="268184" y="98776"/>
                  </a:lnTo>
                  <a:cubicBezTo>
                    <a:pt x="268184" y="84188"/>
                    <a:pt x="264303" y="73246"/>
                    <a:pt x="256541" y="65948"/>
                  </a:cubicBezTo>
                  <a:cubicBezTo>
                    <a:pt x="248780" y="58651"/>
                    <a:pt x="238193" y="55006"/>
                    <a:pt x="224773" y="55006"/>
                  </a:cubicBezTo>
                  <a:cubicBezTo>
                    <a:pt x="211221" y="55006"/>
                    <a:pt x="200432" y="58721"/>
                    <a:pt x="192406" y="66150"/>
                  </a:cubicBezTo>
                  <a:cubicBezTo>
                    <a:pt x="184381" y="73571"/>
                    <a:pt x="180368" y="84522"/>
                    <a:pt x="180368" y="98977"/>
                  </a:cubicBezTo>
                  <a:lnTo>
                    <a:pt x="180368" y="115534"/>
                  </a:lnTo>
                  <a:cubicBezTo>
                    <a:pt x="180368" y="117512"/>
                    <a:pt x="180174" y="119086"/>
                    <a:pt x="179778" y="120273"/>
                  </a:cubicBezTo>
                  <a:cubicBezTo>
                    <a:pt x="179514" y="121328"/>
                    <a:pt x="178986" y="122180"/>
                    <a:pt x="178202" y="122832"/>
                  </a:cubicBezTo>
                  <a:cubicBezTo>
                    <a:pt x="177410" y="123491"/>
                    <a:pt x="176456" y="123956"/>
                    <a:pt x="175338" y="124212"/>
                  </a:cubicBezTo>
                  <a:cubicBezTo>
                    <a:pt x="174220" y="124476"/>
                    <a:pt x="173033" y="124639"/>
                    <a:pt x="171791" y="124709"/>
                  </a:cubicBezTo>
                  <a:cubicBezTo>
                    <a:pt x="170533" y="124778"/>
                    <a:pt x="169447" y="124802"/>
                    <a:pt x="168531" y="124802"/>
                  </a:cubicBezTo>
                  <a:lnTo>
                    <a:pt x="159255" y="124802"/>
                  </a:lnTo>
                  <a:cubicBezTo>
                    <a:pt x="158331" y="124802"/>
                    <a:pt x="157253" y="124778"/>
                    <a:pt x="156003" y="124709"/>
                  </a:cubicBezTo>
                  <a:cubicBezTo>
                    <a:pt x="154746" y="124639"/>
                    <a:pt x="153465" y="124476"/>
                    <a:pt x="152153" y="124212"/>
                  </a:cubicBezTo>
                  <a:cubicBezTo>
                    <a:pt x="150834" y="123956"/>
                    <a:pt x="149654" y="123592"/>
                    <a:pt x="148598" y="123134"/>
                  </a:cubicBezTo>
                  <a:cubicBezTo>
                    <a:pt x="147543" y="122669"/>
                    <a:pt x="146821" y="122110"/>
                    <a:pt x="146433" y="121451"/>
                  </a:cubicBezTo>
                  <a:lnTo>
                    <a:pt x="146433" y="69004"/>
                  </a:lnTo>
                  <a:cubicBezTo>
                    <a:pt x="146433" y="67957"/>
                    <a:pt x="146068" y="67065"/>
                    <a:pt x="145338" y="66344"/>
                  </a:cubicBezTo>
                  <a:cubicBezTo>
                    <a:pt x="144617" y="65622"/>
                    <a:pt x="143732" y="65258"/>
                    <a:pt x="142676" y="65258"/>
                  </a:cubicBezTo>
                  <a:lnTo>
                    <a:pt x="125515" y="65258"/>
                  </a:lnTo>
                  <a:cubicBezTo>
                    <a:pt x="124327" y="65258"/>
                    <a:pt x="123372" y="65622"/>
                    <a:pt x="122651" y="66344"/>
                  </a:cubicBezTo>
                  <a:cubicBezTo>
                    <a:pt x="121921" y="67065"/>
                    <a:pt x="121564" y="67956"/>
                    <a:pt x="121564" y="69004"/>
                  </a:cubicBezTo>
                  <a:lnTo>
                    <a:pt x="121564" y="118101"/>
                  </a:lnTo>
                  <a:cubicBezTo>
                    <a:pt x="121564" y="119683"/>
                    <a:pt x="121168" y="120893"/>
                    <a:pt x="120384" y="121746"/>
                  </a:cubicBezTo>
                  <a:cubicBezTo>
                    <a:pt x="119585" y="122607"/>
                    <a:pt x="118638" y="123266"/>
                    <a:pt x="117520" y="123724"/>
                  </a:cubicBezTo>
                  <a:cubicBezTo>
                    <a:pt x="116403" y="124181"/>
                    <a:pt x="115184" y="124476"/>
                    <a:pt x="113864" y="124608"/>
                  </a:cubicBezTo>
                  <a:cubicBezTo>
                    <a:pt x="112553" y="124739"/>
                    <a:pt x="111303" y="124801"/>
                    <a:pt x="110123" y="124801"/>
                  </a:cubicBezTo>
                  <a:lnTo>
                    <a:pt x="97099" y="124801"/>
                  </a:lnTo>
                  <a:cubicBezTo>
                    <a:pt x="92752" y="124801"/>
                    <a:pt x="89593" y="124142"/>
                    <a:pt x="87622" y="122832"/>
                  </a:cubicBezTo>
                  <a:cubicBezTo>
                    <a:pt x="85650" y="121521"/>
                    <a:pt x="84665" y="118691"/>
                    <a:pt x="84665" y="114355"/>
                  </a:cubicBezTo>
                  <a:lnTo>
                    <a:pt x="84665" y="60333"/>
                  </a:lnTo>
                  <a:cubicBezTo>
                    <a:pt x="84665" y="59279"/>
                    <a:pt x="84463" y="58495"/>
                    <a:pt x="84067" y="57961"/>
                  </a:cubicBezTo>
                  <a:cubicBezTo>
                    <a:pt x="83679" y="57441"/>
                    <a:pt x="82755" y="56976"/>
                    <a:pt x="81312" y="56588"/>
                  </a:cubicBezTo>
                  <a:cubicBezTo>
                    <a:pt x="78277" y="55665"/>
                    <a:pt x="74101" y="54944"/>
                    <a:pt x="68776" y="54408"/>
                  </a:cubicBezTo>
                  <a:cubicBezTo>
                    <a:pt x="63452" y="53889"/>
                    <a:pt x="58220" y="53625"/>
                    <a:pt x="53090" y="53625"/>
                  </a:cubicBezTo>
                  <a:cubicBezTo>
                    <a:pt x="35719" y="53625"/>
                    <a:pt x="22532" y="57937"/>
                    <a:pt x="13521" y="66545"/>
                  </a:cubicBezTo>
                  <a:cubicBezTo>
                    <a:pt x="4509" y="75153"/>
                    <a:pt x="0" y="87220"/>
                    <a:pt x="0" y="102723"/>
                  </a:cubicBezTo>
                  <a:lnTo>
                    <a:pt x="0" y="106670"/>
                  </a:lnTo>
                  <a:cubicBezTo>
                    <a:pt x="0" y="113758"/>
                    <a:pt x="1055" y="119877"/>
                    <a:pt x="3159" y="125003"/>
                  </a:cubicBezTo>
                  <a:cubicBezTo>
                    <a:pt x="5263" y="130129"/>
                    <a:pt x="8127" y="134340"/>
                    <a:pt x="11743" y="137621"/>
                  </a:cubicBezTo>
                  <a:moveTo>
                    <a:pt x="205235" y="100668"/>
                  </a:moveTo>
                  <a:cubicBezTo>
                    <a:pt x="205235" y="92680"/>
                    <a:pt x="206749" y="86887"/>
                    <a:pt x="209776" y="83289"/>
                  </a:cubicBezTo>
                  <a:cubicBezTo>
                    <a:pt x="212795" y="79683"/>
                    <a:pt x="217669" y="77883"/>
                    <a:pt x="224376" y="77883"/>
                  </a:cubicBezTo>
                  <a:cubicBezTo>
                    <a:pt x="231090" y="77883"/>
                    <a:pt x="235925" y="79683"/>
                    <a:pt x="238882" y="83289"/>
                  </a:cubicBezTo>
                  <a:cubicBezTo>
                    <a:pt x="241840" y="86887"/>
                    <a:pt x="243322" y="92680"/>
                    <a:pt x="243322" y="100668"/>
                  </a:cubicBezTo>
                  <a:lnTo>
                    <a:pt x="243322" y="109113"/>
                  </a:lnTo>
                  <a:cubicBezTo>
                    <a:pt x="243322" y="116837"/>
                    <a:pt x="241800" y="122444"/>
                    <a:pt x="238781" y="125911"/>
                  </a:cubicBezTo>
                  <a:cubicBezTo>
                    <a:pt x="235754" y="129377"/>
                    <a:pt x="230950" y="131114"/>
                    <a:pt x="224376" y="131114"/>
                  </a:cubicBezTo>
                  <a:cubicBezTo>
                    <a:pt x="219377" y="131114"/>
                    <a:pt x="215302" y="130098"/>
                    <a:pt x="212143" y="128075"/>
                  </a:cubicBezTo>
                  <a:cubicBezTo>
                    <a:pt x="208984" y="126043"/>
                    <a:pt x="206873" y="122669"/>
                    <a:pt x="205825" y="117954"/>
                  </a:cubicBezTo>
                  <a:cubicBezTo>
                    <a:pt x="205430" y="115201"/>
                    <a:pt x="205235" y="112262"/>
                    <a:pt x="205235" y="109113"/>
                  </a:cubicBezTo>
                  <a:lnTo>
                    <a:pt x="205235" y="100668"/>
                  </a:lnTo>
                  <a:close/>
                  <a:moveTo>
                    <a:pt x="24868" y="99171"/>
                  </a:moveTo>
                  <a:cubicBezTo>
                    <a:pt x="24868" y="91555"/>
                    <a:pt x="27104" y="85870"/>
                    <a:pt x="31575" y="82117"/>
                  </a:cubicBezTo>
                  <a:cubicBezTo>
                    <a:pt x="36053" y="78372"/>
                    <a:pt x="42301" y="76495"/>
                    <a:pt x="50327" y="76495"/>
                  </a:cubicBezTo>
                  <a:cubicBezTo>
                    <a:pt x="51507" y="76495"/>
                    <a:pt x="53183" y="76533"/>
                    <a:pt x="55356" y="76603"/>
                  </a:cubicBezTo>
                  <a:cubicBezTo>
                    <a:pt x="57530" y="76666"/>
                    <a:pt x="59004" y="76766"/>
                    <a:pt x="59796" y="76890"/>
                  </a:cubicBezTo>
                  <a:lnTo>
                    <a:pt x="59796" y="113758"/>
                  </a:lnTo>
                  <a:cubicBezTo>
                    <a:pt x="59796" y="116790"/>
                    <a:pt x="58547" y="119024"/>
                    <a:pt x="56047" y="120466"/>
                  </a:cubicBezTo>
                  <a:cubicBezTo>
                    <a:pt x="53548" y="121916"/>
                    <a:pt x="50063" y="122637"/>
                    <a:pt x="45592" y="122637"/>
                  </a:cubicBezTo>
                  <a:lnTo>
                    <a:pt x="42627" y="122637"/>
                  </a:lnTo>
                  <a:cubicBezTo>
                    <a:pt x="36581" y="122637"/>
                    <a:pt x="32102" y="121056"/>
                    <a:pt x="29215" y="117899"/>
                  </a:cubicBezTo>
                  <a:cubicBezTo>
                    <a:pt x="26312" y="114751"/>
                    <a:pt x="24868" y="109423"/>
                    <a:pt x="24868" y="101931"/>
                  </a:cubicBezTo>
                  <a:lnTo>
                    <a:pt x="24868" y="9917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8" name="Freeform 181">
              <a:extLst>
                <a:ext uri="{FF2B5EF4-FFF2-40B4-BE49-F238E27FC236}">
                  <a16:creationId xmlns:a16="http://schemas.microsoft.com/office/drawing/2014/main" id="{8B7EE838-A3AA-054F-5BA7-C8E6352D7E59}"/>
                </a:ext>
              </a:extLst>
            </p:cNvPr>
            <p:cNvSpPr/>
            <p:nvPr/>
          </p:nvSpPr>
          <p:spPr>
            <a:xfrm>
              <a:off x="9130160" y="719028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26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8" y="427"/>
                    <a:pt x="1483" y="1280"/>
                  </a:cubicBezTo>
                  <a:cubicBezTo>
                    <a:pt x="497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8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9" name="Freeform 182">
              <a:extLst>
                <a:ext uri="{FF2B5EF4-FFF2-40B4-BE49-F238E27FC236}">
                  <a16:creationId xmlns:a16="http://schemas.microsoft.com/office/drawing/2014/main" id="{E141F789-F62D-68E9-D34F-5BEEEE7F9657}"/>
                </a:ext>
              </a:extLst>
            </p:cNvPr>
            <p:cNvSpPr/>
            <p:nvPr/>
          </p:nvSpPr>
          <p:spPr>
            <a:xfrm>
              <a:off x="9180481" y="875781"/>
              <a:ext cx="23285" cy="24444"/>
            </a:xfrm>
            <a:custGeom>
              <a:avLst/>
              <a:gdLst>
                <a:gd name="connsiteX0" fmla="*/ 4735 w 23285"/>
                <a:gd name="connsiteY0" fmla="*/ 0 h 24444"/>
                <a:gd name="connsiteX1" fmla="*/ 1382 w 23285"/>
                <a:gd name="connsiteY1" fmla="*/ 1280 h 24444"/>
                <a:gd name="connsiteX2" fmla="*/ 0 w 23285"/>
                <a:gd name="connsiteY2" fmla="*/ 4537 h 24444"/>
                <a:gd name="connsiteX3" fmla="*/ 0 w 23285"/>
                <a:gd name="connsiteY3" fmla="*/ 20311 h 24444"/>
                <a:gd name="connsiteX4" fmla="*/ 1382 w 23285"/>
                <a:gd name="connsiteY4" fmla="*/ 23165 h 24444"/>
                <a:gd name="connsiteX5" fmla="*/ 4735 w 23285"/>
                <a:gd name="connsiteY5" fmla="*/ 24444 h 24444"/>
                <a:gd name="connsiteX6" fmla="*/ 18349 w 23285"/>
                <a:gd name="connsiteY6" fmla="*/ 24444 h 24444"/>
                <a:gd name="connsiteX7" fmla="*/ 21702 w 23285"/>
                <a:gd name="connsiteY7" fmla="*/ 23165 h 24444"/>
                <a:gd name="connsiteX8" fmla="*/ 23286 w 23285"/>
                <a:gd name="connsiteY8" fmla="*/ 20311 h 24444"/>
                <a:gd name="connsiteX9" fmla="*/ 23286 w 23285"/>
                <a:gd name="connsiteY9" fmla="*/ 4537 h 24444"/>
                <a:gd name="connsiteX10" fmla="*/ 21803 w 23285"/>
                <a:gd name="connsiteY10" fmla="*/ 1280 h 24444"/>
                <a:gd name="connsiteX11" fmla="*/ 18349 w 23285"/>
                <a:gd name="connsiteY11" fmla="*/ 0 h 24444"/>
                <a:gd name="connsiteX12" fmla="*/ 4735 w 23285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44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58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58" y="22312"/>
                    <a:pt x="1382" y="23165"/>
                  </a:cubicBezTo>
                  <a:cubicBezTo>
                    <a:pt x="2298" y="24018"/>
                    <a:pt x="3415" y="24444"/>
                    <a:pt x="4735" y="24444"/>
                  </a:cubicBezTo>
                  <a:lnTo>
                    <a:pt x="18349" y="24444"/>
                  </a:lnTo>
                  <a:cubicBezTo>
                    <a:pt x="19537" y="24444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33"/>
                    <a:pt x="21803" y="1280"/>
                  </a:cubicBezTo>
                  <a:cubicBezTo>
                    <a:pt x="20817" y="419"/>
                    <a:pt x="19661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0" name="Freeform 183">
              <a:extLst>
                <a:ext uri="{FF2B5EF4-FFF2-40B4-BE49-F238E27FC236}">
                  <a16:creationId xmlns:a16="http://schemas.microsoft.com/office/drawing/2014/main" id="{234B1E5B-ACF1-EC48-3797-89D74BDA1733}"/>
                </a:ext>
              </a:extLst>
            </p:cNvPr>
            <p:cNvSpPr/>
            <p:nvPr/>
          </p:nvSpPr>
          <p:spPr>
            <a:xfrm>
              <a:off x="9216987" y="875781"/>
              <a:ext cx="23091" cy="24444"/>
            </a:xfrm>
            <a:custGeom>
              <a:avLst/>
              <a:gdLst>
                <a:gd name="connsiteX0" fmla="*/ 4735 w 23091"/>
                <a:gd name="connsiteY0" fmla="*/ 0 h 24444"/>
                <a:gd name="connsiteX1" fmla="*/ 1483 w 23091"/>
                <a:gd name="connsiteY1" fmla="*/ 1280 h 24444"/>
                <a:gd name="connsiteX2" fmla="*/ 0 w 23091"/>
                <a:gd name="connsiteY2" fmla="*/ 4537 h 24444"/>
                <a:gd name="connsiteX3" fmla="*/ 0 w 23091"/>
                <a:gd name="connsiteY3" fmla="*/ 20311 h 24444"/>
                <a:gd name="connsiteX4" fmla="*/ 1483 w 23091"/>
                <a:gd name="connsiteY4" fmla="*/ 23165 h 24444"/>
                <a:gd name="connsiteX5" fmla="*/ 4735 w 23091"/>
                <a:gd name="connsiteY5" fmla="*/ 24444 h 24444"/>
                <a:gd name="connsiteX6" fmla="*/ 18551 w 23091"/>
                <a:gd name="connsiteY6" fmla="*/ 24444 h 24444"/>
                <a:gd name="connsiteX7" fmla="*/ 21803 w 23091"/>
                <a:gd name="connsiteY7" fmla="*/ 23165 h 24444"/>
                <a:gd name="connsiteX8" fmla="*/ 23091 w 23091"/>
                <a:gd name="connsiteY8" fmla="*/ 20311 h 24444"/>
                <a:gd name="connsiteX9" fmla="*/ 23091 w 23091"/>
                <a:gd name="connsiteY9" fmla="*/ 4537 h 24444"/>
                <a:gd name="connsiteX10" fmla="*/ 21803 w 23091"/>
                <a:gd name="connsiteY10" fmla="*/ 1280 h 24444"/>
                <a:gd name="connsiteX11" fmla="*/ 18551 w 23091"/>
                <a:gd name="connsiteY11" fmla="*/ 0 h 24444"/>
                <a:gd name="connsiteX12" fmla="*/ 4735 w 23091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4735" y="0"/>
                  </a:moveTo>
                  <a:cubicBezTo>
                    <a:pt x="3555" y="0"/>
                    <a:pt x="2468" y="419"/>
                    <a:pt x="1483" y="1280"/>
                  </a:cubicBezTo>
                  <a:cubicBezTo>
                    <a:pt x="497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97" y="22312"/>
                    <a:pt x="1483" y="23165"/>
                  </a:cubicBezTo>
                  <a:cubicBezTo>
                    <a:pt x="2468" y="24018"/>
                    <a:pt x="3555" y="24444"/>
                    <a:pt x="4735" y="24444"/>
                  </a:cubicBezTo>
                  <a:lnTo>
                    <a:pt x="18551" y="24444"/>
                  </a:lnTo>
                  <a:cubicBezTo>
                    <a:pt x="19862" y="24444"/>
                    <a:pt x="20949" y="24018"/>
                    <a:pt x="21803" y="23165"/>
                  </a:cubicBezTo>
                  <a:cubicBezTo>
                    <a:pt x="22665" y="22312"/>
                    <a:pt x="23091" y="21358"/>
                    <a:pt x="23091" y="20311"/>
                  </a:cubicBezTo>
                  <a:lnTo>
                    <a:pt x="23091" y="4537"/>
                  </a:lnTo>
                  <a:cubicBezTo>
                    <a:pt x="23091" y="3219"/>
                    <a:pt x="22664" y="2133"/>
                    <a:pt x="21803" y="1280"/>
                  </a:cubicBezTo>
                  <a:cubicBezTo>
                    <a:pt x="20949" y="419"/>
                    <a:pt x="19862" y="0"/>
                    <a:pt x="1855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1" name="Freeform 184">
              <a:extLst>
                <a:ext uri="{FF2B5EF4-FFF2-40B4-BE49-F238E27FC236}">
                  <a16:creationId xmlns:a16="http://schemas.microsoft.com/office/drawing/2014/main" id="{7B4580F3-4B1F-55EE-FE38-85E2E3AA75EF}"/>
                </a:ext>
              </a:extLst>
            </p:cNvPr>
            <p:cNvSpPr/>
            <p:nvPr/>
          </p:nvSpPr>
          <p:spPr>
            <a:xfrm>
              <a:off x="9382555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4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2" name="Freeform 185">
              <a:extLst>
                <a:ext uri="{FF2B5EF4-FFF2-40B4-BE49-F238E27FC236}">
                  <a16:creationId xmlns:a16="http://schemas.microsoft.com/office/drawing/2014/main" id="{9038D15E-2C0C-0287-3B2F-B920C66A0300}"/>
                </a:ext>
              </a:extLst>
            </p:cNvPr>
            <p:cNvSpPr/>
            <p:nvPr/>
          </p:nvSpPr>
          <p:spPr>
            <a:xfrm>
              <a:off x="9426361" y="727705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19"/>
                    <a:pt x="22797" y="2133"/>
                    <a:pt x="21803" y="1280"/>
                  </a:cubicBezTo>
                  <a:cubicBezTo>
                    <a:pt x="20817" y="427"/>
                    <a:pt x="19668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3" name="Freeform 186">
              <a:extLst>
                <a:ext uri="{FF2B5EF4-FFF2-40B4-BE49-F238E27FC236}">
                  <a16:creationId xmlns:a16="http://schemas.microsoft.com/office/drawing/2014/main" id="{4D7AF660-F43A-2522-1CEC-C7515B883C1E}"/>
                </a:ext>
              </a:extLst>
            </p:cNvPr>
            <p:cNvSpPr/>
            <p:nvPr/>
          </p:nvSpPr>
          <p:spPr>
            <a:xfrm>
              <a:off x="9462870" y="727705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1" y="427"/>
                    <a:pt x="1483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1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4" name="Freeform 187">
              <a:extLst>
                <a:ext uri="{FF2B5EF4-FFF2-40B4-BE49-F238E27FC236}">
                  <a16:creationId xmlns:a16="http://schemas.microsoft.com/office/drawing/2014/main" id="{B9E89659-0DF2-2CD0-F679-9775DF03C523}"/>
                </a:ext>
              </a:extLst>
            </p:cNvPr>
            <p:cNvSpPr/>
            <p:nvPr/>
          </p:nvSpPr>
          <p:spPr>
            <a:xfrm>
              <a:off x="10248634" y="708578"/>
              <a:ext cx="193584" cy="196971"/>
            </a:xfrm>
            <a:custGeom>
              <a:avLst/>
              <a:gdLst>
                <a:gd name="connsiteX0" fmla="*/ 2763 w 193584"/>
                <a:gd name="connsiteY0" fmla="*/ 196382 h 196971"/>
                <a:gd name="connsiteX1" fmla="*/ 9469 w 193584"/>
                <a:gd name="connsiteY1" fmla="*/ 196879 h 196971"/>
                <a:gd name="connsiteX2" fmla="*/ 15198 w 193584"/>
                <a:gd name="connsiteY2" fmla="*/ 196972 h 196971"/>
                <a:gd name="connsiteX3" fmla="*/ 35525 w 193584"/>
                <a:gd name="connsiteY3" fmla="*/ 193528 h 196971"/>
                <a:gd name="connsiteX4" fmla="*/ 47952 w 193584"/>
                <a:gd name="connsiteY4" fmla="*/ 181593 h 196971"/>
                <a:gd name="connsiteX5" fmla="*/ 51010 w 193584"/>
                <a:gd name="connsiteY5" fmla="*/ 171736 h 196971"/>
                <a:gd name="connsiteX6" fmla="*/ 51903 w 193584"/>
                <a:gd name="connsiteY6" fmla="*/ 159313 h 196971"/>
                <a:gd name="connsiteX7" fmla="*/ 51903 w 193584"/>
                <a:gd name="connsiteY7" fmla="*/ 150053 h 196971"/>
                <a:gd name="connsiteX8" fmla="*/ 155405 w 193584"/>
                <a:gd name="connsiteY8" fmla="*/ 150053 h 196971"/>
                <a:gd name="connsiteX9" fmla="*/ 167738 w 193584"/>
                <a:gd name="connsiteY9" fmla="*/ 149851 h 196971"/>
                <a:gd name="connsiteX10" fmla="*/ 178985 w 193584"/>
                <a:gd name="connsiteY10" fmla="*/ 149557 h 196971"/>
                <a:gd name="connsiteX11" fmla="*/ 187469 w 193584"/>
                <a:gd name="connsiteY11" fmla="*/ 149061 h 196971"/>
                <a:gd name="connsiteX12" fmla="*/ 192204 w 193584"/>
                <a:gd name="connsiteY12" fmla="*/ 145315 h 196971"/>
                <a:gd name="connsiteX13" fmla="*/ 192700 w 193584"/>
                <a:gd name="connsiteY13" fmla="*/ 139599 h 196971"/>
                <a:gd name="connsiteX14" fmla="*/ 193197 w 193584"/>
                <a:gd name="connsiteY14" fmla="*/ 132201 h 196971"/>
                <a:gd name="connsiteX15" fmla="*/ 193484 w 193584"/>
                <a:gd name="connsiteY15" fmla="*/ 124810 h 196971"/>
                <a:gd name="connsiteX16" fmla="*/ 193585 w 193584"/>
                <a:gd name="connsiteY16" fmla="*/ 119087 h 196971"/>
                <a:gd name="connsiteX17" fmla="*/ 193585 w 193584"/>
                <a:gd name="connsiteY17" fmla="*/ 114163 h 196971"/>
                <a:gd name="connsiteX18" fmla="*/ 190232 w 193584"/>
                <a:gd name="connsiteY18" fmla="*/ 89021 h 196971"/>
                <a:gd name="connsiteX19" fmla="*/ 179575 w 193584"/>
                <a:gd name="connsiteY19" fmla="*/ 70781 h 196971"/>
                <a:gd name="connsiteX20" fmla="*/ 160629 w 193584"/>
                <a:gd name="connsiteY20" fmla="*/ 59738 h 196971"/>
                <a:gd name="connsiteX21" fmla="*/ 132213 w 193584"/>
                <a:gd name="connsiteY21" fmla="*/ 55992 h 196971"/>
                <a:gd name="connsiteX22" fmla="*/ 123038 w 193584"/>
                <a:gd name="connsiteY22" fmla="*/ 56194 h 196971"/>
                <a:gd name="connsiteX23" fmla="*/ 109517 w 193584"/>
                <a:gd name="connsiteY23" fmla="*/ 56790 h 196971"/>
                <a:gd name="connsiteX24" fmla="*/ 110208 w 193584"/>
                <a:gd name="connsiteY24" fmla="*/ 53921 h 196971"/>
                <a:gd name="connsiteX25" fmla="*/ 111885 w 193584"/>
                <a:gd name="connsiteY25" fmla="*/ 49485 h 196971"/>
                <a:gd name="connsiteX26" fmla="*/ 114066 w 193584"/>
                <a:gd name="connsiteY26" fmla="*/ 44561 h 196971"/>
                <a:gd name="connsiteX27" fmla="*/ 116426 w 193584"/>
                <a:gd name="connsiteY27" fmla="*/ 39830 h 196971"/>
                <a:gd name="connsiteX28" fmla="*/ 134976 w 193584"/>
                <a:gd name="connsiteY28" fmla="*/ 4537 h 196971"/>
                <a:gd name="connsiteX29" fmla="*/ 135574 w 193584"/>
                <a:gd name="connsiteY29" fmla="*/ 2366 h 196971"/>
                <a:gd name="connsiteX30" fmla="*/ 134976 w 193584"/>
                <a:gd name="connsiteY30" fmla="*/ 690 h 196971"/>
                <a:gd name="connsiteX31" fmla="*/ 132803 w 193584"/>
                <a:gd name="connsiteY31" fmla="*/ 0 h 196971"/>
                <a:gd name="connsiteX32" fmla="*/ 115043 w 193584"/>
                <a:gd name="connsiteY32" fmla="*/ 0 h 196971"/>
                <a:gd name="connsiteX33" fmla="*/ 111792 w 193584"/>
                <a:gd name="connsiteY33" fmla="*/ 1186 h 196971"/>
                <a:gd name="connsiteX34" fmla="*/ 109517 w 193584"/>
                <a:gd name="connsiteY34" fmla="*/ 3947 h 196971"/>
                <a:gd name="connsiteX35" fmla="*/ 94716 w 193584"/>
                <a:gd name="connsiteY35" fmla="*/ 31548 h 196971"/>
                <a:gd name="connsiteX36" fmla="*/ 89197 w 193584"/>
                <a:gd name="connsiteY36" fmla="*/ 42196 h 196971"/>
                <a:gd name="connsiteX37" fmla="*/ 85145 w 193584"/>
                <a:gd name="connsiteY37" fmla="*/ 51657 h 196971"/>
                <a:gd name="connsiteX38" fmla="*/ 82677 w 193584"/>
                <a:gd name="connsiteY38" fmla="*/ 60730 h 196971"/>
                <a:gd name="connsiteX39" fmla="*/ 81893 w 193584"/>
                <a:gd name="connsiteY39" fmla="*/ 70192 h 196971"/>
                <a:gd name="connsiteX40" fmla="*/ 81893 w 193584"/>
                <a:gd name="connsiteY40" fmla="*/ 71378 h 196971"/>
                <a:gd name="connsiteX41" fmla="*/ 81994 w 193584"/>
                <a:gd name="connsiteY41" fmla="*/ 73441 h 196971"/>
                <a:gd name="connsiteX42" fmla="*/ 82188 w 193584"/>
                <a:gd name="connsiteY42" fmla="*/ 75519 h 196971"/>
                <a:gd name="connsiteX43" fmla="*/ 82289 w 193584"/>
                <a:gd name="connsiteY43" fmla="*/ 76900 h 196971"/>
                <a:gd name="connsiteX44" fmla="*/ 86822 w 193584"/>
                <a:gd name="connsiteY44" fmla="*/ 80048 h 196971"/>
                <a:gd name="connsiteX45" fmla="*/ 128859 w 193584"/>
                <a:gd name="connsiteY45" fmla="*/ 80048 h 196971"/>
                <a:gd name="connsiteX46" fmla="*/ 145338 w 193584"/>
                <a:gd name="connsiteY46" fmla="*/ 81630 h 196971"/>
                <a:gd name="connsiteX47" fmla="*/ 157570 w 193584"/>
                <a:gd name="connsiteY47" fmla="*/ 86756 h 196971"/>
                <a:gd name="connsiteX48" fmla="*/ 165269 w 193584"/>
                <a:gd name="connsiteY48" fmla="*/ 96117 h 196971"/>
                <a:gd name="connsiteX49" fmla="*/ 167932 w 193584"/>
                <a:gd name="connsiteY49" fmla="*/ 110611 h 196971"/>
                <a:gd name="connsiteX50" fmla="*/ 167831 w 193584"/>
                <a:gd name="connsiteY50" fmla="*/ 117412 h 196971"/>
                <a:gd name="connsiteX51" fmla="*/ 167536 w 193584"/>
                <a:gd name="connsiteY51" fmla="*/ 124415 h 196971"/>
                <a:gd name="connsiteX52" fmla="*/ 162204 w 193584"/>
                <a:gd name="connsiteY52" fmla="*/ 124710 h 196971"/>
                <a:gd name="connsiteX53" fmla="*/ 154217 w 193584"/>
                <a:gd name="connsiteY53" fmla="*/ 124811 h 196971"/>
                <a:gd name="connsiteX54" fmla="*/ 52492 w 193584"/>
                <a:gd name="connsiteY54" fmla="*/ 124811 h 196971"/>
                <a:gd name="connsiteX55" fmla="*/ 52492 w 193584"/>
                <a:gd name="connsiteY55" fmla="*/ 69005 h 196971"/>
                <a:gd name="connsiteX56" fmla="*/ 51406 w 193584"/>
                <a:gd name="connsiteY56" fmla="*/ 66353 h 196971"/>
                <a:gd name="connsiteX57" fmla="*/ 48743 w 193584"/>
                <a:gd name="connsiteY57" fmla="*/ 65260 h 196971"/>
                <a:gd name="connsiteX58" fmla="*/ 31575 w 193584"/>
                <a:gd name="connsiteY58" fmla="*/ 65260 h 196971"/>
                <a:gd name="connsiteX59" fmla="*/ 28710 w 193584"/>
                <a:gd name="connsiteY59" fmla="*/ 66353 h 196971"/>
                <a:gd name="connsiteX60" fmla="*/ 27624 w 193584"/>
                <a:gd name="connsiteY60" fmla="*/ 69005 h 196971"/>
                <a:gd name="connsiteX61" fmla="*/ 27624 w 193584"/>
                <a:gd name="connsiteY61" fmla="*/ 157538 h 196971"/>
                <a:gd name="connsiteX62" fmla="*/ 26538 w 193584"/>
                <a:gd name="connsiteY62" fmla="*/ 167107 h 196971"/>
                <a:gd name="connsiteX63" fmla="*/ 23091 w 193584"/>
                <a:gd name="connsiteY63" fmla="*/ 172326 h 196971"/>
                <a:gd name="connsiteX64" fmla="*/ 16874 w 193584"/>
                <a:gd name="connsiteY64" fmla="*/ 174599 h 196971"/>
                <a:gd name="connsiteX65" fmla="*/ 7498 w 193584"/>
                <a:gd name="connsiteY65" fmla="*/ 175095 h 196971"/>
                <a:gd name="connsiteX66" fmla="*/ 3353 w 193584"/>
                <a:gd name="connsiteY66" fmla="*/ 175095 h 196971"/>
                <a:gd name="connsiteX67" fmla="*/ 0 w 193584"/>
                <a:gd name="connsiteY67" fmla="*/ 178042 h 196971"/>
                <a:gd name="connsiteX68" fmla="*/ 0 w 193584"/>
                <a:gd name="connsiteY68" fmla="*/ 192637 h 196971"/>
                <a:gd name="connsiteX69" fmla="*/ 2763 w 193584"/>
                <a:gd name="connsiteY69" fmla="*/ 196382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3584" h="196971">
                  <a:moveTo>
                    <a:pt x="2763" y="196382"/>
                  </a:moveTo>
                  <a:cubicBezTo>
                    <a:pt x="4471" y="196646"/>
                    <a:pt x="6706" y="196809"/>
                    <a:pt x="9469" y="196879"/>
                  </a:cubicBezTo>
                  <a:cubicBezTo>
                    <a:pt x="12233" y="196941"/>
                    <a:pt x="14142" y="196972"/>
                    <a:pt x="15198" y="196972"/>
                  </a:cubicBezTo>
                  <a:cubicBezTo>
                    <a:pt x="23487" y="196972"/>
                    <a:pt x="30255" y="195824"/>
                    <a:pt x="35525" y="193528"/>
                  </a:cubicBezTo>
                  <a:cubicBezTo>
                    <a:pt x="40780" y="191225"/>
                    <a:pt x="44925" y="187247"/>
                    <a:pt x="47952" y="181593"/>
                  </a:cubicBezTo>
                  <a:cubicBezTo>
                    <a:pt x="49403" y="178840"/>
                    <a:pt x="50420" y="175544"/>
                    <a:pt x="51010" y="171736"/>
                  </a:cubicBezTo>
                  <a:cubicBezTo>
                    <a:pt x="51600" y="167921"/>
                    <a:pt x="51903" y="163780"/>
                    <a:pt x="51903" y="159313"/>
                  </a:cubicBezTo>
                  <a:lnTo>
                    <a:pt x="51903" y="150053"/>
                  </a:lnTo>
                  <a:lnTo>
                    <a:pt x="155405" y="150053"/>
                  </a:lnTo>
                  <a:cubicBezTo>
                    <a:pt x="159542" y="150053"/>
                    <a:pt x="163664" y="149983"/>
                    <a:pt x="167738" y="149851"/>
                  </a:cubicBezTo>
                  <a:cubicBezTo>
                    <a:pt x="171813" y="149720"/>
                    <a:pt x="175562" y="149619"/>
                    <a:pt x="178985" y="149557"/>
                  </a:cubicBezTo>
                  <a:cubicBezTo>
                    <a:pt x="182400" y="149487"/>
                    <a:pt x="185234" y="149324"/>
                    <a:pt x="187469" y="149061"/>
                  </a:cubicBezTo>
                  <a:cubicBezTo>
                    <a:pt x="190232" y="148929"/>
                    <a:pt x="191815" y="147688"/>
                    <a:pt x="192204" y="145315"/>
                  </a:cubicBezTo>
                  <a:cubicBezTo>
                    <a:pt x="192335" y="143873"/>
                    <a:pt x="192506" y="141964"/>
                    <a:pt x="192700" y="139599"/>
                  </a:cubicBezTo>
                  <a:cubicBezTo>
                    <a:pt x="192895" y="137234"/>
                    <a:pt x="193058" y="134768"/>
                    <a:pt x="193197" y="132201"/>
                  </a:cubicBezTo>
                  <a:cubicBezTo>
                    <a:pt x="193321" y="129642"/>
                    <a:pt x="193422" y="127176"/>
                    <a:pt x="193484" y="124810"/>
                  </a:cubicBezTo>
                  <a:cubicBezTo>
                    <a:pt x="193546" y="122445"/>
                    <a:pt x="193585" y="120537"/>
                    <a:pt x="193585" y="119087"/>
                  </a:cubicBezTo>
                  <a:lnTo>
                    <a:pt x="193585" y="114163"/>
                  </a:lnTo>
                  <a:cubicBezTo>
                    <a:pt x="193585" y="104694"/>
                    <a:pt x="192475" y="96318"/>
                    <a:pt x="190232" y="89021"/>
                  </a:cubicBezTo>
                  <a:cubicBezTo>
                    <a:pt x="187989" y="81723"/>
                    <a:pt x="184449" y="75651"/>
                    <a:pt x="179575" y="70781"/>
                  </a:cubicBezTo>
                  <a:cubicBezTo>
                    <a:pt x="174708" y="65918"/>
                    <a:pt x="168398" y="62242"/>
                    <a:pt x="160629" y="59738"/>
                  </a:cubicBezTo>
                  <a:cubicBezTo>
                    <a:pt x="152867" y="57248"/>
                    <a:pt x="143390" y="55992"/>
                    <a:pt x="132213" y="55992"/>
                  </a:cubicBezTo>
                  <a:cubicBezTo>
                    <a:pt x="129450" y="55992"/>
                    <a:pt x="126399" y="56062"/>
                    <a:pt x="123038" y="56194"/>
                  </a:cubicBezTo>
                  <a:cubicBezTo>
                    <a:pt x="119685" y="56325"/>
                    <a:pt x="115176" y="56527"/>
                    <a:pt x="109517" y="56790"/>
                  </a:cubicBezTo>
                  <a:cubicBezTo>
                    <a:pt x="109517" y="56263"/>
                    <a:pt x="109743" y="55309"/>
                    <a:pt x="110208" y="53921"/>
                  </a:cubicBezTo>
                  <a:cubicBezTo>
                    <a:pt x="110667" y="52548"/>
                    <a:pt x="111225" y="51067"/>
                    <a:pt x="111885" y="49485"/>
                  </a:cubicBezTo>
                  <a:cubicBezTo>
                    <a:pt x="112545" y="47911"/>
                    <a:pt x="113267" y="46267"/>
                    <a:pt x="114066" y="44561"/>
                  </a:cubicBezTo>
                  <a:cubicBezTo>
                    <a:pt x="114850" y="42855"/>
                    <a:pt x="115634" y="41280"/>
                    <a:pt x="116426" y="39830"/>
                  </a:cubicBezTo>
                  <a:lnTo>
                    <a:pt x="134976" y="4537"/>
                  </a:lnTo>
                  <a:cubicBezTo>
                    <a:pt x="135372" y="3746"/>
                    <a:pt x="135574" y="3025"/>
                    <a:pt x="135574" y="2366"/>
                  </a:cubicBezTo>
                  <a:cubicBezTo>
                    <a:pt x="135574" y="1706"/>
                    <a:pt x="135372" y="1156"/>
                    <a:pt x="134976" y="690"/>
                  </a:cubicBezTo>
                  <a:cubicBezTo>
                    <a:pt x="134580" y="225"/>
                    <a:pt x="133858" y="0"/>
                    <a:pt x="132803" y="0"/>
                  </a:cubicBezTo>
                  <a:lnTo>
                    <a:pt x="115043" y="0"/>
                  </a:lnTo>
                  <a:cubicBezTo>
                    <a:pt x="113732" y="0"/>
                    <a:pt x="112637" y="396"/>
                    <a:pt x="111792" y="1186"/>
                  </a:cubicBezTo>
                  <a:cubicBezTo>
                    <a:pt x="110930" y="1970"/>
                    <a:pt x="110177" y="2893"/>
                    <a:pt x="109517" y="3947"/>
                  </a:cubicBezTo>
                  <a:lnTo>
                    <a:pt x="94716" y="31548"/>
                  </a:lnTo>
                  <a:cubicBezTo>
                    <a:pt x="92613" y="35356"/>
                    <a:pt x="90773" y="38907"/>
                    <a:pt x="89197" y="42196"/>
                  </a:cubicBezTo>
                  <a:cubicBezTo>
                    <a:pt x="87614" y="45484"/>
                    <a:pt x="86263" y="48640"/>
                    <a:pt x="85145" y="51657"/>
                  </a:cubicBezTo>
                  <a:cubicBezTo>
                    <a:pt x="84028" y="54682"/>
                    <a:pt x="83205" y="57706"/>
                    <a:pt x="82677" y="60730"/>
                  </a:cubicBezTo>
                  <a:cubicBezTo>
                    <a:pt x="82157" y="63755"/>
                    <a:pt x="81893" y="66911"/>
                    <a:pt x="81893" y="70192"/>
                  </a:cubicBezTo>
                  <a:lnTo>
                    <a:pt x="81893" y="71378"/>
                  </a:lnTo>
                  <a:cubicBezTo>
                    <a:pt x="81893" y="72037"/>
                    <a:pt x="81924" y="72728"/>
                    <a:pt x="81994" y="73441"/>
                  </a:cubicBezTo>
                  <a:cubicBezTo>
                    <a:pt x="82056" y="74178"/>
                    <a:pt x="82119" y="74860"/>
                    <a:pt x="82188" y="75519"/>
                  </a:cubicBezTo>
                  <a:cubicBezTo>
                    <a:pt x="82251" y="76178"/>
                    <a:pt x="82289" y="76636"/>
                    <a:pt x="82289" y="76900"/>
                  </a:cubicBezTo>
                  <a:cubicBezTo>
                    <a:pt x="82421" y="79001"/>
                    <a:pt x="83927" y="80048"/>
                    <a:pt x="86822" y="80048"/>
                  </a:cubicBezTo>
                  <a:lnTo>
                    <a:pt x="128859" y="80048"/>
                  </a:lnTo>
                  <a:cubicBezTo>
                    <a:pt x="135038" y="80048"/>
                    <a:pt x="140533" y="80576"/>
                    <a:pt x="145338" y="81630"/>
                  </a:cubicBezTo>
                  <a:cubicBezTo>
                    <a:pt x="150134" y="82677"/>
                    <a:pt x="154217" y="84391"/>
                    <a:pt x="157570" y="86756"/>
                  </a:cubicBezTo>
                  <a:cubicBezTo>
                    <a:pt x="160923" y="89121"/>
                    <a:pt x="163492" y="92247"/>
                    <a:pt x="165269" y="96117"/>
                  </a:cubicBezTo>
                  <a:cubicBezTo>
                    <a:pt x="167047" y="100002"/>
                    <a:pt x="167932" y="104833"/>
                    <a:pt x="167932" y="110611"/>
                  </a:cubicBezTo>
                  <a:cubicBezTo>
                    <a:pt x="167932" y="112720"/>
                    <a:pt x="167901" y="114985"/>
                    <a:pt x="167831" y="117412"/>
                  </a:cubicBezTo>
                  <a:cubicBezTo>
                    <a:pt x="167769" y="119847"/>
                    <a:pt x="167668" y="122182"/>
                    <a:pt x="167536" y="124415"/>
                  </a:cubicBezTo>
                  <a:cubicBezTo>
                    <a:pt x="166480" y="124547"/>
                    <a:pt x="164703" y="124648"/>
                    <a:pt x="162204" y="124710"/>
                  </a:cubicBezTo>
                  <a:cubicBezTo>
                    <a:pt x="159705" y="124780"/>
                    <a:pt x="157042" y="124811"/>
                    <a:pt x="154217" y="124811"/>
                  </a:cubicBezTo>
                  <a:lnTo>
                    <a:pt x="52492" y="124811"/>
                  </a:lnTo>
                  <a:lnTo>
                    <a:pt x="52492" y="69005"/>
                  </a:lnTo>
                  <a:cubicBezTo>
                    <a:pt x="52492" y="67958"/>
                    <a:pt x="52127" y="67074"/>
                    <a:pt x="51406" y="66353"/>
                  </a:cubicBezTo>
                  <a:cubicBezTo>
                    <a:pt x="50684" y="65632"/>
                    <a:pt x="49791" y="65260"/>
                    <a:pt x="48743" y="65260"/>
                  </a:cubicBezTo>
                  <a:lnTo>
                    <a:pt x="31575" y="65260"/>
                  </a:lnTo>
                  <a:cubicBezTo>
                    <a:pt x="30395" y="65260"/>
                    <a:pt x="29432" y="65632"/>
                    <a:pt x="28710" y="66353"/>
                  </a:cubicBezTo>
                  <a:cubicBezTo>
                    <a:pt x="27989" y="67074"/>
                    <a:pt x="27624" y="67958"/>
                    <a:pt x="27624" y="69005"/>
                  </a:cubicBezTo>
                  <a:lnTo>
                    <a:pt x="27624" y="157538"/>
                  </a:lnTo>
                  <a:cubicBezTo>
                    <a:pt x="27624" y="161617"/>
                    <a:pt x="27267" y="164804"/>
                    <a:pt x="26538" y="167107"/>
                  </a:cubicBezTo>
                  <a:cubicBezTo>
                    <a:pt x="25816" y="169403"/>
                    <a:pt x="24667" y="171147"/>
                    <a:pt x="23091" y="172326"/>
                  </a:cubicBezTo>
                  <a:cubicBezTo>
                    <a:pt x="21508" y="173513"/>
                    <a:pt x="19435" y="174265"/>
                    <a:pt x="16874" y="174599"/>
                  </a:cubicBezTo>
                  <a:cubicBezTo>
                    <a:pt x="14305" y="174924"/>
                    <a:pt x="11177" y="175095"/>
                    <a:pt x="7498" y="175095"/>
                  </a:cubicBezTo>
                  <a:lnTo>
                    <a:pt x="3353" y="175095"/>
                  </a:lnTo>
                  <a:cubicBezTo>
                    <a:pt x="1118" y="175095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8"/>
                    <a:pt x="924" y="195987"/>
                    <a:pt x="2763" y="196382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5" name="Freeform 188">
              <a:extLst>
                <a:ext uri="{FF2B5EF4-FFF2-40B4-BE49-F238E27FC236}">
                  <a16:creationId xmlns:a16="http://schemas.microsoft.com/office/drawing/2014/main" id="{00A849E4-1F7A-8528-D9DD-97579D99B4CC}"/>
                </a:ext>
              </a:extLst>
            </p:cNvPr>
            <p:cNvSpPr/>
            <p:nvPr/>
          </p:nvSpPr>
          <p:spPr>
            <a:xfrm>
              <a:off x="10276459" y="727705"/>
              <a:ext cx="24667" cy="24250"/>
            </a:xfrm>
            <a:custGeom>
              <a:avLst/>
              <a:gdLst>
                <a:gd name="connsiteX0" fmla="*/ 4735 w 24667"/>
                <a:gd name="connsiteY0" fmla="*/ 24250 h 24250"/>
                <a:gd name="connsiteX1" fmla="*/ 20126 w 24667"/>
                <a:gd name="connsiteY1" fmla="*/ 24250 h 24250"/>
                <a:gd name="connsiteX2" fmla="*/ 23386 w 24667"/>
                <a:gd name="connsiteY2" fmla="*/ 22971 h 24250"/>
                <a:gd name="connsiteX3" fmla="*/ 24667 w 24667"/>
                <a:gd name="connsiteY3" fmla="*/ 19915 h 24250"/>
                <a:gd name="connsiteX4" fmla="*/ 24667 w 24667"/>
                <a:gd name="connsiteY4" fmla="*/ 4529 h 24250"/>
                <a:gd name="connsiteX5" fmla="*/ 23386 w 24667"/>
                <a:gd name="connsiteY5" fmla="*/ 1280 h 24250"/>
                <a:gd name="connsiteX6" fmla="*/ 20328 w 24667"/>
                <a:gd name="connsiteY6" fmla="*/ 0 h 24250"/>
                <a:gd name="connsiteX7" fmla="*/ 4735 w 24667"/>
                <a:gd name="connsiteY7" fmla="*/ 0 h 24250"/>
                <a:gd name="connsiteX8" fmla="*/ 1382 w 24667"/>
                <a:gd name="connsiteY8" fmla="*/ 1280 h 24250"/>
                <a:gd name="connsiteX9" fmla="*/ 0 w 24667"/>
                <a:gd name="connsiteY9" fmla="*/ 4529 h 24250"/>
                <a:gd name="connsiteX10" fmla="*/ 0 w 24667"/>
                <a:gd name="connsiteY10" fmla="*/ 19915 h 24250"/>
                <a:gd name="connsiteX11" fmla="*/ 1281 w 24667"/>
                <a:gd name="connsiteY11" fmla="*/ 22971 h 24250"/>
                <a:gd name="connsiteX12" fmla="*/ 4735 w 24667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46" y="24250"/>
                    <a:pt x="22525" y="23831"/>
                    <a:pt x="23386" y="22971"/>
                  </a:cubicBezTo>
                  <a:cubicBezTo>
                    <a:pt x="24240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40" y="2133"/>
                    <a:pt x="23386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27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6" name="Freeform 189">
              <a:extLst>
                <a:ext uri="{FF2B5EF4-FFF2-40B4-BE49-F238E27FC236}">
                  <a16:creationId xmlns:a16="http://schemas.microsoft.com/office/drawing/2014/main" id="{8F989E43-1AED-592A-8A62-1D9AC0A124B7}"/>
                </a:ext>
              </a:extLst>
            </p:cNvPr>
            <p:cNvSpPr/>
            <p:nvPr/>
          </p:nvSpPr>
          <p:spPr>
            <a:xfrm>
              <a:off x="10447544" y="708578"/>
              <a:ext cx="235823" cy="196971"/>
            </a:xfrm>
            <a:custGeom>
              <a:avLst/>
              <a:gdLst>
                <a:gd name="connsiteX0" fmla="*/ 232076 w 235823"/>
                <a:gd name="connsiteY0" fmla="*/ 0 h 196971"/>
                <a:gd name="connsiteX1" fmla="*/ 214115 w 235823"/>
                <a:gd name="connsiteY1" fmla="*/ 0 h 196971"/>
                <a:gd name="connsiteX2" fmla="*/ 211352 w 235823"/>
                <a:gd name="connsiteY2" fmla="*/ 1186 h 196971"/>
                <a:gd name="connsiteX3" fmla="*/ 210172 w 235823"/>
                <a:gd name="connsiteY3" fmla="*/ 4141 h 196971"/>
                <a:gd name="connsiteX4" fmla="*/ 210172 w 235823"/>
                <a:gd name="connsiteY4" fmla="*/ 118304 h 196971"/>
                <a:gd name="connsiteX5" fmla="*/ 208690 w 235823"/>
                <a:gd name="connsiteY5" fmla="*/ 123919 h 196971"/>
                <a:gd name="connsiteX6" fmla="*/ 202473 w 235823"/>
                <a:gd name="connsiteY6" fmla="*/ 124810 h 196971"/>
                <a:gd name="connsiteX7" fmla="*/ 185901 w 235823"/>
                <a:gd name="connsiteY7" fmla="*/ 124810 h 196971"/>
                <a:gd name="connsiteX8" fmla="*/ 182735 w 235823"/>
                <a:gd name="connsiteY8" fmla="*/ 124516 h 196971"/>
                <a:gd name="connsiteX9" fmla="*/ 178993 w 235823"/>
                <a:gd name="connsiteY9" fmla="*/ 123523 h 196971"/>
                <a:gd name="connsiteX10" fmla="*/ 175734 w 235823"/>
                <a:gd name="connsiteY10" fmla="*/ 121654 h 196971"/>
                <a:gd name="connsiteX11" fmla="*/ 173863 w 235823"/>
                <a:gd name="connsiteY11" fmla="*/ 118498 h 196971"/>
                <a:gd name="connsiteX12" fmla="*/ 174250 w 235823"/>
                <a:gd name="connsiteY12" fmla="*/ 114458 h 196971"/>
                <a:gd name="connsiteX13" fmla="*/ 174250 w 235823"/>
                <a:gd name="connsiteY13" fmla="*/ 98785 h 196971"/>
                <a:gd name="connsiteX14" fmla="*/ 162608 w 235823"/>
                <a:gd name="connsiteY14" fmla="*/ 65949 h 196971"/>
                <a:gd name="connsiteX15" fmla="*/ 130839 w 235823"/>
                <a:gd name="connsiteY15" fmla="*/ 55015 h 196971"/>
                <a:gd name="connsiteX16" fmla="*/ 98473 w 235823"/>
                <a:gd name="connsiteY16" fmla="*/ 66151 h 196971"/>
                <a:gd name="connsiteX17" fmla="*/ 86434 w 235823"/>
                <a:gd name="connsiteY17" fmla="*/ 98979 h 196971"/>
                <a:gd name="connsiteX18" fmla="*/ 86434 w 235823"/>
                <a:gd name="connsiteY18" fmla="*/ 115544 h 196971"/>
                <a:gd name="connsiteX19" fmla="*/ 85845 w 235823"/>
                <a:gd name="connsiteY19" fmla="*/ 120274 h 196971"/>
                <a:gd name="connsiteX20" fmla="*/ 84269 w 235823"/>
                <a:gd name="connsiteY20" fmla="*/ 122841 h 196971"/>
                <a:gd name="connsiteX21" fmla="*/ 81405 w 235823"/>
                <a:gd name="connsiteY21" fmla="*/ 124214 h 196971"/>
                <a:gd name="connsiteX22" fmla="*/ 77858 w 235823"/>
                <a:gd name="connsiteY22" fmla="*/ 124710 h 196971"/>
                <a:gd name="connsiteX23" fmla="*/ 74598 w 235823"/>
                <a:gd name="connsiteY23" fmla="*/ 124811 h 196971"/>
                <a:gd name="connsiteX24" fmla="*/ 52493 w 235823"/>
                <a:gd name="connsiteY24" fmla="*/ 124811 h 196971"/>
                <a:gd name="connsiteX25" fmla="*/ 52493 w 235823"/>
                <a:gd name="connsiteY25" fmla="*/ 69013 h 196971"/>
                <a:gd name="connsiteX26" fmla="*/ 51413 w 235823"/>
                <a:gd name="connsiteY26" fmla="*/ 66346 h 196971"/>
                <a:gd name="connsiteX27" fmla="*/ 48744 w 235823"/>
                <a:gd name="connsiteY27" fmla="*/ 65268 h 196971"/>
                <a:gd name="connsiteX28" fmla="*/ 31575 w 235823"/>
                <a:gd name="connsiteY28" fmla="*/ 65268 h 196971"/>
                <a:gd name="connsiteX29" fmla="*/ 28718 w 235823"/>
                <a:gd name="connsiteY29" fmla="*/ 66346 h 196971"/>
                <a:gd name="connsiteX30" fmla="*/ 27632 w 235823"/>
                <a:gd name="connsiteY30" fmla="*/ 69013 h 196971"/>
                <a:gd name="connsiteX31" fmla="*/ 27632 w 235823"/>
                <a:gd name="connsiteY31" fmla="*/ 157538 h 196971"/>
                <a:gd name="connsiteX32" fmla="*/ 26545 w 235823"/>
                <a:gd name="connsiteY32" fmla="*/ 167100 h 196971"/>
                <a:gd name="connsiteX33" fmla="*/ 23091 w 235823"/>
                <a:gd name="connsiteY33" fmla="*/ 172326 h 196971"/>
                <a:gd name="connsiteX34" fmla="*/ 16874 w 235823"/>
                <a:gd name="connsiteY34" fmla="*/ 174599 h 196971"/>
                <a:gd name="connsiteX35" fmla="*/ 7498 w 235823"/>
                <a:gd name="connsiteY35" fmla="*/ 175087 h 196971"/>
                <a:gd name="connsiteX36" fmla="*/ 3361 w 235823"/>
                <a:gd name="connsiteY36" fmla="*/ 175087 h 196971"/>
                <a:gd name="connsiteX37" fmla="*/ 0 w 235823"/>
                <a:gd name="connsiteY37" fmla="*/ 178042 h 196971"/>
                <a:gd name="connsiteX38" fmla="*/ 0 w 235823"/>
                <a:gd name="connsiteY38" fmla="*/ 192637 h 196971"/>
                <a:gd name="connsiteX39" fmla="*/ 2771 w 235823"/>
                <a:gd name="connsiteY39" fmla="*/ 196383 h 196971"/>
                <a:gd name="connsiteX40" fmla="*/ 9477 w 235823"/>
                <a:gd name="connsiteY40" fmla="*/ 196879 h 196971"/>
                <a:gd name="connsiteX41" fmla="*/ 15198 w 235823"/>
                <a:gd name="connsiteY41" fmla="*/ 196972 h 196971"/>
                <a:gd name="connsiteX42" fmla="*/ 35525 w 235823"/>
                <a:gd name="connsiteY42" fmla="*/ 193529 h 196971"/>
                <a:gd name="connsiteX43" fmla="*/ 47959 w 235823"/>
                <a:gd name="connsiteY43" fmla="*/ 181594 h 196971"/>
                <a:gd name="connsiteX44" fmla="*/ 51018 w 235823"/>
                <a:gd name="connsiteY44" fmla="*/ 171737 h 196971"/>
                <a:gd name="connsiteX45" fmla="*/ 51902 w 235823"/>
                <a:gd name="connsiteY45" fmla="*/ 159314 h 196971"/>
                <a:gd name="connsiteX46" fmla="*/ 51902 w 235823"/>
                <a:gd name="connsiteY46" fmla="*/ 150046 h 196971"/>
                <a:gd name="connsiteX47" fmla="*/ 73806 w 235823"/>
                <a:gd name="connsiteY47" fmla="*/ 150046 h 196971"/>
                <a:gd name="connsiteX48" fmla="*/ 86636 w 235823"/>
                <a:gd name="connsiteY48" fmla="*/ 148673 h 196971"/>
                <a:gd name="connsiteX49" fmla="*/ 96897 w 235823"/>
                <a:gd name="connsiteY49" fmla="*/ 143345 h 196971"/>
                <a:gd name="connsiteX50" fmla="*/ 111008 w 235823"/>
                <a:gd name="connsiteY50" fmla="*/ 151822 h 196971"/>
                <a:gd name="connsiteX51" fmla="*/ 130443 w 235823"/>
                <a:gd name="connsiteY51" fmla="*/ 154582 h 196971"/>
                <a:gd name="connsiteX52" fmla="*/ 148496 w 235823"/>
                <a:gd name="connsiteY52" fmla="*/ 151822 h 196971"/>
                <a:gd name="connsiteX53" fmla="*/ 161622 w 235823"/>
                <a:gd name="connsiteY53" fmla="*/ 143345 h 196971"/>
                <a:gd name="connsiteX54" fmla="*/ 173264 w 235823"/>
                <a:gd name="connsiteY54" fmla="*/ 148471 h 196971"/>
                <a:gd name="connsiteX55" fmla="*/ 186490 w 235823"/>
                <a:gd name="connsiteY55" fmla="*/ 150046 h 196971"/>
                <a:gd name="connsiteX56" fmla="*/ 197737 w 235823"/>
                <a:gd name="connsiteY56" fmla="*/ 150046 h 196971"/>
                <a:gd name="connsiteX57" fmla="*/ 206523 w 235823"/>
                <a:gd name="connsiteY57" fmla="*/ 149945 h 196971"/>
                <a:gd name="connsiteX58" fmla="*/ 215892 w 235823"/>
                <a:gd name="connsiteY58" fmla="*/ 149557 h 196971"/>
                <a:gd name="connsiteX59" fmla="*/ 224282 w 235823"/>
                <a:gd name="connsiteY59" fmla="*/ 148867 h 196971"/>
                <a:gd name="connsiteX60" fmla="*/ 230297 w 235823"/>
                <a:gd name="connsiteY60" fmla="*/ 147882 h 196971"/>
                <a:gd name="connsiteX61" fmla="*/ 233549 w 235823"/>
                <a:gd name="connsiteY61" fmla="*/ 145509 h 196971"/>
                <a:gd name="connsiteX62" fmla="*/ 234838 w 235823"/>
                <a:gd name="connsiteY62" fmla="*/ 142166 h 196971"/>
                <a:gd name="connsiteX63" fmla="*/ 235622 w 235823"/>
                <a:gd name="connsiteY63" fmla="*/ 130425 h 196971"/>
                <a:gd name="connsiteX64" fmla="*/ 235823 w 235823"/>
                <a:gd name="connsiteY64" fmla="*/ 118700 h 196971"/>
                <a:gd name="connsiteX65" fmla="*/ 235823 w 235823"/>
                <a:gd name="connsiteY65" fmla="*/ 4142 h 196971"/>
                <a:gd name="connsiteX66" fmla="*/ 234737 w 235823"/>
                <a:gd name="connsiteY66" fmla="*/ 1187 h 196971"/>
                <a:gd name="connsiteX67" fmla="*/ 232074 w 235823"/>
                <a:gd name="connsiteY67" fmla="*/ 0 h 196971"/>
                <a:gd name="connsiteX68" fmla="*/ 149389 w 235823"/>
                <a:gd name="connsiteY68" fmla="*/ 109114 h 196971"/>
                <a:gd name="connsiteX69" fmla="*/ 144848 w 235823"/>
                <a:gd name="connsiteY69" fmla="*/ 125920 h 196971"/>
                <a:gd name="connsiteX70" fmla="*/ 130442 w 235823"/>
                <a:gd name="connsiteY70" fmla="*/ 131116 h 196971"/>
                <a:gd name="connsiteX71" fmla="*/ 118210 w 235823"/>
                <a:gd name="connsiteY71" fmla="*/ 128076 h 196971"/>
                <a:gd name="connsiteX72" fmla="*/ 111892 w 235823"/>
                <a:gd name="connsiteY72" fmla="*/ 117964 h 196971"/>
                <a:gd name="connsiteX73" fmla="*/ 111302 w 235823"/>
                <a:gd name="connsiteY73" fmla="*/ 109115 h 196971"/>
                <a:gd name="connsiteX74" fmla="*/ 111302 w 235823"/>
                <a:gd name="connsiteY74" fmla="*/ 100678 h 196971"/>
                <a:gd name="connsiteX75" fmla="*/ 115843 w 235823"/>
                <a:gd name="connsiteY75" fmla="*/ 83291 h 196971"/>
                <a:gd name="connsiteX76" fmla="*/ 130443 w 235823"/>
                <a:gd name="connsiteY76" fmla="*/ 77885 h 196971"/>
                <a:gd name="connsiteX77" fmla="*/ 144942 w 235823"/>
                <a:gd name="connsiteY77" fmla="*/ 83291 h 196971"/>
                <a:gd name="connsiteX78" fmla="*/ 149390 w 235823"/>
                <a:gd name="connsiteY78" fmla="*/ 100678 h 196971"/>
                <a:gd name="connsiteX79" fmla="*/ 149390 w 235823"/>
                <a:gd name="connsiteY79" fmla="*/ 109115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35823" h="196971">
                  <a:moveTo>
                    <a:pt x="232076" y="0"/>
                  </a:moveTo>
                  <a:lnTo>
                    <a:pt x="214115" y="0"/>
                  </a:lnTo>
                  <a:cubicBezTo>
                    <a:pt x="213059" y="0"/>
                    <a:pt x="212136" y="395"/>
                    <a:pt x="211352" y="1186"/>
                  </a:cubicBezTo>
                  <a:cubicBezTo>
                    <a:pt x="210560" y="1970"/>
                    <a:pt x="210172" y="2955"/>
                    <a:pt x="210172" y="4141"/>
                  </a:cubicBezTo>
                  <a:lnTo>
                    <a:pt x="210172" y="118304"/>
                  </a:lnTo>
                  <a:cubicBezTo>
                    <a:pt x="210172" y="121460"/>
                    <a:pt x="209675" y="123337"/>
                    <a:pt x="208690" y="123919"/>
                  </a:cubicBezTo>
                  <a:cubicBezTo>
                    <a:pt x="207704" y="124516"/>
                    <a:pt x="205631" y="124810"/>
                    <a:pt x="202473" y="124810"/>
                  </a:cubicBezTo>
                  <a:lnTo>
                    <a:pt x="185901" y="124810"/>
                  </a:lnTo>
                  <a:cubicBezTo>
                    <a:pt x="185109" y="124810"/>
                    <a:pt x="184054" y="124710"/>
                    <a:pt x="182735" y="124516"/>
                  </a:cubicBezTo>
                  <a:cubicBezTo>
                    <a:pt x="181423" y="124314"/>
                    <a:pt x="180173" y="123996"/>
                    <a:pt x="178993" y="123523"/>
                  </a:cubicBezTo>
                  <a:cubicBezTo>
                    <a:pt x="177806" y="123066"/>
                    <a:pt x="176719" y="122445"/>
                    <a:pt x="175734" y="121654"/>
                  </a:cubicBezTo>
                  <a:cubicBezTo>
                    <a:pt x="174748" y="120871"/>
                    <a:pt x="174127" y="119816"/>
                    <a:pt x="173863" y="118498"/>
                  </a:cubicBezTo>
                  <a:cubicBezTo>
                    <a:pt x="174127" y="117187"/>
                    <a:pt x="174250" y="115838"/>
                    <a:pt x="174250" y="114458"/>
                  </a:cubicBezTo>
                  <a:lnTo>
                    <a:pt x="174250" y="98785"/>
                  </a:lnTo>
                  <a:cubicBezTo>
                    <a:pt x="174250" y="84197"/>
                    <a:pt x="170370" y="73255"/>
                    <a:pt x="162608" y="65949"/>
                  </a:cubicBezTo>
                  <a:cubicBezTo>
                    <a:pt x="154846" y="58659"/>
                    <a:pt x="144260" y="55015"/>
                    <a:pt x="130839" y="55015"/>
                  </a:cubicBezTo>
                  <a:cubicBezTo>
                    <a:pt x="117287" y="55015"/>
                    <a:pt x="106499" y="58722"/>
                    <a:pt x="98473" y="66151"/>
                  </a:cubicBezTo>
                  <a:cubicBezTo>
                    <a:pt x="90447" y="73581"/>
                    <a:pt x="86434" y="84523"/>
                    <a:pt x="86434" y="98979"/>
                  </a:cubicBezTo>
                  <a:lnTo>
                    <a:pt x="86434" y="115544"/>
                  </a:lnTo>
                  <a:cubicBezTo>
                    <a:pt x="86434" y="117514"/>
                    <a:pt x="86240" y="119096"/>
                    <a:pt x="85845" y="120274"/>
                  </a:cubicBezTo>
                  <a:cubicBezTo>
                    <a:pt x="85581" y="121329"/>
                    <a:pt x="85053" y="122182"/>
                    <a:pt x="84269" y="122841"/>
                  </a:cubicBezTo>
                  <a:cubicBezTo>
                    <a:pt x="83477" y="123500"/>
                    <a:pt x="82522" y="123958"/>
                    <a:pt x="81405" y="124214"/>
                  </a:cubicBezTo>
                  <a:cubicBezTo>
                    <a:pt x="80287" y="124485"/>
                    <a:pt x="79099" y="124648"/>
                    <a:pt x="77858" y="124710"/>
                  </a:cubicBezTo>
                  <a:cubicBezTo>
                    <a:pt x="76600" y="124780"/>
                    <a:pt x="75521" y="124811"/>
                    <a:pt x="74598" y="124811"/>
                  </a:cubicBezTo>
                  <a:lnTo>
                    <a:pt x="52493" y="124811"/>
                  </a:lnTo>
                  <a:lnTo>
                    <a:pt x="52493" y="69013"/>
                  </a:lnTo>
                  <a:cubicBezTo>
                    <a:pt x="52493" y="67959"/>
                    <a:pt x="52135" y="67074"/>
                    <a:pt x="51413" y="66346"/>
                  </a:cubicBezTo>
                  <a:cubicBezTo>
                    <a:pt x="50692" y="65624"/>
                    <a:pt x="49799" y="65268"/>
                    <a:pt x="48744" y="65268"/>
                  </a:cubicBezTo>
                  <a:lnTo>
                    <a:pt x="31575" y="65268"/>
                  </a:lnTo>
                  <a:cubicBezTo>
                    <a:pt x="30395" y="65268"/>
                    <a:pt x="29440" y="65625"/>
                    <a:pt x="28718" y="66346"/>
                  </a:cubicBezTo>
                  <a:cubicBezTo>
                    <a:pt x="27997" y="67075"/>
                    <a:pt x="27632" y="67959"/>
                    <a:pt x="27632" y="69013"/>
                  </a:cubicBezTo>
                  <a:lnTo>
                    <a:pt x="27632" y="157538"/>
                  </a:lnTo>
                  <a:cubicBezTo>
                    <a:pt x="27632" y="161609"/>
                    <a:pt x="27267" y="164804"/>
                    <a:pt x="26545" y="167100"/>
                  </a:cubicBezTo>
                  <a:cubicBezTo>
                    <a:pt x="25816" y="169403"/>
                    <a:pt x="24674" y="171148"/>
                    <a:pt x="23091" y="172326"/>
                  </a:cubicBezTo>
                  <a:cubicBezTo>
                    <a:pt x="21516" y="173513"/>
                    <a:pt x="19444" y="174265"/>
                    <a:pt x="16874" y="174599"/>
                  </a:cubicBezTo>
                  <a:cubicBezTo>
                    <a:pt x="14313" y="174924"/>
                    <a:pt x="11177" y="175087"/>
                    <a:pt x="7498" y="175087"/>
                  </a:cubicBezTo>
                  <a:lnTo>
                    <a:pt x="3361" y="175087"/>
                  </a:lnTo>
                  <a:cubicBezTo>
                    <a:pt x="1125" y="175087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9"/>
                    <a:pt x="923" y="195995"/>
                    <a:pt x="2771" y="196383"/>
                  </a:cubicBezTo>
                  <a:cubicBezTo>
                    <a:pt x="4478" y="196647"/>
                    <a:pt x="6714" y="196809"/>
                    <a:pt x="9477" y="196879"/>
                  </a:cubicBezTo>
                  <a:cubicBezTo>
                    <a:pt x="12240" y="196941"/>
                    <a:pt x="14141" y="196972"/>
                    <a:pt x="15198" y="196972"/>
                  </a:cubicBezTo>
                  <a:cubicBezTo>
                    <a:pt x="23487" y="196972"/>
                    <a:pt x="30263" y="195824"/>
                    <a:pt x="35525" y="193529"/>
                  </a:cubicBezTo>
                  <a:cubicBezTo>
                    <a:pt x="40788" y="191225"/>
                    <a:pt x="44933" y="187239"/>
                    <a:pt x="47959" y="181594"/>
                  </a:cubicBezTo>
                  <a:cubicBezTo>
                    <a:pt x="49403" y="178840"/>
                    <a:pt x="50428" y="175545"/>
                    <a:pt x="51018" y="171737"/>
                  </a:cubicBezTo>
                  <a:cubicBezTo>
                    <a:pt x="51607" y="167921"/>
                    <a:pt x="51902" y="163788"/>
                    <a:pt x="51902" y="159314"/>
                  </a:cubicBezTo>
                  <a:lnTo>
                    <a:pt x="51902" y="150046"/>
                  </a:lnTo>
                  <a:lnTo>
                    <a:pt x="73806" y="150046"/>
                  </a:lnTo>
                  <a:cubicBezTo>
                    <a:pt x="78152" y="150046"/>
                    <a:pt x="82421" y="149589"/>
                    <a:pt x="86636" y="148673"/>
                  </a:cubicBezTo>
                  <a:cubicBezTo>
                    <a:pt x="90843" y="147750"/>
                    <a:pt x="94266" y="145974"/>
                    <a:pt x="96897" y="143345"/>
                  </a:cubicBezTo>
                  <a:cubicBezTo>
                    <a:pt x="100056" y="147161"/>
                    <a:pt x="104760" y="149983"/>
                    <a:pt x="111008" y="151822"/>
                  </a:cubicBezTo>
                  <a:cubicBezTo>
                    <a:pt x="117256" y="153660"/>
                    <a:pt x="123737" y="154582"/>
                    <a:pt x="130443" y="154582"/>
                  </a:cubicBezTo>
                  <a:cubicBezTo>
                    <a:pt x="137149" y="154582"/>
                    <a:pt x="143172" y="153660"/>
                    <a:pt x="148496" y="151822"/>
                  </a:cubicBezTo>
                  <a:cubicBezTo>
                    <a:pt x="153829" y="149983"/>
                    <a:pt x="158198" y="147161"/>
                    <a:pt x="161622" y="143345"/>
                  </a:cubicBezTo>
                  <a:cubicBezTo>
                    <a:pt x="165045" y="145711"/>
                    <a:pt x="168925" y="147417"/>
                    <a:pt x="173264" y="148471"/>
                  </a:cubicBezTo>
                  <a:cubicBezTo>
                    <a:pt x="177611" y="149526"/>
                    <a:pt x="182019" y="150046"/>
                    <a:pt x="186490" y="150046"/>
                  </a:cubicBezTo>
                  <a:lnTo>
                    <a:pt x="197737" y="150046"/>
                  </a:lnTo>
                  <a:cubicBezTo>
                    <a:pt x="200368" y="150046"/>
                    <a:pt x="203294" y="150015"/>
                    <a:pt x="206523" y="149945"/>
                  </a:cubicBezTo>
                  <a:cubicBezTo>
                    <a:pt x="209736" y="149883"/>
                    <a:pt x="212856" y="149751"/>
                    <a:pt x="215892" y="149557"/>
                  </a:cubicBezTo>
                  <a:cubicBezTo>
                    <a:pt x="218918" y="149356"/>
                    <a:pt x="221713" y="149131"/>
                    <a:pt x="224282" y="148867"/>
                  </a:cubicBezTo>
                  <a:cubicBezTo>
                    <a:pt x="226843" y="148603"/>
                    <a:pt x="228846" y="148270"/>
                    <a:pt x="230297" y="147882"/>
                  </a:cubicBezTo>
                  <a:cubicBezTo>
                    <a:pt x="231873" y="147223"/>
                    <a:pt x="232959" y="146432"/>
                    <a:pt x="233549" y="145509"/>
                  </a:cubicBezTo>
                  <a:cubicBezTo>
                    <a:pt x="234147" y="144594"/>
                    <a:pt x="234574" y="143477"/>
                    <a:pt x="234838" y="142166"/>
                  </a:cubicBezTo>
                  <a:cubicBezTo>
                    <a:pt x="235234" y="138614"/>
                    <a:pt x="235490" y="134706"/>
                    <a:pt x="235622" y="130425"/>
                  </a:cubicBezTo>
                  <a:cubicBezTo>
                    <a:pt x="235753" y="126160"/>
                    <a:pt x="235823" y="122244"/>
                    <a:pt x="235823" y="118700"/>
                  </a:cubicBezTo>
                  <a:lnTo>
                    <a:pt x="235823" y="4142"/>
                  </a:lnTo>
                  <a:cubicBezTo>
                    <a:pt x="235823" y="2955"/>
                    <a:pt x="235459" y="1970"/>
                    <a:pt x="234737" y="1187"/>
                  </a:cubicBezTo>
                  <a:cubicBezTo>
                    <a:pt x="234015" y="396"/>
                    <a:pt x="233122" y="0"/>
                    <a:pt x="232074" y="0"/>
                  </a:cubicBezTo>
                  <a:moveTo>
                    <a:pt x="149389" y="109114"/>
                  </a:moveTo>
                  <a:cubicBezTo>
                    <a:pt x="149389" y="116846"/>
                    <a:pt x="147876" y="122446"/>
                    <a:pt x="144848" y="125920"/>
                  </a:cubicBezTo>
                  <a:cubicBezTo>
                    <a:pt x="141821" y="129386"/>
                    <a:pt x="137016" y="131116"/>
                    <a:pt x="130442" y="131116"/>
                  </a:cubicBezTo>
                  <a:cubicBezTo>
                    <a:pt x="125436" y="131116"/>
                    <a:pt x="121369" y="130108"/>
                    <a:pt x="118210" y="128076"/>
                  </a:cubicBezTo>
                  <a:cubicBezTo>
                    <a:pt x="115051" y="126044"/>
                    <a:pt x="112948" y="122679"/>
                    <a:pt x="111892" y="117964"/>
                  </a:cubicBezTo>
                  <a:cubicBezTo>
                    <a:pt x="111496" y="115211"/>
                    <a:pt x="111302" y="112264"/>
                    <a:pt x="111302" y="109115"/>
                  </a:cubicBezTo>
                  <a:lnTo>
                    <a:pt x="111302" y="100678"/>
                  </a:lnTo>
                  <a:cubicBezTo>
                    <a:pt x="111302" y="92682"/>
                    <a:pt x="112816" y="86889"/>
                    <a:pt x="115843" y="83291"/>
                  </a:cubicBezTo>
                  <a:cubicBezTo>
                    <a:pt x="118870" y="79685"/>
                    <a:pt x="123736" y="77885"/>
                    <a:pt x="130443" y="77885"/>
                  </a:cubicBezTo>
                  <a:cubicBezTo>
                    <a:pt x="137149" y="77885"/>
                    <a:pt x="141985" y="79684"/>
                    <a:pt x="144942" y="83291"/>
                  </a:cubicBezTo>
                  <a:cubicBezTo>
                    <a:pt x="147907" y="86889"/>
                    <a:pt x="149390" y="92682"/>
                    <a:pt x="149390" y="100678"/>
                  </a:cubicBezTo>
                  <a:lnTo>
                    <a:pt x="149390" y="10911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7" name="Freeform 190">
              <a:extLst>
                <a:ext uri="{FF2B5EF4-FFF2-40B4-BE49-F238E27FC236}">
                  <a16:creationId xmlns:a16="http://schemas.microsoft.com/office/drawing/2014/main" id="{2299D6F7-2718-5948-9BF4-30F801FC6C41}"/>
                </a:ext>
              </a:extLst>
            </p:cNvPr>
            <p:cNvSpPr/>
            <p:nvPr/>
          </p:nvSpPr>
          <p:spPr>
            <a:xfrm>
              <a:off x="10713754" y="708582"/>
              <a:ext cx="25659" cy="150045"/>
            </a:xfrm>
            <a:custGeom>
              <a:avLst/>
              <a:gdLst>
                <a:gd name="connsiteX0" fmla="*/ 3951 w 25659"/>
                <a:gd name="connsiteY0" fmla="*/ 150045 h 150045"/>
                <a:gd name="connsiteX1" fmla="*/ 21709 w 25659"/>
                <a:gd name="connsiteY1" fmla="*/ 150045 h 150045"/>
                <a:gd name="connsiteX2" fmla="*/ 24573 w 25659"/>
                <a:gd name="connsiteY2" fmla="*/ 148758 h 150045"/>
                <a:gd name="connsiteX3" fmla="*/ 25660 w 25659"/>
                <a:gd name="connsiteY3" fmla="*/ 145904 h 150045"/>
                <a:gd name="connsiteX4" fmla="*/ 25660 w 25659"/>
                <a:gd name="connsiteY4" fmla="*/ 3940 h 150045"/>
                <a:gd name="connsiteX5" fmla="*/ 24573 w 25659"/>
                <a:gd name="connsiteY5" fmla="*/ 1179 h 150045"/>
                <a:gd name="connsiteX6" fmla="*/ 21709 w 25659"/>
                <a:gd name="connsiteY6" fmla="*/ 0 h 150045"/>
                <a:gd name="connsiteX7" fmla="*/ 3951 w 25659"/>
                <a:gd name="connsiteY7" fmla="*/ 0 h 150045"/>
                <a:gd name="connsiteX8" fmla="*/ 1087 w 25659"/>
                <a:gd name="connsiteY8" fmla="*/ 1179 h 150045"/>
                <a:gd name="connsiteX9" fmla="*/ 0 w 25659"/>
                <a:gd name="connsiteY9" fmla="*/ 3940 h 150045"/>
                <a:gd name="connsiteX10" fmla="*/ 0 w 25659"/>
                <a:gd name="connsiteY10" fmla="*/ 145904 h 150045"/>
                <a:gd name="connsiteX11" fmla="*/ 1087 w 25659"/>
                <a:gd name="connsiteY11" fmla="*/ 148758 h 150045"/>
                <a:gd name="connsiteX12" fmla="*/ 3951 w 25659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9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19"/>
                    <a:pt x="24573" y="148758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95" y="1962"/>
                    <a:pt x="24573" y="1179"/>
                  </a:cubicBezTo>
                  <a:cubicBezTo>
                    <a:pt x="23844" y="388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88"/>
                    <a:pt x="1087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58"/>
                  </a:cubicBezTo>
                  <a:cubicBezTo>
                    <a:pt x="1808" y="149619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8" name="Freeform 191">
              <a:extLst>
                <a:ext uri="{FF2B5EF4-FFF2-40B4-BE49-F238E27FC236}">
                  <a16:creationId xmlns:a16="http://schemas.microsoft.com/office/drawing/2014/main" id="{9AB5678E-3550-C469-7AEE-E693BD2698F0}"/>
                </a:ext>
              </a:extLst>
            </p:cNvPr>
            <p:cNvSpPr/>
            <p:nvPr/>
          </p:nvSpPr>
          <p:spPr>
            <a:xfrm>
              <a:off x="9080986" y="999604"/>
              <a:ext cx="419379" cy="113355"/>
            </a:xfrm>
            <a:custGeom>
              <a:avLst/>
              <a:gdLst>
                <a:gd name="connsiteX0" fmla="*/ 140307 w 419379"/>
                <a:gd name="connsiteY0" fmla="*/ 36084 h 113355"/>
                <a:gd name="connsiteX1" fmla="*/ 140307 w 419379"/>
                <a:gd name="connsiteY1" fmla="*/ 70781 h 113355"/>
                <a:gd name="connsiteX2" fmla="*/ 142084 w 419379"/>
                <a:gd name="connsiteY2" fmla="*/ 83305 h 113355"/>
                <a:gd name="connsiteX3" fmla="*/ 147316 w 419379"/>
                <a:gd name="connsiteY3" fmla="*/ 90897 h 113355"/>
                <a:gd name="connsiteX4" fmla="*/ 155901 w 419379"/>
                <a:gd name="connsiteY4" fmla="*/ 94643 h 113355"/>
                <a:gd name="connsiteX5" fmla="*/ 167939 w 419379"/>
                <a:gd name="connsiteY5" fmla="*/ 95628 h 113355"/>
                <a:gd name="connsiteX6" fmla="*/ 382279 w 419379"/>
                <a:gd name="connsiteY6" fmla="*/ 95628 h 113355"/>
                <a:gd name="connsiteX7" fmla="*/ 390956 w 419379"/>
                <a:gd name="connsiteY7" fmla="*/ 95527 h 113355"/>
                <a:gd name="connsiteX8" fmla="*/ 400131 w 419379"/>
                <a:gd name="connsiteY8" fmla="*/ 95132 h 113355"/>
                <a:gd name="connsiteX9" fmla="*/ 408226 w 419379"/>
                <a:gd name="connsiteY9" fmla="*/ 94442 h 113355"/>
                <a:gd name="connsiteX10" fmla="*/ 414047 w 419379"/>
                <a:gd name="connsiteY10" fmla="*/ 93457 h 113355"/>
                <a:gd name="connsiteX11" fmla="*/ 417300 w 419379"/>
                <a:gd name="connsiteY11" fmla="*/ 91099 h 113355"/>
                <a:gd name="connsiteX12" fmla="*/ 418588 w 419379"/>
                <a:gd name="connsiteY12" fmla="*/ 87741 h 113355"/>
                <a:gd name="connsiteX13" fmla="*/ 419279 w 419379"/>
                <a:gd name="connsiteY13" fmla="*/ 73844 h 113355"/>
                <a:gd name="connsiteX14" fmla="*/ 419380 w 419379"/>
                <a:gd name="connsiteY14" fmla="*/ 52642 h 113355"/>
                <a:gd name="connsiteX15" fmla="*/ 419380 w 419379"/>
                <a:gd name="connsiteY15" fmla="*/ 34308 h 113355"/>
                <a:gd name="connsiteX16" fmla="*/ 419279 w 419379"/>
                <a:gd name="connsiteY16" fmla="*/ 25142 h 113355"/>
                <a:gd name="connsiteX17" fmla="*/ 418984 w 419379"/>
                <a:gd name="connsiteY17" fmla="*/ 13997 h 113355"/>
                <a:gd name="connsiteX18" fmla="*/ 417797 w 419379"/>
                <a:gd name="connsiteY18" fmla="*/ 11337 h 113355"/>
                <a:gd name="connsiteX19" fmla="*/ 414638 w 419379"/>
                <a:gd name="connsiteY19" fmla="*/ 10252 h 113355"/>
                <a:gd name="connsiteX20" fmla="*/ 398067 w 419379"/>
                <a:gd name="connsiteY20" fmla="*/ 10252 h 113355"/>
                <a:gd name="connsiteX21" fmla="*/ 395202 w 419379"/>
                <a:gd name="connsiteY21" fmla="*/ 11337 h 113355"/>
                <a:gd name="connsiteX22" fmla="*/ 394116 w 419379"/>
                <a:gd name="connsiteY22" fmla="*/ 13997 h 113355"/>
                <a:gd name="connsiteX23" fmla="*/ 394512 w 419379"/>
                <a:gd name="connsiteY23" fmla="*/ 40419 h 113355"/>
                <a:gd name="connsiteX24" fmla="*/ 394512 w 419379"/>
                <a:gd name="connsiteY24" fmla="*/ 63886 h 113355"/>
                <a:gd name="connsiteX25" fmla="*/ 392936 w 419379"/>
                <a:gd name="connsiteY25" fmla="*/ 69501 h 113355"/>
                <a:gd name="connsiteX26" fmla="*/ 386618 w 419379"/>
                <a:gd name="connsiteY26" fmla="*/ 70393 h 113355"/>
                <a:gd name="connsiteX27" fmla="*/ 373594 w 419379"/>
                <a:gd name="connsiteY27" fmla="*/ 70393 h 113355"/>
                <a:gd name="connsiteX28" fmla="*/ 371032 w 419379"/>
                <a:gd name="connsiteY28" fmla="*/ 69803 h 113355"/>
                <a:gd name="connsiteX29" fmla="*/ 369061 w 419379"/>
                <a:gd name="connsiteY29" fmla="*/ 67632 h 113355"/>
                <a:gd name="connsiteX30" fmla="*/ 367679 w 419379"/>
                <a:gd name="connsiteY30" fmla="*/ 64871 h 113355"/>
                <a:gd name="connsiteX31" fmla="*/ 365902 w 419379"/>
                <a:gd name="connsiteY31" fmla="*/ 60629 h 113355"/>
                <a:gd name="connsiteX32" fmla="*/ 363923 w 419379"/>
                <a:gd name="connsiteY32" fmla="*/ 56101 h 113355"/>
                <a:gd name="connsiteX33" fmla="*/ 362355 w 419379"/>
                <a:gd name="connsiteY33" fmla="*/ 52254 h 113355"/>
                <a:gd name="connsiteX34" fmla="*/ 359786 w 419379"/>
                <a:gd name="connsiteY34" fmla="*/ 46732 h 113355"/>
                <a:gd name="connsiteX35" fmla="*/ 346956 w 419379"/>
                <a:gd name="connsiteY35" fmla="*/ 24351 h 113355"/>
                <a:gd name="connsiteX36" fmla="*/ 331960 w 419379"/>
                <a:gd name="connsiteY36" fmla="*/ 9957 h 113355"/>
                <a:gd name="connsiteX37" fmla="*/ 314589 w 419379"/>
                <a:gd name="connsiteY37" fmla="*/ 2264 h 113355"/>
                <a:gd name="connsiteX38" fmla="*/ 294464 w 419379"/>
                <a:gd name="connsiteY38" fmla="*/ 0 h 113355"/>
                <a:gd name="connsiteX39" fmla="*/ 284699 w 419379"/>
                <a:gd name="connsiteY39" fmla="*/ 395 h 113355"/>
                <a:gd name="connsiteX40" fmla="*/ 275129 w 419379"/>
                <a:gd name="connsiteY40" fmla="*/ 1776 h 113355"/>
                <a:gd name="connsiteX41" fmla="*/ 271178 w 419379"/>
                <a:gd name="connsiteY41" fmla="*/ 5522 h 113355"/>
                <a:gd name="connsiteX42" fmla="*/ 271178 w 419379"/>
                <a:gd name="connsiteY42" fmla="*/ 20109 h 113355"/>
                <a:gd name="connsiteX43" fmla="*/ 275323 w 419379"/>
                <a:gd name="connsiteY43" fmla="*/ 23265 h 113355"/>
                <a:gd name="connsiteX44" fmla="*/ 281051 w 419379"/>
                <a:gd name="connsiteY44" fmla="*/ 22971 h 113355"/>
                <a:gd name="connsiteX45" fmla="*/ 285980 w 419379"/>
                <a:gd name="connsiteY45" fmla="*/ 22870 h 113355"/>
                <a:gd name="connsiteX46" fmla="*/ 315576 w 419379"/>
                <a:gd name="connsiteY46" fmla="*/ 30074 h 113355"/>
                <a:gd name="connsiteX47" fmla="*/ 332155 w 419379"/>
                <a:gd name="connsiteY47" fmla="*/ 49881 h 113355"/>
                <a:gd name="connsiteX48" fmla="*/ 336105 w 419379"/>
                <a:gd name="connsiteY48" fmla="*/ 58171 h 113355"/>
                <a:gd name="connsiteX49" fmla="*/ 341430 w 419379"/>
                <a:gd name="connsiteY49" fmla="*/ 70393 h 113355"/>
                <a:gd name="connsiteX50" fmla="*/ 174444 w 419379"/>
                <a:gd name="connsiteY50" fmla="*/ 70393 h 113355"/>
                <a:gd name="connsiteX51" fmla="*/ 167343 w 419379"/>
                <a:gd name="connsiteY51" fmla="*/ 69106 h 113355"/>
                <a:gd name="connsiteX52" fmla="*/ 165371 w 419379"/>
                <a:gd name="connsiteY52" fmla="*/ 63491 h 113355"/>
                <a:gd name="connsiteX53" fmla="*/ 165371 w 419379"/>
                <a:gd name="connsiteY53" fmla="*/ 18736 h 113355"/>
                <a:gd name="connsiteX54" fmla="*/ 164478 w 419379"/>
                <a:gd name="connsiteY54" fmla="*/ 15975 h 113355"/>
                <a:gd name="connsiteX55" fmla="*/ 162018 w 419379"/>
                <a:gd name="connsiteY55" fmla="*/ 14789 h 113355"/>
                <a:gd name="connsiteX56" fmla="*/ 149188 w 419379"/>
                <a:gd name="connsiteY56" fmla="*/ 13021 h 113355"/>
                <a:gd name="connsiteX57" fmla="*/ 133603 w 419379"/>
                <a:gd name="connsiteY57" fmla="*/ 12222 h 113355"/>
                <a:gd name="connsiteX58" fmla="*/ 96005 w 419379"/>
                <a:gd name="connsiteY58" fmla="*/ 22870 h 113355"/>
                <a:gd name="connsiteX59" fmla="*/ 82880 w 419379"/>
                <a:gd name="connsiteY59" fmla="*/ 55999 h 113355"/>
                <a:gd name="connsiteX60" fmla="*/ 82880 w 419379"/>
                <a:gd name="connsiteY60" fmla="*/ 57558 h 113355"/>
                <a:gd name="connsiteX61" fmla="*/ 82290 w 419379"/>
                <a:gd name="connsiteY61" fmla="*/ 87531 h 113355"/>
                <a:gd name="connsiteX62" fmla="*/ 73706 w 419379"/>
                <a:gd name="connsiteY62" fmla="*/ 88415 h 113355"/>
                <a:gd name="connsiteX63" fmla="*/ 63941 w 419379"/>
                <a:gd name="connsiteY63" fmla="*/ 88710 h 113355"/>
                <a:gd name="connsiteX64" fmla="*/ 42821 w 419379"/>
                <a:gd name="connsiteY64" fmla="*/ 85065 h 113355"/>
                <a:gd name="connsiteX65" fmla="*/ 30783 w 419379"/>
                <a:gd name="connsiteY65" fmla="*/ 75007 h 113355"/>
                <a:gd name="connsiteX66" fmla="*/ 25358 w 419379"/>
                <a:gd name="connsiteY66" fmla="*/ 59822 h 113355"/>
                <a:gd name="connsiteX67" fmla="*/ 24077 w 419379"/>
                <a:gd name="connsiteY67" fmla="*/ 40799 h 113355"/>
                <a:gd name="connsiteX68" fmla="*/ 24372 w 419379"/>
                <a:gd name="connsiteY68" fmla="*/ 33594 h 113355"/>
                <a:gd name="connsiteX69" fmla="*/ 25063 w 419379"/>
                <a:gd name="connsiteY69" fmla="*/ 24831 h 113355"/>
                <a:gd name="connsiteX70" fmla="*/ 21709 w 419379"/>
                <a:gd name="connsiteY70" fmla="*/ 21085 h 113355"/>
                <a:gd name="connsiteX71" fmla="*/ 6512 w 419379"/>
                <a:gd name="connsiteY71" fmla="*/ 21085 h 113355"/>
                <a:gd name="connsiteX72" fmla="*/ 2561 w 419379"/>
                <a:gd name="connsiteY72" fmla="*/ 25025 h 113355"/>
                <a:gd name="connsiteX73" fmla="*/ 1483 w 419379"/>
                <a:gd name="connsiteY73" fmla="*/ 31826 h 113355"/>
                <a:gd name="connsiteX74" fmla="*/ 691 w 419379"/>
                <a:gd name="connsiteY74" fmla="*/ 39023 h 113355"/>
                <a:gd name="connsiteX75" fmla="*/ 194 w 419379"/>
                <a:gd name="connsiteY75" fmla="*/ 45724 h 113355"/>
                <a:gd name="connsiteX76" fmla="*/ 0 w 419379"/>
                <a:gd name="connsiteY76" fmla="*/ 51052 h 113355"/>
                <a:gd name="connsiteX77" fmla="*/ 3555 w 419379"/>
                <a:gd name="connsiteY77" fmla="*/ 78063 h 113355"/>
                <a:gd name="connsiteX78" fmla="*/ 14701 w 419379"/>
                <a:gd name="connsiteY78" fmla="*/ 97481 h 113355"/>
                <a:gd name="connsiteX79" fmla="*/ 34338 w 419379"/>
                <a:gd name="connsiteY79" fmla="*/ 109316 h 113355"/>
                <a:gd name="connsiteX80" fmla="*/ 63352 w 419379"/>
                <a:gd name="connsiteY80" fmla="*/ 113356 h 113355"/>
                <a:gd name="connsiteX81" fmla="*/ 84363 w 419379"/>
                <a:gd name="connsiteY81" fmla="*/ 112573 h 113355"/>
                <a:gd name="connsiteX82" fmla="*/ 102812 w 419379"/>
                <a:gd name="connsiteY82" fmla="*/ 110401 h 113355"/>
                <a:gd name="connsiteX83" fmla="*/ 107159 w 419379"/>
                <a:gd name="connsiteY83" fmla="*/ 106066 h 113355"/>
                <a:gd name="connsiteX84" fmla="*/ 107943 w 419379"/>
                <a:gd name="connsiteY84" fmla="*/ 58365 h 113355"/>
                <a:gd name="connsiteX85" fmla="*/ 113671 w 419379"/>
                <a:gd name="connsiteY85" fmla="*/ 40319 h 113355"/>
                <a:gd name="connsiteX86" fmla="*/ 130638 w 419379"/>
                <a:gd name="connsiteY86" fmla="*/ 35294 h 113355"/>
                <a:gd name="connsiteX87" fmla="*/ 135373 w 419379"/>
                <a:gd name="connsiteY87" fmla="*/ 35495 h 113355"/>
                <a:gd name="connsiteX88" fmla="*/ 140310 w 419379"/>
                <a:gd name="connsiteY88" fmla="*/ 36085 h 1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19379" h="113355">
                  <a:moveTo>
                    <a:pt x="140307" y="36084"/>
                  </a:moveTo>
                  <a:lnTo>
                    <a:pt x="140307" y="70781"/>
                  </a:lnTo>
                  <a:cubicBezTo>
                    <a:pt x="140307" y="75914"/>
                    <a:pt x="140897" y="80078"/>
                    <a:pt x="142084" y="83305"/>
                  </a:cubicBezTo>
                  <a:cubicBezTo>
                    <a:pt x="143264" y="86531"/>
                    <a:pt x="145011" y="89051"/>
                    <a:pt x="147316" y="90897"/>
                  </a:cubicBezTo>
                  <a:cubicBezTo>
                    <a:pt x="149614" y="92736"/>
                    <a:pt x="152478" y="93984"/>
                    <a:pt x="155901" y="94643"/>
                  </a:cubicBezTo>
                  <a:cubicBezTo>
                    <a:pt x="159323" y="95302"/>
                    <a:pt x="163328" y="95628"/>
                    <a:pt x="167939" y="95628"/>
                  </a:cubicBezTo>
                  <a:lnTo>
                    <a:pt x="382279" y="95628"/>
                  </a:lnTo>
                  <a:cubicBezTo>
                    <a:pt x="384903" y="95628"/>
                    <a:pt x="387805" y="95597"/>
                    <a:pt x="390956" y="95527"/>
                  </a:cubicBezTo>
                  <a:cubicBezTo>
                    <a:pt x="394115" y="95465"/>
                    <a:pt x="397181" y="95334"/>
                    <a:pt x="400131" y="95132"/>
                  </a:cubicBezTo>
                  <a:cubicBezTo>
                    <a:pt x="403096" y="94938"/>
                    <a:pt x="405797" y="94705"/>
                    <a:pt x="408226" y="94442"/>
                  </a:cubicBezTo>
                  <a:cubicBezTo>
                    <a:pt x="410664" y="94186"/>
                    <a:pt x="412596" y="93860"/>
                    <a:pt x="414047" y="93457"/>
                  </a:cubicBezTo>
                  <a:cubicBezTo>
                    <a:pt x="415631" y="92798"/>
                    <a:pt x="416710" y="92014"/>
                    <a:pt x="417300" y="91099"/>
                  </a:cubicBezTo>
                  <a:cubicBezTo>
                    <a:pt x="417897" y="90176"/>
                    <a:pt x="418325" y="89052"/>
                    <a:pt x="418588" y="87741"/>
                  </a:cubicBezTo>
                  <a:cubicBezTo>
                    <a:pt x="418984" y="84189"/>
                    <a:pt x="419209" y="79560"/>
                    <a:pt x="419279" y="73844"/>
                  </a:cubicBezTo>
                  <a:cubicBezTo>
                    <a:pt x="419341" y="68129"/>
                    <a:pt x="419380" y="61056"/>
                    <a:pt x="419380" y="52642"/>
                  </a:cubicBezTo>
                  <a:lnTo>
                    <a:pt x="419380" y="34308"/>
                  </a:lnTo>
                  <a:cubicBezTo>
                    <a:pt x="419380" y="31423"/>
                    <a:pt x="419341" y="28361"/>
                    <a:pt x="419279" y="25142"/>
                  </a:cubicBezTo>
                  <a:cubicBezTo>
                    <a:pt x="419209" y="21916"/>
                    <a:pt x="419108" y="18208"/>
                    <a:pt x="418984" y="13997"/>
                  </a:cubicBezTo>
                  <a:cubicBezTo>
                    <a:pt x="418852" y="12951"/>
                    <a:pt x="418449" y="12066"/>
                    <a:pt x="417797" y="11337"/>
                  </a:cubicBezTo>
                  <a:cubicBezTo>
                    <a:pt x="417137" y="10616"/>
                    <a:pt x="416081" y="10252"/>
                    <a:pt x="414638" y="10252"/>
                  </a:cubicBezTo>
                  <a:lnTo>
                    <a:pt x="398067" y="10252"/>
                  </a:lnTo>
                  <a:cubicBezTo>
                    <a:pt x="396879" y="10252"/>
                    <a:pt x="395924" y="10616"/>
                    <a:pt x="395202" y="11337"/>
                  </a:cubicBezTo>
                  <a:cubicBezTo>
                    <a:pt x="394481" y="12066"/>
                    <a:pt x="394116" y="12950"/>
                    <a:pt x="394116" y="13997"/>
                  </a:cubicBezTo>
                  <a:cubicBezTo>
                    <a:pt x="394380" y="23467"/>
                    <a:pt x="394512" y="32268"/>
                    <a:pt x="394512" y="40419"/>
                  </a:cubicBezTo>
                  <a:lnTo>
                    <a:pt x="394512" y="63886"/>
                  </a:lnTo>
                  <a:cubicBezTo>
                    <a:pt x="394512" y="67034"/>
                    <a:pt x="393984" y="68911"/>
                    <a:pt x="392936" y="69501"/>
                  </a:cubicBezTo>
                  <a:cubicBezTo>
                    <a:pt x="391880" y="70090"/>
                    <a:pt x="389777" y="70393"/>
                    <a:pt x="386618" y="70393"/>
                  </a:cubicBezTo>
                  <a:lnTo>
                    <a:pt x="373594" y="70393"/>
                  </a:lnTo>
                  <a:cubicBezTo>
                    <a:pt x="372538" y="70393"/>
                    <a:pt x="371692" y="70191"/>
                    <a:pt x="371032" y="69803"/>
                  </a:cubicBezTo>
                  <a:cubicBezTo>
                    <a:pt x="370373" y="69400"/>
                    <a:pt x="369713" y="68686"/>
                    <a:pt x="369061" y="67632"/>
                  </a:cubicBezTo>
                  <a:cubicBezTo>
                    <a:pt x="368665" y="67105"/>
                    <a:pt x="368200" y="66190"/>
                    <a:pt x="367679" y="64871"/>
                  </a:cubicBezTo>
                  <a:cubicBezTo>
                    <a:pt x="367151" y="63553"/>
                    <a:pt x="366554" y="62142"/>
                    <a:pt x="365902" y="60629"/>
                  </a:cubicBezTo>
                  <a:cubicBezTo>
                    <a:pt x="365242" y="59117"/>
                    <a:pt x="364582" y="57612"/>
                    <a:pt x="363923" y="56101"/>
                  </a:cubicBezTo>
                  <a:cubicBezTo>
                    <a:pt x="363263" y="54588"/>
                    <a:pt x="362743" y="53301"/>
                    <a:pt x="362355" y="52254"/>
                  </a:cubicBezTo>
                  <a:lnTo>
                    <a:pt x="359786" y="46732"/>
                  </a:lnTo>
                  <a:cubicBezTo>
                    <a:pt x="355835" y="37791"/>
                    <a:pt x="351558" y="30330"/>
                    <a:pt x="346956" y="24351"/>
                  </a:cubicBezTo>
                  <a:cubicBezTo>
                    <a:pt x="342345" y="18372"/>
                    <a:pt x="337355" y="13571"/>
                    <a:pt x="331960" y="9957"/>
                  </a:cubicBezTo>
                  <a:cubicBezTo>
                    <a:pt x="326558" y="6344"/>
                    <a:pt x="320776" y="3784"/>
                    <a:pt x="314589" y="2264"/>
                  </a:cubicBezTo>
                  <a:cubicBezTo>
                    <a:pt x="308403" y="760"/>
                    <a:pt x="301698" y="0"/>
                    <a:pt x="294464" y="0"/>
                  </a:cubicBezTo>
                  <a:cubicBezTo>
                    <a:pt x="291041" y="0"/>
                    <a:pt x="287788" y="132"/>
                    <a:pt x="284699" y="395"/>
                  </a:cubicBezTo>
                  <a:cubicBezTo>
                    <a:pt x="281602" y="667"/>
                    <a:pt x="278412" y="1117"/>
                    <a:pt x="275129" y="1776"/>
                  </a:cubicBezTo>
                  <a:cubicBezTo>
                    <a:pt x="272490" y="2303"/>
                    <a:pt x="271178" y="3544"/>
                    <a:pt x="271178" y="5522"/>
                  </a:cubicBezTo>
                  <a:lnTo>
                    <a:pt x="271178" y="20109"/>
                  </a:lnTo>
                  <a:cubicBezTo>
                    <a:pt x="271178" y="22482"/>
                    <a:pt x="272560" y="23529"/>
                    <a:pt x="275323" y="23265"/>
                  </a:cubicBezTo>
                  <a:cubicBezTo>
                    <a:pt x="276767" y="23142"/>
                    <a:pt x="278676" y="23040"/>
                    <a:pt x="281051" y="22971"/>
                  </a:cubicBezTo>
                  <a:cubicBezTo>
                    <a:pt x="283411" y="22909"/>
                    <a:pt x="285056" y="22870"/>
                    <a:pt x="285980" y="22870"/>
                  </a:cubicBezTo>
                  <a:cubicBezTo>
                    <a:pt x="298476" y="22870"/>
                    <a:pt x="308342" y="25274"/>
                    <a:pt x="315576" y="30074"/>
                  </a:cubicBezTo>
                  <a:cubicBezTo>
                    <a:pt x="322817" y="34867"/>
                    <a:pt x="328336" y="41474"/>
                    <a:pt x="332155" y="49881"/>
                  </a:cubicBezTo>
                  <a:lnTo>
                    <a:pt x="336105" y="58171"/>
                  </a:lnTo>
                  <a:lnTo>
                    <a:pt x="341430" y="70393"/>
                  </a:lnTo>
                  <a:lnTo>
                    <a:pt x="174444" y="70393"/>
                  </a:lnTo>
                  <a:cubicBezTo>
                    <a:pt x="171029" y="70393"/>
                    <a:pt x="168654" y="69966"/>
                    <a:pt x="167343" y="69106"/>
                  </a:cubicBezTo>
                  <a:cubicBezTo>
                    <a:pt x="166031" y="68252"/>
                    <a:pt x="165371" y="66383"/>
                    <a:pt x="165371" y="63491"/>
                  </a:cubicBezTo>
                  <a:lnTo>
                    <a:pt x="165371" y="18736"/>
                  </a:lnTo>
                  <a:cubicBezTo>
                    <a:pt x="165371" y="17418"/>
                    <a:pt x="165076" y="16495"/>
                    <a:pt x="164478" y="15975"/>
                  </a:cubicBezTo>
                  <a:cubicBezTo>
                    <a:pt x="163889" y="15448"/>
                    <a:pt x="163066" y="15053"/>
                    <a:pt x="162018" y="14789"/>
                  </a:cubicBezTo>
                  <a:cubicBezTo>
                    <a:pt x="158595" y="14137"/>
                    <a:pt x="154319" y="13540"/>
                    <a:pt x="149188" y="13021"/>
                  </a:cubicBezTo>
                  <a:cubicBezTo>
                    <a:pt x="144058" y="12493"/>
                    <a:pt x="138857" y="12222"/>
                    <a:pt x="133603" y="12222"/>
                  </a:cubicBezTo>
                  <a:cubicBezTo>
                    <a:pt x="117288" y="12222"/>
                    <a:pt x="104752" y="15774"/>
                    <a:pt x="96005" y="22870"/>
                  </a:cubicBezTo>
                  <a:cubicBezTo>
                    <a:pt x="87257" y="29965"/>
                    <a:pt x="82880" y="41016"/>
                    <a:pt x="82880" y="55999"/>
                  </a:cubicBezTo>
                  <a:lnTo>
                    <a:pt x="82880" y="57558"/>
                  </a:lnTo>
                  <a:cubicBezTo>
                    <a:pt x="82880" y="60195"/>
                    <a:pt x="82422" y="84243"/>
                    <a:pt x="82290" y="87531"/>
                  </a:cubicBezTo>
                  <a:cubicBezTo>
                    <a:pt x="79527" y="87919"/>
                    <a:pt x="76663" y="88222"/>
                    <a:pt x="73706" y="88415"/>
                  </a:cubicBezTo>
                  <a:cubicBezTo>
                    <a:pt x="70748" y="88609"/>
                    <a:pt x="67489" y="88710"/>
                    <a:pt x="63941" y="88710"/>
                  </a:cubicBezTo>
                  <a:cubicBezTo>
                    <a:pt x="55124" y="88710"/>
                    <a:pt x="48084" y="87493"/>
                    <a:pt x="42821" y="85065"/>
                  </a:cubicBezTo>
                  <a:cubicBezTo>
                    <a:pt x="37559" y="82630"/>
                    <a:pt x="33546" y="79280"/>
                    <a:pt x="30783" y="75007"/>
                  </a:cubicBezTo>
                  <a:cubicBezTo>
                    <a:pt x="28020" y="70734"/>
                    <a:pt x="26212" y="65678"/>
                    <a:pt x="25358" y="59822"/>
                  </a:cubicBezTo>
                  <a:cubicBezTo>
                    <a:pt x="24504" y="53975"/>
                    <a:pt x="24077" y="47631"/>
                    <a:pt x="24077" y="40799"/>
                  </a:cubicBezTo>
                  <a:cubicBezTo>
                    <a:pt x="24077" y="38953"/>
                    <a:pt x="24178" y="36557"/>
                    <a:pt x="24372" y="33594"/>
                  </a:cubicBezTo>
                  <a:cubicBezTo>
                    <a:pt x="24566" y="30640"/>
                    <a:pt x="24799" y="27724"/>
                    <a:pt x="25063" y="24831"/>
                  </a:cubicBezTo>
                  <a:cubicBezTo>
                    <a:pt x="25327" y="22334"/>
                    <a:pt x="24201" y="21085"/>
                    <a:pt x="21709" y="21085"/>
                  </a:cubicBezTo>
                  <a:lnTo>
                    <a:pt x="6512" y="21085"/>
                  </a:lnTo>
                  <a:cubicBezTo>
                    <a:pt x="4269" y="21085"/>
                    <a:pt x="2957" y="22396"/>
                    <a:pt x="2561" y="25025"/>
                  </a:cubicBezTo>
                  <a:cubicBezTo>
                    <a:pt x="2173" y="27134"/>
                    <a:pt x="1808" y="29399"/>
                    <a:pt x="1483" y="31826"/>
                  </a:cubicBezTo>
                  <a:cubicBezTo>
                    <a:pt x="1149" y="34253"/>
                    <a:pt x="893" y="36650"/>
                    <a:pt x="691" y="39023"/>
                  </a:cubicBezTo>
                  <a:cubicBezTo>
                    <a:pt x="497" y="41388"/>
                    <a:pt x="326" y="43630"/>
                    <a:pt x="194" y="45724"/>
                  </a:cubicBezTo>
                  <a:cubicBezTo>
                    <a:pt x="63" y="47833"/>
                    <a:pt x="0" y="49609"/>
                    <a:pt x="0" y="51052"/>
                  </a:cubicBezTo>
                  <a:cubicBezTo>
                    <a:pt x="0" y="61304"/>
                    <a:pt x="1180" y="70307"/>
                    <a:pt x="3555" y="78063"/>
                  </a:cubicBezTo>
                  <a:cubicBezTo>
                    <a:pt x="5922" y="85818"/>
                    <a:pt x="9632" y="92285"/>
                    <a:pt x="14701" y="97481"/>
                  </a:cubicBezTo>
                  <a:cubicBezTo>
                    <a:pt x="19762" y="102677"/>
                    <a:pt x="26313" y="106625"/>
                    <a:pt x="34338" y="109316"/>
                  </a:cubicBezTo>
                  <a:cubicBezTo>
                    <a:pt x="42356" y="112007"/>
                    <a:pt x="52027" y="113356"/>
                    <a:pt x="63352" y="113356"/>
                  </a:cubicBezTo>
                  <a:cubicBezTo>
                    <a:pt x="70586" y="113356"/>
                    <a:pt x="77587" y="113092"/>
                    <a:pt x="84363" y="112573"/>
                  </a:cubicBezTo>
                  <a:cubicBezTo>
                    <a:pt x="91139" y="112045"/>
                    <a:pt x="97286" y="111316"/>
                    <a:pt x="102812" y="110401"/>
                  </a:cubicBezTo>
                  <a:cubicBezTo>
                    <a:pt x="105708" y="109874"/>
                    <a:pt x="107159" y="108432"/>
                    <a:pt x="107159" y="106066"/>
                  </a:cubicBezTo>
                  <a:cubicBezTo>
                    <a:pt x="107423" y="101460"/>
                    <a:pt x="107943" y="58365"/>
                    <a:pt x="107943" y="58365"/>
                  </a:cubicBezTo>
                  <a:cubicBezTo>
                    <a:pt x="107943" y="49687"/>
                    <a:pt x="109852" y="43669"/>
                    <a:pt x="113671" y="40319"/>
                  </a:cubicBezTo>
                  <a:cubicBezTo>
                    <a:pt x="117482" y="36969"/>
                    <a:pt x="123141" y="35294"/>
                    <a:pt x="130638" y="35294"/>
                  </a:cubicBezTo>
                  <a:cubicBezTo>
                    <a:pt x="132486" y="35294"/>
                    <a:pt x="134054" y="35356"/>
                    <a:pt x="135373" y="35495"/>
                  </a:cubicBezTo>
                  <a:cubicBezTo>
                    <a:pt x="136693" y="35627"/>
                    <a:pt x="138338" y="35821"/>
                    <a:pt x="140310" y="3608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9" name="Freeform 192">
              <a:extLst>
                <a:ext uri="{FF2B5EF4-FFF2-40B4-BE49-F238E27FC236}">
                  <a16:creationId xmlns:a16="http://schemas.microsoft.com/office/drawing/2014/main" id="{0FD62504-E206-C143-D904-86506F5D6CD1}"/>
                </a:ext>
              </a:extLst>
            </p:cNvPr>
            <p:cNvSpPr/>
            <p:nvPr/>
          </p:nvSpPr>
          <p:spPr>
            <a:xfrm>
              <a:off x="9106832" y="1126565"/>
              <a:ext cx="22307" cy="22086"/>
            </a:xfrm>
            <a:custGeom>
              <a:avLst/>
              <a:gdLst>
                <a:gd name="connsiteX0" fmla="*/ 17767 w 22307"/>
                <a:gd name="connsiteY0" fmla="*/ 22087 h 22086"/>
                <a:gd name="connsiteX1" fmla="*/ 20825 w 22307"/>
                <a:gd name="connsiteY1" fmla="*/ 20900 h 22086"/>
                <a:gd name="connsiteX2" fmla="*/ 22307 w 22307"/>
                <a:gd name="connsiteY2" fmla="*/ 18139 h 22086"/>
                <a:gd name="connsiteX3" fmla="*/ 22307 w 22307"/>
                <a:gd name="connsiteY3" fmla="*/ 4141 h 22086"/>
                <a:gd name="connsiteX4" fmla="*/ 20925 w 22307"/>
                <a:gd name="connsiteY4" fmla="*/ 1086 h 22086"/>
                <a:gd name="connsiteX5" fmla="*/ 17767 w 22307"/>
                <a:gd name="connsiteY5" fmla="*/ 0 h 22086"/>
                <a:gd name="connsiteX6" fmla="*/ 4540 w 22307"/>
                <a:gd name="connsiteY6" fmla="*/ 0 h 22086"/>
                <a:gd name="connsiteX7" fmla="*/ 1389 w 22307"/>
                <a:gd name="connsiteY7" fmla="*/ 1086 h 22086"/>
                <a:gd name="connsiteX8" fmla="*/ 0 w 22307"/>
                <a:gd name="connsiteY8" fmla="*/ 4141 h 22086"/>
                <a:gd name="connsiteX9" fmla="*/ 0 w 22307"/>
                <a:gd name="connsiteY9" fmla="*/ 18139 h 22086"/>
                <a:gd name="connsiteX10" fmla="*/ 1389 w 22307"/>
                <a:gd name="connsiteY10" fmla="*/ 20900 h 22086"/>
                <a:gd name="connsiteX11" fmla="*/ 4540 w 22307"/>
                <a:gd name="connsiteY11" fmla="*/ 22087 h 22086"/>
                <a:gd name="connsiteX12" fmla="*/ 17767 w 22307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07" h="22086">
                  <a:moveTo>
                    <a:pt x="17767" y="22087"/>
                  </a:moveTo>
                  <a:cubicBezTo>
                    <a:pt x="18814" y="22087"/>
                    <a:pt x="19839" y="21691"/>
                    <a:pt x="20825" y="20900"/>
                  </a:cubicBezTo>
                  <a:cubicBezTo>
                    <a:pt x="21810" y="20109"/>
                    <a:pt x="22307" y="19194"/>
                    <a:pt x="22307" y="18139"/>
                  </a:cubicBezTo>
                  <a:lnTo>
                    <a:pt x="22307" y="4141"/>
                  </a:lnTo>
                  <a:cubicBezTo>
                    <a:pt x="22307" y="2823"/>
                    <a:pt x="21842" y="1807"/>
                    <a:pt x="20925" y="1086"/>
                  </a:cubicBezTo>
                  <a:cubicBezTo>
                    <a:pt x="20002" y="365"/>
                    <a:pt x="18946" y="0"/>
                    <a:pt x="17767" y="0"/>
                  </a:cubicBezTo>
                  <a:lnTo>
                    <a:pt x="4540" y="0"/>
                  </a:lnTo>
                  <a:cubicBezTo>
                    <a:pt x="3361" y="0"/>
                    <a:pt x="2305" y="365"/>
                    <a:pt x="1389" y="1086"/>
                  </a:cubicBezTo>
                  <a:cubicBezTo>
                    <a:pt x="466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66" y="20109"/>
                    <a:pt x="1389" y="20900"/>
                  </a:cubicBezTo>
                  <a:cubicBezTo>
                    <a:pt x="2305" y="21691"/>
                    <a:pt x="3361" y="22087"/>
                    <a:pt x="4540" y="22087"/>
                  </a:cubicBezTo>
                  <a:lnTo>
                    <a:pt x="17767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0" name="Freeform 193">
              <a:extLst>
                <a:ext uri="{FF2B5EF4-FFF2-40B4-BE49-F238E27FC236}">
                  <a16:creationId xmlns:a16="http://schemas.microsoft.com/office/drawing/2014/main" id="{3E792BEE-4105-D64E-4FEA-EE21089DE106}"/>
                </a:ext>
              </a:extLst>
            </p:cNvPr>
            <p:cNvSpPr/>
            <p:nvPr/>
          </p:nvSpPr>
          <p:spPr>
            <a:xfrm>
              <a:off x="9143543" y="1126565"/>
              <a:ext cx="22105" cy="22086"/>
            </a:xfrm>
            <a:custGeom>
              <a:avLst/>
              <a:gdLst>
                <a:gd name="connsiteX0" fmla="*/ 17759 w 22105"/>
                <a:gd name="connsiteY0" fmla="*/ 22087 h 22086"/>
                <a:gd name="connsiteX1" fmla="*/ 20716 w 22105"/>
                <a:gd name="connsiteY1" fmla="*/ 20900 h 22086"/>
                <a:gd name="connsiteX2" fmla="*/ 22106 w 22105"/>
                <a:gd name="connsiteY2" fmla="*/ 18139 h 22086"/>
                <a:gd name="connsiteX3" fmla="*/ 22106 w 22105"/>
                <a:gd name="connsiteY3" fmla="*/ 4141 h 22086"/>
                <a:gd name="connsiteX4" fmla="*/ 20716 w 22105"/>
                <a:gd name="connsiteY4" fmla="*/ 1086 h 22086"/>
                <a:gd name="connsiteX5" fmla="*/ 17759 w 22105"/>
                <a:gd name="connsiteY5" fmla="*/ 0 h 22086"/>
                <a:gd name="connsiteX6" fmla="*/ 4339 w 22105"/>
                <a:gd name="connsiteY6" fmla="*/ 0 h 22086"/>
                <a:gd name="connsiteX7" fmla="*/ 1382 w 22105"/>
                <a:gd name="connsiteY7" fmla="*/ 1086 h 22086"/>
                <a:gd name="connsiteX8" fmla="*/ 0 w 22105"/>
                <a:gd name="connsiteY8" fmla="*/ 4141 h 22086"/>
                <a:gd name="connsiteX9" fmla="*/ 0 w 22105"/>
                <a:gd name="connsiteY9" fmla="*/ 18139 h 22086"/>
                <a:gd name="connsiteX10" fmla="*/ 1382 w 22105"/>
                <a:gd name="connsiteY10" fmla="*/ 20900 h 22086"/>
                <a:gd name="connsiteX11" fmla="*/ 4339 w 22105"/>
                <a:gd name="connsiteY11" fmla="*/ 22087 h 22086"/>
                <a:gd name="connsiteX12" fmla="*/ 1775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17759" y="22087"/>
                  </a:moveTo>
                  <a:cubicBezTo>
                    <a:pt x="18814" y="22087"/>
                    <a:pt x="19800" y="21691"/>
                    <a:pt x="20716" y="20900"/>
                  </a:cubicBezTo>
                  <a:cubicBezTo>
                    <a:pt x="21640" y="20109"/>
                    <a:pt x="22106" y="19194"/>
                    <a:pt x="22106" y="18139"/>
                  </a:cubicBezTo>
                  <a:lnTo>
                    <a:pt x="22106" y="4141"/>
                  </a:lnTo>
                  <a:cubicBezTo>
                    <a:pt x="22106" y="2823"/>
                    <a:pt x="21640" y="1807"/>
                    <a:pt x="20716" y="1086"/>
                  </a:cubicBezTo>
                  <a:cubicBezTo>
                    <a:pt x="19800" y="365"/>
                    <a:pt x="18815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5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91"/>
                    <a:pt x="3283" y="22087"/>
                    <a:pt x="4339" y="22087"/>
                  </a:cubicBezTo>
                  <a:lnTo>
                    <a:pt x="17759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1" name="Freeform 194">
              <a:extLst>
                <a:ext uri="{FF2B5EF4-FFF2-40B4-BE49-F238E27FC236}">
                  <a16:creationId xmlns:a16="http://schemas.microsoft.com/office/drawing/2014/main" id="{9E26A170-5860-ABF0-CC28-5A51840B5082}"/>
                </a:ext>
              </a:extLst>
            </p:cNvPr>
            <p:cNvSpPr/>
            <p:nvPr/>
          </p:nvSpPr>
          <p:spPr>
            <a:xfrm>
              <a:off x="9460892" y="1112384"/>
              <a:ext cx="24667" cy="24452"/>
            </a:xfrm>
            <a:custGeom>
              <a:avLst/>
              <a:gdLst>
                <a:gd name="connsiteX0" fmla="*/ 4541 w 24667"/>
                <a:gd name="connsiteY0" fmla="*/ 0 h 24452"/>
                <a:gd name="connsiteX1" fmla="*/ 1382 w 24667"/>
                <a:gd name="connsiteY1" fmla="*/ 1280 h 24452"/>
                <a:gd name="connsiteX2" fmla="*/ 0 w 24667"/>
                <a:gd name="connsiteY2" fmla="*/ 4537 h 24452"/>
                <a:gd name="connsiteX3" fmla="*/ 0 w 24667"/>
                <a:gd name="connsiteY3" fmla="*/ 20311 h 24452"/>
                <a:gd name="connsiteX4" fmla="*/ 1382 w 24667"/>
                <a:gd name="connsiteY4" fmla="*/ 23165 h 24452"/>
                <a:gd name="connsiteX5" fmla="*/ 4541 w 24667"/>
                <a:gd name="connsiteY5" fmla="*/ 24452 h 24452"/>
                <a:gd name="connsiteX6" fmla="*/ 19738 w 24667"/>
                <a:gd name="connsiteY6" fmla="*/ 24452 h 24452"/>
                <a:gd name="connsiteX7" fmla="*/ 23192 w 24667"/>
                <a:gd name="connsiteY7" fmla="*/ 23165 h 24452"/>
                <a:gd name="connsiteX8" fmla="*/ 24667 w 24667"/>
                <a:gd name="connsiteY8" fmla="*/ 20311 h 24452"/>
                <a:gd name="connsiteX9" fmla="*/ 24667 w 24667"/>
                <a:gd name="connsiteY9" fmla="*/ 4537 h 24452"/>
                <a:gd name="connsiteX10" fmla="*/ 23192 w 24667"/>
                <a:gd name="connsiteY10" fmla="*/ 1280 h 24452"/>
                <a:gd name="connsiteX11" fmla="*/ 19738 w 24667"/>
                <a:gd name="connsiteY11" fmla="*/ 0 h 24452"/>
                <a:gd name="connsiteX12" fmla="*/ 4541 w 24667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452">
                  <a:moveTo>
                    <a:pt x="4541" y="0"/>
                  </a:moveTo>
                  <a:cubicBezTo>
                    <a:pt x="3361" y="0"/>
                    <a:pt x="2305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305" y="24018"/>
                    <a:pt x="3361" y="24452"/>
                    <a:pt x="4541" y="24452"/>
                  </a:cubicBezTo>
                  <a:lnTo>
                    <a:pt x="19738" y="24452"/>
                  </a:lnTo>
                  <a:cubicBezTo>
                    <a:pt x="21050" y="24452"/>
                    <a:pt x="22199" y="24018"/>
                    <a:pt x="23192" y="23165"/>
                  </a:cubicBezTo>
                  <a:cubicBezTo>
                    <a:pt x="24178" y="22312"/>
                    <a:pt x="24667" y="21358"/>
                    <a:pt x="24667" y="20311"/>
                  </a:cubicBezTo>
                  <a:lnTo>
                    <a:pt x="24667" y="4537"/>
                  </a:lnTo>
                  <a:cubicBezTo>
                    <a:pt x="24667" y="3219"/>
                    <a:pt x="24178" y="2141"/>
                    <a:pt x="23192" y="1280"/>
                  </a:cubicBezTo>
                  <a:cubicBezTo>
                    <a:pt x="22199" y="419"/>
                    <a:pt x="21050" y="0"/>
                    <a:pt x="19738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2" name="Freeform 195">
              <a:extLst>
                <a:ext uri="{FF2B5EF4-FFF2-40B4-BE49-F238E27FC236}">
                  <a16:creationId xmlns:a16="http://schemas.microsoft.com/office/drawing/2014/main" id="{C73EC1D6-FBEB-3C55-84F2-147BDD0A2788}"/>
                </a:ext>
              </a:extLst>
            </p:cNvPr>
            <p:cNvSpPr/>
            <p:nvPr/>
          </p:nvSpPr>
          <p:spPr>
            <a:xfrm>
              <a:off x="9507663" y="945188"/>
              <a:ext cx="115441" cy="196971"/>
            </a:xfrm>
            <a:custGeom>
              <a:avLst/>
              <a:gdLst>
                <a:gd name="connsiteX0" fmla="*/ 16874 w 115441"/>
                <a:gd name="connsiteY0" fmla="*/ 174590 h 196971"/>
                <a:gd name="connsiteX1" fmla="*/ 7498 w 115441"/>
                <a:gd name="connsiteY1" fmla="*/ 175087 h 196971"/>
                <a:gd name="connsiteX2" fmla="*/ 3353 w 115441"/>
                <a:gd name="connsiteY2" fmla="*/ 175087 h 196971"/>
                <a:gd name="connsiteX3" fmla="*/ 0 w 115441"/>
                <a:gd name="connsiteY3" fmla="*/ 178041 h 196971"/>
                <a:gd name="connsiteX4" fmla="*/ 0 w 115441"/>
                <a:gd name="connsiteY4" fmla="*/ 192628 h 196971"/>
                <a:gd name="connsiteX5" fmla="*/ 2763 w 115441"/>
                <a:gd name="connsiteY5" fmla="*/ 196382 h 196971"/>
                <a:gd name="connsiteX6" fmla="*/ 9469 w 115441"/>
                <a:gd name="connsiteY6" fmla="*/ 196870 h 196971"/>
                <a:gd name="connsiteX7" fmla="*/ 15198 w 115441"/>
                <a:gd name="connsiteY7" fmla="*/ 196971 h 196971"/>
                <a:gd name="connsiteX8" fmla="*/ 35518 w 115441"/>
                <a:gd name="connsiteY8" fmla="*/ 193520 h 196971"/>
                <a:gd name="connsiteX9" fmla="*/ 47952 w 115441"/>
                <a:gd name="connsiteY9" fmla="*/ 181593 h 196971"/>
                <a:gd name="connsiteX10" fmla="*/ 51010 w 115441"/>
                <a:gd name="connsiteY10" fmla="*/ 171736 h 196971"/>
                <a:gd name="connsiteX11" fmla="*/ 51903 w 115441"/>
                <a:gd name="connsiteY11" fmla="*/ 159313 h 196971"/>
                <a:gd name="connsiteX12" fmla="*/ 51903 w 115441"/>
                <a:gd name="connsiteY12" fmla="*/ 150045 h 196971"/>
                <a:gd name="connsiteX13" fmla="*/ 77354 w 115441"/>
                <a:gd name="connsiteY13" fmla="*/ 150045 h 196971"/>
                <a:gd name="connsiteX14" fmla="*/ 86140 w 115441"/>
                <a:gd name="connsiteY14" fmla="*/ 149944 h 196971"/>
                <a:gd name="connsiteX15" fmla="*/ 95509 w 115441"/>
                <a:gd name="connsiteY15" fmla="*/ 149549 h 196971"/>
                <a:gd name="connsiteX16" fmla="*/ 103899 w 115441"/>
                <a:gd name="connsiteY16" fmla="*/ 148859 h 196971"/>
                <a:gd name="connsiteX17" fmla="*/ 109915 w 115441"/>
                <a:gd name="connsiteY17" fmla="*/ 147874 h 196971"/>
                <a:gd name="connsiteX18" fmla="*/ 113175 w 115441"/>
                <a:gd name="connsiteY18" fmla="*/ 145508 h 196971"/>
                <a:gd name="connsiteX19" fmla="*/ 114456 w 115441"/>
                <a:gd name="connsiteY19" fmla="*/ 142150 h 196971"/>
                <a:gd name="connsiteX20" fmla="*/ 115247 w 115441"/>
                <a:gd name="connsiteY20" fmla="*/ 130425 h 196971"/>
                <a:gd name="connsiteX21" fmla="*/ 115441 w 115441"/>
                <a:gd name="connsiteY21" fmla="*/ 118691 h 196971"/>
                <a:gd name="connsiteX22" fmla="*/ 115441 w 115441"/>
                <a:gd name="connsiteY22" fmla="*/ 4141 h 196971"/>
                <a:gd name="connsiteX23" fmla="*/ 114355 w 115441"/>
                <a:gd name="connsiteY23" fmla="*/ 1179 h 196971"/>
                <a:gd name="connsiteX24" fmla="*/ 111692 w 115441"/>
                <a:gd name="connsiteY24" fmla="*/ 0 h 196971"/>
                <a:gd name="connsiteX25" fmla="*/ 93732 w 115441"/>
                <a:gd name="connsiteY25" fmla="*/ 0 h 196971"/>
                <a:gd name="connsiteX26" fmla="*/ 90976 w 115441"/>
                <a:gd name="connsiteY26" fmla="*/ 1179 h 196971"/>
                <a:gd name="connsiteX27" fmla="*/ 89789 w 115441"/>
                <a:gd name="connsiteY27" fmla="*/ 4141 h 196971"/>
                <a:gd name="connsiteX28" fmla="*/ 89789 w 115441"/>
                <a:gd name="connsiteY28" fmla="*/ 118296 h 196971"/>
                <a:gd name="connsiteX29" fmla="*/ 88306 w 115441"/>
                <a:gd name="connsiteY29" fmla="*/ 123926 h 196971"/>
                <a:gd name="connsiteX30" fmla="*/ 82089 w 115441"/>
                <a:gd name="connsiteY30" fmla="*/ 124802 h 196971"/>
                <a:gd name="connsiteX31" fmla="*/ 52494 w 115441"/>
                <a:gd name="connsiteY31" fmla="*/ 124802 h 196971"/>
                <a:gd name="connsiteX32" fmla="*/ 52494 w 115441"/>
                <a:gd name="connsiteY32" fmla="*/ 69004 h 196971"/>
                <a:gd name="connsiteX33" fmla="*/ 51407 w 115441"/>
                <a:gd name="connsiteY33" fmla="*/ 66344 h 196971"/>
                <a:gd name="connsiteX34" fmla="*/ 48745 w 115441"/>
                <a:gd name="connsiteY34" fmla="*/ 65259 h 196971"/>
                <a:gd name="connsiteX35" fmla="*/ 31576 w 115441"/>
                <a:gd name="connsiteY35" fmla="*/ 65259 h 196971"/>
                <a:gd name="connsiteX36" fmla="*/ 28712 w 115441"/>
                <a:gd name="connsiteY36" fmla="*/ 66344 h 196971"/>
                <a:gd name="connsiteX37" fmla="*/ 27625 w 115441"/>
                <a:gd name="connsiteY37" fmla="*/ 69004 h 196971"/>
                <a:gd name="connsiteX38" fmla="*/ 27625 w 115441"/>
                <a:gd name="connsiteY38" fmla="*/ 157537 h 196971"/>
                <a:gd name="connsiteX39" fmla="*/ 26538 w 115441"/>
                <a:gd name="connsiteY39" fmla="*/ 167099 h 196971"/>
                <a:gd name="connsiteX40" fmla="*/ 23092 w 115441"/>
                <a:gd name="connsiteY40" fmla="*/ 172326 h 196971"/>
                <a:gd name="connsiteX41" fmla="*/ 16875 w 115441"/>
                <a:gd name="connsiteY41" fmla="*/ 174590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5441" h="196971">
                  <a:moveTo>
                    <a:pt x="16874" y="174590"/>
                  </a:moveTo>
                  <a:cubicBezTo>
                    <a:pt x="14305" y="174916"/>
                    <a:pt x="11177" y="175087"/>
                    <a:pt x="7498" y="175087"/>
                  </a:cubicBezTo>
                  <a:lnTo>
                    <a:pt x="3353" y="175087"/>
                  </a:lnTo>
                  <a:cubicBezTo>
                    <a:pt x="1118" y="175087"/>
                    <a:pt x="0" y="176071"/>
                    <a:pt x="0" y="178041"/>
                  </a:cubicBezTo>
                  <a:lnTo>
                    <a:pt x="0" y="192628"/>
                  </a:lnTo>
                  <a:cubicBezTo>
                    <a:pt x="0" y="194730"/>
                    <a:pt x="924" y="195979"/>
                    <a:pt x="2763" y="196382"/>
                  </a:cubicBezTo>
                  <a:cubicBezTo>
                    <a:pt x="4471" y="196638"/>
                    <a:pt x="6706" y="196801"/>
                    <a:pt x="9469" y="196870"/>
                  </a:cubicBezTo>
                  <a:cubicBezTo>
                    <a:pt x="12233" y="196940"/>
                    <a:pt x="14142" y="196971"/>
                    <a:pt x="15198" y="196971"/>
                  </a:cubicBezTo>
                  <a:cubicBezTo>
                    <a:pt x="23479" y="196971"/>
                    <a:pt x="30255" y="195816"/>
                    <a:pt x="35518" y="193520"/>
                  </a:cubicBezTo>
                  <a:cubicBezTo>
                    <a:pt x="40788" y="191217"/>
                    <a:pt x="44925" y="187238"/>
                    <a:pt x="47952" y="181593"/>
                  </a:cubicBezTo>
                  <a:cubicBezTo>
                    <a:pt x="49404" y="178832"/>
                    <a:pt x="50420" y="175544"/>
                    <a:pt x="51010" y="171736"/>
                  </a:cubicBezTo>
                  <a:cubicBezTo>
                    <a:pt x="51600" y="167920"/>
                    <a:pt x="51903" y="163779"/>
                    <a:pt x="51903" y="159313"/>
                  </a:cubicBezTo>
                  <a:lnTo>
                    <a:pt x="51903" y="150045"/>
                  </a:lnTo>
                  <a:lnTo>
                    <a:pt x="77354" y="150045"/>
                  </a:lnTo>
                  <a:cubicBezTo>
                    <a:pt x="79985" y="150045"/>
                    <a:pt x="82911" y="150014"/>
                    <a:pt x="86140" y="149944"/>
                  </a:cubicBezTo>
                  <a:cubicBezTo>
                    <a:pt x="89361" y="149882"/>
                    <a:pt x="92482" y="149751"/>
                    <a:pt x="95509" y="149549"/>
                  </a:cubicBezTo>
                  <a:cubicBezTo>
                    <a:pt x="98536" y="149355"/>
                    <a:pt x="101338" y="149130"/>
                    <a:pt x="103899" y="148859"/>
                  </a:cubicBezTo>
                  <a:cubicBezTo>
                    <a:pt x="106461" y="148603"/>
                    <a:pt x="108463" y="148270"/>
                    <a:pt x="109915" y="147874"/>
                  </a:cubicBezTo>
                  <a:cubicBezTo>
                    <a:pt x="111498" y="147214"/>
                    <a:pt x="112577" y="146431"/>
                    <a:pt x="113175" y="145508"/>
                  </a:cubicBezTo>
                  <a:cubicBezTo>
                    <a:pt x="113764" y="144593"/>
                    <a:pt x="114192" y="143469"/>
                    <a:pt x="114456" y="142150"/>
                  </a:cubicBezTo>
                  <a:cubicBezTo>
                    <a:pt x="114851" y="138606"/>
                    <a:pt x="115115" y="134698"/>
                    <a:pt x="115247" y="130425"/>
                  </a:cubicBezTo>
                  <a:cubicBezTo>
                    <a:pt x="115379" y="126152"/>
                    <a:pt x="115441" y="122243"/>
                    <a:pt x="115441" y="118691"/>
                  </a:cubicBezTo>
                  <a:lnTo>
                    <a:pt x="115441" y="4141"/>
                  </a:lnTo>
                  <a:cubicBezTo>
                    <a:pt x="115441" y="2962"/>
                    <a:pt x="115076" y="1970"/>
                    <a:pt x="114355" y="1179"/>
                  </a:cubicBezTo>
                  <a:cubicBezTo>
                    <a:pt x="113633" y="388"/>
                    <a:pt x="112740" y="0"/>
                    <a:pt x="111692" y="0"/>
                  </a:cubicBezTo>
                  <a:lnTo>
                    <a:pt x="93732" y="0"/>
                  </a:lnTo>
                  <a:cubicBezTo>
                    <a:pt x="92676" y="0"/>
                    <a:pt x="91760" y="388"/>
                    <a:pt x="90976" y="1179"/>
                  </a:cubicBezTo>
                  <a:cubicBezTo>
                    <a:pt x="90185" y="1970"/>
                    <a:pt x="89789" y="2962"/>
                    <a:pt x="89789" y="4141"/>
                  </a:cubicBezTo>
                  <a:lnTo>
                    <a:pt x="89789" y="118296"/>
                  </a:lnTo>
                  <a:cubicBezTo>
                    <a:pt x="89789" y="121452"/>
                    <a:pt x="89292" y="123329"/>
                    <a:pt x="88306" y="123926"/>
                  </a:cubicBezTo>
                  <a:cubicBezTo>
                    <a:pt x="87320" y="124508"/>
                    <a:pt x="85248" y="124802"/>
                    <a:pt x="82089" y="124802"/>
                  </a:cubicBezTo>
                  <a:lnTo>
                    <a:pt x="52494" y="124802"/>
                  </a:lnTo>
                  <a:lnTo>
                    <a:pt x="52494" y="69004"/>
                  </a:lnTo>
                  <a:cubicBezTo>
                    <a:pt x="52494" y="67957"/>
                    <a:pt x="52129" y="67066"/>
                    <a:pt x="51407" y="66344"/>
                  </a:cubicBezTo>
                  <a:cubicBezTo>
                    <a:pt x="50685" y="65623"/>
                    <a:pt x="49793" y="65259"/>
                    <a:pt x="48745" y="65259"/>
                  </a:cubicBezTo>
                  <a:lnTo>
                    <a:pt x="31576" y="65259"/>
                  </a:lnTo>
                  <a:cubicBezTo>
                    <a:pt x="30388" y="65259"/>
                    <a:pt x="29433" y="65623"/>
                    <a:pt x="28712" y="66344"/>
                  </a:cubicBezTo>
                  <a:cubicBezTo>
                    <a:pt x="27990" y="67066"/>
                    <a:pt x="27625" y="67957"/>
                    <a:pt x="27625" y="69004"/>
                  </a:cubicBezTo>
                  <a:lnTo>
                    <a:pt x="27625" y="157537"/>
                  </a:lnTo>
                  <a:cubicBezTo>
                    <a:pt x="27625" y="161608"/>
                    <a:pt x="27268" y="164795"/>
                    <a:pt x="26538" y="167099"/>
                  </a:cubicBezTo>
                  <a:cubicBezTo>
                    <a:pt x="25817" y="169402"/>
                    <a:pt x="24668" y="171139"/>
                    <a:pt x="23092" y="172326"/>
                  </a:cubicBezTo>
                  <a:cubicBezTo>
                    <a:pt x="21509" y="173512"/>
                    <a:pt x="19436" y="174265"/>
                    <a:pt x="16875" y="17459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1" name="Freeform 196">
              <a:extLst>
                <a:ext uri="{FF2B5EF4-FFF2-40B4-BE49-F238E27FC236}">
                  <a16:creationId xmlns:a16="http://schemas.microsoft.com/office/drawing/2014/main" id="{6E98D9EB-C2E5-DCBE-AB9D-D43871BFCCC7}"/>
                </a:ext>
              </a:extLst>
            </p:cNvPr>
            <p:cNvSpPr/>
            <p:nvPr/>
          </p:nvSpPr>
          <p:spPr>
            <a:xfrm>
              <a:off x="9653495" y="945185"/>
              <a:ext cx="25652" cy="150045"/>
            </a:xfrm>
            <a:custGeom>
              <a:avLst/>
              <a:gdLst>
                <a:gd name="connsiteX0" fmla="*/ 0 w 25652"/>
                <a:gd name="connsiteY0" fmla="*/ 145904 h 150045"/>
                <a:gd name="connsiteX1" fmla="*/ 1087 w 25652"/>
                <a:gd name="connsiteY1" fmla="*/ 148766 h 150045"/>
                <a:gd name="connsiteX2" fmla="*/ 3943 w 25652"/>
                <a:gd name="connsiteY2" fmla="*/ 150046 h 150045"/>
                <a:gd name="connsiteX3" fmla="*/ 21709 w 25652"/>
                <a:gd name="connsiteY3" fmla="*/ 150046 h 150045"/>
                <a:gd name="connsiteX4" fmla="*/ 24574 w 25652"/>
                <a:gd name="connsiteY4" fmla="*/ 148766 h 150045"/>
                <a:gd name="connsiteX5" fmla="*/ 25652 w 25652"/>
                <a:gd name="connsiteY5" fmla="*/ 145904 h 150045"/>
                <a:gd name="connsiteX6" fmla="*/ 25652 w 25652"/>
                <a:gd name="connsiteY6" fmla="*/ 3940 h 150045"/>
                <a:gd name="connsiteX7" fmla="*/ 24574 w 25652"/>
                <a:gd name="connsiteY7" fmla="*/ 1179 h 150045"/>
                <a:gd name="connsiteX8" fmla="*/ 21709 w 25652"/>
                <a:gd name="connsiteY8" fmla="*/ 0 h 150045"/>
                <a:gd name="connsiteX9" fmla="*/ 3943 w 25652"/>
                <a:gd name="connsiteY9" fmla="*/ 0 h 150045"/>
                <a:gd name="connsiteX10" fmla="*/ 1087 w 25652"/>
                <a:gd name="connsiteY10" fmla="*/ 1179 h 150045"/>
                <a:gd name="connsiteX11" fmla="*/ 0 w 25652"/>
                <a:gd name="connsiteY11" fmla="*/ 3940 h 150045"/>
                <a:gd name="connsiteX12" fmla="*/ 0 w 25652"/>
                <a:gd name="connsiteY12" fmla="*/ 145904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2" h="150045">
                  <a:moveTo>
                    <a:pt x="0" y="145904"/>
                  </a:moveTo>
                  <a:cubicBezTo>
                    <a:pt x="0" y="146959"/>
                    <a:pt x="357" y="147912"/>
                    <a:pt x="1087" y="148766"/>
                  </a:cubicBezTo>
                  <a:cubicBezTo>
                    <a:pt x="1808" y="149626"/>
                    <a:pt x="2763" y="150046"/>
                    <a:pt x="3943" y="150046"/>
                  </a:cubicBezTo>
                  <a:lnTo>
                    <a:pt x="21709" y="150046"/>
                  </a:lnTo>
                  <a:cubicBezTo>
                    <a:pt x="22889" y="150046"/>
                    <a:pt x="23844" y="149627"/>
                    <a:pt x="24574" y="148766"/>
                  </a:cubicBezTo>
                  <a:cubicBezTo>
                    <a:pt x="25288" y="147912"/>
                    <a:pt x="25652" y="146959"/>
                    <a:pt x="25652" y="145904"/>
                  </a:cubicBezTo>
                  <a:lnTo>
                    <a:pt x="25652" y="3940"/>
                  </a:lnTo>
                  <a:cubicBezTo>
                    <a:pt x="25652" y="2893"/>
                    <a:pt x="25288" y="1970"/>
                    <a:pt x="24574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43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57" y="1970"/>
                    <a:pt x="0" y="2893"/>
                    <a:pt x="0" y="3940"/>
                  </a:cubicBezTo>
                  <a:lnTo>
                    <a:pt x="0" y="145904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4" name="Freeform 197">
              <a:extLst>
                <a:ext uri="{FF2B5EF4-FFF2-40B4-BE49-F238E27FC236}">
                  <a16:creationId xmlns:a16="http://schemas.microsoft.com/office/drawing/2014/main" id="{9EF003B2-952D-B1DE-31E8-7B7ECEF82760}"/>
                </a:ext>
              </a:extLst>
            </p:cNvPr>
            <p:cNvSpPr/>
            <p:nvPr/>
          </p:nvSpPr>
          <p:spPr>
            <a:xfrm>
              <a:off x="9859929" y="1112389"/>
              <a:ext cx="23091" cy="24444"/>
            </a:xfrm>
            <a:custGeom>
              <a:avLst/>
              <a:gdLst>
                <a:gd name="connsiteX0" fmla="*/ 21803 w 23091"/>
                <a:gd name="connsiteY0" fmla="*/ 23165 h 24444"/>
                <a:gd name="connsiteX1" fmla="*/ 23092 w 23091"/>
                <a:gd name="connsiteY1" fmla="*/ 20303 h 24444"/>
                <a:gd name="connsiteX2" fmla="*/ 23092 w 23091"/>
                <a:gd name="connsiteY2" fmla="*/ 4529 h 24444"/>
                <a:gd name="connsiteX3" fmla="*/ 21803 w 23091"/>
                <a:gd name="connsiteY3" fmla="*/ 1280 h 24444"/>
                <a:gd name="connsiteX4" fmla="*/ 18543 w 23091"/>
                <a:gd name="connsiteY4" fmla="*/ 0 h 24444"/>
                <a:gd name="connsiteX5" fmla="*/ 4735 w 23091"/>
                <a:gd name="connsiteY5" fmla="*/ 0 h 24444"/>
                <a:gd name="connsiteX6" fmla="*/ 1475 w 23091"/>
                <a:gd name="connsiteY6" fmla="*/ 1280 h 24444"/>
                <a:gd name="connsiteX7" fmla="*/ 0 w 23091"/>
                <a:gd name="connsiteY7" fmla="*/ 4529 h 24444"/>
                <a:gd name="connsiteX8" fmla="*/ 0 w 23091"/>
                <a:gd name="connsiteY8" fmla="*/ 20303 h 24444"/>
                <a:gd name="connsiteX9" fmla="*/ 1475 w 23091"/>
                <a:gd name="connsiteY9" fmla="*/ 23165 h 24444"/>
                <a:gd name="connsiteX10" fmla="*/ 4735 w 23091"/>
                <a:gd name="connsiteY10" fmla="*/ 24445 h 24444"/>
                <a:gd name="connsiteX11" fmla="*/ 18543 w 23091"/>
                <a:gd name="connsiteY11" fmla="*/ 24445 h 24444"/>
                <a:gd name="connsiteX12" fmla="*/ 21803 w 23091"/>
                <a:gd name="connsiteY12" fmla="*/ 23165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21803" y="23165"/>
                  </a:moveTo>
                  <a:cubicBezTo>
                    <a:pt x="22657" y="22304"/>
                    <a:pt x="23092" y="21358"/>
                    <a:pt x="23092" y="20303"/>
                  </a:cubicBezTo>
                  <a:lnTo>
                    <a:pt x="23092" y="4529"/>
                  </a:lnTo>
                  <a:cubicBezTo>
                    <a:pt x="23092" y="3219"/>
                    <a:pt x="22657" y="2133"/>
                    <a:pt x="21803" y="1280"/>
                  </a:cubicBezTo>
                  <a:cubicBezTo>
                    <a:pt x="20949" y="419"/>
                    <a:pt x="19855" y="0"/>
                    <a:pt x="18543" y="0"/>
                  </a:cubicBezTo>
                  <a:lnTo>
                    <a:pt x="4735" y="0"/>
                  </a:lnTo>
                  <a:cubicBezTo>
                    <a:pt x="3548" y="0"/>
                    <a:pt x="2461" y="419"/>
                    <a:pt x="1475" y="1280"/>
                  </a:cubicBezTo>
                  <a:cubicBezTo>
                    <a:pt x="489" y="2133"/>
                    <a:pt x="0" y="3219"/>
                    <a:pt x="0" y="4529"/>
                  </a:cubicBezTo>
                  <a:lnTo>
                    <a:pt x="0" y="20303"/>
                  </a:lnTo>
                  <a:cubicBezTo>
                    <a:pt x="0" y="21358"/>
                    <a:pt x="489" y="22304"/>
                    <a:pt x="1475" y="23165"/>
                  </a:cubicBezTo>
                  <a:cubicBezTo>
                    <a:pt x="2461" y="24018"/>
                    <a:pt x="3547" y="24445"/>
                    <a:pt x="4735" y="24445"/>
                  </a:cubicBezTo>
                  <a:lnTo>
                    <a:pt x="18543" y="24445"/>
                  </a:lnTo>
                  <a:cubicBezTo>
                    <a:pt x="19855" y="24445"/>
                    <a:pt x="20949" y="24018"/>
                    <a:pt x="21803" y="2316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5" name="Freeform 198">
              <a:extLst>
                <a:ext uri="{FF2B5EF4-FFF2-40B4-BE49-F238E27FC236}">
                  <a16:creationId xmlns:a16="http://schemas.microsoft.com/office/drawing/2014/main" id="{E2086C9B-30D4-9229-3B43-3D3A6A0C1997}"/>
                </a:ext>
              </a:extLst>
            </p:cNvPr>
            <p:cNvSpPr/>
            <p:nvPr/>
          </p:nvSpPr>
          <p:spPr>
            <a:xfrm>
              <a:off x="9823418" y="1112384"/>
              <a:ext cx="23285" cy="24452"/>
            </a:xfrm>
            <a:custGeom>
              <a:avLst/>
              <a:gdLst>
                <a:gd name="connsiteX0" fmla="*/ 4735 w 23285"/>
                <a:gd name="connsiteY0" fmla="*/ 0 h 24452"/>
                <a:gd name="connsiteX1" fmla="*/ 1382 w 23285"/>
                <a:gd name="connsiteY1" fmla="*/ 1280 h 24452"/>
                <a:gd name="connsiteX2" fmla="*/ 0 w 23285"/>
                <a:gd name="connsiteY2" fmla="*/ 4537 h 24452"/>
                <a:gd name="connsiteX3" fmla="*/ 0 w 23285"/>
                <a:gd name="connsiteY3" fmla="*/ 20311 h 24452"/>
                <a:gd name="connsiteX4" fmla="*/ 1382 w 23285"/>
                <a:gd name="connsiteY4" fmla="*/ 23165 h 24452"/>
                <a:gd name="connsiteX5" fmla="*/ 4735 w 23285"/>
                <a:gd name="connsiteY5" fmla="*/ 24452 h 24452"/>
                <a:gd name="connsiteX6" fmla="*/ 18349 w 23285"/>
                <a:gd name="connsiteY6" fmla="*/ 24452 h 24452"/>
                <a:gd name="connsiteX7" fmla="*/ 21702 w 23285"/>
                <a:gd name="connsiteY7" fmla="*/ 23165 h 24452"/>
                <a:gd name="connsiteX8" fmla="*/ 23286 w 23285"/>
                <a:gd name="connsiteY8" fmla="*/ 20311 h 24452"/>
                <a:gd name="connsiteX9" fmla="*/ 23286 w 23285"/>
                <a:gd name="connsiteY9" fmla="*/ 4537 h 24452"/>
                <a:gd name="connsiteX10" fmla="*/ 21803 w 23285"/>
                <a:gd name="connsiteY10" fmla="*/ 1280 h 24452"/>
                <a:gd name="connsiteX11" fmla="*/ 18349 w 23285"/>
                <a:gd name="connsiteY11" fmla="*/ 0 h 24452"/>
                <a:gd name="connsiteX12" fmla="*/ 4735 w 23285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52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298" y="24018"/>
                    <a:pt x="3415" y="24452"/>
                    <a:pt x="4735" y="24452"/>
                  </a:cubicBezTo>
                  <a:lnTo>
                    <a:pt x="18349" y="24452"/>
                  </a:lnTo>
                  <a:cubicBezTo>
                    <a:pt x="19537" y="24452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41"/>
                    <a:pt x="21803" y="1280"/>
                  </a:cubicBezTo>
                  <a:cubicBezTo>
                    <a:pt x="20817" y="419"/>
                    <a:pt x="19668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2" name="Freeform 199">
              <a:extLst>
                <a:ext uri="{FF2B5EF4-FFF2-40B4-BE49-F238E27FC236}">
                  <a16:creationId xmlns:a16="http://schemas.microsoft.com/office/drawing/2014/main" id="{619E2AFD-EA2B-F218-2EA8-BCE5EE608411}"/>
                </a:ext>
              </a:extLst>
            </p:cNvPr>
            <p:cNvSpPr/>
            <p:nvPr/>
          </p:nvSpPr>
          <p:spPr>
            <a:xfrm>
              <a:off x="10016109" y="954650"/>
              <a:ext cx="24667" cy="24251"/>
            </a:xfrm>
            <a:custGeom>
              <a:avLst/>
              <a:gdLst>
                <a:gd name="connsiteX0" fmla="*/ 4735 w 24667"/>
                <a:gd name="connsiteY0" fmla="*/ 0 h 24251"/>
                <a:gd name="connsiteX1" fmla="*/ 1382 w 24667"/>
                <a:gd name="connsiteY1" fmla="*/ 1280 h 24251"/>
                <a:gd name="connsiteX2" fmla="*/ 0 w 24667"/>
                <a:gd name="connsiteY2" fmla="*/ 4537 h 24251"/>
                <a:gd name="connsiteX3" fmla="*/ 0 w 24667"/>
                <a:gd name="connsiteY3" fmla="*/ 19916 h 24251"/>
                <a:gd name="connsiteX4" fmla="*/ 1281 w 24667"/>
                <a:gd name="connsiteY4" fmla="*/ 22971 h 24251"/>
                <a:gd name="connsiteX5" fmla="*/ 4735 w 24667"/>
                <a:gd name="connsiteY5" fmla="*/ 24251 h 24251"/>
                <a:gd name="connsiteX6" fmla="*/ 20126 w 24667"/>
                <a:gd name="connsiteY6" fmla="*/ 24251 h 24251"/>
                <a:gd name="connsiteX7" fmla="*/ 23379 w 24667"/>
                <a:gd name="connsiteY7" fmla="*/ 22971 h 24251"/>
                <a:gd name="connsiteX8" fmla="*/ 24667 w 24667"/>
                <a:gd name="connsiteY8" fmla="*/ 19916 h 24251"/>
                <a:gd name="connsiteX9" fmla="*/ 24667 w 24667"/>
                <a:gd name="connsiteY9" fmla="*/ 4537 h 24251"/>
                <a:gd name="connsiteX10" fmla="*/ 23379 w 24667"/>
                <a:gd name="connsiteY10" fmla="*/ 1280 h 24251"/>
                <a:gd name="connsiteX11" fmla="*/ 20321 w 24667"/>
                <a:gd name="connsiteY11" fmla="*/ 0 h 24251"/>
                <a:gd name="connsiteX12" fmla="*/ 4735 w 24667"/>
                <a:gd name="connsiteY12" fmla="*/ 0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1">
                  <a:moveTo>
                    <a:pt x="4735" y="0"/>
                  </a:moveTo>
                  <a:cubicBezTo>
                    <a:pt x="3415" y="0"/>
                    <a:pt x="2298" y="427"/>
                    <a:pt x="1382" y="1280"/>
                  </a:cubicBezTo>
                  <a:cubicBezTo>
                    <a:pt x="450" y="2133"/>
                    <a:pt x="0" y="3227"/>
                    <a:pt x="0" y="4537"/>
                  </a:cubicBezTo>
                  <a:lnTo>
                    <a:pt x="0" y="19916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24"/>
                    <a:pt x="3283" y="24251"/>
                    <a:pt x="4735" y="24251"/>
                  </a:cubicBezTo>
                  <a:lnTo>
                    <a:pt x="20126" y="24251"/>
                  </a:lnTo>
                  <a:cubicBezTo>
                    <a:pt x="21438" y="24251"/>
                    <a:pt x="22525" y="23824"/>
                    <a:pt x="23379" y="22971"/>
                  </a:cubicBezTo>
                  <a:cubicBezTo>
                    <a:pt x="24240" y="22118"/>
                    <a:pt x="24667" y="21094"/>
                    <a:pt x="24667" y="19916"/>
                  </a:cubicBezTo>
                  <a:lnTo>
                    <a:pt x="24667" y="4537"/>
                  </a:lnTo>
                  <a:cubicBezTo>
                    <a:pt x="24667" y="3227"/>
                    <a:pt x="24240" y="2133"/>
                    <a:pt x="23379" y="1280"/>
                  </a:cubicBezTo>
                  <a:cubicBezTo>
                    <a:pt x="22525" y="427"/>
                    <a:pt x="21508" y="0"/>
                    <a:pt x="2032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3" name="Freeform 200">
              <a:extLst>
                <a:ext uri="{FF2B5EF4-FFF2-40B4-BE49-F238E27FC236}">
                  <a16:creationId xmlns:a16="http://schemas.microsoft.com/office/drawing/2014/main" id="{569ACC32-5683-5805-89F3-F2A5CA854C0F}"/>
                </a:ext>
              </a:extLst>
            </p:cNvPr>
            <p:cNvSpPr/>
            <p:nvPr/>
          </p:nvSpPr>
          <p:spPr>
            <a:xfrm>
              <a:off x="9726697" y="998817"/>
              <a:ext cx="339139" cy="143343"/>
            </a:xfrm>
            <a:custGeom>
              <a:avLst/>
              <a:gdLst>
                <a:gd name="connsiteX0" fmla="*/ 264939 w 339139"/>
                <a:gd name="connsiteY0" fmla="*/ 71175 h 143343"/>
                <a:gd name="connsiteX1" fmla="*/ 154544 w 339139"/>
                <a:gd name="connsiteY1" fmla="*/ 71175 h 143343"/>
                <a:gd name="connsiteX2" fmla="*/ 151284 w 339139"/>
                <a:gd name="connsiteY2" fmla="*/ 71075 h 143343"/>
                <a:gd name="connsiteX3" fmla="*/ 147434 w 339139"/>
                <a:gd name="connsiteY3" fmla="*/ 70586 h 143343"/>
                <a:gd name="connsiteX4" fmla="*/ 143887 w 339139"/>
                <a:gd name="connsiteY4" fmla="*/ 69501 h 143343"/>
                <a:gd name="connsiteX5" fmla="*/ 141714 w 339139"/>
                <a:gd name="connsiteY5" fmla="*/ 67825 h 143343"/>
                <a:gd name="connsiteX6" fmla="*/ 141714 w 339139"/>
                <a:gd name="connsiteY6" fmla="*/ 15378 h 143343"/>
                <a:gd name="connsiteX7" fmla="*/ 140627 w 339139"/>
                <a:gd name="connsiteY7" fmla="*/ 12717 h 143343"/>
                <a:gd name="connsiteX8" fmla="*/ 137965 w 339139"/>
                <a:gd name="connsiteY8" fmla="*/ 11632 h 143343"/>
                <a:gd name="connsiteX9" fmla="*/ 120796 w 339139"/>
                <a:gd name="connsiteY9" fmla="*/ 11632 h 143343"/>
                <a:gd name="connsiteX10" fmla="*/ 117931 w 339139"/>
                <a:gd name="connsiteY10" fmla="*/ 12717 h 143343"/>
                <a:gd name="connsiteX11" fmla="*/ 116845 w 339139"/>
                <a:gd name="connsiteY11" fmla="*/ 15378 h 143343"/>
                <a:gd name="connsiteX12" fmla="*/ 116845 w 339139"/>
                <a:gd name="connsiteY12" fmla="*/ 64475 h 143343"/>
                <a:gd name="connsiteX13" fmla="*/ 115665 w 339139"/>
                <a:gd name="connsiteY13" fmla="*/ 68120 h 143343"/>
                <a:gd name="connsiteX14" fmla="*/ 112801 w 339139"/>
                <a:gd name="connsiteY14" fmla="*/ 70098 h 143343"/>
                <a:gd name="connsiteX15" fmla="*/ 109153 w 339139"/>
                <a:gd name="connsiteY15" fmla="*/ 70982 h 143343"/>
                <a:gd name="connsiteX16" fmla="*/ 105404 w 339139"/>
                <a:gd name="connsiteY16" fmla="*/ 71175 h 143343"/>
                <a:gd name="connsiteX17" fmla="*/ 52493 w 339139"/>
                <a:gd name="connsiteY17" fmla="*/ 71175 h 143343"/>
                <a:gd name="connsiteX18" fmla="*/ 52493 w 339139"/>
                <a:gd name="connsiteY18" fmla="*/ 15378 h 143343"/>
                <a:gd name="connsiteX19" fmla="*/ 51406 w 339139"/>
                <a:gd name="connsiteY19" fmla="*/ 12717 h 143343"/>
                <a:gd name="connsiteX20" fmla="*/ 48744 w 339139"/>
                <a:gd name="connsiteY20" fmla="*/ 11632 h 143343"/>
                <a:gd name="connsiteX21" fmla="*/ 31575 w 339139"/>
                <a:gd name="connsiteY21" fmla="*/ 11632 h 143343"/>
                <a:gd name="connsiteX22" fmla="*/ 28710 w 339139"/>
                <a:gd name="connsiteY22" fmla="*/ 12717 h 143343"/>
                <a:gd name="connsiteX23" fmla="*/ 27624 w 339139"/>
                <a:gd name="connsiteY23" fmla="*/ 15378 h 143343"/>
                <a:gd name="connsiteX24" fmla="*/ 27624 w 339139"/>
                <a:gd name="connsiteY24" fmla="*/ 103909 h 143343"/>
                <a:gd name="connsiteX25" fmla="*/ 26537 w 339139"/>
                <a:gd name="connsiteY25" fmla="*/ 113472 h 143343"/>
                <a:gd name="connsiteX26" fmla="*/ 23091 w 339139"/>
                <a:gd name="connsiteY26" fmla="*/ 118699 h 143343"/>
                <a:gd name="connsiteX27" fmla="*/ 16874 w 339139"/>
                <a:gd name="connsiteY27" fmla="*/ 120963 h 143343"/>
                <a:gd name="connsiteX28" fmla="*/ 7498 w 339139"/>
                <a:gd name="connsiteY28" fmla="*/ 121459 h 143343"/>
                <a:gd name="connsiteX29" fmla="*/ 3353 w 339139"/>
                <a:gd name="connsiteY29" fmla="*/ 121459 h 143343"/>
                <a:gd name="connsiteX30" fmla="*/ 0 w 339139"/>
                <a:gd name="connsiteY30" fmla="*/ 124414 h 143343"/>
                <a:gd name="connsiteX31" fmla="*/ 0 w 339139"/>
                <a:gd name="connsiteY31" fmla="*/ 139001 h 143343"/>
                <a:gd name="connsiteX32" fmla="*/ 2763 w 339139"/>
                <a:gd name="connsiteY32" fmla="*/ 142755 h 143343"/>
                <a:gd name="connsiteX33" fmla="*/ 9469 w 339139"/>
                <a:gd name="connsiteY33" fmla="*/ 143244 h 143343"/>
                <a:gd name="connsiteX34" fmla="*/ 15190 w 339139"/>
                <a:gd name="connsiteY34" fmla="*/ 143344 h 143343"/>
                <a:gd name="connsiteX35" fmla="*/ 35518 w 339139"/>
                <a:gd name="connsiteY35" fmla="*/ 139885 h 143343"/>
                <a:gd name="connsiteX36" fmla="*/ 47952 w 339139"/>
                <a:gd name="connsiteY36" fmla="*/ 127958 h 143343"/>
                <a:gd name="connsiteX37" fmla="*/ 51010 w 339139"/>
                <a:gd name="connsiteY37" fmla="*/ 118101 h 143343"/>
                <a:gd name="connsiteX38" fmla="*/ 51903 w 339139"/>
                <a:gd name="connsiteY38" fmla="*/ 105685 h 143343"/>
                <a:gd name="connsiteX39" fmla="*/ 51903 w 339139"/>
                <a:gd name="connsiteY39" fmla="*/ 96418 h 143343"/>
                <a:gd name="connsiteX40" fmla="*/ 101655 w 339139"/>
                <a:gd name="connsiteY40" fmla="*/ 96418 h 143343"/>
                <a:gd name="connsiteX41" fmla="*/ 108462 w 339139"/>
                <a:gd name="connsiteY41" fmla="*/ 96116 h 143343"/>
                <a:gd name="connsiteX42" fmla="*/ 115766 w 339139"/>
                <a:gd name="connsiteY42" fmla="*/ 95038 h 143343"/>
                <a:gd name="connsiteX43" fmla="*/ 122767 w 339139"/>
                <a:gd name="connsiteY43" fmla="*/ 92967 h 143343"/>
                <a:gd name="connsiteX44" fmla="*/ 128883 w 339139"/>
                <a:gd name="connsiteY44" fmla="*/ 89710 h 143343"/>
                <a:gd name="connsiteX45" fmla="*/ 141713 w 339139"/>
                <a:gd name="connsiteY45" fmla="*/ 95138 h 143343"/>
                <a:gd name="connsiteX46" fmla="*/ 156910 w 339139"/>
                <a:gd name="connsiteY46" fmla="*/ 96418 h 143343"/>
                <a:gd name="connsiteX47" fmla="*/ 335189 w 339139"/>
                <a:gd name="connsiteY47" fmla="*/ 96418 h 143343"/>
                <a:gd name="connsiteX48" fmla="*/ 337952 w 339139"/>
                <a:gd name="connsiteY48" fmla="*/ 95526 h 143343"/>
                <a:gd name="connsiteX49" fmla="*/ 339140 w 339139"/>
                <a:gd name="connsiteY49" fmla="*/ 93060 h 143343"/>
                <a:gd name="connsiteX50" fmla="*/ 339140 w 339139"/>
                <a:gd name="connsiteY50" fmla="*/ 74727 h 143343"/>
                <a:gd name="connsiteX51" fmla="*/ 337952 w 339139"/>
                <a:gd name="connsiteY51" fmla="*/ 72160 h 143343"/>
                <a:gd name="connsiteX52" fmla="*/ 335189 w 339139"/>
                <a:gd name="connsiteY52" fmla="*/ 71175 h 143343"/>
                <a:gd name="connsiteX53" fmla="*/ 293951 w 339139"/>
                <a:gd name="connsiteY53" fmla="*/ 71175 h 143343"/>
                <a:gd name="connsiteX54" fmla="*/ 285855 w 339139"/>
                <a:gd name="connsiteY54" fmla="*/ 62800 h 143343"/>
                <a:gd name="connsiteX55" fmla="*/ 282308 w 339139"/>
                <a:gd name="connsiteY55" fmla="*/ 47910 h 143343"/>
                <a:gd name="connsiteX56" fmla="*/ 282308 w 339139"/>
                <a:gd name="connsiteY56" fmla="*/ 45739 h 143343"/>
                <a:gd name="connsiteX57" fmla="*/ 289705 w 339139"/>
                <a:gd name="connsiteY57" fmla="*/ 28096 h 143343"/>
                <a:gd name="connsiteX58" fmla="*/ 310724 w 339139"/>
                <a:gd name="connsiteY58" fmla="*/ 22870 h 143343"/>
                <a:gd name="connsiteX59" fmla="*/ 316352 w 339139"/>
                <a:gd name="connsiteY59" fmla="*/ 22970 h 143343"/>
                <a:gd name="connsiteX60" fmla="*/ 321079 w 339139"/>
                <a:gd name="connsiteY60" fmla="*/ 23164 h 143343"/>
                <a:gd name="connsiteX61" fmla="*/ 325821 w 339139"/>
                <a:gd name="connsiteY61" fmla="*/ 23459 h 143343"/>
                <a:gd name="connsiteX62" fmla="*/ 331441 w 339139"/>
                <a:gd name="connsiteY62" fmla="*/ 23854 h 143343"/>
                <a:gd name="connsiteX63" fmla="*/ 335585 w 339139"/>
                <a:gd name="connsiteY63" fmla="*/ 20310 h 143343"/>
                <a:gd name="connsiteX64" fmla="*/ 335585 w 339139"/>
                <a:gd name="connsiteY64" fmla="*/ 5917 h 143343"/>
                <a:gd name="connsiteX65" fmla="*/ 334406 w 339139"/>
                <a:gd name="connsiteY65" fmla="*/ 3249 h 143343"/>
                <a:gd name="connsiteX66" fmla="*/ 331052 w 339139"/>
                <a:gd name="connsiteY66" fmla="*/ 2171 h 143343"/>
                <a:gd name="connsiteX67" fmla="*/ 319301 w 339139"/>
                <a:gd name="connsiteY67" fmla="*/ 496 h 143343"/>
                <a:gd name="connsiteX68" fmla="*/ 306976 w 339139"/>
                <a:gd name="connsiteY68" fmla="*/ 0 h 143343"/>
                <a:gd name="connsiteX69" fmla="*/ 287928 w 339139"/>
                <a:gd name="connsiteY69" fmla="*/ 2365 h 143343"/>
                <a:gd name="connsiteX70" fmla="*/ 272141 w 339139"/>
                <a:gd name="connsiteY70" fmla="*/ 9857 h 143343"/>
                <a:gd name="connsiteX71" fmla="*/ 261391 w 339139"/>
                <a:gd name="connsiteY71" fmla="*/ 22971 h 143343"/>
                <a:gd name="connsiteX72" fmla="*/ 257440 w 339139"/>
                <a:gd name="connsiteY72" fmla="*/ 42390 h 143343"/>
                <a:gd name="connsiteX73" fmla="*/ 257440 w 339139"/>
                <a:gd name="connsiteY73" fmla="*/ 44561 h 143343"/>
                <a:gd name="connsiteX74" fmla="*/ 259513 w 339139"/>
                <a:gd name="connsiteY74" fmla="*/ 60234 h 143343"/>
                <a:gd name="connsiteX75" fmla="*/ 264938 w 339139"/>
                <a:gd name="connsiteY75" fmla="*/ 71176 h 1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9139" h="143343">
                  <a:moveTo>
                    <a:pt x="264939" y="71175"/>
                  </a:moveTo>
                  <a:lnTo>
                    <a:pt x="154544" y="71175"/>
                  </a:lnTo>
                  <a:cubicBezTo>
                    <a:pt x="153620" y="71175"/>
                    <a:pt x="152534" y="71145"/>
                    <a:pt x="151284" y="71075"/>
                  </a:cubicBezTo>
                  <a:cubicBezTo>
                    <a:pt x="150034" y="71013"/>
                    <a:pt x="148753" y="70850"/>
                    <a:pt x="147434" y="70586"/>
                  </a:cubicBezTo>
                  <a:cubicBezTo>
                    <a:pt x="146122" y="70323"/>
                    <a:pt x="144935" y="69966"/>
                    <a:pt x="143887" y="69501"/>
                  </a:cubicBezTo>
                  <a:cubicBezTo>
                    <a:pt x="142831" y="69043"/>
                    <a:pt x="142109" y="68484"/>
                    <a:pt x="141714" y="67825"/>
                  </a:cubicBezTo>
                  <a:lnTo>
                    <a:pt x="141714" y="15378"/>
                  </a:lnTo>
                  <a:cubicBezTo>
                    <a:pt x="141714" y="14323"/>
                    <a:pt x="141349" y="13439"/>
                    <a:pt x="140627" y="12717"/>
                  </a:cubicBezTo>
                  <a:cubicBezTo>
                    <a:pt x="139905" y="11996"/>
                    <a:pt x="139020" y="11632"/>
                    <a:pt x="137965" y="11632"/>
                  </a:cubicBezTo>
                  <a:lnTo>
                    <a:pt x="120796" y="11632"/>
                  </a:lnTo>
                  <a:cubicBezTo>
                    <a:pt x="119616" y="11632"/>
                    <a:pt x="118653" y="11996"/>
                    <a:pt x="117931" y="12717"/>
                  </a:cubicBezTo>
                  <a:cubicBezTo>
                    <a:pt x="117210" y="13439"/>
                    <a:pt x="116845" y="14323"/>
                    <a:pt x="116845" y="15378"/>
                  </a:cubicBezTo>
                  <a:lnTo>
                    <a:pt x="116845" y="64475"/>
                  </a:lnTo>
                  <a:cubicBezTo>
                    <a:pt x="116845" y="66049"/>
                    <a:pt x="116457" y="67267"/>
                    <a:pt x="115665" y="68120"/>
                  </a:cubicBezTo>
                  <a:cubicBezTo>
                    <a:pt x="114873" y="68981"/>
                    <a:pt x="113919" y="69632"/>
                    <a:pt x="112801" y="70098"/>
                  </a:cubicBezTo>
                  <a:cubicBezTo>
                    <a:pt x="111683" y="70547"/>
                    <a:pt x="110465" y="70850"/>
                    <a:pt x="109153" y="70982"/>
                  </a:cubicBezTo>
                  <a:cubicBezTo>
                    <a:pt x="107841" y="71106"/>
                    <a:pt x="106592" y="71175"/>
                    <a:pt x="105404" y="71175"/>
                  </a:cubicBezTo>
                  <a:lnTo>
                    <a:pt x="52493" y="71175"/>
                  </a:lnTo>
                  <a:lnTo>
                    <a:pt x="52493" y="15378"/>
                  </a:lnTo>
                  <a:cubicBezTo>
                    <a:pt x="52493" y="14323"/>
                    <a:pt x="52128" y="13439"/>
                    <a:pt x="51406" y="12717"/>
                  </a:cubicBezTo>
                  <a:cubicBezTo>
                    <a:pt x="50684" y="11996"/>
                    <a:pt x="49792" y="11632"/>
                    <a:pt x="48744" y="11632"/>
                  </a:cubicBezTo>
                  <a:lnTo>
                    <a:pt x="31575" y="11632"/>
                  </a:lnTo>
                  <a:cubicBezTo>
                    <a:pt x="30387" y="11632"/>
                    <a:pt x="29432" y="11996"/>
                    <a:pt x="28710" y="12717"/>
                  </a:cubicBezTo>
                  <a:cubicBezTo>
                    <a:pt x="27989" y="13439"/>
                    <a:pt x="27624" y="14323"/>
                    <a:pt x="27624" y="15378"/>
                  </a:cubicBezTo>
                  <a:lnTo>
                    <a:pt x="27624" y="103909"/>
                  </a:lnTo>
                  <a:cubicBezTo>
                    <a:pt x="27624" y="107981"/>
                    <a:pt x="27267" y="111168"/>
                    <a:pt x="26537" y="113472"/>
                  </a:cubicBezTo>
                  <a:cubicBezTo>
                    <a:pt x="25815" y="115767"/>
                    <a:pt x="24667" y="117512"/>
                    <a:pt x="23091" y="118699"/>
                  </a:cubicBezTo>
                  <a:cubicBezTo>
                    <a:pt x="21508" y="119877"/>
                    <a:pt x="19435" y="120630"/>
                    <a:pt x="16874" y="120963"/>
                  </a:cubicBezTo>
                  <a:cubicBezTo>
                    <a:pt x="14305" y="121289"/>
                    <a:pt x="11177" y="121459"/>
                    <a:pt x="7498" y="121459"/>
                  </a:cubicBezTo>
                  <a:lnTo>
                    <a:pt x="3353" y="121459"/>
                  </a:lnTo>
                  <a:cubicBezTo>
                    <a:pt x="1117" y="121459"/>
                    <a:pt x="0" y="122444"/>
                    <a:pt x="0" y="124414"/>
                  </a:cubicBezTo>
                  <a:lnTo>
                    <a:pt x="0" y="139001"/>
                  </a:lnTo>
                  <a:cubicBezTo>
                    <a:pt x="0" y="141103"/>
                    <a:pt x="924" y="142352"/>
                    <a:pt x="2763" y="142755"/>
                  </a:cubicBezTo>
                  <a:cubicBezTo>
                    <a:pt x="4471" y="143011"/>
                    <a:pt x="6706" y="143174"/>
                    <a:pt x="9469" y="143244"/>
                  </a:cubicBezTo>
                  <a:cubicBezTo>
                    <a:pt x="12233" y="143306"/>
                    <a:pt x="14134" y="143344"/>
                    <a:pt x="15190" y="143344"/>
                  </a:cubicBezTo>
                  <a:cubicBezTo>
                    <a:pt x="23487" y="143344"/>
                    <a:pt x="30255" y="142189"/>
                    <a:pt x="35518" y="139885"/>
                  </a:cubicBezTo>
                  <a:cubicBezTo>
                    <a:pt x="40780" y="137590"/>
                    <a:pt x="44925" y="133611"/>
                    <a:pt x="47952" y="127958"/>
                  </a:cubicBezTo>
                  <a:cubicBezTo>
                    <a:pt x="49395" y="125205"/>
                    <a:pt x="50420" y="121917"/>
                    <a:pt x="51010" y="118101"/>
                  </a:cubicBezTo>
                  <a:cubicBezTo>
                    <a:pt x="51600" y="114286"/>
                    <a:pt x="51903" y="110145"/>
                    <a:pt x="51903" y="105685"/>
                  </a:cubicBezTo>
                  <a:lnTo>
                    <a:pt x="51903" y="96418"/>
                  </a:lnTo>
                  <a:lnTo>
                    <a:pt x="101655" y="96418"/>
                  </a:lnTo>
                  <a:cubicBezTo>
                    <a:pt x="103758" y="96418"/>
                    <a:pt x="106025" y="96317"/>
                    <a:pt x="108462" y="96116"/>
                  </a:cubicBezTo>
                  <a:cubicBezTo>
                    <a:pt x="110899" y="95922"/>
                    <a:pt x="113329" y="95557"/>
                    <a:pt x="115766" y="95038"/>
                  </a:cubicBezTo>
                  <a:cubicBezTo>
                    <a:pt x="118203" y="94510"/>
                    <a:pt x="120532" y="93820"/>
                    <a:pt x="122767" y="92967"/>
                  </a:cubicBezTo>
                  <a:cubicBezTo>
                    <a:pt x="125002" y="92114"/>
                    <a:pt x="127043" y="91028"/>
                    <a:pt x="128883" y="89710"/>
                  </a:cubicBezTo>
                  <a:cubicBezTo>
                    <a:pt x="132306" y="92471"/>
                    <a:pt x="136582" y="94277"/>
                    <a:pt x="141713" y="95138"/>
                  </a:cubicBezTo>
                  <a:cubicBezTo>
                    <a:pt x="146843" y="95991"/>
                    <a:pt x="151912" y="96418"/>
                    <a:pt x="156910" y="96418"/>
                  </a:cubicBezTo>
                  <a:lnTo>
                    <a:pt x="335189" y="96418"/>
                  </a:lnTo>
                  <a:cubicBezTo>
                    <a:pt x="336244" y="96418"/>
                    <a:pt x="337168" y="96116"/>
                    <a:pt x="337952" y="95526"/>
                  </a:cubicBezTo>
                  <a:cubicBezTo>
                    <a:pt x="338744" y="94929"/>
                    <a:pt x="339140" y="94114"/>
                    <a:pt x="339140" y="93060"/>
                  </a:cubicBezTo>
                  <a:lnTo>
                    <a:pt x="339140" y="74727"/>
                  </a:lnTo>
                  <a:cubicBezTo>
                    <a:pt x="339140" y="73680"/>
                    <a:pt x="338744" y="72819"/>
                    <a:pt x="337952" y="72160"/>
                  </a:cubicBezTo>
                  <a:cubicBezTo>
                    <a:pt x="337168" y="71501"/>
                    <a:pt x="336245" y="71175"/>
                    <a:pt x="335189" y="71175"/>
                  </a:cubicBezTo>
                  <a:lnTo>
                    <a:pt x="293951" y="71175"/>
                  </a:lnTo>
                  <a:cubicBezTo>
                    <a:pt x="290924" y="69997"/>
                    <a:pt x="288223" y="67197"/>
                    <a:pt x="285855" y="62800"/>
                  </a:cubicBezTo>
                  <a:cubicBezTo>
                    <a:pt x="283488" y="58395"/>
                    <a:pt x="282308" y="53424"/>
                    <a:pt x="282308" y="47910"/>
                  </a:cubicBezTo>
                  <a:lnTo>
                    <a:pt x="282308" y="45739"/>
                  </a:lnTo>
                  <a:cubicBezTo>
                    <a:pt x="282308" y="37457"/>
                    <a:pt x="284769" y="31586"/>
                    <a:pt x="289705" y="28096"/>
                  </a:cubicBezTo>
                  <a:cubicBezTo>
                    <a:pt x="294634" y="24614"/>
                    <a:pt x="301643" y="22870"/>
                    <a:pt x="310724" y="22870"/>
                  </a:cubicBezTo>
                  <a:cubicBezTo>
                    <a:pt x="312828" y="22870"/>
                    <a:pt x="314698" y="22908"/>
                    <a:pt x="316352" y="22970"/>
                  </a:cubicBezTo>
                  <a:cubicBezTo>
                    <a:pt x="317989" y="23040"/>
                    <a:pt x="319573" y="23102"/>
                    <a:pt x="321079" y="23164"/>
                  </a:cubicBezTo>
                  <a:cubicBezTo>
                    <a:pt x="322592" y="23234"/>
                    <a:pt x="324168" y="23327"/>
                    <a:pt x="325821" y="23459"/>
                  </a:cubicBezTo>
                  <a:cubicBezTo>
                    <a:pt x="327459" y="23598"/>
                    <a:pt x="329337" y="23730"/>
                    <a:pt x="331441" y="23854"/>
                  </a:cubicBezTo>
                  <a:cubicBezTo>
                    <a:pt x="334204" y="24118"/>
                    <a:pt x="335585" y="22939"/>
                    <a:pt x="335585" y="20310"/>
                  </a:cubicBezTo>
                  <a:lnTo>
                    <a:pt x="335585" y="5917"/>
                  </a:lnTo>
                  <a:cubicBezTo>
                    <a:pt x="335585" y="4598"/>
                    <a:pt x="335190" y="3714"/>
                    <a:pt x="334406" y="3249"/>
                  </a:cubicBezTo>
                  <a:cubicBezTo>
                    <a:pt x="333614" y="2799"/>
                    <a:pt x="332496" y="2435"/>
                    <a:pt x="331052" y="2171"/>
                  </a:cubicBezTo>
                  <a:cubicBezTo>
                    <a:pt x="326706" y="1372"/>
                    <a:pt x="322794" y="822"/>
                    <a:pt x="319301" y="496"/>
                  </a:cubicBezTo>
                  <a:cubicBezTo>
                    <a:pt x="315816" y="163"/>
                    <a:pt x="311710" y="0"/>
                    <a:pt x="306976" y="0"/>
                  </a:cubicBezTo>
                  <a:cubicBezTo>
                    <a:pt x="300262" y="0"/>
                    <a:pt x="293913" y="791"/>
                    <a:pt x="287928" y="2365"/>
                  </a:cubicBezTo>
                  <a:cubicBezTo>
                    <a:pt x="281944" y="3947"/>
                    <a:pt x="276681" y="6444"/>
                    <a:pt x="272141" y="9857"/>
                  </a:cubicBezTo>
                  <a:cubicBezTo>
                    <a:pt x="267601" y="13277"/>
                    <a:pt x="264014" y="17643"/>
                    <a:pt x="261391" y="22971"/>
                  </a:cubicBezTo>
                  <a:cubicBezTo>
                    <a:pt x="258752" y="28291"/>
                    <a:pt x="257440" y="34766"/>
                    <a:pt x="257440" y="42390"/>
                  </a:cubicBezTo>
                  <a:lnTo>
                    <a:pt x="257440" y="44561"/>
                  </a:lnTo>
                  <a:cubicBezTo>
                    <a:pt x="257440" y="50346"/>
                    <a:pt x="258131" y="55573"/>
                    <a:pt x="259513" y="60234"/>
                  </a:cubicBezTo>
                  <a:cubicBezTo>
                    <a:pt x="260894" y="64902"/>
                    <a:pt x="262702" y="68547"/>
                    <a:pt x="264938" y="71176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4" name="Freeform 201">
              <a:extLst>
                <a:ext uri="{FF2B5EF4-FFF2-40B4-BE49-F238E27FC236}">
                  <a16:creationId xmlns:a16="http://schemas.microsoft.com/office/drawing/2014/main" id="{DF0FDB68-31B1-B8D8-4FFF-7FDD8DA54612}"/>
                </a:ext>
              </a:extLst>
            </p:cNvPr>
            <p:cNvSpPr/>
            <p:nvPr/>
          </p:nvSpPr>
          <p:spPr>
            <a:xfrm>
              <a:off x="10122061" y="998817"/>
              <a:ext cx="98084" cy="147680"/>
            </a:xfrm>
            <a:custGeom>
              <a:avLst/>
              <a:gdLst>
                <a:gd name="connsiteX0" fmla="*/ 15198 w 98084"/>
                <a:gd name="connsiteY0" fmla="*/ 42195 h 147680"/>
                <a:gd name="connsiteX1" fmla="*/ 15198 w 98084"/>
                <a:gd name="connsiteY1" fmla="*/ 45545 h 147680"/>
                <a:gd name="connsiteX2" fmla="*/ 17472 w 98084"/>
                <a:gd name="connsiteY2" fmla="*/ 61025 h 147680"/>
                <a:gd name="connsiteX3" fmla="*/ 23091 w 98084"/>
                <a:gd name="connsiteY3" fmla="*/ 72363 h 147680"/>
                <a:gd name="connsiteX4" fmla="*/ 19241 w 98084"/>
                <a:gd name="connsiteY4" fmla="*/ 72363 h 147680"/>
                <a:gd name="connsiteX5" fmla="*/ 13816 w 98084"/>
                <a:gd name="connsiteY5" fmla="*/ 72456 h 147680"/>
                <a:gd name="connsiteX6" fmla="*/ 8786 w 98084"/>
                <a:gd name="connsiteY6" fmla="*/ 72657 h 147680"/>
                <a:gd name="connsiteX7" fmla="*/ 6124 w 98084"/>
                <a:gd name="connsiteY7" fmla="*/ 72750 h 147680"/>
                <a:gd name="connsiteX8" fmla="*/ 1389 w 98084"/>
                <a:gd name="connsiteY8" fmla="*/ 76892 h 147680"/>
                <a:gd name="connsiteX9" fmla="*/ 497 w 98084"/>
                <a:gd name="connsiteY9" fmla="*/ 87152 h 147680"/>
                <a:gd name="connsiteX10" fmla="*/ 0 w 98084"/>
                <a:gd name="connsiteY10" fmla="*/ 98784 h 147680"/>
                <a:gd name="connsiteX11" fmla="*/ 12139 w 98084"/>
                <a:gd name="connsiteY11" fmla="*/ 135753 h 147680"/>
                <a:gd name="connsiteX12" fmla="*/ 53486 w 98084"/>
                <a:gd name="connsiteY12" fmla="*/ 147680 h 147680"/>
                <a:gd name="connsiteX13" fmla="*/ 55162 w 98084"/>
                <a:gd name="connsiteY13" fmla="*/ 147680 h 147680"/>
                <a:gd name="connsiteX14" fmla="*/ 58027 w 98084"/>
                <a:gd name="connsiteY14" fmla="*/ 147486 h 147680"/>
                <a:gd name="connsiteX15" fmla="*/ 58019 w 98084"/>
                <a:gd name="connsiteY15" fmla="*/ 143306 h 147680"/>
                <a:gd name="connsiteX16" fmla="*/ 58019 w 98084"/>
                <a:gd name="connsiteY16" fmla="*/ 128781 h 147680"/>
                <a:gd name="connsiteX17" fmla="*/ 53874 w 98084"/>
                <a:gd name="connsiteY17" fmla="*/ 125198 h 147680"/>
                <a:gd name="connsiteX18" fmla="*/ 51507 w 98084"/>
                <a:gd name="connsiteY18" fmla="*/ 125198 h 147680"/>
                <a:gd name="connsiteX19" fmla="*/ 31777 w 98084"/>
                <a:gd name="connsiteY19" fmla="*/ 119428 h 147680"/>
                <a:gd name="connsiteX20" fmla="*/ 25063 w 98084"/>
                <a:gd name="connsiteY20" fmla="*/ 102483 h 147680"/>
                <a:gd name="connsiteX21" fmla="*/ 25164 w 98084"/>
                <a:gd name="connsiteY21" fmla="*/ 99552 h 147680"/>
                <a:gd name="connsiteX22" fmla="*/ 25264 w 98084"/>
                <a:gd name="connsiteY22" fmla="*/ 96613 h 147680"/>
                <a:gd name="connsiteX23" fmla="*/ 28617 w 98084"/>
                <a:gd name="connsiteY23" fmla="*/ 96512 h 147680"/>
                <a:gd name="connsiteX24" fmla="*/ 32662 w 98084"/>
                <a:gd name="connsiteY24" fmla="*/ 96419 h 147680"/>
                <a:gd name="connsiteX25" fmla="*/ 94134 w 98084"/>
                <a:gd name="connsiteY25" fmla="*/ 96419 h 147680"/>
                <a:gd name="connsiteX26" fmla="*/ 96998 w 98084"/>
                <a:gd name="connsiteY26" fmla="*/ 95333 h 147680"/>
                <a:gd name="connsiteX27" fmla="*/ 98085 w 98084"/>
                <a:gd name="connsiteY27" fmla="*/ 92673 h 147680"/>
                <a:gd name="connsiteX28" fmla="*/ 98085 w 98084"/>
                <a:gd name="connsiteY28" fmla="*/ 74728 h 147680"/>
                <a:gd name="connsiteX29" fmla="*/ 96998 w 98084"/>
                <a:gd name="connsiteY29" fmla="*/ 72169 h 147680"/>
                <a:gd name="connsiteX30" fmla="*/ 94134 w 98084"/>
                <a:gd name="connsiteY30" fmla="*/ 71176 h 147680"/>
                <a:gd name="connsiteX31" fmla="*/ 52888 w 98084"/>
                <a:gd name="connsiteY31" fmla="*/ 71176 h 147680"/>
                <a:gd name="connsiteX32" fmla="*/ 48254 w 98084"/>
                <a:gd name="connsiteY32" fmla="*/ 68222 h 147680"/>
                <a:gd name="connsiteX33" fmla="*/ 44211 w 98084"/>
                <a:gd name="connsiteY33" fmla="*/ 62994 h 147680"/>
                <a:gd name="connsiteX34" fmla="*/ 41246 w 98084"/>
                <a:gd name="connsiteY34" fmla="*/ 56092 h 147680"/>
                <a:gd name="connsiteX35" fmla="*/ 40066 w 98084"/>
                <a:gd name="connsiteY35" fmla="*/ 47717 h 147680"/>
                <a:gd name="connsiteX36" fmla="*/ 40066 w 98084"/>
                <a:gd name="connsiteY36" fmla="*/ 45739 h 147680"/>
                <a:gd name="connsiteX37" fmla="*/ 47564 w 98084"/>
                <a:gd name="connsiteY37" fmla="*/ 27996 h 147680"/>
                <a:gd name="connsiteX38" fmla="*/ 69072 w 98084"/>
                <a:gd name="connsiteY38" fmla="*/ 22870 h 147680"/>
                <a:gd name="connsiteX39" fmla="*/ 79830 w 98084"/>
                <a:gd name="connsiteY39" fmla="*/ 23164 h 147680"/>
                <a:gd name="connsiteX40" fmla="*/ 90587 w 98084"/>
                <a:gd name="connsiteY40" fmla="*/ 23854 h 147680"/>
                <a:gd name="connsiteX41" fmla="*/ 95120 w 98084"/>
                <a:gd name="connsiteY41" fmla="*/ 20310 h 147680"/>
                <a:gd name="connsiteX42" fmla="*/ 95120 w 98084"/>
                <a:gd name="connsiteY42" fmla="*/ 5917 h 147680"/>
                <a:gd name="connsiteX43" fmla="*/ 93839 w 98084"/>
                <a:gd name="connsiteY43" fmla="*/ 3257 h 147680"/>
                <a:gd name="connsiteX44" fmla="*/ 90385 w 98084"/>
                <a:gd name="connsiteY44" fmla="*/ 2171 h 147680"/>
                <a:gd name="connsiteX45" fmla="*/ 78347 w 98084"/>
                <a:gd name="connsiteY45" fmla="*/ 488 h 147680"/>
                <a:gd name="connsiteX46" fmla="*/ 65913 w 98084"/>
                <a:gd name="connsiteY46" fmla="*/ 0 h 147680"/>
                <a:gd name="connsiteX47" fmla="*/ 46477 w 98084"/>
                <a:gd name="connsiteY47" fmla="*/ 2365 h 147680"/>
                <a:gd name="connsiteX48" fmla="*/ 30294 w 98084"/>
                <a:gd name="connsiteY48" fmla="*/ 9756 h 147680"/>
                <a:gd name="connsiteX49" fmla="*/ 19241 w 98084"/>
                <a:gd name="connsiteY49" fmla="*/ 22769 h 147680"/>
                <a:gd name="connsiteX50" fmla="*/ 15198 w 98084"/>
                <a:gd name="connsiteY50" fmla="*/ 42195 h 14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8084" h="147680">
                  <a:moveTo>
                    <a:pt x="15198" y="42195"/>
                  </a:moveTo>
                  <a:lnTo>
                    <a:pt x="15198" y="45545"/>
                  </a:lnTo>
                  <a:cubicBezTo>
                    <a:pt x="15198" y="51331"/>
                    <a:pt x="15958" y="56488"/>
                    <a:pt x="17472" y="61025"/>
                  </a:cubicBezTo>
                  <a:cubicBezTo>
                    <a:pt x="18978" y="65554"/>
                    <a:pt x="20855" y="69338"/>
                    <a:pt x="23091" y="72363"/>
                  </a:cubicBezTo>
                  <a:lnTo>
                    <a:pt x="19241" y="72363"/>
                  </a:lnTo>
                  <a:cubicBezTo>
                    <a:pt x="17472" y="72363"/>
                    <a:pt x="15656" y="72394"/>
                    <a:pt x="13816" y="72456"/>
                  </a:cubicBezTo>
                  <a:cubicBezTo>
                    <a:pt x="11976" y="72526"/>
                    <a:pt x="10292" y="72595"/>
                    <a:pt x="8786" y="72657"/>
                  </a:cubicBezTo>
                  <a:cubicBezTo>
                    <a:pt x="7273" y="72719"/>
                    <a:pt x="6380" y="72750"/>
                    <a:pt x="6124" y="72750"/>
                  </a:cubicBezTo>
                  <a:cubicBezTo>
                    <a:pt x="3361" y="72750"/>
                    <a:pt x="1778" y="74139"/>
                    <a:pt x="1389" y="76892"/>
                  </a:cubicBezTo>
                  <a:cubicBezTo>
                    <a:pt x="1118" y="79528"/>
                    <a:pt x="823" y="82941"/>
                    <a:pt x="497" y="87152"/>
                  </a:cubicBezTo>
                  <a:cubicBezTo>
                    <a:pt x="163" y="91363"/>
                    <a:pt x="0" y="95232"/>
                    <a:pt x="0" y="98784"/>
                  </a:cubicBezTo>
                  <a:cubicBezTo>
                    <a:pt x="0" y="115473"/>
                    <a:pt x="4052" y="127803"/>
                    <a:pt x="12139" y="135753"/>
                  </a:cubicBezTo>
                  <a:cubicBezTo>
                    <a:pt x="20235" y="143702"/>
                    <a:pt x="36643" y="147680"/>
                    <a:pt x="53486" y="147680"/>
                  </a:cubicBezTo>
                  <a:lnTo>
                    <a:pt x="55162" y="147680"/>
                  </a:lnTo>
                  <a:cubicBezTo>
                    <a:pt x="56016" y="147680"/>
                    <a:pt x="56971" y="147610"/>
                    <a:pt x="58027" y="147486"/>
                  </a:cubicBezTo>
                  <a:cubicBezTo>
                    <a:pt x="60658" y="147215"/>
                    <a:pt x="58019" y="145827"/>
                    <a:pt x="58019" y="143306"/>
                  </a:cubicBezTo>
                  <a:lnTo>
                    <a:pt x="58019" y="128781"/>
                  </a:lnTo>
                  <a:cubicBezTo>
                    <a:pt x="58019" y="126392"/>
                    <a:pt x="56637" y="125198"/>
                    <a:pt x="53874" y="125198"/>
                  </a:cubicBezTo>
                  <a:lnTo>
                    <a:pt x="51507" y="125198"/>
                  </a:lnTo>
                  <a:cubicBezTo>
                    <a:pt x="42558" y="125198"/>
                    <a:pt x="35984" y="123275"/>
                    <a:pt x="31777" y="119428"/>
                  </a:cubicBezTo>
                  <a:cubicBezTo>
                    <a:pt x="27562" y="115574"/>
                    <a:pt x="25327" y="109920"/>
                    <a:pt x="25063" y="102483"/>
                  </a:cubicBezTo>
                  <a:cubicBezTo>
                    <a:pt x="25063" y="101832"/>
                    <a:pt x="25094" y="100855"/>
                    <a:pt x="25164" y="99552"/>
                  </a:cubicBezTo>
                  <a:cubicBezTo>
                    <a:pt x="25226" y="98241"/>
                    <a:pt x="25264" y="97264"/>
                    <a:pt x="25264" y="96613"/>
                  </a:cubicBezTo>
                  <a:cubicBezTo>
                    <a:pt x="26180" y="96613"/>
                    <a:pt x="27298" y="96582"/>
                    <a:pt x="28617" y="96512"/>
                  </a:cubicBezTo>
                  <a:cubicBezTo>
                    <a:pt x="29929" y="96442"/>
                    <a:pt x="31280" y="96419"/>
                    <a:pt x="32662" y="96419"/>
                  </a:cubicBezTo>
                  <a:lnTo>
                    <a:pt x="94134" y="96419"/>
                  </a:lnTo>
                  <a:cubicBezTo>
                    <a:pt x="95314" y="96419"/>
                    <a:pt x="96269" y="96054"/>
                    <a:pt x="96998" y="95333"/>
                  </a:cubicBezTo>
                  <a:cubicBezTo>
                    <a:pt x="97720" y="94612"/>
                    <a:pt x="98085" y="93720"/>
                    <a:pt x="98085" y="92673"/>
                  </a:cubicBezTo>
                  <a:lnTo>
                    <a:pt x="98085" y="74728"/>
                  </a:lnTo>
                  <a:cubicBezTo>
                    <a:pt x="98085" y="73673"/>
                    <a:pt x="97720" y="72828"/>
                    <a:pt x="96998" y="72169"/>
                  </a:cubicBezTo>
                  <a:cubicBezTo>
                    <a:pt x="96269" y="71502"/>
                    <a:pt x="95314" y="71176"/>
                    <a:pt x="94134" y="71176"/>
                  </a:cubicBezTo>
                  <a:lnTo>
                    <a:pt x="52888" y="71176"/>
                  </a:lnTo>
                  <a:cubicBezTo>
                    <a:pt x="51313" y="70657"/>
                    <a:pt x="49768" y="69664"/>
                    <a:pt x="48254" y="68222"/>
                  </a:cubicBezTo>
                  <a:cubicBezTo>
                    <a:pt x="46741" y="66779"/>
                    <a:pt x="45390" y="65034"/>
                    <a:pt x="44211" y="62994"/>
                  </a:cubicBezTo>
                  <a:cubicBezTo>
                    <a:pt x="43023" y="60962"/>
                    <a:pt x="42038" y="58659"/>
                    <a:pt x="41246" y="56092"/>
                  </a:cubicBezTo>
                  <a:cubicBezTo>
                    <a:pt x="40462" y="53526"/>
                    <a:pt x="40066" y="50741"/>
                    <a:pt x="40066" y="47717"/>
                  </a:cubicBezTo>
                  <a:lnTo>
                    <a:pt x="40066" y="45739"/>
                  </a:lnTo>
                  <a:cubicBezTo>
                    <a:pt x="40066" y="37333"/>
                    <a:pt x="42558" y="31416"/>
                    <a:pt x="47564" y="27996"/>
                  </a:cubicBezTo>
                  <a:cubicBezTo>
                    <a:pt x="52563" y="24583"/>
                    <a:pt x="59727" y="22870"/>
                    <a:pt x="69072" y="22870"/>
                  </a:cubicBezTo>
                  <a:cubicBezTo>
                    <a:pt x="73146" y="22870"/>
                    <a:pt x="76733" y="22970"/>
                    <a:pt x="79830" y="23164"/>
                  </a:cubicBezTo>
                  <a:cubicBezTo>
                    <a:pt x="82918" y="23366"/>
                    <a:pt x="86504" y="23591"/>
                    <a:pt x="90587" y="23854"/>
                  </a:cubicBezTo>
                  <a:cubicBezTo>
                    <a:pt x="93607" y="24118"/>
                    <a:pt x="95120" y="22940"/>
                    <a:pt x="95120" y="20310"/>
                  </a:cubicBezTo>
                  <a:lnTo>
                    <a:pt x="95120" y="5917"/>
                  </a:lnTo>
                  <a:cubicBezTo>
                    <a:pt x="95120" y="4599"/>
                    <a:pt x="94693" y="3715"/>
                    <a:pt x="93839" y="3257"/>
                  </a:cubicBezTo>
                  <a:cubicBezTo>
                    <a:pt x="92985" y="2792"/>
                    <a:pt x="91829" y="2435"/>
                    <a:pt x="90385" y="2171"/>
                  </a:cubicBezTo>
                  <a:cubicBezTo>
                    <a:pt x="86046" y="1380"/>
                    <a:pt x="82034" y="822"/>
                    <a:pt x="78347" y="488"/>
                  </a:cubicBezTo>
                  <a:cubicBezTo>
                    <a:pt x="74668" y="163"/>
                    <a:pt x="70523" y="0"/>
                    <a:pt x="65913" y="0"/>
                  </a:cubicBezTo>
                  <a:cubicBezTo>
                    <a:pt x="59074" y="0"/>
                    <a:pt x="52593" y="791"/>
                    <a:pt x="46477" y="2365"/>
                  </a:cubicBezTo>
                  <a:cubicBezTo>
                    <a:pt x="40361" y="3940"/>
                    <a:pt x="34967" y="6405"/>
                    <a:pt x="30294" y="9756"/>
                  </a:cubicBezTo>
                  <a:cubicBezTo>
                    <a:pt x="25621" y="13114"/>
                    <a:pt x="21935" y="17449"/>
                    <a:pt x="19241" y="22769"/>
                  </a:cubicBezTo>
                  <a:cubicBezTo>
                    <a:pt x="16548" y="28096"/>
                    <a:pt x="15198" y="34572"/>
                    <a:pt x="15198" y="4219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5" name="Freeform 202">
              <a:extLst>
                <a:ext uri="{FF2B5EF4-FFF2-40B4-BE49-F238E27FC236}">
                  <a16:creationId xmlns:a16="http://schemas.microsoft.com/office/drawing/2014/main" id="{9736F7E5-38B2-6A1D-663F-52E64D4BB655}"/>
                </a:ext>
              </a:extLst>
            </p:cNvPr>
            <p:cNvSpPr/>
            <p:nvPr/>
          </p:nvSpPr>
          <p:spPr>
            <a:xfrm>
              <a:off x="10550158" y="954652"/>
              <a:ext cx="23285" cy="24250"/>
            </a:xfrm>
            <a:custGeom>
              <a:avLst/>
              <a:gdLst>
                <a:gd name="connsiteX0" fmla="*/ 18357 w 23285"/>
                <a:gd name="connsiteY0" fmla="*/ 24250 h 24250"/>
                <a:gd name="connsiteX1" fmla="*/ 21710 w 23285"/>
                <a:gd name="connsiteY1" fmla="*/ 22971 h 24250"/>
                <a:gd name="connsiteX2" fmla="*/ 23285 w 23285"/>
                <a:gd name="connsiteY2" fmla="*/ 19915 h 24250"/>
                <a:gd name="connsiteX3" fmla="*/ 23285 w 23285"/>
                <a:gd name="connsiteY3" fmla="*/ 4529 h 24250"/>
                <a:gd name="connsiteX4" fmla="*/ 21810 w 23285"/>
                <a:gd name="connsiteY4" fmla="*/ 1280 h 24250"/>
                <a:gd name="connsiteX5" fmla="*/ 18357 w 23285"/>
                <a:gd name="connsiteY5" fmla="*/ 0 h 24250"/>
                <a:gd name="connsiteX6" fmla="*/ 4743 w 23285"/>
                <a:gd name="connsiteY6" fmla="*/ 0 h 24250"/>
                <a:gd name="connsiteX7" fmla="*/ 1382 w 23285"/>
                <a:gd name="connsiteY7" fmla="*/ 1280 h 24250"/>
                <a:gd name="connsiteX8" fmla="*/ 0 w 23285"/>
                <a:gd name="connsiteY8" fmla="*/ 4529 h 24250"/>
                <a:gd name="connsiteX9" fmla="*/ 0 w 23285"/>
                <a:gd name="connsiteY9" fmla="*/ 19915 h 24250"/>
                <a:gd name="connsiteX10" fmla="*/ 1382 w 23285"/>
                <a:gd name="connsiteY10" fmla="*/ 22971 h 24250"/>
                <a:gd name="connsiteX11" fmla="*/ 4743 w 23285"/>
                <a:gd name="connsiteY11" fmla="*/ 24250 h 24250"/>
                <a:gd name="connsiteX12" fmla="*/ 18357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18357" y="24250"/>
                  </a:moveTo>
                  <a:cubicBezTo>
                    <a:pt x="19537" y="24250"/>
                    <a:pt x="20654" y="23824"/>
                    <a:pt x="21710" y="22971"/>
                  </a:cubicBezTo>
                  <a:cubicBezTo>
                    <a:pt x="22766" y="22110"/>
                    <a:pt x="23285" y="21094"/>
                    <a:pt x="23285" y="19915"/>
                  </a:cubicBezTo>
                  <a:lnTo>
                    <a:pt x="23285" y="4529"/>
                  </a:lnTo>
                  <a:cubicBezTo>
                    <a:pt x="23285" y="3219"/>
                    <a:pt x="22796" y="2133"/>
                    <a:pt x="21810" y="1280"/>
                  </a:cubicBezTo>
                  <a:cubicBezTo>
                    <a:pt x="20825" y="427"/>
                    <a:pt x="19676" y="0"/>
                    <a:pt x="18357" y="0"/>
                  </a:cubicBezTo>
                  <a:lnTo>
                    <a:pt x="4743" y="0"/>
                  </a:lnTo>
                  <a:cubicBezTo>
                    <a:pt x="3423" y="0"/>
                    <a:pt x="2305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0"/>
                    <a:pt x="1382" y="22971"/>
                  </a:cubicBezTo>
                  <a:cubicBezTo>
                    <a:pt x="2305" y="23824"/>
                    <a:pt x="3423" y="24250"/>
                    <a:pt x="4743" y="24250"/>
                  </a:cubicBezTo>
                  <a:lnTo>
                    <a:pt x="18357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6" name="Freeform 203">
              <a:extLst>
                <a:ext uri="{FF2B5EF4-FFF2-40B4-BE49-F238E27FC236}">
                  <a16:creationId xmlns:a16="http://schemas.microsoft.com/office/drawing/2014/main" id="{CE0C341D-1E00-5870-E4C3-0F21E9AD589D}"/>
                </a:ext>
              </a:extLst>
            </p:cNvPr>
            <p:cNvSpPr/>
            <p:nvPr/>
          </p:nvSpPr>
          <p:spPr>
            <a:xfrm>
              <a:off x="10586668" y="954652"/>
              <a:ext cx="23090" cy="24250"/>
            </a:xfrm>
            <a:custGeom>
              <a:avLst/>
              <a:gdLst>
                <a:gd name="connsiteX0" fmla="*/ 18551 w 23090"/>
                <a:gd name="connsiteY0" fmla="*/ 24250 h 24250"/>
                <a:gd name="connsiteX1" fmla="*/ 21810 w 23090"/>
                <a:gd name="connsiteY1" fmla="*/ 22971 h 24250"/>
                <a:gd name="connsiteX2" fmla="*/ 23091 w 23090"/>
                <a:gd name="connsiteY2" fmla="*/ 19915 h 24250"/>
                <a:gd name="connsiteX3" fmla="*/ 23091 w 23090"/>
                <a:gd name="connsiteY3" fmla="*/ 4529 h 24250"/>
                <a:gd name="connsiteX4" fmla="*/ 21810 w 23090"/>
                <a:gd name="connsiteY4" fmla="*/ 1280 h 24250"/>
                <a:gd name="connsiteX5" fmla="*/ 18551 w 23090"/>
                <a:gd name="connsiteY5" fmla="*/ 0 h 24250"/>
                <a:gd name="connsiteX6" fmla="*/ 4742 w 23090"/>
                <a:gd name="connsiteY6" fmla="*/ 0 h 24250"/>
                <a:gd name="connsiteX7" fmla="*/ 1482 w 23090"/>
                <a:gd name="connsiteY7" fmla="*/ 1280 h 24250"/>
                <a:gd name="connsiteX8" fmla="*/ 0 w 23090"/>
                <a:gd name="connsiteY8" fmla="*/ 4529 h 24250"/>
                <a:gd name="connsiteX9" fmla="*/ 0 w 23090"/>
                <a:gd name="connsiteY9" fmla="*/ 19915 h 24250"/>
                <a:gd name="connsiteX10" fmla="*/ 1482 w 23090"/>
                <a:gd name="connsiteY10" fmla="*/ 22971 h 24250"/>
                <a:gd name="connsiteX11" fmla="*/ 4742 w 23090"/>
                <a:gd name="connsiteY11" fmla="*/ 24250 h 24250"/>
                <a:gd name="connsiteX12" fmla="*/ 18551 w 23090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" h="24250">
                  <a:moveTo>
                    <a:pt x="18551" y="24250"/>
                  </a:moveTo>
                  <a:cubicBezTo>
                    <a:pt x="19862" y="24250"/>
                    <a:pt x="20949" y="23824"/>
                    <a:pt x="21810" y="22971"/>
                  </a:cubicBezTo>
                  <a:cubicBezTo>
                    <a:pt x="22664" y="22110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64" y="2133"/>
                    <a:pt x="21810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42" y="0"/>
                  </a:lnTo>
                  <a:cubicBezTo>
                    <a:pt x="3555" y="0"/>
                    <a:pt x="2468" y="427"/>
                    <a:pt x="1482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0"/>
                    <a:pt x="1482" y="22971"/>
                  </a:cubicBezTo>
                  <a:cubicBezTo>
                    <a:pt x="2468" y="23824"/>
                    <a:pt x="3555" y="24250"/>
                    <a:pt x="4742" y="24250"/>
                  </a:cubicBezTo>
                  <a:lnTo>
                    <a:pt x="18551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7" name="Freeform 204">
              <a:extLst>
                <a:ext uri="{FF2B5EF4-FFF2-40B4-BE49-F238E27FC236}">
                  <a16:creationId xmlns:a16="http://schemas.microsoft.com/office/drawing/2014/main" id="{5FDE53F9-BCBA-105D-4E73-36CD524936DB}"/>
                </a:ext>
              </a:extLst>
            </p:cNvPr>
            <p:cNvSpPr/>
            <p:nvPr/>
          </p:nvSpPr>
          <p:spPr>
            <a:xfrm>
              <a:off x="10246189" y="945181"/>
              <a:ext cx="437171" cy="150053"/>
            </a:xfrm>
            <a:custGeom>
              <a:avLst/>
              <a:gdLst>
                <a:gd name="connsiteX0" fmla="*/ 433429 w 437171"/>
                <a:gd name="connsiteY0" fmla="*/ 0 h 150053"/>
                <a:gd name="connsiteX1" fmla="*/ 415468 w 437171"/>
                <a:gd name="connsiteY1" fmla="*/ 0 h 150053"/>
                <a:gd name="connsiteX2" fmla="*/ 412705 w 437171"/>
                <a:gd name="connsiteY2" fmla="*/ 1186 h 150053"/>
                <a:gd name="connsiteX3" fmla="*/ 411518 w 437171"/>
                <a:gd name="connsiteY3" fmla="*/ 4149 h 150053"/>
                <a:gd name="connsiteX4" fmla="*/ 411518 w 437171"/>
                <a:gd name="connsiteY4" fmla="*/ 118312 h 150053"/>
                <a:gd name="connsiteX5" fmla="*/ 410043 w 437171"/>
                <a:gd name="connsiteY5" fmla="*/ 123926 h 150053"/>
                <a:gd name="connsiteX6" fmla="*/ 403825 w 437171"/>
                <a:gd name="connsiteY6" fmla="*/ 124810 h 150053"/>
                <a:gd name="connsiteX7" fmla="*/ 374618 w 437171"/>
                <a:gd name="connsiteY7" fmla="*/ 124810 h 150053"/>
                <a:gd name="connsiteX8" fmla="*/ 374618 w 437171"/>
                <a:gd name="connsiteY8" fmla="*/ 59947 h 150053"/>
                <a:gd name="connsiteX9" fmla="*/ 374028 w 437171"/>
                <a:gd name="connsiteY9" fmla="*/ 57481 h 150053"/>
                <a:gd name="connsiteX10" fmla="*/ 371265 w 437171"/>
                <a:gd name="connsiteY10" fmla="*/ 56000 h 150053"/>
                <a:gd name="connsiteX11" fmla="*/ 364947 w 437171"/>
                <a:gd name="connsiteY11" fmla="*/ 54821 h 150053"/>
                <a:gd name="connsiteX12" fmla="*/ 356960 w 437171"/>
                <a:gd name="connsiteY12" fmla="*/ 53735 h 150053"/>
                <a:gd name="connsiteX13" fmla="*/ 348182 w 437171"/>
                <a:gd name="connsiteY13" fmla="*/ 53045 h 150053"/>
                <a:gd name="connsiteX14" fmla="*/ 339497 w 437171"/>
                <a:gd name="connsiteY14" fmla="*/ 52844 h 150053"/>
                <a:gd name="connsiteX15" fmla="*/ 318680 w 437171"/>
                <a:gd name="connsiteY15" fmla="*/ 55705 h 150053"/>
                <a:gd name="connsiteX16" fmla="*/ 302590 w 437171"/>
                <a:gd name="connsiteY16" fmla="*/ 64088 h 150053"/>
                <a:gd name="connsiteX17" fmla="*/ 292228 w 437171"/>
                <a:gd name="connsiteY17" fmla="*/ 77884 h 150053"/>
                <a:gd name="connsiteX18" fmla="*/ 288580 w 437171"/>
                <a:gd name="connsiteY18" fmla="*/ 97016 h 150053"/>
                <a:gd name="connsiteX19" fmla="*/ 288580 w 437171"/>
                <a:gd name="connsiteY19" fmla="*/ 100754 h 150053"/>
                <a:gd name="connsiteX20" fmla="*/ 290652 w 437171"/>
                <a:gd name="connsiteY20" fmla="*/ 115257 h 150053"/>
                <a:gd name="connsiteX21" fmla="*/ 296474 w 437171"/>
                <a:gd name="connsiteY21" fmla="*/ 124811 h 150053"/>
                <a:gd name="connsiteX22" fmla="*/ 259970 w 437171"/>
                <a:gd name="connsiteY22" fmla="*/ 124811 h 150053"/>
                <a:gd name="connsiteX23" fmla="*/ 260662 w 437171"/>
                <a:gd name="connsiteY23" fmla="*/ 122058 h 150053"/>
                <a:gd name="connsiteX24" fmla="*/ 261050 w 437171"/>
                <a:gd name="connsiteY24" fmla="*/ 118203 h 150053"/>
                <a:gd name="connsiteX25" fmla="*/ 261251 w 437171"/>
                <a:gd name="connsiteY25" fmla="*/ 114163 h 150053"/>
                <a:gd name="connsiteX26" fmla="*/ 261344 w 437171"/>
                <a:gd name="connsiteY26" fmla="*/ 110813 h 150053"/>
                <a:gd name="connsiteX27" fmla="*/ 261344 w 437171"/>
                <a:gd name="connsiteY27" fmla="*/ 106478 h 150053"/>
                <a:gd name="connsiteX28" fmla="*/ 257410 w 437171"/>
                <a:gd name="connsiteY28" fmla="*/ 81731 h 150053"/>
                <a:gd name="connsiteX29" fmla="*/ 246248 w 437171"/>
                <a:gd name="connsiteY29" fmla="*/ 65361 h 150053"/>
                <a:gd name="connsiteX30" fmla="*/ 228792 w 437171"/>
                <a:gd name="connsiteY30" fmla="*/ 56396 h 150053"/>
                <a:gd name="connsiteX31" fmla="*/ 205895 w 437171"/>
                <a:gd name="connsiteY31" fmla="*/ 53635 h 150053"/>
                <a:gd name="connsiteX32" fmla="*/ 197217 w 437171"/>
                <a:gd name="connsiteY32" fmla="*/ 53930 h 150053"/>
                <a:gd name="connsiteX33" fmla="*/ 185870 w 437171"/>
                <a:gd name="connsiteY33" fmla="*/ 55310 h 150053"/>
                <a:gd name="connsiteX34" fmla="*/ 173730 w 437171"/>
                <a:gd name="connsiteY34" fmla="*/ 58568 h 150053"/>
                <a:gd name="connsiteX35" fmla="*/ 162484 w 437171"/>
                <a:gd name="connsiteY35" fmla="*/ 64283 h 150053"/>
                <a:gd name="connsiteX36" fmla="*/ 162484 w 437171"/>
                <a:gd name="connsiteY36" fmla="*/ 4150 h 150053"/>
                <a:gd name="connsiteX37" fmla="*/ 161296 w 437171"/>
                <a:gd name="connsiteY37" fmla="*/ 1188 h 150053"/>
                <a:gd name="connsiteX38" fmla="*/ 158533 w 437171"/>
                <a:gd name="connsiteY38" fmla="*/ 1 h 150053"/>
                <a:gd name="connsiteX39" fmla="*/ 140774 w 437171"/>
                <a:gd name="connsiteY39" fmla="*/ 1 h 150053"/>
                <a:gd name="connsiteX40" fmla="*/ 138011 w 437171"/>
                <a:gd name="connsiteY40" fmla="*/ 1188 h 150053"/>
                <a:gd name="connsiteX41" fmla="*/ 136824 w 437171"/>
                <a:gd name="connsiteY41" fmla="*/ 4150 h 150053"/>
                <a:gd name="connsiteX42" fmla="*/ 136824 w 437171"/>
                <a:gd name="connsiteY42" fmla="*/ 124811 h 150053"/>
                <a:gd name="connsiteX43" fmla="*/ 36705 w 437171"/>
                <a:gd name="connsiteY43" fmla="*/ 124811 h 150053"/>
                <a:gd name="connsiteX44" fmla="*/ 28416 w 437171"/>
                <a:gd name="connsiteY44" fmla="*/ 123136 h 150053"/>
                <a:gd name="connsiteX45" fmla="*/ 25660 w 437171"/>
                <a:gd name="connsiteY45" fmla="*/ 114761 h 150053"/>
                <a:gd name="connsiteX46" fmla="*/ 25660 w 437171"/>
                <a:gd name="connsiteY46" fmla="*/ 3949 h 150053"/>
                <a:gd name="connsiteX47" fmla="*/ 24667 w 437171"/>
                <a:gd name="connsiteY47" fmla="*/ 1188 h 150053"/>
                <a:gd name="connsiteX48" fmla="*/ 21709 w 437171"/>
                <a:gd name="connsiteY48" fmla="*/ 1 h 150053"/>
                <a:gd name="connsiteX49" fmla="*/ 4145 w 437171"/>
                <a:gd name="connsiteY49" fmla="*/ 1 h 150053"/>
                <a:gd name="connsiteX50" fmla="*/ 1187 w 437171"/>
                <a:gd name="connsiteY50" fmla="*/ 1188 h 150053"/>
                <a:gd name="connsiteX51" fmla="*/ 0 w 437171"/>
                <a:gd name="connsiteY51" fmla="*/ 3949 h 150053"/>
                <a:gd name="connsiteX52" fmla="*/ 0 w 437171"/>
                <a:gd name="connsiteY52" fmla="*/ 122252 h 150053"/>
                <a:gd name="connsiteX53" fmla="*/ 2072 w 437171"/>
                <a:gd name="connsiteY53" fmla="*/ 136351 h 150053"/>
                <a:gd name="connsiteX54" fmla="*/ 7994 w 437171"/>
                <a:gd name="connsiteY54" fmla="*/ 144827 h 150053"/>
                <a:gd name="connsiteX55" fmla="*/ 17270 w 437171"/>
                <a:gd name="connsiteY55" fmla="*/ 148968 h 150053"/>
                <a:gd name="connsiteX56" fmla="*/ 29409 w 437171"/>
                <a:gd name="connsiteY56" fmla="*/ 150054 h 150053"/>
                <a:gd name="connsiteX57" fmla="*/ 399092 w 437171"/>
                <a:gd name="connsiteY57" fmla="*/ 150054 h 150053"/>
                <a:gd name="connsiteX58" fmla="*/ 407871 w 437171"/>
                <a:gd name="connsiteY58" fmla="*/ 149953 h 150053"/>
                <a:gd name="connsiteX59" fmla="*/ 417247 w 437171"/>
                <a:gd name="connsiteY59" fmla="*/ 149558 h 150053"/>
                <a:gd name="connsiteX60" fmla="*/ 425637 w 437171"/>
                <a:gd name="connsiteY60" fmla="*/ 148867 h 150053"/>
                <a:gd name="connsiteX61" fmla="*/ 431652 w 437171"/>
                <a:gd name="connsiteY61" fmla="*/ 147882 h 150053"/>
                <a:gd name="connsiteX62" fmla="*/ 434905 w 437171"/>
                <a:gd name="connsiteY62" fmla="*/ 145517 h 150053"/>
                <a:gd name="connsiteX63" fmla="*/ 436193 w 437171"/>
                <a:gd name="connsiteY63" fmla="*/ 142167 h 150053"/>
                <a:gd name="connsiteX64" fmla="*/ 436977 w 437171"/>
                <a:gd name="connsiteY64" fmla="*/ 130433 h 150053"/>
                <a:gd name="connsiteX65" fmla="*/ 437171 w 437171"/>
                <a:gd name="connsiteY65" fmla="*/ 118700 h 150053"/>
                <a:gd name="connsiteX66" fmla="*/ 437171 w 437171"/>
                <a:gd name="connsiteY66" fmla="*/ 4150 h 150053"/>
                <a:gd name="connsiteX67" fmla="*/ 436092 w 437171"/>
                <a:gd name="connsiteY67" fmla="*/ 1187 h 150053"/>
                <a:gd name="connsiteX68" fmla="*/ 433430 w 437171"/>
                <a:gd name="connsiteY68" fmla="*/ 1 h 150053"/>
                <a:gd name="connsiteX69" fmla="*/ 236484 w 437171"/>
                <a:gd name="connsiteY69" fmla="*/ 112388 h 150053"/>
                <a:gd name="connsiteX70" fmla="*/ 235398 w 437171"/>
                <a:gd name="connsiteY70" fmla="*/ 122841 h 150053"/>
                <a:gd name="connsiteX71" fmla="*/ 231750 w 437171"/>
                <a:gd name="connsiteY71" fmla="*/ 125400 h 150053"/>
                <a:gd name="connsiteX72" fmla="*/ 185179 w 437171"/>
                <a:gd name="connsiteY72" fmla="*/ 125400 h 150053"/>
                <a:gd name="connsiteX73" fmla="*/ 172248 w 437171"/>
                <a:gd name="connsiteY73" fmla="*/ 125307 h 150053"/>
                <a:gd name="connsiteX74" fmla="*/ 162484 w 437171"/>
                <a:gd name="connsiteY74" fmla="*/ 125012 h 150053"/>
                <a:gd name="connsiteX75" fmla="*/ 162484 w 437171"/>
                <a:gd name="connsiteY75" fmla="*/ 86175 h 150053"/>
                <a:gd name="connsiteX76" fmla="*/ 171162 w 437171"/>
                <a:gd name="connsiteY76" fmla="*/ 81731 h 150053"/>
                <a:gd name="connsiteX77" fmla="*/ 181330 w 437171"/>
                <a:gd name="connsiteY77" fmla="*/ 79172 h 150053"/>
                <a:gd name="connsiteX78" fmla="*/ 191296 w 437171"/>
                <a:gd name="connsiteY78" fmla="*/ 77986 h 150053"/>
                <a:gd name="connsiteX79" fmla="*/ 199383 w 437171"/>
                <a:gd name="connsiteY79" fmla="*/ 77691 h 150053"/>
                <a:gd name="connsiteX80" fmla="*/ 216063 w 437171"/>
                <a:gd name="connsiteY80" fmla="*/ 79273 h 150053"/>
                <a:gd name="connsiteX81" fmla="*/ 227605 w 437171"/>
                <a:gd name="connsiteY81" fmla="*/ 84593 h 150053"/>
                <a:gd name="connsiteX82" fmla="*/ 234319 w 437171"/>
                <a:gd name="connsiteY82" fmla="*/ 94349 h 150053"/>
                <a:gd name="connsiteX83" fmla="*/ 236484 w 437171"/>
                <a:gd name="connsiteY83" fmla="*/ 109433 h 150053"/>
                <a:gd name="connsiteX84" fmla="*/ 236484 w 437171"/>
                <a:gd name="connsiteY84" fmla="*/ 112388 h 150053"/>
                <a:gd name="connsiteX85" fmla="*/ 349759 w 437171"/>
                <a:gd name="connsiteY85" fmla="*/ 125602 h 150053"/>
                <a:gd name="connsiteX86" fmla="*/ 334763 w 437171"/>
                <a:gd name="connsiteY86" fmla="*/ 125602 h 150053"/>
                <a:gd name="connsiteX87" fmla="*/ 318479 w 437171"/>
                <a:gd name="connsiteY87" fmla="*/ 119491 h 150053"/>
                <a:gd name="connsiteX88" fmla="*/ 313442 w 437171"/>
                <a:gd name="connsiteY88" fmla="*/ 101740 h 150053"/>
                <a:gd name="connsiteX89" fmla="*/ 313442 w 437171"/>
                <a:gd name="connsiteY89" fmla="*/ 98203 h 150053"/>
                <a:gd name="connsiteX90" fmla="*/ 336929 w 437171"/>
                <a:gd name="connsiteY90" fmla="*/ 75326 h 150053"/>
                <a:gd name="connsiteX91" fmla="*/ 349759 w 437171"/>
                <a:gd name="connsiteY91" fmla="*/ 75915 h 150053"/>
                <a:gd name="connsiteX92" fmla="*/ 349759 w 437171"/>
                <a:gd name="connsiteY92" fmla="*/ 125602 h 15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37171" h="150053">
                  <a:moveTo>
                    <a:pt x="433429" y="0"/>
                  </a:moveTo>
                  <a:lnTo>
                    <a:pt x="415468" y="0"/>
                  </a:lnTo>
                  <a:cubicBezTo>
                    <a:pt x="414413" y="0"/>
                    <a:pt x="413489" y="403"/>
                    <a:pt x="412705" y="1186"/>
                  </a:cubicBezTo>
                  <a:cubicBezTo>
                    <a:pt x="411913" y="1978"/>
                    <a:pt x="411518" y="2962"/>
                    <a:pt x="411518" y="4149"/>
                  </a:cubicBezTo>
                  <a:lnTo>
                    <a:pt x="411518" y="118312"/>
                  </a:lnTo>
                  <a:cubicBezTo>
                    <a:pt x="411518" y="121460"/>
                    <a:pt x="411029" y="123337"/>
                    <a:pt x="410043" y="123926"/>
                  </a:cubicBezTo>
                  <a:cubicBezTo>
                    <a:pt x="409057" y="124515"/>
                    <a:pt x="406985" y="124810"/>
                    <a:pt x="403825" y="124810"/>
                  </a:cubicBezTo>
                  <a:lnTo>
                    <a:pt x="374618" y="124810"/>
                  </a:lnTo>
                  <a:lnTo>
                    <a:pt x="374618" y="59947"/>
                  </a:lnTo>
                  <a:cubicBezTo>
                    <a:pt x="374618" y="58892"/>
                    <a:pt x="374424" y="58070"/>
                    <a:pt x="374028" y="57481"/>
                  </a:cubicBezTo>
                  <a:cubicBezTo>
                    <a:pt x="373633" y="56892"/>
                    <a:pt x="372709" y="56395"/>
                    <a:pt x="371265" y="56000"/>
                  </a:cubicBezTo>
                  <a:cubicBezTo>
                    <a:pt x="369557" y="55604"/>
                    <a:pt x="367446" y="55209"/>
                    <a:pt x="364947" y="54821"/>
                  </a:cubicBezTo>
                  <a:cubicBezTo>
                    <a:pt x="362448" y="54426"/>
                    <a:pt x="359786" y="54061"/>
                    <a:pt x="356960" y="53735"/>
                  </a:cubicBezTo>
                  <a:cubicBezTo>
                    <a:pt x="354128" y="53410"/>
                    <a:pt x="351201" y="53177"/>
                    <a:pt x="348182" y="53045"/>
                  </a:cubicBezTo>
                  <a:cubicBezTo>
                    <a:pt x="345147" y="52913"/>
                    <a:pt x="342252" y="52844"/>
                    <a:pt x="339497" y="52844"/>
                  </a:cubicBezTo>
                  <a:cubicBezTo>
                    <a:pt x="331859" y="52844"/>
                    <a:pt x="324920" y="53805"/>
                    <a:pt x="318680" y="55705"/>
                  </a:cubicBezTo>
                  <a:cubicBezTo>
                    <a:pt x="312424" y="57613"/>
                    <a:pt x="307060" y="60412"/>
                    <a:pt x="302590" y="64088"/>
                  </a:cubicBezTo>
                  <a:cubicBezTo>
                    <a:pt x="298119" y="67772"/>
                    <a:pt x="294665" y="72363"/>
                    <a:pt x="292228" y="77884"/>
                  </a:cubicBezTo>
                  <a:cubicBezTo>
                    <a:pt x="289791" y="83406"/>
                    <a:pt x="288580" y="89781"/>
                    <a:pt x="288580" y="97016"/>
                  </a:cubicBezTo>
                  <a:lnTo>
                    <a:pt x="288580" y="100754"/>
                  </a:lnTo>
                  <a:cubicBezTo>
                    <a:pt x="288580" y="106408"/>
                    <a:pt x="289278" y="111239"/>
                    <a:pt x="290652" y="115257"/>
                  </a:cubicBezTo>
                  <a:cubicBezTo>
                    <a:pt x="292034" y="119266"/>
                    <a:pt x="293975" y="122446"/>
                    <a:pt x="296474" y="124811"/>
                  </a:cubicBezTo>
                  <a:lnTo>
                    <a:pt x="259970" y="124811"/>
                  </a:lnTo>
                  <a:cubicBezTo>
                    <a:pt x="260227" y="124160"/>
                    <a:pt x="260460" y="123244"/>
                    <a:pt x="260662" y="122058"/>
                  </a:cubicBezTo>
                  <a:cubicBezTo>
                    <a:pt x="260856" y="120871"/>
                    <a:pt x="260988" y="119591"/>
                    <a:pt x="261050" y="118203"/>
                  </a:cubicBezTo>
                  <a:cubicBezTo>
                    <a:pt x="261119" y="116823"/>
                    <a:pt x="261181" y="115481"/>
                    <a:pt x="261251" y="114163"/>
                  </a:cubicBezTo>
                  <a:cubicBezTo>
                    <a:pt x="261314" y="112852"/>
                    <a:pt x="261344" y="111735"/>
                    <a:pt x="261344" y="110813"/>
                  </a:cubicBezTo>
                  <a:lnTo>
                    <a:pt x="261344" y="106478"/>
                  </a:lnTo>
                  <a:cubicBezTo>
                    <a:pt x="261344" y="96745"/>
                    <a:pt x="260033" y="88509"/>
                    <a:pt x="257410" y="81731"/>
                  </a:cubicBezTo>
                  <a:cubicBezTo>
                    <a:pt x="254770" y="74961"/>
                    <a:pt x="251061" y="69510"/>
                    <a:pt x="246248" y="65361"/>
                  </a:cubicBezTo>
                  <a:cubicBezTo>
                    <a:pt x="241452" y="61227"/>
                    <a:pt x="235623" y="58234"/>
                    <a:pt x="228792" y="56396"/>
                  </a:cubicBezTo>
                  <a:cubicBezTo>
                    <a:pt x="221946" y="54558"/>
                    <a:pt x="214317" y="53635"/>
                    <a:pt x="205895" y="53635"/>
                  </a:cubicBezTo>
                  <a:cubicBezTo>
                    <a:pt x="203660" y="53635"/>
                    <a:pt x="200765" y="53736"/>
                    <a:pt x="197217" y="53930"/>
                  </a:cubicBezTo>
                  <a:cubicBezTo>
                    <a:pt x="193662" y="54132"/>
                    <a:pt x="189874" y="54589"/>
                    <a:pt x="185870" y="55310"/>
                  </a:cubicBezTo>
                  <a:cubicBezTo>
                    <a:pt x="181857" y="56039"/>
                    <a:pt x="177805" y="57117"/>
                    <a:pt x="173730" y="58568"/>
                  </a:cubicBezTo>
                  <a:cubicBezTo>
                    <a:pt x="169648" y="60010"/>
                    <a:pt x="165907" y="61918"/>
                    <a:pt x="162484" y="64283"/>
                  </a:cubicBezTo>
                  <a:lnTo>
                    <a:pt x="162484" y="4150"/>
                  </a:lnTo>
                  <a:cubicBezTo>
                    <a:pt x="162484" y="2964"/>
                    <a:pt x="162088" y="1979"/>
                    <a:pt x="161296" y="1188"/>
                  </a:cubicBezTo>
                  <a:cubicBezTo>
                    <a:pt x="160512" y="404"/>
                    <a:pt x="159589" y="1"/>
                    <a:pt x="158533" y="1"/>
                  </a:cubicBezTo>
                  <a:lnTo>
                    <a:pt x="140774" y="1"/>
                  </a:lnTo>
                  <a:cubicBezTo>
                    <a:pt x="139726" y="1"/>
                    <a:pt x="138795" y="404"/>
                    <a:pt x="138011" y="1188"/>
                  </a:cubicBezTo>
                  <a:cubicBezTo>
                    <a:pt x="137219" y="1979"/>
                    <a:pt x="136824" y="2964"/>
                    <a:pt x="136824" y="4150"/>
                  </a:cubicBezTo>
                  <a:lnTo>
                    <a:pt x="136824" y="124811"/>
                  </a:lnTo>
                  <a:lnTo>
                    <a:pt x="36705" y="124811"/>
                  </a:lnTo>
                  <a:cubicBezTo>
                    <a:pt x="33026" y="124811"/>
                    <a:pt x="30255" y="124253"/>
                    <a:pt x="28416" y="123136"/>
                  </a:cubicBezTo>
                  <a:cubicBezTo>
                    <a:pt x="26576" y="122027"/>
                    <a:pt x="25660" y="119227"/>
                    <a:pt x="25660" y="114761"/>
                  </a:cubicBezTo>
                  <a:lnTo>
                    <a:pt x="25660" y="3949"/>
                  </a:lnTo>
                  <a:cubicBezTo>
                    <a:pt x="25660" y="2902"/>
                    <a:pt x="25327" y="1979"/>
                    <a:pt x="24667" y="1188"/>
                  </a:cubicBezTo>
                  <a:cubicBezTo>
                    <a:pt x="24007" y="404"/>
                    <a:pt x="23021" y="1"/>
                    <a:pt x="21709" y="1"/>
                  </a:cubicBezTo>
                  <a:lnTo>
                    <a:pt x="4145" y="1"/>
                  </a:lnTo>
                  <a:cubicBezTo>
                    <a:pt x="2957" y="1"/>
                    <a:pt x="1971" y="404"/>
                    <a:pt x="1187" y="1188"/>
                  </a:cubicBezTo>
                  <a:cubicBezTo>
                    <a:pt x="396" y="1979"/>
                    <a:pt x="0" y="2902"/>
                    <a:pt x="0" y="3949"/>
                  </a:cubicBezTo>
                  <a:lnTo>
                    <a:pt x="0" y="122252"/>
                  </a:lnTo>
                  <a:cubicBezTo>
                    <a:pt x="0" y="128038"/>
                    <a:pt x="691" y="132737"/>
                    <a:pt x="2072" y="136351"/>
                  </a:cubicBezTo>
                  <a:cubicBezTo>
                    <a:pt x="3454" y="139965"/>
                    <a:pt x="5426" y="142788"/>
                    <a:pt x="7994" y="144827"/>
                  </a:cubicBezTo>
                  <a:cubicBezTo>
                    <a:pt x="10556" y="146867"/>
                    <a:pt x="13645" y="148247"/>
                    <a:pt x="17270" y="148968"/>
                  </a:cubicBezTo>
                  <a:cubicBezTo>
                    <a:pt x="20887" y="149689"/>
                    <a:pt x="24930" y="150054"/>
                    <a:pt x="29409" y="150054"/>
                  </a:cubicBezTo>
                  <a:lnTo>
                    <a:pt x="399092" y="150054"/>
                  </a:lnTo>
                  <a:cubicBezTo>
                    <a:pt x="401715" y="150054"/>
                    <a:pt x="404649" y="150023"/>
                    <a:pt x="407871" y="149953"/>
                  </a:cubicBezTo>
                  <a:cubicBezTo>
                    <a:pt x="411092" y="149891"/>
                    <a:pt x="414212" y="149751"/>
                    <a:pt x="417247" y="149558"/>
                  </a:cubicBezTo>
                  <a:cubicBezTo>
                    <a:pt x="420274" y="149364"/>
                    <a:pt x="423068" y="149131"/>
                    <a:pt x="425637" y="148867"/>
                  </a:cubicBezTo>
                  <a:cubicBezTo>
                    <a:pt x="428198" y="148611"/>
                    <a:pt x="430201" y="148286"/>
                    <a:pt x="431652" y="147882"/>
                  </a:cubicBezTo>
                  <a:cubicBezTo>
                    <a:pt x="433228" y="147223"/>
                    <a:pt x="434315" y="146440"/>
                    <a:pt x="434905" y="145517"/>
                  </a:cubicBezTo>
                  <a:cubicBezTo>
                    <a:pt x="435503" y="144602"/>
                    <a:pt x="435922" y="143478"/>
                    <a:pt x="436193" y="142167"/>
                  </a:cubicBezTo>
                  <a:cubicBezTo>
                    <a:pt x="436581" y="138615"/>
                    <a:pt x="436845" y="134707"/>
                    <a:pt x="436977" y="130433"/>
                  </a:cubicBezTo>
                  <a:cubicBezTo>
                    <a:pt x="437109" y="126160"/>
                    <a:pt x="437171" y="122252"/>
                    <a:pt x="437171" y="118700"/>
                  </a:cubicBezTo>
                  <a:lnTo>
                    <a:pt x="437171" y="4150"/>
                  </a:lnTo>
                  <a:cubicBezTo>
                    <a:pt x="437171" y="2963"/>
                    <a:pt x="436814" y="1978"/>
                    <a:pt x="436092" y="1187"/>
                  </a:cubicBezTo>
                  <a:cubicBezTo>
                    <a:pt x="435363" y="404"/>
                    <a:pt x="434478" y="1"/>
                    <a:pt x="433430" y="1"/>
                  </a:cubicBezTo>
                  <a:moveTo>
                    <a:pt x="236484" y="112388"/>
                  </a:moveTo>
                  <a:cubicBezTo>
                    <a:pt x="236484" y="117653"/>
                    <a:pt x="236119" y="121135"/>
                    <a:pt x="235398" y="122841"/>
                  </a:cubicBezTo>
                  <a:cubicBezTo>
                    <a:pt x="234676" y="124555"/>
                    <a:pt x="233457" y="125400"/>
                    <a:pt x="231750" y="125400"/>
                  </a:cubicBezTo>
                  <a:lnTo>
                    <a:pt x="185179" y="125400"/>
                  </a:lnTo>
                  <a:cubicBezTo>
                    <a:pt x="180049" y="125400"/>
                    <a:pt x="175733" y="125369"/>
                    <a:pt x="172248" y="125307"/>
                  </a:cubicBezTo>
                  <a:cubicBezTo>
                    <a:pt x="168756" y="125245"/>
                    <a:pt x="165504" y="125144"/>
                    <a:pt x="162484" y="125012"/>
                  </a:cubicBezTo>
                  <a:lnTo>
                    <a:pt x="162484" y="86175"/>
                  </a:lnTo>
                  <a:cubicBezTo>
                    <a:pt x="164976" y="84329"/>
                    <a:pt x="167878" y="82856"/>
                    <a:pt x="171162" y="81731"/>
                  </a:cubicBezTo>
                  <a:cubicBezTo>
                    <a:pt x="174453" y="80622"/>
                    <a:pt x="177837" y="79762"/>
                    <a:pt x="181330" y="79172"/>
                  </a:cubicBezTo>
                  <a:cubicBezTo>
                    <a:pt x="184814" y="78583"/>
                    <a:pt x="188136" y="78187"/>
                    <a:pt x="191296" y="77986"/>
                  </a:cubicBezTo>
                  <a:cubicBezTo>
                    <a:pt x="194455" y="77792"/>
                    <a:pt x="197148" y="77691"/>
                    <a:pt x="199383" y="77691"/>
                  </a:cubicBezTo>
                  <a:cubicBezTo>
                    <a:pt x="205825" y="77691"/>
                    <a:pt x="211391" y="78218"/>
                    <a:pt x="216063" y="79273"/>
                  </a:cubicBezTo>
                  <a:cubicBezTo>
                    <a:pt x="220728" y="80320"/>
                    <a:pt x="224578" y="82096"/>
                    <a:pt x="227605" y="84593"/>
                  </a:cubicBezTo>
                  <a:cubicBezTo>
                    <a:pt x="230632" y="87090"/>
                    <a:pt x="232860" y="90347"/>
                    <a:pt x="234319" y="94349"/>
                  </a:cubicBezTo>
                  <a:cubicBezTo>
                    <a:pt x="235763" y="98366"/>
                    <a:pt x="236484" y="103391"/>
                    <a:pt x="236484" y="109433"/>
                  </a:cubicBezTo>
                  <a:lnTo>
                    <a:pt x="236484" y="112388"/>
                  </a:lnTo>
                  <a:close/>
                  <a:moveTo>
                    <a:pt x="349759" y="125602"/>
                  </a:moveTo>
                  <a:lnTo>
                    <a:pt x="334763" y="125602"/>
                  </a:lnTo>
                  <a:cubicBezTo>
                    <a:pt x="327258" y="125602"/>
                    <a:pt x="321832" y="123570"/>
                    <a:pt x="318479" y="119491"/>
                  </a:cubicBezTo>
                  <a:cubicBezTo>
                    <a:pt x="315126" y="115420"/>
                    <a:pt x="313442" y="109503"/>
                    <a:pt x="313442" y="101740"/>
                  </a:cubicBezTo>
                  <a:lnTo>
                    <a:pt x="313442" y="98203"/>
                  </a:lnTo>
                  <a:cubicBezTo>
                    <a:pt x="313442" y="82949"/>
                    <a:pt x="321273" y="75326"/>
                    <a:pt x="336929" y="75326"/>
                  </a:cubicBezTo>
                  <a:cubicBezTo>
                    <a:pt x="341531" y="75326"/>
                    <a:pt x="345808" y="75528"/>
                    <a:pt x="349759" y="75915"/>
                  </a:cubicBezTo>
                  <a:lnTo>
                    <a:pt x="349759" y="125602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8" name="Freeform 205">
              <a:extLst>
                <a:ext uri="{FF2B5EF4-FFF2-40B4-BE49-F238E27FC236}">
                  <a16:creationId xmlns:a16="http://schemas.microsoft.com/office/drawing/2014/main" id="{4139C7E8-4991-3203-F6D4-942BE62391BE}"/>
                </a:ext>
              </a:extLst>
            </p:cNvPr>
            <p:cNvSpPr/>
            <p:nvPr/>
          </p:nvSpPr>
          <p:spPr>
            <a:xfrm>
              <a:off x="10713749" y="945187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09 w 25660"/>
                <a:gd name="connsiteY1" fmla="*/ 150045 h 150045"/>
                <a:gd name="connsiteX2" fmla="*/ 24565 w 25660"/>
                <a:gd name="connsiteY2" fmla="*/ 148766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65 w 25660"/>
                <a:gd name="connsiteY5" fmla="*/ 1179 h 150045"/>
                <a:gd name="connsiteX6" fmla="*/ 21709 w 25660"/>
                <a:gd name="connsiteY6" fmla="*/ 0 h 150045"/>
                <a:gd name="connsiteX7" fmla="*/ 3951 w 25660"/>
                <a:gd name="connsiteY7" fmla="*/ 0 h 150045"/>
                <a:gd name="connsiteX8" fmla="*/ 1087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87 w 25660"/>
                <a:gd name="connsiteY11" fmla="*/ 148766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26"/>
                    <a:pt x="24565" y="148766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93"/>
                    <a:pt x="25295" y="1970"/>
                    <a:pt x="24565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65" y="1970"/>
                    <a:pt x="0" y="2893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66"/>
                  </a:cubicBezTo>
                  <a:cubicBezTo>
                    <a:pt x="1808" y="149626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9" name="Freeform 206">
              <a:extLst>
                <a:ext uri="{FF2B5EF4-FFF2-40B4-BE49-F238E27FC236}">
                  <a16:creationId xmlns:a16="http://schemas.microsoft.com/office/drawing/2014/main" id="{1F865A7E-DA92-27E1-2C12-B9AEBEF02A3F}"/>
                </a:ext>
              </a:extLst>
            </p:cNvPr>
            <p:cNvSpPr/>
            <p:nvPr/>
          </p:nvSpPr>
          <p:spPr>
            <a:xfrm>
              <a:off x="9080058" y="1199157"/>
              <a:ext cx="110907" cy="146493"/>
            </a:xfrm>
            <a:custGeom>
              <a:avLst/>
              <a:gdLst>
                <a:gd name="connsiteX0" fmla="*/ 107158 w 110907"/>
                <a:gd name="connsiteY0" fmla="*/ 0 h 146493"/>
                <a:gd name="connsiteX1" fmla="*/ 90191 w 110907"/>
                <a:gd name="connsiteY1" fmla="*/ 0 h 146493"/>
                <a:gd name="connsiteX2" fmla="*/ 86442 w 110907"/>
                <a:gd name="connsiteY2" fmla="*/ 3746 h 146493"/>
                <a:gd name="connsiteX3" fmla="*/ 86442 w 110907"/>
                <a:gd name="connsiteY3" fmla="*/ 107454 h 146493"/>
                <a:gd name="connsiteX4" fmla="*/ 85449 w 110907"/>
                <a:gd name="connsiteY4" fmla="*/ 109230 h 146493"/>
                <a:gd name="connsiteX5" fmla="*/ 83873 w 110907"/>
                <a:gd name="connsiteY5" fmla="*/ 107656 h 146493"/>
                <a:gd name="connsiteX6" fmla="*/ 37893 w 110907"/>
                <a:gd name="connsiteY6" fmla="*/ 6313 h 146493"/>
                <a:gd name="connsiteX7" fmla="*/ 34237 w 110907"/>
                <a:gd name="connsiteY7" fmla="*/ 1179 h 146493"/>
                <a:gd name="connsiteX8" fmla="*/ 29207 w 110907"/>
                <a:gd name="connsiteY8" fmla="*/ 0 h 146493"/>
                <a:gd name="connsiteX9" fmla="*/ 7894 w 110907"/>
                <a:gd name="connsiteY9" fmla="*/ 0 h 146493"/>
                <a:gd name="connsiteX10" fmla="*/ 2274 w 110907"/>
                <a:gd name="connsiteY10" fmla="*/ 2265 h 146493"/>
                <a:gd name="connsiteX11" fmla="*/ 0 w 110907"/>
                <a:gd name="connsiteY11" fmla="*/ 7887 h 146493"/>
                <a:gd name="connsiteX12" fmla="*/ 0 w 110907"/>
                <a:gd name="connsiteY12" fmla="*/ 142554 h 146493"/>
                <a:gd name="connsiteX13" fmla="*/ 1187 w 110907"/>
                <a:gd name="connsiteY13" fmla="*/ 145315 h 146493"/>
                <a:gd name="connsiteX14" fmla="*/ 3951 w 110907"/>
                <a:gd name="connsiteY14" fmla="*/ 146494 h 146493"/>
                <a:gd name="connsiteX15" fmla="*/ 20724 w 110907"/>
                <a:gd name="connsiteY15" fmla="*/ 146494 h 146493"/>
                <a:gd name="connsiteX16" fmla="*/ 23386 w 110907"/>
                <a:gd name="connsiteY16" fmla="*/ 145315 h 146493"/>
                <a:gd name="connsiteX17" fmla="*/ 24473 w 110907"/>
                <a:gd name="connsiteY17" fmla="*/ 142554 h 146493"/>
                <a:gd name="connsiteX18" fmla="*/ 24473 w 110907"/>
                <a:gd name="connsiteY18" fmla="*/ 43383 h 146493"/>
                <a:gd name="connsiteX19" fmla="*/ 25458 w 110907"/>
                <a:gd name="connsiteY19" fmla="*/ 41800 h 146493"/>
                <a:gd name="connsiteX20" fmla="*/ 27236 w 110907"/>
                <a:gd name="connsiteY20" fmla="*/ 43383 h 146493"/>
                <a:gd name="connsiteX21" fmla="*/ 71043 w 110907"/>
                <a:gd name="connsiteY21" fmla="*/ 139406 h 146493"/>
                <a:gd name="connsiteX22" fmla="*/ 76468 w 110907"/>
                <a:gd name="connsiteY22" fmla="*/ 145610 h 146493"/>
                <a:gd name="connsiteX23" fmla="*/ 83081 w 110907"/>
                <a:gd name="connsiteY23" fmla="*/ 146494 h 146493"/>
                <a:gd name="connsiteX24" fmla="*/ 103013 w 110907"/>
                <a:gd name="connsiteY24" fmla="*/ 146494 h 146493"/>
                <a:gd name="connsiteX25" fmla="*/ 108641 w 110907"/>
                <a:gd name="connsiteY25" fmla="*/ 144238 h 146493"/>
                <a:gd name="connsiteX26" fmla="*/ 110907 w 110907"/>
                <a:gd name="connsiteY26" fmla="*/ 138615 h 146493"/>
                <a:gd name="connsiteX27" fmla="*/ 110907 w 110907"/>
                <a:gd name="connsiteY27" fmla="*/ 3746 h 146493"/>
                <a:gd name="connsiteX28" fmla="*/ 107158 w 110907"/>
                <a:gd name="connsiteY28" fmla="*/ 0 h 14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493">
                  <a:moveTo>
                    <a:pt x="107158" y="0"/>
                  </a:moveTo>
                  <a:lnTo>
                    <a:pt x="90191" y="0"/>
                  </a:lnTo>
                  <a:cubicBezTo>
                    <a:pt x="87692" y="0"/>
                    <a:pt x="86442" y="1249"/>
                    <a:pt x="86442" y="3746"/>
                  </a:cubicBezTo>
                  <a:lnTo>
                    <a:pt x="86442" y="107454"/>
                  </a:lnTo>
                  <a:cubicBezTo>
                    <a:pt x="86442" y="108641"/>
                    <a:pt x="86108" y="109230"/>
                    <a:pt x="85449" y="109230"/>
                  </a:cubicBezTo>
                  <a:cubicBezTo>
                    <a:pt x="84789" y="109230"/>
                    <a:pt x="84269" y="108703"/>
                    <a:pt x="83873" y="107656"/>
                  </a:cubicBezTo>
                  <a:lnTo>
                    <a:pt x="37893" y="6313"/>
                  </a:lnTo>
                  <a:cubicBezTo>
                    <a:pt x="36705" y="3683"/>
                    <a:pt x="35487" y="1970"/>
                    <a:pt x="34237" y="1179"/>
                  </a:cubicBezTo>
                  <a:cubicBezTo>
                    <a:pt x="32987" y="395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52"/>
                    <a:pt x="2274" y="2265"/>
                  </a:cubicBezTo>
                  <a:cubicBezTo>
                    <a:pt x="761" y="3777"/>
                    <a:pt x="0" y="5653"/>
                    <a:pt x="0" y="7887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494"/>
                    <a:pt x="3951" y="146494"/>
                  </a:cubicBezTo>
                  <a:lnTo>
                    <a:pt x="20724" y="146494"/>
                  </a:lnTo>
                  <a:cubicBezTo>
                    <a:pt x="21772" y="146494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83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83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199"/>
                    <a:pt x="80714" y="146494"/>
                    <a:pt x="83081" y="146494"/>
                  </a:cubicBezTo>
                  <a:lnTo>
                    <a:pt x="103013" y="146494"/>
                  </a:lnTo>
                  <a:cubicBezTo>
                    <a:pt x="105249" y="146494"/>
                    <a:pt x="107119" y="145742"/>
                    <a:pt x="108641" y="144238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0" name="Freeform 207">
              <a:extLst>
                <a:ext uri="{FF2B5EF4-FFF2-40B4-BE49-F238E27FC236}">
                  <a16:creationId xmlns:a16="http://schemas.microsoft.com/office/drawing/2014/main" id="{6BF18142-5116-1771-9333-043E4794E90F}"/>
                </a:ext>
              </a:extLst>
            </p:cNvPr>
            <p:cNvSpPr/>
            <p:nvPr/>
          </p:nvSpPr>
          <p:spPr>
            <a:xfrm>
              <a:off x="9214444" y="1233074"/>
              <a:ext cx="86635" cy="114154"/>
            </a:xfrm>
            <a:custGeom>
              <a:avLst/>
              <a:gdLst>
                <a:gd name="connsiteX0" fmla="*/ 63157 w 86635"/>
                <a:gd name="connsiteY0" fmla="*/ 111402 h 114154"/>
                <a:gd name="connsiteX1" fmla="*/ 65912 w 86635"/>
                <a:gd name="connsiteY1" fmla="*/ 112580 h 114154"/>
                <a:gd name="connsiteX2" fmla="*/ 82693 w 86635"/>
                <a:gd name="connsiteY2" fmla="*/ 112580 h 114154"/>
                <a:gd name="connsiteX3" fmla="*/ 85456 w 86635"/>
                <a:gd name="connsiteY3" fmla="*/ 111402 h 114154"/>
                <a:gd name="connsiteX4" fmla="*/ 86636 w 86635"/>
                <a:gd name="connsiteY4" fmla="*/ 108641 h 114154"/>
                <a:gd name="connsiteX5" fmla="*/ 86636 w 86635"/>
                <a:gd name="connsiteY5" fmla="*/ 37651 h 114154"/>
                <a:gd name="connsiteX6" fmla="*/ 75490 w 86635"/>
                <a:gd name="connsiteY6" fmla="*/ 9268 h 114154"/>
                <a:gd name="connsiteX7" fmla="*/ 43224 w 86635"/>
                <a:gd name="connsiteY7" fmla="*/ 0 h 114154"/>
                <a:gd name="connsiteX8" fmla="*/ 24573 w 86635"/>
                <a:gd name="connsiteY8" fmla="*/ 969 h 114154"/>
                <a:gd name="connsiteX9" fmla="*/ 10268 w 86635"/>
                <a:gd name="connsiteY9" fmla="*/ 3125 h 114154"/>
                <a:gd name="connsiteX10" fmla="*/ 6519 w 86635"/>
                <a:gd name="connsiteY10" fmla="*/ 7220 h 114154"/>
                <a:gd name="connsiteX11" fmla="*/ 6519 w 86635"/>
                <a:gd name="connsiteY11" fmla="*/ 19729 h 114154"/>
                <a:gd name="connsiteX12" fmla="*/ 7505 w 86635"/>
                <a:gd name="connsiteY12" fmla="*/ 22474 h 114154"/>
                <a:gd name="connsiteX13" fmla="*/ 10066 w 86635"/>
                <a:gd name="connsiteY13" fmla="*/ 23063 h 114154"/>
                <a:gd name="connsiteX14" fmla="*/ 11052 w 86635"/>
                <a:gd name="connsiteY14" fmla="*/ 23063 h 114154"/>
                <a:gd name="connsiteX15" fmla="*/ 24868 w 86635"/>
                <a:gd name="connsiteY15" fmla="*/ 21985 h 114154"/>
                <a:gd name="connsiteX16" fmla="*/ 43224 w 86635"/>
                <a:gd name="connsiteY16" fmla="*/ 21489 h 114154"/>
                <a:gd name="connsiteX17" fmla="*/ 56350 w 86635"/>
                <a:gd name="connsiteY17" fmla="*/ 24669 h 114154"/>
                <a:gd name="connsiteX18" fmla="*/ 60588 w 86635"/>
                <a:gd name="connsiteY18" fmla="*/ 37589 h 114154"/>
                <a:gd name="connsiteX19" fmla="*/ 60588 w 86635"/>
                <a:gd name="connsiteY19" fmla="*/ 46329 h 114154"/>
                <a:gd name="connsiteX20" fmla="*/ 48153 w 86635"/>
                <a:gd name="connsiteY20" fmla="*/ 46329 h 114154"/>
                <a:gd name="connsiteX21" fmla="*/ 26149 w 86635"/>
                <a:gd name="connsiteY21" fmla="*/ 48500 h 114154"/>
                <a:gd name="connsiteX22" fmla="*/ 11153 w 86635"/>
                <a:gd name="connsiteY22" fmla="*/ 55007 h 114154"/>
                <a:gd name="connsiteX23" fmla="*/ 2670 w 86635"/>
                <a:gd name="connsiteY23" fmla="*/ 65654 h 114154"/>
                <a:gd name="connsiteX24" fmla="*/ 0 w 86635"/>
                <a:gd name="connsiteY24" fmla="*/ 80443 h 114154"/>
                <a:gd name="connsiteX25" fmla="*/ 0 w 86635"/>
                <a:gd name="connsiteY25" fmla="*/ 81234 h 114154"/>
                <a:gd name="connsiteX26" fmla="*/ 3058 w 86635"/>
                <a:gd name="connsiteY26" fmla="*/ 97597 h 114154"/>
                <a:gd name="connsiteX27" fmla="*/ 10952 w 86635"/>
                <a:gd name="connsiteY27" fmla="*/ 107656 h 114154"/>
                <a:gd name="connsiteX28" fmla="*/ 21911 w 86635"/>
                <a:gd name="connsiteY28" fmla="*/ 112774 h 114154"/>
                <a:gd name="connsiteX29" fmla="*/ 34143 w 86635"/>
                <a:gd name="connsiteY29" fmla="*/ 114155 h 114154"/>
                <a:gd name="connsiteX30" fmla="*/ 48153 w 86635"/>
                <a:gd name="connsiteY30" fmla="*/ 111891 h 114154"/>
                <a:gd name="connsiteX31" fmla="*/ 61969 w 86635"/>
                <a:gd name="connsiteY31" fmla="*/ 105485 h 114154"/>
                <a:gd name="connsiteX32" fmla="*/ 61969 w 86635"/>
                <a:gd name="connsiteY32" fmla="*/ 108641 h 114154"/>
                <a:gd name="connsiteX33" fmla="*/ 63157 w 86635"/>
                <a:gd name="connsiteY33" fmla="*/ 111402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3157" y="111402"/>
                  </a:moveTo>
                  <a:cubicBezTo>
                    <a:pt x="63940" y="112185"/>
                    <a:pt x="64864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1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49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52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ubicBezTo>
                    <a:pt x="61969" y="109688"/>
                    <a:pt x="62365" y="110611"/>
                    <a:pt x="63157" y="111402"/>
                  </a:cubicBezTo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5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1" name="Freeform 208">
              <a:extLst>
                <a:ext uri="{FF2B5EF4-FFF2-40B4-BE49-F238E27FC236}">
                  <a16:creationId xmlns:a16="http://schemas.microsoft.com/office/drawing/2014/main" id="{AC01AD2F-B8E3-AE5D-4013-F942CCAED92D}"/>
                </a:ext>
              </a:extLst>
            </p:cNvPr>
            <p:cNvSpPr/>
            <p:nvPr/>
          </p:nvSpPr>
          <p:spPr>
            <a:xfrm>
              <a:off x="9312329" y="1211186"/>
              <a:ext cx="71043" cy="136047"/>
            </a:xfrm>
            <a:custGeom>
              <a:avLst/>
              <a:gdLst>
                <a:gd name="connsiteX0" fmla="*/ 22494 w 71043"/>
                <a:gd name="connsiteY0" fmla="*/ 104694 h 136047"/>
                <a:gd name="connsiteX1" fmla="*/ 24271 w 71043"/>
                <a:gd name="connsiteY1" fmla="*/ 120763 h 136047"/>
                <a:gd name="connsiteX2" fmla="*/ 29797 w 71043"/>
                <a:gd name="connsiteY2" fmla="*/ 130325 h 136047"/>
                <a:gd name="connsiteX3" fmla="*/ 39562 w 71043"/>
                <a:gd name="connsiteY3" fmla="*/ 134861 h 136047"/>
                <a:gd name="connsiteX4" fmla="*/ 53874 w 71043"/>
                <a:gd name="connsiteY4" fmla="*/ 136048 h 136047"/>
                <a:gd name="connsiteX5" fmla="*/ 60488 w 71043"/>
                <a:gd name="connsiteY5" fmla="*/ 135652 h 136047"/>
                <a:gd name="connsiteX6" fmla="*/ 67295 w 71043"/>
                <a:gd name="connsiteY6" fmla="*/ 134667 h 136047"/>
                <a:gd name="connsiteX7" fmla="*/ 71044 w 71043"/>
                <a:gd name="connsiteY7" fmla="*/ 131115 h 136047"/>
                <a:gd name="connsiteX8" fmla="*/ 71044 w 71043"/>
                <a:gd name="connsiteY8" fmla="*/ 118692 h 136047"/>
                <a:gd name="connsiteX9" fmla="*/ 66860 w 71043"/>
                <a:gd name="connsiteY9" fmla="*/ 115737 h 136047"/>
                <a:gd name="connsiteX10" fmla="*/ 56304 w 71043"/>
                <a:gd name="connsiteY10" fmla="*/ 115737 h 136047"/>
                <a:gd name="connsiteX11" fmla="*/ 52027 w 71043"/>
                <a:gd name="connsiteY11" fmla="*/ 115443 h 136047"/>
                <a:gd name="connsiteX12" fmla="*/ 49737 w 71043"/>
                <a:gd name="connsiteY12" fmla="*/ 113961 h 136047"/>
                <a:gd name="connsiteX13" fmla="*/ 48736 w 71043"/>
                <a:gd name="connsiteY13" fmla="*/ 110611 h 136047"/>
                <a:gd name="connsiteX14" fmla="*/ 48542 w 71043"/>
                <a:gd name="connsiteY14" fmla="*/ 104694 h 136047"/>
                <a:gd name="connsiteX15" fmla="*/ 48542 w 71043"/>
                <a:gd name="connsiteY15" fmla="*/ 42785 h 136047"/>
                <a:gd name="connsiteX16" fmla="*/ 66464 w 71043"/>
                <a:gd name="connsiteY16" fmla="*/ 42785 h 136047"/>
                <a:gd name="connsiteX17" fmla="*/ 69250 w 71043"/>
                <a:gd name="connsiteY17" fmla="*/ 41598 h 136047"/>
                <a:gd name="connsiteX18" fmla="*/ 70446 w 71043"/>
                <a:gd name="connsiteY18" fmla="*/ 38838 h 136047"/>
                <a:gd name="connsiteX19" fmla="*/ 70446 w 71043"/>
                <a:gd name="connsiteY19" fmla="*/ 27213 h 136047"/>
                <a:gd name="connsiteX20" fmla="*/ 69250 w 71043"/>
                <a:gd name="connsiteY20" fmla="*/ 24452 h 136047"/>
                <a:gd name="connsiteX21" fmla="*/ 66464 w 71043"/>
                <a:gd name="connsiteY21" fmla="*/ 23265 h 136047"/>
                <a:gd name="connsiteX22" fmla="*/ 48542 w 71043"/>
                <a:gd name="connsiteY22" fmla="*/ 23265 h 136047"/>
                <a:gd name="connsiteX23" fmla="*/ 48542 w 71043"/>
                <a:gd name="connsiteY23" fmla="*/ 2955 h 136047"/>
                <a:gd name="connsiteX24" fmla="*/ 45414 w 71043"/>
                <a:gd name="connsiteY24" fmla="*/ 0 h 136047"/>
                <a:gd name="connsiteX25" fmla="*/ 44630 w 71043"/>
                <a:gd name="connsiteY25" fmla="*/ 0 h 136047"/>
                <a:gd name="connsiteX26" fmla="*/ 26405 w 71043"/>
                <a:gd name="connsiteY26" fmla="*/ 3148 h 136047"/>
                <a:gd name="connsiteX27" fmla="*/ 23665 w 71043"/>
                <a:gd name="connsiteY27" fmla="*/ 4529 h 136047"/>
                <a:gd name="connsiteX28" fmla="*/ 22493 w 71043"/>
                <a:gd name="connsiteY28" fmla="*/ 7096 h 136047"/>
                <a:gd name="connsiteX29" fmla="*/ 22493 w 71043"/>
                <a:gd name="connsiteY29" fmla="*/ 23265 h 136047"/>
                <a:gd name="connsiteX30" fmla="*/ 3943 w 71043"/>
                <a:gd name="connsiteY30" fmla="*/ 23265 h 136047"/>
                <a:gd name="connsiteX31" fmla="*/ 1180 w 71043"/>
                <a:gd name="connsiteY31" fmla="*/ 24451 h 136047"/>
                <a:gd name="connsiteX32" fmla="*/ 0 w 71043"/>
                <a:gd name="connsiteY32" fmla="*/ 27212 h 136047"/>
                <a:gd name="connsiteX33" fmla="*/ 0 w 71043"/>
                <a:gd name="connsiteY33" fmla="*/ 36076 h 136047"/>
                <a:gd name="connsiteX34" fmla="*/ 1180 w 71043"/>
                <a:gd name="connsiteY34" fmla="*/ 38643 h 136047"/>
                <a:gd name="connsiteX35" fmla="*/ 3943 w 71043"/>
                <a:gd name="connsiteY35" fmla="*/ 40024 h 136047"/>
                <a:gd name="connsiteX36" fmla="*/ 22493 w 71043"/>
                <a:gd name="connsiteY36" fmla="*/ 42785 h 136047"/>
                <a:gd name="connsiteX37" fmla="*/ 22493 w 71043"/>
                <a:gd name="connsiteY37" fmla="*/ 104693 h 13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3" h="136047">
                  <a:moveTo>
                    <a:pt x="22494" y="104694"/>
                  </a:moveTo>
                  <a:cubicBezTo>
                    <a:pt x="22494" y="111271"/>
                    <a:pt x="23083" y="116629"/>
                    <a:pt x="24271" y="120763"/>
                  </a:cubicBezTo>
                  <a:cubicBezTo>
                    <a:pt x="25451" y="124912"/>
                    <a:pt x="27290" y="128091"/>
                    <a:pt x="29797" y="130325"/>
                  </a:cubicBezTo>
                  <a:cubicBezTo>
                    <a:pt x="32297" y="132566"/>
                    <a:pt x="35549" y="134078"/>
                    <a:pt x="39562" y="134861"/>
                  </a:cubicBezTo>
                  <a:cubicBezTo>
                    <a:pt x="43575" y="135652"/>
                    <a:pt x="48348" y="136048"/>
                    <a:pt x="53874" y="136048"/>
                  </a:cubicBezTo>
                  <a:cubicBezTo>
                    <a:pt x="56102" y="136048"/>
                    <a:pt x="58306" y="135916"/>
                    <a:pt x="60488" y="135652"/>
                  </a:cubicBezTo>
                  <a:cubicBezTo>
                    <a:pt x="62653" y="135388"/>
                    <a:pt x="64919" y="135055"/>
                    <a:pt x="67295" y="134667"/>
                  </a:cubicBezTo>
                  <a:cubicBezTo>
                    <a:pt x="69786" y="134272"/>
                    <a:pt x="71044" y="133085"/>
                    <a:pt x="71044" y="131115"/>
                  </a:cubicBezTo>
                  <a:lnTo>
                    <a:pt x="71044" y="118692"/>
                  </a:lnTo>
                  <a:cubicBezTo>
                    <a:pt x="71044" y="116722"/>
                    <a:pt x="69647" y="115737"/>
                    <a:pt x="66860" y="115737"/>
                  </a:cubicBezTo>
                  <a:lnTo>
                    <a:pt x="56304" y="115737"/>
                  </a:lnTo>
                  <a:cubicBezTo>
                    <a:pt x="54448" y="115737"/>
                    <a:pt x="53021" y="115636"/>
                    <a:pt x="52027" y="115443"/>
                  </a:cubicBezTo>
                  <a:cubicBezTo>
                    <a:pt x="51033" y="115249"/>
                    <a:pt x="50265" y="114752"/>
                    <a:pt x="49737" y="113961"/>
                  </a:cubicBezTo>
                  <a:cubicBezTo>
                    <a:pt x="49202" y="113178"/>
                    <a:pt x="48876" y="112061"/>
                    <a:pt x="48736" y="110611"/>
                  </a:cubicBezTo>
                  <a:cubicBezTo>
                    <a:pt x="48604" y="109168"/>
                    <a:pt x="48542" y="107199"/>
                    <a:pt x="48542" y="104694"/>
                  </a:cubicBezTo>
                  <a:lnTo>
                    <a:pt x="48542" y="42785"/>
                  </a:lnTo>
                  <a:lnTo>
                    <a:pt x="66464" y="42785"/>
                  </a:lnTo>
                  <a:cubicBezTo>
                    <a:pt x="67519" y="42785"/>
                    <a:pt x="68459" y="42389"/>
                    <a:pt x="69250" y="41598"/>
                  </a:cubicBezTo>
                  <a:cubicBezTo>
                    <a:pt x="70042" y="40815"/>
                    <a:pt x="70446" y="39892"/>
                    <a:pt x="70446" y="38838"/>
                  </a:cubicBezTo>
                  <a:lnTo>
                    <a:pt x="70446" y="27213"/>
                  </a:lnTo>
                  <a:cubicBezTo>
                    <a:pt x="70446" y="26158"/>
                    <a:pt x="70042" y="25236"/>
                    <a:pt x="69250" y="24452"/>
                  </a:cubicBezTo>
                  <a:cubicBezTo>
                    <a:pt x="68459" y="23661"/>
                    <a:pt x="67519" y="23265"/>
                    <a:pt x="66464" y="23265"/>
                  </a:cubicBezTo>
                  <a:lnTo>
                    <a:pt x="48542" y="23265"/>
                  </a:lnTo>
                  <a:lnTo>
                    <a:pt x="48542" y="2955"/>
                  </a:lnTo>
                  <a:cubicBezTo>
                    <a:pt x="48542" y="985"/>
                    <a:pt x="47494" y="0"/>
                    <a:pt x="45414" y="0"/>
                  </a:cubicBezTo>
                  <a:lnTo>
                    <a:pt x="44630" y="0"/>
                  </a:lnTo>
                  <a:lnTo>
                    <a:pt x="26405" y="3148"/>
                  </a:lnTo>
                  <a:cubicBezTo>
                    <a:pt x="25365" y="3420"/>
                    <a:pt x="24449" y="3877"/>
                    <a:pt x="23665" y="4529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71" y="23661"/>
                    <a:pt x="1180" y="24451"/>
                  </a:cubicBezTo>
                  <a:cubicBezTo>
                    <a:pt x="388" y="25235"/>
                    <a:pt x="0" y="26157"/>
                    <a:pt x="0" y="27212"/>
                  </a:cubicBezTo>
                  <a:lnTo>
                    <a:pt x="0" y="36076"/>
                  </a:lnTo>
                  <a:cubicBezTo>
                    <a:pt x="0" y="37138"/>
                    <a:pt x="388" y="37984"/>
                    <a:pt x="1180" y="38643"/>
                  </a:cubicBezTo>
                  <a:cubicBezTo>
                    <a:pt x="1971" y="39302"/>
                    <a:pt x="2887" y="39760"/>
                    <a:pt x="3943" y="40024"/>
                  </a:cubicBezTo>
                  <a:lnTo>
                    <a:pt x="22493" y="42785"/>
                  </a:lnTo>
                  <a:lnTo>
                    <a:pt x="22493" y="10469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2" name="Freeform 209">
              <a:extLst>
                <a:ext uri="{FF2B5EF4-FFF2-40B4-BE49-F238E27FC236}">
                  <a16:creationId xmlns:a16="http://schemas.microsoft.com/office/drawing/2014/main" id="{CBC98668-2D9F-9CF5-1540-F6BC31CD8ED4}"/>
                </a:ext>
              </a:extLst>
            </p:cNvPr>
            <p:cNvSpPr/>
            <p:nvPr/>
          </p:nvSpPr>
          <p:spPr>
            <a:xfrm>
              <a:off x="9401717" y="1234454"/>
              <a:ext cx="26056" cy="111200"/>
            </a:xfrm>
            <a:custGeom>
              <a:avLst/>
              <a:gdLst>
                <a:gd name="connsiteX0" fmla="*/ 22106 w 26056"/>
                <a:gd name="connsiteY0" fmla="*/ 0 h 111200"/>
                <a:gd name="connsiteX1" fmla="*/ 3951 w 26056"/>
                <a:gd name="connsiteY1" fmla="*/ 0 h 111200"/>
                <a:gd name="connsiteX2" fmla="*/ 1187 w 26056"/>
                <a:gd name="connsiteY2" fmla="*/ 1179 h 111200"/>
                <a:gd name="connsiteX3" fmla="*/ 0 w 26056"/>
                <a:gd name="connsiteY3" fmla="*/ 3940 h 111200"/>
                <a:gd name="connsiteX4" fmla="*/ 0 w 26056"/>
                <a:gd name="connsiteY4" fmla="*/ 107066 h 111200"/>
                <a:gd name="connsiteX5" fmla="*/ 1187 w 26056"/>
                <a:gd name="connsiteY5" fmla="*/ 109920 h 111200"/>
                <a:gd name="connsiteX6" fmla="*/ 3951 w 26056"/>
                <a:gd name="connsiteY6" fmla="*/ 111200 h 111200"/>
                <a:gd name="connsiteX7" fmla="*/ 22106 w 26056"/>
                <a:gd name="connsiteY7" fmla="*/ 111200 h 111200"/>
                <a:gd name="connsiteX8" fmla="*/ 24869 w 26056"/>
                <a:gd name="connsiteY8" fmla="*/ 109920 h 111200"/>
                <a:gd name="connsiteX9" fmla="*/ 26056 w 26056"/>
                <a:gd name="connsiteY9" fmla="*/ 107066 h 111200"/>
                <a:gd name="connsiteX10" fmla="*/ 26056 w 26056"/>
                <a:gd name="connsiteY10" fmla="*/ 3940 h 111200"/>
                <a:gd name="connsiteX11" fmla="*/ 24869 w 26056"/>
                <a:gd name="connsiteY11" fmla="*/ 1179 h 111200"/>
                <a:gd name="connsiteX12" fmla="*/ 22106 w 26056"/>
                <a:gd name="connsiteY12" fmla="*/ 0 h 1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6" h="111200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7" y="1179"/>
                  </a:cubicBezTo>
                  <a:cubicBezTo>
                    <a:pt x="396" y="1970"/>
                    <a:pt x="0" y="2885"/>
                    <a:pt x="0" y="3940"/>
                  </a:cubicBezTo>
                  <a:lnTo>
                    <a:pt x="0" y="107066"/>
                  </a:lnTo>
                  <a:cubicBezTo>
                    <a:pt x="0" y="108113"/>
                    <a:pt x="396" y="109067"/>
                    <a:pt x="1187" y="109920"/>
                  </a:cubicBezTo>
                  <a:cubicBezTo>
                    <a:pt x="1979" y="110781"/>
                    <a:pt x="2895" y="111200"/>
                    <a:pt x="3951" y="111200"/>
                  </a:cubicBezTo>
                  <a:lnTo>
                    <a:pt x="22106" y="111200"/>
                  </a:lnTo>
                  <a:cubicBezTo>
                    <a:pt x="23153" y="111200"/>
                    <a:pt x="24077" y="110781"/>
                    <a:pt x="24869" y="109920"/>
                  </a:cubicBezTo>
                  <a:cubicBezTo>
                    <a:pt x="25653" y="109067"/>
                    <a:pt x="26056" y="108113"/>
                    <a:pt x="26056" y="107066"/>
                  </a:cubicBezTo>
                  <a:lnTo>
                    <a:pt x="26056" y="3940"/>
                  </a:lnTo>
                  <a:cubicBezTo>
                    <a:pt x="26056" y="2885"/>
                    <a:pt x="25653" y="1970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3" name="Freeform 210">
              <a:extLst>
                <a:ext uri="{FF2B5EF4-FFF2-40B4-BE49-F238E27FC236}">
                  <a16:creationId xmlns:a16="http://schemas.microsoft.com/office/drawing/2014/main" id="{84B1243D-E55E-5AC6-94E7-09CB3B3AD3DD}"/>
                </a:ext>
              </a:extLst>
            </p:cNvPr>
            <p:cNvSpPr/>
            <p:nvPr/>
          </p:nvSpPr>
          <p:spPr>
            <a:xfrm>
              <a:off x="9401123" y="1194424"/>
              <a:ext cx="27235" cy="25235"/>
            </a:xfrm>
            <a:custGeom>
              <a:avLst/>
              <a:gdLst>
                <a:gd name="connsiteX0" fmla="*/ 23293 w 27235"/>
                <a:gd name="connsiteY0" fmla="*/ 0 h 25235"/>
                <a:gd name="connsiteX1" fmla="*/ 4152 w 27235"/>
                <a:gd name="connsiteY1" fmla="*/ 0 h 25235"/>
                <a:gd name="connsiteX2" fmla="*/ 1288 w 27235"/>
                <a:gd name="connsiteY2" fmla="*/ 1179 h 25235"/>
                <a:gd name="connsiteX3" fmla="*/ 0 w 27235"/>
                <a:gd name="connsiteY3" fmla="*/ 3947 h 25235"/>
                <a:gd name="connsiteX4" fmla="*/ 0 w 27235"/>
                <a:gd name="connsiteY4" fmla="*/ 21288 h 25235"/>
                <a:gd name="connsiteX5" fmla="*/ 1288 w 27235"/>
                <a:gd name="connsiteY5" fmla="*/ 24056 h 25235"/>
                <a:gd name="connsiteX6" fmla="*/ 4152 w 27235"/>
                <a:gd name="connsiteY6" fmla="*/ 25235 h 25235"/>
                <a:gd name="connsiteX7" fmla="*/ 23293 w 27235"/>
                <a:gd name="connsiteY7" fmla="*/ 25235 h 25235"/>
                <a:gd name="connsiteX8" fmla="*/ 26056 w 27235"/>
                <a:gd name="connsiteY8" fmla="*/ 24056 h 25235"/>
                <a:gd name="connsiteX9" fmla="*/ 27236 w 27235"/>
                <a:gd name="connsiteY9" fmla="*/ 21288 h 25235"/>
                <a:gd name="connsiteX10" fmla="*/ 27236 w 27235"/>
                <a:gd name="connsiteY10" fmla="*/ 3947 h 25235"/>
                <a:gd name="connsiteX11" fmla="*/ 26056 w 27235"/>
                <a:gd name="connsiteY11" fmla="*/ 1179 h 25235"/>
                <a:gd name="connsiteX12" fmla="*/ 23293 w 27235"/>
                <a:gd name="connsiteY12" fmla="*/ 0 h 2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35">
                  <a:moveTo>
                    <a:pt x="23293" y="0"/>
                  </a:moveTo>
                  <a:lnTo>
                    <a:pt x="4152" y="0"/>
                  </a:lnTo>
                  <a:cubicBezTo>
                    <a:pt x="3097" y="0"/>
                    <a:pt x="2142" y="396"/>
                    <a:pt x="1288" y="1179"/>
                  </a:cubicBezTo>
                  <a:cubicBezTo>
                    <a:pt x="427" y="1978"/>
                    <a:pt x="0" y="2893"/>
                    <a:pt x="0" y="3947"/>
                  </a:cubicBezTo>
                  <a:lnTo>
                    <a:pt x="0" y="21288"/>
                  </a:lnTo>
                  <a:cubicBezTo>
                    <a:pt x="0" y="22350"/>
                    <a:pt x="427" y="23265"/>
                    <a:pt x="1288" y="24056"/>
                  </a:cubicBezTo>
                  <a:cubicBezTo>
                    <a:pt x="2142" y="24840"/>
                    <a:pt x="3097" y="25235"/>
                    <a:pt x="4152" y="25235"/>
                  </a:cubicBezTo>
                  <a:lnTo>
                    <a:pt x="23293" y="25235"/>
                  </a:lnTo>
                  <a:cubicBezTo>
                    <a:pt x="24341" y="25235"/>
                    <a:pt x="25265" y="24839"/>
                    <a:pt x="26056" y="24056"/>
                  </a:cubicBezTo>
                  <a:cubicBezTo>
                    <a:pt x="26840" y="23265"/>
                    <a:pt x="27236" y="22350"/>
                    <a:pt x="27236" y="21288"/>
                  </a:cubicBezTo>
                  <a:lnTo>
                    <a:pt x="27236" y="3947"/>
                  </a:lnTo>
                  <a:cubicBezTo>
                    <a:pt x="27236" y="2893"/>
                    <a:pt x="26840" y="1978"/>
                    <a:pt x="26056" y="1179"/>
                  </a:cubicBezTo>
                  <a:cubicBezTo>
                    <a:pt x="25265" y="395"/>
                    <a:pt x="24341" y="0"/>
                    <a:pt x="23293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4" name="Freeform 211">
              <a:extLst>
                <a:ext uri="{FF2B5EF4-FFF2-40B4-BE49-F238E27FC236}">
                  <a16:creationId xmlns:a16="http://schemas.microsoft.com/office/drawing/2014/main" id="{947EF82D-507A-A08C-6550-1AE6CFD4E851}"/>
                </a:ext>
              </a:extLst>
            </p:cNvPr>
            <p:cNvSpPr/>
            <p:nvPr/>
          </p:nvSpPr>
          <p:spPr>
            <a:xfrm>
              <a:off x="9450661" y="1233067"/>
              <a:ext cx="94327" cy="114162"/>
            </a:xfrm>
            <a:custGeom>
              <a:avLst/>
              <a:gdLst>
                <a:gd name="connsiteX0" fmla="*/ 12038 w 94327"/>
                <a:gd name="connsiteY0" fmla="*/ 100165 h 114162"/>
                <a:gd name="connsiteX1" fmla="*/ 26739 w 94327"/>
                <a:gd name="connsiteY1" fmla="*/ 110417 h 114162"/>
                <a:gd name="connsiteX2" fmla="*/ 47168 w 94327"/>
                <a:gd name="connsiteY2" fmla="*/ 114163 h 114162"/>
                <a:gd name="connsiteX3" fmla="*/ 67589 w 94327"/>
                <a:gd name="connsiteY3" fmla="*/ 110417 h 114162"/>
                <a:gd name="connsiteX4" fmla="*/ 82290 w 94327"/>
                <a:gd name="connsiteY4" fmla="*/ 100165 h 114162"/>
                <a:gd name="connsiteX5" fmla="*/ 91270 w 94327"/>
                <a:gd name="connsiteY5" fmla="*/ 84686 h 114162"/>
                <a:gd name="connsiteX6" fmla="*/ 94328 w 94327"/>
                <a:gd name="connsiteY6" fmla="*/ 65073 h 114162"/>
                <a:gd name="connsiteX7" fmla="*/ 94328 w 94327"/>
                <a:gd name="connsiteY7" fmla="*/ 49097 h 114162"/>
                <a:gd name="connsiteX8" fmla="*/ 91270 w 94327"/>
                <a:gd name="connsiteY8" fmla="*/ 29477 h 114162"/>
                <a:gd name="connsiteX9" fmla="*/ 82290 w 94327"/>
                <a:gd name="connsiteY9" fmla="*/ 13998 h 114162"/>
                <a:gd name="connsiteX10" fmla="*/ 67589 w 94327"/>
                <a:gd name="connsiteY10" fmla="*/ 3746 h 114162"/>
                <a:gd name="connsiteX11" fmla="*/ 47168 w 94327"/>
                <a:gd name="connsiteY11" fmla="*/ 0 h 114162"/>
                <a:gd name="connsiteX12" fmla="*/ 26739 w 94327"/>
                <a:gd name="connsiteY12" fmla="*/ 3746 h 114162"/>
                <a:gd name="connsiteX13" fmla="*/ 12038 w 94327"/>
                <a:gd name="connsiteY13" fmla="*/ 13998 h 114162"/>
                <a:gd name="connsiteX14" fmla="*/ 3058 w 94327"/>
                <a:gd name="connsiteY14" fmla="*/ 29477 h 114162"/>
                <a:gd name="connsiteX15" fmla="*/ 0 w 94327"/>
                <a:gd name="connsiteY15" fmla="*/ 49097 h 114162"/>
                <a:gd name="connsiteX16" fmla="*/ 0 w 94327"/>
                <a:gd name="connsiteY16" fmla="*/ 65073 h 114162"/>
                <a:gd name="connsiteX17" fmla="*/ 3058 w 94327"/>
                <a:gd name="connsiteY17" fmla="*/ 84686 h 114162"/>
                <a:gd name="connsiteX18" fmla="*/ 12038 w 94327"/>
                <a:gd name="connsiteY18" fmla="*/ 100165 h 114162"/>
                <a:gd name="connsiteX19" fmla="*/ 26048 w 94327"/>
                <a:gd name="connsiteY19" fmla="*/ 49097 h 114162"/>
                <a:gd name="connsiteX20" fmla="*/ 31373 w 94327"/>
                <a:gd name="connsiteY20" fmla="*/ 29679 h 114162"/>
                <a:gd name="connsiteX21" fmla="*/ 47168 w 94327"/>
                <a:gd name="connsiteY21" fmla="*/ 22482 h 114162"/>
                <a:gd name="connsiteX22" fmla="*/ 62955 w 94327"/>
                <a:gd name="connsiteY22" fmla="*/ 29679 h 114162"/>
                <a:gd name="connsiteX23" fmla="*/ 68280 w 94327"/>
                <a:gd name="connsiteY23" fmla="*/ 49097 h 114162"/>
                <a:gd name="connsiteX24" fmla="*/ 68280 w 94327"/>
                <a:gd name="connsiteY24" fmla="*/ 65073 h 114162"/>
                <a:gd name="connsiteX25" fmla="*/ 62955 w 94327"/>
                <a:gd name="connsiteY25" fmla="*/ 84484 h 114162"/>
                <a:gd name="connsiteX26" fmla="*/ 47168 w 94327"/>
                <a:gd name="connsiteY26" fmla="*/ 91688 h 114162"/>
                <a:gd name="connsiteX27" fmla="*/ 31373 w 94327"/>
                <a:gd name="connsiteY27" fmla="*/ 84484 h 114162"/>
                <a:gd name="connsiteX28" fmla="*/ 26048 w 94327"/>
                <a:gd name="connsiteY28" fmla="*/ 65073 h 114162"/>
                <a:gd name="connsiteX29" fmla="*/ 26048 w 94327"/>
                <a:gd name="connsiteY29" fmla="*/ 49097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62">
                  <a:moveTo>
                    <a:pt x="12038" y="100165"/>
                  </a:moveTo>
                  <a:cubicBezTo>
                    <a:pt x="15981" y="104500"/>
                    <a:pt x="20887" y="107920"/>
                    <a:pt x="26739" y="110417"/>
                  </a:cubicBezTo>
                  <a:cubicBezTo>
                    <a:pt x="32591" y="112914"/>
                    <a:pt x="39398" y="114163"/>
                    <a:pt x="47168" y="114163"/>
                  </a:cubicBezTo>
                  <a:cubicBezTo>
                    <a:pt x="54930" y="114163"/>
                    <a:pt x="61737" y="112914"/>
                    <a:pt x="67589" y="110417"/>
                  </a:cubicBezTo>
                  <a:cubicBezTo>
                    <a:pt x="73441" y="107920"/>
                    <a:pt x="78347" y="104500"/>
                    <a:pt x="82290" y="100165"/>
                  </a:cubicBezTo>
                  <a:cubicBezTo>
                    <a:pt x="86240" y="95830"/>
                    <a:pt x="89229" y="90673"/>
                    <a:pt x="91270" y="84686"/>
                  </a:cubicBezTo>
                  <a:cubicBezTo>
                    <a:pt x="93304" y="78706"/>
                    <a:pt x="94328" y="72161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3" y="35464"/>
                    <a:pt x="91270" y="29477"/>
                  </a:cubicBezTo>
                  <a:cubicBezTo>
                    <a:pt x="89228" y="23498"/>
                    <a:pt x="86240" y="18333"/>
                    <a:pt x="82290" y="13998"/>
                  </a:cubicBezTo>
                  <a:cubicBezTo>
                    <a:pt x="78347" y="9663"/>
                    <a:pt x="73442" y="6251"/>
                    <a:pt x="67589" y="3746"/>
                  </a:cubicBezTo>
                  <a:cubicBezTo>
                    <a:pt x="61737" y="1249"/>
                    <a:pt x="54929" y="0"/>
                    <a:pt x="47168" y="0"/>
                  </a:cubicBezTo>
                  <a:cubicBezTo>
                    <a:pt x="39398" y="0"/>
                    <a:pt x="32592" y="1249"/>
                    <a:pt x="26739" y="3746"/>
                  </a:cubicBezTo>
                  <a:cubicBezTo>
                    <a:pt x="20887" y="6251"/>
                    <a:pt x="15981" y="9663"/>
                    <a:pt x="12038" y="13998"/>
                  </a:cubicBezTo>
                  <a:cubicBezTo>
                    <a:pt x="8088" y="18333"/>
                    <a:pt x="5100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100" y="90673"/>
                    <a:pt x="8088" y="95830"/>
                    <a:pt x="12038" y="100165"/>
                  </a:cubicBezTo>
                  <a:moveTo>
                    <a:pt x="26048" y="49097"/>
                  </a:move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8" y="24878"/>
                    <a:pt x="40190" y="22482"/>
                    <a:pt x="47168" y="22482"/>
                  </a:cubicBezTo>
                  <a:cubicBezTo>
                    <a:pt x="54130" y="22482"/>
                    <a:pt x="59401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ubicBezTo>
                    <a:pt x="68280" y="73224"/>
                    <a:pt x="66502" y="79699"/>
                    <a:pt x="62955" y="84484"/>
                  </a:cubicBezTo>
                  <a:cubicBezTo>
                    <a:pt x="59401" y="89292"/>
                    <a:pt x="54130" y="91688"/>
                    <a:pt x="47168" y="91688"/>
                  </a:cubicBezTo>
                  <a:cubicBezTo>
                    <a:pt x="40190" y="91688"/>
                    <a:pt x="34928" y="89292"/>
                    <a:pt x="31373" y="84484"/>
                  </a:cubicBezTo>
                  <a:cubicBezTo>
                    <a:pt x="27826" y="79699"/>
                    <a:pt x="26048" y="73224"/>
                    <a:pt x="26048" y="65073"/>
                  </a:cubicBezTo>
                  <a:lnTo>
                    <a:pt x="26048" y="4909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5" name="Freeform 212">
              <a:extLst>
                <a:ext uri="{FF2B5EF4-FFF2-40B4-BE49-F238E27FC236}">
                  <a16:creationId xmlns:a16="http://schemas.microsoft.com/office/drawing/2014/main" id="{74D34968-2BC8-9327-0097-A69707AC3073}"/>
                </a:ext>
              </a:extLst>
            </p:cNvPr>
            <p:cNvSpPr/>
            <p:nvPr/>
          </p:nvSpPr>
          <p:spPr>
            <a:xfrm>
              <a:off x="9567284" y="1233075"/>
              <a:ext cx="91177" cy="112581"/>
            </a:xfrm>
            <a:custGeom>
              <a:avLst/>
              <a:gdLst>
                <a:gd name="connsiteX0" fmla="*/ 57430 w 91177"/>
                <a:gd name="connsiteY0" fmla="*/ 23165 h 112581"/>
                <a:gd name="connsiteX1" fmla="*/ 62459 w 91177"/>
                <a:gd name="connsiteY1" fmla="*/ 26709 h 112581"/>
                <a:gd name="connsiteX2" fmla="*/ 64633 w 91177"/>
                <a:gd name="connsiteY2" fmla="*/ 33409 h 112581"/>
                <a:gd name="connsiteX3" fmla="*/ 65122 w 91177"/>
                <a:gd name="connsiteY3" fmla="*/ 44166 h 112581"/>
                <a:gd name="connsiteX4" fmla="*/ 65122 w 91177"/>
                <a:gd name="connsiteY4" fmla="*/ 108440 h 112581"/>
                <a:gd name="connsiteX5" fmla="*/ 66309 w 91177"/>
                <a:gd name="connsiteY5" fmla="*/ 111301 h 112581"/>
                <a:gd name="connsiteX6" fmla="*/ 69073 w 91177"/>
                <a:gd name="connsiteY6" fmla="*/ 112581 h 112581"/>
                <a:gd name="connsiteX7" fmla="*/ 87227 w 91177"/>
                <a:gd name="connsiteY7" fmla="*/ 112581 h 112581"/>
                <a:gd name="connsiteX8" fmla="*/ 89990 w 91177"/>
                <a:gd name="connsiteY8" fmla="*/ 111301 h 112581"/>
                <a:gd name="connsiteX9" fmla="*/ 91178 w 91177"/>
                <a:gd name="connsiteY9" fmla="*/ 108440 h 112581"/>
                <a:gd name="connsiteX10" fmla="*/ 91178 w 91177"/>
                <a:gd name="connsiteY10" fmla="*/ 44166 h 112581"/>
                <a:gd name="connsiteX11" fmla="*/ 89788 w 91177"/>
                <a:gd name="connsiteY11" fmla="*/ 26616 h 112581"/>
                <a:gd name="connsiteX12" fmla="*/ 84759 w 91177"/>
                <a:gd name="connsiteY12" fmla="*/ 12610 h 112581"/>
                <a:gd name="connsiteX13" fmla="*/ 74396 w 91177"/>
                <a:gd name="connsiteY13" fmla="*/ 3343 h 112581"/>
                <a:gd name="connsiteX14" fmla="*/ 57033 w 91177"/>
                <a:gd name="connsiteY14" fmla="*/ 0 h 112581"/>
                <a:gd name="connsiteX15" fmla="*/ 48154 w 91177"/>
                <a:gd name="connsiteY15" fmla="*/ 481 h 112581"/>
                <a:gd name="connsiteX16" fmla="*/ 40454 w 91177"/>
                <a:gd name="connsiteY16" fmla="*/ 2071 h 112581"/>
                <a:gd name="connsiteX17" fmla="*/ 33057 w 91177"/>
                <a:gd name="connsiteY17" fmla="*/ 4925 h 112581"/>
                <a:gd name="connsiteX18" fmla="*/ 25063 w 91177"/>
                <a:gd name="connsiteY18" fmla="*/ 9461 h 112581"/>
                <a:gd name="connsiteX19" fmla="*/ 25063 w 91177"/>
                <a:gd name="connsiteY19" fmla="*/ 5320 h 112581"/>
                <a:gd name="connsiteX20" fmla="*/ 23883 w 91177"/>
                <a:gd name="connsiteY20" fmla="*/ 2559 h 112581"/>
                <a:gd name="connsiteX21" fmla="*/ 21112 w 91177"/>
                <a:gd name="connsiteY21" fmla="*/ 1381 h 112581"/>
                <a:gd name="connsiteX22" fmla="*/ 3951 w 91177"/>
                <a:gd name="connsiteY22" fmla="*/ 1381 h 112581"/>
                <a:gd name="connsiteX23" fmla="*/ 1188 w 91177"/>
                <a:gd name="connsiteY23" fmla="*/ 2559 h 112581"/>
                <a:gd name="connsiteX24" fmla="*/ 0 w 91177"/>
                <a:gd name="connsiteY24" fmla="*/ 5320 h 112581"/>
                <a:gd name="connsiteX25" fmla="*/ 0 w 91177"/>
                <a:gd name="connsiteY25" fmla="*/ 108439 h 112581"/>
                <a:gd name="connsiteX26" fmla="*/ 1188 w 91177"/>
                <a:gd name="connsiteY26" fmla="*/ 111301 h 112581"/>
                <a:gd name="connsiteX27" fmla="*/ 3951 w 91177"/>
                <a:gd name="connsiteY27" fmla="*/ 112581 h 112581"/>
                <a:gd name="connsiteX28" fmla="*/ 22105 w 91177"/>
                <a:gd name="connsiteY28" fmla="*/ 112581 h 112581"/>
                <a:gd name="connsiteX29" fmla="*/ 24868 w 91177"/>
                <a:gd name="connsiteY29" fmla="*/ 111301 h 112581"/>
                <a:gd name="connsiteX30" fmla="*/ 26048 w 91177"/>
                <a:gd name="connsiteY30" fmla="*/ 108439 h 112581"/>
                <a:gd name="connsiteX31" fmla="*/ 26048 w 91177"/>
                <a:gd name="connsiteY31" fmla="*/ 29175 h 112581"/>
                <a:gd name="connsiteX32" fmla="*/ 37792 w 91177"/>
                <a:gd name="connsiteY32" fmla="*/ 23947 h 112581"/>
                <a:gd name="connsiteX33" fmla="*/ 48348 w 91177"/>
                <a:gd name="connsiteY33" fmla="*/ 22078 h 112581"/>
                <a:gd name="connsiteX34" fmla="*/ 57429 w 91177"/>
                <a:gd name="connsiteY34" fmla="*/ 23164 h 11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77" h="112581">
                  <a:moveTo>
                    <a:pt x="57430" y="23165"/>
                  </a:moveTo>
                  <a:cubicBezTo>
                    <a:pt x="59665" y="23886"/>
                    <a:pt x="61342" y="25065"/>
                    <a:pt x="62459" y="26709"/>
                  </a:cubicBezTo>
                  <a:cubicBezTo>
                    <a:pt x="63577" y="28353"/>
                    <a:pt x="64299" y="30594"/>
                    <a:pt x="64633" y="33409"/>
                  </a:cubicBezTo>
                  <a:cubicBezTo>
                    <a:pt x="64959" y="36247"/>
                    <a:pt x="65122" y="39830"/>
                    <a:pt x="65122" y="44166"/>
                  </a:cubicBezTo>
                  <a:lnTo>
                    <a:pt x="65122" y="108440"/>
                  </a:lnTo>
                  <a:cubicBezTo>
                    <a:pt x="65122" y="109495"/>
                    <a:pt x="65518" y="110441"/>
                    <a:pt x="66309" y="111301"/>
                  </a:cubicBezTo>
                  <a:cubicBezTo>
                    <a:pt x="67093" y="112154"/>
                    <a:pt x="68017" y="112581"/>
                    <a:pt x="69073" y="112581"/>
                  </a:cubicBezTo>
                  <a:lnTo>
                    <a:pt x="87227" y="112581"/>
                  </a:lnTo>
                  <a:cubicBezTo>
                    <a:pt x="88275" y="112581"/>
                    <a:pt x="89198" y="112155"/>
                    <a:pt x="89990" y="111301"/>
                  </a:cubicBezTo>
                  <a:cubicBezTo>
                    <a:pt x="90782" y="110441"/>
                    <a:pt x="91178" y="109495"/>
                    <a:pt x="91178" y="108440"/>
                  </a:cubicBezTo>
                  <a:lnTo>
                    <a:pt x="91178" y="44166"/>
                  </a:lnTo>
                  <a:cubicBezTo>
                    <a:pt x="91178" y="37853"/>
                    <a:pt x="90712" y="32005"/>
                    <a:pt x="89788" y="26616"/>
                  </a:cubicBezTo>
                  <a:cubicBezTo>
                    <a:pt x="88872" y="21226"/>
                    <a:pt x="87196" y="16558"/>
                    <a:pt x="84759" y="12610"/>
                  </a:cubicBezTo>
                  <a:cubicBezTo>
                    <a:pt x="82321" y="8671"/>
                    <a:pt x="78875" y="5584"/>
                    <a:pt x="74396" y="3343"/>
                  </a:cubicBezTo>
                  <a:cubicBezTo>
                    <a:pt x="69926" y="1117"/>
                    <a:pt x="64143" y="0"/>
                    <a:pt x="57033" y="0"/>
                  </a:cubicBezTo>
                  <a:cubicBezTo>
                    <a:pt x="53743" y="0"/>
                    <a:pt x="50785" y="163"/>
                    <a:pt x="48154" y="481"/>
                  </a:cubicBezTo>
                  <a:cubicBezTo>
                    <a:pt x="45515" y="815"/>
                    <a:pt x="42954" y="1342"/>
                    <a:pt x="40454" y="2071"/>
                  </a:cubicBezTo>
                  <a:cubicBezTo>
                    <a:pt x="37955" y="2784"/>
                    <a:pt x="35487" y="3738"/>
                    <a:pt x="33057" y="4925"/>
                  </a:cubicBezTo>
                  <a:cubicBezTo>
                    <a:pt x="30620" y="6111"/>
                    <a:pt x="27958" y="7624"/>
                    <a:pt x="25063" y="9461"/>
                  </a:cubicBezTo>
                  <a:lnTo>
                    <a:pt x="25063" y="5320"/>
                  </a:lnTo>
                  <a:cubicBezTo>
                    <a:pt x="25063" y="4266"/>
                    <a:pt x="24667" y="3343"/>
                    <a:pt x="23883" y="2559"/>
                  </a:cubicBezTo>
                  <a:cubicBezTo>
                    <a:pt x="23091" y="1768"/>
                    <a:pt x="22168" y="1381"/>
                    <a:pt x="21112" y="1381"/>
                  </a:cubicBezTo>
                  <a:lnTo>
                    <a:pt x="3951" y="1381"/>
                  </a:lnTo>
                  <a:cubicBezTo>
                    <a:pt x="2895" y="1381"/>
                    <a:pt x="1971" y="1769"/>
                    <a:pt x="1188" y="2559"/>
                  </a:cubicBezTo>
                  <a:cubicBezTo>
                    <a:pt x="396" y="3343"/>
                    <a:pt x="0" y="4265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0"/>
                    <a:pt x="1188" y="111301"/>
                  </a:cubicBezTo>
                  <a:cubicBezTo>
                    <a:pt x="1971" y="112154"/>
                    <a:pt x="2895" y="112581"/>
                    <a:pt x="3951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1"/>
                  </a:cubicBezTo>
                  <a:cubicBezTo>
                    <a:pt x="25660" y="110440"/>
                    <a:pt x="26048" y="109494"/>
                    <a:pt x="26048" y="108439"/>
                  </a:cubicBezTo>
                  <a:lnTo>
                    <a:pt x="26048" y="29175"/>
                  </a:lnTo>
                  <a:cubicBezTo>
                    <a:pt x="30255" y="26941"/>
                    <a:pt x="34167" y="25204"/>
                    <a:pt x="37792" y="23947"/>
                  </a:cubicBezTo>
                  <a:cubicBezTo>
                    <a:pt x="41408" y="22707"/>
                    <a:pt x="44925" y="22078"/>
                    <a:pt x="48348" y="22078"/>
                  </a:cubicBezTo>
                  <a:cubicBezTo>
                    <a:pt x="52167" y="22078"/>
                    <a:pt x="55186" y="22443"/>
                    <a:pt x="57429" y="2316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6" name="Freeform 213">
              <a:extLst>
                <a:ext uri="{FF2B5EF4-FFF2-40B4-BE49-F238E27FC236}">
                  <a16:creationId xmlns:a16="http://schemas.microsoft.com/office/drawing/2014/main" id="{9CD0BBC3-CB24-EBC4-5BB2-38C0B5B67A57}"/>
                </a:ext>
              </a:extLst>
            </p:cNvPr>
            <p:cNvSpPr/>
            <p:nvPr/>
          </p:nvSpPr>
          <p:spPr>
            <a:xfrm>
              <a:off x="9679962" y="1233074"/>
              <a:ext cx="86635" cy="114154"/>
            </a:xfrm>
            <a:custGeom>
              <a:avLst/>
              <a:gdLst>
                <a:gd name="connsiteX0" fmla="*/ 61969 w 86635"/>
                <a:gd name="connsiteY0" fmla="*/ 108641 h 114154"/>
                <a:gd name="connsiteX1" fmla="*/ 63157 w 86635"/>
                <a:gd name="connsiteY1" fmla="*/ 111402 h 114154"/>
                <a:gd name="connsiteX2" fmla="*/ 65912 w 86635"/>
                <a:gd name="connsiteY2" fmla="*/ 112580 h 114154"/>
                <a:gd name="connsiteX3" fmla="*/ 82693 w 86635"/>
                <a:gd name="connsiteY3" fmla="*/ 112580 h 114154"/>
                <a:gd name="connsiteX4" fmla="*/ 85456 w 86635"/>
                <a:gd name="connsiteY4" fmla="*/ 111402 h 114154"/>
                <a:gd name="connsiteX5" fmla="*/ 86636 w 86635"/>
                <a:gd name="connsiteY5" fmla="*/ 108641 h 114154"/>
                <a:gd name="connsiteX6" fmla="*/ 86636 w 86635"/>
                <a:gd name="connsiteY6" fmla="*/ 37651 h 114154"/>
                <a:gd name="connsiteX7" fmla="*/ 75490 w 86635"/>
                <a:gd name="connsiteY7" fmla="*/ 9268 h 114154"/>
                <a:gd name="connsiteX8" fmla="*/ 43224 w 86635"/>
                <a:gd name="connsiteY8" fmla="*/ 0 h 114154"/>
                <a:gd name="connsiteX9" fmla="*/ 24573 w 86635"/>
                <a:gd name="connsiteY9" fmla="*/ 969 h 114154"/>
                <a:gd name="connsiteX10" fmla="*/ 10268 w 86635"/>
                <a:gd name="connsiteY10" fmla="*/ 3125 h 114154"/>
                <a:gd name="connsiteX11" fmla="*/ 6519 w 86635"/>
                <a:gd name="connsiteY11" fmla="*/ 7220 h 114154"/>
                <a:gd name="connsiteX12" fmla="*/ 6519 w 86635"/>
                <a:gd name="connsiteY12" fmla="*/ 19729 h 114154"/>
                <a:gd name="connsiteX13" fmla="*/ 7505 w 86635"/>
                <a:gd name="connsiteY13" fmla="*/ 22474 h 114154"/>
                <a:gd name="connsiteX14" fmla="*/ 10066 w 86635"/>
                <a:gd name="connsiteY14" fmla="*/ 23063 h 114154"/>
                <a:gd name="connsiteX15" fmla="*/ 11052 w 86635"/>
                <a:gd name="connsiteY15" fmla="*/ 23063 h 114154"/>
                <a:gd name="connsiteX16" fmla="*/ 24868 w 86635"/>
                <a:gd name="connsiteY16" fmla="*/ 21985 h 114154"/>
                <a:gd name="connsiteX17" fmla="*/ 43224 w 86635"/>
                <a:gd name="connsiteY17" fmla="*/ 21489 h 114154"/>
                <a:gd name="connsiteX18" fmla="*/ 56350 w 86635"/>
                <a:gd name="connsiteY18" fmla="*/ 24669 h 114154"/>
                <a:gd name="connsiteX19" fmla="*/ 60588 w 86635"/>
                <a:gd name="connsiteY19" fmla="*/ 37589 h 114154"/>
                <a:gd name="connsiteX20" fmla="*/ 60588 w 86635"/>
                <a:gd name="connsiteY20" fmla="*/ 46329 h 114154"/>
                <a:gd name="connsiteX21" fmla="*/ 48153 w 86635"/>
                <a:gd name="connsiteY21" fmla="*/ 46329 h 114154"/>
                <a:gd name="connsiteX22" fmla="*/ 26157 w 86635"/>
                <a:gd name="connsiteY22" fmla="*/ 48500 h 114154"/>
                <a:gd name="connsiteX23" fmla="*/ 11153 w 86635"/>
                <a:gd name="connsiteY23" fmla="*/ 55007 h 114154"/>
                <a:gd name="connsiteX24" fmla="*/ 2670 w 86635"/>
                <a:gd name="connsiteY24" fmla="*/ 65654 h 114154"/>
                <a:gd name="connsiteX25" fmla="*/ 0 w 86635"/>
                <a:gd name="connsiteY25" fmla="*/ 80443 h 114154"/>
                <a:gd name="connsiteX26" fmla="*/ 0 w 86635"/>
                <a:gd name="connsiteY26" fmla="*/ 81234 h 114154"/>
                <a:gd name="connsiteX27" fmla="*/ 3058 w 86635"/>
                <a:gd name="connsiteY27" fmla="*/ 97597 h 114154"/>
                <a:gd name="connsiteX28" fmla="*/ 10960 w 86635"/>
                <a:gd name="connsiteY28" fmla="*/ 107656 h 114154"/>
                <a:gd name="connsiteX29" fmla="*/ 21911 w 86635"/>
                <a:gd name="connsiteY29" fmla="*/ 112774 h 114154"/>
                <a:gd name="connsiteX30" fmla="*/ 34143 w 86635"/>
                <a:gd name="connsiteY30" fmla="*/ 114155 h 114154"/>
                <a:gd name="connsiteX31" fmla="*/ 48153 w 86635"/>
                <a:gd name="connsiteY31" fmla="*/ 111891 h 114154"/>
                <a:gd name="connsiteX32" fmla="*/ 61969 w 86635"/>
                <a:gd name="connsiteY32" fmla="*/ 105485 h 114154"/>
                <a:gd name="connsiteX33" fmla="*/ 61969 w 86635"/>
                <a:gd name="connsiteY33" fmla="*/ 108641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1969" y="108641"/>
                  </a:moveTo>
                  <a:cubicBezTo>
                    <a:pt x="61969" y="109688"/>
                    <a:pt x="62365" y="110611"/>
                    <a:pt x="63157" y="111402"/>
                  </a:cubicBezTo>
                  <a:cubicBezTo>
                    <a:pt x="63941" y="112185"/>
                    <a:pt x="64856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9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57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60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lose/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6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7" name="Freeform 214">
              <a:extLst>
                <a:ext uri="{FF2B5EF4-FFF2-40B4-BE49-F238E27FC236}">
                  <a16:creationId xmlns:a16="http://schemas.microsoft.com/office/drawing/2014/main" id="{79B94AAE-4CEB-D531-1005-5723FB8EB779}"/>
                </a:ext>
              </a:extLst>
            </p:cNvPr>
            <p:cNvSpPr/>
            <p:nvPr/>
          </p:nvSpPr>
          <p:spPr>
            <a:xfrm>
              <a:off x="9789285" y="1195606"/>
              <a:ext cx="26055" cy="150045"/>
            </a:xfrm>
            <a:custGeom>
              <a:avLst/>
              <a:gdLst>
                <a:gd name="connsiteX0" fmla="*/ 3951 w 26055"/>
                <a:gd name="connsiteY0" fmla="*/ 0 h 150045"/>
                <a:gd name="connsiteX1" fmla="*/ 1187 w 26055"/>
                <a:gd name="connsiteY1" fmla="*/ 1186 h 150045"/>
                <a:gd name="connsiteX2" fmla="*/ 0 w 26055"/>
                <a:gd name="connsiteY2" fmla="*/ 3947 h 150045"/>
                <a:gd name="connsiteX3" fmla="*/ 0 w 26055"/>
                <a:gd name="connsiteY3" fmla="*/ 145912 h 150045"/>
                <a:gd name="connsiteX4" fmla="*/ 1187 w 26055"/>
                <a:gd name="connsiteY4" fmla="*/ 148774 h 150045"/>
                <a:gd name="connsiteX5" fmla="*/ 3951 w 26055"/>
                <a:gd name="connsiteY5" fmla="*/ 150046 h 150045"/>
                <a:gd name="connsiteX6" fmla="*/ 22307 w 26055"/>
                <a:gd name="connsiteY6" fmla="*/ 150046 h 150045"/>
                <a:gd name="connsiteX7" fmla="*/ 24969 w 26055"/>
                <a:gd name="connsiteY7" fmla="*/ 148774 h 150045"/>
                <a:gd name="connsiteX8" fmla="*/ 26056 w 26055"/>
                <a:gd name="connsiteY8" fmla="*/ 145912 h 150045"/>
                <a:gd name="connsiteX9" fmla="*/ 26056 w 26055"/>
                <a:gd name="connsiteY9" fmla="*/ 3947 h 150045"/>
                <a:gd name="connsiteX10" fmla="*/ 24969 w 26055"/>
                <a:gd name="connsiteY10" fmla="*/ 1186 h 150045"/>
                <a:gd name="connsiteX11" fmla="*/ 22307 w 26055"/>
                <a:gd name="connsiteY11" fmla="*/ 0 h 150045"/>
                <a:gd name="connsiteX12" fmla="*/ 3951 w 26055"/>
                <a:gd name="connsiteY12" fmla="*/ 0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5" h="150045">
                  <a:moveTo>
                    <a:pt x="3951" y="0"/>
                  </a:moveTo>
                  <a:cubicBezTo>
                    <a:pt x="2895" y="0"/>
                    <a:pt x="1979" y="396"/>
                    <a:pt x="1187" y="1186"/>
                  </a:cubicBezTo>
                  <a:cubicBezTo>
                    <a:pt x="396" y="1977"/>
                    <a:pt x="0" y="2893"/>
                    <a:pt x="0" y="3947"/>
                  </a:cubicBezTo>
                  <a:lnTo>
                    <a:pt x="0" y="145912"/>
                  </a:lnTo>
                  <a:cubicBezTo>
                    <a:pt x="0" y="146959"/>
                    <a:pt x="396" y="147913"/>
                    <a:pt x="1187" y="148774"/>
                  </a:cubicBezTo>
                  <a:cubicBezTo>
                    <a:pt x="1979" y="149626"/>
                    <a:pt x="2895" y="150046"/>
                    <a:pt x="3951" y="150046"/>
                  </a:cubicBezTo>
                  <a:lnTo>
                    <a:pt x="22307" y="150046"/>
                  </a:lnTo>
                  <a:cubicBezTo>
                    <a:pt x="23355" y="150046"/>
                    <a:pt x="24240" y="149627"/>
                    <a:pt x="24969" y="148774"/>
                  </a:cubicBezTo>
                  <a:cubicBezTo>
                    <a:pt x="25691" y="147913"/>
                    <a:pt x="26056" y="146959"/>
                    <a:pt x="26056" y="145912"/>
                  </a:cubicBezTo>
                  <a:lnTo>
                    <a:pt x="26056" y="3947"/>
                  </a:lnTo>
                  <a:cubicBezTo>
                    <a:pt x="26056" y="2893"/>
                    <a:pt x="25691" y="1978"/>
                    <a:pt x="24969" y="1186"/>
                  </a:cubicBezTo>
                  <a:cubicBezTo>
                    <a:pt x="24240" y="395"/>
                    <a:pt x="23355" y="0"/>
                    <a:pt x="22307" y="0"/>
                  </a:cubicBezTo>
                  <a:lnTo>
                    <a:pt x="395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8" name="Freeform 215">
              <a:extLst>
                <a:ext uri="{FF2B5EF4-FFF2-40B4-BE49-F238E27FC236}">
                  <a16:creationId xmlns:a16="http://schemas.microsoft.com/office/drawing/2014/main" id="{1BF754E2-4BA9-4E22-5722-05D60036120C}"/>
                </a:ext>
              </a:extLst>
            </p:cNvPr>
            <p:cNvSpPr/>
            <p:nvPr/>
          </p:nvSpPr>
          <p:spPr>
            <a:xfrm>
              <a:off x="9873531" y="1197578"/>
              <a:ext cx="91176" cy="149650"/>
            </a:xfrm>
            <a:custGeom>
              <a:avLst/>
              <a:gdLst>
                <a:gd name="connsiteX0" fmla="*/ 29604 w 91176"/>
                <a:gd name="connsiteY0" fmla="*/ 42785 h 149650"/>
                <a:gd name="connsiteX1" fmla="*/ 35526 w 91176"/>
                <a:gd name="connsiteY1" fmla="*/ 31448 h 149650"/>
                <a:gd name="connsiteX2" fmla="*/ 44506 w 91176"/>
                <a:gd name="connsiteY2" fmla="*/ 25336 h 149650"/>
                <a:gd name="connsiteX3" fmla="*/ 56048 w 91176"/>
                <a:gd name="connsiteY3" fmla="*/ 23460 h 149650"/>
                <a:gd name="connsiteX4" fmla="*/ 64337 w 91176"/>
                <a:gd name="connsiteY4" fmla="*/ 23661 h 149650"/>
                <a:gd name="connsiteX5" fmla="*/ 72821 w 91176"/>
                <a:gd name="connsiteY5" fmla="*/ 24057 h 149650"/>
                <a:gd name="connsiteX6" fmla="*/ 80621 w 91176"/>
                <a:gd name="connsiteY6" fmla="*/ 24553 h 149650"/>
                <a:gd name="connsiteX7" fmla="*/ 86830 w 91176"/>
                <a:gd name="connsiteY7" fmla="*/ 25041 h 149650"/>
                <a:gd name="connsiteX8" fmla="*/ 87226 w 91176"/>
                <a:gd name="connsiteY8" fmla="*/ 25041 h 149650"/>
                <a:gd name="connsiteX9" fmla="*/ 90284 w 91176"/>
                <a:gd name="connsiteY9" fmla="*/ 23863 h 149650"/>
                <a:gd name="connsiteX10" fmla="*/ 91177 w 91176"/>
                <a:gd name="connsiteY10" fmla="*/ 20908 h 149650"/>
                <a:gd name="connsiteX11" fmla="*/ 91177 w 91176"/>
                <a:gd name="connsiteY11" fmla="*/ 7686 h 149650"/>
                <a:gd name="connsiteX12" fmla="*/ 89989 w 91176"/>
                <a:gd name="connsiteY12" fmla="*/ 4638 h 149650"/>
                <a:gd name="connsiteX13" fmla="*/ 86830 w 91176"/>
                <a:gd name="connsiteY13" fmla="*/ 3157 h 149650"/>
                <a:gd name="connsiteX14" fmla="*/ 82787 w 91176"/>
                <a:gd name="connsiteY14" fmla="*/ 2366 h 149650"/>
                <a:gd name="connsiteX15" fmla="*/ 75778 w 91176"/>
                <a:gd name="connsiteY15" fmla="*/ 1280 h 149650"/>
                <a:gd name="connsiteX16" fmla="*/ 66510 w 91176"/>
                <a:gd name="connsiteY16" fmla="*/ 396 h 149650"/>
                <a:gd name="connsiteX17" fmla="*/ 55652 w 91176"/>
                <a:gd name="connsiteY17" fmla="*/ 0 h 149650"/>
                <a:gd name="connsiteX18" fmla="*/ 36907 w 91176"/>
                <a:gd name="connsiteY18" fmla="*/ 2466 h 149650"/>
                <a:gd name="connsiteX19" fmla="*/ 18908 w 91176"/>
                <a:gd name="connsiteY19" fmla="*/ 11633 h 149650"/>
                <a:gd name="connsiteX20" fmla="*/ 5387 w 91176"/>
                <a:gd name="connsiteY20" fmla="*/ 30067 h 149650"/>
                <a:gd name="connsiteX21" fmla="*/ 0 w 91176"/>
                <a:gd name="connsiteY21" fmla="*/ 60335 h 149650"/>
                <a:gd name="connsiteX22" fmla="*/ 0 w 91176"/>
                <a:gd name="connsiteY22" fmla="*/ 89316 h 149650"/>
                <a:gd name="connsiteX23" fmla="*/ 5387 w 91176"/>
                <a:gd name="connsiteY23" fmla="*/ 119289 h 149650"/>
                <a:gd name="connsiteX24" fmla="*/ 18908 w 91176"/>
                <a:gd name="connsiteY24" fmla="*/ 137723 h 149650"/>
                <a:gd name="connsiteX25" fmla="*/ 36907 w 91176"/>
                <a:gd name="connsiteY25" fmla="*/ 147091 h 149650"/>
                <a:gd name="connsiteX26" fmla="*/ 55652 w 91176"/>
                <a:gd name="connsiteY26" fmla="*/ 149651 h 149650"/>
                <a:gd name="connsiteX27" fmla="*/ 66510 w 91176"/>
                <a:gd name="connsiteY27" fmla="*/ 149263 h 149650"/>
                <a:gd name="connsiteX28" fmla="*/ 75778 w 91176"/>
                <a:gd name="connsiteY28" fmla="*/ 148371 h 149650"/>
                <a:gd name="connsiteX29" fmla="*/ 82787 w 91176"/>
                <a:gd name="connsiteY29" fmla="*/ 147386 h 149650"/>
                <a:gd name="connsiteX30" fmla="*/ 86830 w 91176"/>
                <a:gd name="connsiteY30" fmla="*/ 146502 h 149650"/>
                <a:gd name="connsiteX31" fmla="*/ 89989 w 91176"/>
                <a:gd name="connsiteY31" fmla="*/ 145020 h 149650"/>
                <a:gd name="connsiteX32" fmla="*/ 91177 w 91176"/>
                <a:gd name="connsiteY32" fmla="*/ 141965 h 149650"/>
                <a:gd name="connsiteX33" fmla="*/ 91177 w 91176"/>
                <a:gd name="connsiteY33" fmla="*/ 128750 h 149650"/>
                <a:gd name="connsiteX34" fmla="*/ 90284 w 91176"/>
                <a:gd name="connsiteY34" fmla="*/ 125796 h 149650"/>
                <a:gd name="connsiteX35" fmla="*/ 87226 w 91176"/>
                <a:gd name="connsiteY35" fmla="*/ 124609 h 149650"/>
                <a:gd name="connsiteX36" fmla="*/ 86830 w 91176"/>
                <a:gd name="connsiteY36" fmla="*/ 124609 h 149650"/>
                <a:gd name="connsiteX37" fmla="*/ 80621 w 91176"/>
                <a:gd name="connsiteY37" fmla="*/ 125105 h 149650"/>
                <a:gd name="connsiteX38" fmla="*/ 72821 w 91176"/>
                <a:gd name="connsiteY38" fmla="*/ 125602 h 149650"/>
                <a:gd name="connsiteX39" fmla="*/ 64337 w 91176"/>
                <a:gd name="connsiteY39" fmla="*/ 125989 h 149650"/>
                <a:gd name="connsiteX40" fmla="*/ 56048 w 91176"/>
                <a:gd name="connsiteY40" fmla="*/ 126191 h 149650"/>
                <a:gd name="connsiteX41" fmla="*/ 44506 w 91176"/>
                <a:gd name="connsiteY41" fmla="*/ 124314 h 149650"/>
                <a:gd name="connsiteX42" fmla="*/ 35526 w 91176"/>
                <a:gd name="connsiteY42" fmla="*/ 118110 h 149650"/>
                <a:gd name="connsiteX43" fmla="*/ 29604 w 91176"/>
                <a:gd name="connsiteY43" fmla="*/ 106671 h 149650"/>
                <a:gd name="connsiteX44" fmla="*/ 27430 w 91176"/>
                <a:gd name="connsiteY44" fmla="*/ 89315 h 149650"/>
                <a:gd name="connsiteX45" fmla="*/ 27430 w 91176"/>
                <a:gd name="connsiteY45" fmla="*/ 60334 h 149650"/>
                <a:gd name="connsiteX46" fmla="*/ 29604 w 91176"/>
                <a:gd name="connsiteY46" fmla="*/ 42784 h 1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176" h="149650">
                  <a:moveTo>
                    <a:pt x="29604" y="42785"/>
                  </a:moveTo>
                  <a:cubicBezTo>
                    <a:pt x="31055" y="38055"/>
                    <a:pt x="33019" y="34278"/>
                    <a:pt x="35526" y="31448"/>
                  </a:cubicBezTo>
                  <a:cubicBezTo>
                    <a:pt x="38017" y="28625"/>
                    <a:pt x="41013" y="26593"/>
                    <a:pt x="44506" y="25336"/>
                  </a:cubicBezTo>
                  <a:cubicBezTo>
                    <a:pt x="47991" y="24088"/>
                    <a:pt x="51833" y="23460"/>
                    <a:pt x="56048" y="23460"/>
                  </a:cubicBezTo>
                  <a:cubicBezTo>
                    <a:pt x="58679" y="23460"/>
                    <a:pt x="61442" y="23530"/>
                    <a:pt x="64337" y="23661"/>
                  </a:cubicBezTo>
                  <a:cubicBezTo>
                    <a:pt x="67225" y="23793"/>
                    <a:pt x="70057" y="23925"/>
                    <a:pt x="72821" y="24057"/>
                  </a:cubicBezTo>
                  <a:cubicBezTo>
                    <a:pt x="75584" y="24188"/>
                    <a:pt x="78184" y="24351"/>
                    <a:pt x="80621" y="24553"/>
                  </a:cubicBezTo>
                  <a:cubicBezTo>
                    <a:pt x="83051" y="24747"/>
                    <a:pt x="85123" y="24910"/>
                    <a:pt x="86830" y="25041"/>
                  </a:cubicBezTo>
                  <a:lnTo>
                    <a:pt x="87226" y="25041"/>
                  </a:lnTo>
                  <a:cubicBezTo>
                    <a:pt x="88670" y="25041"/>
                    <a:pt x="89694" y="24646"/>
                    <a:pt x="90284" y="23863"/>
                  </a:cubicBezTo>
                  <a:cubicBezTo>
                    <a:pt x="90874" y="23064"/>
                    <a:pt x="91177" y="22079"/>
                    <a:pt x="91177" y="20908"/>
                  </a:cubicBezTo>
                  <a:lnTo>
                    <a:pt x="91177" y="7686"/>
                  </a:lnTo>
                  <a:cubicBezTo>
                    <a:pt x="91177" y="6251"/>
                    <a:pt x="90781" y="5227"/>
                    <a:pt x="89989" y="4638"/>
                  </a:cubicBezTo>
                  <a:cubicBezTo>
                    <a:pt x="89198" y="4041"/>
                    <a:pt x="88142" y="3545"/>
                    <a:pt x="86830" y="3157"/>
                  </a:cubicBezTo>
                  <a:cubicBezTo>
                    <a:pt x="86047" y="3025"/>
                    <a:pt x="84696" y="2761"/>
                    <a:pt x="82787" y="2366"/>
                  </a:cubicBezTo>
                  <a:cubicBezTo>
                    <a:pt x="80877" y="1970"/>
                    <a:pt x="78549" y="1613"/>
                    <a:pt x="75778" y="1280"/>
                  </a:cubicBezTo>
                  <a:cubicBezTo>
                    <a:pt x="73022" y="954"/>
                    <a:pt x="69926" y="659"/>
                    <a:pt x="66510" y="396"/>
                  </a:cubicBezTo>
                  <a:cubicBezTo>
                    <a:pt x="63080" y="132"/>
                    <a:pt x="59463" y="0"/>
                    <a:pt x="55652" y="0"/>
                  </a:cubicBezTo>
                  <a:cubicBezTo>
                    <a:pt x="49729" y="0"/>
                    <a:pt x="43481" y="822"/>
                    <a:pt x="36907" y="2466"/>
                  </a:cubicBezTo>
                  <a:cubicBezTo>
                    <a:pt x="30333" y="4110"/>
                    <a:pt x="24333" y="7166"/>
                    <a:pt x="18908" y="11633"/>
                  </a:cubicBezTo>
                  <a:cubicBezTo>
                    <a:pt x="13490" y="16100"/>
                    <a:pt x="8980" y="22250"/>
                    <a:pt x="5387" y="30067"/>
                  </a:cubicBezTo>
                  <a:cubicBezTo>
                    <a:pt x="1801" y="37891"/>
                    <a:pt x="0" y="47981"/>
                    <a:pt x="0" y="60335"/>
                  </a:cubicBezTo>
                  <a:lnTo>
                    <a:pt x="0" y="89316"/>
                  </a:lnTo>
                  <a:cubicBezTo>
                    <a:pt x="0" y="101546"/>
                    <a:pt x="1801" y="111534"/>
                    <a:pt x="5387" y="119289"/>
                  </a:cubicBezTo>
                  <a:cubicBezTo>
                    <a:pt x="8980" y="127044"/>
                    <a:pt x="13490" y="133186"/>
                    <a:pt x="18908" y="137723"/>
                  </a:cubicBezTo>
                  <a:cubicBezTo>
                    <a:pt x="24333" y="142260"/>
                    <a:pt x="30333" y="145377"/>
                    <a:pt x="36907" y="147091"/>
                  </a:cubicBezTo>
                  <a:cubicBezTo>
                    <a:pt x="43482" y="148797"/>
                    <a:pt x="49729" y="149651"/>
                    <a:pt x="55652" y="149651"/>
                  </a:cubicBezTo>
                  <a:cubicBezTo>
                    <a:pt x="59463" y="149651"/>
                    <a:pt x="63080" y="149526"/>
                    <a:pt x="66510" y="149263"/>
                  </a:cubicBezTo>
                  <a:cubicBezTo>
                    <a:pt x="69925" y="148991"/>
                    <a:pt x="73022" y="148697"/>
                    <a:pt x="75778" y="148371"/>
                  </a:cubicBezTo>
                  <a:cubicBezTo>
                    <a:pt x="78549" y="148045"/>
                    <a:pt x="80877" y="147712"/>
                    <a:pt x="82787" y="147386"/>
                  </a:cubicBezTo>
                  <a:cubicBezTo>
                    <a:pt x="84696" y="147060"/>
                    <a:pt x="86047" y="146765"/>
                    <a:pt x="86830" y="146502"/>
                  </a:cubicBezTo>
                  <a:cubicBezTo>
                    <a:pt x="88142" y="146106"/>
                    <a:pt x="89198" y="145618"/>
                    <a:pt x="89989" y="145020"/>
                  </a:cubicBezTo>
                  <a:cubicBezTo>
                    <a:pt x="90781" y="144431"/>
                    <a:pt x="91177" y="143407"/>
                    <a:pt x="91177" y="141965"/>
                  </a:cubicBezTo>
                  <a:lnTo>
                    <a:pt x="91177" y="128750"/>
                  </a:lnTo>
                  <a:cubicBezTo>
                    <a:pt x="91177" y="127572"/>
                    <a:pt x="90874" y="126586"/>
                    <a:pt x="90284" y="125796"/>
                  </a:cubicBezTo>
                  <a:cubicBezTo>
                    <a:pt x="89694" y="125005"/>
                    <a:pt x="88670" y="124609"/>
                    <a:pt x="87226" y="124609"/>
                  </a:cubicBezTo>
                  <a:lnTo>
                    <a:pt x="86830" y="124609"/>
                  </a:lnTo>
                  <a:cubicBezTo>
                    <a:pt x="85123" y="124749"/>
                    <a:pt x="83051" y="124912"/>
                    <a:pt x="80621" y="125105"/>
                  </a:cubicBezTo>
                  <a:cubicBezTo>
                    <a:pt x="78184" y="125307"/>
                    <a:pt x="75584" y="125470"/>
                    <a:pt x="72821" y="125602"/>
                  </a:cubicBezTo>
                  <a:cubicBezTo>
                    <a:pt x="70057" y="125725"/>
                    <a:pt x="67225" y="125865"/>
                    <a:pt x="64337" y="125989"/>
                  </a:cubicBezTo>
                  <a:cubicBezTo>
                    <a:pt x="61442" y="126129"/>
                    <a:pt x="58679" y="126191"/>
                    <a:pt x="56048" y="126191"/>
                  </a:cubicBezTo>
                  <a:cubicBezTo>
                    <a:pt x="51833" y="126191"/>
                    <a:pt x="47991" y="125570"/>
                    <a:pt x="44506" y="124314"/>
                  </a:cubicBezTo>
                  <a:cubicBezTo>
                    <a:pt x="41013" y="123073"/>
                    <a:pt x="38017" y="121003"/>
                    <a:pt x="35526" y="118110"/>
                  </a:cubicBezTo>
                  <a:cubicBezTo>
                    <a:pt x="33019" y="115217"/>
                    <a:pt x="31055" y="111402"/>
                    <a:pt x="29604" y="106671"/>
                  </a:cubicBezTo>
                  <a:cubicBezTo>
                    <a:pt x="28153" y="101933"/>
                    <a:pt x="27430" y="96155"/>
                    <a:pt x="27430" y="89315"/>
                  </a:cubicBezTo>
                  <a:lnTo>
                    <a:pt x="27430" y="60334"/>
                  </a:lnTo>
                  <a:cubicBezTo>
                    <a:pt x="27430" y="53371"/>
                    <a:pt x="28152" y="47515"/>
                    <a:pt x="29604" y="4278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9" name="Freeform 216">
              <a:extLst>
                <a:ext uri="{FF2B5EF4-FFF2-40B4-BE49-F238E27FC236}">
                  <a16:creationId xmlns:a16="http://schemas.microsoft.com/office/drawing/2014/main" id="{3648C53A-336E-722B-21FD-A890DB587E9F}"/>
                </a:ext>
              </a:extLst>
            </p:cNvPr>
            <p:cNvSpPr/>
            <p:nvPr/>
          </p:nvSpPr>
          <p:spPr>
            <a:xfrm>
              <a:off x="9979306" y="1233067"/>
              <a:ext cx="94126" cy="114161"/>
            </a:xfrm>
            <a:custGeom>
              <a:avLst/>
              <a:gdLst>
                <a:gd name="connsiteX0" fmla="*/ 68768 w 94126"/>
                <a:gd name="connsiteY0" fmla="*/ 113379 h 114161"/>
                <a:gd name="connsiteX1" fmla="*/ 77159 w 94126"/>
                <a:gd name="connsiteY1" fmla="*/ 112394 h 114161"/>
                <a:gd name="connsiteX2" fmla="*/ 86038 w 94126"/>
                <a:gd name="connsiteY2" fmla="*/ 110812 h 114161"/>
                <a:gd name="connsiteX3" fmla="*/ 89492 w 94126"/>
                <a:gd name="connsiteY3" fmla="*/ 109238 h 114161"/>
                <a:gd name="connsiteX4" fmla="*/ 90183 w 94126"/>
                <a:gd name="connsiteY4" fmla="*/ 105686 h 114161"/>
                <a:gd name="connsiteX5" fmla="*/ 90183 w 94126"/>
                <a:gd name="connsiteY5" fmla="*/ 92673 h 114161"/>
                <a:gd name="connsiteX6" fmla="*/ 89197 w 94126"/>
                <a:gd name="connsiteY6" fmla="*/ 90409 h 114161"/>
                <a:gd name="connsiteX7" fmla="*/ 86628 w 94126"/>
                <a:gd name="connsiteY7" fmla="*/ 89718 h 114161"/>
                <a:gd name="connsiteX8" fmla="*/ 86038 w 94126"/>
                <a:gd name="connsiteY8" fmla="*/ 89718 h 114161"/>
                <a:gd name="connsiteX9" fmla="*/ 70150 w 94126"/>
                <a:gd name="connsiteY9" fmla="*/ 90998 h 114161"/>
                <a:gd name="connsiteX10" fmla="*/ 49729 w 94126"/>
                <a:gd name="connsiteY10" fmla="*/ 91688 h 114161"/>
                <a:gd name="connsiteX11" fmla="*/ 37986 w 94126"/>
                <a:gd name="connsiteY11" fmla="*/ 89416 h 114161"/>
                <a:gd name="connsiteX12" fmla="*/ 30682 w 94126"/>
                <a:gd name="connsiteY12" fmla="*/ 83506 h 114161"/>
                <a:gd name="connsiteX13" fmla="*/ 27034 w 94126"/>
                <a:gd name="connsiteY13" fmla="*/ 75418 h 114161"/>
                <a:gd name="connsiteX14" fmla="*/ 26048 w 94126"/>
                <a:gd name="connsiteY14" fmla="*/ 66647 h 114161"/>
                <a:gd name="connsiteX15" fmla="*/ 26048 w 94126"/>
                <a:gd name="connsiteY15" fmla="*/ 66057 h 114161"/>
                <a:gd name="connsiteX16" fmla="*/ 90199 w 94126"/>
                <a:gd name="connsiteY16" fmla="*/ 66057 h 114161"/>
                <a:gd name="connsiteX17" fmla="*/ 94126 w 94126"/>
                <a:gd name="connsiteY17" fmla="*/ 61125 h 114161"/>
                <a:gd name="connsiteX18" fmla="*/ 94126 w 94126"/>
                <a:gd name="connsiteY18" fmla="*/ 50082 h 114161"/>
                <a:gd name="connsiteX19" fmla="*/ 91076 w 94126"/>
                <a:gd name="connsiteY19" fmla="*/ 29880 h 114161"/>
                <a:gd name="connsiteX20" fmla="*/ 82119 w 94126"/>
                <a:gd name="connsiteY20" fmla="*/ 13998 h 114161"/>
                <a:gd name="connsiteX21" fmla="*/ 67442 w 94126"/>
                <a:gd name="connsiteY21" fmla="*/ 3652 h 114161"/>
                <a:gd name="connsiteX22" fmla="*/ 47261 w 94126"/>
                <a:gd name="connsiteY22" fmla="*/ 0 h 114161"/>
                <a:gd name="connsiteX23" fmla="*/ 27174 w 94126"/>
                <a:gd name="connsiteY23" fmla="*/ 3552 h 114161"/>
                <a:gd name="connsiteX24" fmla="*/ 12310 w 94126"/>
                <a:gd name="connsiteY24" fmla="*/ 13610 h 114161"/>
                <a:gd name="connsiteX25" fmla="*/ 3151 w 94126"/>
                <a:gd name="connsiteY25" fmla="*/ 29384 h 114161"/>
                <a:gd name="connsiteX26" fmla="*/ 0 w 94126"/>
                <a:gd name="connsiteY26" fmla="*/ 50082 h 114161"/>
                <a:gd name="connsiteX27" fmla="*/ 0 w 94126"/>
                <a:gd name="connsiteY27" fmla="*/ 64677 h 114161"/>
                <a:gd name="connsiteX28" fmla="*/ 4634 w 94126"/>
                <a:gd name="connsiteY28" fmla="*/ 88826 h 114161"/>
                <a:gd name="connsiteX29" fmla="*/ 16377 w 94126"/>
                <a:gd name="connsiteY29" fmla="*/ 104011 h 114161"/>
                <a:gd name="connsiteX30" fmla="*/ 31870 w 94126"/>
                <a:gd name="connsiteY30" fmla="*/ 111898 h 114161"/>
                <a:gd name="connsiteX31" fmla="*/ 47758 w 94126"/>
                <a:gd name="connsiteY31" fmla="*/ 114162 h 114161"/>
                <a:gd name="connsiteX32" fmla="*/ 59494 w 94126"/>
                <a:gd name="connsiteY32" fmla="*/ 113968 h 114161"/>
                <a:gd name="connsiteX33" fmla="*/ 68769 w 94126"/>
                <a:gd name="connsiteY33" fmla="*/ 113379 h 114161"/>
                <a:gd name="connsiteX34" fmla="*/ 26243 w 94126"/>
                <a:gd name="connsiteY34" fmla="*/ 46731 h 114161"/>
                <a:gd name="connsiteX35" fmla="*/ 32165 w 94126"/>
                <a:gd name="connsiteY35" fmla="*/ 28693 h 114161"/>
                <a:gd name="connsiteX36" fmla="*/ 47362 w 94126"/>
                <a:gd name="connsiteY36" fmla="*/ 22482 h 114161"/>
                <a:gd name="connsiteX37" fmla="*/ 62358 w 94126"/>
                <a:gd name="connsiteY37" fmla="*/ 28786 h 114161"/>
                <a:gd name="connsiteX38" fmla="*/ 68078 w 94126"/>
                <a:gd name="connsiteY38" fmla="*/ 46731 h 114161"/>
                <a:gd name="connsiteX39" fmla="*/ 68078 w 94126"/>
                <a:gd name="connsiteY39" fmla="*/ 47523 h 114161"/>
                <a:gd name="connsiteX40" fmla="*/ 26243 w 94126"/>
                <a:gd name="connsiteY40" fmla="*/ 47523 h 114161"/>
                <a:gd name="connsiteX41" fmla="*/ 26243 w 94126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6" h="114161">
                  <a:moveTo>
                    <a:pt x="68768" y="113379"/>
                  </a:moveTo>
                  <a:cubicBezTo>
                    <a:pt x="71601" y="113115"/>
                    <a:pt x="74395" y="112789"/>
                    <a:pt x="77159" y="112394"/>
                  </a:cubicBezTo>
                  <a:cubicBezTo>
                    <a:pt x="79922" y="111999"/>
                    <a:pt x="82879" y="111471"/>
                    <a:pt x="86038" y="110812"/>
                  </a:cubicBezTo>
                  <a:cubicBezTo>
                    <a:pt x="87878" y="110548"/>
                    <a:pt x="89026" y="110029"/>
                    <a:pt x="89492" y="109238"/>
                  </a:cubicBezTo>
                  <a:cubicBezTo>
                    <a:pt x="89950" y="108447"/>
                    <a:pt x="90183" y="107268"/>
                    <a:pt x="90183" y="105686"/>
                  </a:cubicBezTo>
                  <a:lnTo>
                    <a:pt x="90183" y="92673"/>
                  </a:lnTo>
                  <a:cubicBezTo>
                    <a:pt x="90183" y="91626"/>
                    <a:pt x="89849" y="90874"/>
                    <a:pt x="89197" y="90409"/>
                  </a:cubicBezTo>
                  <a:cubicBezTo>
                    <a:pt x="88537" y="89951"/>
                    <a:pt x="87684" y="89718"/>
                    <a:pt x="86628" y="89718"/>
                  </a:cubicBezTo>
                  <a:lnTo>
                    <a:pt x="86038" y="89718"/>
                  </a:lnTo>
                  <a:cubicBezTo>
                    <a:pt x="81824" y="90114"/>
                    <a:pt x="76530" y="90540"/>
                    <a:pt x="70150" y="90998"/>
                  </a:cubicBezTo>
                  <a:cubicBezTo>
                    <a:pt x="63770" y="91463"/>
                    <a:pt x="56963" y="91688"/>
                    <a:pt x="49729" y="91688"/>
                  </a:cubicBezTo>
                  <a:cubicBezTo>
                    <a:pt x="44994" y="91688"/>
                    <a:pt x="41075" y="90936"/>
                    <a:pt x="37986" y="89416"/>
                  </a:cubicBezTo>
                  <a:cubicBezTo>
                    <a:pt x="34897" y="87911"/>
                    <a:pt x="32459" y="85942"/>
                    <a:pt x="30682" y="83506"/>
                  </a:cubicBezTo>
                  <a:cubicBezTo>
                    <a:pt x="28904" y="81079"/>
                    <a:pt x="27693" y="78380"/>
                    <a:pt x="27034" y="75418"/>
                  </a:cubicBezTo>
                  <a:cubicBezTo>
                    <a:pt x="26374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5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10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76" y="9539"/>
                    <a:pt x="73286" y="6087"/>
                    <a:pt x="67442" y="3652"/>
                  </a:cubicBezTo>
                  <a:cubicBezTo>
                    <a:pt x="61597" y="1217"/>
                    <a:pt x="54875" y="0"/>
                    <a:pt x="47261" y="0"/>
                  </a:cubicBezTo>
                  <a:cubicBezTo>
                    <a:pt x="39771" y="0"/>
                    <a:pt x="33080" y="1186"/>
                    <a:pt x="27174" y="3552"/>
                  </a:cubicBezTo>
                  <a:cubicBezTo>
                    <a:pt x="21267" y="5917"/>
                    <a:pt x="16307" y="9267"/>
                    <a:pt x="12310" y="13610"/>
                  </a:cubicBezTo>
                  <a:cubicBezTo>
                    <a:pt x="8297" y="17945"/>
                    <a:pt x="5247" y="23203"/>
                    <a:pt x="3151" y="29384"/>
                  </a:cubicBezTo>
                  <a:cubicBezTo>
                    <a:pt x="1048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44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cubicBezTo>
                    <a:pt x="21112" y="107756"/>
                    <a:pt x="26274" y="110385"/>
                    <a:pt x="31870" y="111898"/>
                  </a:cubicBezTo>
                  <a:cubicBezTo>
                    <a:pt x="37458" y="113410"/>
                    <a:pt x="42752" y="114162"/>
                    <a:pt x="47758" y="114162"/>
                  </a:cubicBezTo>
                  <a:cubicBezTo>
                    <a:pt x="52221" y="114162"/>
                    <a:pt x="56141" y="114100"/>
                    <a:pt x="59494" y="113968"/>
                  </a:cubicBezTo>
                  <a:cubicBezTo>
                    <a:pt x="62847" y="113836"/>
                    <a:pt x="65936" y="113642"/>
                    <a:pt x="68769" y="113379"/>
                  </a:cubicBezTo>
                  <a:moveTo>
                    <a:pt x="26243" y="46731"/>
                  </a:moveTo>
                  <a:cubicBezTo>
                    <a:pt x="26243" y="38844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62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0" name="Freeform 217">
              <a:extLst>
                <a:ext uri="{FF2B5EF4-FFF2-40B4-BE49-F238E27FC236}">
                  <a16:creationId xmlns:a16="http://schemas.microsoft.com/office/drawing/2014/main" id="{F0C8BA50-449D-D8AE-1A39-1349B0B6C859}"/>
                </a:ext>
              </a:extLst>
            </p:cNvPr>
            <p:cNvSpPr/>
            <p:nvPr/>
          </p:nvSpPr>
          <p:spPr>
            <a:xfrm>
              <a:off x="10095928" y="1233068"/>
              <a:ext cx="91169" cy="112588"/>
            </a:xfrm>
            <a:custGeom>
              <a:avLst/>
              <a:gdLst>
                <a:gd name="connsiteX0" fmla="*/ 89990 w 91169"/>
                <a:gd name="connsiteY0" fmla="*/ 111309 h 112588"/>
                <a:gd name="connsiteX1" fmla="*/ 91169 w 91169"/>
                <a:gd name="connsiteY1" fmla="*/ 108448 h 112588"/>
                <a:gd name="connsiteX2" fmla="*/ 91169 w 91169"/>
                <a:gd name="connsiteY2" fmla="*/ 44173 h 112588"/>
                <a:gd name="connsiteX3" fmla="*/ 89795 w 91169"/>
                <a:gd name="connsiteY3" fmla="*/ 26624 h 112588"/>
                <a:gd name="connsiteX4" fmla="*/ 84758 w 91169"/>
                <a:gd name="connsiteY4" fmla="*/ 12618 h 112588"/>
                <a:gd name="connsiteX5" fmla="*/ 74396 w 91169"/>
                <a:gd name="connsiteY5" fmla="*/ 3350 h 112588"/>
                <a:gd name="connsiteX6" fmla="*/ 57033 w 91169"/>
                <a:gd name="connsiteY6" fmla="*/ 0 h 112588"/>
                <a:gd name="connsiteX7" fmla="*/ 48154 w 91169"/>
                <a:gd name="connsiteY7" fmla="*/ 497 h 112588"/>
                <a:gd name="connsiteX8" fmla="*/ 40454 w 91169"/>
                <a:gd name="connsiteY8" fmla="*/ 2078 h 112588"/>
                <a:gd name="connsiteX9" fmla="*/ 33057 w 91169"/>
                <a:gd name="connsiteY9" fmla="*/ 4924 h 112588"/>
                <a:gd name="connsiteX10" fmla="*/ 25063 w 91169"/>
                <a:gd name="connsiteY10" fmla="*/ 9469 h 112588"/>
                <a:gd name="connsiteX11" fmla="*/ 25063 w 91169"/>
                <a:gd name="connsiteY11" fmla="*/ 5328 h 112588"/>
                <a:gd name="connsiteX12" fmla="*/ 23883 w 91169"/>
                <a:gd name="connsiteY12" fmla="*/ 2567 h 112588"/>
                <a:gd name="connsiteX13" fmla="*/ 21120 w 91169"/>
                <a:gd name="connsiteY13" fmla="*/ 1388 h 112588"/>
                <a:gd name="connsiteX14" fmla="*/ 3951 w 91169"/>
                <a:gd name="connsiteY14" fmla="*/ 1388 h 112588"/>
                <a:gd name="connsiteX15" fmla="*/ 1188 w 91169"/>
                <a:gd name="connsiteY15" fmla="*/ 2567 h 112588"/>
                <a:gd name="connsiteX16" fmla="*/ 0 w 91169"/>
                <a:gd name="connsiteY16" fmla="*/ 5328 h 112588"/>
                <a:gd name="connsiteX17" fmla="*/ 0 w 91169"/>
                <a:gd name="connsiteY17" fmla="*/ 108447 h 112588"/>
                <a:gd name="connsiteX18" fmla="*/ 1188 w 91169"/>
                <a:gd name="connsiteY18" fmla="*/ 111308 h 112588"/>
                <a:gd name="connsiteX19" fmla="*/ 3951 w 91169"/>
                <a:gd name="connsiteY19" fmla="*/ 112588 h 112588"/>
                <a:gd name="connsiteX20" fmla="*/ 22106 w 91169"/>
                <a:gd name="connsiteY20" fmla="*/ 112588 h 112588"/>
                <a:gd name="connsiteX21" fmla="*/ 24869 w 91169"/>
                <a:gd name="connsiteY21" fmla="*/ 111308 h 112588"/>
                <a:gd name="connsiteX22" fmla="*/ 26049 w 91169"/>
                <a:gd name="connsiteY22" fmla="*/ 108447 h 112588"/>
                <a:gd name="connsiteX23" fmla="*/ 26049 w 91169"/>
                <a:gd name="connsiteY23" fmla="*/ 29182 h 112588"/>
                <a:gd name="connsiteX24" fmla="*/ 37792 w 91169"/>
                <a:gd name="connsiteY24" fmla="*/ 23955 h 112588"/>
                <a:gd name="connsiteX25" fmla="*/ 48348 w 91169"/>
                <a:gd name="connsiteY25" fmla="*/ 22086 h 112588"/>
                <a:gd name="connsiteX26" fmla="*/ 57429 w 91169"/>
                <a:gd name="connsiteY26" fmla="*/ 23172 h 112588"/>
                <a:gd name="connsiteX27" fmla="*/ 62459 w 91169"/>
                <a:gd name="connsiteY27" fmla="*/ 26716 h 112588"/>
                <a:gd name="connsiteX28" fmla="*/ 64632 w 91169"/>
                <a:gd name="connsiteY28" fmla="*/ 33417 h 112588"/>
                <a:gd name="connsiteX29" fmla="*/ 65121 w 91169"/>
                <a:gd name="connsiteY29" fmla="*/ 44173 h 112588"/>
                <a:gd name="connsiteX30" fmla="*/ 65121 w 91169"/>
                <a:gd name="connsiteY30" fmla="*/ 108447 h 112588"/>
                <a:gd name="connsiteX31" fmla="*/ 66308 w 91169"/>
                <a:gd name="connsiteY31" fmla="*/ 111309 h 112588"/>
                <a:gd name="connsiteX32" fmla="*/ 69072 w 91169"/>
                <a:gd name="connsiteY32" fmla="*/ 112589 h 112588"/>
                <a:gd name="connsiteX33" fmla="*/ 87226 w 91169"/>
                <a:gd name="connsiteY33" fmla="*/ 112589 h 112588"/>
                <a:gd name="connsiteX34" fmla="*/ 89989 w 91169"/>
                <a:gd name="connsiteY34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9" h="112588">
                  <a:moveTo>
                    <a:pt x="89990" y="111309"/>
                  </a:moveTo>
                  <a:cubicBezTo>
                    <a:pt x="90782" y="110449"/>
                    <a:pt x="91169" y="109502"/>
                    <a:pt x="91169" y="108448"/>
                  </a:cubicBezTo>
                  <a:lnTo>
                    <a:pt x="91169" y="44173"/>
                  </a:lnTo>
                  <a:cubicBezTo>
                    <a:pt x="91169" y="37861"/>
                    <a:pt x="90712" y="32013"/>
                    <a:pt x="89795" y="26624"/>
                  </a:cubicBezTo>
                  <a:cubicBezTo>
                    <a:pt x="88872" y="21234"/>
                    <a:pt x="87195" y="16565"/>
                    <a:pt x="84758" y="12618"/>
                  </a:cubicBezTo>
                  <a:cubicBezTo>
                    <a:pt x="82321" y="8678"/>
                    <a:pt x="78867" y="5584"/>
                    <a:pt x="74396" y="3350"/>
                  </a:cubicBezTo>
                  <a:cubicBezTo>
                    <a:pt x="69926" y="1125"/>
                    <a:pt x="64135" y="0"/>
                    <a:pt x="57033" y="0"/>
                  </a:cubicBezTo>
                  <a:cubicBezTo>
                    <a:pt x="53742" y="0"/>
                    <a:pt x="50785" y="171"/>
                    <a:pt x="48154" y="497"/>
                  </a:cubicBezTo>
                  <a:cubicBezTo>
                    <a:pt x="45523" y="830"/>
                    <a:pt x="42961" y="1349"/>
                    <a:pt x="40454" y="2078"/>
                  </a:cubicBezTo>
                  <a:cubicBezTo>
                    <a:pt x="37955" y="2792"/>
                    <a:pt x="35487" y="3746"/>
                    <a:pt x="33057" y="4924"/>
                  </a:cubicBezTo>
                  <a:cubicBezTo>
                    <a:pt x="30620" y="6111"/>
                    <a:pt x="27958" y="7631"/>
                    <a:pt x="25063" y="9469"/>
                  </a:cubicBezTo>
                  <a:lnTo>
                    <a:pt x="25063" y="5328"/>
                  </a:lnTo>
                  <a:cubicBezTo>
                    <a:pt x="25063" y="4273"/>
                    <a:pt x="24667" y="3350"/>
                    <a:pt x="23883" y="2567"/>
                  </a:cubicBezTo>
                  <a:cubicBezTo>
                    <a:pt x="23091" y="1776"/>
                    <a:pt x="22176" y="1388"/>
                    <a:pt x="21120" y="1388"/>
                  </a:cubicBezTo>
                  <a:lnTo>
                    <a:pt x="3951" y="1388"/>
                  </a:lnTo>
                  <a:cubicBezTo>
                    <a:pt x="2895" y="1388"/>
                    <a:pt x="1979" y="1776"/>
                    <a:pt x="1188" y="2567"/>
                  </a:cubicBezTo>
                  <a:cubicBezTo>
                    <a:pt x="396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96" y="110447"/>
                    <a:pt x="1188" y="111308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6" y="112588"/>
                  </a:lnTo>
                  <a:cubicBezTo>
                    <a:pt x="23153" y="112588"/>
                    <a:pt x="24077" y="112162"/>
                    <a:pt x="24869" y="111308"/>
                  </a:cubicBezTo>
                  <a:cubicBezTo>
                    <a:pt x="25653" y="110448"/>
                    <a:pt x="26049" y="109502"/>
                    <a:pt x="26049" y="108447"/>
                  </a:cubicBezTo>
                  <a:lnTo>
                    <a:pt x="26049" y="29182"/>
                  </a:lnTo>
                  <a:cubicBezTo>
                    <a:pt x="30263" y="26949"/>
                    <a:pt x="34167" y="25212"/>
                    <a:pt x="37792" y="23955"/>
                  </a:cubicBezTo>
                  <a:cubicBezTo>
                    <a:pt x="41409" y="22714"/>
                    <a:pt x="44933" y="22086"/>
                    <a:pt x="48348" y="22086"/>
                  </a:cubicBezTo>
                  <a:cubicBezTo>
                    <a:pt x="52167" y="22086"/>
                    <a:pt x="55194" y="22451"/>
                    <a:pt x="57429" y="23172"/>
                  </a:cubicBezTo>
                  <a:cubicBezTo>
                    <a:pt x="59665" y="23893"/>
                    <a:pt x="61341" y="25072"/>
                    <a:pt x="62459" y="26716"/>
                  </a:cubicBezTo>
                  <a:cubicBezTo>
                    <a:pt x="63577" y="28360"/>
                    <a:pt x="64298" y="30594"/>
                    <a:pt x="64632" y="33417"/>
                  </a:cubicBezTo>
                  <a:cubicBezTo>
                    <a:pt x="64958" y="36255"/>
                    <a:pt x="65121" y="39838"/>
                    <a:pt x="65121" y="44173"/>
                  </a:cubicBezTo>
                  <a:lnTo>
                    <a:pt x="65121" y="108447"/>
                  </a:lnTo>
                  <a:cubicBezTo>
                    <a:pt x="65121" y="109502"/>
                    <a:pt x="65517" y="110448"/>
                    <a:pt x="66308" y="111309"/>
                  </a:cubicBezTo>
                  <a:cubicBezTo>
                    <a:pt x="67100" y="112162"/>
                    <a:pt x="68024" y="112589"/>
                    <a:pt x="69072" y="112589"/>
                  </a:cubicBezTo>
                  <a:lnTo>
                    <a:pt x="87226" y="112589"/>
                  </a:lnTo>
                  <a:cubicBezTo>
                    <a:pt x="88282" y="112589"/>
                    <a:pt x="89198" y="112162"/>
                    <a:pt x="89989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1" name="Freeform 218">
              <a:extLst>
                <a:ext uri="{FF2B5EF4-FFF2-40B4-BE49-F238E27FC236}">
                  <a16:creationId xmlns:a16="http://schemas.microsoft.com/office/drawing/2014/main" id="{F46CAEC5-3F49-EAD7-0BCC-64F48D2DB9FB}"/>
                </a:ext>
              </a:extLst>
            </p:cNvPr>
            <p:cNvSpPr/>
            <p:nvPr/>
          </p:nvSpPr>
          <p:spPr>
            <a:xfrm>
              <a:off x="10199933" y="1211184"/>
              <a:ext cx="71042" cy="136046"/>
            </a:xfrm>
            <a:custGeom>
              <a:avLst/>
              <a:gdLst>
                <a:gd name="connsiteX0" fmla="*/ 1180 w 71042"/>
                <a:gd name="connsiteY0" fmla="*/ 24451 h 136046"/>
                <a:gd name="connsiteX1" fmla="*/ 0 w 71042"/>
                <a:gd name="connsiteY1" fmla="*/ 27212 h 136046"/>
                <a:gd name="connsiteX2" fmla="*/ 0 w 71042"/>
                <a:gd name="connsiteY2" fmla="*/ 36084 h 136046"/>
                <a:gd name="connsiteX3" fmla="*/ 1180 w 71042"/>
                <a:gd name="connsiteY3" fmla="*/ 38651 h 136046"/>
                <a:gd name="connsiteX4" fmla="*/ 3943 w 71042"/>
                <a:gd name="connsiteY4" fmla="*/ 40024 h 136046"/>
                <a:gd name="connsiteX5" fmla="*/ 22493 w 71042"/>
                <a:gd name="connsiteY5" fmla="*/ 42784 h 136046"/>
                <a:gd name="connsiteX6" fmla="*/ 22493 w 71042"/>
                <a:gd name="connsiteY6" fmla="*/ 104693 h 136046"/>
                <a:gd name="connsiteX7" fmla="*/ 24271 w 71042"/>
                <a:gd name="connsiteY7" fmla="*/ 120769 h 136046"/>
                <a:gd name="connsiteX8" fmla="*/ 29790 w 71042"/>
                <a:gd name="connsiteY8" fmla="*/ 130331 h 136046"/>
                <a:gd name="connsiteX9" fmla="*/ 39562 w 71042"/>
                <a:gd name="connsiteY9" fmla="*/ 134868 h 136046"/>
                <a:gd name="connsiteX10" fmla="*/ 53874 w 71042"/>
                <a:gd name="connsiteY10" fmla="*/ 136047 h 136046"/>
                <a:gd name="connsiteX11" fmla="*/ 60479 w 71042"/>
                <a:gd name="connsiteY11" fmla="*/ 135651 h 136046"/>
                <a:gd name="connsiteX12" fmla="*/ 67286 w 71042"/>
                <a:gd name="connsiteY12" fmla="*/ 134666 h 136046"/>
                <a:gd name="connsiteX13" fmla="*/ 71043 w 71042"/>
                <a:gd name="connsiteY13" fmla="*/ 131115 h 136046"/>
                <a:gd name="connsiteX14" fmla="*/ 71043 w 71042"/>
                <a:gd name="connsiteY14" fmla="*/ 118699 h 136046"/>
                <a:gd name="connsiteX15" fmla="*/ 66859 w 71042"/>
                <a:gd name="connsiteY15" fmla="*/ 115744 h 136046"/>
                <a:gd name="connsiteX16" fmla="*/ 56303 w 71042"/>
                <a:gd name="connsiteY16" fmla="*/ 115744 h 136046"/>
                <a:gd name="connsiteX17" fmla="*/ 52027 w 71042"/>
                <a:gd name="connsiteY17" fmla="*/ 115442 h 136046"/>
                <a:gd name="connsiteX18" fmla="*/ 49737 w 71042"/>
                <a:gd name="connsiteY18" fmla="*/ 113961 h 136046"/>
                <a:gd name="connsiteX19" fmla="*/ 48735 w 71042"/>
                <a:gd name="connsiteY19" fmla="*/ 110618 h 136046"/>
                <a:gd name="connsiteX20" fmla="*/ 48541 w 71042"/>
                <a:gd name="connsiteY20" fmla="*/ 104693 h 136046"/>
                <a:gd name="connsiteX21" fmla="*/ 48541 w 71042"/>
                <a:gd name="connsiteY21" fmla="*/ 42784 h 136046"/>
                <a:gd name="connsiteX22" fmla="*/ 66463 w 71042"/>
                <a:gd name="connsiteY22" fmla="*/ 42784 h 136046"/>
                <a:gd name="connsiteX23" fmla="*/ 69250 w 71042"/>
                <a:gd name="connsiteY23" fmla="*/ 41606 h 136046"/>
                <a:gd name="connsiteX24" fmla="*/ 70445 w 71042"/>
                <a:gd name="connsiteY24" fmla="*/ 38845 h 136046"/>
                <a:gd name="connsiteX25" fmla="*/ 70445 w 71042"/>
                <a:gd name="connsiteY25" fmla="*/ 27212 h 136046"/>
                <a:gd name="connsiteX26" fmla="*/ 69250 w 71042"/>
                <a:gd name="connsiteY26" fmla="*/ 24451 h 136046"/>
                <a:gd name="connsiteX27" fmla="*/ 66463 w 71042"/>
                <a:gd name="connsiteY27" fmla="*/ 23273 h 136046"/>
                <a:gd name="connsiteX28" fmla="*/ 48541 w 71042"/>
                <a:gd name="connsiteY28" fmla="*/ 23273 h 136046"/>
                <a:gd name="connsiteX29" fmla="*/ 48541 w 71042"/>
                <a:gd name="connsiteY29" fmla="*/ 2955 h 136046"/>
                <a:gd name="connsiteX30" fmla="*/ 45413 w 71042"/>
                <a:gd name="connsiteY30" fmla="*/ 0 h 136046"/>
                <a:gd name="connsiteX31" fmla="*/ 44629 w 71042"/>
                <a:gd name="connsiteY31" fmla="*/ 0 h 136046"/>
                <a:gd name="connsiteX32" fmla="*/ 26405 w 71042"/>
                <a:gd name="connsiteY32" fmla="*/ 3156 h 136046"/>
                <a:gd name="connsiteX33" fmla="*/ 23665 w 71042"/>
                <a:gd name="connsiteY33" fmla="*/ 4536 h 136046"/>
                <a:gd name="connsiteX34" fmla="*/ 22493 w 71042"/>
                <a:gd name="connsiteY34" fmla="*/ 7096 h 136046"/>
                <a:gd name="connsiteX35" fmla="*/ 22493 w 71042"/>
                <a:gd name="connsiteY35" fmla="*/ 23273 h 136046"/>
                <a:gd name="connsiteX36" fmla="*/ 3942 w 71042"/>
                <a:gd name="connsiteY36" fmla="*/ 23273 h 136046"/>
                <a:gd name="connsiteX37" fmla="*/ 1179 w 71042"/>
                <a:gd name="connsiteY37" fmla="*/ 24451 h 13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46">
                  <a:moveTo>
                    <a:pt x="1180" y="24451"/>
                  </a:moveTo>
                  <a:cubicBezTo>
                    <a:pt x="388" y="25234"/>
                    <a:pt x="0" y="26157"/>
                    <a:pt x="0" y="27212"/>
                  </a:cubicBezTo>
                  <a:lnTo>
                    <a:pt x="0" y="36084"/>
                  </a:lnTo>
                  <a:cubicBezTo>
                    <a:pt x="0" y="37138"/>
                    <a:pt x="388" y="37991"/>
                    <a:pt x="1180" y="38651"/>
                  </a:cubicBezTo>
                  <a:cubicBezTo>
                    <a:pt x="1971" y="39310"/>
                    <a:pt x="2887" y="39767"/>
                    <a:pt x="3943" y="40024"/>
                  </a:cubicBezTo>
                  <a:lnTo>
                    <a:pt x="22493" y="42784"/>
                  </a:lnTo>
                  <a:lnTo>
                    <a:pt x="22493" y="104693"/>
                  </a:lnTo>
                  <a:cubicBezTo>
                    <a:pt x="22493" y="111277"/>
                    <a:pt x="23083" y="116628"/>
                    <a:pt x="24271" y="120769"/>
                  </a:cubicBezTo>
                  <a:cubicBezTo>
                    <a:pt x="25451" y="124910"/>
                    <a:pt x="27290" y="128098"/>
                    <a:pt x="29790" y="130331"/>
                  </a:cubicBezTo>
                  <a:cubicBezTo>
                    <a:pt x="32289" y="132565"/>
                    <a:pt x="35549" y="134077"/>
                    <a:pt x="39562" y="134868"/>
                  </a:cubicBezTo>
                  <a:cubicBezTo>
                    <a:pt x="43575" y="135651"/>
                    <a:pt x="48348" y="136047"/>
                    <a:pt x="53874" y="136047"/>
                  </a:cubicBezTo>
                  <a:cubicBezTo>
                    <a:pt x="56102" y="136047"/>
                    <a:pt x="58306" y="135915"/>
                    <a:pt x="60479" y="135651"/>
                  </a:cubicBezTo>
                  <a:cubicBezTo>
                    <a:pt x="62652" y="135387"/>
                    <a:pt x="64919" y="135062"/>
                    <a:pt x="67286" y="134666"/>
                  </a:cubicBezTo>
                  <a:cubicBezTo>
                    <a:pt x="69785" y="134279"/>
                    <a:pt x="71043" y="133092"/>
                    <a:pt x="71043" y="131115"/>
                  </a:cubicBezTo>
                  <a:lnTo>
                    <a:pt x="71043" y="118699"/>
                  </a:lnTo>
                  <a:cubicBezTo>
                    <a:pt x="71043" y="116721"/>
                    <a:pt x="69638" y="115744"/>
                    <a:pt x="66859" y="115744"/>
                  </a:cubicBezTo>
                  <a:lnTo>
                    <a:pt x="56303" y="115744"/>
                  </a:lnTo>
                  <a:cubicBezTo>
                    <a:pt x="54448" y="115744"/>
                    <a:pt x="53020" y="115643"/>
                    <a:pt x="52027" y="115442"/>
                  </a:cubicBezTo>
                  <a:cubicBezTo>
                    <a:pt x="51033" y="115248"/>
                    <a:pt x="50265" y="114751"/>
                    <a:pt x="49737" y="113961"/>
                  </a:cubicBezTo>
                  <a:cubicBezTo>
                    <a:pt x="49201" y="113177"/>
                    <a:pt x="48868" y="112061"/>
                    <a:pt x="48735" y="110618"/>
                  </a:cubicBezTo>
                  <a:cubicBezTo>
                    <a:pt x="48604" y="109168"/>
                    <a:pt x="48541" y="107198"/>
                    <a:pt x="48541" y="104693"/>
                  </a:cubicBezTo>
                  <a:lnTo>
                    <a:pt x="48541" y="42784"/>
                  </a:lnTo>
                  <a:lnTo>
                    <a:pt x="66463" y="42784"/>
                  </a:lnTo>
                  <a:cubicBezTo>
                    <a:pt x="67519" y="42784"/>
                    <a:pt x="68450" y="42397"/>
                    <a:pt x="69250" y="41606"/>
                  </a:cubicBezTo>
                  <a:cubicBezTo>
                    <a:pt x="70042" y="40815"/>
                    <a:pt x="70445" y="39900"/>
                    <a:pt x="70445" y="38845"/>
                  </a:cubicBezTo>
                  <a:lnTo>
                    <a:pt x="70445" y="27212"/>
                  </a:lnTo>
                  <a:cubicBezTo>
                    <a:pt x="70445" y="26157"/>
                    <a:pt x="70042" y="25235"/>
                    <a:pt x="69250" y="24451"/>
                  </a:cubicBezTo>
                  <a:cubicBezTo>
                    <a:pt x="68450" y="23660"/>
                    <a:pt x="67519" y="23273"/>
                    <a:pt x="66463" y="23273"/>
                  </a:cubicBezTo>
                  <a:lnTo>
                    <a:pt x="48541" y="23273"/>
                  </a:lnTo>
                  <a:lnTo>
                    <a:pt x="48541" y="2955"/>
                  </a:lnTo>
                  <a:cubicBezTo>
                    <a:pt x="48541" y="985"/>
                    <a:pt x="47494" y="0"/>
                    <a:pt x="45413" y="0"/>
                  </a:cubicBezTo>
                  <a:lnTo>
                    <a:pt x="44629" y="0"/>
                  </a:lnTo>
                  <a:lnTo>
                    <a:pt x="26405" y="3156"/>
                  </a:lnTo>
                  <a:cubicBezTo>
                    <a:pt x="25365" y="3420"/>
                    <a:pt x="24449" y="3877"/>
                    <a:pt x="23665" y="4536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73"/>
                  </a:lnTo>
                  <a:lnTo>
                    <a:pt x="3942" y="23273"/>
                  </a:lnTo>
                  <a:cubicBezTo>
                    <a:pt x="2887" y="23273"/>
                    <a:pt x="1971" y="23660"/>
                    <a:pt x="1179" y="2445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2" name="Freeform 219">
              <a:extLst>
                <a:ext uri="{FF2B5EF4-FFF2-40B4-BE49-F238E27FC236}">
                  <a16:creationId xmlns:a16="http://schemas.microsoft.com/office/drawing/2014/main" id="{3661BEED-6998-36CE-DB69-AFF0B4628BA9}"/>
                </a:ext>
              </a:extLst>
            </p:cNvPr>
            <p:cNvSpPr/>
            <p:nvPr/>
          </p:nvSpPr>
          <p:spPr>
            <a:xfrm>
              <a:off x="10285380" y="1233068"/>
              <a:ext cx="94125" cy="114161"/>
            </a:xfrm>
            <a:custGeom>
              <a:avLst/>
              <a:gdLst>
                <a:gd name="connsiteX0" fmla="*/ 16375 w 94125"/>
                <a:gd name="connsiteY0" fmla="*/ 104011 h 114161"/>
                <a:gd name="connsiteX1" fmla="*/ 31868 w 94125"/>
                <a:gd name="connsiteY1" fmla="*/ 111898 h 114161"/>
                <a:gd name="connsiteX2" fmla="*/ 47756 w 94125"/>
                <a:gd name="connsiteY2" fmla="*/ 114162 h 114161"/>
                <a:gd name="connsiteX3" fmla="*/ 59492 w 94125"/>
                <a:gd name="connsiteY3" fmla="*/ 113968 h 114161"/>
                <a:gd name="connsiteX4" fmla="*/ 68767 w 94125"/>
                <a:gd name="connsiteY4" fmla="*/ 113379 h 114161"/>
                <a:gd name="connsiteX5" fmla="*/ 77158 w 94125"/>
                <a:gd name="connsiteY5" fmla="*/ 112394 h 114161"/>
                <a:gd name="connsiteX6" fmla="*/ 86037 w 94125"/>
                <a:gd name="connsiteY6" fmla="*/ 110812 h 114161"/>
                <a:gd name="connsiteX7" fmla="*/ 89491 w 94125"/>
                <a:gd name="connsiteY7" fmla="*/ 109238 h 114161"/>
                <a:gd name="connsiteX8" fmla="*/ 90182 w 94125"/>
                <a:gd name="connsiteY8" fmla="*/ 105686 h 114161"/>
                <a:gd name="connsiteX9" fmla="*/ 90182 w 94125"/>
                <a:gd name="connsiteY9" fmla="*/ 92673 h 114161"/>
                <a:gd name="connsiteX10" fmla="*/ 89196 w 94125"/>
                <a:gd name="connsiteY10" fmla="*/ 90409 h 114161"/>
                <a:gd name="connsiteX11" fmla="*/ 86627 w 94125"/>
                <a:gd name="connsiteY11" fmla="*/ 89718 h 114161"/>
                <a:gd name="connsiteX12" fmla="*/ 86038 w 94125"/>
                <a:gd name="connsiteY12" fmla="*/ 89718 h 114161"/>
                <a:gd name="connsiteX13" fmla="*/ 70150 w 94125"/>
                <a:gd name="connsiteY13" fmla="*/ 90998 h 114161"/>
                <a:gd name="connsiteX14" fmla="*/ 49728 w 94125"/>
                <a:gd name="connsiteY14" fmla="*/ 91688 h 114161"/>
                <a:gd name="connsiteX15" fmla="*/ 37985 w 94125"/>
                <a:gd name="connsiteY15" fmla="*/ 89416 h 114161"/>
                <a:gd name="connsiteX16" fmla="*/ 30681 w 94125"/>
                <a:gd name="connsiteY16" fmla="*/ 83506 h 114161"/>
                <a:gd name="connsiteX17" fmla="*/ 27033 w 94125"/>
                <a:gd name="connsiteY17" fmla="*/ 75418 h 114161"/>
                <a:gd name="connsiteX18" fmla="*/ 26048 w 94125"/>
                <a:gd name="connsiteY18" fmla="*/ 66647 h 114161"/>
                <a:gd name="connsiteX19" fmla="*/ 26048 w 94125"/>
                <a:gd name="connsiteY19" fmla="*/ 66057 h 114161"/>
                <a:gd name="connsiteX20" fmla="*/ 90199 w 94125"/>
                <a:gd name="connsiteY20" fmla="*/ 66057 h 114161"/>
                <a:gd name="connsiteX21" fmla="*/ 94126 w 94125"/>
                <a:gd name="connsiteY21" fmla="*/ 61125 h 114161"/>
                <a:gd name="connsiteX22" fmla="*/ 94126 w 94125"/>
                <a:gd name="connsiteY22" fmla="*/ 50082 h 114161"/>
                <a:gd name="connsiteX23" fmla="*/ 91076 w 94125"/>
                <a:gd name="connsiteY23" fmla="*/ 29880 h 114161"/>
                <a:gd name="connsiteX24" fmla="*/ 82119 w 94125"/>
                <a:gd name="connsiteY24" fmla="*/ 13998 h 114161"/>
                <a:gd name="connsiteX25" fmla="*/ 67442 w 94125"/>
                <a:gd name="connsiteY25" fmla="*/ 3652 h 114161"/>
                <a:gd name="connsiteX26" fmla="*/ 47261 w 94125"/>
                <a:gd name="connsiteY26" fmla="*/ 0 h 114161"/>
                <a:gd name="connsiteX27" fmla="*/ 27174 w 94125"/>
                <a:gd name="connsiteY27" fmla="*/ 3552 h 114161"/>
                <a:gd name="connsiteX28" fmla="*/ 12310 w 94125"/>
                <a:gd name="connsiteY28" fmla="*/ 13610 h 114161"/>
                <a:gd name="connsiteX29" fmla="*/ 3151 w 94125"/>
                <a:gd name="connsiteY29" fmla="*/ 29384 h 114161"/>
                <a:gd name="connsiteX30" fmla="*/ 0 w 94125"/>
                <a:gd name="connsiteY30" fmla="*/ 50082 h 114161"/>
                <a:gd name="connsiteX31" fmla="*/ 0 w 94125"/>
                <a:gd name="connsiteY31" fmla="*/ 64677 h 114161"/>
                <a:gd name="connsiteX32" fmla="*/ 4634 w 94125"/>
                <a:gd name="connsiteY32" fmla="*/ 88826 h 114161"/>
                <a:gd name="connsiteX33" fmla="*/ 16377 w 94125"/>
                <a:gd name="connsiteY33" fmla="*/ 104011 h 114161"/>
                <a:gd name="connsiteX34" fmla="*/ 26243 w 94125"/>
                <a:gd name="connsiteY34" fmla="*/ 46731 h 114161"/>
                <a:gd name="connsiteX35" fmla="*/ 32165 w 94125"/>
                <a:gd name="connsiteY35" fmla="*/ 28693 h 114161"/>
                <a:gd name="connsiteX36" fmla="*/ 47355 w 94125"/>
                <a:gd name="connsiteY36" fmla="*/ 22482 h 114161"/>
                <a:gd name="connsiteX37" fmla="*/ 62358 w 94125"/>
                <a:gd name="connsiteY37" fmla="*/ 28786 h 114161"/>
                <a:gd name="connsiteX38" fmla="*/ 68078 w 94125"/>
                <a:gd name="connsiteY38" fmla="*/ 46731 h 114161"/>
                <a:gd name="connsiteX39" fmla="*/ 68078 w 94125"/>
                <a:gd name="connsiteY39" fmla="*/ 47523 h 114161"/>
                <a:gd name="connsiteX40" fmla="*/ 26243 w 94125"/>
                <a:gd name="connsiteY40" fmla="*/ 47523 h 114161"/>
                <a:gd name="connsiteX41" fmla="*/ 26243 w 94125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5" h="114161">
                  <a:moveTo>
                    <a:pt x="16375" y="104011"/>
                  </a:moveTo>
                  <a:cubicBezTo>
                    <a:pt x="21110" y="107756"/>
                    <a:pt x="26272" y="110385"/>
                    <a:pt x="31868" y="111898"/>
                  </a:cubicBezTo>
                  <a:cubicBezTo>
                    <a:pt x="37456" y="113410"/>
                    <a:pt x="42749" y="114162"/>
                    <a:pt x="47756" y="114162"/>
                  </a:cubicBezTo>
                  <a:cubicBezTo>
                    <a:pt x="52219" y="114162"/>
                    <a:pt x="56139" y="114100"/>
                    <a:pt x="59492" y="113968"/>
                  </a:cubicBezTo>
                  <a:cubicBezTo>
                    <a:pt x="62844" y="113836"/>
                    <a:pt x="65934" y="113642"/>
                    <a:pt x="68767" y="113379"/>
                  </a:cubicBezTo>
                  <a:cubicBezTo>
                    <a:pt x="71600" y="113115"/>
                    <a:pt x="74394" y="112790"/>
                    <a:pt x="77158" y="112394"/>
                  </a:cubicBezTo>
                  <a:cubicBezTo>
                    <a:pt x="79920" y="111999"/>
                    <a:pt x="82878" y="111471"/>
                    <a:pt x="86037" y="110812"/>
                  </a:cubicBezTo>
                  <a:cubicBezTo>
                    <a:pt x="87877" y="110548"/>
                    <a:pt x="89026" y="110029"/>
                    <a:pt x="89491" y="109238"/>
                  </a:cubicBezTo>
                  <a:cubicBezTo>
                    <a:pt x="89949" y="108447"/>
                    <a:pt x="90182" y="107268"/>
                    <a:pt x="90182" y="105686"/>
                  </a:cubicBezTo>
                  <a:lnTo>
                    <a:pt x="90182" y="92673"/>
                  </a:lnTo>
                  <a:cubicBezTo>
                    <a:pt x="90182" y="91626"/>
                    <a:pt x="89848" y="90874"/>
                    <a:pt x="89196" y="90409"/>
                  </a:cubicBezTo>
                  <a:cubicBezTo>
                    <a:pt x="88536" y="89951"/>
                    <a:pt x="87683" y="89718"/>
                    <a:pt x="86627" y="89718"/>
                  </a:cubicBezTo>
                  <a:lnTo>
                    <a:pt x="86038" y="89718"/>
                  </a:lnTo>
                  <a:cubicBezTo>
                    <a:pt x="81823" y="90114"/>
                    <a:pt x="76529" y="90540"/>
                    <a:pt x="70150" y="90998"/>
                  </a:cubicBezTo>
                  <a:cubicBezTo>
                    <a:pt x="63769" y="91463"/>
                    <a:pt x="56962" y="91688"/>
                    <a:pt x="49728" y="91688"/>
                  </a:cubicBezTo>
                  <a:cubicBezTo>
                    <a:pt x="44986" y="91688"/>
                    <a:pt x="41074" y="90936"/>
                    <a:pt x="37985" y="89416"/>
                  </a:cubicBezTo>
                  <a:cubicBezTo>
                    <a:pt x="34896" y="87911"/>
                    <a:pt x="32459" y="85942"/>
                    <a:pt x="30681" y="83506"/>
                  </a:cubicBezTo>
                  <a:cubicBezTo>
                    <a:pt x="28904" y="81079"/>
                    <a:pt x="27693" y="78380"/>
                    <a:pt x="27033" y="75418"/>
                  </a:cubicBezTo>
                  <a:cubicBezTo>
                    <a:pt x="26373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4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09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68" y="9539"/>
                    <a:pt x="73279" y="6087"/>
                    <a:pt x="67442" y="3652"/>
                  </a:cubicBezTo>
                  <a:cubicBezTo>
                    <a:pt x="61597" y="1217"/>
                    <a:pt x="54876" y="0"/>
                    <a:pt x="47261" y="0"/>
                  </a:cubicBezTo>
                  <a:cubicBezTo>
                    <a:pt x="39771" y="0"/>
                    <a:pt x="33081" y="1186"/>
                    <a:pt x="27174" y="3552"/>
                  </a:cubicBezTo>
                  <a:cubicBezTo>
                    <a:pt x="21259" y="5917"/>
                    <a:pt x="16308" y="9267"/>
                    <a:pt x="12310" y="13610"/>
                  </a:cubicBezTo>
                  <a:cubicBezTo>
                    <a:pt x="8298" y="17945"/>
                    <a:pt x="5247" y="23203"/>
                    <a:pt x="3151" y="29384"/>
                  </a:cubicBezTo>
                  <a:cubicBezTo>
                    <a:pt x="1040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37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moveTo>
                    <a:pt x="26243" y="46731"/>
                  </a:moveTo>
                  <a:cubicBezTo>
                    <a:pt x="26243" y="38845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55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3" name="Freeform 220">
              <a:extLst>
                <a:ext uri="{FF2B5EF4-FFF2-40B4-BE49-F238E27FC236}">
                  <a16:creationId xmlns:a16="http://schemas.microsoft.com/office/drawing/2014/main" id="{B0C1ABEE-0AD5-B3A7-9213-DA3F0D8C9B86}"/>
                </a:ext>
              </a:extLst>
            </p:cNvPr>
            <p:cNvSpPr/>
            <p:nvPr/>
          </p:nvSpPr>
          <p:spPr>
            <a:xfrm>
              <a:off x="10402006" y="1233068"/>
              <a:ext cx="57218" cy="112588"/>
            </a:xfrm>
            <a:custGeom>
              <a:avLst/>
              <a:gdLst>
                <a:gd name="connsiteX0" fmla="*/ 24860 w 57218"/>
                <a:gd name="connsiteY0" fmla="*/ 111309 h 112588"/>
                <a:gd name="connsiteX1" fmla="*/ 26040 w 57218"/>
                <a:gd name="connsiteY1" fmla="*/ 108447 h 112588"/>
                <a:gd name="connsiteX2" fmla="*/ 26040 w 57218"/>
                <a:gd name="connsiteY2" fmla="*/ 29182 h 112588"/>
                <a:gd name="connsiteX3" fmla="*/ 38777 w 57218"/>
                <a:gd name="connsiteY3" fmla="*/ 23956 h 112588"/>
                <a:gd name="connsiteX4" fmla="*/ 53276 w 57218"/>
                <a:gd name="connsiteY4" fmla="*/ 22087 h 112588"/>
                <a:gd name="connsiteX5" fmla="*/ 56039 w 57218"/>
                <a:gd name="connsiteY5" fmla="*/ 20900 h 112588"/>
                <a:gd name="connsiteX6" fmla="*/ 57219 w 57218"/>
                <a:gd name="connsiteY6" fmla="*/ 18139 h 112588"/>
                <a:gd name="connsiteX7" fmla="*/ 57219 w 57218"/>
                <a:gd name="connsiteY7" fmla="*/ 3947 h 112588"/>
                <a:gd name="connsiteX8" fmla="*/ 56039 w 57218"/>
                <a:gd name="connsiteY8" fmla="*/ 1179 h 112588"/>
                <a:gd name="connsiteX9" fmla="*/ 53276 w 57218"/>
                <a:gd name="connsiteY9" fmla="*/ 0 h 112588"/>
                <a:gd name="connsiteX10" fmla="*/ 39864 w 57218"/>
                <a:gd name="connsiteY10" fmla="*/ 1869 h 112588"/>
                <a:gd name="connsiteX11" fmla="*/ 25062 w 57218"/>
                <a:gd name="connsiteY11" fmla="*/ 9469 h 112588"/>
                <a:gd name="connsiteX12" fmla="*/ 25062 w 57218"/>
                <a:gd name="connsiteY12" fmla="*/ 5328 h 112588"/>
                <a:gd name="connsiteX13" fmla="*/ 23875 w 57218"/>
                <a:gd name="connsiteY13" fmla="*/ 2567 h 112588"/>
                <a:gd name="connsiteX14" fmla="*/ 21112 w 57218"/>
                <a:gd name="connsiteY14" fmla="*/ 1388 h 112588"/>
                <a:gd name="connsiteX15" fmla="*/ 3943 w 57218"/>
                <a:gd name="connsiteY15" fmla="*/ 1388 h 112588"/>
                <a:gd name="connsiteX16" fmla="*/ 1180 w 57218"/>
                <a:gd name="connsiteY16" fmla="*/ 2567 h 112588"/>
                <a:gd name="connsiteX17" fmla="*/ 0 w 57218"/>
                <a:gd name="connsiteY17" fmla="*/ 5328 h 112588"/>
                <a:gd name="connsiteX18" fmla="*/ 0 w 57218"/>
                <a:gd name="connsiteY18" fmla="*/ 108447 h 112588"/>
                <a:gd name="connsiteX19" fmla="*/ 1180 w 57218"/>
                <a:gd name="connsiteY19" fmla="*/ 111309 h 112588"/>
                <a:gd name="connsiteX20" fmla="*/ 3943 w 57218"/>
                <a:gd name="connsiteY20" fmla="*/ 112589 h 112588"/>
                <a:gd name="connsiteX21" fmla="*/ 22097 w 57218"/>
                <a:gd name="connsiteY21" fmla="*/ 112589 h 112588"/>
                <a:gd name="connsiteX22" fmla="*/ 24861 w 57218"/>
                <a:gd name="connsiteY22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18" h="112588">
                  <a:moveTo>
                    <a:pt x="24860" y="111309"/>
                  </a:moveTo>
                  <a:cubicBezTo>
                    <a:pt x="25644" y="110448"/>
                    <a:pt x="26040" y="109502"/>
                    <a:pt x="26040" y="108447"/>
                  </a:cubicBezTo>
                  <a:lnTo>
                    <a:pt x="26040" y="29182"/>
                  </a:lnTo>
                  <a:cubicBezTo>
                    <a:pt x="30254" y="26949"/>
                    <a:pt x="34500" y="25212"/>
                    <a:pt x="38777" y="23956"/>
                  </a:cubicBezTo>
                  <a:cubicBezTo>
                    <a:pt x="43046" y="22715"/>
                    <a:pt x="47881" y="22087"/>
                    <a:pt x="53276" y="22087"/>
                  </a:cubicBezTo>
                  <a:cubicBezTo>
                    <a:pt x="54332" y="22087"/>
                    <a:pt x="55255" y="21691"/>
                    <a:pt x="56039" y="20900"/>
                  </a:cubicBezTo>
                  <a:cubicBezTo>
                    <a:pt x="56831" y="20117"/>
                    <a:pt x="57219" y="19202"/>
                    <a:pt x="57219" y="18139"/>
                  </a:cubicBezTo>
                  <a:lnTo>
                    <a:pt x="57219" y="3947"/>
                  </a:lnTo>
                  <a:cubicBezTo>
                    <a:pt x="57219" y="2893"/>
                    <a:pt x="56831" y="1970"/>
                    <a:pt x="56039" y="1179"/>
                  </a:cubicBezTo>
                  <a:cubicBezTo>
                    <a:pt x="55255" y="395"/>
                    <a:pt x="54331" y="0"/>
                    <a:pt x="53276" y="0"/>
                  </a:cubicBezTo>
                  <a:cubicBezTo>
                    <a:pt x="49325" y="0"/>
                    <a:pt x="44855" y="628"/>
                    <a:pt x="39864" y="1869"/>
                  </a:cubicBezTo>
                  <a:cubicBezTo>
                    <a:pt x="34865" y="3125"/>
                    <a:pt x="29921" y="5653"/>
                    <a:pt x="25062" y="9469"/>
                  </a:cubicBezTo>
                  <a:lnTo>
                    <a:pt x="25062" y="5328"/>
                  </a:lnTo>
                  <a:cubicBezTo>
                    <a:pt x="25062" y="4274"/>
                    <a:pt x="24659" y="3350"/>
                    <a:pt x="23875" y="2567"/>
                  </a:cubicBezTo>
                  <a:cubicBezTo>
                    <a:pt x="23083" y="1776"/>
                    <a:pt x="22160" y="1388"/>
                    <a:pt x="21112" y="1388"/>
                  </a:cubicBezTo>
                  <a:lnTo>
                    <a:pt x="3943" y="1388"/>
                  </a:lnTo>
                  <a:cubicBezTo>
                    <a:pt x="2887" y="1388"/>
                    <a:pt x="1971" y="1776"/>
                    <a:pt x="1180" y="2567"/>
                  </a:cubicBezTo>
                  <a:cubicBezTo>
                    <a:pt x="388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88" y="110448"/>
                    <a:pt x="1180" y="111309"/>
                  </a:cubicBezTo>
                  <a:cubicBezTo>
                    <a:pt x="1971" y="112162"/>
                    <a:pt x="2887" y="112589"/>
                    <a:pt x="3943" y="112589"/>
                  </a:cubicBezTo>
                  <a:lnTo>
                    <a:pt x="22097" y="112589"/>
                  </a:lnTo>
                  <a:cubicBezTo>
                    <a:pt x="23153" y="112589"/>
                    <a:pt x="24077" y="112162"/>
                    <a:pt x="24861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28" name="Freeform 221">
              <a:extLst>
                <a:ext uri="{FF2B5EF4-FFF2-40B4-BE49-F238E27FC236}">
                  <a16:creationId xmlns:a16="http://schemas.microsoft.com/office/drawing/2014/main" id="{AD0F8B20-D8E4-4C34-41C5-2DC7B51FBDAF}"/>
                </a:ext>
              </a:extLst>
            </p:cNvPr>
            <p:cNvSpPr/>
            <p:nvPr/>
          </p:nvSpPr>
          <p:spPr>
            <a:xfrm>
              <a:off x="9794383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29" name="Freeform 222">
              <a:extLst>
                <a:ext uri="{FF2B5EF4-FFF2-40B4-BE49-F238E27FC236}">
                  <a16:creationId xmlns:a16="http://schemas.microsoft.com/office/drawing/2014/main" id="{944204F3-D9D4-4E24-17F9-01EE2E09248C}"/>
                </a:ext>
              </a:extLst>
            </p:cNvPr>
            <p:cNvSpPr/>
            <p:nvPr/>
          </p:nvSpPr>
          <p:spPr>
            <a:xfrm>
              <a:off x="10002576" y="708581"/>
              <a:ext cx="142070" cy="196971"/>
            </a:xfrm>
            <a:custGeom>
              <a:avLst/>
              <a:gdLst>
                <a:gd name="connsiteX0" fmla="*/ 45778 w 142070"/>
                <a:gd name="connsiteY0" fmla="*/ 150046 h 196971"/>
                <a:gd name="connsiteX1" fmla="*/ 60184 w 142070"/>
                <a:gd name="connsiteY1" fmla="*/ 150046 h 196971"/>
                <a:gd name="connsiteX2" fmla="*/ 60184 w 142070"/>
                <a:gd name="connsiteY2" fmla="*/ 155963 h 196971"/>
                <a:gd name="connsiteX3" fmla="*/ 58213 w 142070"/>
                <a:gd name="connsiteY3" fmla="*/ 165230 h 196971"/>
                <a:gd name="connsiteX4" fmla="*/ 52190 w 142070"/>
                <a:gd name="connsiteY4" fmla="*/ 170845 h 196971"/>
                <a:gd name="connsiteX5" fmla="*/ 42324 w 142070"/>
                <a:gd name="connsiteY5" fmla="*/ 173714 h 196971"/>
                <a:gd name="connsiteX6" fmla="*/ 28811 w 142070"/>
                <a:gd name="connsiteY6" fmla="*/ 174497 h 196971"/>
                <a:gd name="connsiteX7" fmla="*/ 10851 w 142070"/>
                <a:gd name="connsiteY7" fmla="*/ 174497 h 196971"/>
                <a:gd name="connsiteX8" fmla="*/ 7296 w 142070"/>
                <a:gd name="connsiteY8" fmla="*/ 177848 h 196971"/>
                <a:gd name="connsiteX9" fmla="*/ 7296 w 142070"/>
                <a:gd name="connsiteY9" fmla="*/ 192241 h 196971"/>
                <a:gd name="connsiteX10" fmla="*/ 7894 w 142070"/>
                <a:gd name="connsiteY10" fmla="*/ 194699 h 196971"/>
                <a:gd name="connsiteX11" fmla="*/ 10455 w 142070"/>
                <a:gd name="connsiteY11" fmla="*/ 195987 h 196971"/>
                <a:gd name="connsiteX12" fmla="*/ 14793 w 142070"/>
                <a:gd name="connsiteY12" fmla="*/ 196475 h 196971"/>
                <a:gd name="connsiteX13" fmla="*/ 21701 w 142070"/>
                <a:gd name="connsiteY13" fmla="*/ 196778 h 196971"/>
                <a:gd name="connsiteX14" fmla="*/ 28904 w 142070"/>
                <a:gd name="connsiteY14" fmla="*/ 196972 h 196971"/>
                <a:gd name="connsiteX15" fmla="*/ 34136 w 142070"/>
                <a:gd name="connsiteY15" fmla="*/ 196972 h 196971"/>
                <a:gd name="connsiteX16" fmla="*/ 53082 w 142070"/>
                <a:gd name="connsiteY16" fmla="*/ 195196 h 196971"/>
                <a:gd name="connsiteX17" fmla="*/ 68668 w 142070"/>
                <a:gd name="connsiteY17" fmla="*/ 188992 h 196971"/>
                <a:gd name="connsiteX18" fmla="*/ 79619 w 142070"/>
                <a:gd name="connsiteY18" fmla="*/ 176770 h 196971"/>
                <a:gd name="connsiteX19" fmla="*/ 84851 w 142070"/>
                <a:gd name="connsiteY19" fmla="*/ 156754 h 196971"/>
                <a:gd name="connsiteX20" fmla="*/ 84851 w 142070"/>
                <a:gd name="connsiteY20" fmla="*/ 150046 h 196971"/>
                <a:gd name="connsiteX21" fmla="*/ 103983 w 142070"/>
                <a:gd name="connsiteY21" fmla="*/ 150046 h 196971"/>
                <a:gd name="connsiteX22" fmla="*/ 112762 w 142070"/>
                <a:gd name="connsiteY22" fmla="*/ 149945 h 196971"/>
                <a:gd name="connsiteX23" fmla="*/ 122146 w 142070"/>
                <a:gd name="connsiteY23" fmla="*/ 149549 h 196971"/>
                <a:gd name="connsiteX24" fmla="*/ 130528 w 142070"/>
                <a:gd name="connsiteY24" fmla="*/ 148859 h 196971"/>
                <a:gd name="connsiteX25" fmla="*/ 136544 w 142070"/>
                <a:gd name="connsiteY25" fmla="*/ 147874 h 196971"/>
                <a:gd name="connsiteX26" fmla="*/ 139804 w 142070"/>
                <a:gd name="connsiteY26" fmla="*/ 145509 h 196971"/>
                <a:gd name="connsiteX27" fmla="*/ 141085 w 142070"/>
                <a:gd name="connsiteY27" fmla="*/ 142159 h 196971"/>
                <a:gd name="connsiteX28" fmla="*/ 141877 w 142070"/>
                <a:gd name="connsiteY28" fmla="*/ 130425 h 196971"/>
                <a:gd name="connsiteX29" fmla="*/ 142071 w 142070"/>
                <a:gd name="connsiteY29" fmla="*/ 118699 h 196971"/>
                <a:gd name="connsiteX30" fmla="*/ 142071 w 142070"/>
                <a:gd name="connsiteY30" fmla="*/ 4133 h 196971"/>
                <a:gd name="connsiteX31" fmla="*/ 140984 w 142070"/>
                <a:gd name="connsiteY31" fmla="*/ 1179 h 196971"/>
                <a:gd name="connsiteX32" fmla="*/ 138322 w 142070"/>
                <a:gd name="connsiteY32" fmla="*/ 0 h 196971"/>
                <a:gd name="connsiteX33" fmla="*/ 120369 w 142070"/>
                <a:gd name="connsiteY33" fmla="*/ 0 h 196971"/>
                <a:gd name="connsiteX34" fmla="*/ 117606 w 142070"/>
                <a:gd name="connsiteY34" fmla="*/ 1179 h 196971"/>
                <a:gd name="connsiteX35" fmla="*/ 116418 w 142070"/>
                <a:gd name="connsiteY35" fmla="*/ 4133 h 196971"/>
                <a:gd name="connsiteX36" fmla="*/ 116418 w 142070"/>
                <a:gd name="connsiteY36" fmla="*/ 118303 h 196971"/>
                <a:gd name="connsiteX37" fmla="*/ 114936 w 142070"/>
                <a:gd name="connsiteY37" fmla="*/ 123918 h 196971"/>
                <a:gd name="connsiteX38" fmla="*/ 108726 w 142070"/>
                <a:gd name="connsiteY38" fmla="*/ 124810 h 196971"/>
                <a:gd name="connsiteX39" fmla="*/ 85247 w 142070"/>
                <a:gd name="connsiteY39" fmla="*/ 124810 h 196971"/>
                <a:gd name="connsiteX40" fmla="*/ 85247 w 142070"/>
                <a:gd name="connsiteY40" fmla="*/ 61118 h 196971"/>
                <a:gd name="connsiteX41" fmla="*/ 84556 w 142070"/>
                <a:gd name="connsiteY41" fmla="*/ 58853 h 196971"/>
                <a:gd name="connsiteX42" fmla="*/ 81894 w 142070"/>
                <a:gd name="connsiteY42" fmla="*/ 57372 h 196971"/>
                <a:gd name="connsiteX43" fmla="*/ 76367 w 142070"/>
                <a:gd name="connsiteY43" fmla="*/ 55991 h 196971"/>
                <a:gd name="connsiteX44" fmla="*/ 69063 w 142070"/>
                <a:gd name="connsiteY44" fmla="*/ 55006 h 196971"/>
                <a:gd name="connsiteX45" fmla="*/ 60875 w 142070"/>
                <a:gd name="connsiteY45" fmla="*/ 54316 h 196971"/>
                <a:gd name="connsiteX46" fmla="*/ 52880 w 142070"/>
                <a:gd name="connsiteY46" fmla="*/ 54021 h 196971"/>
                <a:gd name="connsiteX47" fmla="*/ 13715 w 142070"/>
                <a:gd name="connsiteY47" fmla="*/ 66739 h 196971"/>
                <a:gd name="connsiteX48" fmla="*/ 0 w 142070"/>
                <a:gd name="connsiteY48" fmla="*/ 102723 h 196971"/>
                <a:gd name="connsiteX49" fmla="*/ 0 w 142070"/>
                <a:gd name="connsiteY49" fmla="*/ 106670 h 196971"/>
                <a:gd name="connsiteX50" fmla="*/ 12131 w 142070"/>
                <a:gd name="connsiteY50" fmla="*/ 139102 h 196971"/>
                <a:gd name="connsiteX51" fmla="*/ 45778 w 142070"/>
                <a:gd name="connsiteY51" fmla="*/ 150044 h 196971"/>
                <a:gd name="connsiteX52" fmla="*/ 24861 w 142070"/>
                <a:gd name="connsiteY52" fmla="*/ 100946 h 196971"/>
                <a:gd name="connsiteX53" fmla="*/ 31078 w 142070"/>
                <a:gd name="connsiteY53" fmla="*/ 83203 h 196971"/>
                <a:gd name="connsiteX54" fmla="*/ 48541 w 142070"/>
                <a:gd name="connsiteY54" fmla="*/ 76890 h 196971"/>
                <a:gd name="connsiteX55" fmla="*/ 60580 w 142070"/>
                <a:gd name="connsiteY55" fmla="*/ 77487 h 196971"/>
                <a:gd name="connsiteX56" fmla="*/ 60580 w 142070"/>
                <a:gd name="connsiteY56" fmla="*/ 125592 h 196971"/>
                <a:gd name="connsiteX57" fmla="*/ 45778 w 142070"/>
                <a:gd name="connsiteY57" fmla="*/ 125592 h 196971"/>
                <a:gd name="connsiteX58" fmla="*/ 29797 w 142070"/>
                <a:gd name="connsiteY58" fmla="*/ 120171 h 196971"/>
                <a:gd name="connsiteX59" fmla="*/ 24861 w 142070"/>
                <a:gd name="connsiteY59" fmla="*/ 103505 h 196971"/>
                <a:gd name="connsiteX60" fmla="*/ 24861 w 142070"/>
                <a:gd name="connsiteY60" fmla="*/ 100946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2070" h="196971">
                  <a:moveTo>
                    <a:pt x="45778" y="150046"/>
                  </a:moveTo>
                  <a:lnTo>
                    <a:pt x="60184" y="150046"/>
                  </a:lnTo>
                  <a:lnTo>
                    <a:pt x="60184" y="155963"/>
                  </a:lnTo>
                  <a:cubicBezTo>
                    <a:pt x="60184" y="159771"/>
                    <a:pt x="59524" y="162857"/>
                    <a:pt x="58213" y="165230"/>
                  </a:cubicBezTo>
                  <a:cubicBezTo>
                    <a:pt x="56893" y="167595"/>
                    <a:pt x="54891" y="169472"/>
                    <a:pt x="52190" y="170845"/>
                  </a:cubicBezTo>
                  <a:cubicBezTo>
                    <a:pt x="49496" y="172225"/>
                    <a:pt x="46205" y="173179"/>
                    <a:pt x="42324" y="173714"/>
                  </a:cubicBezTo>
                  <a:cubicBezTo>
                    <a:pt x="38444" y="174226"/>
                    <a:pt x="33942" y="174497"/>
                    <a:pt x="28811" y="174497"/>
                  </a:cubicBezTo>
                  <a:lnTo>
                    <a:pt x="10851" y="174497"/>
                  </a:lnTo>
                  <a:cubicBezTo>
                    <a:pt x="8484" y="174497"/>
                    <a:pt x="7296" y="175614"/>
                    <a:pt x="7296" y="177848"/>
                  </a:cubicBezTo>
                  <a:lnTo>
                    <a:pt x="7296" y="192241"/>
                  </a:lnTo>
                  <a:cubicBezTo>
                    <a:pt x="7296" y="193288"/>
                    <a:pt x="7498" y="194118"/>
                    <a:pt x="7894" y="194699"/>
                  </a:cubicBezTo>
                  <a:cubicBezTo>
                    <a:pt x="8281" y="195296"/>
                    <a:pt x="9135" y="195723"/>
                    <a:pt x="10455" y="195987"/>
                  </a:cubicBezTo>
                  <a:cubicBezTo>
                    <a:pt x="11247" y="196250"/>
                    <a:pt x="12690" y="196413"/>
                    <a:pt x="14793" y="196475"/>
                  </a:cubicBezTo>
                  <a:cubicBezTo>
                    <a:pt x="16897" y="196545"/>
                    <a:pt x="19202" y="196638"/>
                    <a:pt x="21701" y="196778"/>
                  </a:cubicBezTo>
                  <a:cubicBezTo>
                    <a:pt x="24200" y="196909"/>
                    <a:pt x="26599" y="196972"/>
                    <a:pt x="28904" y="196972"/>
                  </a:cubicBezTo>
                  <a:lnTo>
                    <a:pt x="34136" y="196972"/>
                  </a:lnTo>
                  <a:cubicBezTo>
                    <a:pt x="40850" y="196972"/>
                    <a:pt x="47160" y="196382"/>
                    <a:pt x="53082" y="195196"/>
                  </a:cubicBezTo>
                  <a:cubicBezTo>
                    <a:pt x="58997" y="194017"/>
                    <a:pt x="64197" y="191938"/>
                    <a:pt x="68668" y="188992"/>
                  </a:cubicBezTo>
                  <a:cubicBezTo>
                    <a:pt x="73139" y="186029"/>
                    <a:pt x="76794" y="181950"/>
                    <a:pt x="79619" y="176770"/>
                  </a:cubicBezTo>
                  <a:cubicBezTo>
                    <a:pt x="82452" y="171566"/>
                    <a:pt x="84191" y="164897"/>
                    <a:pt x="84851" y="156754"/>
                  </a:cubicBezTo>
                  <a:lnTo>
                    <a:pt x="84851" y="150046"/>
                  </a:lnTo>
                  <a:lnTo>
                    <a:pt x="103983" y="150046"/>
                  </a:lnTo>
                  <a:cubicBezTo>
                    <a:pt x="106615" y="150046"/>
                    <a:pt x="109541" y="150015"/>
                    <a:pt x="112762" y="149945"/>
                  </a:cubicBezTo>
                  <a:cubicBezTo>
                    <a:pt x="115991" y="149883"/>
                    <a:pt x="119111" y="149751"/>
                    <a:pt x="122146" y="149549"/>
                  </a:cubicBezTo>
                  <a:cubicBezTo>
                    <a:pt x="125165" y="149355"/>
                    <a:pt x="127960" y="149131"/>
                    <a:pt x="130528" y="148859"/>
                  </a:cubicBezTo>
                  <a:cubicBezTo>
                    <a:pt x="133090" y="148603"/>
                    <a:pt x="135100" y="148270"/>
                    <a:pt x="136544" y="147874"/>
                  </a:cubicBezTo>
                  <a:cubicBezTo>
                    <a:pt x="138127" y="147215"/>
                    <a:pt x="139206" y="146432"/>
                    <a:pt x="139804" y="145509"/>
                  </a:cubicBezTo>
                  <a:cubicBezTo>
                    <a:pt x="140394" y="144594"/>
                    <a:pt x="140821" y="143469"/>
                    <a:pt x="141085" y="142159"/>
                  </a:cubicBezTo>
                  <a:cubicBezTo>
                    <a:pt x="141481" y="138607"/>
                    <a:pt x="141745" y="134698"/>
                    <a:pt x="141877" y="130425"/>
                  </a:cubicBezTo>
                  <a:cubicBezTo>
                    <a:pt x="142008" y="126160"/>
                    <a:pt x="142071" y="122243"/>
                    <a:pt x="142071" y="118699"/>
                  </a:cubicBezTo>
                  <a:lnTo>
                    <a:pt x="142071" y="4133"/>
                  </a:lnTo>
                  <a:cubicBezTo>
                    <a:pt x="142071" y="2955"/>
                    <a:pt x="141706" y="1970"/>
                    <a:pt x="140984" y="1179"/>
                  </a:cubicBezTo>
                  <a:cubicBezTo>
                    <a:pt x="140262" y="388"/>
                    <a:pt x="139377" y="0"/>
                    <a:pt x="138322" y="0"/>
                  </a:cubicBezTo>
                  <a:lnTo>
                    <a:pt x="120369" y="0"/>
                  </a:lnTo>
                  <a:cubicBezTo>
                    <a:pt x="119313" y="0"/>
                    <a:pt x="118390" y="388"/>
                    <a:pt x="117606" y="1179"/>
                  </a:cubicBezTo>
                  <a:cubicBezTo>
                    <a:pt x="116814" y="1970"/>
                    <a:pt x="116418" y="2955"/>
                    <a:pt x="116418" y="4133"/>
                  </a:cubicBezTo>
                  <a:lnTo>
                    <a:pt x="116418" y="118303"/>
                  </a:lnTo>
                  <a:cubicBezTo>
                    <a:pt x="116418" y="121452"/>
                    <a:pt x="115922" y="123329"/>
                    <a:pt x="114936" y="123918"/>
                  </a:cubicBezTo>
                  <a:cubicBezTo>
                    <a:pt x="113950" y="124508"/>
                    <a:pt x="111878" y="124810"/>
                    <a:pt x="108726" y="124810"/>
                  </a:cubicBezTo>
                  <a:lnTo>
                    <a:pt x="85247" y="124810"/>
                  </a:lnTo>
                  <a:lnTo>
                    <a:pt x="85247" y="61118"/>
                  </a:lnTo>
                  <a:cubicBezTo>
                    <a:pt x="85247" y="60071"/>
                    <a:pt x="85015" y="59311"/>
                    <a:pt x="84556" y="58853"/>
                  </a:cubicBezTo>
                  <a:cubicBezTo>
                    <a:pt x="84098" y="58395"/>
                    <a:pt x="83206" y="57899"/>
                    <a:pt x="81894" y="57372"/>
                  </a:cubicBezTo>
                  <a:cubicBezTo>
                    <a:pt x="80443" y="56852"/>
                    <a:pt x="78603" y="56387"/>
                    <a:pt x="76367" y="55991"/>
                  </a:cubicBezTo>
                  <a:cubicBezTo>
                    <a:pt x="74132" y="55596"/>
                    <a:pt x="71695" y="55270"/>
                    <a:pt x="69063" y="55006"/>
                  </a:cubicBezTo>
                  <a:cubicBezTo>
                    <a:pt x="66432" y="54743"/>
                    <a:pt x="63700" y="54518"/>
                    <a:pt x="60875" y="54316"/>
                  </a:cubicBezTo>
                  <a:cubicBezTo>
                    <a:pt x="58050" y="54122"/>
                    <a:pt x="55380" y="54021"/>
                    <a:pt x="52880" y="54021"/>
                  </a:cubicBezTo>
                  <a:cubicBezTo>
                    <a:pt x="35913" y="54021"/>
                    <a:pt x="22850" y="58263"/>
                    <a:pt x="13715" y="66739"/>
                  </a:cubicBezTo>
                  <a:cubicBezTo>
                    <a:pt x="4564" y="75215"/>
                    <a:pt x="0" y="87212"/>
                    <a:pt x="0" y="102723"/>
                  </a:cubicBezTo>
                  <a:lnTo>
                    <a:pt x="0" y="106670"/>
                  </a:lnTo>
                  <a:cubicBezTo>
                    <a:pt x="0" y="120994"/>
                    <a:pt x="4036" y="131804"/>
                    <a:pt x="12131" y="139102"/>
                  </a:cubicBezTo>
                  <a:cubicBezTo>
                    <a:pt x="20227" y="146392"/>
                    <a:pt x="31435" y="150044"/>
                    <a:pt x="45778" y="150044"/>
                  </a:cubicBezTo>
                  <a:moveTo>
                    <a:pt x="24861" y="100946"/>
                  </a:moveTo>
                  <a:cubicBezTo>
                    <a:pt x="24861" y="93323"/>
                    <a:pt x="26933" y="87406"/>
                    <a:pt x="31078" y="83203"/>
                  </a:cubicBezTo>
                  <a:cubicBezTo>
                    <a:pt x="35222" y="78999"/>
                    <a:pt x="41044" y="76890"/>
                    <a:pt x="48541" y="76890"/>
                  </a:cubicBezTo>
                  <a:cubicBezTo>
                    <a:pt x="52748" y="76890"/>
                    <a:pt x="56761" y="77084"/>
                    <a:pt x="60580" y="77487"/>
                  </a:cubicBezTo>
                  <a:lnTo>
                    <a:pt x="60580" y="125592"/>
                  </a:lnTo>
                  <a:lnTo>
                    <a:pt x="45778" y="125592"/>
                  </a:lnTo>
                  <a:cubicBezTo>
                    <a:pt x="38412" y="125592"/>
                    <a:pt x="33080" y="123793"/>
                    <a:pt x="29797" y="120171"/>
                  </a:cubicBezTo>
                  <a:cubicBezTo>
                    <a:pt x="26506" y="116557"/>
                    <a:pt x="24861" y="111004"/>
                    <a:pt x="24861" y="103505"/>
                  </a:cubicBezTo>
                  <a:lnTo>
                    <a:pt x="24861" y="10094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0" name="Freeform 223">
              <a:extLst>
                <a:ext uri="{FF2B5EF4-FFF2-40B4-BE49-F238E27FC236}">
                  <a16:creationId xmlns:a16="http://schemas.microsoft.com/office/drawing/2014/main" id="{79A683AC-26AA-8A54-FD28-7338F42C123D}"/>
                </a:ext>
              </a:extLst>
            </p:cNvPr>
            <p:cNvSpPr/>
            <p:nvPr/>
          </p:nvSpPr>
          <p:spPr>
            <a:xfrm>
              <a:off x="10175034" y="708582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10 w 25660"/>
                <a:gd name="connsiteY1" fmla="*/ 150045 h 150045"/>
                <a:gd name="connsiteX2" fmla="*/ 24574 w 25660"/>
                <a:gd name="connsiteY2" fmla="*/ 148758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74 w 25660"/>
                <a:gd name="connsiteY5" fmla="*/ 1179 h 150045"/>
                <a:gd name="connsiteX6" fmla="*/ 21710 w 25660"/>
                <a:gd name="connsiteY6" fmla="*/ 0 h 150045"/>
                <a:gd name="connsiteX7" fmla="*/ 3951 w 25660"/>
                <a:gd name="connsiteY7" fmla="*/ 0 h 150045"/>
                <a:gd name="connsiteX8" fmla="*/ 1094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94 w 25660"/>
                <a:gd name="connsiteY11" fmla="*/ 148758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10" y="150045"/>
                  </a:lnTo>
                  <a:cubicBezTo>
                    <a:pt x="22897" y="150045"/>
                    <a:pt x="23852" y="149619"/>
                    <a:pt x="24574" y="148758"/>
                  </a:cubicBezTo>
                  <a:cubicBezTo>
                    <a:pt x="25288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88" y="1962"/>
                    <a:pt x="24574" y="1179"/>
                  </a:cubicBezTo>
                  <a:cubicBezTo>
                    <a:pt x="23852" y="388"/>
                    <a:pt x="22897" y="0"/>
                    <a:pt x="21710" y="0"/>
                  </a:cubicBezTo>
                  <a:lnTo>
                    <a:pt x="3951" y="0"/>
                  </a:lnTo>
                  <a:cubicBezTo>
                    <a:pt x="2771" y="0"/>
                    <a:pt x="1808" y="388"/>
                    <a:pt x="1094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94" y="148758"/>
                  </a:cubicBezTo>
                  <a:cubicBezTo>
                    <a:pt x="1808" y="149619"/>
                    <a:pt x="2771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1" name="Freeform 224">
              <a:extLst>
                <a:ext uri="{FF2B5EF4-FFF2-40B4-BE49-F238E27FC236}">
                  <a16:creationId xmlns:a16="http://schemas.microsoft.com/office/drawing/2014/main" id="{65CF3C4D-0622-B4D7-BEA0-DB85A668D17A}"/>
                </a:ext>
              </a:extLst>
            </p:cNvPr>
            <p:cNvSpPr/>
            <p:nvPr/>
          </p:nvSpPr>
          <p:spPr>
            <a:xfrm>
              <a:off x="9654273" y="889958"/>
              <a:ext cx="22105" cy="22086"/>
            </a:xfrm>
            <a:custGeom>
              <a:avLst/>
              <a:gdLst>
                <a:gd name="connsiteX0" fmla="*/ 4339 w 22105"/>
                <a:gd name="connsiteY0" fmla="*/ 22087 h 22086"/>
                <a:gd name="connsiteX1" fmla="*/ 17759 w 22105"/>
                <a:gd name="connsiteY1" fmla="*/ 22087 h 22086"/>
                <a:gd name="connsiteX2" fmla="*/ 20716 w 22105"/>
                <a:gd name="connsiteY2" fmla="*/ 20900 h 22086"/>
                <a:gd name="connsiteX3" fmla="*/ 22105 w 22105"/>
                <a:gd name="connsiteY3" fmla="*/ 18139 h 22086"/>
                <a:gd name="connsiteX4" fmla="*/ 22105 w 22105"/>
                <a:gd name="connsiteY4" fmla="*/ 4141 h 22086"/>
                <a:gd name="connsiteX5" fmla="*/ 20716 w 22105"/>
                <a:gd name="connsiteY5" fmla="*/ 1086 h 22086"/>
                <a:gd name="connsiteX6" fmla="*/ 17759 w 22105"/>
                <a:gd name="connsiteY6" fmla="*/ 0 h 22086"/>
                <a:gd name="connsiteX7" fmla="*/ 4339 w 22105"/>
                <a:gd name="connsiteY7" fmla="*/ 0 h 22086"/>
                <a:gd name="connsiteX8" fmla="*/ 1382 w 22105"/>
                <a:gd name="connsiteY8" fmla="*/ 1086 h 22086"/>
                <a:gd name="connsiteX9" fmla="*/ 0 w 22105"/>
                <a:gd name="connsiteY9" fmla="*/ 4141 h 22086"/>
                <a:gd name="connsiteX10" fmla="*/ 0 w 22105"/>
                <a:gd name="connsiteY10" fmla="*/ 18139 h 22086"/>
                <a:gd name="connsiteX11" fmla="*/ 1382 w 22105"/>
                <a:gd name="connsiteY11" fmla="*/ 20900 h 22086"/>
                <a:gd name="connsiteX12" fmla="*/ 433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4339" y="22087"/>
                  </a:moveTo>
                  <a:lnTo>
                    <a:pt x="17759" y="22087"/>
                  </a:lnTo>
                  <a:cubicBezTo>
                    <a:pt x="18814" y="22087"/>
                    <a:pt x="19800" y="21684"/>
                    <a:pt x="20716" y="20900"/>
                  </a:cubicBezTo>
                  <a:cubicBezTo>
                    <a:pt x="21640" y="20109"/>
                    <a:pt x="22105" y="19194"/>
                    <a:pt x="22105" y="18139"/>
                  </a:cubicBezTo>
                  <a:lnTo>
                    <a:pt x="22105" y="4141"/>
                  </a:lnTo>
                  <a:cubicBezTo>
                    <a:pt x="22105" y="2823"/>
                    <a:pt x="21640" y="1807"/>
                    <a:pt x="20716" y="1086"/>
                  </a:cubicBezTo>
                  <a:cubicBezTo>
                    <a:pt x="19800" y="364"/>
                    <a:pt x="18814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4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84"/>
                    <a:pt x="3283" y="22087"/>
                    <a:pt x="4339" y="2208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2" name="Freeform 225">
              <a:extLst>
                <a:ext uri="{FF2B5EF4-FFF2-40B4-BE49-F238E27FC236}">
                  <a16:creationId xmlns:a16="http://schemas.microsoft.com/office/drawing/2014/main" id="{F734C222-92DF-F05A-A6D1-5D1A436DF9A3}"/>
                </a:ext>
              </a:extLst>
            </p:cNvPr>
            <p:cNvSpPr/>
            <p:nvPr/>
          </p:nvSpPr>
          <p:spPr>
            <a:xfrm>
              <a:off x="9591719" y="708583"/>
              <a:ext cx="388558" cy="167771"/>
            </a:xfrm>
            <a:custGeom>
              <a:avLst/>
              <a:gdLst>
                <a:gd name="connsiteX0" fmla="*/ 14699 w 388558"/>
                <a:gd name="connsiteY0" fmla="*/ 151896 h 167771"/>
                <a:gd name="connsiteX1" fmla="*/ 34337 w 388558"/>
                <a:gd name="connsiteY1" fmla="*/ 163731 h 167771"/>
                <a:gd name="connsiteX2" fmla="*/ 63342 w 388558"/>
                <a:gd name="connsiteY2" fmla="*/ 167771 h 167771"/>
                <a:gd name="connsiteX3" fmla="*/ 84361 w 388558"/>
                <a:gd name="connsiteY3" fmla="*/ 166980 h 167771"/>
                <a:gd name="connsiteX4" fmla="*/ 102811 w 388558"/>
                <a:gd name="connsiteY4" fmla="*/ 164809 h 167771"/>
                <a:gd name="connsiteX5" fmla="*/ 107150 w 388558"/>
                <a:gd name="connsiteY5" fmla="*/ 160473 h 167771"/>
                <a:gd name="connsiteX6" fmla="*/ 107942 w 388558"/>
                <a:gd name="connsiteY6" fmla="*/ 112772 h 167771"/>
                <a:gd name="connsiteX7" fmla="*/ 113670 w 388558"/>
                <a:gd name="connsiteY7" fmla="*/ 94734 h 167771"/>
                <a:gd name="connsiteX8" fmla="*/ 130637 w 388558"/>
                <a:gd name="connsiteY8" fmla="*/ 89701 h 167771"/>
                <a:gd name="connsiteX9" fmla="*/ 135372 w 388558"/>
                <a:gd name="connsiteY9" fmla="*/ 89910 h 167771"/>
                <a:gd name="connsiteX10" fmla="*/ 140301 w 388558"/>
                <a:gd name="connsiteY10" fmla="*/ 90492 h 167771"/>
                <a:gd name="connsiteX11" fmla="*/ 140301 w 388558"/>
                <a:gd name="connsiteY11" fmla="*/ 125196 h 167771"/>
                <a:gd name="connsiteX12" fmla="*/ 142086 w 388558"/>
                <a:gd name="connsiteY12" fmla="*/ 137721 h 167771"/>
                <a:gd name="connsiteX13" fmla="*/ 147309 w 388558"/>
                <a:gd name="connsiteY13" fmla="*/ 145305 h 167771"/>
                <a:gd name="connsiteX14" fmla="*/ 155902 w 388558"/>
                <a:gd name="connsiteY14" fmla="*/ 149051 h 167771"/>
                <a:gd name="connsiteX15" fmla="*/ 167932 w 388558"/>
                <a:gd name="connsiteY15" fmla="*/ 150044 h 167771"/>
                <a:gd name="connsiteX16" fmla="*/ 187468 w 388558"/>
                <a:gd name="connsiteY16" fmla="*/ 150044 h 167771"/>
                <a:gd name="connsiteX17" fmla="*/ 194276 w 388558"/>
                <a:gd name="connsiteY17" fmla="*/ 149749 h 167771"/>
                <a:gd name="connsiteX18" fmla="*/ 201580 w 388558"/>
                <a:gd name="connsiteY18" fmla="*/ 148671 h 167771"/>
                <a:gd name="connsiteX19" fmla="*/ 208588 w 388558"/>
                <a:gd name="connsiteY19" fmla="*/ 146593 h 167771"/>
                <a:gd name="connsiteX20" fmla="*/ 214704 w 388558"/>
                <a:gd name="connsiteY20" fmla="*/ 143344 h 167771"/>
                <a:gd name="connsiteX21" fmla="*/ 227527 w 388558"/>
                <a:gd name="connsiteY21" fmla="*/ 148764 h 167771"/>
                <a:gd name="connsiteX22" fmla="*/ 240745 w 388558"/>
                <a:gd name="connsiteY22" fmla="*/ 150044 h 167771"/>
                <a:gd name="connsiteX23" fmla="*/ 342578 w 388558"/>
                <a:gd name="connsiteY23" fmla="*/ 150044 h 167771"/>
                <a:gd name="connsiteX24" fmla="*/ 356782 w 388558"/>
                <a:gd name="connsiteY24" fmla="*/ 149850 h 167771"/>
                <a:gd name="connsiteX25" fmla="*/ 370404 w 388558"/>
                <a:gd name="connsiteY25" fmla="*/ 149548 h 167771"/>
                <a:gd name="connsiteX26" fmla="*/ 379477 w 388558"/>
                <a:gd name="connsiteY26" fmla="*/ 149059 h 167771"/>
                <a:gd name="connsiteX27" fmla="*/ 384018 w 388558"/>
                <a:gd name="connsiteY27" fmla="*/ 146989 h 167771"/>
                <a:gd name="connsiteX28" fmla="*/ 385795 w 388558"/>
                <a:gd name="connsiteY28" fmla="*/ 143344 h 167771"/>
                <a:gd name="connsiteX29" fmla="*/ 387868 w 388558"/>
                <a:gd name="connsiteY29" fmla="*/ 129238 h 167771"/>
                <a:gd name="connsiteX30" fmla="*/ 388558 w 388558"/>
                <a:gd name="connsiteY30" fmla="*/ 114549 h 167771"/>
                <a:gd name="connsiteX31" fmla="*/ 388558 w 388558"/>
                <a:gd name="connsiteY31" fmla="*/ 106469 h 167771"/>
                <a:gd name="connsiteX32" fmla="*/ 384616 w 388558"/>
                <a:gd name="connsiteY32" fmla="*/ 81722 h 167771"/>
                <a:gd name="connsiteX33" fmla="*/ 373462 w 388558"/>
                <a:gd name="connsiteY33" fmla="*/ 65359 h 167771"/>
                <a:gd name="connsiteX34" fmla="*/ 355998 w 388558"/>
                <a:gd name="connsiteY34" fmla="*/ 56387 h 167771"/>
                <a:gd name="connsiteX35" fmla="*/ 333109 w 388558"/>
                <a:gd name="connsiteY35" fmla="*/ 53626 h 167771"/>
                <a:gd name="connsiteX36" fmla="*/ 324423 w 388558"/>
                <a:gd name="connsiteY36" fmla="*/ 53921 h 167771"/>
                <a:gd name="connsiteX37" fmla="*/ 313075 w 388558"/>
                <a:gd name="connsiteY37" fmla="*/ 55301 h 167771"/>
                <a:gd name="connsiteX38" fmla="*/ 300936 w 388558"/>
                <a:gd name="connsiteY38" fmla="*/ 58558 h 167771"/>
                <a:gd name="connsiteX39" fmla="*/ 289690 w 388558"/>
                <a:gd name="connsiteY39" fmla="*/ 64282 h 167771"/>
                <a:gd name="connsiteX40" fmla="*/ 289690 w 388558"/>
                <a:gd name="connsiteY40" fmla="*/ 4133 h 167771"/>
                <a:gd name="connsiteX41" fmla="*/ 288510 w 388558"/>
                <a:gd name="connsiteY41" fmla="*/ 1179 h 167771"/>
                <a:gd name="connsiteX42" fmla="*/ 285739 w 388558"/>
                <a:gd name="connsiteY42" fmla="*/ 0 h 167771"/>
                <a:gd name="connsiteX43" fmla="*/ 267786 w 388558"/>
                <a:gd name="connsiteY43" fmla="*/ 0 h 167771"/>
                <a:gd name="connsiteX44" fmla="*/ 265116 w 388558"/>
                <a:gd name="connsiteY44" fmla="*/ 1179 h 167771"/>
                <a:gd name="connsiteX45" fmla="*/ 264037 w 388558"/>
                <a:gd name="connsiteY45" fmla="*/ 4133 h 167771"/>
                <a:gd name="connsiteX46" fmla="*/ 264037 w 388558"/>
                <a:gd name="connsiteY46" fmla="*/ 124810 h 167771"/>
                <a:gd name="connsiteX47" fmla="*/ 238385 w 388558"/>
                <a:gd name="connsiteY47" fmla="*/ 124810 h 167771"/>
                <a:gd name="connsiteX48" fmla="*/ 235125 w 388558"/>
                <a:gd name="connsiteY48" fmla="*/ 124709 h 167771"/>
                <a:gd name="connsiteX49" fmla="*/ 231275 w 388558"/>
                <a:gd name="connsiteY49" fmla="*/ 124213 h 167771"/>
                <a:gd name="connsiteX50" fmla="*/ 229700 w 388558"/>
                <a:gd name="connsiteY50" fmla="*/ 123135 h 167771"/>
                <a:gd name="connsiteX51" fmla="*/ 227526 w 388558"/>
                <a:gd name="connsiteY51" fmla="*/ 121453 h 167771"/>
                <a:gd name="connsiteX52" fmla="*/ 227526 w 388558"/>
                <a:gd name="connsiteY52" fmla="*/ 69005 h 167771"/>
                <a:gd name="connsiteX53" fmla="*/ 226448 w 388558"/>
                <a:gd name="connsiteY53" fmla="*/ 66345 h 167771"/>
                <a:gd name="connsiteX54" fmla="*/ 223785 w 388558"/>
                <a:gd name="connsiteY54" fmla="*/ 65259 h 167771"/>
                <a:gd name="connsiteX55" fmla="*/ 206616 w 388558"/>
                <a:gd name="connsiteY55" fmla="*/ 65259 h 167771"/>
                <a:gd name="connsiteX56" fmla="*/ 203752 w 388558"/>
                <a:gd name="connsiteY56" fmla="*/ 66345 h 167771"/>
                <a:gd name="connsiteX57" fmla="*/ 202666 w 388558"/>
                <a:gd name="connsiteY57" fmla="*/ 69005 h 167771"/>
                <a:gd name="connsiteX58" fmla="*/ 202666 w 388558"/>
                <a:gd name="connsiteY58" fmla="*/ 118110 h 167771"/>
                <a:gd name="connsiteX59" fmla="*/ 201478 w 388558"/>
                <a:gd name="connsiteY59" fmla="*/ 121755 h 167771"/>
                <a:gd name="connsiteX60" fmla="*/ 198622 w 388558"/>
                <a:gd name="connsiteY60" fmla="*/ 123725 h 167771"/>
                <a:gd name="connsiteX61" fmla="*/ 194966 w 388558"/>
                <a:gd name="connsiteY61" fmla="*/ 124609 h 167771"/>
                <a:gd name="connsiteX62" fmla="*/ 191217 w 388558"/>
                <a:gd name="connsiteY62" fmla="*/ 124810 h 167771"/>
                <a:gd name="connsiteX63" fmla="*/ 183525 w 388558"/>
                <a:gd name="connsiteY63" fmla="*/ 124810 h 167771"/>
                <a:gd name="connsiteX64" fmla="*/ 183525 w 388558"/>
                <a:gd name="connsiteY64" fmla="*/ 124803 h 167771"/>
                <a:gd name="connsiteX65" fmla="*/ 174444 w 388558"/>
                <a:gd name="connsiteY65" fmla="*/ 124803 h 167771"/>
                <a:gd name="connsiteX66" fmla="*/ 167342 w 388558"/>
                <a:gd name="connsiteY66" fmla="*/ 123523 h 167771"/>
                <a:gd name="connsiteX67" fmla="*/ 165363 w 388558"/>
                <a:gd name="connsiteY67" fmla="*/ 117901 h 167771"/>
                <a:gd name="connsiteX68" fmla="*/ 165363 w 388558"/>
                <a:gd name="connsiteY68" fmla="*/ 73146 h 167771"/>
                <a:gd name="connsiteX69" fmla="*/ 164478 w 388558"/>
                <a:gd name="connsiteY69" fmla="*/ 70385 h 167771"/>
                <a:gd name="connsiteX70" fmla="*/ 162018 w 388558"/>
                <a:gd name="connsiteY70" fmla="*/ 69206 h 167771"/>
                <a:gd name="connsiteX71" fmla="*/ 149188 w 388558"/>
                <a:gd name="connsiteY71" fmla="*/ 67430 h 167771"/>
                <a:gd name="connsiteX72" fmla="*/ 133594 w 388558"/>
                <a:gd name="connsiteY72" fmla="*/ 66639 h 167771"/>
                <a:gd name="connsiteX73" fmla="*/ 96005 w 388558"/>
                <a:gd name="connsiteY73" fmla="*/ 77287 h 167771"/>
                <a:gd name="connsiteX74" fmla="*/ 82879 w 388558"/>
                <a:gd name="connsiteY74" fmla="*/ 110409 h 167771"/>
                <a:gd name="connsiteX75" fmla="*/ 82879 w 388558"/>
                <a:gd name="connsiteY75" fmla="*/ 111976 h 167771"/>
                <a:gd name="connsiteX76" fmla="*/ 82282 w 388558"/>
                <a:gd name="connsiteY76" fmla="*/ 141941 h 167771"/>
                <a:gd name="connsiteX77" fmla="*/ 73705 w 388558"/>
                <a:gd name="connsiteY77" fmla="*/ 142826 h 167771"/>
                <a:gd name="connsiteX78" fmla="*/ 63933 w 388558"/>
                <a:gd name="connsiteY78" fmla="*/ 143128 h 167771"/>
                <a:gd name="connsiteX79" fmla="*/ 42821 w 388558"/>
                <a:gd name="connsiteY79" fmla="*/ 139475 h 167771"/>
                <a:gd name="connsiteX80" fmla="*/ 30783 w 388558"/>
                <a:gd name="connsiteY80" fmla="*/ 129425 h 167771"/>
                <a:gd name="connsiteX81" fmla="*/ 25358 w 388558"/>
                <a:gd name="connsiteY81" fmla="*/ 114240 h 167771"/>
                <a:gd name="connsiteX82" fmla="*/ 24069 w 388558"/>
                <a:gd name="connsiteY82" fmla="*/ 95209 h 167771"/>
                <a:gd name="connsiteX83" fmla="*/ 24372 w 388558"/>
                <a:gd name="connsiteY83" fmla="*/ 88020 h 167771"/>
                <a:gd name="connsiteX84" fmla="*/ 25063 w 388558"/>
                <a:gd name="connsiteY84" fmla="*/ 79249 h 167771"/>
                <a:gd name="connsiteX85" fmla="*/ 21702 w 388558"/>
                <a:gd name="connsiteY85" fmla="*/ 75503 h 167771"/>
                <a:gd name="connsiteX86" fmla="*/ 6512 w 388558"/>
                <a:gd name="connsiteY86" fmla="*/ 75503 h 167771"/>
                <a:gd name="connsiteX87" fmla="*/ 2561 w 388558"/>
                <a:gd name="connsiteY87" fmla="*/ 79443 h 167771"/>
                <a:gd name="connsiteX88" fmla="*/ 1475 w 388558"/>
                <a:gd name="connsiteY88" fmla="*/ 86244 h 167771"/>
                <a:gd name="connsiteX89" fmla="*/ 691 w 388558"/>
                <a:gd name="connsiteY89" fmla="*/ 93433 h 167771"/>
                <a:gd name="connsiteX90" fmla="*/ 194 w 388558"/>
                <a:gd name="connsiteY90" fmla="*/ 100141 h 167771"/>
                <a:gd name="connsiteX91" fmla="*/ 0 w 388558"/>
                <a:gd name="connsiteY91" fmla="*/ 105462 h 167771"/>
                <a:gd name="connsiteX92" fmla="*/ 3555 w 388558"/>
                <a:gd name="connsiteY92" fmla="*/ 132481 h 167771"/>
                <a:gd name="connsiteX93" fmla="*/ 14701 w 388558"/>
                <a:gd name="connsiteY93" fmla="*/ 151899 h 167771"/>
                <a:gd name="connsiteX94" fmla="*/ 289691 w 388558"/>
                <a:gd name="connsiteY94" fmla="*/ 86159 h 167771"/>
                <a:gd name="connsiteX95" fmla="*/ 298376 w 388558"/>
                <a:gd name="connsiteY95" fmla="*/ 81724 h 167771"/>
                <a:gd name="connsiteX96" fmla="*/ 308536 w 388558"/>
                <a:gd name="connsiteY96" fmla="*/ 79165 h 167771"/>
                <a:gd name="connsiteX97" fmla="*/ 318502 w 388558"/>
                <a:gd name="connsiteY97" fmla="*/ 77978 h 167771"/>
                <a:gd name="connsiteX98" fmla="*/ 326598 w 388558"/>
                <a:gd name="connsiteY98" fmla="*/ 77684 h 167771"/>
                <a:gd name="connsiteX99" fmla="*/ 343270 w 388558"/>
                <a:gd name="connsiteY99" fmla="*/ 79258 h 167771"/>
                <a:gd name="connsiteX100" fmla="*/ 354812 w 388558"/>
                <a:gd name="connsiteY100" fmla="*/ 84586 h 167771"/>
                <a:gd name="connsiteX101" fmla="*/ 361525 w 388558"/>
                <a:gd name="connsiteY101" fmla="*/ 94350 h 167771"/>
                <a:gd name="connsiteX102" fmla="*/ 363691 w 388558"/>
                <a:gd name="connsiteY102" fmla="*/ 109433 h 167771"/>
                <a:gd name="connsiteX103" fmla="*/ 363691 w 388558"/>
                <a:gd name="connsiteY103" fmla="*/ 112388 h 167771"/>
                <a:gd name="connsiteX104" fmla="*/ 362806 w 388558"/>
                <a:gd name="connsiteY104" fmla="*/ 122943 h 167771"/>
                <a:gd name="connsiteX105" fmla="*/ 359352 w 388558"/>
                <a:gd name="connsiteY105" fmla="*/ 125401 h 167771"/>
                <a:gd name="connsiteX106" fmla="*/ 313372 w 388558"/>
                <a:gd name="connsiteY106" fmla="*/ 125401 h 167771"/>
                <a:gd name="connsiteX107" fmla="*/ 299952 w 388558"/>
                <a:gd name="connsiteY107" fmla="*/ 125300 h 167771"/>
                <a:gd name="connsiteX108" fmla="*/ 289691 w 388558"/>
                <a:gd name="connsiteY108" fmla="*/ 125005 h 167771"/>
                <a:gd name="connsiteX109" fmla="*/ 289691 w 388558"/>
                <a:gd name="connsiteY109" fmla="*/ 86160 h 16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88558" h="167771">
                  <a:moveTo>
                    <a:pt x="14699" y="151896"/>
                  </a:moveTo>
                  <a:cubicBezTo>
                    <a:pt x="19760" y="157092"/>
                    <a:pt x="26311" y="161032"/>
                    <a:pt x="34337" y="163731"/>
                  </a:cubicBezTo>
                  <a:cubicBezTo>
                    <a:pt x="42354" y="166422"/>
                    <a:pt x="52025" y="167771"/>
                    <a:pt x="63342" y="167771"/>
                  </a:cubicBezTo>
                  <a:cubicBezTo>
                    <a:pt x="70576" y="167771"/>
                    <a:pt x="77585" y="167507"/>
                    <a:pt x="84361" y="166980"/>
                  </a:cubicBezTo>
                  <a:cubicBezTo>
                    <a:pt x="91137" y="166452"/>
                    <a:pt x="97284" y="165731"/>
                    <a:pt x="102811" y="164809"/>
                  </a:cubicBezTo>
                  <a:cubicBezTo>
                    <a:pt x="105706" y="164281"/>
                    <a:pt x="107150" y="162838"/>
                    <a:pt x="107150" y="160473"/>
                  </a:cubicBezTo>
                  <a:cubicBezTo>
                    <a:pt x="107414" y="155875"/>
                    <a:pt x="107942" y="112772"/>
                    <a:pt x="107942" y="112772"/>
                  </a:cubicBezTo>
                  <a:cubicBezTo>
                    <a:pt x="107942" y="104102"/>
                    <a:pt x="109843" y="98084"/>
                    <a:pt x="113670" y="94734"/>
                  </a:cubicBezTo>
                  <a:cubicBezTo>
                    <a:pt x="117481" y="91383"/>
                    <a:pt x="123139" y="89701"/>
                    <a:pt x="130637" y="89701"/>
                  </a:cubicBezTo>
                  <a:cubicBezTo>
                    <a:pt x="132477" y="89701"/>
                    <a:pt x="134052" y="89771"/>
                    <a:pt x="135372" y="89910"/>
                  </a:cubicBezTo>
                  <a:cubicBezTo>
                    <a:pt x="136684" y="90034"/>
                    <a:pt x="138337" y="90236"/>
                    <a:pt x="140301" y="90492"/>
                  </a:cubicBezTo>
                  <a:lnTo>
                    <a:pt x="140301" y="125196"/>
                  </a:lnTo>
                  <a:cubicBezTo>
                    <a:pt x="140301" y="130322"/>
                    <a:pt x="140898" y="134502"/>
                    <a:pt x="142086" y="137721"/>
                  </a:cubicBezTo>
                  <a:cubicBezTo>
                    <a:pt x="143265" y="140939"/>
                    <a:pt x="145012" y="143467"/>
                    <a:pt x="147309" y="145305"/>
                  </a:cubicBezTo>
                  <a:cubicBezTo>
                    <a:pt x="149607" y="147151"/>
                    <a:pt x="152471" y="148399"/>
                    <a:pt x="155902" y="149051"/>
                  </a:cubicBezTo>
                  <a:cubicBezTo>
                    <a:pt x="159317" y="149710"/>
                    <a:pt x="163329" y="150044"/>
                    <a:pt x="167932" y="150044"/>
                  </a:cubicBezTo>
                  <a:lnTo>
                    <a:pt x="187468" y="150044"/>
                  </a:lnTo>
                  <a:cubicBezTo>
                    <a:pt x="189572" y="150044"/>
                    <a:pt x="191838" y="149943"/>
                    <a:pt x="194276" y="149749"/>
                  </a:cubicBezTo>
                  <a:cubicBezTo>
                    <a:pt x="196705" y="149547"/>
                    <a:pt x="199142" y="149191"/>
                    <a:pt x="201580" y="148671"/>
                  </a:cubicBezTo>
                  <a:cubicBezTo>
                    <a:pt x="204009" y="148144"/>
                    <a:pt x="206346" y="147454"/>
                    <a:pt x="208588" y="146593"/>
                  </a:cubicBezTo>
                  <a:cubicBezTo>
                    <a:pt x="210824" y="145740"/>
                    <a:pt x="212857" y="144654"/>
                    <a:pt x="214704" y="143344"/>
                  </a:cubicBezTo>
                  <a:cubicBezTo>
                    <a:pt x="218120" y="146104"/>
                    <a:pt x="222396" y="147911"/>
                    <a:pt x="227527" y="148764"/>
                  </a:cubicBezTo>
                  <a:cubicBezTo>
                    <a:pt x="232657" y="149617"/>
                    <a:pt x="235746" y="150044"/>
                    <a:pt x="240745" y="150044"/>
                  </a:cubicBezTo>
                  <a:lnTo>
                    <a:pt x="342578" y="150044"/>
                  </a:lnTo>
                  <a:cubicBezTo>
                    <a:pt x="347181" y="150044"/>
                    <a:pt x="351916" y="149974"/>
                    <a:pt x="356782" y="149850"/>
                  </a:cubicBezTo>
                  <a:cubicBezTo>
                    <a:pt x="361649" y="149719"/>
                    <a:pt x="366189" y="149618"/>
                    <a:pt x="370404" y="149548"/>
                  </a:cubicBezTo>
                  <a:cubicBezTo>
                    <a:pt x="374611" y="149486"/>
                    <a:pt x="377638" y="149323"/>
                    <a:pt x="379477" y="149059"/>
                  </a:cubicBezTo>
                  <a:cubicBezTo>
                    <a:pt x="381581" y="148796"/>
                    <a:pt x="383094" y="148105"/>
                    <a:pt x="384018" y="146989"/>
                  </a:cubicBezTo>
                  <a:cubicBezTo>
                    <a:pt x="384934" y="145872"/>
                    <a:pt x="385531" y="144655"/>
                    <a:pt x="385795" y="143344"/>
                  </a:cubicBezTo>
                  <a:cubicBezTo>
                    <a:pt x="386711" y="139404"/>
                    <a:pt x="387402" y="134697"/>
                    <a:pt x="387868" y="129238"/>
                  </a:cubicBezTo>
                  <a:cubicBezTo>
                    <a:pt x="388325" y="123794"/>
                    <a:pt x="388558" y="118892"/>
                    <a:pt x="388558" y="114549"/>
                  </a:cubicBezTo>
                  <a:lnTo>
                    <a:pt x="388558" y="106469"/>
                  </a:lnTo>
                  <a:cubicBezTo>
                    <a:pt x="388558" y="96744"/>
                    <a:pt x="387239" y="88492"/>
                    <a:pt x="384616" y="81722"/>
                  </a:cubicBezTo>
                  <a:cubicBezTo>
                    <a:pt x="381977" y="74960"/>
                    <a:pt x="378259" y="69501"/>
                    <a:pt x="373462" y="65359"/>
                  </a:cubicBezTo>
                  <a:cubicBezTo>
                    <a:pt x="368657" y="61218"/>
                    <a:pt x="362836" y="58232"/>
                    <a:pt x="355998" y="56387"/>
                  </a:cubicBezTo>
                  <a:cubicBezTo>
                    <a:pt x="349152" y="54549"/>
                    <a:pt x="341522" y="53626"/>
                    <a:pt x="333109" y="53626"/>
                  </a:cubicBezTo>
                  <a:cubicBezTo>
                    <a:pt x="330865" y="53626"/>
                    <a:pt x="327970" y="53719"/>
                    <a:pt x="324423" y="53921"/>
                  </a:cubicBezTo>
                  <a:cubicBezTo>
                    <a:pt x="320869" y="54122"/>
                    <a:pt x="317089" y="54580"/>
                    <a:pt x="313075" y="55301"/>
                  </a:cubicBezTo>
                  <a:cubicBezTo>
                    <a:pt x="309055" y="56022"/>
                    <a:pt x="305019" y="57116"/>
                    <a:pt x="300936" y="58558"/>
                  </a:cubicBezTo>
                  <a:cubicBezTo>
                    <a:pt x="296854" y="60008"/>
                    <a:pt x="293105" y="61909"/>
                    <a:pt x="289690" y="64282"/>
                  </a:cubicBezTo>
                  <a:lnTo>
                    <a:pt x="289690" y="4133"/>
                  </a:lnTo>
                  <a:cubicBezTo>
                    <a:pt x="289690" y="2955"/>
                    <a:pt x="289294" y="1970"/>
                    <a:pt x="288510" y="1179"/>
                  </a:cubicBezTo>
                  <a:cubicBezTo>
                    <a:pt x="287718" y="388"/>
                    <a:pt x="286795" y="0"/>
                    <a:pt x="285739" y="0"/>
                  </a:cubicBezTo>
                  <a:lnTo>
                    <a:pt x="267786" y="0"/>
                  </a:lnTo>
                  <a:cubicBezTo>
                    <a:pt x="266731" y="0"/>
                    <a:pt x="265838" y="388"/>
                    <a:pt x="265116" y="1179"/>
                  </a:cubicBezTo>
                  <a:cubicBezTo>
                    <a:pt x="264394" y="1970"/>
                    <a:pt x="264037" y="2955"/>
                    <a:pt x="264037" y="4133"/>
                  </a:cubicBezTo>
                  <a:lnTo>
                    <a:pt x="264037" y="124810"/>
                  </a:lnTo>
                  <a:lnTo>
                    <a:pt x="238385" y="124810"/>
                  </a:lnTo>
                  <a:cubicBezTo>
                    <a:pt x="237461" y="124810"/>
                    <a:pt x="236375" y="124779"/>
                    <a:pt x="235125" y="124709"/>
                  </a:cubicBezTo>
                  <a:cubicBezTo>
                    <a:pt x="233867" y="124639"/>
                    <a:pt x="232587" y="124477"/>
                    <a:pt x="231275" y="124213"/>
                  </a:cubicBezTo>
                  <a:cubicBezTo>
                    <a:pt x="229963" y="123957"/>
                    <a:pt x="230747" y="123601"/>
                    <a:pt x="229700" y="123135"/>
                  </a:cubicBezTo>
                  <a:cubicBezTo>
                    <a:pt x="228644" y="122670"/>
                    <a:pt x="227922" y="122112"/>
                    <a:pt x="227526" y="121453"/>
                  </a:cubicBezTo>
                  <a:lnTo>
                    <a:pt x="227526" y="69005"/>
                  </a:lnTo>
                  <a:cubicBezTo>
                    <a:pt x="227526" y="67958"/>
                    <a:pt x="227162" y="67066"/>
                    <a:pt x="226448" y="66345"/>
                  </a:cubicBezTo>
                  <a:cubicBezTo>
                    <a:pt x="225718" y="65624"/>
                    <a:pt x="224833" y="65259"/>
                    <a:pt x="223785" y="65259"/>
                  </a:cubicBezTo>
                  <a:lnTo>
                    <a:pt x="206616" y="65259"/>
                  </a:lnTo>
                  <a:cubicBezTo>
                    <a:pt x="205429" y="65259"/>
                    <a:pt x="204474" y="65624"/>
                    <a:pt x="203752" y="66345"/>
                  </a:cubicBezTo>
                  <a:cubicBezTo>
                    <a:pt x="203031" y="67066"/>
                    <a:pt x="202666" y="67958"/>
                    <a:pt x="202666" y="69005"/>
                  </a:cubicBezTo>
                  <a:lnTo>
                    <a:pt x="202666" y="118110"/>
                  </a:lnTo>
                  <a:cubicBezTo>
                    <a:pt x="202666" y="119684"/>
                    <a:pt x="202270" y="120894"/>
                    <a:pt x="201478" y="121755"/>
                  </a:cubicBezTo>
                  <a:cubicBezTo>
                    <a:pt x="200694" y="122608"/>
                    <a:pt x="199732" y="123267"/>
                    <a:pt x="198622" y="123725"/>
                  </a:cubicBezTo>
                  <a:cubicBezTo>
                    <a:pt x="197504" y="124182"/>
                    <a:pt x="196278" y="124477"/>
                    <a:pt x="194966" y="124609"/>
                  </a:cubicBezTo>
                  <a:cubicBezTo>
                    <a:pt x="193654" y="124748"/>
                    <a:pt x="192397" y="124810"/>
                    <a:pt x="191217" y="124810"/>
                  </a:cubicBezTo>
                  <a:lnTo>
                    <a:pt x="183525" y="124810"/>
                  </a:lnTo>
                  <a:lnTo>
                    <a:pt x="183525" y="124803"/>
                  </a:lnTo>
                  <a:lnTo>
                    <a:pt x="174444" y="124803"/>
                  </a:lnTo>
                  <a:cubicBezTo>
                    <a:pt x="171021" y="124803"/>
                    <a:pt x="168654" y="124384"/>
                    <a:pt x="167342" y="123523"/>
                  </a:cubicBezTo>
                  <a:cubicBezTo>
                    <a:pt x="166023" y="122670"/>
                    <a:pt x="165363" y="120793"/>
                    <a:pt x="165363" y="117901"/>
                  </a:cubicBezTo>
                  <a:lnTo>
                    <a:pt x="165363" y="73146"/>
                  </a:lnTo>
                  <a:cubicBezTo>
                    <a:pt x="165363" y="71835"/>
                    <a:pt x="165076" y="70913"/>
                    <a:pt x="164478" y="70385"/>
                  </a:cubicBezTo>
                  <a:cubicBezTo>
                    <a:pt x="163888" y="69866"/>
                    <a:pt x="163065" y="69470"/>
                    <a:pt x="162018" y="69206"/>
                  </a:cubicBezTo>
                  <a:cubicBezTo>
                    <a:pt x="158595" y="68547"/>
                    <a:pt x="154318" y="67958"/>
                    <a:pt x="149188" y="67430"/>
                  </a:cubicBezTo>
                  <a:cubicBezTo>
                    <a:pt x="144057" y="66903"/>
                    <a:pt x="138857" y="66639"/>
                    <a:pt x="133594" y="66639"/>
                  </a:cubicBezTo>
                  <a:cubicBezTo>
                    <a:pt x="117287" y="66639"/>
                    <a:pt x="104752" y="70191"/>
                    <a:pt x="96005" y="77287"/>
                  </a:cubicBezTo>
                  <a:cubicBezTo>
                    <a:pt x="87257" y="84383"/>
                    <a:pt x="82879" y="95426"/>
                    <a:pt x="82879" y="110409"/>
                  </a:cubicBezTo>
                  <a:lnTo>
                    <a:pt x="82879" y="111976"/>
                  </a:lnTo>
                  <a:cubicBezTo>
                    <a:pt x="82879" y="114605"/>
                    <a:pt x="82421" y="138653"/>
                    <a:pt x="82282" y="141941"/>
                  </a:cubicBezTo>
                  <a:cubicBezTo>
                    <a:pt x="79526" y="142337"/>
                    <a:pt x="76662" y="142632"/>
                    <a:pt x="73705" y="142826"/>
                  </a:cubicBezTo>
                  <a:cubicBezTo>
                    <a:pt x="70748" y="143027"/>
                    <a:pt x="67488" y="143128"/>
                    <a:pt x="63933" y="143128"/>
                  </a:cubicBezTo>
                  <a:cubicBezTo>
                    <a:pt x="55124" y="143128"/>
                    <a:pt x="48084" y="141911"/>
                    <a:pt x="42821" y="139475"/>
                  </a:cubicBezTo>
                  <a:cubicBezTo>
                    <a:pt x="37559" y="137048"/>
                    <a:pt x="33546" y="133697"/>
                    <a:pt x="30783" y="129425"/>
                  </a:cubicBezTo>
                  <a:cubicBezTo>
                    <a:pt x="28020" y="125152"/>
                    <a:pt x="26211" y="120088"/>
                    <a:pt x="25358" y="114240"/>
                  </a:cubicBezTo>
                  <a:cubicBezTo>
                    <a:pt x="24504" y="108393"/>
                    <a:pt x="24069" y="102049"/>
                    <a:pt x="24069" y="95209"/>
                  </a:cubicBezTo>
                  <a:cubicBezTo>
                    <a:pt x="24069" y="93371"/>
                    <a:pt x="24170" y="90975"/>
                    <a:pt x="24372" y="88020"/>
                  </a:cubicBezTo>
                  <a:cubicBezTo>
                    <a:pt x="24566" y="85058"/>
                    <a:pt x="24791" y="82134"/>
                    <a:pt x="25063" y="79249"/>
                  </a:cubicBezTo>
                  <a:cubicBezTo>
                    <a:pt x="25327" y="76744"/>
                    <a:pt x="24201" y="75503"/>
                    <a:pt x="21702" y="75503"/>
                  </a:cubicBezTo>
                  <a:lnTo>
                    <a:pt x="6512" y="75503"/>
                  </a:lnTo>
                  <a:cubicBezTo>
                    <a:pt x="4269" y="75503"/>
                    <a:pt x="2957" y="76806"/>
                    <a:pt x="2561" y="79443"/>
                  </a:cubicBezTo>
                  <a:cubicBezTo>
                    <a:pt x="2166" y="81545"/>
                    <a:pt x="1808" y="83809"/>
                    <a:pt x="1475" y="86244"/>
                  </a:cubicBezTo>
                  <a:cubicBezTo>
                    <a:pt x="1149" y="88679"/>
                    <a:pt x="885" y="91075"/>
                    <a:pt x="691" y="93433"/>
                  </a:cubicBezTo>
                  <a:cubicBezTo>
                    <a:pt x="489" y="95806"/>
                    <a:pt x="326" y="98040"/>
                    <a:pt x="194" y="100141"/>
                  </a:cubicBezTo>
                  <a:cubicBezTo>
                    <a:pt x="63" y="102251"/>
                    <a:pt x="0" y="104019"/>
                    <a:pt x="0" y="105462"/>
                  </a:cubicBezTo>
                  <a:cubicBezTo>
                    <a:pt x="0" y="115721"/>
                    <a:pt x="1180" y="124725"/>
                    <a:pt x="3555" y="132481"/>
                  </a:cubicBezTo>
                  <a:cubicBezTo>
                    <a:pt x="5922" y="140228"/>
                    <a:pt x="9632" y="146711"/>
                    <a:pt x="14701" y="151899"/>
                  </a:cubicBezTo>
                  <a:moveTo>
                    <a:pt x="289691" y="86159"/>
                  </a:moveTo>
                  <a:cubicBezTo>
                    <a:pt x="292190" y="84321"/>
                    <a:pt x="295077" y="82848"/>
                    <a:pt x="298376" y="81724"/>
                  </a:cubicBezTo>
                  <a:cubicBezTo>
                    <a:pt x="301660" y="80607"/>
                    <a:pt x="305051" y="79754"/>
                    <a:pt x="308536" y="79165"/>
                  </a:cubicBezTo>
                  <a:cubicBezTo>
                    <a:pt x="312021" y="78575"/>
                    <a:pt x="315343" y="78180"/>
                    <a:pt x="318502" y="77978"/>
                  </a:cubicBezTo>
                  <a:cubicBezTo>
                    <a:pt x="321661" y="77785"/>
                    <a:pt x="324354" y="77684"/>
                    <a:pt x="326598" y="77684"/>
                  </a:cubicBezTo>
                  <a:cubicBezTo>
                    <a:pt x="333032" y="77684"/>
                    <a:pt x="338589" y="78211"/>
                    <a:pt x="343270" y="79258"/>
                  </a:cubicBezTo>
                  <a:cubicBezTo>
                    <a:pt x="347934" y="80313"/>
                    <a:pt x="351784" y="82089"/>
                    <a:pt x="354812" y="84586"/>
                  </a:cubicBezTo>
                  <a:cubicBezTo>
                    <a:pt x="357839" y="87083"/>
                    <a:pt x="360074" y="90333"/>
                    <a:pt x="361525" y="94350"/>
                  </a:cubicBezTo>
                  <a:cubicBezTo>
                    <a:pt x="362969" y="98359"/>
                    <a:pt x="363691" y="103385"/>
                    <a:pt x="363691" y="109433"/>
                  </a:cubicBezTo>
                  <a:lnTo>
                    <a:pt x="363691" y="112388"/>
                  </a:lnTo>
                  <a:cubicBezTo>
                    <a:pt x="363691" y="117778"/>
                    <a:pt x="363396" y="121298"/>
                    <a:pt x="362806" y="122943"/>
                  </a:cubicBezTo>
                  <a:cubicBezTo>
                    <a:pt x="362217" y="124579"/>
                    <a:pt x="361060" y="125401"/>
                    <a:pt x="359352" y="125401"/>
                  </a:cubicBezTo>
                  <a:lnTo>
                    <a:pt x="313372" y="125401"/>
                  </a:lnTo>
                  <a:cubicBezTo>
                    <a:pt x="308241" y="125401"/>
                    <a:pt x="303771" y="125370"/>
                    <a:pt x="299952" y="125300"/>
                  </a:cubicBezTo>
                  <a:cubicBezTo>
                    <a:pt x="296133" y="125238"/>
                    <a:pt x="292710" y="125138"/>
                    <a:pt x="289691" y="125005"/>
                  </a:cubicBezTo>
                  <a:lnTo>
                    <a:pt x="289691" y="8616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3" name="Freeform 226">
              <a:extLst>
                <a:ext uri="{FF2B5EF4-FFF2-40B4-BE49-F238E27FC236}">
                  <a16:creationId xmlns:a16="http://schemas.microsoft.com/office/drawing/2014/main" id="{64BB3E6F-4B83-FA93-8832-C8A5108D206C}"/>
                </a:ext>
              </a:extLst>
            </p:cNvPr>
            <p:cNvSpPr/>
            <p:nvPr/>
          </p:nvSpPr>
          <p:spPr>
            <a:xfrm>
              <a:off x="9617566" y="889957"/>
              <a:ext cx="22299" cy="22086"/>
            </a:xfrm>
            <a:custGeom>
              <a:avLst/>
              <a:gdLst>
                <a:gd name="connsiteX0" fmla="*/ 4541 w 22299"/>
                <a:gd name="connsiteY0" fmla="*/ 0 h 22086"/>
                <a:gd name="connsiteX1" fmla="*/ 1382 w 22299"/>
                <a:gd name="connsiteY1" fmla="*/ 1086 h 22086"/>
                <a:gd name="connsiteX2" fmla="*/ 0 w 22299"/>
                <a:gd name="connsiteY2" fmla="*/ 4141 h 22086"/>
                <a:gd name="connsiteX3" fmla="*/ 0 w 22299"/>
                <a:gd name="connsiteY3" fmla="*/ 18139 h 22086"/>
                <a:gd name="connsiteX4" fmla="*/ 1382 w 22299"/>
                <a:gd name="connsiteY4" fmla="*/ 20900 h 22086"/>
                <a:gd name="connsiteX5" fmla="*/ 4541 w 22299"/>
                <a:gd name="connsiteY5" fmla="*/ 22086 h 22086"/>
                <a:gd name="connsiteX6" fmla="*/ 17759 w 22299"/>
                <a:gd name="connsiteY6" fmla="*/ 22086 h 22086"/>
                <a:gd name="connsiteX7" fmla="*/ 20817 w 22299"/>
                <a:gd name="connsiteY7" fmla="*/ 20900 h 22086"/>
                <a:gd name="connsiteX8" fmla="*/ 22300 w 22299"/>
                <a:gd name="connsiteY8" fmla="*/ 18139 h 22086"/>
                <a:gd name="connsiteX9" fmla="*/ 22300 w 22299"/>
                <a:gd name="connsiteY9" fmla="*/ 4141 h 22086"/>
                <a:gd name="connsiteX10" fmla="*/ 20918 w 22299"/>
                <a:gd name="connsiteY10" fmla="*/ 1086 h 22086"/>
                <a:gd name="connsiteX11" fmla="*/ 17759 w 22299"/>
                <a:gd name="connsiteY11" fmla="*/ 0 h 22086"/>
                <a:gd name="connsiteX12" fmla="*/ 4541 w 22299"/>
                <a:gd name="connsiteY12" fmla="*/ 0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99" h="22086">
                  <a:moveTo>
                    <a:pt x="4541" y="0"/>
                  </a:moveTo>
                  <a:cubicBezTo>
                    <a:pt x="3361" y="0"/>
                    <a:pt x="2305" y="364"/>
                    <a:pt x="1382" y="1086"/>
                  </a:cubicBezTo>
                  <a:cubicBezTo>
                    <a:pt x="466" y="1807"/>
                    <a:pt x="0" y="2831"/>
                    <a:pt x="0" y="4141"/>
                  </a:cubicBezTo>
                  <a:lnTo>
                    <a:pt x="0" y="18139"/>
                  </a:lnTo>
                  <a:cubicBezTo>
                    <a:pt x="0" y="19193"/>
                    <a:pt x="466" y="20109"/>
                    <a:pt x="1382" y="20900"/>
                  </a:cubicBezTo>
                  <a:cubicBezTo>
                    <a:pt x="2305" y="21691"/>
                    <a:pt x="3361" y="22086"/>
                    <a:pt x="4541" y="22086"/>
                  </a:cubicBezTo>
                  <a:lnTo>
                    <a:pt x="17759" y="22086"/>
                  </a:lnTo>
                  <a:cubicBezTo>
                    <a:pt x="18814" y="22086"/>
                    <a:pt x="19831" y="21691"/>
                    <a:pt x="20817" y="20900"/>
                  </a:cubicBezTo>
                  <a:cubicBezTo>
                    <a:pt x="21810" y="20109"/>
                    <a:pt x="22300" y="19194"/>
                    <a:pt x="22300" y="18139"/>
                  </a:cubicBezTo>
                  <a:lnTo>
                    <a:pt x="22300" y="4141"/>
                  </a:lnTo>
                  <a:cubicBezTo>
                    <a:pt x="22300" y="2830"/>
                    <a:pt x="21841" y="1806"/>
                    <a:pt x="20918" y="1086"/>
                  </a:cubicBezTo>
                  <a:cubicBezTo>
                    <a:pt x="20002" y="364"/>
                    <a:pt x="18946" y="0"/>
                    <a:pt x="17759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4" name="Freeform 227">
              <a:extLst>
                <a:ext uri="{FF2B5EF4-FFF2-40B4-BE49-F238E27FC236}">
                  <a16:creationId xmlns:a16="http://schemas.microsoft.com/office/drawing/2014/main" id="{ADA159A7-DE2C-45CB-348E-1ABBB2EA9BB1}"/>
                </a:ext>
              </a:extLst>
            </p:cNvPr>
            <p:cNvSpPr/>
            <p:nvPr/>
          </p:nvSpPr>
          <p:spPr>
            <a:xfrm>
              <a:off x="10497851" y="1193243"/>
              <a:ext cx="71050" cy="152411"/>
            </a:xfrm>
            <a:custGeom>
              <a:avLst/>
              <a:gdLst>
                <a:gd name="connsiteX0" fmla="*/ 69863 w 71050"/>
                <a:gd name="connsiteY0" fmla="*/ 2660 h 152411"/>
                <a:gd name="connsiteX1" fmla="*/ 67495 w 71050"/>
                <a:gd name="connsiteY1" fmla="*/ 1574 h 152411"/>
                <a:gd name="connsiteX2" fmla="*/ 61969 w 71050"/>
                <a:gd name="connsiteY2" fmla="*/ 488 h 152411"/>
                <a:gd name="connsiteX3" fmla="*/ 55651 w 71050"/>
                <a:gd name="connsiteY3" fmla="*/ 0 h 152411"/>
                <a:gd name="connsiteX4" fmla="*/ 41641 w 71050"/>
                <a:gd name="connsiteY4" fmla="*/ 1381 h 152411"/>
                <a:gd name="connsiteX5" fmla="*/ 30891 w 71050"/>
                <a:gd name="connsiteY5" fmla="*/ 6305 h 152411"/>
                <a:gd name="connsiteX6" fmla="*/ 23984 w 71050"/>
                <a:gd name="connsiteY6" fmla="*/ 15968 h 152411"/>
                <a:gd name="connsiteX7" fmla="*/ 21516 w 71050"/>
                <a:gd name="connsiteY7" fmla="*/ 31548 h 152411"/>
                <a:gd name="connsiteX8" fmla="*/ 21516 w 71050"/>
                <a:gd name="connsiteY8" fmla="*/ 41211 h 152411"/>
                <a:gd name="connsiteX9" fmla="*/ 3951 w 71050"/>
                <a:gd name="connsiteY9" fmla="*/ 41211 h 152411"/>
                <a:gd name="connsiteX10" fmla="*/ 1187 w 71050"/>
                <a:gd name="connsiteY10" fmla="*/ 42390 h 152411"/>
                <a:gd name="connsiteX11" fmla="*/ 0 w 71050"/>
                <a:gd name="connsiteY11" fmla="*/ 45150 h 152411"/>
                <a:gd name="connsiteX12" fmla="*/ 0 w 71050"/>
                <a:gd name="connsiteY12" fmla="*/ 54224 h 152411"/>
                <a:gd name="connsiteX13" fmla="*/ 1187 w 71050"/>
                <a:gd name="connsiteY13" fmla="*/ 56690 h 152411"/>
                <a:gd name="connsiteX14" fmla="*/ 3951 w 71050"/>
                <a:gd name="connsiteY14" fmla="*/ 57970 h 152411"/>
                <a:gd name="connsiteX15" fmla="*/ 21516 w 71050"/>
                <a:gd name="connsiteY15" fmla="*/ 60730 h 152411"/>
                <a:gd name="connsiteX16" fmla="*/ 21516 w 71050"/>
                <a:gd name="connsiteY16" fmla="*/ 148270 h 152411"/>
                <a:gd name="connsiteX17" fmla="*/ 22804 w 71050"/>
                <a:gd name="connsiteY17" fmla="*/ 151131 h 152411"/>
                <a:gd name="connsiteX18" fmla="*/ 25660 w 71050"/>
                <a:gd name="connsiteY18" fmla="*/ 152411 h 152411"/>
                <a:gd name="connsiteX19" fmla="*/ 43621 w 71050"/>
                <a:gd name="connsiteY19" fmla="*/ 152411 h 152411"/>
                <a:gd name="connsiteX20" fmla="*/ 46377 w 71050"/>
                <a:gd name="connsiteY20" fmla="*/ 151131 h 152411"/>
                <a:gd name="connsiteX21" fmla="*/ 47564 w 71050"/>
                <a:gd name="connsiteY21" fmla="*/ 148270 h 152411"/>
                <a:gd name="connsiteX22" fmla="*/ 47564 w 71050"/>
                <a:gd name="connsiteY22" fmla="*/ 60730 h 152411"/>
                <a:gd name="connsiteX23" fmla="*/ 66510 w 71050"/>
                <a:gd name="connsiteY23" fmla="*/ 60730 h 152411"/>
                <a:gd name="connsiteX24" fmla="*/ 69273 w 71050"/>
                <a:gd name="connsiteY24" fmla="*/ 59645 h 152411"/>
                <a:gd name="connsiteX25" fmla="*/ 70453 w 71050"/>
                <a:gd name="connsiteY25" fmla="*/ 56985 h 152411"/>
                <a:gd name="connsiteX26" fmla="*/ 70453 w 71050"/>
                <a:gd name="connsiteY26" fmla="*/ 45150 h 152411"/>
                <a:gd name="connsiteX27" fmla="*/ 69273 w 71050"/>
                <a:gd name="connsiteY27" fmla="*/ 42390 h 152411"/>
                <a:gd name="connsiteX28" fmla="*/ 66510 w 71050"/>
                <a:gd name="connsiteY28" fmla="*/ 41211 h 152411"/>
                <a:gd name="connsiteX29" fmla="*/ 47564 w 71050"/>
                <a:gd name="connsiteY29" fmla="*/ 41211 h 152411"/>
                <a:gd name="connsiteX30" fmla="*/ 47564 w 71050"/>
                <a:gd name="connsiteY30" fmla="*/ 31548 h 152411"/>
                <a:gd name="connsiteX31" fmla="*/ 49838 w 71050"/>
                <a:gd name="connsiteY31" fmla="*/ 21979 h 152411"/>
                <a:gd name="connsiteX32" fmla="*/ 59206 w 71050"/>
                <a:gd name="connsiteY32" fmla="*/ 19714 h 152411"/>
                <a:gd name="connsiteX33" fmla="*/ 68093 w 71050"/>
                <a:gd name="connsiteY33" fmla="*/ 19714 h 152411"/>
                <a:gd name="connsiteX34" fmla="*/ 70064 w 71050"/>
                <a:gd name="connsiteY34" fmla="*/ 18930 h 152411"/>
                <a:gd name="connsiteX35" fmla="*/ 71050 w 71050"/>
                <a:gd name="connsiteY35" fmla="*/ 16364 h 152411"/>
                <a:gd name="connsiteX36" fmla="*/ 71050 w 71050"/>
                <a:gd name="connsiteY36" fmla="*/ 4731 h 152411"/>
                <a:gd name="connsiteX37" fmla="*/ 69863 w 71050"/>
                <a:gd name="connsiteY37" fmla="*/ 2660 h 15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50" h="152411">
                  <a:moveTo>
                    <a:pt x="69863" y="2660"/>
                  </a:moveTo>
                  <a:cubicBezTo>
                    <a:pt x="69079" y="2202"/>
                    <a:pt x="68287" y="1846"/>
                    <a:pt x="67495" y="1574"/>
                  </a:cubicBezTo>
                  <a:cubicBezTo>
                    <a:pt x="65655" y="1179"/>
                    <a:pt x="63808" y="814"/>
                    <a:pt x="61969" y="488"/>
                  </a:cubicBezTo>
                  <a:cubicBezTo>
                    <a:pt x="60129" y="163"/>
                    <a:pt x="58026" y="0"/>
                    <a:pt x="55651" y="0"/>
                  </a:cubicBezTo>
                  <a:cubicBezTo>
                    <a:pt x="50528" y="0"/>
                    <a:pt x="45856" y="465"/>
                    <a:pt x="41641" y="1381"/>
                  </a:cubicBezTo>
                  <a:cubicBezTo>
                    <a:pt x="37427" y="2296"/>
                    <a:pt x="33849" y="3940"/>
                    <a:pt x="30891" y="6305"/>
                  </a:cubicBezTo>
                  <a:cubicBezTo>
                    <a:pt x="27934" y="8671"/>
                    <a:pt x="25629" y="11896"/>
                    <a:pt x="23984" y="15968"/>
                  </a:cubicBezTo>
                  <a:cubicBezTo>
                    <a:pt x="22338" y="20047"/>
                    <a:pt x="21516" y="25236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599"/>
                    <a:pt x="1187" y="42390"/>
                  </a:cubicBezTo>
                  <a:cubicBezTo>
                    <a:pt x="403" y="43181"/>
                    <a:pt x="0" y="44096"/>
                    <a:pt x="0" y="45150"/>
                  </a:cubicBezTo>
                  <a:lnTo>
                    <a:pt x="0" y="54224"/>
                  </a:lnTo>
                  <a:cubicBezTo>
                    <a:pt x="0" y="55278"/>
                    <a:pt x="403" y="56093"/>
                    <a:pt x="1187" y="56690"/>
                  </a:cubicBezTo>
                  <a:cubicBezTo>
                    <a:pt x="1979" y="57279"/>
                    <a:pt x="2895" y="57706"/>
                    <a:pt x="3951" y="57970"/>
                  </a:cubicBezTo>
                  <a:lnTo>
                    <a:pt x="21516" y="60730"/>
                  </a:lnTo>
                  <a:lnTo>
                    <a:pt x="21516" y="148270"/>
                  </a:lnTo>
                  <a:cubicBezTo>
                    <a:pt x="21516" y="149324"/>
                    <a:pt x="21943" y="150278"/>
                    <a:pt x="22804" y="151131"/>
                  </a:cubicBezTo>
                  <a:cubicBezTo>
                    <a:pt x="23650" y="151992"/>
                    <a:pt x="24604" y="152411"/>
                    <a:pt x="25660" y="152411"/>
                  </a:cubicBezTo>
                  <a:lnTo>
                    <a:pt x="43621" y="152411"/>
                  </a:lnTo>
                  <a:cubicBezTo>
                    <a:pt x="44669" y="152411"/>
                    <a:pt x="45593" y="151992"/>
                    <a:pt x="46377" y="151131"/>
                  </a:cubicBezTo>
                  <a:cubicBezTo>
                    <a:pt x="47168" y="150278"/>
                    <a:pt x="47564" y="149324"/>
                    <a:pt x="47564" y="148270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1" y="60366"/>
                    <a:pt x="69273" y="59645"/>
                  </a:cubicBezTo>
                  <a:cubicBezTo>
                    <a:pt x="70065" y="58924"/>
                    <a:pt x="70453" y="58032"/>
                    <a:pt x="70453" y="56985"/>
                  </a:cubicBezTo>
                  <a:lnTo>
                    <a:pt x="70453" y="45150"/>
                  </a:lnTo>
                  <a:cubicBezTo>
                    <a:pt x="70453" y="44096"/>
                    <a:pt x="70065" y="43181"/>
                    <a:pt x="69273" y="42390"/>
                  </a:cubicBezTo>
                  <a:cubicBezTo>
                    <a:pt x="68481" y="41598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6"/>
                    <a:pt x="48317" y="23498"/>
                    <a:pt x="49838" y="21979"/>
                  </a:cubicBezTo>
                  <a:cubicBezTo>
                    <a:pt x="51343" y="20474"/>
                    <a:pt x="54472" y="19714"/>
                    <a:pt x="59206" y="19714"/>
                  </a:cubicBezTo>
                  <a:lnTo>
                    <a:pt x="68093" y="19714"/>
                  </a:lnTo>
                  <a:cubicBezTo>
                    <a:pt x="68745" y="19714"/>
                    <a:pt x="69405" y="19450"/>
                    <a:pt x="70064" y="18930"/>
                  </a:cubicBezTo>
                  <a:cubicBezTo>
                    <a:pt x="70724" y="18403"/>
                    <a:pt x="71050" y="17550"/>
                    <a:pt x="71050" y="16364"/>
                  </a:cubicBezTo>
                  <a:lnTo>
                    <a:pt x="71050" y="4731"/>
                  </a:lnTo>
                  <a:cubicBezTo>
                    <a:pt x="71050" y="3816"/>
                    <a:pt x="70655" y="3126"/>
                    <a:pt x="69863" y="266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5" name="Freeform 228">
              <a:extLst>
                <a:ext uri="{FF2B5EF4-FFF2-40B4-BE49-F238E27FC236}">
                  <a16:creationId xmlns:a16="http://schemas.microsoft.com/office/drawing/2014/main" id="{47F55C1E-EE1E-6922-1466-F3AB7D699160}"/>
                </a:ext>
              </a:extLst>
            </p:cNvPr>
            <p:cNvSpPr/>
            <p:nvPr/>
          </p:nvSpPr>
          <p:spPr>
            <a:xfrm>
              <a:off x="10577386" y="1233072"/>
              <a:ext cx="94328" cy="114162"/>
            </a:xfrm>
            <a:custGeom>
              <a:avLst/>
              <a:gdLst>
                <a:gd name="connsiteX0" fmla="*/ 82290 w 94328"/>
                <a:gd name="connsiteY0" fmla="*/ 13998 h 114162"/>
                <a:gd name="connsiteX1" fmla="*/ 67590 w 94328"/>
                <a:gd name="connsiteY1" fmla="*/ 3746 h 114162"/>
                <a:gd name="connsiteX2" fmla="*/ 47168 w 94328"/>
                <a:gd name="connsiteY2" fmla="*/ 0 h 114162"/>
                <a:gd name="connsiteX3" fmla="*/ 26739 w 94328"/>
                <a:gd name="connsiteY3" fmla="*/ 3746 h 114162"/>
                <a:gd name="connsiteX4" fmla="*/ 12039 w 94328"/>
                <a:gd name="connsiteY4" fmla="*/ 13998 h 114162"/>
                <a:gd name="connsiteX5" fmla="*/ 3058 w 94328"/>
                <a:gd name="connsiteY5" fmla="*/ 29477 h 114162"/>
                <a:gd name="connsiteX6" fmla="*/ 0 w 94328"/>
                <a:gd name="connsiteY6" fmla="*/ 49090 h 114162"/>
                <a:gd name="connsiteX7" fmla="*/ 0 w 94328"/>
                <a:gd name="connsiteY7" fmla="*/ 65065 h 114162"/>
                <a:gd name="connsiteX8" fmla="*/ 3058 w 94328"/>
                <a:gd name="connsiteY8" fmla="*/ 84686 h 114162"/>
                <a:gd name="connsiteX9" fmla="*/ 12039 w 94328"/>
                <a:gd name="connsiteY9" fmla="*/ 100164 h 114162"/>
                <a:gd name="connsiteX10" fmla="*/ 26739 w 94328"/>
                <a:gd name="connsiteY10" fmla="*/ 110417 h 114162"/>
                <a:gd name="connsiteX11" fmla="*/ 47168 w 94328"/>
                <a:gd name="connsiteY11" fmla="*/ 114163 h 114162"/>
                <a:gd name="connsiteX12" fmla="*/ 67590 w 94328"/>
                <a:gd name="connsiteY12" fmla="*/ 110417 h 114162"/>
                <a:gd name="connsiteX13" fmla="*/ 82290 w 94328"/>
                <a:gd name="connsiteY13" fmla="*/ 100164 h 114162"/>
                <a:gd name="connsiteX14" fmla="*/ 91271 w 94328"/>
                <a:gd name="connsiteY14" fmla="*/ 84686 h 114162"/>
                <a:gd name="connsiteX15" fmla="*/ 94329 w 94328"/>
                <a:gd name="connsiteY15" fmla="*/ 65065 h 114162"/>
                <a:gd name="connsiteX16" fmla="*/ 94329 w 94328"/>
                <a:gd name="connsiteY16" fmla="*/ 49090 h 114162"/>
                <a:gd name="connsiteX17" fmla="*/ 91271 w 94328"/>
                <a:gd name="connsiteY17" fmla="*/ 29477 h 114162"/>
                <a:gd name="connsiteX18" fmla="*/ 82290 w 94328"/>
                <a:gd name="connsiteY18" fmla="*/ 13998 h 114162"/>
                <a:gd name="connsiteX19" fmla="*/ 68281 w 94328"/>
                <a:gd name="connsiteY19" fmla="*/ 65065 h 114162"/>
                <a:gd name="connsiteX20" fmla="*/ 62956 w 94328"/>
                <a:gd name="connsiteY20" fmla="*/ 84484 h 114162"/>
                <a:gd name="connsiteX21" fmla="*/ 47169 w 94328"/>
                <a:gd name="connsiteY21" fmla="*/ 91680 h 114162"/>
                <a:gd name="connsiteX22" fmla="*/ 31382 w 94328"/>
                <a:gd name="connsiteY22" fmla="*/ 84484 h 114162"/>
                <a:gd name="connsiteX23" fmla="*/ 26049 w 94328"/>
                <a:gd name="connsiteY23" fmla="*/ 65065 h 114162"/>
                <a:gd name="connsiteX24" fmla="*/ 26049 w 94328"/>
                <a:gd name="connsiteY24" fmla="*/ 49090 h 114162"/>
                <a:gd name="connsiteX25" fmla="*/ 31382 w 94328"/>
                <a:gd name="connsiteY25" fmla="*/ 29679 h 114162"/>
                <a:gd name="connsiteX26" fmla="*/ 47169 w 94328"/>
                <a:gd name="connsiteY26" fmla="*/ 22474 h 114162"/>
                <a:gd name="connsiteX27" fmla="*/ 62956 w 94328"/>
                <a:gd name="connsiteY27" fmla="*/ 29679 h 114162"/>
                <a:gd name="connsiteX28" fmla="*/ 68281 w 94328"/>
                <a:gd name="connsiteY28" fmla="*/ 49090 h 114162"/>
                <a:gd name="connsiteX29" fmla="*/ 68281 w 94328"/>
                <a:gd name="connsiteY29" fmla="*/ 65065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62">
                  <a:moveTo>
                    <a:pt x="82290" y="13998"/>
                  </a:moveTo>
                  <a:cubicBezTo>
                    <a:pt x="78348" y="9663"/>
                    <a:pt x="73442" y="6243"/>
                    <a:pt x="67590" y="3746"/>
                  </a:cubicBezTo>
                  <a:cubicBezTo>
                    <a:pt x="61737" y="1249"/>
                    <a:pt x="54930" y="0"/>
                    <a:pt x="47168" y="0"/>
                  </a:cubicBezTo>
                  <a:cubicBezTo>
                    <a:pt x="39399" y="0"/>
                    <a:pt x="32592" y="1249"/>
                    <a:pt x="26739" y="3746"/>
                  </a:cubicBezTo>
                  <a:cubicBezTo>
                    <a:pt x="20887" y="6243"/>
                    <a:pt x="15982" y="9663"/>
                    <a:pt x="12039" y="13998"/>
                  </a:cubicBezTo>
                  <a:cubicBezTo>
                    <a:pt x="8088" y="18333"/>
                    <a:pt x="5092" y="23498"/>
                    <a:pt x="3058" y="29477"/>
                  </a:cubicBezTo>
                  <a:cubicBezTo>
                    <a:pt x="1017" y="35456"/>
                    <a:pt x="0" y="41994"/>
                    <a:pt x="0" y="49090"/>
                  </a:cubicBezTo>
                  <a:lnTo>
                    <a:pt x="0" y="65065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092" y="90665"/>
                    <a:pt x="8088" y="95822"/>
                    <a:pt x="12039" y="100164"/>
                  </a:cubicBezTo>
                  <a:cubicBezTo>
                    <a:pt x="15982" y="104500"/>
                    <a:pt x="20887" y="107920"/>
                    <a:pt x="26739" y="110417"/>
                  </a:cubicBezTo>
                  <a:cubicBezTo>
                    <a:pt x="32592" y="112906"/>
                    <a:pt x="39399" y="114163"/>
                    <a:pt x="47168" y="114163"/>
                  </a:cubicBezTo>
                  <a:cubicBezTo>
                    <a:pt x="54930" y="114163"/>
                    <a:pt x="61737" y="112906"/>
                    <a:pt x="67590" y="110417"/>
                  </a:cubicBezTo>
                  <a:cubicBezTo>
                    <a:pt x="73442" y="107920"/>
                    <a:pt x="78348" y="104500"/>
                    <a:pt x="82290" y="100164"/>
                  </a:cubicBezTo>
                  <a:cubicBezTo>
                    <a:pt x="86241" y="95822"/>
                    <a:pt x="89229" y="90664"/>
                    <a:pt x="91271" y="84686"/>
                  </a:cubicBezTo>
                  <a:cubicBezTo>
                    <a:pt x="93304" y="78706"/>
                    <a:pt x="94329" y="72161"/>
                    <a:pt x="94329" y="65065"/>
                  </a:cubicBezTo>
                  <a:lnTo>
                    <a:pt x="94329" y="49090"/>
                  </a:lnTo>
                  <a:cubicBezTo>
                    <a:pt x="94329" y="41994"/>
                    <a:pt x="93305" y="35456"/>
                    <a:pt x="91271" y="29477"/>
                  </a:cubicBezTo>
                  <a:cubicBezTo>
                    <a:pt x="89229" y="23498"/>
                    <a:pt x="86241" y="18333"/>
                    <a:pt x="82290" y="13998"/>
                  </a:cubicBezTo>
                  <a:moveTo>
                    <a:pt x="68281" y="65065"/>
                  </a:moveTo>
                  <a:cubicBezTo>
                    <a:pt x="68281" y="73223"/>
                    <a:pt x="66511" y="79691"/>
                    <a:pt x="62956" y="84484"/>
                  </a:cubicBezTo>
                  <a:cubicBezTo>
                    <a:pt x="59401" y="89284"/>
                    <a:pt x="54139" y="91680"/>
                    <a:pt x="47169" y="91680"/>
                  </a:cubicBezTo>
                  <a:cubicBezTo>
                    <a:pt x="40191" y="91680"/>
                    <a:pt x="34937" y="89284"/>
                    <a:pt x="31382" y="84484"/>
                  </a:cubicBezTo>
                  <a:cubicBezTo>
                    <a:pt x="27826" y="79691"/>
                    <a:pt x="26049" y="73223"/>
                    <a:pt x="26049" y="65065"/>
                  </a:cubicBezTo>
                  <a:lnTo>
                    <a:pt x="26049" y="49090"/>
                  </a:lnTo>
                  <a:cubicBezTo>
                    <a:pt x="26049" y="40947"/>
                    <a:pt x="27826" y="34471"/>
                    <a:pt x="31382" y="29679"/>
                  </a:cubicBezTo>
                  <a:cubicBezTo>
                    <a:pt x="34937" y="24878"/>
                    <a:pt x="40191" y="22474"/>
                    <a:pt x="47169" y="22474"/>
                  </a:cubicBezTo>
                  <a:cubicBezTo>
                    <a:pt x="54139" y="22474"/>
                    <a:pt x="59401" y="24878"/>
                    <a:pt x="62956" y="29679"/>
                  </a:cubicBezTo>
                  <a:cubicBezTo>
                    <a:pt x="66511" y="34471"/>
                    <a:pt x="68281" y="40947"/>
                    <a:pt x="68281" y="49090"/>
                  </a:cubicBezTo>
                  <a:lnTo>
                    <a:pt x="68281" y="6506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6" name="Freeform 229">
              <a:extLst>
                <a:ext uri="{FF2B5EF4-FFF2-40B4-BE49-F238E27FC236}">
                  <a16:creationId xmlns:a16="http://schemas.microsoft.com/office/drawing/2014/main" id="{E519B5E3-3AB7-C3A6-0F09-DCC915EBF655}"/>
                </a:ext>
              </a:extLst>
            </p:cNvPr>
            <p:cNvSpPr/>
            <p:nvPr/>
          </p:nvSpPr>
          <p:spPr>
            <a:xfrm>
              <a:off x="10694011" y="1233072"/>
              <a:ext cx="57226" cy="112580"/>
            </a:xfrm>
            <a:custGeom>
              <a:avLst/>
              <a:gdLst>
                <a:gd name="connsiteX0" fmla="*/ 56047 w 57226"/>
                <a:gd name="connsiteY0" fmla="*/ 1179 h 112580"/>
                <a:gd name="connsiteX1" fmla="*/ 53284 w 57226"/>
                <a:gd name="connsiteY1" fmla="*/ 0 h 112580"/>
                <a:gd name="connsiteX2" fmla="*/ 39864 w 57226"/>
                <a:gd name="connsiteY2" fmla="*/ 1877 h 112580"/>
                <a:gd name="connsiteX3" fmla="*/ 25062 w 57226"/>
                <a:gd name="connsiteY3" fmla="*/ 9461 h 112580"/>
                <a:gd name="connsiteX4" fmla="*/ 25062 w 57226"/>
                <a:gd name="connsiteY4" fmla="*/ 5320 h 112580"/>
                <a:gd name="connsiteX5" fmla="*/ 23882 w 57226"/>
                <a:gd name="connsiteY5" fmla="*/ 2559 h 112580"/>
                <a:gd name="connsiteX6" fmla="*/ 21119 w 57226"/>
                <a:gd name="connsiteY6" fmla="*/ 1381 h 112580"/>
                <a:gd name="connsiteX7" fmla="*/ 3950 w 57226"/>
                <a:gd name="connsiteY7" fmla="*/ 1381 h 112580"/>
                <a:gd name="connsiteX8" fmla="*/ 1187 w 57226"/>
                <a:gd name="connsiteY8" fmla="*/ 2559 h 112580"/>
                <a:gd name="connsiteX9" fmla="*/ 0 w 57226"/>
                <a:gd name="connsiteY9" fmla="*/ 5320 h 112580"/>
                <a:gd name="connsiteX10" fmla="*/ 0 w 57226"/>
                <a:gd name="connsiteY10" fmla="*/ 108439 h 112580"/>
                <a:gd name="connsiteX11" fmla="*/ 1187 w 57226"/>
                <a:gd name="connsiteY11" fmla="*/ 111309 h 112580"/>
                <a:gd name="connsiteX12" fmla="*/ 3950 w 57226"/>
                <a:gd name="connsiteY12" fmla="*/ 112581 h 112580"/>
                <a:gd name="connsiteX13" fmla="*/ 22105 w 57226"/>
                <a:gd name="connsiteY13" fmla="*/ 112581 h 112580"/>
                <a:gd name="connsiteX14" fmla="*/ 24868 w 57226"/>
                <a:gd name="connsiteY14" fmla="*/ 111309 h 112580"/>
                <a:gd name="connsiteX15" fmla="*/ 26048 w 57226"/>
                <a:gd name="connsiteY15" fmla="*/ 108439 h 112580"/>
                <a:gd name="connsiteX16" fmla="*/ 26048 w 57226"/>
                <a:gd name="connsiteY16" fmla="*/ 29182 h 112580"/>
                <a:gd name="connsiteX17" fmla="*/ 38777 w 57226"/>
                <a:gd name="connsiteY17" fmla="*/ 23955 h 112580"/>
                <a:gd name="connsiteX18" fmla="*/ 53284 w 57226"/>
                <a:gd name="connsiteY18" fmla="*/ 22078 h 112580"/>
                <a:gd name="connsiteX19" fmla="*/ 56047 w 57226"/>
                <a:gd name="connsiteY19" fmla="*/ 20900 h 112580"/>
                <a:gd name="connsiteX20" fmla="*/ 57227 w 57226"/>
                <a:gd name="connsiteY20" fmla="*/ 18139 h 112580"/>
                <a:gd name="connsiteX21" fmla="*/ 57227 w 57226"/>
                <a:gd name="connsiteY21" fmla="*/ 3940 h 112580"/>
                <a:gd name="connsiteX22" fmla="*/ 56047 w 57226"/>
                <a:gd name="connsiteY22" fmla="*/ 1179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0">
                  <a:moveTo>
                    <a:pt x="56047" y="1179"/>
                  </a:moveTo>
                  <a:cubicBezTo>
                    <a:pt x="55255" y="395"/>
                    <a:pt x="54339" y="0"/>
                    <a:pt x="53284" y="0"/>
                  </a:cubicBezTo>
                  <a:cubicBezTo>
                    <a:pt x="49333" y="0"/>
                    <a:pt x="44863" y="620"/>
                    <a:pt x="39864" y="1877"/>
                  </a:cubicBezTo>
                  <a:cubicBezTo>
                    <a:pt x="34866" y="3125"/>
                    <a:pt x="29929" y="5653"/>
                    <a:pt x="25062" y="9461"/>
                  </a:cubicBezTo>
                  <a:lnTo>
                    <a:pt x="25062" y="5320"/>
                  </a:lnTo>
                  <a:cubicBezTo>
                    <a:pt x="25062" y="4273"/>
                    <a:pt x="24666" y="3350"/>
                    <a:pt x="23882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0" y="1381"/>
                  </a:lnTo>
                  <a:cubicBezTo>
                    <a:pt x="2895" y="1381"/>
                    <a:pt x="1971" y="1776"/>
                    <a:pt x="1187" y="2559"/>
                  </a:cubicBezTo>
                  <a:cubicBezTo>
                    <a:pt x="395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8"/>
                    <a:pt x="1187" y="111309"/>
                  </a:cubicBezTo>
                  <a:cubicBezTo>
                    <a:pt x="1971" y="112154"/>
                    <a:pt x="2895" y="112581"/>
                    <a:pt x="3950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9"/>
                  </a:cubicBezTo>
                  <a:cubicBezTo>
                    <a:pt x="25660" y="110448"/>
                    <a:pt x="26048" y="109494"/>
                    <a:pt x="26048" y="108439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77" y="23955"/>
                  </a:cubicBezTo>
                  <a:cubicBezTo>
                    <a:pt x="43054" y="22707"/>
                    <a:pt x="47882" y="22078"/>
                    <a:pt x="53284" y="22078"/>
                  </a:cubicBezTo>
                  <a:cubicBezTo>
                    <a:pt x="54339" y="22078"/>
                    <a:pt x="55255" y="21683"/>
                    <a:pt x="56047" y="20900"/>
                  </a:cubicBezTo>
                  <a:cubicBezTo>
                    <a:pt x="56839" y="20109"/>
                    <a:pt x="57227" y="19186"/>
                    <a:pt x="57227" y="18139"/>
                  </a:cubicBezTo>
                  <a:lnTo>
                    <a:pt x="57227" y="3940"/>
                  </a:lnTo>
                  <a:cubicBezTo>
                    <a:pt x="57227" y="2885"/>
                    <a:pt x="56839" y="1970"/>
                    <a:pt x="56047" y="117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7" name="Freeform 230">
              <a:extLst>
                <a:ext uri="{FF2B5EF4-FFF2-40B4-BE49-F238E27FC236}">
                  <a16:creationId xmlns:a16="http://schemas.microsoft.com/office/drawing/2014/main" id="{A89D2014-CFD3-E1CF-EC27-253287FC2399}"/>
                </a:ext>
              </a:extLst>
            </p:cNvPr>
            <p:cNvSpPr/>
            <p:nvPr/>
          </p:nvSpPr>
          <p:spPr>
            <a:xfrm>
              <a:off x="9079046" y="1429839"/>
              <a:ext cx="110907" cy="146501"/>
            </a:xfrm>
            <a:custGeom>
              <a:avLst/>
              <a:gdLst>
                <a:gd name="connsiteX0" fmla="*/ 107158 w 110907"/>
                <a:gd name="connsiteY0" fmla="*/ 0 h 146501"/>
                <a:gd name="connsiteX1" fmla="*/ 90191 w 110907"/>
                <a:gd name="connsiteY1" fmla="*/ 0 h 146501"/>
                <a:gd name="connsiteX2" fmla="*/ 86442 w 110907"/>
                <a:gd name="connsiteY2" fmla="*/ 3746 h 146501"/>
                <a:gd name="connsiteX3" fmla="*/ 86442 w 110907"/>
                <a:gd name="connsiteY3" fmla="*/ 107455 h 146501"/>
                <a:gd name="connsiteX4" fmla="*/ 85448 w 110907"/>
                <a:gd name="connsiteY4" fmla="*/ 109231 h 146501"/>
                <a:gd name="connsiteX5" fmla="*/ 83873 w 110907"/>
                <a:gd name="connsiteY5" fmla="*/ 107656 h 146501"/>
                <a:gd name="connsiteX6" fmla="*/ 37892 w 110907"/>
                <a:gd name="connsiteY6" fmla="*/ 6305 h 146501"/>
                <a:gd name="connsiteX7" fmla="*/ 34237 w 110907"/>
                <a:gd name="connsiteY7" fmla="*/ 1179 h 146501"/>
                <a:gd name="connsiteX8" fmla="*/ 29207 w 110907"/>
                <a:gd name="connsiteY8" fmla="*/ 0 h 146501"/>
                <a:gd name="connsiteX9" fmla="*/ 7894 w 110907"/>
                <a:gd name="connsiteY9" fmla="*/ 0 h 146501"/>
                <a:gd name="connsiteX10" fmla="*/ 2274 w 110907"/>
                <a:gd name="connsiteY10" fmla="*/ 2265 h 146501"/>
                <a:gd name="connsiteX11" fmla="*/ 0 w 110907"/>
                <a:gd name="connsiteY11" fmla="*/ 7888 h 146501"/>
                <a:gd name="connsiteX12" fmla="*/ 0 w 110907"/>
                <a:gd name="connsiteY12" fmla="*/ 142554 h 146501"/>
                <a:gd name="connsiteX13" fmla="*/ 1187 w 110907"/>
                <a:gd name="connsiteY13" fmla="*/ 145315 h 146501"/>
                <a:gd name="connsiteX14" fmla="*/ 3951 w 110907"/>
                <a:gd name="connsiteY14" fmla="*/ 146502 h 146501"/>
                <a:gd name="connsiteX15" fmla="*/ 20724 w 110907"/>
                <a:gd name="connsiteY15" fmla="*/ 146502 h 146501"/>
                <a:gd name="connsiteX16" fmla="*/ 23386 w 110907"/>
                <a:gd name="connsiteY16" fmla="*/ 145315 h 146501"/>
                <a:gd name="connsiteX17" fmla="*/ 24473 w 110907"/>
                <a:gd name="connsiteY17" fmla="*/ 142554 h 146501"/>
                <a:gd name="connsiteX18" fmla="*/ 24473 w 110907"/>
                <a:gd name="connsiteY18" fmla="*/ 43375 h 146501"/>
                <a:gd name="connsiteX19" fmla="*/ 25458 w 110907"/>
                <a:gd name="connsiteY19" fmla="*/ 41800 h 146501"/>
                <a:gd name="connsiteX20" fmla="*/ 27236 w 110907"/>
                <a:gd name="connsiteY20" fmla="*/ 43375 h 146501"/>
                <a:gd name="connsiteX21" fmla="*/ 71043 w 110907"/>
                <a:gd name="connsiteY21" fmla="*/ 139406 h 146501"/>
                <a:gd name="connsiteX22" fmla="*/ 76468 w 110907"/>
                <a:gd name="connsiteY22" fmla="*/ 145610 h 146501"/>
                <a:gd name="connsiteX23" fmla="*/ 83081 w 110907"/>
                <a:gd name="connsiteY23" fmla="*/ 146502 h 146501"/>
                <a:gd name="connsiteX24" fmla="*/ 103013 w 110907"/>
                <a:gd name="connsiteY24" fmla="*/ 146502 h 146501"/>
                <a:gd name="connsiteX25" fmla="*/ 108641 w 110907"/>
                <a:gd name="connsiteY25" fmla="*/ 144237 h 146501"/>
                <a:gd name="connsiteX26" fmla="*/ 110907 w 110907"/>
                <a:gd name="connsiteY26" fmla="*/ 138615 h 146501"/>
                <a:gd name="connsiteX27" fmla="*/ 110907 w 110907"/>
                <a:gd name="connsiteY27" fmla="*/ 3746 h 146501"/>
                <a:gd name="connsiteX28" fmla="*/ 107158 w 110907"/>
                <a:gd name="connsiteY28" fmla="*/ 0 h 14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501">
                  <a:moveTo>
                    <a:pt x="107158" y="0"/>
                  </a:moveTo>
                  <a:lnTo>
                    <a:pt x="90191" y="0"/>
                  </a:lnTo>
                  <a:cubicBezTo>
                    <a:pt x="87691" y="0"/>
                    <a:pt x="86442" y="1249"/>
                    <a:pt x="86442" y="3746"/>
                  </a:cubicBezTo>
                  <a:lnTo>
                    <a:pt x="86442" y="107455"/>
                  </a:lnTo>
                  <a:cubicBezTo>
                    <a:pt x="86442" y="108641"/>
                    <a:pt x="86108" y="109231"/>
                    <a:pt x="85448" y="109231"/>
                  </a:cubicBezTo>
                  <a:cubicBezTo>
                    <a:pt x="84789" y="109231"/>
                    <a:pt x="84269" y="108711"/>
                    <a:pt x="83873" y="107656"/>
                  </a:cubicBezTo>
                  <a:lnTo>
                    <a:pt x="37892" y="6305"/>
                  </a:lnTo>
                  <a:cubicBezTo>
                    <a:pt x="36705" y="3684"/>
                    <a:pt x="35486" y="1970"/>
                    <a:pt x="34237" y="1179"/>
                  </a:cubicBezTo>
                  <a:cubicBezTo>
                    <a:pt x="32987" y="396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61"/>
                    <a:pt x="2274" y="2265"/>
                  </a:cubicBezTo>
                  <a:cubicBezTo>
                    <a:pt x="761" y="3785"/>
                    <a:pt x="0" y="5654"/>
                    <a:pt x="0" y="7888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502"/>
                    <a:pt x="3951" y="146502"/>
                  </a:cubicBezTo>
                  <a:lnTo>
                    <a:pt x="20724" y="146502"/>
                  </a:lnTo>
                  <a:cubicBezTo>
                    <a:pt x="21772" y="146502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75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75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207"/>
                    <a:pt x="80714" y="146502"/>
                    <a:pt x="83081" y="146502"/>
                  </a:cubicBezTo>
                  <a:lnTo>
                    <a:pt x="103013" y="146502"/>
                  </a:lnTo>
                  <a:cubicBezTo>
                    <a:pt x="105249" y="146502"/>
                    <a:pt x="107119" y="145749"/>
                    <a:pt x="108641" y="144237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8" name="Freeform 231">
              <a:extLst>
                <a:ext uri="{FF2B5EF4-FFF2-40B4-BE49-F238E27FC236}">
                  <a16:creationId xmlns:a16="http://schemas.microsoft.com/office/drawing/2014/main" id="{01F716E9-1861-ACF7-55DE-A7C2E9699F61}"/>
                </a:ext>
              </a:extLst>
            </p:cNvPr>
            <p:cNvSpPr/>
            <p:nvPr/>
          </p:nvSpPr>
          <p:spPr>
            <a:xfrm>
              <a:off x="9214225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73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73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79" y="6251"/>
                    <a:pt x="15981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100" y="90672"/>
                    <a:pt x="8088" y="95829"/>
                    <a:pt x="12038" y="100165"/>
                  </a:cubicBezTo>
                  <a:cubicBezTo>
                    <a:pt x="15981" y="104507"/>
                    <a:pt x="20879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8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8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0" y="91688"/>
                    <a:pt x="47168" y="91688"/>
                  </a:cubicBezTo>
                  <a:cubicBezTo>
                    <a:pt x="40190" y="91688"/>
                    <a:pt x="34927" y="89292"/>
                    <a:pt x="31373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0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9" name="Freeform 232">
              <a:extLst>
                <a:ext uri="{FF2B5EF4-FFF2-40B4-BE49-F238E27FC236}">
                  <a16:creationId xmlns:a16="http://schemas.microsoft.com/office/drawing/2014/main" id="{CB9A05CD-31A2-E5D3-F2D3-5B4D902A31C8}"/>
                </a:ext>
              </a:extLst>
            </p:cNvPr>
            <p:cNvSpPr/>
            <p:nvPr/>
          </p:nvSpPr>
          <p:spPr>
            <a:xfrm>
              <a:off x="9330850" y="1463756"/>
              <a:ext cx="91168" cy="112580"/>
            </a:xfrm>
            <a:custGeom>
              <a:avLst/>
              <a:gdLst>
                <a:gd name="connsiteX0" fmla="*/ 84759 w 91168"/>
                <a:gd name="connsiteY0" fmla="*/ 12618 h 112580"/>
                <a:gd name="connsiteX1" fmla="*/ 74396 w 91168"/>
                <a:gd name="connsiteY1" fmla="*/ 3350 h 112580"/>
                <a:gd name="connsiteX2" fmla="*/ 57033 w 91168"/>
                <a:gd name="connsiteY2" fmla="*/ 0 h 112580"/>
                <a:gd name="connsiteX3" fmla="*/ 48154 w 91168"/>
                <a:gd name="connsiteY3" fmla="*/ 488 h 112580"/>
                <a:gd name="connsiteX4" fmla="*/ 40454 w 91168"/>
                <a:gd name="connsiteY4" fmla="*/ 2063 h 112580"/>
                <a:gd name="connsiteX5" fmla="*/ 33057 w 91168"/>
                <a:gd name="connsiteY5" fmla="*/ 4924 h 112580"/>
                <a:gd name="connsiteX6" fmla="*/ 25063 w 91168"/>
                <a:gd name="connsiteY6" fmla="*/ 9461 h 112580"/>
                <a:gd name="connsiteX7" fmla="*/ 25063 w 91168"/>
                <a:gd name="connsiteY7" fmla="*/ 5320 h 112580"/>
                <a:gd name="connsiteX8" fmla="*/ 23883 w 91168"/>
                <a:gd name="connsiteY8" fmla="*/ 2559 h 112580"/>
                <a:gd name="connsiteX9" fmla="*/ 21112 w 91168"/>
                <a:gd name="connsiteY9" fmla="*/ 1372 h 112580"/>
                <a:gd name="connsiteX10" fmla="*/ 3943 w 91168"/>
                <a:gd name="connsiteY10" fmla="*/ 1372 h 112580"/>
                <a:gd name="connsiteX11" fmla="*/ 1187 w 91168"/>
                <a:gd name="connsiteY11" fmla="*/ 2559 h 112580"/>
                <a:gd name="connsiteX12" fmla="*/ 0 w 91168"/>
                <a:gd name="connsiteY12" fmla="*/ 5320 h 112580"/>
                <a:gd name="connsiteX13" fmla="*/ 0 w 91168"/>
                <a:gd name="connsiteY13" fmla="*/ 108439 h 112580"/>
                <a:gd name="connsiteX14" fmla="*/ 1187 w 91168"/>
                <a:gd name="connsiteY14" fmla="*/ 111301 h 112580"/>
                <a:gd name="connsiteX15" fmla="*/ 3943 w 91168"/>
                <a:gd name="connsiteY15" fmla="*/ 112580 h 112580"/>
                <a:gd name="connsiteX16" fmla="*/ 22105 w 91168"/>
                <a:gd name="connsiteY16" fmla="*/ 112580 h 112580"/>
                <a:gd name="connsiteX17" fmla="*/ 24868 w 91168"/>
                <a:gd name="connsiteY17" fmla="*/ 111301 h 112580"/>
                <a:gd name="connsiteX18" fmla="*/ 26048 w 91168"/>
                <a:gd name="connsiteY18" fmla="*/ 108439 h 112580"/>
                <a:gd name="connsiteX19" fmla="*/ 26048 w 91168"/>
                <a:gd name="connsiteY19" fmla="*/ 29174 h 112580"/>
                <a:gd name="connsiteX20" fmla="*/ 37792 w 91168"/>
                <a:gd name="connsiteY20" fmla="*/ 23955 h 112580"/>
                <a:gd name="connsiteX21" fmla="*/ 48348 w 91168"/>
                <a:gd name="connsiteY21" fmla="*/ 22078 h 112580"/>
                <a:gd name="connsiteX22" fmla="*/ 57429 w 91168"/>
                <a:gd name="connsiteY22" fmla="*/ 23164 h 112580"/>
                <a:gd name="connsiteX23" fmla="*/ 62458 w 91168"/>
                <a:gd name="connsiteY23" fmla="*/ 26716 h 112580"/>
                <a:gd name="connsiteX24" fmla="*/ 64631 w 91168"/>
                <a:gd name="connsiteY24" fmla="*/ 33416 h 112580"/>
                <a:gd name="connsiteX25" fmla="*/ 65120 w 91168"/>
                <a:gd name="connsiteY25" fmla="*/ 44165 h 112580"/>
                <a:gd name="connsiteX26" fmla="*/ 65120 w 91168"/>
                <a:gd name="connsiteY26" fmla="*/ 108439 h 112580"/>
                <a:gd name="connsiteX27" fmla="*/ 66308 w 91168"/>
                <a:gd name="connsiteY27" fmla="*/ 111301 h 112580"/>
                <a:gd name="connsiteX28" fmla="*/ 69071 w 91168"/>
                <a:gd name="connsiteY28" fmla="*/ 112580 h 112580"/>
                <a:gd name="connsiteX29" fmla="*/ 87226 w 91168"/>
                <a:gd name="connsiteY29" fmla="*/ 112580 h 112580"/>
                <a:gd name="connsiteX30" fmla="*/ 89989 w 91168"/>
                <a:gd name="connsiteY30" fmla="*/ 111301 h 112580"/>
                <a:gd name="connsiteX31" fmla="*/ 91169 w 91168"/>
                <a:gd name="connsiteY31" fmla="*/ 108439 h 112580"/>
                <a:gd name="connsiteX32" fmla="*/ 91169 w 91168"/>
                <a:gd name="connsiteY32" fmla="*/ 44165 h 112580"/>
                <a:gd name="connsiteX33" fmla="*/ 89795 w 91168"/>
                <a:gd name="connsiteY33" fmla="*/ 26615 h 112580"/>
                <a:gd name="connsiteX34" fmla="*/ 84757 w 91168"/>
                <a:gd name="connsiteY34" fmla="*/ 12617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8" h="112580">
                  <a:moveTo>
                    <a:pt x="84759" y="12618"/>
                  </a:moveTo>
                  <a:cubicBezTo>
                    <a:pt x="82321" y="8671"/>
                    <a:pt x="78867" y="5584"/>
                    <a:pt x="74396" y="3350"/>
                  </a:cubicBezTo>
                  <a:cubicBezTo>
                    <a:pt x="69926" y="1117"/>
                    <a:pt x="64136" y="0"/>
                    <a:pt x="57033" y="0"/>
                  </a:cubicBezTo>
                  <a:cubicBezTo>
                    <a:pt x="53743" y="0"/>
                    <a:pt x="50785" y="163"/>
                    <a:pt x="48154" y="488"/>
                  </a:cubicBezTo>
                  <a:cubicBezTo>
                    <a:pt x="45515" y="822"/>
                    <a:pt x="42954" y="1342"/>
                    <a:pt x="40454" y="2063"/>
                  </a:cubicBezTo>
                  <a:cubicBezTo>
                    <a:pt x="37955" y="2784"/>
                    <a:pt x="35487" y="3746"/>
                    <a:pt x="33057" y="4924"/>
                  </a:cubicBezTo>
                  <a:cubicBezTo>
                    <a:pt x="30620" y="6111"/>
                    <a:pt x="27958" y="7623"/>
                    <a:pt x="25063" y="9461"/>
                  </a:cubicBezTo>
                  <a:lnTo>
                    <a:pt x="25063" y="5320"/>
                  </a:lnTo>
                  <a:cubicBezTo>
                    <a:pt x="25063" y="4273"/>
                    <a:pt x="24667" y="3350"/>
                    <a:pt x="23883" y="2559"/>
                  </a:cubicBezTo>
                  <a:cubicBezTo>
                    <a:pt x="23091" y="1776"/>
                    <a:pt x="22168" y="1372"/>
                    <a:pt x="21112" y="1372"/>
                  </a:cubicBezTo>
                  <a:lnTo>
                    <a:pt x="3943" y="1372"/>
                  </a:lnTo>
                  <a:cubicBezTo>
                    <a:pt x="2895" y="1372"/>
                    <a:pt x="1971" y="1776"/>
                    <a:pt x="1187" y="2559"/>
                  </a:cubicBezTo>
                  <a:cubicBezTo>
                    <a:pt x="396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7"/>
                    <a:pt x="1187" y="111301"/>
                  </a:cubicBezTo>
                  <a:cubicBezTo>
                    <a:pt x="1971" y="112154"/>
                    <a:pt x="2895" y="112580"/>
                    <a:pt x="3943" y="112580"/>
                  </a:cubicBezTo>
                  <a:lnTo>
                    <a:pt x="22105" y="112580"/>
                  </a:lnTo>
                  <a:cubicBezTo>
                    <a:pt x="23153" y="112580"/>
                    <a:pt x="24077" y="112154"/>
                    <a:pt x="24868" y="111301"/>
                  </a:cubicBezTo>
                  <a:cubicBezTo>
                    <a:pt x="25652" y="110447"/>
                    <a:pt x="26048" y="109494"/>
                    <a:pt x="26048" y="108439"/>
                  </a:cubicBezTo>
                  <a:lnTo>
                    <a:pt x="26048" y="29174"/>
                  </a:lnTo>
                  <a:cubicBezTo>
                    <a:pt x="30255" y="26941"/>
                    <a:pt x="34167" y="25204"/>
                    <a:pt x="37792" y="23955"/>
                  </a:cubicBezTo>
                  <a:cubicBezTo>
                    <a:pt x="41408" y="22706"/>
                    <a:pt x="44925" y="22078"/>
                    <a:pt x="48348" y="22078"/>
                  </a:cubicBezTo>
                  <a:cubicBezTo>
                    <a:pt x="52159" y="22078"/>
                    <a:pt x="55185" y="22443"/>
                    <a:pt x="57429" y="23164"/>
                  </a:cubicBezTo>
                  <a:cubicBezTo>
                    <a:pt x="59656" y="23885"/>
                    <a:pt x="61341" y="25071"/>
                    <a:pt x="62458" y="26716"/>
                  </a:cubicBezTo>
                  <a:cubicBezTo>
                    <a:pt x="63576" y="28360"/>
                    <a:pt x="64298" y="30585"/>
                    <a:pt x="64631" y="33416"/>
                  </a:cubicBezTo>
                  <a:cubicBezTo>
                    <a:pt x="64958" y="36247"/>
                    <a:pt x="65120" y="39829"/>
                    <a:pt x="65120" y="44165"/>
                  </a:cubicBezTo>
                  <a:lnTo>
                    <a:pt x="65120" y="108439"/>
                  </a:lnTo>
                  <a:cubicBezTo>
                    <a:pt x="65120" y="109494"/>
                    <a:pt x="65516" y="110447"/>
                    <a:pt x="66308" y="111301"/>
                  </a:cubicBezTo>
                  <a:cubicBezTo>
                    <a:pt x="67099" y="112154"/>
                    <a:pt x="68015" y="112580"/>
                    <a:pt x="69071" y="112580"/>
                  </a:cubicBezTo>
                  <a:lnTo>
                    <a:pt x="87226" y="112580"/>
                  </a:lnTo>
                  <a:cubicBezTo>
                    <a:pt x="88273" y="112580"/>
                    <a:pt x="89197" y="112154"/>
                    <a:pt x="89989" y="111301"/>
                  </a:cubicBezTo>
                  <a:cubicBezTo>
                    <a:pt x="90773" y="110447"/>
                    <a:pt x="91169" y="109494"/>
                    <a:pt x="91169" y="108439"/>
                  </a:cubicBezTo>
                  <a:lnTo>
                    <a:pt x="91169" y="44165"/>
                  </a:lnTo>
                  <a:cubicBezTo>
                    <a:pt x="91169" y="37852"/>
                    <a:pt x="90711" y="32005"/>
                    <a:pt x="89795" y="26615"/>
                  </a:cubicBezTo>
                  <a:cubicBezTo>
                    <a:pt x="88871" y="21225"/>
                    <a:pt x="87187" y="16557"/>
                    <a:pt x="84757" y="1261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0" name="Freeform 233">
              <a:extLst>
                <a:ext uri="{FF2B5EF4-FFF2-40B4-BE49-F238E27FC236}">
                  <a16:creationId xmlns:a16="http://schemas.microsoft.com/office/drawing/2014/main" id="{E67870DD-BB82-B4FA-43D0-C2B34F302FB4}"/>
                </a:ext>
              </a:extLst>
            </p:cNvPr>
            <p:cNvSpPr/>
            <p:nvPr/>
          </p:nvSpPr>
          <p:spPr>
            <a:xfrm>
              <a:off x="9451235" y="1505751"/>
              <a:ext cx="128580" cy="21691"/>
            </a:xfrm>
            <a:custGeom>
              <a:avLst/>
              <a:gdLst>
                <a:gd name="connsiteX0" fmla="*/ 124832 w 128580"/>
                <a:gd name="connsiteY0" fmla="*/ 0 h 21691"/>
                <a:gd name="connsiteX1" fmla="*/ 3951 w 128580"/>
                <a:gd name="connsiteY1" fmla="*/ 0 h 21691"/>
                <a:gd name="connsiteX2" fmla="*/ 1180 w 128580"/>
                <a:gd name="connsiteY2" fmla="*/ 1086 h 21691"/>
                <a:gd name="connsiteX3" fmla="*/ 0 w 128580"/>
                <a:gd name="connsiteY3" fmla="*/ 3746 h 21691"/>
                <a:gd name="connsiteX4" fmla="*/ 0 w 128580"/>
                <a:gd name="connsiteY4" fmla="*/ 18139 h 21691"/>
                <a:gd name="connsiteX5" fmla="*/ 1180 w 128580"/>
                <a:gd name="connsiteY5" fmla="*/ 20699 h 21691"/>
                <a:gd name="connsiteX6" fmla="*/ 3951 w 128580"/>
                <a:gd name="connsiteY6" fmla="*/ 21691 h 21691"/>
                <a:gd name="connsiteX7" fmla="*/ 124832 w 128580"/>
                <a:gd name="connsiteY7" fmla="*/ 21691 h 21691"/>
                <a:gd name="connsiteX8" fmla="*/ 128580 w 128580"/>
                <a:gd name="connsiteY8" fmla="*/ 18139 h 21691"/>
                <a:gd name="connsiteX9" fmla="*/ 128580 w 128580"/>
                <a:gd name="connsiteY9" fmla="*/ 3746 h 21691"/>
                <a:gd name="connsiteX10" fmla="*/ 124832 w 128580"/>
                <a:gd name="connsiteY10" fmla="*/ 0 h 2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580" h="21691">
                  <a:moveTo>
                    <a:pt x="124832" y="0"/>
                  </a:moveTo>
                  <a:lnTo>
                    <a:pt x="3951" y="0"/>
                  </a:lnTo>
                  <a:cubicBezTo>
                    <a:pt x="2887" y="0"/>
                    <a:pt x="1971" y="365"/>
                    <a:pt x="1180" y="1086"/>
                  </a:cubicBezTo>
                  <a:cubicBezTo>
                    <a:pt x="396" y="1807"/>
                    <a:pt x="0" y="2699"/>
                    <a:pt x="0" y="3746"/>
                  </a:cubicBezTo>
                  <a:lnTo>
                    <a:pt x="0" y="18139"/>
                  </a:lnTo>
                  <a:cubicBezTo>
                    <a:pt x="0" y="19194"/>
                    <a:pt x="396" y="20047"/>
                    <a:pt x="1180" y="20699"/>
                  </a:cubicBezTo>
                  <a:cubicBezTo>
                    <a:pt x="1971" y="21358"/>
                    <a:pt x="2887" y="21691"/>
                    <a:pt x="3951" y="21691"/>
                  </a:cubicBezTo>
                  <a:lnTo>
                    <a:pt x="124832" y="21691"/>
                  </a:lnTo>
                  <a:cubicBezTo>
                    <a:pt x="127331" y="21691"/>
                    <a:pt x="128580" y="20505"/>
                    <a:pt x="128580" y="18139"/>
                  </a:cubicBezTo>
                  <a:lnTo>
                    <a:pt x="128580" y="3746"/>
                  </a:lnTo>
                  <a:cubicBezTo>
                    <a:pt x="128580" y="1249"/>
                    <a:pt x="127330" y="0"/>
                    <a:pt x="124832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1" name="Freeform 234">
              <a:extLst>
                <a:ext uri="{FF2B5EF4-FFF2-40B4-BE49-F238E27FC236}">
                  <a16:creationId xmlns:a16="http://schemas.microsoft.com/office/drawing/2014/main" id="{924C7612-A8E6-E3CD-0E77-6B25A4995144}"/>
                </a:ext>
              </a:extLst>
            </p:cNvPr>
            <p:cNvSpPr/>
            <p:nvPr/>
          </p:nvSpPr>
          <p:spPr>
            <a:xfrm>
              <a:off x="9611005" y="1428261"/>
              <a:ext cx="107949" cy="148083"/>
            </a:xfrm>
            <a:custGeom>
              <a:avLst/>
              <a:gdLst>
                <a:gd name="connsiteX0" fmla="*/ 90843 w 107949"/>
                <a:gd name="connsiteY0" fmla="*/ 9663 h 148083"/>
                <a:gd name="connsiteX1" fmla="*/ 72751 w 107949"/>
                <a:gd name="connsiteY1" fmla="*/ 2171 h 148083"/>
                <a:gd name="connsiteX2" fmla="*/ 51003 w 107949"/>
                <a:gd name="connsiteY2" fmla="*/ 0 h 148083"/>
                <a:gd name="connsiteX3" fmla="*/ 24124 w 107949"/>
                <a:gd name="connsiteY3" fmla="*/ 690 h 148083"/>
                <a:gd name="connsiteX4" fmla="*/ 6326 w 107949"/>
                <a:gd name="connsiteY4" fmla="*/ 2559 h 148083"/>
                <a:gd name="connsiteX5" fmla="*/ 1684 w 107949"/>
                <a:gd name="connsiteY5" fmla="*/ 4234 h 148083"/>
                <a:gd name="connsiteX6" fmla="*/ 0 w 107949"/>
                <a:gd name="connsiteY6" fmla="*/ 8476 h 148083"/>
                <a:gd name="connsiteX7" fmla="*/ 0 w 107949"/>
                <a:gd name="connsiteY7" fmla="*/ 144136 h 148083"/>
                <a:gd name="connsiteX8" fmla="*/ 1188 w 107949"/>
                <a:gd name="connsiteY8" fmla="*/ 146897 h 148083"/>
                <a:gd name="connsiteX9" fmla="*/ 3943 w 107949"/>
                <a:gd name="connsiteY9" fmla="*/ 148083 h 148083"/>
                <a:gd name="connsiteX10" fmla="*/ 23681 w 107949"/>
                <a:gd name="connsiteY10" fmla="*/ 148083 h 148083"/>
                <a:gd name="connsiteX11" fmla="*/ 26343 w 107949"/>
                <a:gd name="connsiteY11" fmla="*/ 146897 h 148083"/>
                <a:gd name="connsiteX12" fmla="*/ 27430 w 107949"/>
                <a:gd name="connsiteY12" fmla="*/ 144136 h 148083"/>
                <a:gd name="connsiteX13" fmla="*/ 27430 w 107949"/>
                <a:gd name="connsiteY13" fmla="*/ 92673 h 148083"/>
                <a:gd name="connsiteX14" fmla="*/ 35937 w 107949"/>
                <a:gd name="connsiteY14" fmla="*/ 93162 h 148083"/>
                <a:gd name="connsiteX15" fmla="*/ 50963 w 107949"/>
                <a:gd name="connsiteY15" fmla="*/ 93457 h 148083"/>
                <a:gd name="connsiteX16" fmla="*/ 72735 w 107949"/>
                <a:gd name="connsiteY16" fmla="*/ 91192 h 148083"/>
                <a:gd name="connsiteX17" fmla="*/ 90836 w 107949"/>
                <a:gd name="connsiteY17" fmla="*/ 83507 h 148083"/>
                <a:gd name="connsiteX18" fmla="*/ 103301 w 107949"/>
                <a:gd name="connsiteY18" fmla="*/ 69206 h 148083"/>
                <a:gd name="connsiteX19" fmla="*/ 107950 w 107949"/>
                <a:gd name="connsiteY19" fmla="*/ 47322 h 148083"/>
                <a:gd name="connsiteX20" fmla="*/ 107950 w 107949"/>
                <a:gd name="connsiteY20" fmla="*/ 45546 h 148083"/>
                <a:gd name="connsiteX21" fmla="*/ 103301 w 107949"/>
                <a:gd name="connsiteY21" fmla="*/ 23762 h 148083"/>
                <a:gd name="connsiteX22" fmla="*/ 90843 w 107949"/>
                <a:gd name="connsiteY22" fmla="*/ 9663 h 148083"/>
                <a:gd name="connsiteX23" fmla="*/ 80520 w 107949"/>
                <a:gd name="connsiteY23" fmla="*/ 47228 h 148083"/>
                <a:gd name="connsiteX24" fmla="*/ 73713 w 107949"/>
                <a:gd name="connsiteY24" fmla="*/ 65042 h 148083"/>
                <a:gd name="connsiteX25" fmla="*/ 50917 w 107949"/>
                <a:gd name="connsiteY25" fmla="*/ 70982 h 148083"/>
                <a:gd name="connsiteX26" fmla="*/ 41340 w 107949"/>
                <a:gd name="connsiteY26" fmla="*/ 70881 h 148083"/>
                <a:gd name="connsiteX27" fmla="*/ 36209 w 107949"/>
                <a:gd name="connsiteY27" fmla="*/ 70687 h 148083"/>
                <a:gd name="connsiteX28" fmla="*/ 31087 w 107949"/>
                <a:gd name="connsiteY28" fmla="*/ 70494 h 148083"/>
                <a:gd name="connsiteX29" fmla="*/ 27431 w 107949"/>
                <a:gd name="connsiteY29" fmla="*/ 70393 h 148083"/>
                <a:gd name="connsiteX30" fmla="*/ 27431 w 107949"/>
                <a:gd name="connsiteY30" fmla="*/ 23265 h 148083"/>
                <a:gd name="connsiteX31" fmla="*/ 31087 w 107949"/>
                <a:gd name="connsiteY31" fmla="*/ 22971 h 148083"/>
                <a:gd name="connsiteX32" fmla="*/ 35914 w 107949"/>
                <a:gd name="connsiteY32" fmla="*/ 22777 h 148083"/>
                <a:gd name="connsiteX33" fmla="*/ 40952 w 107949"/>
                <a:gd name="connsiteY33" fmla="*/ 22575 h 148083"/>
                <a:gd name="connsiteX34" fmla="*/ 50918 w 107949"/>
                <a:gd name="connsiteY34" fmla="*/ 22475 h 148083"/>
                <a:gd name="connsiteX35" fmla="*/ 73116 w 107949"/>
                <a:gd name="connsiteY35" fmla="*/ 27733 h 148083"/>
                <a:gd name="connsiteX36" fmla="*/ 80521 w 107949"/>
                <a:gd name="connsiteY36" fmla="*/ 45445 h 148083"/>
                <a:gd name="connsiteX37" fmla="*/ 80521 w 107949"/>
                <a:gd name="connsiteY37" fmla="*/ 47229 h 1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949" h="148083">
                  <a:moveTo>
                    <a:pt x="90843" y="9663"/>
                  </a:moveTo>
                  <a:cubicBezTo>
                    <a:pt x="85643" y="6111"/>
                    <a:pt x="79604" y="3614"/>
                    <a:pt x="72751" y="2171"/>
                  </a:cubicBezTo>
                  <a:cubicBezTo>
                    <a:pt x="65897" y="721"/>
                    <a:pt x="58647" y="0"/>
                    <a:pt x="51003" y="0"/>
                  </a:cubicBezTo>
                  <a:cubicBezTo>
                    <a:pt x="43753" y="0"/>
                    <a:pt x="30838" y="232"/>
                    <a:pt x="24124" y="690"/>
                  </a:cubicBezTo>
                  <a:cubicBezTo>
                    <a:pt x="17394" y="1148"/>
                    <a:pt x="11464" y="1776"/>
                    <a:pt x="6326" y="2559"/>
                  </a:cubicBezTo>
                  <a:cubicBezTo>
                    <a:pt x="4347" y="2831"/>
                    <a:pt x="2795" y="3389"/>
                    <a:pt x="1684" y="4234"/>
                  </a:cubicBezTo>
                  <a:cubicBezTo>
                    <a:pt x="559" y="5095"/>
                    <a:pt x="0" y="6507"/>
                    <a:pt x="0" y="8476"/>
                  </a:cubicBezTo>
                  <a:lnTo>
                    <a:pt x="0" y="144136"/>
                  </a:lnTo>
                  <a:cubicBezTo>
                    <a:pt x="0" y="145191"/>
                    <a:pt x="388" y="146106"/>
                    <a:pt x="1188" y="146897"/>
                  </a:cubicBezTo>
                  <a:cubicBezTo>
                    <a:pt x="1971" y="147680"/>
                    <a:pt x="2895" y="148083"/>
                    <a:pt x="3943" y="148083"/>
                  </a:cubicBezTo>
                  <a:lnTo>
                    <a:pt x="23681" y="148083"/>
                  </a:lnTo>
                  <a:cubicBezTo>
                    <a:pt x="24729" y="148083"/>
                    <a:pt x="25621" y="147680"/>
                    <a:pt x="26343" y="146897"/>
                  </a:cubicBezTo>
                  <a:cubicBezTo>
                    <a:pt x="27065" y="146106"/>
                    <a:pt x="27430" y="145191"/>
                    <a:pt x="27430" y="144136"/>
                  </a:cubicBezTo>
                  <a:lnTo>
                    <a:pt x="27430" y="92673"/>
                  </a:lnTo>
                  <a:cubicBezTo>
                    <a:pt x="29665" y="92805"/>
                    <a:pt x="32506" y="92968"/>
                    <a:pt x="35937" y="93162"/>
                  </a:cubicBezTo>
                  <a:cubicBezTo>
                    <a:pt x="39367" y="93363"/>
                    <a:pt x="48325" y="93457"/>
                    <a:pt x="50963" y="93457"/>
                  </a:cubicBezTo>
                  <a:cubicBezTo>
                    <a:pt x="58617" y="93457"/>
                    <a:pt x="65874" y="92704"/>
                    <a:pt x="72735" y="91192"/>
                  </a:cubicBezTo>
                  <a:cubicBezTo>
                    <a:pt x="79589" y="89680"/>
                    <a:pt x="85627" y="87121"/>
                    <a:pt x="90836" y="83507"/>
                  </a:cubicBezTo>
                  <a:cubicBezTo>
                    <a:pt x="96044" y="79893"/>
                    <a:pt x="100204" y="75116"/>
                    <a:pt x="103301" y="69206"/>
                  </a:cubicBezTo>
                  <a:cubicBezTo>
                    <a:pt x="106398" y="63289"/>
                    <a:pt x="107950" y="55999"/>
                    <a:pt x="107950" y="47322"/>
                  </a:cubicBezTo>
                  <a:lnTo>
                    <a:pt x="107950" y="45546"/>
                  </a:lnTo>
                  <a:cubicBezTo>
                    <a:pt x="107950" y="36876"/>
                    <a:pt x="106398" y="29609"/>
                    <a:pt x="103301" y="23762"/>
                  </a:cubicBezTo>
                  <a:cubicBezTo>
                    <a:pt x="100204" y="17914"/>
                    <a:pt x="96051" y="13207"/>
                    <a:pt x="90843" y="9663"/>
                  </a:cubicBezTo>
                  <a:moveTo>
                    <a:pt x="80520" y="47228"/>
                  </a:moveTo>
                  <a:cubicBezTo>
                    <a:pt x="80520" y="55147"/>
                    <a:pt x="78254" y="61079"/>
                    <a:pt x="73713" y="65042"/>
                  </a:cubicBezTo>
                  <a:cubicBezTo>
                    <a:pt x="69173" y="69004"/>
                    <a:pt x="61574" y="70982"/>
                    <a:pt x="50917" y="70982"/>
                  </a:cubicBezTo>
                  <a:cubicBezTo>
                    <a:pt x="50125" y="70982"/>
                    <a:pt x="42985" y="70951"/>
                    <a:pt x="41340" y="70881"/>
                  </a:cubicBezTo>
                  <a:cubicBezTo>
                    <a:pt x="39694" y="70819"/>
                    <a:pt x="37986" y="70750"/>
                    <a:pt x="36209" y="70687"/>
                  </a:cubicBezTo>
                  <a:cubicBezTo>
                    <a:pt x="34439" y="70625"/>
                    <a:pt x="32724" y="70563"/>
                    <a:pt x="31087" y="70494"/>
                  </a:cubicBezTo>
                  <a:cubicBezTo>
                    <a:pt x="29433" y="70424"/>
                    <a:pt x="28215" y="70393"/>
                    <a:pt x="27431" y="70393"/>
                  </a:cubicBezTo>
                  <a:lnTo>
                    <a:pt x="27431" y="23265"/>
                  </a:lnTo>
                  <a:cubicBezTo>
                    <a:pt x="28347" y="23141"/>
                    <a:pt x="29565" y="23048"/>
                    <a:pt x="31087" y="22971"/>
                  </a:cubicBezTo>
                  <a:cubicBezTo>
                    <a:pt x="32592" y="22909"/>
                    <a:pt x="34207" y="22847"/>
                    <a:pt x="35914" y="22777"/>
                  </a:cubicBezTo>
                  <a:cubicBezTo>
                    <a:pt x="37622" y="22707"/>
                    <a:pt x="39299" y="22645"/>
                    <a:pt x="40952" y="22575"/>
                  </a:cubicBezTo>
                  <a:cubicBezTo>
                    <a:pt x="42589" y="22513"/>
                    <a:pt x="49862" y="22475"/>
                    <a:pt x="50918" y="22475"/>
                  </a:cubicBezTo>
                  <a:cubicBezTo>
                    <a:pt x="60783" y="22475"/>
                    <a:pt x="68188" y="24227"/>
                    <a:pt x="73116" y="27733"/>
                  </a:cubicBezTo>
                  <a:cubicBezTo>
                    <a:pt x="78053" y="31222"/>
                    <a:pt x="80521" y="37132"/>
                    <a:pt x="80521" y="45445"/>
                  </a:cubicBezTo>
                  <a:lnTo>
                    <a:pt x="80521" y="47229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2" name="Freeform 235">
              <a:extLst>
                <a:ext uri="{FF2B5EF4-FFF2-40B4-BE49-F238E27FC236}">
                  <a16:creationId xmlns:a16="http://schemas.microsoft.com/office/drawing/2014/main" id="{AE0817D5-44AD-A7AB-5198-9F7ED19067A0}"/>
                </a:ext>
              </a:extLst>
            </p:cNvPr>
            <p:cNvSpPr/>
            <p:nvPr/>
          </p:nvSpPr>
          <p:spPr>
            <a:xfrm>
              <a:off x="9738489" y="1463752"/>
              <a:ext cx="57226" cy="112588"/>
            </a:xfrm>
            <a:custGeom>
              <a:avLst/>
              <a:gdLst>
                <a:gd name="connsiteX0" fmla="*/ 53284 w 57226"/>
                <a:gd name="connsiteY0" fmla="*/ 0 h 112588"/>
                <a:gd name="connsiteX1" fmla="*/ 39864 w 57226"/>
                <a:gd name="connsiteY1" fmla="*/ 1869 h 112588"/>
                <a:gd name="connsiteX2" fmla="*/ 25063 w 57226"/>
                <a:gd name="connsiteY2" fmla="*/ 9469 h 112588"/>
                <a:gd name="connsiteX3" fmla="*/ 25063 w 57226"/>
                <a:gd name="connsiteY3" fmla="*/ 5320 h 112588"/>
                <a:gd name="connsiteX4" fmla="*/ 23883 w 57226"/>
                <a:gd name="connsiteY4" fmla="*/ 2559 h 112588"/>
                <a:gd name="connsiteX5" fmla="*/ 21120 w 57226"/>
                <a:gd name="connsiteY5" fmla="*/ 1381 h 112588"/>
                <a:gd name="connsiteX6" fmla="*/ 3951 w 57226"/>
                <a:gd name="connsiteY6" fmla="*/ 1381 h 112588"/>
                <a:gd name="connsiteX7" fmla="*/ 1187 w 57226"/>
                <a:gd name="connsiteY7" fmla="*/ 2559 h 112588"/>
                <a:gd name="connsiteX8" fmla="*/ 0 w 57226"/>
                <a:gd name="connsiteY8" fmla="*/ 5320 h 112588"/>
                <a:gd name="connsiteX9" fmla="*/ 0 w 57226"/>
                <a:gd name="connsiteY9" fmla="*/ 108447 h 112588"/>
                <a:gd name="connsiteX10" fmla="*/ 1187 w 57226"/>
                <a:gd name="connsiteY10" fmla="*/ 111301 h 112588"/>
                <a:gd name="connsiteX11" fmla="*/ 3951 w 57226"/>
                <a:gd name="connsiteY11" fmla="*/ 112588 h 112588"/>
                <a:gd name="connsiteX12" fmla="*/ 22105 w 57226"/>
                <a:gd name="connsiteY12" fmla="*/ 112588 h 112588"/>
                <a:gd name="connsiteX13" fmla="*/ 24868 w 57226"/>
                <a:gd name="connsiteY13" fmla="*/ 111301 h 112588"/>
                <a:gd name="connsiteX14" fmla="*/ 26048 w 57226"/>
                <a:gd name="connsiteY14" fmla="*/ 108447 h 112588"/>
                <a:gd name="connsiteX15" fmla="*/ 26048 w 57226"/>
                <a:gd name="connsiteY15" fmla="*/ 29182 h 112588"/>
                <a:gd name="connsiteX16" fmla="*/ 38777 w 57226"/>
                <a:gd name="connsiteY16" fmla="*/ 23963 h 112588"/>
                <a:gd name="connsiteX17" fmla="*/ 53284 w 57226"/>
                <a:gd name="connsiteY17" fmla="*/ 22087 h 112588"/>
                <a:gd name="connsiteX18" fmla="*/ 56047 w 57226"/>
                <a:gd name="connsiteY18" fmla="*/ 20900 h 112588"/>
                <a:gd name="connsiteX19" fmla="*/ 57227 w 57226"/>
                <a:gd name="connsiteY19" fmla="*/ 18139 h 112588"/>
                <a:gd name="connsiteX20" fmla="*/ 57227 w 57226"/>
                <a:gd name="connsiteY20" fmla="*/ 3947 h 112588"/>
                <a:gd name="connsiteX21" fmla="*/ 56047 w 57226"/>
                <a:gd name="connsiteY21" fmla="*/ 1179 h 112588"/>
                <a:gd name="connsiteX22" fmla="*/ 53284 w 57226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8">
                  <a:moveTo>
                    <a:pt x="53284" y="0"/>
                  </a:moveTo>
                  <a:cubicBezTo>
                    <a:pt x="49334" y="0"/>
                    <a:pt x="44863" y="628"/>
                    <a:pt x="39864" y="1869"/>
                  </a:cubicBezTo>
                  <a:cubicBezTo>
                    <a:pt x="34866" y="3126"/>
                    <a:pt x="29929" y="5654"/>
                    <a:pt x="25063" y="9469"/>
                  </a:cubicBezTo>
                  <a:lnTo>
                    <a:pt x="25063" y="5320"/>
                  </a:lnTo>
                  <a:cubicBezTo>
                    <a:pt x="25063" y="4281"/>
                    <a:pt x="24675" y="3350"/>
                    <a:pt x="23883" y="2559"/>
                  </a:cubicBezTo>
                  <a:cubicBezTo>
                    <a:pt x="23091" y="1776"/>
                    <a:pt x="22176" y="1381"/>
                    <a:pt x="21120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52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63" y="26949"/>
                    <a:pt x="34500" y="25204"/>
                    <a:pt x="38777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32" y="22087"/>
                    <a:pt x="55255" y="21691"/>
                    <a:pt x="56047" y="20900"/>
                  </a:cubicBezTo>
                  <a:cubicBezTo>
                    <a:pt x="56839" y="20109"/>
                    <a:pt x="57227" y="19194"/>
                    <a:pt x="57227" y="18139"/>
                  </a:cubicBezTo>
                  <a:lnTo>
                    <a:pt x="57227" y="3947"/>
                  </a:lnTo>
                  <a:cubicBezTo>
                    <a:pt x="57227" y="2893"/>
                    <a:pt x="56839" y="1978"/>
                    <a:pt x="56047" y="1179"/>
                  </a:cubicBezTo>
                  <a:cubicBezTo>
                    <a:pt x="55255" y="395"/>
                    <a:pt x="54332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3" name="Freeform 236">
              <a:extLst>
                <a:ext uri="{FF2B5EF4-FFF2-40B4-BE49-F238E27FC236}">
                  <a16:creationId xmlns:a16="http://schemas.microsoft.com/office/drawing/2014/main" id="{4535D040-FBC3-B7F9-2881-10A0314D4BA2}"/>
                </a:ext>
              </a:extLst>
            </p:cNvPr>
            <p:cNvSpPr/>
            <p:nvPr/>
          </p:nvSpPr>
          <p:spPr>
            <a:xfrm>
              <a:off x="9804011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80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80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87" y="6251"/>
                    <a:pt x="15989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9" y="90672"/>
                    <a:pt x="8088" y="95829"/>
                    <a:pt x="12038" y="100165"/>
                  </a:cubicBezTo>
                  <a:cubicBezTo>
                    <a:pt x="15989" y="104507"/>
                    <a:pt x="20886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9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9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8" y="91688"/>
                    <a:pt x="47168" y="91688"/>
                  </a:cubicBezTo>
                  <a:cubicBezTo>
                    <a:pt x="40190" y="91688"/>
                    <a:pt x="34927" y="89292"/>
                    <a:pt x="31380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80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8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4" name="Freeform 237">
              <a:extLst>
                <a:ext uri="{FF2B5EF4-FFF2-40B4-BE49-F238E27FC236}">
                  <a16:creationId xmlns:a16="http://schemas.microsoft.com/office/drawing/2014/main" id="{18B9D7EA-9717-6C7C-0BD4-02D2085C728F}"/>
                </a:ext>
              </a:extLst>
            </p:cNvPr>
            <p:cNvSpPr/>
            <p:nvPr/>
          </p:nvSpPr>
          <p:spPr>
            <a:xfrm>
              <a:off x="9906819" y="1423921"/>
              <a:ext cx="71042" cy="152418"/>
            </a:xfrm>
            <a:custGeom>
              <a:avLst/>
              <a:gdLst>
                <a:gd name="connsiteX0" fmla="*/ 69863 w 71042"/>
                <a:gd name="connsiteY0" fmla="*/ 2668 h 152418"/>
                <a:gd name="connsiteX1" fmla="*/ 67496 w 71042"/>
                <a:gd name="connsiteY1" fmla="*/ 1582 h 152418"/>
                <a:gd name="connsiteX2" fmla="*/ 61969 w 71042"/>
                <a:gd name="connsiteY2" fmla="*/ 496 h 152418"/>
                <a:gd name="connsiteX3" fmla="*/ 55651 w 71042"/>
                <a:gd name="connsiteY3" fmla="*/ 0 h 152418"/>
                <a:gd name="connsiteX4" fmla="*/ 41641 w 71042"/>
                <a:gd name="connsiteY4" fmla="*/ 1381 h 152418"/>
                <a:gd name="connsiteX5" fmla="*/ 30891 w 71042"/>
                <a:gd name="connsiteY5" fmla="*/ 6313 h 152418"/>
                <a:gd name="connsiteX6" fmla="*/ 23976 w 71042"/>
                <a:gd name="connsiteY6" fmla="*/ 15968 h 152418"/>
                <a:gd name="connsiteX7" fmla="*/ 21516 w 71042"/>
                <a:gd name="connsiteY7" fmla="*/ 31548 h 152418"/>
                <a:gd name="connsiteX8" fmla="*/ 21516 w 71042"/>
                <a:gd name="connsiteY8" fmla="*/ 41211 h 152418"/>
                <a:gd name="connsiteX9" fmla="*/ 3951 w 71042"/>
                <a:gd name="connsiteY9" fmla="*/ 41211 h 152418"/>
                <a:gd name="connsiteX10" fmla="*/ 1188 w 71042"/>
                <a:gd name="connsiteY10" fmla="*/ 42389 h 152418"/>
                <a:gd name="connsiteX11" fmla="*/ 0 w 71042"/>
                <a:gd name="connsiteY11" fmla="*/ 45158 h 152418"/>
                <a:gd name="connsiteX12" fmla="*/ 0 w 71042"/>
                <a:gd name="connsiteY12" fmla="*/ 54223 h 152418"/>
                <a:gd name="connsiteX13" fmla="*/ 1188 w 71042"/>
                <a:gd name="connsiteY13" fmla="*/ 56689 h 152418"/>
                <a:gd name="connsiteX14" fmla="*/ 3951 w 71042"/>
                <a:gd name="connsiteY14" fmla="*/ 57969 h 152418"/>
                <a:gd name="connsiteX15" fmla="*/ 21516 w 71042"/>
                <a:gd name="connsiteY15" fmla="*/ 60730 h 152418"/>
                <a:gd name="connsiteX16" fmla="*/ 21516 w 71042"/>
                <a:gd name="connsiteY16" fmla="*/ 148277 h 152418"/>
                <a:gd name="connsiteX17" fmla="*/ 22796 w 71042"/>
                <a:gd name="connsiteY17" fmla="*/ 151131 h 152418"/>
                <a:gd name="connsiteX18" fmla="*/ 25660 w 71042"/>
                <a:gd name="connsiteY18" fmla="*/ 152418 h 152418"/>
                <a:gd name="connsiteX19" fmla="*/ 43621 w 71042"/>
                <a:gd name="connsiteY19" fmla="*/ 152418 h 152418"/>
                <a:gd name="connsiteX20" fmla="*/ 46376 w 71042"/>
                <a:gd name="connsiteY20" fmla="*/ 151131 h 152418"/>
                <a:gd name="connsiteX21" fmla="*/ 47564 w 71042"/>
                <a:gd name="connsiteY21" fmla="*/ 148277 h 152418"/>
                <a:gd name="connsiteX22" fmla="*/ 47564 w 71042"/>
                <a:gd name="connsiteY22" fmla="*/ 60730 h 152418"/>
                <a:gd name="connsiteX23" fmla="*/ 66510 w 71042"/>
                <a:gd name="connsiteY23" fmla="*/ 60730 h 152418"/>
                <a:gd name="connsiteX24" fmla="*/ 69273 w 71042"/>
                <a:gd name="connsiteY24" fmla="*/ 59652 h 152418"/>
                <a:gd name="connsiteX25" fmla="*/ 70453 w 71042"/>
                <a:gd name="connsiteY25" fmla="*/ 56985 h 152418"/>
                <a:gd name="connsiteX26" fmla="*/ 70453 w 71042"/>
                <a:gd name="connsiteY26" fmla="*/ 45158 h 152418"/>
                <a:gd name="connsiteX27" fmla="*/ 69273 w 71042"/>
                <a:gd name="connsiteY27" fmla="*/ 42389 h 152418"/>
                <a:gd name="connsiteX28" fmla="*/ 66510 w 71042"/>
                <a:gd name="connsiteY28" fmla="*/ 41211 h 152418"/>
                <a:gd name="connsiteX29" fmla="*/ 47564 w 71042"/>
                <a:gd name="connsiteY29" fmla="*/ 41211 h 152418"/>
                <a:gd name="connsiteX30" fmla="*/ 47564 w 71042"/>
                <a:gd name="connsiteY30" fmla="*/ 31548 h 152418"/>
                <a:gd name="connsiteX31" fmla="*/ 49838 w 71042"/>
                <a:gd name="connsiteY31" fmla="*/ 21986 h 152418"/>
                <a:gd name="connsiteX32" fmla="*/ 59206 w 71042"/>
                <a:gd name="connsiteY32" fmla="*/ 19721 h 152418"/>
                <a:gd name="connsiteX33" fmla="*/ 68086 w 71042"/>
                <a:gd name="connsiteY33" fmla="*/ 19721 h 152418"/>
                <a:gd name="connsiteX34" fmla="*/ 70064 w 71042"/>
                <a:gd name="connsiteY34" fmla="*/ 18930 h 152418"/>
                <a:gd name="connsiteX35" fmla="*/ 71042 w 71042"/>
                <a:gd name="connsiteY35" fmla="*/ 16371 h 152418"/>
                <a:gd name="connsiteX36" fmla="*/ 71042 w 71042"/>
                <a:gd name="connsiteY36" fmla="*/ 4739 h 152418"/>
                <a:gd name="connsiteX37" fmla="*/ 69863 w 71042"/>
                <a:gd name="connsiteY37" fmla="*/ 2668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52418">
                  <a:moveTo>
                    <a:pt x="69863" y="2668"/>
                  </a:moveTo>
                  <a:cubicBezTo>
                    <a:pt x="69071" y="2210"/>
                    <a:pt x="68287" y="1846"/>
                    <a:pt x="67496" y="1582"/>
                  </a:cubicBezTo>
                  <a:cubicBezTo>
                    <a:pt x="65656" y="1186"/>
                    <a:pt x="63817" y="822"/>
                    <a:pt x="61969" y="496"/>
                  </a:cubicBezTo>
                  <a:cubicBezTo>
                    <a:pt x="60129" y="163"/>
                    <a:pt x="58019" y="0"/>
                    <a:pt x="55651" y="0"/>
                  </a:cubicBezTo>
                  <a:cubicBezTo>
                    <a:pt x="50521" y="0"/>
                    <a:pt x="45848" y="465"/>
                    <a:pt x="41641" y="1381"/>
                  </a:cubicBezTo>
                  <a:cubicBezTo>
                    <a:pt x="37427" y="2303"/>
                    <a:pt x="33849" y="3947"/>
                    <a:pt x="30891" y="6313"/>
                  </a:cubicBezTo>
                  <a:cubicBezTo>
                    <a:pt x="27927" y="8678"/>
                    <a:pt x="25622" y="11904"/>
                    <a:pt x="23976" y="15968"/>
                  </a:cubicBezTo>
                  <a:cubicBezTo>
                    <a:pt x="22338" y="20055"/>
                    <a:pt x="21516" y="25235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606"/>
                    <a:pt x="1188" y="42389"/>
                  </a:cubicBezTo>
                  <a:cubicBezTo>
                    <a:pt x="396" y="43188"/>
                    <a:pt x="0" y="44103"/>
                    <a:pt x="0" y="45158"/>
                  </a:cubicBezTo>
                  <a:lnTo>
                    <a:pt x="0" y="54223"/>
                  </a:lnTo>
                  <a:cubicBezTo>
                    <a:pt x="0" y="55278"/>
                    <a:pt x="396" y="56092"/>
                    <a:pt x="1188" y="56689"/>
                  </a:cubicBezTo>
                  <a:cubicBezTo>
                    <a:pt x="1979" y="57279"/>
                    <a:pt x="2895" y="57705"/>
                    <a:pt x="3951" y="57969"/>
                  </a:cubicBezTo>
                  <a:lnTo>
                    <a:pt x="21516" y="60730"/>
                  </a:lnTo>
                  <a:lnTo>
                    <a:pt x="21516" y="148277"/>
                  </a:lnTo>
                  <a:cubicBezTo>
                    <a:pt x="21516" y="149332"/>
                    <a:pt x="21943" y="150278"/>
                    <a:pt x="22796" y="151131"/>
                  </a:cubicBezTo>
                  <a:cubicBezTo>
                    <a:pt x="23650" y="151992"/>
                    <a:pt x="24604" y="152418"/>
                    <a:pt x="25660" y="152418"/>
                  </a:cubicBezTo>
                  <a:lnTo>
                    <a:pt x="43621" y="152418"/>
                  </a:lnTo>
                  <a:cubicBezTo>
                    <a:pt x="44669" y="152418"/>
                    <a:pt x="45592" y="151992"/>
                    <a:pt x="46376" y="151131"/>
                  </a:cubicBezTo>
                  <a:cubicBezTo>
                    <a:pt x="47168" y="150278"/>
                    <a:pt x="47564" y="149331"/>
                    <a:pt x="47564" y="148277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2" y="60373"/>
                    <a:pt x="69273" y="59652"/>
                  </a:cubicBezTo>
                  <a:cubicBezTo>
                    <a:pt x="70065" y="58931"/>
                    <a:pt x="70453" y="58039"/>
                    <a:pt x="70453" y="56985"/>
                  </a:cubicBezTo>
                  <a:lnTo>
                    <a:pt x="70453" y="45158"/>
                  </a:lnTo>
                  <a:cubicBezTo>
                    <a:pt x="70453" y="44103"/>
                    <a:pt x="70065" y="43188"/>
                    <a:pt x="69273" y="42389"/>
                  </a:cubicBezTo>
                  <a:cubicBezTo>
                    <a:pt x="68482" y="41606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5"/>
                    <a:pt x="48317" y="23506"/>
                    <a:pt x="49838" y="21986"/>
                  </a:cubicBezTo>
                  <a:cubicBezTo>
                    <a:pt x="51343" y="20481"/>
                    <a:pt x="54472" y="19721"/>
                    <a:pt x="59206" y="19721"/>
                  </a:cubicBezTo>
                  <a:lnTo>
                    <a:pt x="68086" y="19721"/>
                  </a:lnTo>
                  <a:cubicBezTo>
                    <a:pt x="68745" y="19721"/>
                    <a:pt x="69405" y="19457"/>
                    <a:pt x="70064" y="18930"/>
                  </a:cubicBezTo>
                  <a:cubicBezTo>
                    <a:pt x="70717" y="18410"/>
                    <a:pt x="71042" y="17549"/>
                    <a:pt x="71042" y="16371"/>
                  </a:cubicBezTo>
                  <a:lnTo>
                    <a:pt x="71042" y="4739"/>
                  </a:lnTo>
                  <a:cubicBezTo>
                    <a:pt x="71042" y="3815"/>
                    <a:pt x="70655" y="3125"/>
                    <a:pt x="69863" y="266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5" name="Freeform 238">
              <a:extLst>
                <a:ext uri="{FF2B5EF4-FFF2-40B4-BE49-F238E27FC236}">
                  <a16:creationId xmlns:a16="http://schemas.microsoft.com/office/drawing/2014/main" id="{7C659677-7B0F-DBFD-E2C2-11E8EA13713E}"/>
                </a:ext>
              </a:extLst>
            </p:cNvPr>
            <p:cNvSpPr/>
            <p:nvPr/>
          </p:nvSpPr>
          <p:spPr>
            <a:xfrm>
              <a:off x="9995227" y="1465131"/>
              <a:ext cx="26048" cy="111207"/>
            </a:xfrm>
            <a:custGeom>
              <a:avLst/>
              <a:gdLst>
                <a:gd name="connsiteX0" fmla="*/ 22106 w 26048"/>
                <a:gd name="connsiteY0" fmla="*/ 0 h 111207"/>
                <a:gd name="connsiteX1" fmla="*/ 3951 w 26048"/>
                <a:gd name="connsiteY1" fmla="*/ 0 h 111207"/>
                <a:gd name="connsiteX2" fmla="*/ 1188 w 26048"/>
                <a:gd name="connsiteY2" fmla="*/ 1179 h 111207"/>
                <a:gd name="connsiteX3" fmla="*/ 0 w 26048"/>
                <a:gd name="connsiteY3" fmla="*/ 3947 h 111207"/>
                <a:gd name="connsiteX4" fmla="*/ 0 w 26048"/>
                <a:gd name="connsiteY4" fmla="*/ 107067 h 111207"/>
                <a:gd name="connsiteX5" fmla="*/ 1188 w 26048"/>
                <a:gd name="connsiteY5" fmla="*/ 109920 h 111207"/>
                <a:gd name="connsiteX6" fmla="*/ 3951 w 26048"/>
                <a:gd name="connsiteY6" fmla="*/ 111208 h 111207"/>
                <a:gd name="connsiteX7" fmla="*/ 22106 w 26048"/>
                <a:gd name="connsiteY7" fmla="*/ 111208 h 111207"/>
                <a:gd name="connsiteX8" fmla="*/ 24869 w 26048"/>
                <a:gd name="connsiteY8" fmla="*/ 109920 h 111207"/>
                <a:gd name="connsiteX9" fmla="*/ 26049 w 26048"/>
                <a:gd name="connsiteY9" fmla="*/ 107067 h 111207"/>
                <a:gd name="connsiteX10" fmla="*/ 26049 w 26048"/>
                <a:gd name="connsiteY10" fmla="*/ 3947 h 111207"/>
                <a:gd name="connsiteX11" fmla="*/ 24869 w 26048"/>
                <a:gd name="connsiteY11" fmla="*/ 1179 h 111207"/>
                <a:gd name="connsiteX12" fmla="*/ 22106 w 26048"/>
                <a:gd name="connsiteY12" fmla="*/ 0 h 11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48" h="111207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8" y="1179"/>
                  </a:cubicBezTo>
                  <a:cubicBezTo>
                    <a:pt x="396" y="1978"/>
                    <a:pt x="0" y="2893"/>
                    <a:pt x="0" y="3947"/>
                  </a:cubicBezTo>
                  <a:lnTo>
                    <a:pt x="0" y="107067"/>
                  </a:lnTo>
                  <a:cubicBezTo>
                    <a:pt x="0" y="108121"/>
                    <a:pt x="396" y="109067"/>
                    <a:pt x="1188" y="109920"/>
                  </a:cubicBezTo>
                  <a:cubicBezTo>
                    <a:pt x="1979" y="110781"/>
                    <a:pt x="2895" y="111208"/>
                    <a:pt x="3951" y="111208"/>
                  </a:cubicBezTo>
                  <a:lnTo>
                    <a:pt x="22106" y="111208"/>
                  </a:lnTo>
                  <a:cubicBezTo>
                    <a:pt x="23153" y="111208"/>
                    <a:pt x="24077" y="110781"/>
                    <a:pt x="24869" y="109920"/>
                  </a:cubicBezTo>
                  <a:cubicBezTo>
                    <a:pt x="25653" y="109067"/>
                    <a:pt x="26049" y="108121"/>
                    <a:pt x="26049" y="107067"/>
                  </a:cubicBezTo>
                  <a:lnTo>
                    <a:pt x="26049" y="3947"/>
                  </a:lnTo>
                  <a:cubicBezTo>
                    <a:pt x="26049" y="2893"/>
                    <a:pt x="25652" y="1978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6" name="Freeform 239">
              <a:extLst>
                <a:ext uri="{FF2B5EF4-FFF2-40B4-BE49-F238E27FC236}">
                  <a16:creationId xmlns:a16="http://schemas.microsoft.com/office/drawing/2014/main" id="{6A0D170F-B672-E9B0-A281-5352F97DFD82}"/>
                </a:ext>
              </a:extLst>
            </p:cNvPr>
            <p:cNvSpPr/>
            <p:nvPr/>
          </p:nvSpPr>
          <p:spPr>
            <a:xfrm>
              <a:off x="9994639" y="1425106"/>
              <a:ext cx="27235" cy="25242"/>
            </a:xfrm>
            <a:custGeom>
              <a:avLst/>
              <a:gdLst>
                <a:gd name="connsiteX0" fmla="*/ 23285 w 27235"/>
                <a:gd name="connsiteY0" fmla="*/ 0 h 25242"/>
                <a:gd name="connsiteX1" fmla="*/ 4145 w 27235"/>
                <a:gd name="connsiteY1" fmla="*/ 0 h 25242"/>
                <a:gd name="connsiteX2" fmla="*/ 1281 w 27235"/>
                <a:gd name="connsiteY2" fmla="*/ 1186 h 25242"/>
                <a:gd name="connsiteX3" fmla="*/ 0 w 27235"/>
                <a:gd name="connsiteY3" fmla="*/ 3947 h 25242"/>
                <a:gd name="connsiteX4" fmla="*/ 0 w 27235"/>
                <a:gd name="connsiteY4" fmla="*/ 21296 h 25242"/>
                <a:gd name="connsiteX5" fmla="*/ 1281 w 27235"/>
                <a:gd name="connsiteY5" fmla="*/ 24056 h 25242"/>
                <a:gd name="connsiteX6" fmla="*/ 4145 w 27235"/>
                <a:gd name="connsiteY6" fmla="*/ 25243 h 25242"/>
                <a:gd name="connsiteX7" fmla="*/ 23285 w 27235"/>
                <a:gd name="connsiteY7" fmla="*/ 25243 h 25242"/>
                <a:gd name="connsiteX8" fmla="*/ 26048 w 27235"/>
                <a:gd name="connsiteY8" fmla="*/ 24056 h 25242"/>
                <a:gd name="connsiteX9" fmla="*/ 27236 w 27235"/>
                <a:gd name="connsiteY9" fmla="*/ 21296 h 25242"/>
                <a:gd name="connsiteX10" fmla="*/ 27236 w 27235"/>
                <a:gd name="connsiteY10" fmla="*/ 3947 h 25242"/>
                <a:gd name="connsiteX11" fmla="*/ 26048 w 27235"/>
                <a:gd name="connsiteY11" fmla="*/ 1186 h 25242"/>
                <a:gd name="connsiteX12" fmla="*/ 23285 w 27235"/>
                <a:gd name="connsiteY12" fmla="*/ 0 h 2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42">
                  <a:moveTo>
                    <a:pt x="23285" y="0"/>
                  </a:moveTo>
                  <a:lnTo>
                    <a:pt x="4145" y="0"/>
                  </a:lnTo>
                  <a:cubicBezTo>
                    <a:pt x="3089" y="0"/>
                    <a:pt x="2135" y="396"/>
                    <a:pt x="1281" y="1186"/>
                  </a:cubicBezTo>
                  <a:cubicBezTo>
                    <a:pt x="427" y="1970"/>
                    <a:pt x="0" y="2893"/>
                    <a:pt x="0" y="3947"/>
                  </a:cubicBezTo>
                  <a:lnTo>
                    <a:pt x="0" y="21296"/>
                  </a:lnTo>
                  <a:cubicBezTo>
                    <a:pt x="0" y="22350"/>
                    <a:pt x="427" y="23273"/>
                    <a:pt x="1281" y="24056"/>
                  </a:cubicBezTo>
                  <a:cubicBezTo>
                    <a:pt x="2135" y="24848"/>
                    <a:pt x="3089" y="25243"/>
                    <a:pt x="4145" y="25243"/>
                  </a:cubicBezTo>
                  <a:lnTo>
                    <a:pt x="23285" y="25243"/>
                  </a:lnTo>
                  <a:cubicBezTo>
                    <a:pt x="24341" y="25243"/>
                    <a:pt x="25257" y="24848"/>
                    <a:pt x="26048" y="24056"/>
                  </a:cubicBezTo>
                  <a:cubicBezTo>
                    <a:pt x="26840" y="23273"/>
                    <a:pt x="27236" y="22350"/>
                    <a:pt x="27236" y="21296"/>
                  </a:cubicBezTo>
                  <a:lnTo>
                    <a:pt x="27236" y="3947"/>
                  </a:lnTo>
                  <a:cubicBezTo>
                    <a:pt x="27236" y="2893"/>
                    <a:pt x="26840" y="1970"/>
                    <a:pt x="26048" y="1186"/>
                  </a:cubicBezTo>
                  <a:cubicBezTo>
                    <a:pt x="25257" y="395"/>
                    <a:pt x="24341" y="0"/>
                    <a:pt x="23285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7" name="Freeform 240">
              <a:extLst>
                <a:ext uri="{FF2B5EF4-FFF2-40B4-BE49-F238E27FC236}">
                  <a16:creationId xmlns:a16="http://schemas.microsoft.com/office/drawing/2014/main" id="{B530CF38-9DF6-8DC5-E9F7-913428496255}"/>
                </a:ext>
              </a:extLst>
            </p:cNvPr>
            <p:cNvSpPr/>
            <p:nvPr/>
          </p:nvSpPr>
          <p:spPr>
            <a:xfrm>
              <a:off x="10038646" y="1441865"/>
              <a:ext cx="71042" cy="136055"/>
            </a:xfrm>
            <a:custGeom>
              <a:avLst/>
              <a:gdLst>
                <a:gd name="connsiteX0" fmla="*/ 66859 w 71042"/>
                <a:gd name="connsiteY0" fmla="*/ 115745 h 136055"/>
                <a:gd name="connsiteX1" fmla="*/ 56303 w 71042"/>
                <a:gd name="connsiteY1" fmla="*/ 115745 h 136055"/>
                <a:gd name="connsiteX2" fmla="*/ 52027 w 71042"/>
                <a:gd name="connsiteY2" fmla="*/ 115450 h 136055"/>
                <a:gd name="connsiteX3" fmla="*/ 49737 w 71042"/>
                <a:gd name="connsiteY3" fmla="*/ 113969 h 136055"/>
                <a:gd name="connsiteX4" fmla="*/ 48743 w 71042"/>
                <a:gd name="connsiteY4" fmla="*/ 110619 h 136055"/>
                <a:gd name="connsiteX5" fmla="*/ 48549 w 71042"/>
                <a:gd name="connsiteY5" fmla="*/ 104701 h 136055"/>
                <a:gd name="connsiteX6" fmla="*/ 48549 w 71042"/>
                <a:gd name="connsiteY6" fmla="*/ 42785 h 136055"/>
                <a:gd name="connsiteX7" fmla="*/ 66463 w 71042"/>
                <a:gd name="connsiteY7" fmla="*/ 42785 h 136055"/>
                <a:gd name="connsiteX8" fmla="*/ 69250 w 71042"/>
                <a:gd name="connsiteY8" fmla="*/ 41606 h 136055"/>
                <a:gd name="connsiteX9" fmla="*/ 70445 w 71042"/>
                <a:gd name="connsiteY9" fmla="*/ 38845 h 136055"/>
                <a:gd name="connsiteX10" fmla="*/ 70445 w 71042"/>
                <a:gd name="connsiteY10" fmla="*/ 27213 h 136055"/>
                <a:gd name="connsiteX11" fmla="*/ 69250 w 71042"/>
                <a:gd name="connsiteY11" fmla="*/ 24444 h 136055"/>
                <a:gd name="connsiteX12" fmla="*/ 66463 w 71042"/>
                <a:gd name="connsiteY12" fmla="*/ 23265 h 136055"/>
                <a:gd name="connsiteX13" fmla="*/ 48549 w 71042"/>
                <a:gd name="connsiteY13" fmla="*/ 23265 h 136055"/>
                <a:gd name="connsiteX14" fmla="*/ 48549 w 71042"/>
                <a:gd name="connsiteY14" fmla="*/ 2963 h 136055"/>
                <a:gd name="connsiteX15" fmla="*/ 45414 w 71042"/>
                <a:gd name="connsiteY15" fmla="*/ 0 h 136055"/>
                <a:gd name="connsiteX16" fmla="*/ 44630 w 71042"/>
                <a:gd name="connsiteY16" fmla="*/ 0 h 136055"/>
                <a:gd name="connsiteX17" fmla="*/ 26413 w 71042"/>
                <a:gd name="connsiteY17" fmla="*/ 3156 h 136055"/>
                <a:gd name="connsiteX18" fmla="*/ 23673 w 71042"/>
                <a:gd name="connsiteY18" fmla="*/ 4537 h 136055"/>
                <a:gd name="connsiteX19" fmla="*/ 22493 w 71042"/>
                <a:gd name="connsiteY19" fmla="*/ 7104 h 136055"/>
                <a:gd name="connsiteX20" fmla="*/ 22493 w 71042"/>
                <a:gd name="connsiteY20" fmla="*/ 23265 h 136055"/>
                <a:gd name="connsiteX21" fmla="*/ 3951 w 71042"/>
                <a:gd name="connsiteY21" fmla="*/ 23265 h 136055"/>
                <a:gd name="connsiteX22" fmla="*/ 1180 w 71042"/>
                <a:gd name="connsiteY22" fmla="*/ 24444 h 136055"/>
                <a:gd name="connsiteX23" fmla="*/ 0 w 71042"/>
                <a:gd name="connsiteY23" fmla="*/ 27213 h 136055"/>
                <a:gd name="connsiteX24" fmla="*/ 0 w 71042"/>
                <a:gd name="connsiteY24" fmla="*/ 36085 h 136055"/>
                <a:gd name="connsiteX25" fmla="*/ 1180 w 71042"/>
                <a:gd name="connsiteY25" fmla="*/ 38644 h 136055"/>
                <a:gd name="connsiteX26" fmla="*/ 3951 w 71042"/>
                <a:gd name="connsiteY26" fmla="*/ 40032 h 136055"/>
                <a:gd name="connsiteX27" fmla="*/ 22493 w 71042"/>
                <a:gd name="connsiteY27" fmla="*/ 42785 h 136055"/>
                <a:gd name="connsiteX28" fmla="*/ 22493 w 71042"/>
                <a:gd name="connsiteY28" fmla="*/ 104701 h 136055"/>
                <a:gd name="connsiteX29" fmla="*/ 24271 w 71042"/>
                <a:gd name="connsiteY29" fmla="*/ 120770 h 136055"/>
                <a:gd name="connsiteX30" fmla="*/ 29797 w 71042"/>
                <a:gd name="connsiteY30" fmla="*/ 130332 h 136055"/>
                <a:gd name="connsiteX31" fmla="*/ 39569 w 71042"/>
                <a:gd name="connsiteY31" fmla="*/ 134869 h 136055"/>
                <a:gd name="connsiteX32" fmla="*/ 53874 w 71042"/>
                <a:gd name="connsiteY32" fmla="*/ 136055 h 136055"/>
                <a:gd name="connsiteX33" fmla="*/ 60487 w 71042"/>
                <a:gd name="connsiteY33" fmla="*/ 135660 h 136055"/>
                <a:gd name="connsiteX34" fmla="*/ 67294 w 71042"/>
                <a:gd name="connsiteY34" fmla="*/ 134667 h 136055"/>
                <a:gd name="connsiteX35" fmla="*/ 71043 w 71042"/>
                <a:gd name="connsiteY35" fmla="*/ 131123 h 136055"/>
                <a:gd name="connsiteX36" fmla="*/ 71043 w 71042"/>
                <a:gd name="connsiteY36" fmla="*/ 118700 h 136055"/>
                <a:gd name="connsiteX37" fmla="*/ 66859 w 71042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55">
                  <a:moveTo>
                    <a:pt x="66859" y="115745"/>
                  </a:moveTo>
                  <a:lnTo>
                    <a:pt x="56303" y="115745"/>
                  </a:lnTo>
                  <a:cubicBezTo>
                    <a:pt x="54448" y="115745"/>
                    <a:pt x="53020" y="115644"/>
                    <a:pt x="52027" y="115450"/>
                  </a:cubicBezTo>
                  <a:cubicBezTo>
                    <a:pt x="51033" y="115248"/>
                    <a:pt x="50265" y="114760"/>
                    <a:pt x="49737" y="113969"/>
                  </a:cubicBezTo>
                  <a:cubicBezTo>
                    <a:pt x="49209" y="113178"/>
                    <a:pt x="48875" y="112061"/>
                    <a:pt x="48743" y="110619"/>
                  </a:cubicBezTo>
                  <a:cubicBezTo>
                    <a:pt x="48612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7" y="42785"/>
                    <a:pt x="68458" y="42389"/>
                    <a:pt x="69250" y="41606"/>
                  </a:cubicBezTo>
                  <a:cubicBezTo>
                    <a:pt x="70050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50" y="25243"/>
                    <a:pt x="69250" y="24444"/>
                  </a:cubicBezTo>
                  <a:cubicBezTo>
                    <a:pt x="68458" y="23661"/>
                    <a:pt x="67527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4" y="0"/>
                  </a:cubicBezTo>
                  <a:lnTo>
                    <a:pt x="44630" y="0"/>
                  </a:lnTo>
                  <a:lnTo>
                    <a:pt x="26413" y="3156"/>
                  </a:lnTo>
                  <a:cubicBezTo>
                    <a:pt x="25365" y="3428"/>
                    <a:pt x="24457" y="3877"/>
                    <a:pt x="23673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51" y="23265"/>
                  </a:lnTo>
                  <a:cubicBezTo>
                    <a:pt x="2895" y="23265"/>
                    <a:pt x="1971" y="23661"/>
                    <a:pt x="1180" y="24444"/>
                  </a:cubicBezTo>
                  <a:cubicBezTo>
                    <a:pt x="396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96" y="37992"/>
                    <a:pt x="1180" y="38644"/>
                  </a:cubicBezTo>
                  <a:cubicBezTo>
                    <a:pt x="1971" y="39303"/>
                    <a:pt x="2895" y="39760"/>
                    <a:pt x="3951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8" y="124911"/>
                    <a:pt x="27298" y="128099"/>
                    <a:pt x="29797" y="130332"/>
                  </a:cubicBezTo>
                  <a:cubicBezTo>
                    <a:pt x="32296" y="132574"/>
                    <a:pt x="35548" y="134078"/>
                    <a:pt x="39569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9" y="136055"/>
                    <a:pt x="58314" y="135924"/>
                    <a:pt x="60487" y="135660"/>
                  </a:cubicBezTo>
                  <a:cubicBezTo>
                    <a:pt x="62653" y="135396"/>
                    <a:pt x="64919" y="135063"/>
                    <a:pt x="67294" y="134667"/>
                  </a:cubicBezTo>
                  <a:cubicBezTo>
                    <a:pt x="69786" y="134280"/>
                    <a:pt x="71043" y="133093"/>
                    <a:pt x="71043" y="131123"/>
                  </a:cubicBezTo>
                  <a:lnTo>
                    <a:pt x="71043" y="118700"/>
                  </a:lnTo>
                  <a:cubicBezTo>
                    <a:pt x="71043" y="116730"/>
                    <a:pt x="69646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8" name="Freeform 241">
              <a:extLst>
                <a:ext uri="{FF2B5EF4-FFF2-40B4-BE49-F238E27FC236}">
                  <a16:creationId xmlns:a16="http://schemas.microsoft.com/office/drawing/2014/main" id="{C8410D15-F481-330F-1CAC-D492A6B15032}"/>
                </a:ext>
              </a:extLst>
            </p:cNvPr>
            <p:cNvSpPr/>
            <p:nvPr/>
          </p:nvSpPr>
          <p:spPr>
            <a:xfrm>
              <a:off x="10176784" y="1428263"/>
              <a:ext cx="98682" cy="149649"/>
            </a:xfrm>
            <a:custGeom>
              <a:avLst/>
              <a:gdLst>
                <a:gd name="connsiteX0" fmla="*/ 93055 w 98682"/>
                <a:gd name="connsiteY0" fmla="*/ 86950 h 149649"/>
                <a:gd name="connsiteX1" fmla="*/ 84672 w 98682"/>
                <a:gd name="connsiteY1" fmla="*/ 77387 h 149649"/>
                <a:gd name="connsiteX2" fmla="*/ 71252 w 98682"/>
                <a:gd name="connsiteY2" fmla="*/ 68221 h 149649"/>
                <a:gd name="connsiteX3" fmla="*/ 43620 w 98682"/>
                <a:gd name="connsiteY3" fmla="*/ 55006 h 149649"/>
                <a:gd name="connsiteX4" fmla="*/ 35727 w 98682"/>
                <a:gd name="connsiteY4" fmla="*/ 50283 h 149649"/>
                <a:gd name="connsiteX5" fmla="*/ 30689 w 98682"/>
                <a:gd name="connsiteY5" fmla="*/ 46041 h 149649"/>
                <a:gd name="connsiteX6" fmla="*/ 28120 w 98682"/>
                <a:gd name="connsiteY6" fmla="*/ 41900 h 149649"/>
                <a:gd name="connsiteX7" fmla="*/ 27437 w 98682"/>
                <a:gd name="connsiteY7" fmla="*/ 37457 h 149649"/>
                <a:gd name="connsiteX8" fmla="*/ 32272 w 98682"/>
                <a:gd name="connsiteY8" fmla="*/ 27111 h 149649"/>
                <a:gd name="connsiteX9" fmla="*/ 48153 w 98682"/>
                <a:gd name="connsiteY9" fmla="*/ 23459 h 149649"/>
                <a:gd name="connsiteX10" fmla="*/ 71446 w 98682"/>
                <a:gd name="connsiteY10" fmla="*/ 23947 h 149649"/>
                <a:gd name="connsiteX11" fmla="*/ 90982 w 98682"/>
                <a:gd name="connsiteY11" fmla="*/ 25436 h 149649"/>
                <a:gd name="connsiteX12" fmla="*/ 91378 w 98682"/>
                <a:gd name="connsiteY12" fmla="*/ 25436 h 149649"/>
                <a:gd name="connsiteX13" fmla="*/ 93846 w 98682"/>
                <a:gd name="connsiteY13" fmla="*/ 24444 h 149649"/>
                <a:gd name="connsiteX14" fmla="*/ 94731 w 98682"/>
                <a:gd name="connsiteY14" fmla="*/ 21884 h 149649"/>
                <a:gd name="connsiteX15" fmla="*/ 94731 w 98682"/>
                <a:gd name="connsiteY15" fmla="*/ 7289 h 149649"/>
                <a:gd name="connsiteX16" fmla="*/ 93745 w 98682"/>
                <a:gd name="connsiteY16" fmla="*/ 4831 h 149649"/>
                <a:gd name="connsiteX17" fmla="*/ 91176 w 98682"/>
                <a:gd name="connsiteY17" fmla="*/ 3544 h 149649"/>
                <a:gd name="connsiteX18" fmla="*/ 84269 w 98682"/>
                <a:gd name="connsiteY18" fmla="*/ 2365 h 149649"/>
                <a:gd name="connsiteX19" fmla="*/ 74605 w 98682"/>
                <a:gd name="connsiteY19" fmla="*/ 1179 h 149649"/>
                <a:gd name="connsiteX20" fmla="*/ 63754 w 98682"/>
                <a:gd name="connsiteY20" fmla="*/ 295 h 149649"/>
                <a:gd name="connsiteX21" fmla="*/ 49341 w 98682"/>
                <a:gd name="connsiteY21" fmla="*/ 0 h 149649"/>
                <a:gd name="connsiteX22" fmla="*/ 26149 w 98682"/>
                <a:gd name="connsiteY22" fmla="*/ 2761 h 149649"/>
                <a:gd name="connsiteX23" fmla="*/ 10952 w 98682"/>
                <a:gd name="connsiteY23" fmla="*/ 10547 h 149649"/>
                <a:gd name="connsiteX24" fmla="*/ 2569 w 98682"/>
                <a:gd name="connsiteY24" fmla="*/ 22474 h 149649"/>
                <a:gd name="connsiteX25" fmla="*/ 0 w 98682"/>
                <a:gd name="connsiteY25" fmla="*/ 37457 h 149649"/>
                <a:gd name="connsiteX26" fmla="*/ 1087 w 98682"/>
                <a:gd name="connsiteY26" fmla="*/ 47422 h 149649"/>
                <a:gd name="connsiteX27" fmla="*/ 4836 w 98682"/>
                <a:gd name="connsiteY27" fmla="*/ 56682 h 149649"/>
                <a:gd name="connsiteX28" fmla="*/ 11945 w 98682"/>
                <a:gd name="connsiteY28" fmla="*/ 65259 h 149649"/>
                <a:gd name="connsiteX29" fmla="*/ 23293 w 98682"/>
                <a:gd name="connsiteY29" fmla="*/ 73541 h 149649"/>
                <a:gd name="connsiteX30" fmla="*/ 53284 w 98682"/>
                <a:gd name="connsiteY30" fmla="*/ 89121 h 149649"/>
                <a:gd name="connsiteX31" fmla="*/ 61387 w 98682"/>
                <a:gd name="connsiteY31" fmla="*/ 94348 h 149649"/>
                <a:gd name="connsiteX32" fmla="*/ 66510 w 98682"/>
                <a:gd name="connsiteY32" fmla="*/ 98776 h 149649"/>
                <a:gd name="connsiteX33" fmla="*/ 69281 w 98682"/>
                <a:gd name="connsiteY33" fmla="*/ 103220 h 149649"/>
                <a:gd name="connsiteX34" fmla="*/ 70065 w 98682"/>
                <a:gd name="connsiteY34" fmla="*/ 108447 h 149649"/>
                <a:gd name="connsiteX35" fmla="*/ 65229 w 98682"/>
                <a:gd name="connsiteY35" fmla="*/ 121654 h 149649"/>
                <a:gd name="connsiteX36" fmla="*/ 47168 w 98682"/>
                <a:gd name="connsiteY36" fmla="*/ 126191 h 149649"/>
                <a:gd name="connsiteX37" fmla="*/ 35820 w 98682"/>
                <a:gd name="connsiteY37" fmla="*/ 125989 h 149649"/>
                <a:gd name="connsiteX38" fmla="*/ 26056 w 98682"/>
                <a:gd name="connsiteY38" fmla="*/ 125500 h 149649"/>
                <a:gd name="connsiteX39" fmla="*/ 16090 w 98682"/>
                <a:gd name="connsiteY39" fmla="*/ 124911 h 149649"/>
                <a:gd name="connsiteX40" fmla="*/ 8289 w 98682"/>
                <a:gd name="connsiteY40" fmla="*/ 124213 h 149649"/>
                <a:gd name="connsiteX41" fmla="*/ 7894 w 98682"/>
                <a:gd name="connsiteY41" fmla="*/ 124213 h 149649"/>
                <a:gd name="connsiteX42" fmla="*/ 5231 w 98682"/>
                <a:gd name="connsiteY42" fmla="*/ 125299 h 149649"/>
                <a:gd name="connsiteX43" fmla="*/ 4145 w 98682"/>
                <a:gd name="connsiteY43" fmla="*/ 127966 h 149649"/>
                <a:gd name="connsiteX44" fmla="*/ 4145 w 98682"/>
                <a:gd name="connsiteY44" fmla="*/ 142158 h 149649"/>
                <a:gd name="connsiteX45" fmla="*/ 5231 w 98682"/>
                <a:gd name="connsiteY45" fmla="*/ 144725 h 149649"/>
                <a:gd name="connsiteX46" fmla="*/ 7894 w 98682"/>
                <a:gd name="connsiteY46" fmla="*/ 146098 h 149649"/>
                <a:gd name="connsiteX47" fmla="*/ 23293 w 98682"/>
                <a:gd name="connsiteY47" fmla="*/ 148665 h 149649"/>
                <a:gd name="connsiteX48" fmla="*/ 46780 w 98682"/>
                <a:gd name="connsiteY48" fmla="*/ 149650 h 149649"/>
                <a:gd name="connsiteX49" fmla="*/ 71540 w 98682"/>
                <a:gd name="connsiteY49" fmla="*/ 146005 h 149649"/>
                <a:gd name="connsiteX50" fmla="*/ 87529 w 98682"/>
                <a:gd name="connsiteY50" fmla="*/ 136536 h 149649"/>
                <a:gd name="connsiteX51" fmla="*/ 96113 w 98682"/>
                <a:gd name="connsiteY51" fmla="*/ 123329 h 149649"/>
                <a:gd name="connsiteX52" fmla="*/ 98682 w 98682"/>
                <a:gd name="connsiteY52" fmla="*/ 108447 h 149649"/>
                <a:gd name="connsiteX53" fmla="*/ 97394 w 98682"/>
                <a:gd name="connsiteY53" fmla="*/ 97202 h 149649"/>
                <a:gd name="connsiteX54" fmla="*/ 93055 w 98682"/>
                <a:gd name="connsiteY54" fmla="*/ 86950 h 14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8682" h="149649">
                  <a:moveTo>
                    <a:pt x="93055" y="86950"/>
                  </a:moveTo>
                  <a:cubicBezTo>
                    <a:pt x="91013" y="83661"/>
                    <a:pt x="88219" y="80474"/>
                    <a:pt x="84672" y="77387"/>
                  </a:cubicBezTo>
                  <a:cubicBezTo>
                    <a:pt x="81117" y="74301"/>
                    <a:pt x="76639" y="71245"/>
                    <a:pt x="71252" y="68221"/>
                  </a:cubicBezTo>
                  <a:lnTo>
                    <a:pt x="43620" y="55006"/>
                  </a:lnTo>
                  <a:cubicBezTo>
                    <a:pt x="40454" y="53300"/>
                    <a:pt x="37822" y="51726"/>
                    <a:pt x="35727" y="50283"/>
                  </a:cubicBezTo>
                  <a:cubicBezTo>
                    <a:pt x="33616" y="48833"/>
                    <a:pt x="31939" y="47422"/>
                    <a:pt x="30689" y="46041"/>
                  </a:cubicBezTo>
                  <a:cubicBezTo>
                    <a:pt x="29440" y="44653"/>
                    <a:pt x="28586" y="43281"/>
                    <a:pt x="28120" y="41900"/>
                  </a:cubicBezTo>
                  <a:cubicBezTo>
                    <a:pt x="27662" y="40520"/>
                    <a:pt x="27437" y="39039"/>
                    <a:pt x="27437" y="37457"/>
                  </a:cubicBezTo>
                  <a:cubicBezTo>
                    <a:pt x="27437" y="32990"/>
                    <a:pt x="29044" y="29547"/>
                    <a:pt x="32272" y="27111"/>
                  </a:cubicBezTo>
                  <a:cubicBezTo>
                    <a:pt x="35494" y="24676"/>
                    <a:pt x="40787" y="23459"/>
                    <a:pt x="48153" y="23459"/>
                  </a:cubicBezTo>
                  <a:cubicBezTo>
                    <a:pt x="54603" y="23459"/>
                    <a:pt x="64996" y="23622"/>
                    <a:pt x="71446" y="23947"/>
                  </a:cubicBezTo>
                  <a:cubicBezTo>
                    <a:pt x="77888" y="24281"/>
                    <a:pt x="84400" y="24777"/>
                    <a:pt x="90982" y="25436"/>
                  </a:cubicBezTo>
                  <a:lnTo>
                    <a:pt x="91378" y="25436"/>
                  </a:lnTo>
                  <a:cubicBezTo>
                    <a:pt x="92426" y="25436"/>
                    <a:pt x="93248" y="25103"/>
                    <a:pt x="93846" y="24444"/>
                  </a:cubicBezTo>
                  <a:cubicBezTo>
                    <a:pt x="94436" y="23792"/>
                    <a:pt x="94731" y="22939"/>
                    <a:pt x="94731" y="21884"/>
                  </a:cubicBezTo>
                  <a:lnTo>
                    <a:pt x="94731" y="7289"/>
                  </a:lnTo>
                  <a:cubicBezTo>
                    <a:pt x="94731" y="6235"/>
                    <a:pt x="94405" y="5420"/>
                    <a:pt x="93745" y="4831"/>
                  </a:cubicBezTo>
                  <a:cubicBezTo>
                    <a:pt x="93085" y="4234"/>
                    <a:pt x="92232" y="3807"/>
                    <a:pt x="91176" y="3544"/>
                  </a:cubicBezTo>
                  <a:cubicBezTo>
                    <a:pt x="89469" y="3148"/>
                    <a:pt x="87164" y="2760"/>
                    <a:pt x="84269" y="2365"/>
                  </a:cubicBezTo>
                  <a:cubicBezTo>
                    <a:pt x="81374" y="1970"/>
                    <a:pt x="78152" y="1574"/>
                    <a:pt x="74605" y="1179"/>
                  </a:cubicBezTo>
                  <a:cubicBezTo>
                    <a:pt x="71050" y="783"/>
                    <a:pt x="67433" y="488"/>
                    <a:pt x="63754" y="295"/>
                  </a:cubicBezTo>
                  <a:cubicBezTo>
                    <a:pt x="60068" y="93"/>
                    <a:pt x="52624" y="0"/>
                    <a:pt x="49341" y="0"/>
                  </a:cubicBezTo>
                  <a:cubicBezTo>
                    <a:pt x="40128" y="0"/>
                    <a:pt x="32397" y="915"/>
                    <a:pt x="26149" y="2761"/>
                  </a:cubicBezTo>
                  <a:cubicBezTo>
                    <a:pt x="19901" y="4599"/>
                    <a:pt x="14840" y="7197"/>
                    <a:pt x="10952" y="10547"/>
                  </a:cubicBezTo>
                  <a:cubicBezTo>
                    <a:pt x="7078" y="13897"/>
                    <a:pt x="4276" y="17875"/>
                    <a:pt x="2569" y="22474"/>
                  </a:cubicBezTo>
                  <a:cubicBezTo>
                    <a:pt x="861" y="27081"/>
                    <a:pt x="0" y="32075"/>
                    <a:pt x="0" y="37457"/>
                  </a:cubicBezTo>
                  <a:cubicBezTo>
                    <a:pt x="0" y="40877"/>
                    <a:pt x="365" y="44204"/>
                    <a:pt x="1087" y="47422"/>
                  </a:cubicBezTo>
                  <a:cubicBezTo>
                    <a:pt x="1808" y="50641"/>
                    <a:pt x="3058" y="53727"/>
                    <a:pt x="4836" y="56682"/>
                  </a:cubicBezTo>
                  <a:cubicBezTo>
                    <a:pt x="6613" y="59644"/>
                    <a:pt x="8981" y="62506"/>
                    <a:pt x="11945" y="65259"/>
                  </a:cubicBezTo>
                  <a:cubicBezTo>
                    <a:pt x="14902" y="68020"/>
                    <a:pt x="18683" y="70780"/>
                    <a:pt x="23293" y="73541"/>
                  </a:cubicBezTo>
                  <a:lnTo>
                    <a:pt x="53284" y="89121"/>
                  </a:lnTo>
                  <a:cubicBezTo>
                    <a:pt x="56575" y="91091"/>
                    <a:pt x="59276" y="92836"/>
                    <a:pt x="61387" y="94348"/>
                  </a:cubicBezTo>
                  <a:cubicBezTo>
                    <a:pt x="63483" y="95853"/>
                    <a:pt x="65198" y="97341"/>
                    <a:pt x="66510" y="98776"/>
                  </a:cubicBezTo>
                  <a:cubicBezTo>
                    <a:pt x="67822" y="100227"/>
                    <a:pt x="68745" y="101708"/>
                    <a:pt x="69281" y="103220"/>
                  </a:cubicBezTo>
                  <a:cubicBezTo>
                    <a:pt x="69793" y="104732"/>
                    <a:pt x="70065" y="106470"/>
                    <a:pt x="70065" y="108447"/>
                  </a:cubicBezTo>
                  <a:cubicBezTo>
                    <a:pt x="70065" y="114224"/>
                    <a:pt x="68450" y="118629"/>
                    <a:pt x="65229" y="121654"/>
                  </a:cubicBezTo>
                  <a:cubicBezTo>
                    <a:pt x="62000" y="124678"/>
                    <a:pt x="55985" y="126191"/>
                    <a:pt x="47168" y="126191"/>
                  </a:cubicBezTo>
                  <a:cubicBezTo>
                    <a:pt x="45328" y="126191"/>
                    <a:pt x="38909" y="126121"/>
                    <a:pt x="35820" y="125989"/>
                  </a:cubicBezTo>
                  <a:cubicBezTo>
                    <a:pt x="32731" y="125858"/>
                    <a:pt x="29471" y="125694"/>
                    <a:pt x="26056" y="125500"/>
                  </a:cubicBezTo>
                  <a:cubicBezTo>
                    <a:pt x="22633" y="125299"/>
                    <a:pt x="19311" y="125105"/>
                    <a:pt x="16090" y="124911"/>
                  </a:cubicBezTo>
                  <a:cubicBezTo>
                    <a:pt x="12861" y="124709"/>
                    <a:pt x="10269" y="124476"/>
                    <a:pt x="8289" y="124213"/>
                  </a:cubicBezTo>
                  <a:lnTo>
                    <a:pt x="7894" y="124213"/>
                  </a:lnTo>
                  <a:cubicBezTo>
                    <a:pt x="6846" y="124213"/>
                    <a:pt x="5953" y="124578"/>
                    <a:pt x="5231" y="125299"/>
                  </a:cubicBezTo>
                  <a:cubicBezTo>
                    <a:pt x="4509" y="126028"/>
                    <a:pt x="4145" y="126912"/>
                    <a:pt x="4145" y="127966"/>
                  </a:cubicBezTo>
                  <a:lnTo>
                    <a:pt x="4145" y="142158"/>
                  </a:lnTo>
                  <a:cubicBezTo>
                    <a:pt x="4145" y="143213"/>
                    <a:pt x="4509" y="144066"/>
                    <a:pt x="5231" y="144725"/>
                  </a:cubicBezTo>
                  <a:cubicBezTo>
                    <a:pt x="5953" y="145384"/>
                    <a:pt x="6845" y="145842"/>
                    <a:pt x="7894" y="146098"/>
                  </a:cubicBezTo>
                  <a:cubicBezTo>
                    <a:pt x="12636" y="147160"/>
                    <a:pt x="17767" y="148006"/>
                    <a:pt x="23293" y="148665"/>
                  </a:cubicBezTo>
                  <a:cubicBezTo>
                    <a:pt x="28812" y="149324"/>
                    <a:pt x="39282" y="149650"/>
                    <a:pt x="46780" y="149650"/>
                  </a:cubicBezTo>
                  <a:cubicBezTo>
                    <a:pt x="56645" y="149650"/>
                    <a:pt x="64896" y="148432"/>
                    <a:pt x="71540" y="146005"/>
                  </a:cubicBezTo>
                  <a:cubicBezTo>
                    <a:pt x="78184" y="143570"/>
                    <a:pt x="83516" y="140421"/>
                    <a:pt x="87529" y="136536"/>
                  </a:cubicBezTo>
                  <a:cubicBezTo>
                    <a:pt x="91542" y="132666"/>
                    <a:pt x="94405" y="128253"/>
                    <a:pt x="96113" y="123329"/>
                  </a:cubicBezTo>
                  <a:cubicBezTo>
                    <a:pt x="97821" y="118405"/>
                    <a:pt x="98682" y="113441"/>
                    <a:pt x="98682" y="108447"/>
                  </a:cubicBezTo>
                  <a:cubicBezTo>
                    <a:pt x="98682" y="104500"/>
                    <a:pt x="98247" y="100754"/>
                    <a:pt x="97394" y="97202"/>
                  </a:cubicBezTo>
                  <a:cubicBezTo>
                    <a:pt x="96540" y="93651"/>
                    <a:pt x="95089" y="90238"/>
                    <a:pt x="93055" y="869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9" name="Freeform 242">
              <a:extLst>
                <a:ext uri="{FF2B5EF4-FFF2-40B4-BE49-F238E27FC236}">
                  <a16:creationId xmlns:a16="http://schemas.microsoft.com/office/drawing/2014/main" id="{04D2AB65-D1F8-EB50-5975-E9587888EB2D}"/>
                </a:ext>
              </a:extLst>
            </p:cNvPr>
            <p:cNvSpPr/>
            <p:nvPr/>
          </p:nvSpPr>
          <p:spPr>
            <a:xfrm>
              <a:off x="10293808" y="1463753"/>
              <a:ext cx="94134" cy="114162"/>
            </a:xfrm>
            <a:custGeom>
              <a:avLst/>
              <a:gdLst>
                <a:gd name="connsiteX0" fmla="*/ 82119 w 94134"/>
                <a:gd name="connsiteY0" fmla="*/ 13998 h 114162"/>
                <a:gd name="connsiteX1" fmla="*/ 67449 w 94134"/>
                <a:gd name="connsiteY1" fmla="*/ 3653 h 114162"/>
                <a:gd name="connsiteX2" fmla="*/ 47261 w 94134"/>
                <a:gd name="connsiteY2" fmla="*/ 0 h 114162"/>
                <a:gd name="connsiteX3" fmla="*/ 27173 w 94134"/>
                <a:gd name="connsiteY3" fmla="*/ 3544 h 114162"/>
                <a:gd name="connsiteX4" fmla="*/ 12310 w 94134"/>
                <a:gd name="connsiteY4" fmla="*/ 13610 h 114162"/>
                <a:gd name="connsiteX5" fmla="*/ 3151 w 94134"/>
                <a:gd name="connsiteY5" fmla="*/ 29384 h 114162"/>
                <a:gd name="connsiteX6" fmla="*/ 0 w 94134"/>
                <a:gd name="connsiteY6" fmla="*/ 50082 h 114162"/>
                <a:gd name="connsiteX7" fmla="*/ 0 w 94134"/>
                <a:gd name="connsiteY7" fmla="*/ 64670 h 114162"/>
                <a:gd name="connsiteX8" fmla="*/ 4642 w 94134"/>
                <a:gd name="connsiteY8" fmla="*/ 88827 h 114162"/>
                <a:gd name="connsiteX9" fmla="*/ 16385 w 94134"/>
                <a:gd name="connsiteY9" fmla="*/ 104011 h 114162"/>
                <a:gd name="connsiteX10" fmla="*/ 31877 w 94134"/>
                <a:gd name="connsiteY10" fmla="*/ 111898 h 114162"/>
                <a:gd name="connsiteX11" fmla="*/ 47758 w 94134"/>
                <a:gd name="connsiteY11" fmla="*/ 114163 h 114162"/>
                <a:gd name="connsiteX12" fmla="*/ 59501 w 94134"/>
                <a:gd name="connsiteY12" fmla="*/ 113961 h 114162"/>
                <a:gd name="connsiteX13" fmla="*/ 68777 w 94134"/>
                <a:gd name="connsiteY13" fmla="*/ 113372 h 114162"/>
                <a:gd name="connsiteX14" fmla="*/ 77159 w 94134"/>
                <a:gd name="connsiteY14" fmla="*/ 112387 h 114162"/>
                <a:gd name="connsiteX15" fmla="*/ 86046 w 94134"/>
                <a:gd name="connsiteY15" fmla="*/ 110805 h 114162"/>
                <a:gd name="connsiteX16" fmla="*/ 89493 w 94134"/>
                <a:gd name="connsiteY16" fmla="*/ 109230 h 114162"/>
                <a:gd name="connsiteX17" fmla="*/ 90191 w 94134"/>
                <a:gd name="connsiteY17" fmla="*/ 105686 h 114162"/>
                <a:gd name="connsiteX18" fmla="*/ 90191 w 94134"/>
                <a:gd name="connsiteY18" fmla="*/ 92666 h 114162"/>
                <a:gd name="connsiteX19" fmla="*/ 89205 w 94134"/>
                <a:gd name="connsiteY19" fmla="*/ 90401 h 114162"/>
                <a:gd name="connsiteX20" fmla="*/ 86637 w 94134"/>
                <a:gd name="connsiteY20" fmla="*/ 89711 h 114162"/>
                <a:gd name="connsiteX21" fmla="*/ 86047 w 94134"/>
                <a:gd name="connsiteY21" fmla="*/ 89711 h 114162"/>
                <a:gd name="connsiteX22" fmla="*/ 70159 w 94134"/>
                <a:gd name="connsiteY22" fmla="*/ 90998 h 114162"/>
                <a:gd name="connsiteX23" fmla="*/ 49730 w 94134"/>
                <a:gd name="connsiteY23" fmla="*/ 91681 h 114162"/>
                <a:gd name="connsiteX24" fmla="*/ 37995 w 94134"/>
                <a:gd name="connsiteY24" fmla="*/ 89416 h 114162"/>
                <a:gd name="connsiteX25" fmla="*/ 30691 w 94134"/>
                <a:gd name="connsiteY25" fmla="*/ 83499 h 114162"/>
                <a:gd name="connsiteX26" fmla="*/ 27035 w 94134"/>
                <a:gd name="connsiteY26" fmla="*/ 75418 h 114162"/>
                <a:gd name="connsiteX27" fmla="*/ 26057 w 94134"/>
                <a:gd name="connsiteY27" fmla="*/ 66639 h 114162"/>
                <a:gd name="connsiteX28" fmla="*/ 26057 w 94134"/>
                <a:gd name="connsiteY28" fmla="*/ 66050 h 114162"/>
                <a:gd name="connsiteX29" fmla="*/ 90200 w 94134"/>
                <a:gd name="connsiteY29" fmla="*/ 66050 h 114162"/>
                <a:gd name="connsiteX30" fmla="*/ 94134 w 94134"/>
                <a:gd name="connsiteY30" fmla="*/ 61126 h 114162"/>
                <a:gd name="connsiteX31" fmla="*/ 94134 w 94134"/>
                <a:gd name="connsiteY31" fmla="*/ 50083 h 114162"/>
                <a:gd name="connsiteX32" fmla="*/ 91084 w 94134"/>
                <a:gd name="connsiteY32" fmla="*/ 29873 h 114162"/>
                <a:gd name="connsiteX33" fmla="*/ 82120 w 94134"/>
                <a:gd name="connsiteY33" fmla="*/ 13999 h 114162"/>
                <a:gd name="connsiteX34" fmla="*/ 68086 w 94134"/>
                <a:gd name="connsiteY34" fmla="*/ 47516 h 114162"/>
                <a:gd name="connsiteX35" fmla="*/ 26251 w 94134"/>
                <a:gd name="connsiteY35" fmla="*/ 47516 h 114162"/>
                <a:gd name="connsiteX36" fmla="*/ 26251 w 94134"/>
                <a:gd name="connsiteY36" fmla="*/ 46733 h 114162"/>
                <a:gd name="connsiteX37" fmla="*/ 32173 w 94134"/>
                <a:gd name="connsiteY37" fmla="*/ 28695 h 114162"/>
                <a:gd name="connsiteX38" fmla="*/ 47370 w 94134"/>
                <a:gd name="connsiteY38" fmla="*/ 22475 h 114162"/>
                <a:gd name="connsiteX39" fmla="*/ 62365 w 94134"/>
                <a:gd name="connsiteY39" fmla="*/ 28788 h 114162"/>
                <a:gd name="connsiteX40" fmla="*/ 68086 w 94134"/>
                <a:gd name="connsiteY40" fmla="*/ 46733 h 114162"/>
                <a:gd name="connsiteX41" fmla="*/ 68086 w 94134"/>
                <a:gd name="connsiteY41" fmla="*/ 47516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34" h="114162">
                  <a:moveTo>
                    <a:pt x="82119" y="13998"/>
                  </a:moveTo>
                  <a:cubicBezTo>
                    <a:pt x="78176" y="9531"/>
                    <a:pt x="73294" y="6080"/>
                    <a:pt x="67449" y="3653"/>
                  </a:cubicBezTo>
                  <a:cubicBezTo>
                    <a:pt x="61605" y="1218"/>
                    <a:pt x="54883" y="0"/>
                    <a:pt x="47261" y="0"/>
                  </a:cubicBezTo>
                  <a:cubicBezTo>
                    <a:pt x="39779" y="0"/>
                    <a:pt x="33088" y="1179"/>
                    <a:pt x="27173" y="3544"/>
                  </a:cubicBezTo>
                  <a:cubicBezTo>
                    <a:pt x="21275" y="5917"/>
                    <a:pt x="16315" y="9268"/>
                    <a:pt x="12310" y="13610"/>
                  </a:cubicBezTo>
                  <a:cubicBezTo>
                    <a:pt x="8305" y="17946"/>
                    <a:pt x="5255" y="23203"/>
                    <a:pt x="3151" y="29384"/>
                  </a:cubicBezTo>
                  <a:cubicBezTo>
                    <a:pt x="1055" y="35557"/>
                    <a:pt x="0" y="42459"/>
                    <a:pt x="0" y="50082"/>
                  </a:cubicBezTo>
                  <a:lnTo>
                    <a:pt x="0" y="64670"/>
                  </a:lnTo>
                  <a:cubicBezTo>
                    <a:pt x="0" y="74402"/>
                    <a:pt x="1552" y="82452"/>
                    <a:pt x="4642" y="88827"/>
                  </a:cubicBezTo>
                  <a:cubicBezTo>
                    <a:pt x="7731" y="95209"/>
                    <a:pt x="11643" y="100265"/>
                    <a:pt x="16385" y="104011"/>
                  </a:cubicBezTo>
                  <a:cubicBezTo>
                    <a:pt x="21120" y="107757"/>
                    <a:pt x="26281" y="110378"/>
                    <a:pt x="31877" y="111898"/>
                  </a:cubicBezTo>
                  <a:cubicBezTo>
                    <a:pt x="37466" y="113402"/>
                    <a:pt x="42759" y="114163"/>
                    <a:pt x="47758" y="114163"/>
                  </a:cubicBezTo>
                  <a:cubicBezTo>
                    <a:pt x="52229" y="114163"/>
                    <a:pt x="56148" y="114093"/>
                    <a:pt x="59501" y="113961"/>
                  </a:cubicBezTo>
                  <a:cubicBezTo>
                    <a:pt x="62855" y="113830"/>
                    <a:pt x="65944" y="113635"/>
                    <a:pt x="68777" y="113372"/>
                  </a:cubicBezTo>
                  <a:cubicBezTo>
                    <a:pt x="71602" y="113108"/>
                    <a:pt x="74404" y="112782"/>
                    <a:pt x="77159" y="112387"/>
                  </a:cubicBezTo>
                  <a:cubicBezTo>
                    <a:pt x="79930" y="111991"/>
                    <a:pt x="82887" y="111464"/>
                    <a:pt x="86046" y="110805"/>
                  </a:cubicBezTo>
                  <a:cubicBezTo>
                    <a:pt x="87886" y="110549"/>
                    <a:pt x="89035" y="110022"/>
                    <a:pt x="89493" y="109230"/>
                  </a:cubicBezTo>
                  <a:cubicBezTo>
                    <a:pt x="89959" y="108439"/>
                    <a:pt x="90191" y="107261"/>
                    <a:pt x="90191" y="105686"/>
                  </a:cubicBezTo>
                  <a:lnTo>
                    <a:pt x="90191" y="92666"/>
                  </a:lnTo>
                  <a:cubicBezTo>
                    <a:pt x="90191" y="91619"/>
                    <a:pt x="89858" y="90859"/>
                    <a:pt x="89205" y="90401"/>
                  </a:cubicBezTo>
                  <a:cubicBezTo>
                    <a:pt x="88538" y="89944"/>
                    <a:pt x="87684" y="89711"/>
                    <a:pt x="86637" y="89711"/>
                  </a:cubicBezTo>
                  <a:lnTo>
                    <a:pt x="86047" y="89711"/>
                  </a:lnTo>
                  <a:cubicBezTo>
                    <a:pt x="81840" y="90106"/>
                    <a:pt x="76539" y="90533"/>
                    <a:pt x="70159" y="90998"/>
                  </a:cubicBezTo>
                  <a:cubicBezTo>
                    <a:pt x="63771" y="91456"/>
                    <a:pt x="56964" y="91681"/>
                    <a:pt x="49730" y="91681"/>
                  </a:cubicBezTo>
                  <a:cubicBezTo>
                    <a:pt x="45003" y="91681"/>
                    <a:pt x="41083" y="90928"/>
                    <a:pt x="37995" y="89416"/>
                  </a:cubicBezTo>
                  <a:cubicBezTo>
                    <a:pt x="34898" y="87911"/>
                    <a:pt x="32468" y="85934"/>
                    <a:pt x="30691" y="83499"/>
                  </a:cubicBezTo>
                  <a:cubicBezTo>
                    <a:pt x="28913" y="81072"/>
                    <a:pt x="27695" y="78373"/>
                    <a:pt x="27035" y="75418"/>
                  </a:cubicBezTo>
                  <a:cubicBezTo>
                    <a:pt x="26375" y="72463"/>
                    <a:pt x="26057" y="69540"/>
                    <a:pt x="26057" y="66639"/>
                  </a:cubicBezTo>
                  <a:lnTo>
                    <a:pt x="26057" y="66050"/>
                  </a:lnTo>
                  <a:lnTo>
                    <a:pt x="90200" y="66050"/>
                  </a:lnTo>
                  <a:cubicBezTo>
                    <a:pt x="92823" y="66050"/>
                    <a:pt x="94134" y="64406"/>
                    <a:pt x="94134" y="61126"/>
                  </a:cubicBezTo>
                  <a:lnTo>
                    <a:pt x="94134" y="50083"/>
                  </a:lnTo>
                  <a:cubicBezTo>
                    <a:pt x="94134" y="42723"/>
                    <a:pt x="93118" y="35984"/>
                    <a:pt x="91084" y="29873"/>
                  </a:cubicBezTo>
                  <a:cubicBezTo>
                    <a:pt x="89051" y="23762"/>
                    <a:pt x="86063" y="18473"/>
                    <a:pt x="82120" y="13999"/>
                  </a:cubicBezTo>
                  <a:moveTo>
                    <a:pt x="68086" y="47516"/>
                  </a:moveTo>
                  <a:lnTo>
                    <a:pt x="26251" y="47516"/>
                  </a:lnTo>
                  <a:lnTo>
                    <a:pt x="26251" y="46733"/>
                  </a:lnTo>
                  <a:cubicBezTo>
                    <a:pt x="26251" y="38838"/>
                    <a:pt x="28222" y="32828"/>
                    <a:pt x="32173" y="28695"/>
                  </a:cubicBezTo>
                  <a:cubicBezTo>
                    <a:pt x="36116" y="24546"/>
                    <a:pt x="41176" y="22475"/>
                    <a:pt x="47370" y="22475"/>
                  </a:cubicBezTo>
                  <a:cubicBezTo>
                    <a:pt x="53548" y="22475"/>
                    <a:pt x="58547" y="24576"/>
                    <a:pt x="62365" y="28788"/>
                  </a:cubicBezTo>
                  <a:cubicBezTo>
                    <a:pt x="66177" y="32999"/>
                    <a:pt x="68086" y="38978"/>
                    <a:pt x="68086" y="46733"/>
                  </a:cubicBezTo>
                  <a:lnTo>
                    <a:pt x="68086" y="4751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48" name="Freeform 243">
              <a:extLst>
                <a:ext uri="{FF2B5EF4-FFF2-40B4-BE49-F238E27FC236}">
                  <a16:creationId xmlns:a16="http://schemas.microsoft.com/office/drawing/2014/main" id="{DE3508EE-2BCC-AB41-3A3B-0FD4B318C4E3}"/>
                </a:ext>
              </a:extLst>
            </p:cNvPr>
            <p:cNvSpPr/>
            <p:nvPr/>
          </p:nvSpPr>
          <p:spPr>
            <a:xfrm>
              <a:off x="10406489" y="1463753"/>
              <a:ext cx="74597" cy="114162"/>
            </a:xfrm>
            <a:custGeom>
              <a:avLst/>
              <a:gdLst>
                <a:gd name="connsiteX0" fmla="*/ 70453 w 74597"/>
                <a:gd name="connsiteY0" fmla="*/ 2559 h 114162"/>
                <a:gd name="connsiteX1" fmla="*/ 60588 w 74597"/>
                <a:gd name="connsiteY1" fmla="*/ 791 h 114162"/>
                <a:gd name="connsiteX2" fmla="*/ 44995 w 74597"/>
                <a:gd name="connsiteY2" fmla="*/ 0 h 114162"/>
                <a:gd name="connsiteX3" fmla="*/ 27135 w 74597"/>
                <a:gd name="connsiteY3" fmla="*/ 2963 h 114162"/>
                <a:gd name="connsiteX4" fmla="*/ 12931 w 74597"/>
                <a:gd name="connsiteY4" fmla="*/ 11927 h 114162"/>
                <a:gd name="connsiteX5" fmla="*/ 3462 w 74597"/>
                <a:gd name="connsiteY5" fmla="*/ 26910 h 114162"/>
                <a:gd name="connsiteX6" fmla="*/ 0 w 74597"/>
                <a:gd name="connsiteY6" fmla="*/ 47910 h 114162"/>
                <a:gd name="connsiteX7" fmla="*/ 0 w 74597"/>
                <a:gd name="connsiteY7" fmla="*/ 66251 h 114162"/>
                <a:gd name="connsiteX8" fmla="*/ 3462 w 74597"/>
                <a:gd name="connsiteY8" fmla="*/ 87245 h 114162"/>
                <a:gd name="connsiteX9" fmla="*/ 12931 w 74597"/>
                <a:gd name="connsiteY9" fmla="*/ 102235 h 114162"/>
                <a:gd name="connsiteX10" fmla="*/ 27135 w 74597"/>
                <a:gd name="connsiteY10" fmla="*/ 111208 h 114162"/>
                <a:gd name="connsiteX11" fmla="*/ 44995 w 74597"/>
                <a:gd name="connsiteY11" fmla="*/ 114162 h 114162"/>
                <a:gd name="connsiteX12" fmla="*/ 60588 w 74597"/>
                <a:gd name="connsiteY12" fmla="*/ 113371 h 114162"/>
                <a:gd name="connsiteX13" fmla="*/ 70453 w 74597"/>
                <a:gd name="connsiteY13" fmla="*/ 111595 h 114162"/>
                <a:gd name="connsiteX14" fmla="*/ 73806 w 74597"/>
                <a:gd name="connsiteY14" fmla="*/ 109920 h 114162"/>
                <a:gd name="connsiteX15" fmla="*/ 74598 w 74597"/>
                <a:gd name="connsiteY15" fmla="*/ 106469 h 114162"/>
                <a:gd name="connsiteX16" fmla="*/ 74598 w 74597"/>
                <a:gd name="connsiteY16" fmla="*/ 93657 h 114162"/>
                <a:gd name="connsiteX17" fmla="*/ 73612 w 74597"/>
                <a:gd name="connsiteY17" fmla="*/ 91385 h 114162"/>
                <a:gd name="connsiteX18" fmla="*/ 71043 w 74597"/>
                <a:gd name="connsiteY18" fmla="*/ 90695 h 114162"/>
                <a:gd name="connsiteX19" fmla="*/ 70454 w 74597"/>
                <a:gd name="connsiteY19" fmla="*/ 90695 h 114162"/>
                <a:gd name="connsiteX20" fmla="*/ 64927 w 74597"/>
                <a:gd name="connsiteY20" fmla="*/ 91385 h 114162"/>
                <a:gd name="connsiteX21" fmla="*/ 59603 w 74597"/>
                <a:gd name="connsiteY21" fmla="*/ 91781 h 114162"/>
                <a:gd name="connsiteX22" fmla="*/ 53284 w 74597"/>
                <a:gd name="connsiteY22" fmla="*/ 91982 h 114162"/>
                <a:gd name="connsiteX23" fmla="*/ 44995 w 74597"/>
                <a:gd name="connsiteY23" fmla="*/ 92075 h 114162"/>
                <a:gd name="connsiteX24" fmla="*/ 38095 w 74597"/>
                <a:gd name="connsiteY24" fmla="*/ 90897 h 114162"/>
                <a:gd name="connsiteX25" fmla="*/ 32072 w 74597"/>
                <a:gd name="connsiteY25" fmla="*/ 86856 h 114162"/>
                <a:gd name="connsiteX26" fmla="*/ 27733 w 74597"/>
                <a:gd name="connsiteY26" fmla="*/ 78969 h 114162"/>
                <a:gd name="connsiteX27" fmla="*/ 26049 w 74597"/>
                <a:gd name="connsiteY27" fmla="*/ 66251 h 114162"/>
                <a:gd name="connsiteX28" fmla="*/ 26049 w 74597"/>
                <a:gd name="connsiteY28" fmla="*/ 47910 h 114162"/>
                <a:gd name="connsiteX29" fmla="*/ 27733 w 74597"/>
                <a:gd name="connsiteY29" fmla="*/ 35192 h 114162"/>
                <a:gd name="connsiteX30" fmla="*/ 32072 w 74597"/>
                <a:gd name="connsiteY30" fmla="*/ 27313 h 114162"/>
                <a:gd name="connsiteX31" fmla="*/ 38095 w 74597"/>
                <a:gd name="connsiteY31" fmla="*/ 23265 h 114162"/>
                <a:gd name="connsiteX32" fmla="*/ 44995 w 74597"/>
                <a:gd name="connsiteY32" fmla="*/ 22078 h 114162"/>
                <a:gd name="connsiteX33" fmla="*/ 53284 w 74597"/>
                <a:gd name="connsiteY33" fmla="*/ 22179 h 114162"/>
                <a:gd name="connsiteX34" fmla="*/ 59603 w 74597"/>
                <a:gd name="connsiteY34" fmla="*/ 22380 h 114162"/>
                <a:gd name="connsiteX35" fmla="*/ 64927 w 74597"/>
                <a:gd name="connsiteY35" fmla="*/ 22776 h 114162"/>
                <a:gd name="connsiteX36" fmla="*/ 70454 w 74597"/>
                <a:gd name="connsiteY36" fmla="*/ 23458 h 114162"/>
                <a:gd name="connsiteX37" fmla="*/ 71043 w 74597"/>
                <a:gd name="connsiteY37" fmla="*/ 23458 h 114162"/>
                <a:gd name="connsiteX38" fmla="*/ 73612 w 74597"/>
                <a:gd name="connsiteY38" fmla="*/ 22776 h 114162"/>
                <a:gd name="connsiteX39" fmla="*/ 74598 w 74597"/>
                <a:gd name="connsiteY39" fmla="*/ 20504 h 114162"/>
                <a:gd name="connsiteX40" fmla="*/ 74598 w 74597"/>
                <a:gd name="connsiteY40" fmla="*/ 7685 h 114162"/>
                <a:gd name="connsiteX41" fmla="*/ 73806 w 74597"/>
                <a:gd name="connsiteY41" fmla="*/ 4241 h 114162"/>
                <a:gd name="connsiteX42" fmla="*/ 70453 w 74597"/>
                <a:gd name="connsiteY42" fmla="*/ 2558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4597" h="114162">
                  <a:moveTo>
                    <a:pt x="70453" y="2559"/>
                  </a:moveTo>
                  <a:cubicBezTo>
                    <a:pt x="68218" y="1908"/>
                    <a:pt x="64927" y="1319"/>
                    <a:pt x="60588" y="791"/>
                  </a:cubicBezTo>
                  <a:cubicBezTo>
                    <a:pt x="56241" y="264"/>
                    <a:pt x="51049" y="0"/>
                    <a:pt x="44995" y="0"/>
                  </a:cubicBezTo>
                  <a:cubicBezTo>
                    <a:pt x="38545" y="0"/>
                    <a:pt x="32599" y="985"/>
                    <a:pt x="27135" y="2963"/>
                  </a:cubicBezTo>
                  <a:cubicBezTo>
                    <a:pt x="21678" y="4925"/>
                    <a:pt x="16944" y="7918"/>
                    <a:pt x="12931" y="11927"/>
                  </a:cubicBezTo>
                  <a:cubicBezTo>
                    <a:pt x="8910" y="15937"/>
                    <a:pt x="5759" y="20931"/>
                    <a:pt x="3462" y="26910"/>
                  </a:cubicBezTo>
                  <a:cubicBezTo>
                    <a:pt x="1156" y="32889"/>
                    <a:pt x="0" y="39892"/>
                    <a:pt x="0" y="47910"/>
                  </a:cubicBezTo>
                  <a:lnTo>
                    <a:pt x="0" y="66251"/>
                  </a:lnTo>
                  <a:cubicBezTo>
                    <a:pt x="0" y="74270"/>
                    <a:pt x="1156" y="81265"/>
                    <a:pt x="3462" y="87245"/>
                  </a:cubicBezTo>
                  <a:cubicBezTo>
                    <a:pt x="5759" y="93231"/>
                    <a:pt x="8911" y="98226"/>
                    <a:pt x="12931" y="102235"/>
                  </a:cubicBezTo>
                  <a:cubicBezTo>
                    <a:pt x="16944" y="106245"/>
                    <a:pt x="21678" y="109230"/>
                    <a:pt x="27135" y="111208"/>
                  </a:cubicBezTo>
                  <a:cubicBezTo>
                    <a:pt x="32599" y="113177"/>
                    <a:pt x="38545" y="114162"/>
                    <a:pt x="44995" y="114162"/>
                  </a:cubicBezTo>
                  <a:cubicBezTo>
                    <a:pt x="51049" y="114162"/>
                    <a:pt x="56241" y="113899"/>
                    <a:pt x="60588" y="113371"/>
                  </a:cubicBezTo>
                  <a:cubicBezTo>
                    <a:pt x="64927" y="112852"/>
                    <a:pt x="68218" y="112255"/>
                    <a:pt x="70453" y="111595"/>
                  </a:cubicBezTo>
                  <a:cubicBezTo>
                    <a:pt x="72161" y="111207"/>
                    <a:pt x="73278" y="110641"/>
                    <a:pt x="73806" y="109920"/>
                  </a:cubicBezTo>
                  <a:cubicBezTo>
                    <a:pt x="74334" y="109199"/>
                    <a:pt x="74598" y="108043"/>
                    <a:pt x="74598" y="106469"/>
                  </a:cubicBezTo>
                  <a:lnTo>
                    <a:pt x="74598" y="93657"/>
                  </a:lnTo>
                  <a:cubicBezTo>
                    <a:pt x="74598" y="92603"/>
                    <a:pt x="74271" y="91851"/>
                    <a:pt x="73612" y="91385"/>
                  </a:cubicBezTo>
                  <a:cubicBezTo>
                    <a:pt x="72952" y="90928"/>
                    <a:pt x="72099" y="90695"/>
                    <a:pt x="71043" y="90695"/>
                  </a:cubicBezTo>
                  <a:lnTo>
                    <a:pt x="70454" y="90695"/>
                  </a:lnTo>
                  <a:cubicBezTo>
                    <a:pt x="68482" y="90959"/>
                    <a:pt x="66635" y="91191"/>
                    <a:pt x="64927" y="91385"/>
                  </a:cubicBezTo>
                  <a:cubicBezTo>
                    <a:pt x="63212" y="91579"/>
                    <a:pt x="61442" y="91719"/>
                    <a:pt x="59603" y="91781"/>
                  </a:cubicBezTo>
                  <a:cubicBezTo>
                    <a:pt x="57755" y="91851"/>
                    <a:pt x="55652" y="91912"/>
                    <a:pt x="53284" y="91982"/>
                  </a:cubicBezTo>
                  <a:cubicBezTo>
                    <a:pt x="50917" y="92044"/>
                    <a:pt x="48154" y="92075"/>
                    <a:pt x="44995" y="92075"/>
                  </a:cubicBezTo>
                  <a:cubicBezTo>
                    <a:pt x="42628" y="92075"/>
                    <a:pt x="40323" y="91679"/>
                    <a:pt x="38095" y="90897"/>
                  </a:cubicBezTo>
                  <a:cubicBezTo>
                    <a:pt x="35852" y="90113"/>
                    <a:pt x="33850" y="88756"/>
                    <a:pt x="32072" y="86856"/>
                  </a:cubicBezTo>
                  <a:cubicBezTo>
                    <a:pt x="30294" y="84949"/>
                    <a:pt x="28850" y="82312"/>
                    <a:pt x="27733" y="78969"/>
                  </a:cubicBezTo>
                  <a:cubicBezTo>
                    <a:pt x="26607" y="75611"/>
                    <a:pt x="26049" y="71369"/>
                    <a:pt x="26049" y="66251"/>
                  </a:cubicBezTo>
                  <a:lnTo>
                    <a:pt x="26049" y="47910"/>
                  </a:lnTo>
                  <a:cubicBezTo>
                    <a:pt x="26049" y="42784"/>
                    <a:pt x="26607" y="38542"/>
                    <a:pt x="27733" y="35192"/>
                  </a:cubicBezTo>
                  <a:cubicBezTo>
                    <a:pt x="28850" y="31841"/>
                    <a:pt x="30294" y="29212"/>
                    <a:pt x="32072" y="27313"/>
                  </a:cubicBezTo>
                  <a:cubicBezTo>
                    <a:pt x="33850" y="25405"/>
                    <a:pt x="35852" y="24055"/>
                    <a:pt x="38095" y="23265"/>
                  </a:cubicBezTo>
                  <a:cubicBezTo>
                    <a:pt x="40323" y="22473"/>
                    <a:pt x="42628" y="22078"/>
                    <a:pt x="44995" y="22078"/>
                  </a:cubicBezTo>
                  <a:cubicBezTo>
                    <a:pt x="48154" y="22078"/>
                    <a:pt x="50917" y="22117"/>
                    <a:pt x="53284" y="22179"/>
                  </a:cubicBezTo>
                  <a:cubicBezTo>
                    <a:pt x="55652" y="22248"/>
                    <a:pt x="57755" y="22311"/>
                    <a:pt x="59603" y="22380"/>
                  </a:cubicBezTo>
                  <a:cubicBezTo>
                    <a:pt x="61442" y="22443"/>
                    <a:pt x="63212" y="22574"/>
                    <a:pt x="64927" y="22776"/>
                  </a:cubicBezTo>
                  <a:cubicBezTo>
                    <a:pt x="66635" y="22970"/>
                    <a:pt x="68482" y="23195"/>
                    <a:pt x="70454" y="23458"/>
                  </a:cubicBezTo>
                  <a:lnTo>
                    <a:pt x="71043" y="23458"/>
                  </a:lnTo>
                  <a:cubicBezTo>
                    <a:pt x="72099" y="23458"/>
                    <a:pt x="72953" y="23233"/>
                    <a:pt x="73612" y="22776"/>
                  </a:cubicBezTo>
                  <a:cubicBezTo>
                    <a:pt x="74272" y="22311"/>
                    <a:pt x="74598" y="21558"/>
                    <a:pt x="74598" y="20504"/>
                  </a:cubicBezTo>
                  <a:lnTo>
                    <a:pt x="74598" y="7685"/>
                  </a:lnTo>
                  <a:cubicBezTo>
                    <a:pt x="74598" y="6110"/>
                    <a:pt x="74334" y="4963"/>
                    <a:pt x="73806" y="4241"/>
                  </a:cubicBezTo>
                  <a:cubicBezTo>
                    <a:pt x="73278" y="3512"/>
                    <a:pt x="72160" y="2961"/>
                    <a:pt x="70453" y="255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49" name="Freeform 244">
              <a:extLst>
                <a:ext uri="{FF2B5EF4-FFF2-40B4-BE49-F238E27FC236}">
                  <a16:creationId xmlns:a16="http://schemas.microsoft.com/office/drawing/2014/main" id="{CDA43E9C-CF11-00D6-6025-C304610D4A89}"/>
                </a:ext>
              </a:extLst>
            </p:cNvPr>
            <p:cNvSpPr/>
            <p:nvPr/>
          </p:nvSpPr>
          <p:spPr>
            <a:xfrm>
              <a:off x="10493914" y="1441865"/>
              <a:ext cx="71034" cy="136055"/>
            </a:xfrm>
            <a:custGeom>
              <a:avLst/>
              <a:gdLst>
                <a:gd name="connsiteX0" fmla="*/ 66859 w 71034"/>
                <a:gd name="connsiteY0" fmla="*/ 115745 h 136055"/>
                <a:gd name="connsiteX1" fmla="*/ 56302 w 71034"/>
                <a:gd name="connsiteY1" fmla="*/ 115745 h 136055"/>
                <a:gd name="connsiteX2" fmla="*/ 52026 w 71034"/>
                <a:gd name="connsiteY2" fmla="*/ 115450 h 136055"/>
                <a:gd name="connsiteX3" fmla="*/ 49736 w 71034"/>
                <a:gd name="connsiteY3" fmla="*/ 113969 h 136055"/>
                <a:gd name="connsiteX4" fmla="*/ 48735 w 71034"/>
                <a:gd name="connsiteY4" fmla="*/ 110619 h 136055"/>
                <a:gd name="connsiteX5" fmla="*/ 48549 w 71034"/>
                <a:gd name="connsiteY5" fmla="*/ 104701 h 136055"/>
                <a:gd name="connsiteX6" fmla="*/ 48549 w 71034"/>
                <a:gd name="connsiteY6" fmla="*/ 42785 h 136055"/>
                <a:gd name="connsiteX7" fmla="*/ 66463 w 71034"/>
                <a:gd name="connsiteY7" fmla="*/ 42785 h 136055"/>
                <a:gd name="connsiteX8" fmla="*/ 69250 w 71034"/>
                <a:gd name="connsiteY8" fmla="*/ 41606 h 136055"/>
                <a:gd name="connsiteX9" fmla="*/ 70445 w 71034"/>
                <a:gd name="connsiteY9" fmla="*/ 38845 h 136055"/>
                <a:gd name="connsiteX10" fmla="*/ 70445 w 71034"/>
                <a:gd name="connsiteY10" fmla="*/ 27213 h 136055"/>
                <a:gd name="connsiteX11" fmla="*/ 69250 w 71034"/>
                <a:gd name="connsiteY11" fmla="*/ 24444 h 136055"/>
                <a:gd name="connsiteX12" fmla="*/ 66463 w 71034"/>
                <a:gd name="connsiteY12" fmla="*/ 23265 h 136055"/>
                <a:gd name="connsiteX13" fmla="*/ 48549 w 71034"/>
                <a:gd name="connsiteY13" fmla="*/ 23265 h 136055"/>
                <a:gd name="connsiteX14" fmla="*/ 48549 w 71034"/>
                <a:gd name="connsiteY14" fmla="*/ 2963 h 136055"/>
                <a:gd name="connsiteX15" fmla="*/ 45413 w 71034"/>
                <a:gd name="connsiteY15" fmla="*/ 0 h 136055"/>
                <a:gd name="connsiteX16" fmla="*/ 44629 w 71034"/>
                <a:gd name="connsiteY16" fmla="*/ 0 h 136055"/>
                <a:gd name="connsiteX17" fmla="*/ 26412 w 71034"/>
                <a:gd name="connsiteY17" fmla="*/ 3156 h 136055"/>
                <a:gd name="connsiteX18" fmla="*/ 23665 w 71034"/>
                <a:gd name="connsiteY18" fmla="*/ 4537 h 136055"/>
                <a:gd name="connsiteX19" fmla="*/ 22493 w 71034"/>
                <a:gd name="connsiteY19" fmla="*/ 7104 h 136055"/>
                <a:gd name="connsiteX20" fmla="*/ 22493 w 71034"/>
                <a:gd name="connsiteY20" fmla="*/ 23265 h 136055"/>
                <a:gd name="connsiteX21" fmla="*/ 3943 w 71034"/>
                <a:gd name="connsiteY21" fmla="*/ 23265 h 136055"/>
                <a:gd name="connsiteX22" fmla="*/ 1180 w 71034"/>
                <a:gd name="connsiteY22" fmla="*/ 24444 h 136055"/>
                <a:gd name="connsiteX23" fmla="*/ 0 w 71034"/>
                <a:gd name="connsiteY23" fmla="*/ 27213 h 136055"/>
                <a:gd name="connsiteX24" fmla="*/ 0 w 71034"/>
                <a:gd name="connsiteY24" fmla="*/ 36085 h 136055"/>
                <a:gd name="connsiteX25" fmla="*/ 1180 w 71034"/>
                <a:gd name="connsiteY25" fmla="*/ 38644 h 136055"/>
                <a:gd name="connsiteX26" fmla="*/ 3943 w 71034"/>
                <a:gd name="connsiteY26" fmla="*/ 40032 h 136055"/>
                <a:gd name="connsiteX27" fmla="*/ 22493 w 71034"/>
                <a:gd name="connsiteY27" fmla="*/ 42785 h 136055"/>
                <a:gd name="connsiteX28" fmla="*/ 22493 w 71034"/>
                <a:gd name="connsiteY28" fmla="*/ 104701 h 136055"/>
                <a:gd name="connsiteX29" fmla="*/ 24271 w 71034"/>
                <a:gd name="connsiteY29" fmla="*/ 120770 h 136055"/>
                <a:gd name="connsiteX30" fmla="*/ 29797 w 71034"/>
                <a:gd name="connsiteY30" fmla="*/ 130332 h 136055"/>
                <a:gd name="connsiteX31" fmla="*/ 39561 w 71034"/>
                <a:gd name="connsiteY31" fmla="*/ 134869 h 136055"/>
                <a:gd name="connsiteX32" fmla="*/ 53874 w 71034"/>
                <a:gd name="connsiteY32" fmla="*/ 136055 h 136055"/>
                <a:gd name="connsiteX33" fmla="*/ 60479 w 71034"/>
                <a:gd name="connsiteY33" fmla="*/ 135660 h 136055"/>
                <a:gd name="connsiteX34" fmla="*/ 67286 w 71034"/>
                <a:gd name="connsiteY34" fmla="*/ 134667 h 136055"/>
                <a:gd name="connsiteX35" fmla="*/ 71034 w 71034"/>
                <a:gd name="connsiteY35" fmla="*/ 131123 h 136055"/>
                <a:gd name="connsiteX36" fmla="*/ 71034 w 71034"/>
                <a:gd name="connsiteY36" fmla="*/ 118700 h 136055"/>
                <a:gd name="connsiteX37" fmla="*/ 66859 w 71034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34" h="136055">
                  <a:moveTo>
                    <a:pt x="66859" y="115745"/>
                  </a:moveTo>
                  <a:lnTo>
                    <a:pt x="56302" y="115745"/>
                  </a:lnTo>
                  <a:cubicBezTo>
                    <a:pt x="54440" y="115745"/>
                    <a:pt x="53020" y="115644"/>
                    <a:pt x="52026" y="115450"/>
                  </a:cubicBezTo>
                  <a:cubicBezTo>
                    <a:pt x="51033" y="115248"/>
                    <a:pt x="50264" y="114760"/>
                    <a:pt x="49736" y="113969"/>
                  </a:cubicBezTo>
                  <a:cubicBezTo>
                    <a:pt x="49208" y="113178"/>
                    <a:pt x="48875" y="112061"/>
                    <a:pt x="48735" y="110619"/>
                  </a:cubicBezTo>
                  <a:cubicBezTo>
                    <a:pt x="48611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6" y="42785"/>
                    <a:pt x="68450" y="42389"/>
                    <a:pt x="69250" y="41606"/>
                  </a:cubicBezTo>
                  <a:cubicBezTo>
                    <a:pt x="70049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49" y="25243"/>
                    <a:pt x="69250" y="24444"/>
                  </a:cubicBezTo>
                  <a:cubicBezTo>
                    <a:pt x="68450" y="23661"/>
                    <a:pt x="67526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3" y="0"/>
                  </a:cubicBezTo>
                  <a:lnTo>
                    <a:pt x="44629" y="0"/>
                  </a:lnTo>
                  <a:lnTo>
                    <a:pt x="26412" y="3156"/>
                  </a:lnTo>
                  <a:cubicBezTo>
                    <a:pt x="25365" y="3428"/>
                    <a:pt x="24457" y="3877"/>
                    <a:pt x="23665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64" y="23661"/>
                    <a:pt x="1180" y="24444"/>
                  </a:cubicBezTo>
                  <a:cubicBezTo>
                    <a:pt x="388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88" y="37992"/>
                    <a:pt x="1180" y="38644"/>
                  </a:cubicBezTo>
                  <a:cubicBezTo>
                    <a:pt x="1964" y="39303"/>
                    <a:pt x="2888" y="39760"/>
                    <a:pt x="3943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1" y="124911"/>
                    <a:pt x="27290" y="128099"/>
                    <a:pt x="29797" y="130332"/>
                  </a:cubicBezTo>
                  <a:cubicBezTo>
                    <a:pt x="32289" y="132574"/>
                    <a:pt x="35548" y="134078"/>
                    <a:pt x="39561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1" y="136055"/>
                    <a:pt x="58313" y="135924"/>
                    <a:pt x="60479" y="135660"/>
                  </a:cubicBezTo>
                  <a:cubicBezTo>
                    <a:pt x="62652" y="135396"/>
                    <a:pt x="64919" y="135063"/>
                    <a:pt x="67286" y="134667"/>
                  </a:cubicBezTo>
                  <a:cubicBezTo>
                    <a:pt x="69785" y="134280"/>
                    <a:pt x="71034" y="133093"/>
                    <a:pt x="71034" y="131123"/>
                  </a:cubicBezTo>
                  <a:lnTo>
                    <a:pt x="71034" y="118700"/>
                  </a:lnTo>
                  <a:cubicBezTo>
                    <a:pt x="71034" y="116730"/>
                    <a:pt x="69645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50" name="Freeform 245">
              <a:extLst>
                <a:ext uri="{FF2B5EF4-FFF2-40B4-BE49-F238E27FC236}">
                  <a16:creationId xmlns:a16="http://schemas.microsoft.com/office/drawing/2014/main" id="{D04E037B-B997-E578-4F82-75C192AC7E3A}"/>
                </a:ext>
              </a:extLst>
            </p:cNvPr>
            <p:cNvSpPr/>
            <p:nvPr/>
          </p:nvSpPr>
          <p:spPr>
            <a:xfrm>
              <a:off x="10577386" y="1463749"/>
              <a:ext cx="94328" cy="114170"/>
            </a:xfrm>
            <a:custGeom>
              <a:avLst/>
              <a:gdLst>
                <a:gd name="connsiteX0" fmla="*/ 82290 w 94328"/>
                <a:gd name="connsiteY0" fmla="*/ 14006 h 114170"/>
                <a:gd name="connsiteX1" fmla="*/ 67590 w 94328"/>
                <a:gd name="connsiteY1" fmla="*/ 3746 h 114170"/>
                <a:gd name="connsiteX2" fmla="*/ 47168 w 94328"/>
                <a:gd name="connsiteY2" fmla="*/ 0 h 114170"/>
                <a:gd name="connsiteX3" fmla="*/ 26739 w 94328"/>
                <a:gd name="connsiteY3" fmla="*/ 3746 h 114170"/>
                <a:gd name="connsiteX4" fmla="*/ 12039 w 94328"/>
                <a:gd name="connsiteY4" fmla="*/ 14006 h 114170"/>
                <a:gd name="connsiteX5" fmla="*/ 3058 w 94328"/>
                <a:gd name="connsiteY5" fmla="*/ 29477 h 114170"/>
                <a:gd name="connsiteX6" fmla="*/ 0 w 94328"/>
                <a:gd name="connsiteY6" fmla="*/ 49097 h 114170"/>
                <a:gd name="connsiteX7" fmla="*/ 0 w 94328"/>
                <a:gd name="connsiteY7" fmla="*/ 65073 h 114170"/>
                <a:gd name="connsiteX8" fmla="*/ 3058 w 94328"/>
                <a:gd name="connsiteY8" fmla="*/ 84685 h 114170"/>
                <a:gd name="connsiteX9" fmla="*/ 12039 w 94328"/>
                <a:gd name="connsiteY9" fmla="*/ 100165 h 114170"/>
                <a:gd name="connsiteX10" fmla="*/ 26739 w 94328"/>
                <a:gd name="connsiteY10" fmla="*/ 110416 h 114170"/>
                <a:gd name="connsiteX11" fmla="*/ 47168 w 94328"/>
                <a:gd name="connsiteY11" fmla="*/ 114170 h 114170"/>
                <a:gd name="connsiteX12" fmla="*/ 67590 w 94328"/>
                <a:gd name="connsiteY12" fmla="*/ 110416 h 114170"/>
                <a:gd name="connsiteX13" fmla="*/ 82290 w 94328"/>
                <a:gd name="connsiteY13" fmla="*/ 100165 h 114170"/>
                <a:gd name="connsiteX14" fmla="*/ 91271 w 94328"/>
                <a:gd name="connsiteY14" fmla="*/ 84685 h 114170"/>
                <a:gd name="connsiteX15" fmla="*/ 94329 w 94328"/>
                <a:gd name="connsiteY15" fmla="*/ 65073 h 114170"/>
                <a:gd name="connsiteX16" fmla="*/ 94329 w 94328"/>
                <a:gd name="connsiteY16" fmla="*/ 49097 h 114170"/>
                <a:gd name="connsiteX17" fmla="*/ 91271 w 94328"/>
                <a:gd name="connsiteY17" fmla="*/ 29477 h 114170"/>
                <a:gd name="connsiteX18" fmla="*/ 82290 w 94328"/>
                <a:gd name="connsiteY18" fmla="*/ 14006 h 114170"/>
                <a:gd name="connsiteX19" fmla="*/ 68281 w 94328"/>
                <a:gd name="connsiteY19" fmla="*/ 65073 h 114170"/>
                <a:gd name="connsiteX20" fmla="*/ 62956 w 94328"/>
                <a:gd name="connsiteY20" fmla="*/ 84491 h 114170"/>
                <a:gd name="connsiteX21" fmla="*/ 47169 w 94328"/>
                <a:gd name="connsiteY21" fmla="*/ 91688 h 114170"/>
                <a:gd name="connsiteX22" fmla="*/ 31382 w 94328"/>
                <a:gd name="connsiteY22" fmla="*/ 84491 h 114170"/>
                <a:gd name="connsiteX23" fmla="*/ 26049 w 94328"/>
                <a:gd name="connsiteY23" fmla="*/ 65073 h 114170"/>
                <a:gd name="connsiteX24" fmla="*/ 26049 w 94328"/>
                <a:gd name="connsiteY24" fmla="*/ 49097 h 114170"/>
                <a:gd name="connsiteX25" fmla="*/ 31382 w 94328"/>
                <a:gd name="connsiteY25" fmla="*/ 29679 h 114170"/>
                <a:gd name="connsiteX26" fmla="*/ 47169 w 94328"/>
                <a:gd name="connsiteY26" fmla="*/ 22482 h 114170"/>
                <a:gd name="connsiteX27" fmla="*/ 62956 w 94328"/>
                <a:gd name="connsiteY27" fmla="*/ 29679 h 114170"/>
                <a:gd name="connsiteX28" fmla="*/ 68281 w 94328"/>
                <a:gd name="connsiteY28" fmla="*/ 49097 h 114170"/>
                <a:gd name="connsiteX29" fmla="*/ 68281 w 94328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70">
                  <a:moveTo>
                    <a:pt x="82290" y="14006"/>
                  </a:moveTo>
                  <a:cubicBezTo>
                    <a:pt x="78348" y="9670"/>
                    <a:pt x="73442" y="6250"/>
                    <a:pt x="67590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9" y="0"/>
                    <a:pt x="32592" y="1256"/>
                    <a:pt x="26739" y="3746"/>
                  </a:cubicBezTo>
                  <a:cubicBezTo>
                    <a:pt x="20887" y="6251"/>
                    <a:pt x="15982" y="9670"/>
                    <a:pt x="12039" y="14006"/>
                  </a:cubicBezTo>
                  <a:cubicBezTo>
                    <a:pt x="8088" y="18340"/>
                    <a:pt x="5092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2" y="90672"/>
                    <a:pt x="8088" y="95829"/>
                    <a:pt x="12039" y="100165"/>
                  </a:cubicBezTo>
                  <a:cubicBezTo>
                    <a:pt x="15982" y="104507"/>
                    <a:pt x="20887" y="107927"/>
                    <a:pt x="26739" y="110416"/>
                  </a:cubicBezTo>
                  <a:cubicBezTo>
                    <a:pt x="32592" y="112914"/>
                    <a:pt x="39399" y="114170"/>
                    <a:pt x="47168" y="114170"/>
                  </a:cubicBezTo>
                  <a:cubicBezTo>
                    <a:pt x="54930" y="114170"/>
                    <a:pt x="61737" y="112914"/>
                    <a:pt x="67590" y="110416"/>
                  </a:cubicBezTo>
                  <a:cubicBezTo>
                    <a:pt x="73442" y="107927"/>
                    <a:pt x="78348" y="104507"/>
                    <a:pt x="82290" y="100165"/>
                  </a:cubicBezTo>
                  <a:cubicBezTo>
                    <a:pt x="86241" y="95829"/>
                    <a:pt x="89229" y="90672"/>
                    <a:pt x="91271" y="84685"/>
                  </a:cubicBezTo>
                  <a:cubicBezTo>
                    <a:pt x="93304" y="78706"/>
                    <a:pt x="94329" y="72169"/>
                    <a:pt x="94329" y="65073"/>
                  </a:cubicBezTo>
                  <a:lnTo>
                    <a:pt x="94329" y="49097"/>
                  </a:lnTo>
                  <a:cubicBezTo>
                    <a:pt x="94329" y="42002"/>
                    <a:pt x="93305" y="35464"/>
                    <a:pt x="91271" y="29477"/>
                  </a:cubicBezTo>
                  <a:cubicBezTo>
                    <a:pt x="89229" y="23498"/>
                    <a:pt x="86241" y="18340"/>
                    <a:pt x="82290" y="14006"/>
                  </a:cubicBezTo>
                  <a:moveTo>
                    <a:pt x="68281" y="65073"/>
                  </a:moveTo>
                  <a:cubicBezTo>
                    <a:pt x="68281" y="73223"/>
                    <a:pt x="66511" y="79691"/>
                    <a:pt x="62956" y="84491"/>
                  </a:cubicBezTo>
                  <a:cubicBezTo>
                    <a:pt x="59401" y="89292"/>
                    <a:pt x="54139" y="91688"/>
                    <a:pt x="47169" y="91688"/>
                  </a:cubicBezTo>
                  <a:cubicBezTo>
                    <a:pt x="40191" y="91688"/>
                    <a:pt x="34937" y="89292"/>
                    <a:pt x="31382" y="84491"/>
                  </a:cubicBezTo>
                  <a:cubicBezTo>
                    <a:pt x="27826" y="79691"/>
                    <a:pt x="26049" y="73223"/>
                    <a:pt x="26049" y="65073"/>
                  </a:cubicBezTo>
                  <a:lnTo>
                    <a:pt x="26049" y="49097"/>
                  </a:lnTo>
                  <a:cubicBezTo>
                    <a:pt x="26049" y="40947"/>
                    <a:pt x="27826" y="34479"/>
                    <a:pt x="31382" y="29679"/>
                  </a:cubicBezTo>
                  <a:cubicBezTo>
                    <a:pt x="34937" y="24878"/>
                    <a:pt x="40191" y="22482"/>
                    <a:pt x="47169" y="22482"/>
                  </a:cubicBezTo>
                  <a:cubicBezTo>
                    <a:pt x="54139" y="22482"/>
                    <a:pt x="59401" y="24878"/>
                    <a:pt x="62956" y="29679"/>
                  </a:cubicBezTo>
                  <a:cubicBezTo>
                    <a:pt x="66511" y="34479"/>
                    <a:pt x="68281" y="40947"/>
                    <a:pt x="68281" y="49097"/>
                  </a:cubicBezTo>
                  <a:lnTo>
                    <a:pt x="68281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51" name="Freeform 246">
              <a:extLst>
                <a:ext uri="{FF2B5EF4-FFF2-40B4-BE49-F238E27FC236}">
                  <a16:creationId xmlns:a16="http://schemas.microsoft.com/office/drawing/2014/main" id="{ADD5B6A6-8FFA-3632-9A34-B1ED84935728}"/>
                </a:ext>
              </a:extLst>
            </p:cNvPr>
            <p:cNvSpPr/>
            <p:nvPr/>
          </p:nvSpPr>
          <p:spPr>
            <a:xfrm>
              <a:off x="10694009" y="1463752"/>
              <a:ext cx="57234" cy="112588"/>
            </a:xfrm>
            <a:custGeom>
              <a:avLst/>
              <a:gdLst>
                <a:gd name="connsiteX0" fmla="*/ 53284 w 57234"/>
                <a:gd name="connsiteY0" fmla="*/ 0 h 112588"/>
                <a:gd name="connsiteX1" fmla="*/ 39864 w 57234"/>
                <a:gd name="connsiteY1" fmla="*/ 1869 h 112588"/>
                <a:gd name="connsiteX2" fmla="*/ 25062 w 57234"/>
                <a:gd name="connsiteY2" fmla="*/ 9469 h 112588"/>
                <a:gd name="connsiteX3" fmla="*/ 25062 w 57234"/>
                <a:gd name="connsiteY3" fmla="*/ 5320 h 112588"/>
                <a:gd name="connsiteX4" fmla="*/ 23883 w 57234"/>
                <a:gd name="connsiteY4" fmla="*/ 2559 h 112588"/>
                <a:gd name="connsiteX5" fmla="*/ 21119 w 57234"/>
                <a:gd name="connsiteY5" fmla="*/ 1381 h 112588"/>
                <a:gd name="connsiteX6" fmla="*/ 3951 w 57234"/>
                <a:gd name="connsiteY6" fmla="*/ 1381 h 112588"/>
                <a:gd name="connsiteX7" fmla="*/ 1187 w 57234"/>
                <a:gd name="connsiteY7" fmla="*/ 2559 h 112588"/>
                <a:gd name="connsiteX8" fmla="*/ 0 w 57234"/>
                <a:gd name="connsiteY8" fmla="*/ 5320 h 112588"/>
                <a:gd name="connsiteX9" fmla="*/ 0 w 57234"/>
                <a:gd name="connsiteY9" fmla="*/ 108447 h 112588"/>
                <a:gd name="connsiteX10" fmla="*/ 1187 w 57234"/>
                <a:gd name="connsiteY10" fmla="*/ 111301 h 112588"/>
                <a:gd name="connsiteX11" fmla="*/ 3951 w 57234"/>
                <a:gd name="connsiteY11" fmla="*/ 112588 h 112588"/>
                <a:gd name="connsiteX12" fmla="*/ 22105 w 57234"/>
                <a:gd name="connsiteY12" fmla="*/ 112588 h 112588"/>
                <a:gd name="connsiteX13" fmla="*/ 24868 w 57234"/>
                <a:gd name="connsiteY13" fmla="*/ 111301 h 112588"/>
                <a:gd name="connsiteX14" fmla="*/ 26048 w 57234"/>
                <a:gd name="connsiteY14" fmla="*/ 108447 h 112588"/>
                <a:gd name="connsiteX15" fmla="*/ 26048 w 57234"/>
                <a:gd name="connsiteY15" fmla="*/ 29182 h 112588"/>
                <a:gd name="connsiteX16" fmla="*/ 38785 w 57234"/>
                <a:gd name="connsiteY16" fmla="*/ 23963 h 112588"/>
                <a:gd name="connsiteX17" fmla="*/ 53284 w 57234"/>
                <a:gd name="connsiteY17" fmla="*/ 22087 h 112588"/>
                <a:gd name="connsiteX18" fmla="*/ 56047 w 57234"/>
                <a:gd name="connsiteY18" fmla="*/ 20900 h 112588"/>
                <a:gd name="connsiteX19" fmla="*/ 57235 w 57234"/>
                <a:gd name="connsiteY19" fmla="*/ 18139 h 112588"/>
                <a:gd name="connsiteX20" fmla="*/ 57235 w 57234"/>
                <a:gd name="connsiteY20" fmla="*/ 3947 h 112588"/>
                <a:gd name="connsiteX21" fmla="*/ 56047 w 57234"/>
                <a:gd name="connsiteY21" fmla="*/ 1179 h 112588"/>
                <a:gd name="connsiteX22" fmla="*/ 53284 w 57234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34" h="112588">
                  <a:moveTo>
                    <a:pt x="53284" y="0"/>
                  </a:moveTo>
                  <a:cubicBezTo>
                    <a:pt x="49341" y="0"/>
                    <a:pt x="44863" y="628"/>
                    <a:pt x="39864" y="1869"/>
                  </a:cubicBezTo>
                  <a:cubicBezTo>
                    <a:pt x="34865" y="3126"/>
                    <a:pt x="29929" y="5654"/>
                    <a:pt x="25062" y="9469"/>
                  </a:cubicBezTo>
                  <a:lnTo>
                    <a:pt x="25062" y="5320"/>
                  </a:lnTo>
                  <a:cubicBezTo>
                    <a:pt x="25062" y="4281"/>
                    <a:pt x="24674" y="3350"/>
                    <a:pt x="23883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60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85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40" y="22087"/>
                    <a:pt x="55263" y="21691"/>
                    <a:pt x="56047" y="20900"/>
                  </a:cubicBezTo>
                  <a:cubicBezTo>
                    <a:pt x="56839" y="20109"/>
                    <a:pt x="57235" y="19194"/>
                    <a:pt x="57235" y="18139"/>
                  </a:cubicBezTo>
                  <a:lnTo>
                    <a:pt x="57235" y="3947"/>
                  </a:lnTo>
                  <a:cubicBezTo>
                    <a:pt x="57235" y="2893"/>
                    <a:pt x="56839" y="1978"/>
                    <a:pt x="56047" y="1179"/>
                  </a:cubicBezTo>
                  <a:cubicBezTo>
                    <a:pt x="55263" y="395"/>
                    <a:pt x="54340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</p:grpSp>
      <p:pic>
        <p:nvPicPr>
          <p:cNvPr id="252" name="Picture 251">
            <a:extLst>
              <a:ext uri="{FF2B5EF4-FFF2-40B4-BE49-F238E27FC236}">
                <a16:creationId xmlns:a16="http://schemas.microsoft.com/office/drawing/2014/main" id="{9A8FE8A3-35D7-C5CE-775B-516B6D3FCA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243" y="-121858"/>
            <a:ext cx="3331648" cy="235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7315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6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4090446-8EB5-3D19-7369-E3CB103CDACC}"/>
              </a:ext>
            </a:extLst>
          </p:cNvPr>
          <p:cNvSpPr/>
          <p:nvPr userDrawn="1"/>
        </p:nvSpPr>
        <p:spPr>
          <a:xfrm>
            <a:off x="-58994" y="-36643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SA"/>
          </a:p>
        </p:txBody>
      </p:sp>
      <p:pic>
        <p:nvPicPr>
          <p:cNvPr id="60" name="Graphic 59">
            <a:extLst>
              <a:ext uri="{FF2B5EF4-FFF2-40B4-BE49-F238E27FC236}">
                <a16:creationId xmlns:a16="http://schemas.microsoft.com/office/drawing/2014/main" id="{3F539CC7-37D3-7A1A-C16F-8C92A6E1C9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68727"/>
            <a:ext cx="12322098" cy="6931180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0070D4CC-18F0-EAAE-8461-6A2CC5818B4E}"/>
              </a:ext>
            </a:extLst>
          </p:cNvPr>
          <p:cNvSpPr/>
          <p:nvPr userDrawn="1"/>
        </p:nvSpPr>
        <p:spPr>
          <a:xfrm>
            <a:off x="-142210" y="609997"/>
            <a:ext cx="5722099" cy="6282313"/>
          </a:xfrm>
          <a:custGeom>
            <a:avLst/>
            <a:gdLst>
              <a:gd name="connsiteX0" fmla="*/ 5870194 w 6197087"/>
              <a:gd name="connsiteY0" fmla="*/ 3923538 h 6858571"/>
              <a:gd name="connsiteX1" fmla="*/ 5865559 w 6197087"/>
              <a:gd name="connsiteY1" fmla="*/ 3932047 h 6858571"/>
              <a:gd name="connsiteX2" fmla="*/ 4357307 w 6197087"/>
              <a:gd name="connsiteY2" fmla="*/ 6858571 h 6858571"/>
              <a:gd name="connsiteX3" fmla="*/ 0 w 6197087"/>
              <a:gd name="connsiteY3" fmla="*/ 6858571 h 6858571"/>
              <a:gd name="connsiteX4" fmla="*/ 0 w 6197087"/>
              <a:gd name="connsiteY4" fmla="*/ 0 h 6858571"/>
              <a:gd name="connsiteX5" fmla="*/ 4280599 w 6197087"/>
              <a:gd name="connsiteY5" fmla="*/ 0 h 6858571"/>
              <a:gd name="connsiteX6" fmla="*/ 4576445 w 6197087"/>
              <a:gd name="connsiteY6" fmla="*/ 112776 h 6858571"/>
              <a:gd name="connsiteX7" fmla="*/ 5870194 w 6197087"/>
              <a:gd name="connsiteY7" fmla="*/ 3923538 h 6858571"/>
              <a:gd name="connsiteX0" fmla="*/ 5870194 w 6197088"/>
              <a:gd name="connsiteY0" fmla="*/ 4140896 h 7075929"/>
              <a:gd name="connsiteX1" fmla="*/ 5865559 w 6197088"/>
              <a:gd name="connsiteY1" fmla="*/ 4149405 h 7075929"/>
              <a:gd name="connsiteX2" fmla="*/ 4357307 w 6197088"/>
              <a:gd name="connsiteY2" fmla="*/ 7075929 h 7075929"/>
              <a:gd name="connsiteX3" fmla="*/ 0 w 6197088"/>
              <a:gd name="connsiteY3" fmla="*/ 7075929 h 7075929"/>
              <a:gd name="connsiteX4" fmla="*/ 0 w 6197088"/>
              <a:gd name="connsiteY4" fmla="*/ 217358 h 7075929"/>
              <a:gd name="connsiteX5" fmla="*/ 2644444 w 6197088"/>
              <a:gd name="connsiteY5" fmla="*/ 0 h 7075929"/>
              <a:gd name="connsiteX6" fmla="*/ 4576445 w 6197088"/>
              <a:gd name="connsiteY6" fmla="*/ 330134 h 7075929"/>
              <a:gd name="connsiteX7" fmla="*/ 5870194 w 6197088"/>
              <a:gd name="connsiteY7" fmla="*/ 4140896 h 7075929"/>
              <a:gd name="connsiteX0" fmla="*/ 5870194 w 6197088"/>
              <a:gd name="connsiteY0" fmla="*/ 4140896 h 7075929"/>
              <a:gd name="connsiteX1" fmla="*/ 5865559 w 6197088"/>
              <a:gd name="connsiteY1" fmla="*/ 4149405 h 7075929"/>
              <a:gd name="connsiteX2" fmla="*/ 4357307 w 6197088"/>
              <a:gd name="connsiteY2" fmla="*/ 7075929 h 7075929"/>
              <a:gd name="connsiteX3" fmla="*/ 0 w 6197088"/>
              <a:gd name="connsiteY3" fmla="*/ 7075929 h 7075929"/>
              <a:gd name="connsiteX4" fmla="*/ 0 w 6197088"/>
              <a:gd name="connsiteY4" fmla="*/ 217358 h 7075929"/>
              <a:gd name="connsiteX5" fmla="*/ 2644444 w 6197088"/>
              <a:gd name="connsiteY5" fmla="*/ 0 h 7075929"/>
              <a:gd name="connsiteX6" fmla="*/ 4576445 w 6197088"/>
              <a:gd name="connsiteY6" fmla="*/ 330134 h 7075929"/>
              <a:gd name="connsiteX7" fmla="*/ 5870194 w 6197088"/>
              <a:gd name="connsiteY7" fmla="*/ 4140896 h 7075929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4089 h 6859122"/>
              <a:gd name="connsiteX1" fmla="*/ 5865559 w 6197088"/>
              <a:gd name="connsiteY1" fmla="*/ 3932598 h 6859122"/>
              <a:gd name="connsiteX2" fmla="*/ 4357307 w 6197088"/>
              <a:gd name="connsiteY2" fmla="*/ 6859122 h 6859122"/>
              <a:gd name="connsiteX3" fmla="*/ 0 w 6197088"/>
              <a:gd name="connsiteY3" fmla="*/ 6859122 h 6859122"/>
              <a:gd name="connsiteX4" fmla="*/ 0 w 6197088"/>
              <a:gd name="connsiteY4" fmla="*/ 551 h 6859122"/>
              <a:gd name="connsiteX5" fmla="*/ 2015817 w 6197088"/>
              <a:gd name="connsiteY5" fmla="*/ 550 h 6859122"/>
              <a:gd name="connsiteX6" fmla="*/ 4576445 w 6197088"/>
              <a:gd name="connsiteY6" fmla="*/ 113327 h 6859122"/>
              <a:gd name="connsiteX7" fmla="*/ 5870194 w 6197088"/>
              <a:gd name="connsiteY7" fmla="*/ 3924089 h 685912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34319 h 6869352"/>
              <a:gd name="connsiteX1" fmla="*/ 5865559 w 6197088"/>
              <a:gd name="connsiteY1" fmla="*/ 3942828 h 6869352"/>
              <a:gd name="connsiteX2" fmla="*/ 4357307 w 6197088"/>
              <a:gd name="connsiteY2" fmla="*/ 6869352 h 6869352"/>
              <a:gd name="connsiteX3" fmla="*/ 0 w 6197088"/>
              <a:gd name="connsiteY3" fmla="*/ 6869352 h 6869352"/>
              <a:gd name="connsiteX4" fmla="*/ 0 w 6197088"/>
              <a:gd name="connsiteY4" fmla="*/ 10781 h 6869352"/>
              <a:gd name="connsiteX5" fmla="*/ 2015817 w 6197088"/>
              <a:gd name="connsiteY5" fmla="*/ 10780 h 6869352"/>
              <a:gd name="connsiteX6" fmla="*/ 4576445 w 6197088"/>
              <a:gd name="connsiteY6" fmla="*/ 123557 h 6869352"/>
              <a:gd name="connsiteX7" fmla="*/ 5870194 w 6197088"/>
              <a:gd name="connsiteY7" fmla="*/ 3934319 h 686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7088" h="6869352">
                <a:moveTo>
                  <a:pt x="5870194" y="3934319"/>
                </a:moveTo>
                <a:lnTo>
                  <a:pt x="5865559" y="3942828"/>
                </a:lnTo>
                <a:lnTo>
                  <a:pt x="4357307" y="6869352"/>
                </a:lnTo>
                <a:lnTo>
                  <a:pt x="0" y="6869352"/>
                </a:lnTo>
                <a:lnTo>
                  <a:pt x="0" y="10781"/>
                </a:lnTo>
                <a:lnTo>
                  <a:pt x="2015817" y="10780"/>
                </a:lnTo>
                <a:cubicBezTo>
                  <a:pt x="3399363" y="-9382"/>
                  <a:pt x="4212973" y="-15324"/>
                  <a:pt x="4576445" y="123557"/>
                </a:cubicBezTo>
                <a:cubicBezTo>
                  <a:pt x="6038977" y="776909"/>
                  <a:pt x="6618224" y="2482709"/>
                  <a:pt x="5870194" y="3934319"/>
                </a:cubicBezTo>
                <a:close/>
              </a:path>
            </a:pathLst>
          </a:custGeom>
          <a:solidFill>
            <a:srgbClr val="F7FA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SA"/>
          </a:p>
        </p:txBody>
      </p:sp>
      <p:grpSp>
        <p:nvGrpSpPr>
          <p:cNvPr id="5" name="Graphic 174">
            <a:extLst>
              <a:ext uri="{FF2B5EF4-FFF2-40B4-BE49-F238E27FC236}">
                <a16:creationId xmlns:a16="http://schemas.microsoft.com/office/drawing/2014/main" id="{FF5868E4-AEF1-3B61-3011-A39307A96D37}"/>
              </a:ext>
            </a:extLst>
          </p:cNvPr>
          <p:cNvGrpSpPr/>
          <p:nvPr userDrawn="1"/>
        </p:nvGrpSpPr>
        <p:grpSpPr>
          <a:xfrm>
            <a:off x="9079044" y="455765"/>
            <a:ext cx="2607940" cy="1125421"/>
            <a:chOff x="9079044" y="455765"/>
            <a:chExt cx="2607940" cy="1125421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8BDD9EA-294D-738D-E050-B588EFFDDAFA}"/>
                </a:ext>
              </a:extLst>
            </p:cNvPr>
            <p:cNvSpPr/>
            <p:nvPr/>
          </p:nvSpPr>
          <p:spPr>
            <a:xfrm>
              <a:off x="10886090" y="705310"/>
              <a:ext cx="361391" cy="466290"/>
            </a:xfrm>
            <a:custGeom>
              <a:avLst/>
              <a:gdLst>
                <a:gd name="connsiteX0" fmla="*/ 336593 w 361391"/>
                <a:gd name="connsiteY0" fmla="*/ 201225 h 466290"/>
                <a:gd name="connsiteX1" fmla="*/ 336438 w 361391"/>
                <a:gd name="connsiteY1" fmla="*/ 201109 h 466290"/>
                <a:gd name="connsiteX2" fmla="*/ 67347 w 361391"/>
                <a:gd name="connsiteY2" fmla="*/ 7061 h 466290"/>
                <a:gd name="connsiteX3" fmla="*/ 18960 w 361391"/>
                <a:gd name="connsiteY3" fmla="*/ 11008 h 466290"/>
                <a:gd name="connsiteX4" fmla="*/ 19099 w 361391"/>
                <a:gd name="connsiteY4" fmla="*/ 63843 h 466290"/>
                <a:gd name="connsiteX5" fmla="*/ 201492 w 361391"/>
                <a:gd name="connsiteY5" fmla="*/ 245049 h 466290"/>
                <a:gd name="connsiteX6" fmla="*/ 13589 w 361391"/>
                <a:gd name="connsiteY6" fmla="*/ 400104 h 466290"/>
                <a:gd name="connsiteX7" fmla="*/ 5058 w 361391"/>
                <a:gd name="connsiteY7" fmla="*/ 447689 h 466290"/>
                <a:gd name="connsiteX8" fmla="*/ 56185 w 361391"/>
                <a:gd name="connsiteY8" fmla="*/ 461221 h 466290"/>
                <a:gd name="connsiteX9" fmla="*/ 331633 w 361391"/>
                <a:gd name="connsiteY9" fmla="*/ 301320 h 466290"/>
                <a:gd name="connsiteX10" fmla="*/ 350083 w 361391"/>
                <a:gd name="connsiteY10" fmla="*/ 284638 h 466290"/>
                <a:gd name="connsiteX11" fmla="*/ 336593 w 361391"/>
                <a:gd name="connsiteY11" fmla="*/ 201225 h 46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391" h="466290">
                  <a:moveTo>
                    <a:pt x="336593" y="201225"/>
                  </a:moveTo>
                  <a:lnTo>
                    <a:pt x="336438" y="201109"/>
                  </a:lnTo>
                  <a:lnTo>
                    <a:pt x="67347" y="7061"/>
                  </a:lnTo>
                  <a:cubicBezTo>
                    <a:pt x="52700" y="-3525"/>
                    <a:pt x="32109" y="-2207"/>
                    <a:pt x="18960" y="11008"/>
                  </a:cubicBezTo>
                  <a:cubicBezTo>
                    <a:pt x="4391" y="25634"/>
                    <a:pt x="4461" y="49295"/>
                    <a:pt x="19099" y="63843"/>
                  </a:cubicBezTo>
                  <a:lnTo>
                    <a:pt x="201492" y="245049"/>
                  </a:lnTo>
                  <a:lnTo>
                    <a:pt x="13589" y="400104"/>
                  </a:lnTo>
                  <a:cubicBezTo>
                    <a:pt x="-289" y="411535"/>
                    <a:pt x="-4263" y="431643"/>
                    <a:pt x="5058" y="447689"/>
                  </a:cubicBezTo>
                  <a:cubicBezTo>
                    <a:pt x="15436" y="465533"/>
                    <a:pt x="38325" y="471598"/>
                    <a:pt x="56185" y="461221"/>
                  </a:cubicBezTo>
                  <a:lnTo>
                    <a:pt x="331633" y="301320"/>
                  </a:lnTo>
                  <a:cubicBezTo>
                    <a:pt x="338580" y="297248"/>
                    <a:pt x="345069" y="291571"/>
                    <a:pt x="350083" y="284638"/>
                  </a:cubicBezTo>
                  <a:cubicBezTo>
                    <a:pt x="369401" y="257876"/>
                    <a:pt x="363363" y="220535"/>
                    <a:pt x="336593" y="20122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A639ED2-129F-CAFD-0A89-D83D9F93BA3F}"/>
                </a:ext>
              </a:extLst>
            </p:cNvPr>
            <p:cNvSpPr/>
            <p:nvPr/>
          </p:nvSpPr>
          <p:spPr>
            <a:xfrm>
              <a:off x="11290519" y="999433"/>
              <a:ext cx="381688" cy="581753"/>
            </a:xfrm>
            <a:custGeom>
              <a:avLst/>
              <a:gdLst>
                <a:gd name="connsiteX0" fmla="*/ 363303 w 381688"/>
                <a:gd name="connsiteY0" fmla="*/ 172121 h 581753"/>
                <a:gd name="connsiteX1" fmla="*/ 85782 w 381688"/>
                <a:gd name="connsiteY1" fmla="*/ 8389 h 581753"/>
                <a:gd name="connsiteX2" fmla="*/ 52384 w 381688"/>
                <a:gd name="connsiteY2" fmla="*/ 60 h 581753"/>
                <a:gd name="connsiteX3" fmla="*/ 0 w 381688"/>
                <a:gd name="connsiteY3" fmla="*/ 57719 h 581753"/>
                <a:gd name="connsiteX4" fmla="*/ 435 w 381688"/>
                <a:gd name="connsiteY4" fmla="*/ 546095 h 581753"/>
                <a:gd name="connsiteX5" fmla="*/ 35323 w 381688"/>
                <a:gd name="connsiteY5" fmla="*/ 581676 h 581753"/>
                <a:gd name="connsiteX6" fmla="*/ 74978 w 381688"/>
                <a:gd name="connsiteY6" fmla="*/ 546848 h 581753"/>
                <a:gd name="connsiteX7" fmla="*/ 112902 w 381688"/>
                <a:gd name="connsiteY7" fmla="*/ 154371 h 581753"/>
                <a:gd name="connsiteX8" fmla="*/ 330719 w 381688"/>
                <a:gd name="connsiteY8" fmla="*/ 239110 h 581753"/>
                <a:gd name="connsiteX9" fmla="*/ 376490 w 381688"/>
                <a:gd name="connsiteY9" fmla="*/ 223290 h 581753"/>
                <a:gd name="connsiteX10" fmla="*/ 363303 w 381688"/>
                <a:gd name="connsiteY10" fmla="*/ 172121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688" h="581753">
                  <a:moveTo>
                    <a:pt x="363303" y="172121"/>
                  </a:moveTo>
                  <a:lnTo>
                    <a:pt x="85782" y="8389"/>
                  </a:lnTo>
                  <a:cubicBezTo>
                    <a:pt x="76018" y="2611"/>
                    <a:pt x="64562" y="-475"/>
                    <a:pt x="52384" y="60"/>
                  </a:cubicBezTo>
                  <a:cubicBezTo>
                    <a:pt x="19032" y="1525"/>
                    <a:pt x="0" y="22417"/>
                    <a:pt x="0" y="57719"/>
                  </a:cubicBezTo>
                  <a:cubicBezTo>
                    <a:pt x="0" y="179815"/>
                    <a:pt x="435" y="421928"/>
                    <a:pt x="435" y="546095"/>
                  </a:cubicBezTo>
                  <a:cubicBezTo>
                    <a:pt x="435" y="564823"/>
                    <a:pt x="16183" y="580442"/>
                    <a:pt x="35323" y="581676"/>
                  </a:cubicBezTo>
                  <a:cubicBezTo>
                    <a:pt x="55908" y="582994"/>
                    <a:pt x="73650" y="567398"/>
                    <a:pt x="74978" y="546848"/>
                  </a:cubicBezTo>
                  <a:lnTo>
                    <a:pt x="112902" y="154371"/>
                  </a:lnTo>
                  <a:lnTo>
                    <a:pt x="330719" y="239110"/>
                  </a:lnTo>
                  <a:cubicBezTo>
                    <a:pt x="347500" y="245663"/>
                    <a:pt x="367036" y="239289"/>
                    <a:pt x="376490" y="223290"/>
                  </a:cubicBezTo>
                  <a:cubicBezTo>
                    <a:pt x="386983" y="205523"/>
                    <a:pt x="381093" y="182615"/>
                    <a:pt x="363303" y="17212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D4C5E6A-7084-65D4-5465-04BCE7EA09E5}"/>
                </a:ext>
              </a:extLst>
            </p:cNvPr>
            <p:cNvSpPr/>
            <p:nvPr/>
          </p:nvSpPr>
          <p:spPr>
            <a:xfrm>
              <a:off x="11290947" y="455765"/>
              <a:ext cx="396037" cy="451975"/>
            </a:xfrm>
            <a:custGeom>
              <a:avLst/>
              <a:gdLst>
                <a:gd name="connsiteX0" fmla="*/ 394677 w 396037"/>
                <a:gd name="connsiteY0" fmla="*/ 268424 h 451975"/>
                <a:gd name="connsiteX1" fmla="*/ 348681 w 396037"/>
                <a:gd name="connsiteY1" fmla="*/ 242359 h 451975"/>
                <a:gd name="connsiteX2" fmla="*/ 110901 w 396037"/>
                <a:gd name="connsiteY2" fmla="*/ 307982 h 451975"/>
                <a:gd name="connsiteX3" fmla="*/ 74257 w 396037"/>
                <a:gd name="connsiteY3" fmla="*/ 31289 h 451975"/>
                <a:gd name="connsiteX4" fmla="*/ 36776 w 396037"/>
                <a:gd name="connsiteY4" fmla="*/ 5 h 451975"/>
                <a:gd name="connsiteX5" fmla="*/ 1 w 396037"/>
                <a:gd name="connsiteY5" fmla="*/ 37943 h 451975"/>
                <a:gd name="connsiteX6" fmla="*/ 1 w 396037"/>
                <a:gd name="connsiteY6" fmla="*/ 393800 h 451975"/>
                <a:gd name="connsiteX7" fmla="*/ 79388 w 396037"/>
                <a:gd name="connsiteY7" fmla="*/ 447620 h 451975"/>
                <a:gd name="connsiteX8" fmla="*/ 374239 w 396037"/>
                <a:gd name="connsiteY8" fmla="*/ 312317 h 451975"/>
                <a:gd name="connsiteX9" fmla="*/ 394677 w 396037"/>
                <a:gd name="connsiteY9" fmla="*/ 268424 h 45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037" h="451975">
                  <a:moveTo>
                    <a:pt x="394677" y="268424"/>
                  </a:moveTo>
                  <a:cubicBezTo>
                    <a:pt x="389181" y="248532"/>
                    <a:pt x="368589" y="236860"/>
                    <a:pt x="348681" y="242359"/>
                  </a:cubicBezTo>
                  <a:lnTo>
                    <a:pt x="110901" y="307982"/>
                  </a:lnTo>
                  <a:lnTo>
                    <a:pt x="74257" y="31289"/>
                  </a:lnTo>
                  <a:cubicBezTo>
                    <a:pt x="71323" y="13305"/>
                    <a:pt x="55552" y="-290"/>
                    <a:pt x="36776" y="5"/>
                  </a:cubicBezTo>
                  <a:cubicBezTo>
                    <a:pt x="16138" y="338"/>
                    <a:pt x="-162" y="17322"/>
                    <a:pt x="1" y="37943"/>
                  </a:cubicBezTo>
                  <a:cubicBezTo>
                    <a:pt x="722" y="126901"/>
                    <a:pt x="1" y="304834"/>
                    <a:pt x="1" y="393800"/>
                  </a:cubicBezTo>
                  <a:cubicBezTo>
                    <a:pt x="1" y="442215"/>
                    <a:pt x="49342" y="461401"/>
                    <a:pt x="79388" y="447620"/>
                  </a:cubicBezTo>
                  <a:lnTo>
                    <a:pt x="374239" y="312317"/>
                  </a:lnTo>
                  <a:cubicBezTo>
                    <a:pt x="390632" y="304826"/>
                    <a:pt x="399636" y="286345"/>
                    <a:pt x="394677" y="26842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E3A285D-0EA4-6A53-5B78-7C7AE527E138}"/>
                </a:ext>
              </a:extLst>
            </p:cNvPr>
            <p:cNvSpPr/>
            <p:nvPr/>
          </p:nvSpPr>
          <p:spPr>
            <a:xfrm>
              <a:off x="9093653" y="719028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26"/>
                    <a:pt x="22789" y="2133"/>
                    <a:pt x="21803" y="1280"/>
                  </a:cubicBezTo>
                  <a:cubicBezTo>
                    <a:pt x="20817" y="427"/>
                    <a:pt x="19661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C634943-7C65-4E29-16E2-5D7F2C1D8394}"/>
                </a:ext>
              </a:extLst>
            </p:cNvPr>
            <p:cNvSpPr/>
            <p:nvPr/>
          </p:nvSpPr>
          <p:spPr>
            <a:xfrm>
              <a:off x="9079044" y="708581"/>
              <a:ext cx="452897" cy="154574"/>
            </a:xfrm>
            <a:custGeom>
              <a:avLst/>
              <a:gdLst>
                <a:gd name="connsiteX0" fmla="*/ 11744 w 452897"/>
                <a:gd name="connsiteY0" fmla="*/ 137622 h 154574"/>
                <a:gd name="connsiteX1" fmla="*/ 24474 w 452897"/>
                <a:gd name="connsiteY1" fmla="*/ 144819 h 154574"/>
                <a:gd name="connsiteX2" fmla="*/ 40067 w 452897"/>
                <a:gd name="connsiteY2" fmla="*/ 147091 h 154574"/>
                <a:gd name="connsiteX3" fmla="*/ 42628 w 452897"/>
                <a:gd name="connsiteY3" fmla="*/ 147091 h 154574"/>
                <a:gd name="connsiteX4" fmla="*/ 56149 w 452897"/>
                <a:gd name="connsiteY4" fmla="*/ 145013 h 154574"/>
                <a:gd name="connsiteX5" fmla="*/ 66705 w 452897"/>
                <a:gd name="connsiteY5" fmla="*/ 139003 h 154574"/>
                <a:gd name="connsiteX6" fmla="*/ 76570 w 452897"/>
                <a:gd name="connsiteY6" fmla="*/ 147487 h 154574"/>
                <a:gd name="connsiteX7" fmla="*/ 93343 w 452897"/>
                <a:gd name="connsiteY7" fmla="*/ 150046 h 154574"/>
                <a:gd name="connsiteX8" fmla="*/ 106368 w 452897"/>
                <a:gd name="connsiteY8" fmla="*/ 150046 h 154574"/>
                <a:gd name="connsiteX9" fmla="*/ 113175 w 452897"/>
                <a:gd name="connsiteY9" fmla="*/ 149751 h 154574"/>
                <a:gd name="connsiteX10" fmla="*/ 120479 w 452897"/>
                <a:gd name="connsiteY10" fmla="*/ 148665 h 154574"/>
                <a:gd name="connsiteX11" fmla="*/ 127487 w 452897"/>
                <a:gd name="connsiteY11" fmla="*/ 146595 h 154574"/>
                <a:gd name="connsiteX12" fmla="*/ 133603 w 452897"/>
                <a:gd name="connsiteY12" fmla="*/ 143345 h 154574"/>
                <a:gd name="connsiteX13" fmla="*/ 146434 w 452897"/>
                <a:gd name="connsiteY13" fmla="*/ 148766 h 154574"/>
                <a:gd name="connsiteX14" fmla="*/ 161623 w 452897"/>
                <a:gd name="connsiteY14" fmla="*/ 150046 h 154574"/>
                <a:gd name="connsiteX15" fmla="*/ 167740 w 452897"/>
                <a:gd name="connsiteY15" fmla="*/ 150046 h 154574"/>
                <a:gd name="connsiteX16" fmla="*/ 180570 w 452897"/>
                <a:gd name="connsiteY16" fmla="*/ 148665 h 154574"/>
                <a:gd name="connsiteX17" fmla="*/ 190830 w 452897"/>
                <a:gd name="connsiteY17" fmla="*/ 143345 h 154574"/>
                <a:gd name="connsiteX18" fmla="*/ 204941 w 452897"/>
                <a:gd name="connsiteY18" fmla="*/ 151821 h 154574"/>
                <a:gd name="connsiteX19" fmla="*/ 224376 w 452897"/>
                <a:gd name="connsiteY19" fmla="*/ 154574 h 154574"/>
                <a:gd name="connsiteX20" fmla="*/ 242430 w 452897"/>
                <a:gd name="connsiteY20" fmla="*/ 151821 h 154574"/>
                <a:gd name="connsiteX21" fmla="*/ 255555 w 452897"/>
                <a:gd name="connsiteY21" fmla="*/ 143345 h 154574"/>
                <a:gd name="connsiteX22" fmla="*/ 267198 w 452897"/>
                <a:gd name="connsiteY22" fmla="*/ 148471 h 154574"/>
                <a:gd name="connsiteX23" fmla="*/ 280424 w 452897"/>
                <a:gd name="connsiteY23" fmla="*/ 150046 h 154574"/>
                <a:gd name="connsiteX24" fmla="*/ 288310 w 452897"/>
                <a:gd name="connsiteY24" fmla="*/ 150046 h 154574"/>
                <a:gd name="connsiteX25" fmla="*/ 295117 w 452897"/>
                <a:gd name="connsiteY25" fmla="*/ 149751 h 154574"/>
                <a:gd name="connsiteX26" fmla="*/ 302421 w 452897"/>
                <a:gd name="connsiteY26" fmla="*/ 148665 h 154574"/>
                <a:gd name="connsiteX27" fmla="*/ 309429 w 452897"/>
                <a:gd name="connsiteY27" fmla="*/ 146594 h 154574"/>
                <a:gd name="connsiteX28" fmla="*/ 315545 w 452897"/>
                <a:gd name="connsiteY28" fmla="*/ 143345 h 154574"/>
                <a:gd name="connsiteX29" fmla="*/ 328376 w 452897"/>
                <a:gd name="connsiteY29" fmla="*/ 148766 h 154574"/>
                <a:gd name="connsiteX30" fmla="*/ 343573 w 452897"/>
                <a:gd name="connsiteY30" fmla="*/ 150046 h 154574"/>
                <a:gd name="connsiteX31" fmla="*/ 349883 w 452897"/>
                <a:gd name="connsiteY31" fmla="*/ 150046 h 154574"/>
                <a:gd name="connsiteX32" fmla="*/ 356690 w 452897"/>
                <a:gd name="connsiteY32" fmla="*/ 149751 h 154574"/>
                <a:gd name="connsiteX33" fmla="*/ 363994 w 452897"/>
                <a:gd name="connsiteY33" fmla="*/ 148665 h 154574"/>
                <a:gd name="connsiteX34" fmla="*/ 370995 w 452897"/>
                <a:gd name="connsiteY34" fmla="*/ 146594 h 154574"/>
                <a:gd name="connsiteX35" fmla="*/ 377111 w 452897"/>
                <a:gd name="connsiteY35" fmla="*/ 143345 h 154574"/>
                <a:gd name="connsiteX36" fmla="*/ 389942 w 452897"/>
                <a:gd name="connsiteY36" fmla="*/ 148766 h 154574"/>
                <a:gd name="connsiteX37" fmla="*/ 405139 w 452897"/>
                <a:gd name="connsiteY37" fmla="*/ 150046 h 154574"/>
                <a:gd name="connsiteX38" fmla="*/ 414810 w 452897"/>
                <a:gd name="connsiteY38" fmla="*/ 150046 h 154574"/>
                <a:gd name="connsiteX39" fmla="*/ 423589 w 452897"/>
                <a:gd name="connsiteY39" fmla="*/ 149945 h 154574"/>
                <a:gd name="connsiteX40" fmla="*/ 432965 w 452897"/>
                <a:gd name="connsiteY40" fmla="*/ 149549 h 154574"/>
                <a:gd name="connsiteX41" fmla="*/ 441348 w 452897"/>
                <a:gd name="connsiteY41" fmla="*/ 148859 h 154574"/>
                <a:gd name="connsiteX42" fmla="*/ 447371 w 452897"/>
                <a:gd name="connsiteY42" fmla="*/ 147874 h 154574"/>
                <a:gd name="connsiteX43" fmla="*/ 450623 w 452897"/>
                <a:gd name="connsiteY43" fmla="*/ 145508 h 154574"/>
                <a:gd name="connsiteX44" fmla="*/ 451911 w 452897"/>
                <a:gd name="connsiteY44" fmla="*/ 142158 h 154574"/>
                <a:gd name="connsiteX45" fmla="*/ 452703 w 452897"/>
                <a:gd name="connsiteY45" fmla="*/ 130425 h 154574"/>
                <a:gd name="connsiteX46" fmla="*/ 452898 w 452897"/>
                <a:gd name="connsiteY46" fmla="*/ 118691 h 154574"/>
                <a:gd name="connsiteX47" fmla="*/ 452898 w 452897"/>
                <a:gd name="connsiteY47" fmla="*/ 4133 h 154574"/>
                <a:gd name="connsiteX48" fmla="*/ 451811 w 452897"/>
                <a:gd name="connsiteY48" fmla="*/ 1179 h 154574"/>
                <a:gd name="connsiteX49" fmla="*/ 449141 w 452897"/>
                <a:gd name="connsiteY49" fmla="*/ 0 h 154574"/>
                <a:gd name="connsiteX50" fmla="*/ 431188 w 452897"/>
                <a:gd name="connsiteY50" fmla="*/ 0 h 154574"/>
                <a:gd name="connsiteX51" fmla="*/ 428425 w 452897"/>
                <a:gd name="connsiteY51" fmla="*/ 1179 h 154574"/>
                <a:gd name="connsiteX52" fmla="*/ 427238 w 452897"/>
                <a:gd name="connsiteY52" fmla="*/ 4133 h 154574"/>
                <a:gd name="connsiteX53" fmla="*/ 427238 w 452897"/>
                <a:gd name="connsiteY53" fmla="*/ 118303 h 154574"/>
                <a:gd name="connsiteX54" fmla="*/ 425763 w 452897"/>
                <a:gd name="connsiteY54" fmla="*/ 123918 h 154574"/>
                <a:gd name="connsiteX55" fmla="*/ 419546 w 452897"/>
                <a:gd name="connsiteY55" fmla="*/ 124802 h 154574"/>
                <a:gd name="connsiteX56" fmla="*/ 402765 w 452897"/>
                <a:gd name="connsiteY56" fmla="*/ 124802 h 154574"/>
                <a:gd name="connsiteX57" fmla="*/ 399513 w 452897"/>
                <a:gd name="connsiteY57" fmla="*/ 124709 h 154574"/>
                <a:gd name="connsiteX58" fmla="*/ 395663 w 452897"/>
                <a:gd name="connsiteY58" fmla="*/ 124213 h 154574"/>
                <a:gd name="connsiteX59" fmla="*/ 392116 w 452897"/>
                <a:gd name="connsiteY59" fmla="*/ 123135 h 154574"/>
                <a:gd name="connsiteX60" fmla="*/ 389942 w 452897"/>
                <a:gd name="connsiteY60" fmla="*/ 121452 h 154574"/>
                <a:gd name="connsiteX61" fmla="*/ 389942 w 452897"/>
                <a:gd name="connsiteY61" fmla="*/ 69004 h 154574"/>
                <a:gd name="connsiteX62" fmla="*/ 388856 w 452897"/>
                <a:gd name="connsiteY62" fmla="*/ 66344 h 154574"/>
                <a:gd name="connsiteX63" fmla="*/ 386193 w 452897"/>
                <a:gd name="connsiteY63" fmla="*/ 65258 h 154574"/>
                <a:gd name="connsiteX64" fmla="*/ 369025 w 452897"/>
                <a:gd name="connsiteY64" fmla="*/ 65258 h 154574"/>
                <a:gd name="connsiteX65" fmla="*/ 366161 w 452897"/>
                <a:gd name="connsiteY65" fmla="*/ 66344 h 154574"/>
                <a:gd name="connsiteX66" fmla="*/ 365082 w 452897"/>
                <a:gd name="connsiteY66" fmla="*/ 69004 h 154574"/>
                <a:gd name="connsiteX67" fmla="*/ 365082 w 452897"/>
                <a:gd name="connsiteY67" fmla="*/ 118101 h 154574"/>
                <a:gd name="connsiteX68" fmla="*/ 363894 w 452897"/>
                <a:gd name="connsiteY68" fmla="*/ 121746 h 154574"/>
                <a:gd name="connsiteX69" fmla="*/ 361030 w 452897"/>
                <a:gd name="connsiteY69" fmla="*/ 123724 h 154574"/>
                <a:gd name="connsiteX70" fmla="*/ 357382 w 452897"/>
                <a:gd name="connsiteY70" fmla="*/ 124608 h 154574"/>
                <a:gd name="connsiteX71" fmla="*/ 353633 w 452897"/>
                <a:gd name="connsiteY71" fmla="*/ 124802 h 154574"/>
                <a:gd name="connsiteX72" fmla="*/ 341207 w 452897"/>
                <a:gd name="connsiteY72" fmla="*/ 124802 h 154574"/>
                <a:gd name="connsiteX73" fmla="*/ 337947 w 452897"/>
                <a:gd name="connsiteY73" fmla="*/ 124709 h 154574"/>
                <a:gd name="connsiteX74" fmla="*/ 334097 w 452897"/>
                <a:gd name="connsiteY74" fmla="*/ 124212 h 154574"/>
                <a:gd name="connsiteX75" fmla="*/ 330542 w 452897"/>
                <a:gd name="connsiteY75" fmla="*/ 123134 h 154574"/>
                <a:gd name="connsiteX76" fmla="*/ 328376 w 452897"/>
                <a:gd name="connsiteY76" fmla="*/ 121451 h 154574"/>
                <a:gd name="connsiteX77" fmla="*/ 328376 w 452897"/>
                <a:gd name="connsiteY77" fmla="*/ 69004 h 154574"/>
                <a:gd name="connsiteX78" fmla="*/ 327290 w 452897"/>
                <a:gd name="connsiteY78" fmla="*/ 66344 h 154574"/>
                <a:gd name="connsiteX79" fmla="*/ 324627 w 452897"/>
                <a:gd name="connsiteY79" fmla="*/ 65258 h 154574"/>
                <a:gd name="connsiteX80" fmla="*/ 307458 w 452897"/>
                <a:gd name="connsiteY80" fmla="*/ 65258 h 154574"/>
                <a:gd name="connsiteX81" fmla="*/ 304594 w 452897"/>
                <a:gd name="connsiteY81" fmla="*/ 66344 h 154574"/>
                <a:gd name="connsiteX82" fmla="*/ 303508 w 452897"/>
                <a:gd name="connsiteY82" fmla="*/ 69004 h 154574"/>
                <a:gd name="connsiteX83" fmla="*/ 303508 w 452897"/>
                <a:gd name="connsiteY83" fmla="*/ 118101 h 154574"/>
                <a:gd name="connsiteX84" fmla="*/ 302328 w 452897"/>
                <a:gd name="connsiteY84" fmla="*/ 121746 h 154574"/>
                <a:gd name="connsiteX85" fmla="*/ 299464 w 452897"/>
                <a:gd name="connsiteY85" fmla="*/ 123724 h 154574"/>
                <a:gd name="connsiteX86" fmla="*/ 295816 w 452897"/>
                <a:gd name="connsiteY86" fmla="*/ 124608 h 154574"/>
                <a:gd name="connsiteX87" fmla="*/ 292067 w 452897"/>
                <a:gd name="connsiteY87" fmla="*/ 124801 h 154574"/>
                <a:gd name="connsiteX88" fmla="*/ 279827 w 452897"/>
                <a:gd name="connsiteY88" fmla="*/ 124801 h 154574"/>
                <a:gd name="connsiteX89" fmla="*/ 276676 w 452897"/>
                <a:gd name="connsiteY89" fmla="*/ 124507 h 154574"/>
                <a:gd name="connsiteX90" fmla="*/ 272919 w 452897"/>
                <a:gd name="connsiteY90" fmla="*/ 123522 h 154574"/>
                <a:gd name="connsiteX91" fmla="*/ 269666 w 452897"/>
                <a:gd name="connsiteY91" fmla="*/ 121653 h 154574"/>
                <a:gd name="connsiteX92" fmla="*/ 267796 w 452897"/>
                <a:gd name="connsiteY92" fmla="*/ 118497 h 154574"/>
                <a:gd name="connsiteX93" fmla="*/ 268184 w 452897"/>
                <a:gd name="connsiteY93" fmla="*/ 114449 h 154574"/>
                <a:gd name="connsiteX94" fmla="*/ 268184 w 452897"/>
                <a:gd name="connsiteY94" fmla="*/ 98776 h 154574"/>
                <a:gd name="connsiteX95" fmla="*/ 256541 w 452897"/>
                <a:gd name="connsiteY95" fmla="*/ 65948 h 154574"/>
                <a:gd name="connsiteX96" fmla="*/ 224773 w 452897"/>
                <a:gd name="connsiteY96" fmla="*/ 55006 h 154574"/>
                <a:gd name="connsiteX97" fmla="*/ 192406 w 452897"/>
                <a:gd name="connsiteY97" fmla="*/ 66150 h 154574"/>
                <a:gd name="connsiteX98" fmla="*/ 180368 w 452897"/>
                <a:gd name="connsiteY98" fmla="*/ 98977 h 154574"/>
                <a:gd name="connsiteX99" fmla="*/ 180368 w 452897"/>
                <a:gd name="connsiteY99" fmla="*/ 115534 h 154574"/>
                <a:gd name="connsiteX100" fmla="*/ 179778 w 452897"/>
                <a:gd name="connsiteY100" fmla="*/ 120273 h 154574"/>
                <a:gd name="connsiteX101" fmla="*/ 178202 w 452897"/>
                <a:gd name="connsiteY101" fmla="*/ 122832 h 154574"/>
                <a:gd name="connsiteX102" fmla="*/ 175338 w 452897"/>
                <a:gd name="connsiteY102" fmla="*/ 124212 h 154574"/>
                <a:gd name="connsiteX103" fmla="*/ 171791 w 452897"/>
                <a:gd name="connsiteY103" fmla="*/ 124709 h 154574"/>
                <a:gd name="connsiteX104" fmla="*/ 168531 w 452897"/>
                <a:gd name="connsiteY104" fmla="*/ 124802 h 154574"/>
                <a:gd name="connsiteX105" fmla="*/ 159255 w 452897"/>
                <a:gd name="connsiteY105" fmla="*/ 124802 h 154574"/>
                <a:gd name="connsiteX106" fmla="*/ 156003 w 452897"/>
                <a:gd name="connsiteY106" fmla="*/ 124709 h 154574"/>
                <a:gd name="connsiteX107" fmla="*/ 152153 w 452897"/>
                <a:gd name="connsiteY107" fmla="*/ 124212 h 154574"/>
                <a:gd name="connsiteX108" fmla="*/ 148598 w 452897"/>
                <a:gd name="connsiteY108" fmla="*/ 123134 h 154574"/>
                <a:gd name="connsiteX109" fmla="*/ 146433 w 452897"/>
                <a:gd name="connsiteY109" fmla="*/ 121451 h 154574"/>
                <a:gd name="connsiteX110" fmla="*/ 146433 w 452897"/>
                <a:gd name="connsiteY110" fmla="*/ 69004 h 154574"/>
                <a:gd name="connsiteX111" fmla="*/ 145338 w 452897"/>
                <a:gd name="connsiteY111" fmla="*/ 66344 h 154574"/>
                <a:gd name="connsiteX112" fmla="*/ 142676 w 452897"/>
                <a:gd name="connsiteY112" fmla="*/ 65258 h 154574"/>
                <a:gd name="connsiteX113" fmla="*/ 125515 w 452897"/>
                <a:gd name="connsiteY113" fmla="*/ 65258 h 154574"/>
                <a:gd name="connsiteX114" fmla="*/ 122651 w 452897"/>
                <a:gd name="connsiteY114" fmla="*/ 66344 h 154574"/>
                <a:gd name="connsiteX115" fmla="*/ 121564 w 452897"/>
                <a:gd name="connsiteY115" fmla="*/ 69004 h 154574"/>
                <a:gd name="connsiteX116" fmla="*/ 121564 w 452897"/>
                <a:gd name="connsiteY116" fmla="*/ 118101 h 154574"/>
                <a:gd name="connsiteX117" fmla="*/ 120384 w 452897"/>
                <a:gd name="connsiteY117" fmla="*/ 121746 h 154574"/>
                <a:gd name="connsiteX118" fmla="*/ 117520 w 452897"/>
                <a:gd name="connsiteY118" fmla="*/ 123724 h 154574"/>
                <a:gd name="connsiteX119" fmla="*/ 113864 w 452897"/>
                <a:gd name="connsiteY119" fmla="*/ 124608 h 154574"/>
                <a:gd name="connsiteX120" fmla="*/ 110123 w 452897"/>
                <a:gd name="connsiteY120" fmla="*/ 124801 h 154574"/>
                <a:gd name="connsiteX121" fmla="*/ 97099 w 452897"/>
                <a:gd name="connsiteY121" fmla="*/ 124801 h 154574"/>
                <a:gd name="connsiteX122" fmla="*/ 87622 w 452897"/>
                <a:gd name="connsiteY122" fmla="*/ 122832 h 154574"/>
                <a:gd name="connsiteX123" fmla="*/ 84665 w 452897"/>
                <a:gd name="connsiteY123" fmla="*/ 114355 h 154574"/>
                <a:gd name="connsiteX124" fmla="*/ 84665 w 452897"/>
                <a:gd name="connsiteY124" fmla="*/ 60333 h 154574"/>
                <a:gd name="connsiteX125" fmla="*/ 84067 w 452897"/>
                <a:gd name="connsiteY125" fmla="*/ 57961 h 154574"/>
                <a:gd name="connsiteX126" fmla="*/ 81312 w 452897"/>
                <a:gd name="connsiteY126" fmla="*/ 56588 h 154574"/>
                <a:gd name="connsiteX127" fmla="*/ 68776 w 452897"/>
                <a:gd name="connsiteY127" fmla="*/ 54408 h 154574"/>
                <a:gd name="connsiteX128" fmla="*/ 53090 w 452897"/>
                <a:gd name="connsiteY128" fmla="*/ 53625 h 154574"/>
                <a:gd name="connsiteX129" fmla="*/ 13521 w 452897"/>
                <a:gd name="connsiteY129" fmla="*/ 66545 h 154574"/>
                <a:gd name="connsiteX130" fmla="*/ 0 w 452897"/>
                <a:gd name="connsiteY130" fmla="*/ 102723 h 154574"/>
                <a:gd name="connsiteX131" fmla="*/ 0 w 452897"/>
                <a:gd name="connsiteY131" fmla="*/ 106670 h 154574"/>
                <a:gd name="connsiteX132" fmla="*/ 3159 w 452897"/>
                <a:gd name="connsiteY132" fmla="*/ 125003 h 154574"/>
                <a:gd name="connsiteX133" fmla="*/ 11743 w 452897"/>
                <a:gd name="connsiteY133" fmla="*/ 137621 h 154574"/>
                <a:gd name="connsiteX134" fmla="*/ 205235 w 452897"/>
                <a:gd name="connsiteY134" fmla="*/ 100668 h 154574"/>
                <a:gd name="connsiteX135" fmla="*/ 209776 w 452897"/>
                <a:gd name="connsiteY135" fmla="*/ 83289 h 154574"/>
                <a:gd name="connsiteX136" fmla="*/ 224376 w 452897"/>
                <a:gd name="connsiteY136" fmla="*/ 77883 h 154574"/>
                <a:gd name="connsiteX137" fmla="*/ 238882 w 452897"/>
                <a:gd name="connsiteY137" fmla="*/ 83289 h 154574"/>
                <a:gd name="connsiteX138" fmla="*/ 243322 w 452897"/>
                <a:gd name="connsiteY138" fmla="*/ 100668 h 154574"/>
                <a:gd name="connsiteX139" fmla="*/ 243322 w 452897"/>
                <a:gd name="connsiteY139" fmla="*/ 109113 h 154574"/>
                <a:gd name="connsiteX140" fmla="*/ 238781 w 452897"/>
                <a:gd name="connsiteY140" fmla="*/ 125911 h 154574"/>
                <a:gd name="connsiteX141" fmla="*/ 224376 w 452897"/>
                <a:gd name="connsiteY141" fmla="*/ 131114 h 154574"/>
                <a:gd name="connsiteX142" fmla="*/ 212143 w 452897"/>
                <a:gd name="connsiteY142" fmla="*/ 128075 h 154574"/>
                <a:gd name="connsiteX143" fmla="*/ 205825 w 452897"/>
                <a:gd name="connsiteY143" fmla="*/ 117954 h 154574"/>
                <a:gd name="connsiteX144" fmla="*/ 205235 w 452897"/>
                <a:gd name="connsiteY144" fmla="*/ 109113 h 154574"/>
                <a:gd name="connsiteX145" fmla="*/ 205235 w 452897"/>
                <a:gd name="connsiteY145" fmla="*/ 100668 h 154574"/>
                <a:gd name="connsiteX146" fmla="*/ 24868 w 452897"/>
                <a:gd name="connsiteY146" fmla="*/ 99171 h 154574"/>
                <a:gd name="connsiteX147" fmla="*/ 31575 w 452897"/>
                <a:gd name="connsiteY147" fmla="*/ 82117 h 154574"/>
                <a:gd name="connsiteX148" fmla="*/ 50327 w 452897"/>
                <a:gd name="connsiteY148" fmla="*/ 76495 h 154574"/>
                <a:gd name="connsiteX149" fmla="*/ 55356 w 452897"/>
                <a:gd name="connsiteY149" fmla="*/ 76603 h 154574"/>
                <a:gd name="connsiteX150" fmla="*/ 59796 w 452897"/>
                <a:gd name="connsiteY150" fmla="*/ 76890 h 154574"/>
                <a:gd name="connsiteX151" fmla="*/ 59796 w 452897"/>
                <a:gd name="connsiteY151" fmla="*/ 113758 h 154574"/>
                <a:gd name="connsiteX152" fmla="*/ 56047 w 452897"/>
                <a:gd name="connsiteY152" fmla="*/ 120466 h 154574"/>
                <a:gd name="connsiteX153" fmla="*/ 45592 w 452897"/>
                <a:gd name="connsiteY153" fmla="*/ 122637 h 154574"/>
                <a:gd name="connsiteX154" fmla="*/ 42627 w 452897"/>
                <a:gd name="connsiteY154" fmla="*/ 122637 h 154574"/>
                <a:gd name="connsiteX155" fmla="*/ 29215 w 452897"/>
                <a:gd name="connsiteY155" fmla="*/ 117899 h 154574"/>
                <a:gd name="connsiteX156" fmla="*/ 24868 w 452897"/>
                <a:gd name="connsiteY156" fmla="*/ 101931 h 154574"/>
                <a:gd name="connsiteX157" fmla="*/ 24868 w 452897"/>
                <a:gd name="connsiteY157" fmla="*/ 99171 h 15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52897" h="154574">
                  <a:moveTo>
                    <a:pt x="11744" y="137622"/>
                  </a:moveTo>
                  <a:cubicBezTo>
                    <a:pt x="15361" y="140910"/>
                    <a:pt x="19607" y="143315"/>
                    <a:pt x="24474" y="144819"/>
                  </a:cubicBezTo>
                  <a:cubicBezTo>
                    <a:pt x="29340" y="146339"/>
                    <a:pt x="34540" y="147091"/>
                    <a:pt x="40067" y="147091"/>
                  </a:cubicBezTo>
                  <a:lnTo>
                    <a:pt x="42628" y="147091"/>
                  </a:lnTo>
                  <a:cubicBezTo>
                    <a:pt x="47239" y="147091"/>
                    <a:pt x="51740" y="146401"/>
                    <a:pt x="56149" y="145013"/>
                  </a:cubicBezTo>
                  <a:cubicBezTo>
                    <a:pt x="60558" y="143632"/>
                    <a:pt x="64074" y="141639"/>
                    <a:pt x="66705" y="139003"/>
                  </a:cubicBezTo>
                  <a:cubicBezTo>
                    <a:pt x="68941" y="142942"/>
                    <a:pt x="72232" y="145773"/>
                    <a:pt x="76570" y="147487"/>
                  </a:cubicBezTo>
                  <a:cubicBezTo>
                    <a:pt x="80917" y="149185"/>
                    <a:pt x="86506" y="150046"/>
                    <a:pt x="93343" y="150046"/>
                  </a:cubicBezTo>
                  <a:lnTo>
                    <a:pt x="106368" y="150046"/>
                  </a:lnTo>
                  <a:cubicBezTo>
                    <a:pt x="108471" y="150046"/>
                    <a:pt x="110745" y="149945"/>
                    <a:pt x="113175" y="149751"/>
                  </a:cubicBezTo>
                  <a:cubicBezTo>
                    <a:pt x="115612" y="149549"/>
                    <a:pt x="118041" y="149185"/>
                    <a:pt x="120479" y="148665"/>
                  </a:cubicBezTo>
                  <a:cubicBezTo>
                    <a:pt x="122916" y="148146"/>
                    <a:pt x="125252" y="147448"/>
                    <a:pt x="127487" y="146595"/>
                  </a:cubicBezTo>
                  <a:cubicBezTo>
                    <a:pt x="129723" y="145742"/>
                    <a:pt x="131756" y="144656"/>
                    <a:pt x="133603" y="143345"/>
                  </a:cubicBezTo>
                  <a:cubicBezTo>
                    <a:pt x="137026" y="146098"/>
                    <a:pt x="141303" y="147905"/>
                    <a:pt x="146434" y="148766"/>
                  </a:cubicBezTo>
                  <a:cubicBezTo>
                    <a:pt x="151564" y="149619"/>
                    <a:pt x="156625" y="150046"/>
                    <a:pt x="161623" y="150046"/>
                  </a:cubicBezTo>
                  <a:lnTo>
                    <a:pt x="167740" y="150046"/>
                  </a:lnTo>
                  <a:cubicBezTo>
                    <a:pt x="172078" y="150046"/>
                    <a:pt x="176355" y="149588"/>
                    <a:pt x="180570" y="148665"/>
                  </a:cubicBezTo>
                  <a:cubicBezTo>
                    <a:pt x="184776" y="147750"/>
                    <a:pt x="188199" y="145967"/>
                    <a:pt x="190830" y="143345"/>
                  </a:cubicBezTo>
                  <a:cubicBezTo>
                    <a:pt x="193982" y="147153"/>
                    <a:pt x="198685" y="149983"/>
                    <a:pt x="204941" y="151821"/>
                  </a:cubicBezTo>
                  <a:cubicBezTo>
                    <a:pt x="211182" y="153659"/>
                    <a:pt x="217670" y="154574"/>
                    <a:pt x="224376" y="154574"/>
                  </a:cubicBezTo>
                  <a:cubicBezTo>
                    <a:pt x="231090" y="154574"/>
                    <a:pt x="237106" y="153659"/>
                    <a:pt x="242430" y="151821"/>
                  </a:cubicBezTo>
                  <a:cubicBezTo>
                    <a:pt x="247763" y="149983"/>
                    <a:pt x="252132" y="147153"/>
                    <a:pt x="255555" y="143345"/>
                  </a:cubicBezTo>
                  <a:cubicBezTo>
                    <a:pt x="258970" y="145710"/>
                    <a:pt x="262859" y="147416"/>
                    <a:pt x="267198" y="148471"/>
                  </a:cubicBezTo>
                  <a:cubicBezTo>
                    <a:pt x="271544" y="149518"/>
                    <a:pt x="275946" y="150046"/>
                    <a:pt x="280424" y="150046"/>
                  </a:cubicBezTo>
                  <a:lnTo>
                    <a:pt x="288310" y="150046"/>
                  </a:lnTo>
                  <a:cubicBezTo>
                    <a:pt x="290421" y="150046"/>
                    <a:pt x="292688" y="149945"/>
                    <a:pt x="295117" y="149751"/>
                  </a:cubicBezTo>
                  <a:cubicBezTo>
                    <a:pt x="297554" y="149549"/>
                    <a:pt x="299983" y="149185"/>
                    <a:pt x="302421" y="148665"/>
                  </a:cubicBezTo>
                  <a:cubicBezTo>
                    <a:pt x="304858" y="148145"/>
                    <a:pt x="307194" y="147447"/>
                    <a:pt x="309429" y="146594"/>
                  </a:cubicBezTo>
                  <a:cubicBezTo>
                    <a:pt x="311665" y="145741"/>
                    <a:pt x="313706" y="144655"/>
                    <a:pt x="315545" y="143345"/>
                  </a:cubicBezTo>
                  <a:cubicBezTo>
                    <a:pt x="318968" y="146098"/>
                    <a:pt x="323245" y="147905"/>
                    <a:pt x="328376" y="148766"/>
                  </a:cubicBezTo>
                  <a:cubicBezTo>
                    <a:pt x="333506" y="149619"/>
                    <a:pt x="338567" y="150046"/>
                    <a:pt x="343573" y="150046"/>
                  </a:cubicBezTo>
                  <a:lnTo>
                    <a:pt x="349883" y="150046"/>
                  </a:lnTo>
                  <a:cubicBezTo>
                    <a:pt x="351979" y="150046"/>
                    <a:pt x="354253" y="149945"/>
                    <a:pt x="356690" y="149751"/>
                  </a:cubicBezTo>
                  <a:cubicBezTo>
                    <a:pt x="359120" y="149549"/>
                    <a:pt x="361557" y="149185"/>
                    <a:pt x="363994" y="148665"/>
                  </a:cubicBezTo>
                  <a:cubicBezTo>
                    <a:pt x="366424" y="148145"/>
                    <a:pt x="368760" y="147447"/>
                    <a:pt x="370995" y="146594"/>
                  </a:cubicBezTo>
                  <a:cubicBezTo>
                    <a:pt x="373231" y="145741"/>
                    <a:pt x="375272" y="144655"/>
                    <a:pt x="377111" y="143345"/>
                  </a:cubicBezTo>
                  <a:cubicBezTo>
                    <a:pt x="380534" y="146098"/>
                    <a:pt x="384811" y="147905"/>
                    <a:pt x="389942" y="148766"/>
                  </a:cubicBezTo>
                  <a:cubicBezTo>
                    <a:pt x="395072" y="149619"/>
                    <a:pt x="400133" y="150046"/>
                    <a:pt x="405139" y="150046"/>
                  </a:cubicBezTo>
                  <a:lnTo>
                    <a:pt x="414810" y="150046"/>
                  </a:lnTo>
                  <a:cubicBezTo>
                    <a:pt x="417441" y="150046"/>
                    <a:pt x="420360" y="150015"/>
                    <a:pt x="423589" y="149945"/>
                  </a:cubicBezTo>
                  <a:cubicBezTo>
                    <a:pt x="426818" y="149875"/>
                    <a:pt x="429938" y="149751"/>
                    <a:pt x="432965" y="149549"/>
                  </a:cubicBezTo>
                  <a:cubicBezTo>
                    <a:pt x="435992" y="149355"/>
                    <a:pt x="438786" y="149130"/>
                    <a:pt x="441348" y="148859"/>
                  </a:cubicBezTo>
                  <a:cubicBezTo>
                    <a:pt x="443916" y="148595"/>
                    <a:pt x="445919" y="148270"/>
                    <a:pt x="447371" y="147874"/>
                  </a:cubicBezTo>
                  <a:cubicBezTo>
                    <a:pt x="448946" y="147222"/>
                    <a:pt x="450033" y="146431"/>
                    <a:pt x="450623" y="145508"/>
                  </a:cubicBezTo>
                  <a:cubicBezTo>
                    <a:pt x="451220" y="144593"/>
                    <a:pt x="451640" y="143476"/>
                    <a:pt x="451911" y="142158"/>
                  </a:cubicBezTo>
                  <a:cubicBezTo>
                    <a:pt x="452300" y="138606"/>
                    <a:pt x="452564" y="134698"/>
                    <a:pt x="452703" y="130425"/>
                  </a:cubicBezTo>
                  <a:cubicBezTo>
                    <a:pt x="452828" y="126159"/>
                    <a:pt x="452898" y="122243"/>
                    <a:pt x="452898" y="118691"/>
                  </a:cubicBezTo>
                  <a:lnTo>
                    <a:pt x="452898" y="4133"/>
                  </a:lnTo>
                  <a:cubicBezTo>
                    <a:pt x="452898" y="2955"/>
                    <a:pt x="452533" y="1962"/>
                    <a:pt x="451811" y="1179"/>
                  </a:cubicBezTo>
                  <a:cubicBezTo>
                    <a:pt x="451081" y="395"/>
                    <a:pt x="450196" y="0"/>
                    <a:pt x="449141" y="0"/>
                  </a:cubicBezTo>
                  <a:lnTo>
                    <a:pt x="431188" y="0"/>
                  </a:lnTo>
                  <a:cubicBezTo>
                    <a:pt x="430133" y="0"/>
                    <a:pt x="429217" y="395"/>
                    <a:pt x="428425" y="1179"/>
                  </a:cubicBezTo>
                  <a:cubicBezTo>
                    <a:pt x="427641" y="1962"/>
                    <a:pt x="427238" y="2955"/>
                    <a:pt x="427238" y="4133"/>
                  </a:cubicBezTo>
                  <a:lnTo>
                    <a:pt x="427238" y="118303"/>
                  </a:lnTo>
                  <a:cubicBezTo>
                    <a:pt x="427238" y="121452"/>
                    <a:pt x="426749" y="123329"/>
                    <a:pt x="425763" y="123918"/>
                  </a:cubicBezTo>
                  <a:cubicBezTo>
                    <a:pt x="424777" y="124508"/>
                    <a:pt x="422705" y="124802"/>
                    <a:pt x="419546" y="124802"/>
                  </a:cubicBezTo>
                  <a:lnTo>
                    <a:pt x="402765" y="124802"/>
                  </a:lnTo>
                  <a:cubicBezTo>
                    <a:pt x="401849" y="124802"/>
                    <a:pt x="400763" y="124779"/>
                    <a:pt x="399513" y="124709"/>
                  </a:cubicBezTo>
                  <a:cubicBezTo>
                    <a:pt x="398263" y="124639"/>
                    <a:pt x="396975" y="124476"/>
                    <a:pt x="395663" y="124213"/>
                  </a:cubicBezTo>
                  <a:cubicBezTo>
                    <a:pt x="394351" y="123957"/>
                    <a:pt x="393163" y="123592"/>
                    <a:pt x="392116" y="123135"/>
                  </a:cubicBezTo>
                  <a:cubicBezTo>
                    <a:pt x="391060" y="122670"/>
                    <a:pt x="390338" y="122111"/>
                    <a:pt x="389942" y="121452"/>
                  </a:cubicBezTo>
                  <a:lnTo>
                    <a:pt x="389942" y="69004"/>
                  </a:lnTo>
                  <a:cubicBezTo>
                    <a:pt x="389942" y="67957"/>
                    <a:pt x="389578" y="67065"/>
                    <a:pt x="388856" y="66344"/>
                  </a:cubicBezTo>
                  <a:cubicBezTo>
                    <a:pt x="388126" y="65623"/>
                    <a:pt x="387241" y="65258"/>
                    <a:pt x="386193" y="65258"/>
                  </a:cubicBezTo>
                  <a:lnTo>
                    <a:pt x="369025" y="65258"/>
                  </a:lnTo>
                  <a:cubicBezTo>
                    <a:pt x="367837" y="65258"/>
                    <a:pt x="366882" y="65623"/>
                    <a:pt x="366161" y="66344"/>
                  </a:cubicBezTo>
                  <a:cubicBezTo>
                    <a:pt x="365439" y="67065"/>
                    <a:pt x="365082" y="67957"/>
                    <a:pt x="365082" y="69004"/>
                  </a:cubicBezTo>
                  <a:lnTo>
                    <a:pt x="365082" y="118101"/>
                  </a:lnTo>
                  <a:cubicBezTo>
                    <a:pt x="365082" y="119684"/>
                    <a:pt x="364678" y="120894"/>
                    <a:pt x="363894" y="121746"/>
                  </a:cubicBezTo>
                  <a:cubicBezTo>
                    <a:pt x="363110" y="122607"/>
                    <a:pt x="362148" y="123267"/>
                    <a:pt x="361030" y="123724"/>
                  </a:cubicBezTo>
                  <a:cubicBezTo>
                    <a:pt x="359912" y="124181"/>
                    <a:pt x="358693" y="124476"/>
                    <a:pt x="357382" y="124608"/>
                  </a:cubicBezTo>
                  <a:cubicBezTo>
                    <a:pt x="356062" y="124740"/>
                    <a:pt x="354813" y="124802"/>
                    <a:pt x="353633" y="124802"/>
                  </a:cubicBezTo>
                  <a:lnTo>
                    <a:pt x="341207" y="124802"/>
                  </a:lnTo>
                  <a:cubicBezTo>
                    <a:pt x="340275" y="124802"/>
                    <a:pt x="339196" y="124778"/>
                    <a:pt x="337947" y="124709"/>
                  </a:cubicBezTo>
                  <a:cubicBezTo>
                    <a:pt x="336689" y="124639"/>
                    <a:pt x="335408" y="124476"/>
                    <a:pt x="334097" y="124212"/>
                  </a:cubicBezTo>
                  <a:cubicBezTo>
                    <a:pt x="332777" y="123956"/>
                    <a:pt x="331598" y="123592"/>
                    <a:pt x="330542" y="123134"/>
                  </a:cubicBezTo>
                  <a:cubicBezTo>
                    <a:pt x="329494" y="122669"/>
                    <a:pt x="328764" y="122110"/>
                    <a:pt x="328376" y="121451"/>
                  </a:cubicBezTo>
                  <a:lnTo>
                    <a:pt x="328376" y="69004"/>
                  </a:lnTo>
                  <a:cubicBezTo>
                    <a:pt x="328376" y="67957"/>
                    <a:pt x="328012" y="67065"/>
                    <a:pt x="327290" y="66344"/>
                  </a:cubicBezTo>
                  <a:cubicBezTo>
                    <a:pt x="326568" y="65622"/>
                    <a:pt x="325675" y="65258"/>
                    <a:pt x="324627" y="65258"/>
                  </a:cubicBezTo>
                  <a:lnTo>
                    <a:pt x="307458" y="65258"/>
                  </a:lnTo>
                  <a:cubicBezTo>
                    <a:pt x="306271" y="65258"/>
                    <a:pt x="305316" y="65622"/>
                    <a:pt x="304594" y="66344"/>
                  </a:cubicBezTo>
                  <a:cubicBezTo>
                    <a:pt x="303872" y="67065"/>
                    <a:pt x="303508" y="67956"/>
                    <a:pt x="303508" y="69004"/>
                  </a:cubicBezTo>
                  <a:lnTo>
                    <a:pt x="303508" y="118101"/>
                  </a:lnTo>
                  <a:cubicBezTo>
                    <a:pt x="303508" y="119683"/>
                    <a:pt x="303112" y="120893"/>
                    <a:pt x="302328" y="121746"/>
                  </a:cubicBezTo>
                  <a:cubicBezTo>
                    <a:pt x="301536" y="122607"/>
                    <a:pt x="300581" y="123266"/>
                    <a:pt x="299464" y="123724"/>
                  </a:cubicBezTo>
                  <a:cubicBezTo>
                    <a:pt x="298346" y="124181"/>
                    <a:pt x="297128" y="124476"/>
                    <a:pt x="295816" y="124608"/>
                  </a:cubicBezTo>
                  <a:cubicBezTo>
                    <a:pt x="294496" y="124739"/>
                    <a:pt x="293247" y="124801"/>
                    <a:pt x="292067" y="124801"/>
                  </a:cubicBezTo>
                  <a:lnTo>
                    <a:pt x="279827" y="124801"/>
                  </a:lnTo>
                  <a:cubicBezTo>
                    <a:pt x="279043" y="124801"/>
                    <a:pt x="277987" y="124708"/>
                    <a:pt x="276676" y="124507"/>
                  </a:cubicBezTo>
                  <a:cubicBezTo>
                    <a:pt x="275356" y="124313"/>
                    <a:pt x="274107" y="123987"/>
                    <a:pt x="272919" y="123522"/>
                  </a:cubicBezTo>
                  <a:cubicBezTo>
                    <a:pt x="271739" y="123065"/>
                    <a:pt x="270653" y="122444"/>
                    <a:pt x="269666" y="121653"/>
                  </a:cubicBezTo>
                  <a:cubicBezTo>
                    <a:pt x="268681" y="120862"/>
                    <a:pt x="268052" y="119807"/>
                    <a:pt x="267796" y="118497"/>
                  </a:cubicBezTo>
                  <a:cubicBezTo>
                    <a:pt x="268052" y="117179"/>
                    <a:pt x="268184" y="115837"/>
                    <a:pt x="268184" y="114449"/>
                  </a:cubicBezTo>
                  <a:lnTo>
                    <a:pt x="268184" y="98776"/>
                  </a:lnTo>
                  <a:cubicBezTo>
                    <a:pt x="268184" y="84188"/>
                    <a:pt x="264303" y="73246"/>
                    <a:pt x="256541" y="65948"/>
                  </a:cubicBezTo>
                  <a:cubicBezTo>
                    <a:pt x="248780" y="58651"/>
                    <a:pt x="238193" y="55006"/>
                    <a:pt x="224773" y="55006"/>
                  </a:cubicBezTo>
                  <a:cubicBezTo>
                    <a:pt x="211221" y="55006"/>
                    <a:pt x="200432" y="58721"/>
                    <a:pt x="192406" y="66150"/>
                  </a:cubicBezTo>
                  <a:cubicBezTo>
                    <a:pt x="184381" y="73571"/>
                    <a:pt x="180368" y="84522"/>
                    <a:pt x="180368" y="98977"/>
                  </a:cubicBezTo>
                  <a:lnTo>
                    <a:pt x="180368" y="115534"/>
                  </a:lnTo>
                  <a:cubicBezTo>
                    <a:pt x="180368" y="117512"/>
                    <a:pt x="180174" y="119086"/>
                    <a:pt x="179778" y="120273"/>
                  </a:cubicBezTo>
                  <a:cubicBezTo>
                    <a:pt x="179514" y="121328"/>
                    <a:pt x="178986" y="122180"/>
                    <a:pt x="178202" y="122832"/>
                  </a:cubicBezTo>
                  <a:cubicBezTo>
                    <a:pt x="177410" y="123491"/>
                    <a:pt x="176456" y="123956"/>
                    <a:pt x="175338" y="124212"/>
                  </a:cubicBezTo>
                  <a:cubicBezTo>
                    <a:pt x="174220" y="124476"/>
                    <a:pt x="173033" y="124639"/>
                    <a:pt x="171791" y="124709"/>
                  </a:cubicBezTo>
                  <a:cubicBezTo>
                    <a:pt x="170533" y="124778"/>
                    <a:pt x="169447" y="124802"/>
                    <a:pt x="168531" y="124802"/>
                  </a:cubicBezTo>
                  <a:lnTo>
                    <a:pt x="159255" y="124802"/>
                  </a:lnTo>
                  <a:cubicBezTo>
                    <a:pt x="158331" y="124802"/>
                    <a:pt x="157253" y="124778"/>
                    <a:pt x="156003" y="124709"/>
                  </a:cubicBezTo>
                  <a:cubicBezTo>
                    <a:pt x="154746" y="124639"/>
                    <a:pt x="153465" y="124476"/>
                    <a:pt x="152153" y="124212"/>
                  </a:cubicBezTo>
                  <a:cubicBezTo>
                    <a:pt x="150834" y="123956"/>
                    <a:pt x="149654" y="123592"/>
                    <a:pt x="148598" y="123134"/>
                  </a:cubicBezTo>
                  <a:cubicBezTo>
                    <a:pt x="147543" y="122669"/>
                    <a:pt x="146821" y="122110"/>
                    <a:pt x="146433" y="121451"/>
                  </a:cubicBezTo>
                  <a:lnTo>
                    <a:pt x="146433" y="69004"/>
                  </a:lnTo>
                  <a:cubicBezTo>
                    <a:pt x="146433" y="67957"/>
                    <a:pt x="146068" y="67065"/>
                    <a:pt x="145338" y="66344"/>
                  </a:cubicBezTo>
                  <a:cubicBezTo>
                    <a:pt x="144617" y="65622"/>
                    <a:pt x="143732" y="65258"/>
                    <a:pt x="142676" y="65258"/>
                  </a:cubicBezTo>
                  <a:lnTo>
                    <a:pt x="125515" y="65258"/>
                  </a:lnTo>
                  <a:cubicBezTo>
                    <a:pt x="124327" y="65258"/>
                    <a:pt x="123372" y="65622"/>
                    <a:pt x="122651" y="66344"/>
                  </a:cubicBezTo>
                  <a:cubicBezTo>
                    <a:pt x="121921" y="67065"/>
                    <a:pt x="121564" y="67956"/>
                    <a:pt x="121564" y="69004"/>
                  </a:cubicBezTo>
                  <a:lnTo>
                    <a:pt x="121564" y="118101"/>
                  </a:lnTo>
                  <a:cubicBezTo>
                    <a:pt x="121564" y="119683"/>
                    <a:pt x="121168" y="120893"/>
                    <a:pt x="120384" y="121746"/>
                  </a:cubicBezTo>
                  <a:cubicBezTo>
                    <a:pt x="119585" y="122607"/>
                    <a:pt x="118638" y="123266"/>
                    <a:pt x="117520" y="123724"/>
                  </a:cubicBezTo>
                  <a:cubicBezTo>
                    <a:pt x="116403" y="124181"/>
                    <a:pt x="115184" y="124476"/>
                    <a:pt x="113864" y="124608"/>
                  </a:cubicBezTo>
                  <a:cubicBezTo>
                    <a:pt x="112553" y="124739"/>
                    <a:pt x="111303" y="124801"/>
                    <a:pt x="110123" y="124801"/>
                  </a:cubicBezTo>
                  <a:lnTo>
                    <a:pt x="97099" y="124801"/>
                  </a:lnTo>
                  <a:cubicBezTo>
                    <a:pt x="92752" y="124801"/>
                    <a:pt x="89593" y="124142"/>
                    <a:pt x="87622" y="122832"/>
                  </a:cubicBezTo>
                  <a:cubicBezTo>
                    <a:pt x="85650" y="121521"/>
                    <a:pt x="84665" y="118691"/>
                    <a:pt x="84665" y="114355"/>
                  </a:cubicBezTo>
                  <a:lnTo>
                    <a:pt x="84665" y="60333"/>
                  </a:lnTo>
                  <a:cubicBezTo>
                    <a:pt x="84665" y="59279"/>
                    <a:pt x="84463" y="58495"/>
                    <a:pt x="84067" y="57961"/>
                  </a:cubicBezTo>
                  <a:cubicBezTo>
                    <a:pt x="83679" y="57441"/>
                    <a:pt x="82755" y="56976"/>
                    <a:pt x="81312" y="56588"/>
                  </a:cubicBezTo>
                  <a:cubicBezTo>
                    <a:pt x="78277" y="55665"/>
                    <a:pt x="74101" y="54944"/>
                    <a:pt x="68776" y="54408"/>
                  </a:cubicBezTo>
                  <a:cubicBezTo>
                    <a:pt x="63452" y="53889"/>
                    <a:pt x="58220" y="53625"/>
                    <a:pt x="53090" y="53625"/>
                  </a:cubicBezTo>
                  <a:cubicBezTo>
                    <a:pt x="35719" y="53625"/>
                    <a:pt x="22532" y="57937"/>
                    <a:pt x="13521" y="66545"/>
                  </a:cubicBezTo>
                  <a:cubicBezTo>
                    <a:pt x="4509" y="75153"/>
                    <a:pt x="0" y="87220"/>
                    <a:pt x="0" y="102723"/>
                  </a:cubicBezTo>
                  <a:lnTo>
                    <a:pt x="0" y="106670"/>
                  </a:lnTo>
                  <a:cubicBezTo>
                    <a:pt x="0" y="113758"/>
                    <a:pt x="1055" y="119877"/>
                    <a:pt x="3159" y="125003"/>
                  </a:cubicBezTo>
                  <a:cubicBezTo>
                    <a:pt x="5263" y="130129"/>
                    <a:pt x="8127" y="134340"/>
                    <a:pt x="11743" y="137621"/>
                  </a:cubicBezTo>
                  <a:moveTo>
                    <a:pt x="205235" y="100668"/>
                  </a:moveTo>
                  <a:cubicBezTo>
                    <a:pt x="205235" y="92680"/>
                    <a:pt x="206749" y="86887"/>
                    <a:pt x="209776" y="83289"/>
                  </a:cubicBezTo>
                  <a:cubicBezTo>
                    <a:pt x="212795" y="79683"/>
                    <a:pt x="217669" y="77883"/>
                    <a:pt x="224376" y="77883"/>
                  </a:cubicBezTo>
                  <a:cubicBezTo>
                    <a:pt x="231090" y="77883"/>
                    <a:pt x="235925" y="79683"/>
                    <a:pt x="238882" y="83289"/>
                  </a:cubicBezTo>
                  <a:cubicBezTo>
                    <a:pt x="241840" y="86887"/>
                    <a:pt x="243322" y="92680"/>
                    <a:pt x="243322" y="100668"/>
                  </a:cubicBezTo>
                  <a:lnTo>
                    <a:pt x="243322" y="109113"/>
                  </a:lnTo>
                  <a:cubicBezTo>
                    <a:pt x="243322" y="116837"/>
                    <a:pt x="241800" y="122444"/>
                    <a:pt x="238781" y="125911"/>
                  </a:cubicBezTo>
                  <a:cubicBezTo>
                    <a:pt x="235754" y="129377"/>
                    <a:pt x="230950" y="131114"/>
                    <a:pt x="224376" y="131114"/>
                  </a:cubicBezTo>
                  <a:cubicBezTo>
                    <a:pt x="219377" y="131114"/>
                    <a:pt x="215302" y="130098"/>
                    <a:pt x="212143" y="128075"/>
                  </a:cubicBezTo>
                  <a:cubicBezTo>
                    <a:pt x="208984" y="126043"/>
                    <a:pt x="206873" y="122669"/>
                    <a:pt x="205825" y="117954"/>
                  </a:cubicBezTo>
                  <a:cubicBezTo>
                    <a:pt x="205430" y="115201"/>
                    <a:pt x="205235" y="112262"/>
                    <a:pt x="205235" y="109113"/>
                  </a:cubicBezTo>
                  <a:lnTo>
                    <a:pt x="205235" y="100668"/>
                  </a:lnTo>
                  <a:close/>
                  <a:moveTo>
                    <a:pt x="24868" y="99171"/>
                  </a:moveTo>
                  <a:cubicBezTo>
                    <a:pt x="24868" y="91555"/>
                    <a:pt x="27104" y="85870"/>
                    <a:pt x="31575" y="82117"/>
                  </a:cubicBezTo>
                  <a:cubicBezTo>
                    <a:pt x="36053" y="78372"/>
                    <a:pt x="42301" y="76495"/>
                    <a:pt x="50327" y="76495"/>
                  </a:cubicBezTo>
                  <a:cubicBezTo>
                    <a:pt x="51507" y="76495"/>
                    <a:pt x="53183" y="76533"/>
                    <a:pt x="55356" y="76603"/>
                  </a:cubicBezTo>
                  <a:cubicBezTo>
                    <a:pt x="57530" y="76666"/>
                    <a:pt x="59004" y="76766"/>
                    <a:pt x="59796" y="76890"/>
                  </a:cubicBezTo>
                  <a:lnTo>
                    <a:pt x="59796" y="113758"/>
                  </a:lnTo>
                  <a:cubicBezTo>
                    <a:pt x="59796" y="116790"/>
                    <a:pt x="58547" y="119024"/>
                    <a:pt x="56047" y="120466"/>
                  </a:cubicBezTo>
                  <a:cubicBezTo>
                    <a:pt x="53548" y="121916"/>
                    <a:pt x="50063" y="122637"/>
                    <a:pt x="45592" y="122637"/>
                  </a:cubicBezTo>
                  <a:lnTo>
                    <a:pt x="42627" y="122637"/>
                  </a:lnTo>
                  <a:cubicBezTo>
                    <a:pt x="36581" y="122637"/>
                    <a:pt x="32102" y="121056"/>
                    <a:pt x="29215" y="117899"/>
                  </a:cubicBezTo>
                  <a:cubicBezTo>
                    <a:pt x="26312" y="114751"/>
                    <a:pt x="24868" y="109423"/>
                    <a:pt x="24868" y="101931"/>
                  </a:cubicBezTo>
                  <a:lnTo>
                    <a:pt x="24868" y="9917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C4D28B7-CA46-B0EC-286C-99A3BAB4F8F1}"/>
                </a:ext>
              </a:extLst>
            </p:cNvPr>
            <p:cNvSpPr/>
            <p:nvPr/>
          </p:nvSpPr>
          <p:spPr>
            <a:xfrm>
              <a:off x="9130160" y="719028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26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8" y="427"/>
                    <a:pt x="1483" y="1280"/>
                  </a:cubicBezTo>
                  <a:cubicBezTo>
                    <a:pt x="497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8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20E2163-4560-68EF-1B9B-47CF833B90D0}"/>
                </a:ext>
              </a:extLst>
            </p:cNvPr>
            <p:cNvSpPr/>
            <p:nvPr/>
          </p:nvSpPr>
          <p:spPr>
            <a:xfrm>
              <a:off x="9180481" y="875781"/>
              <a:ext cx="23285" cy="24444"/>
            </a:xfrm>
            <a:custGeom>
              <a:avLst/>
              <a:gdLst>
                <a:gd name="connsiteX0" fmla="*/ 4735 w 23285"/>
                <a:gd name="connsiteY0" fmla="*/ 0 h 24444"/>
                <a:gd name="connsiteX1" fmla="*/ 1382 w 23285"/>
                <a:gd name="connsiteY1" fmla="*/ 1280 h 24444"/>
                <a:gd name="connsiteX2" fmla="*/ 0 w 23285"/>
                <a:gd name="connsiteY2" fmla="*/ 4537 h 24444"/>
                <a:gd name="connsiteX3" fmla="*/ 0 w 23285"/>
                <a:gd name="connsiteY3" fmla="*/ 20311 h 24444"/>
                <a:gd name="connsiteX4" fmla="*/ 1382 w 23285"/>
                <a:gd name="connsiteY4" fmla="*/ 23165 h 24444"/>
                <a:gd name="connsiteX5" fmla="*/ 4735 w 23285"/>
                <a:gd name="connsiteY5" fmla="*/ 24444 h 24444"/>
                <a:gd name="connsiteX6" fmla="*/ 18349 w 23285"/>
                <a:gd name="connsiteY6" fmla="*/ 24444 h 24444"/>
                <a:gd name="connsiteX7" fmla="*/ 21702 w 23285"/>
                <a:gd name="connsiteY7" fmla="*/ 23165 h 24444"/>
                <a:gd name="connsiteX8" fmla="*/ 23286 w 23285"/>
                <a:gd name="connsiteY8" fmla="*/ 20311 h 24444"/>
                <a:gd name="connsiteX9" fmla="*/ 23286 w 23285"/>
                <a:gd name="connsiteY9" fmla="*/ 4537 h 24444"/>
                <a:gd name="connsiteX10" fmla="*/ 21803 w 23285"/>
                <a:gd name="connsiteY10" fmla="*/ 1280 h 24444"/>
                <a:gd name="connsiteX11" fmla="*/ 18349 w 23285"/>
                <a:gd name="connsiteY11" fmla="*/ 0 h 24444"/>
                <a:gd name="connsiteX12" fmla="*/ 4735 w 23285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44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58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58" y="22312"/>
                    <a:pt x="1382" y="23165"/>
                  </a:cubicBezTo>
                  <a:cubicBezTo>
                    <a:pt x="2298" y="24018"/>
                    <a:pt x="3415" y="24444"/>
                    <a:pt x="4735" y="24444"/>
                  </a:cubicBezTo>
                  <a:lnTo>
                    <a:pt x="18349" y="24444"/>
                  </a:lnTo>
                  <a:cubicBezTo>
                    <a:pt x="19537" y="24444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33"/>
                    <a:pt x="21803" y="1280"/>
                  </a:cubicBezTo>
                  <a:cubicBezTo>
                    <a:pt x="20817" y="419"/>
                    <a:pt x="19661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F9C07D86-047F-13BE-C68F-CC7E36105003}"/>
                </a:ext>
              </a:extLst>
            </p:cNvPr>
            <p:cNvSpPr/>
            <p:nvPr/>
          </p:nvSpPr>
          <p:spPr>
            <a:xfrm>
              <a:off x="9216987" y="875781"/>
              <a:ext cx="23091" cy="24444"/>
            </a:xfrm>
            <a:custGeom>
              <a:avLst/>
              <a:gdLst>
                <a:gd name="connsiteX0" fmla="*/ 4735 w 23091"/>
                <a:gd name="connsiteY0" fmla="*/ 0 h 24444"/>
                <a:gd name="connsiteX1" fmla="*/ 1483 w 23091"/>
                <a:gd name="connsiteY1" fmla="*/ 1280 h 24444"/>
                <a:gd name="connsiteX2" fmla="*/ 0 w 23091"/>
                <a:gd name="connsiteY2" fmla="*/ 4537 h 24444"/>
                <a:gd name="connsiteX3" fmla="*/ 0 w 23091"/>
                <a:gd name="connsiteY3" fmla="*/ 20311 h 24444"/>
                <a:gd name="connsiteX4" fmla="*/ 1483 w 23091"/>
                <a:gd name="connsiteY4" fmla="*/ 23165 h 24444"/>
                <a:gd name="connsiteX5" fmla="*/ 4735 w 23091"/>
                <a:gd name="connsiteY5" fmla="*/ 24444 h 24444"/>
                <a:gd name="connsiteX6" fmla="*/ 18551 w 23091"/>
                <a:gd name="connsiteY6" fmla="*/ 24444 h 24444"/>
                <a:gd name="connsiteX7" fmla="*/ 21803 w 23091"/>
                <a:gd name="connsiteY7" fmla="*/ 23165 h 24444"/>
                <a:gd name="connsiteX8" fmla="*/ 23091 w 23091"/>
                <a:gd name="connsiteY8" fmla="*/ 20311 h 24444"/>
                <a:gd name="connsiteX9" fmla="*/ 23091 w 23091"/>
                <a:gd name="connsiteY9" fmla="*/ 4537 h 24444"/>
                <a:gd name="connsiteX10" fmla="*/ 21803 w 23091"/>
                <a:gd name="connsiteY10" fmla="*/ 1280 h 24444"/>
                <a:gd name="connsiteX11" fmla="*/ 18551 w 23091"/>
                <a:gd name="connsiteY11" fmla="*/ 0 h 24444"/>
                <a:gd name="connsiteX12" fmla="*/ 4735 w 23091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4735" y="0"/>
                  </a:moveTo>
                  <a:cubicBezTo>
                    <a:pt x="3555" y="0"/>
                    <a:pt x="2468" y="419"/>
                    <a:pt x="1483" y="1280"/>
                  </a:cubicBezTo>
                  <a:cubicBezTo>
                    <a:pt x="497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97" y="22312"/>
                    <a:pt x="1483" y="23165"/>
                  </a:cubicBezTo>
                  <a:cubicBezTo>
                    <a:pt x="2468" y="24018"/>
                    <a:pt x="3555" y="24444"/>
                    <a:pt x="4735" y="24444"/>
                  </a:cubicBezTo>
                  <a:lnTo>
                    <a:pt x="18551" y="24444"/>
                  </a:lnTo>
                  <a:cubicBezTo>
                    <a:pt x="19862" y="24444"/>
                    <a:pt x="20949" y="24018"/>
                    <a:pt x="21803" y="23165"/>
                  </a:cubicBezTo>
                  <a:cubicBezTo>
                    <a:pt x="22665" y="22312"/>
                    <a:pt x="23091" y="21358"/>
                    <a:pt x="23091" y="20311"/>
                  </a:cubicBezTo>
                  <a:lnTo>
                    <a:pt x="23091" y="4537"/>
                  </a:lnTo>
                  <a:cubicBezTo>
                    <a:pt x="23091" y="3219"/>
                    <a:pt x="22664" y="2133"/>
                    <a:pt x="21803" y="1280"/>
                  </a:cubicBezTo>
                  <a:cubicBezTo>
                    <a:pt x="20949" y="419"/>
                    <a:pt x="19862" y="0"/>
                    <a:pt x="1855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469A3734-CD56-AD27-4B07-862975AB4A10}"/>
                </a:ext>
              </a:extLst>
            </p:cNvPr>
            <p:cNvSpPr/>
            <p:nvPr/>
          </p:nvSpPr>
          <p:spPr>
            <a:xfrm>
              <a:off x="9382555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4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5CE679FC-9F1B-81B1-ADF7-3F7E61B00968}"/>
                </a:ext>
              </a:extLst>
            </p:cNvPr>
            <p:cNvSpPr/>
            <p:nvPr/>
          </p:nvSpPr>
          <p:spPr>
            <a:xfrm>
              <a:off x="9426361" y="727705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19"/>
                    <a:pt x="22797" y="2133"/>
                    <a:pt x="21803" y="1280"/>
                  </a:cubicBezTo>
                  <a:cubicBezTo>
                    <a:pt x="20817" y="427"/>
                    <a:pt x="19668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5C8C188-9278-E783-00FF-D6671126BA35}"/>
                </a:ext>
              </a:extLst>
            </p:cNvPr>
            <p:cNvSpPr/>
            <p:nvPr/>
          </p:nvSpPr>
          <p:spPr>
            <a:xfrm>
              <a:off x="9462870" y="727705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1" y="427"/>
                    <a:pt x="1483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1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BEFACBE-80BF-068B-E3FD-58435CA33C96}"/>
                </a:ext>
              </a:extLst>
            </p:cNvPr>
            <p:cNvSpPr/>
            <p:nvPr/>
          </p:nvSpPr>
          <p:spPr>
            <a:xfrm>
              <a:off x="10248634" y="708578"/>
              <a:ext cx="193584" cy="196971"/>
            </a:xfrm>
            <a:custGeom>
              <a:avLst/>
              <a:gdLst>
                <a:gd name="connsiteX0" fmla="*/ 2763 w 193584"/>
                <a:gd name="connsiteY0" fmla="*/ 196382 h 196971"/>
                <a:gd name="connsiteX1" fmla="*/ 9469 w 193584"/>
                <a:gd name="connsiteY1" fmla="*/ 196879 h 196971"/>
                <a:gd name="connsiteX2" fmla="*/ 15198 w 193584"/>
                <a:gd name="connsiteY2" fmla="*/ 196972 h 196971"/>
                <a:gd name="connsiteX3" fmla="*/ 35525 w 193584"/>
                <a:gd name="connsiteY3" fmla="*/ 193528 h 196971"/>
                <a:gd name="connsiteX4" fmla="*/ 47952 w 193584"/>
                <a:gd name="connsiteY4" fmla="*/ 181593 h 196971"/>
                <a:gd name="connsiteX5" fmla="*/ 51010 w 193584"/>
                <a:gd name="connsiteY5" fmla="*/ 171736 h 196971"/>
                <a:gd name="connsiteX6" fmla="*/ 51903 w 193584"/>
                <a:gd name="connsiteY6" fmla="*/ 159313 h 196971"/>
                <a:gd name="connsiteX7" fmla="*/ 51903 w 193584"/>
                <a:gd name="connsiteY7" fmla="*/ 150053 h 196971"/>
                <a:gd name="connsiteX8" fmla="*/ 155405 w 193584"/>
                <a:gd name="connsiteY8" fmla="*/ 150053 h 196971"/>
                <a:gd name="connsiteX9" fmla="*/ 167738 w 193584"/>
                <a:gd name="connsiteY9" fmla="*/ 149851 h 196971"/>
                <a:gd name="connsiteX10" fmla="*/ 178985 w 193584"/>
                <a:gd name="connsiteY10" fmla="*/ 149557 h 196971"/>
                <a:gd name="connsiteX11" fmla="*/ 187469 w 193584"/>
                <a:gd name="connsiteY11" fmla="*/ 149061 h 196971"/>
                <a:gd name="connsiteX12" fmla="*/ 192204 w 193584"/>
                <a:gd name="connsiteY12" fmla="*/ 145315 h 196971"/>
                <a:gd name="connsiteX13" fmla="*/ 192700 w 193584"/>
                <a:gd name="connsiteY13" fmla="*/ 139599 h 196971"/>
                <a:gd name="connsiteX14" fmla="*/ 193197 w 193584"/>
                <a:gd name="connsiteY14" fmla="*/ 132201 h 196971"/>
                <a:gd name="connsiteX15" fmla="*/ 193484 w 193584"/>
                <a:gd name="connsiteY15" fmla="*/ 124810 h 196971"/>
                <a:gd name="connsiteX16" fmla="*/ 193585 w 193584"/>
                <a:gd name="connsiteY16" fmla="*/ 119087 h 196971"/>
                <a:gd name="connsiteX17" fmla="*/ 193585 w 193584"/>
                <a:gd name="connsiteY17" fmla="*/ 114163 h 196971"/>
                <a:gd name="connsiteX18" fmla="*/ 190232 w 193584"/>
                <a:gd name="connsiteY18" fmla="*/ 89021 h 196971"/>
                <a:gd name="connsiteX19" fmla="*/ 179575 w 193584"/>
                <a:gd name="connsiteY19" fmla="*/ 70781 h 196971"/>
                <a:gd name="connsiteX20" fmla="*/ 160629 w 193584"/>
                <a:gd name="connsiteY20" fmla="*/ 59738 h 196971"/>
                <a:gd name="connsiteX21" fmla="*/ 132213 w 193584"/>
                <a:gd name="connsiteY21" fmla="*/ 55992 h 196971"/>
                <a:gd name="connsiteX22" fmla="*/ 123038 w 193584"/>
                <a:gd name="connsiteY22" fmla="*/ 56194 h 196971"/>
                <a:gd name="connsiteX23" fmla="*/ 109517 w 193584"/>
                <a:gd name="connsiteY23" fmla="*/ 56790 h 196971"/>
                <a:gd name="connsiteX24" fmla="*/ 110208 w 193584"/>
                <a:gd name="connsiteY24" fmla="*/ 53921 h 196971"/>
                <a:gd name="connsiteX25" fmla="*/ 111885 w 193584"/>
                <a:gd name="connsiteY25" fmla="*/ 49485 h 196971"/>
                <a:gd name="connsiteX26" fmla="*/ 114066 w 193584"/>
                <a:gd name="connsiteY26" fmla="*/ 44561 h 196971"/>
                <a:gd name="connsiteX27" fmla="*/ 116426 w 193584"/>
                <a:gd name="connsiteY27" fmla="*/ 39830 h 196971"/>
                <a:gd name="connsiteX28" fmla="*/ 134976 w 193584"/>
                <a:gd name="connsiteY28" fmla="*/ 4537 h 196971"/>
                <a:gd name="connsiteX29" fmla="*/ 135574 w 193584"/>
                <a:gd name="connsiteY29" fmla="*/ 2366 h 196971"/>
                <a:gd name="connsiteX30" fmla="*/ 134976 w 193584"/>
                <a:gd name="connsiteY30" fmla="*/ 690 h 196971"/>
                <a:gd name="connsiteX31" fmla="*/ 132803 w 193584"/>
                <a:gd name="connsiteY31" fmla="*/ 0 h 196971"/>
                <a:gd name="connsiteX32" fmla="*/ 115043 w 193584"/>
                <a:gd name="connsiteY32" fmla="*/ 0 h 196971"/>
                <a:gd name="connsiteX33" fmla="*/ 111792 w 193584"/>
                <a:gd name="connsiteY33" fmla="*/ 1186 h 196971"/>
                <a:gd name="connsiteX34" fmla="*/ 109517 w 193584"/>
                <a:gd name="connsiteY34" fmla="*/ 3947 h 196971"/>
                <a:gd name="connsiteX35" fmla="*/ 94716 w 193584"/>
                <a:gd name="connsiteY35" fmla="*/ 31548 h 196971"/>
                <a:gd name="connsiteX36" fmla="*/ 89197 w 193584"/>
                <a:gd name="connsiteY36" fmla="*/ 42196 h 196971"/>
                <a:gd name="connsiteX37" fmla="*/ 85145 w 193584"/>
                <a:gd name="connsiteY37" fmla="*/ 51657 h 196971"/>
                <a:gd name="connsiteX38" fmla="*/ 82677 w 193584"/>
                <a:gd name="connsiteY38" fmla="*/ 60730 h 196971"/>
                <a:gd name="connsiteX39" fmla="*/ 81893 w 193584"/>
                <a:gd name="connsiteY39" fmla="*/ 70192 h 196971"/>
                <a:gd name="connsiteX40" fmla="*/ 81893 w 193584"/>
                <a:gd name="connsiteY40" fmla="*/ 71378 h 196971"/>
                <a:gd name="connsiteX41" fmla="*/ 81994 w 193584"/>
                <a:gd name="connsiteY41" fmla="*/ 73441 h 196971"/>
                <a:gd name="connsiteX42" fmla="*/ 82188 w 193584"/>
                <a:gd name="connsiteY42" fmla="*/ 75519 h 196971"/>
                <a:gd name="connsiteX43" fmla="*/ 82289 w 193584"/>
                <a:gd name="connsiteY43" fmla="*/ 76900 h 196971"/>
                <a:gd name="connsiteX44" fmla="*/ 86822 w 193584"/>
                <a:gd name="connsiteY44" fmla="*/ 80048 h 196971"/>
                <a:gd name="connsiteX45" fmla="*/ 128859 w 193584"/>
                <a:gd name="connsiteY45" fmla="*/ 80048 h 196971"/>
                <a:gd name="connsiteX46" fmla="*/ 145338 w 193584"/>
                <a:gd name="connsiteY46" fmla="*/ 81630 h 196971"/>
                <a:gd name="connsiteX47" fmla="*/ 157570 w 193584"/>
                <a:gd name="connsiteY47" fmla="*/ 86756 h 196971"/>
                <a:gd name="connsiteX48" fmla="*/ 165269 w 193584"/>
                <a:gd name="connsiteY48" fmla="*/ 96117 h 196971"/>
                <a:gd name="connsiteX49" fmla="*/ 167932 w 193584"/>
                <a:gd name="connsiteY49" fmla="*/ 110611 h 196971"/>
                <a:gd name="connsiteX50" fmla="*/ 167831 w 193584"/>
                <a:gd name="connsiteY50" fmla="*/ 117412 h 196971"/>
                <a:gd name="connsiteX51" fmla="*/ 167536 w 193584"/>
                <a:gd name="connsiteY51" fmla="*/ 124415 h 196971"/>
                <a:gd name="connsiteX52" fmla="*/ 162204 w 193584"/>
                <a:gd name="connsiteY52" fmla="*/ 124710 h 196971"/>
                <a:gd name="connsiteX53" fmla="*/ 154217 w 193584"/>
                <a:gd name="connsiteY53" fmla="*/ 124811 h 196971"/>
                <a:gd name="connsiteX54" fmla="*/ 52492 w 193584"/>
                <a:gd name="connsiteY54" fmla="*/ 124811 h 196971"/>
                <a:gd name="connsiteX55" fmla="*/ 52492 w 193584"/>
                <a:gd name="connsiteY55" fmla="*/ 69005 h 196971"/>
                <a:gd name="connsiteX56" fmla="*/ 51406 w 193584"/>
                <a:gd name="connsiteY56" fmla="*/ 66353 h 196971"/>
                <a:gd name="connsiteX57" fmla="*/ 48743 w 193584"/>
                <a:gd name="connsiteY57" fmla="*/ 65260 h 196971"/>
                <a:gd name="connsiteX58" fmla="*/ 31575 w 193584"/>
                <a:gd name="connsiteY58" fmla="*/ 65260 h 196971"/>
                <a:gd name="connsiteX59" fmla="*/ 28710 w 193584"/>
                <a:gd name="connsiteY59" fmla="*/ 66353 h 196971"/>
                <a:gd name="connsiteX60" fmla="*/ 27624 w 193584"/>
                <a:gd name="connsiteY60" fmla="*/ 69005 h 196971"/>
                <a:gd name="connsiteX61" fmla="*/ 27624 w 193584"/>
                <a:gd name="connsiteY61" fmla="*/ 157538 h 196971"/>
                <a:gd name="connsiteX62" fmla="*/ 26538 w 193584"/>
                <a:gd name="connsiteY62" fmla="*/ 167107 h 196971"/>
                <a:gd name="connsiteX63" fmla="*/ 23091 w 193584"/>
                <a:gd name="connsiteY63" fmla="*/ 172326 h 196971"/>
                <a:gd name="connsiteX64" fmla="*/ 16874 w 193584"/>
                <a:gd name="connsiteY64" fmla="*/ 174599 h 196971"/>
                <a:gd name="connsiteX65" fmla="*/ 7498 w 193584"/>
                <a:gd name="connsiteY65" fmla="*/ 175095 h 196971"/>
                <a:gd name="connsiteX66" fmla="*/ 3353 w 193584"/>
                <a:gd name="connsiteY66" fmla="*/ 175095 h 196971"/>
                <a:gd name="connsiteX67" fmla="*/ 0 w 193584"/>
                <a:gd name="connsiteY67" fmla="*/ 178042 h 196971"/>
                <a:gd name="connsiteX68" fmla="*/ 0 w 193584"/>
                <a:gd name="connsiteY68" fmla="*/ 192637 h 196971"/>
                <a:gd name="connsiteX69" fmla="*/ 2763 w 193584"/>
                <a:gd name="connsiteY69" fmla="*/ 196382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3584" h="196971">
                  <a:moveTo>
                    <a:pt x="2763" y="196382"/>
                  </a:moveTo>
                  <a:cubicBezTo>
                    <a:pt x="4471" y="196646"/>
                    <a:pt x="6706" y="196809"/>
                    <a:pt x="9469" y="196879"/>
                  </a:cubicBezTo>
                  <a:cubicBezTo>
                    <a:pt x="12233" y="196941"/>
                    <a:pt x="14142" y="196972"/>
                    <a:pt x="15198" y="196972"/>
                  </a:cubicBezTo>
                  <a:cubicBezTo>
                    <a:pt x="23487" y="196972"/>
                    <a:pt x="30255" y="195824"/>
                    <a:pt x="35525" y="193528"/>
                  </a:cubicBezTo>
                  <a:cubicBezTo>
                    <a:pt x="40780" y="191225"/>
                    <a:pt x="44925" y="187247"/>
                    <a:pt x="47952" y="181593"/>
                  </a:cubicBezTo>
                  <a:cubicBezTo>
                    <a:pt x="49403" y="178840"/>
                    <a:pt x="50420" y="175544"/>
                    <a:pt x="51010" y="171736"/>
                  </a:cubicBezTo>
                  <a:cubicBezTo>
                    <a:pt x="51600" y="167921"/>
                    <a:pt x="51903" y="163780"/>
                    <a:pt x="51903" y="159313"/>
                  </a:cubicBezTo>
                  <a:lnTo>
                    <a:pt x="51903" y="150053"/>
                  </a:lnTo>
                  <a:lnTo>
                    <a:pt x="155405" y="150053"/>
                  </a:lnTo>
                  <a:cubicBezTo>
                    <a:pt x="159542" y="150053"/>
                    <a:pt x="163664" y="149983"/>
                    <a:pt x="167738" y="149851"/>
                  </a:cubicBezTo>
                  <a:cubicBezTo>
                    <a:pt x="171813" y="149720"/>
                    <a:pt x="175562" y="149619"/>
                    <a:pt x="178985" y="149557"/>
                  </a:cubicBezTo>
                  <a:cubicBezTo>
                    <a:pt x="182400" y="149487"/>
                    <a:pt x="185234" y="149324"/>
                    <a:pt x="187469" y="149061"/>
                  </a:cubicBezTo>
                  <a:cubicBezTo>
                    <a:pt x="190232" y="148929"/>
                    <a:pt x="191815" y="147688"/>
                    <a:pt x="192204" y="145315"/>
                  </a:cubicBezTo>
                  <a:cubicBezTo>
                    <a:pt x="192335" y="143873"/>
                    <a:pt x="192506" y="141964"/>
                    <a:pt x="192700" y="139599"/>
                  </a:cubicBezTo>
                  <a:cubicBezTo>
                    <a:pt x="192895" y="137234"/>
                    <a:pt x="193058" y="134768"/>
                    <a:pt x="193197" y="132201"/>
                  </a:cubicBezTo>
                  <a:cubicBezTo>
                    <a:pt x="193321" y="129642"/>
                    <a:pt x="193422" y="127176"/>
                    <a:pt x="193484" y="124810"/>
                  </a:cubicBezTo>
                  <a:cubicBezTo>
                    <a:pt x="193546" y="122445"/>
                    <a:pt x="193585" y="120537"/>
                    <a:pt x="193585" y="119087"/>
                  </a:cubicBezTo>
                  <a:lnTo>
                    <a:pt x="193585" y="114163"/>
                  </a:lnTo>
                  <a:cubicBezTo>
                    <a:pt x="193585" y="104694"/>
                    <a:pt x="192475" y="96318"/>
                    <a:pt x="190232" y="89021"/>
                  </a:cubicBezTo>
                  <a:cubicBezTo>
                    <a:pt x="187989" y="81723"/>
                    <a:pt x="184449" y="75651"/>
                    <a:pt x="179575" y="70781"/>
                  </a:cubicBezTo>
                  <a:cubicBezTo>
                    <a:pt x="174708" y="65918"/>
                    <a:pt x="168398" y="62242"/>
                    <a:pt x="160629" y="59738"/>
                  </a:cubicBezTo>
                  <a:cubicBezTo>
                    <a:pt x="152867" y="57248"/>
                    <a:pt x="143390" y="55992"/>
                    <a:pt x="132213" y="55992"/>
                  </a:cubicBezTo>
                  <a:cubicBezTo>
                    <a:pt x="129450" y="55992"/>
                    <a:pt x="126399" y="56062"/>
                    <a:pt x="123038" y="56194"/>
                  </a:cubicBezTo>
                  <a:cubicBezTo>
                    <a:pt x="119685" y="56325"/>
                    <a:pt x="115176" y="56527"/>
                    <a:pt x="109517" y="56790"/>
                  </a:cubicBezTo>
                  <a:cubicBezTo>
                    <a:pt x="109517" y="56263"/>
                    <a:pt x="109743" y="55309"/>
                    <a:pt x="110208" y="53921"/>
                  </a:cubicBezTo>
                  <a:cubicBezTo>
                    <a:pt x="110667" y="52548"/>
                    <a:pt x="111225" y="51067"/>
                    <a:pt x="111885" y="49485"/>
                  </a:cubicBezTo>
                  <a:cubicBezTo>
                    <a:pt x="112545" y="47911"/>
                    <a:pt x="113267" y="46267"/>
                    <a:pt x="114066" y="44561"/>
                  </a:cubicBezTo>
                  <a:cubicBezTo>
                    <a:pt x="114850" y="42855"/>
                    <a:pt x="115634" y="41280"/>
                    <a:pt x="116426" y="39830"/>
                  </a:cubicBezTo>
                  <a:lnTo>
                    <a:pt x="134976" y="4537"/>
                  </a:lnTo>
                  <a:cubicBezTo>
                    <a:pt x="135372" y="3746"/>
                    <a:pt x="135574" y="3025"/>
                    <a:pt x="135574" y="2366"/>
                  </a:cubicBezTo>
                  <a:cubicBezTo>
                    <a:pt x="135574" y="1706"/>
                    <a:pt x="135372" y="1156"/>
                    <a:pt x="134976" y="690"/>
                  </a:cubicBezTo>
                  <a:cubicBezTo>
                    <a:pt x="134580" y="225"/>
                    <a:pt x="133858" y="0"/>
                    <a:pt x="132803" y="0"/>
                  </a:cubicBezTo>
                  <a:lnTo>
                    <a:pt x="115043" y="0"/>
                  </a:lnTo>
                  <a:cubicBezTo>
                    <a:pt x="113732" y="0"/>
                    <a:pt x="112637" y="396"/>
                    <a:pt x="111792" y="1186"/>
                  </a:cubicBezTo>
                  <a:cubicBezTo>
                    <a:pt x="110930" y="1970"/>
                    <a:pt x="110177" y="2893"/>
                    <a:pt x="109517" y="3947"/>
                  </a:cubicBezTo>
                  <a:lnTo>
                    <a:pt x="94716" y="31548"/>
                  </a:lnTo>
                  <a:cubicBezTo>
                    <a:pt x="92613" y="35356"/>
                    <a:pt x="90773" y="38907"/>
                    <a:pt x="89197" y="42196"/>
                  </a:cubicBezTo>
                  <a:cubicBezTo>
                    <a:pt x="87614" y="45484"/>
                    <a:pt x="86263" y="48640"/>
                    <a:pt x="85145" y="51657"/>
                  </a:cubicBezTo>
                  <a:cubicBezTo>
                    <a:pt x="84028" y="54682"/>
                    <a:pt x="83205" y="57706"/>
                    <a:pt x="82677" y="60730"/>
                  </a:cubicBezTo>
                  <a:cubicBezTo>
                    <a:pt x="82157" y="63755"/>
                    <a:pt x="81893" y="66911"/>
                    <a:pt x="81893" y="70192"/>
                  </a:cubicBezTo>
                  <a:lnTo>
                    <a:pt x="81893" y="71378"/>
                  </a:lnTo>
                  <a:cubicBezTo>
                    <a:pt x="81893" y="72037"/>
                    <a:pt x="81924" y="72728"/>
                    <a:pt x="81994" y="73441"/>
                  </a:cubicBezTo>
                  <a:cubicBezTo>
                    <a:pt x="82056" y="74178"/>
                    <a:pt x="82119" y="74860"/>
                    <a:pt x="82188" y="75519"/>
                  </a:cubicBezTo>
                  <a:cubicBezTo>
                    <a:pt x="82251" y="76178"/>
                    <a:pt x="82289" y="76636"/>
                    <a:pt x="82289" y="76900"/>
                  </a:cubicBezTo>
                  <a:cubicBezTo>
                    <a:pt x="82421" y="79001"/>
                    <a:pt x="83927" y="80048"/>
                    <a:pt x="86822" y="80048"/>
                  </a:cubicBezTo>
                  <a:lnTo>
                    <a:pt x="128859" y="80048"/>
                  </a:lnTo>
                  <a:cubicBezTo>
                    <a:pt x="135038" y="80048"/>
                    <a:pt x="140533" y="80576"/>
                    <a:pt x="145338" y="81630"/>
                  </a:cubicBezTo>
                  <a:cubicBezTo>
                    <a:pt x="150134" y="82677"/>
                    <a:pt x="154217" y="84391"/>
                    <a:pt x="157570" y="86756"/>
                  </a:cubicBezTo>
                  <a:cubicBezTo>
                    <a:pt x="160923" y="89121"/>
                    <a:pt x="163492" y="92247"/>
                    <a:pt x="165269" y="96117"/>
                  </a:cubicBezTo>
                  <a:cubicBezTo>
                    <a:pt x="167047" y="100002"/>
                    <a:pt x="167932" y="104833"/>
                    <a:pt x="167932" y="110611"/>
                  </a:cubicBezTo>
                  <a:cubicBezTo>
                    <a:pt x="167932" y="112720"/>
                    <a:pt x="167901" y="114985"/>
                    <a:pt x="167831" y="117412"/>
                  </a:cubicBezTo>
                  <a:cubicBezTo>
                    <a:pt x="167769" y="119847"/>
                    <a:pt x="167668" y="122182"/>
                    <a:pt x="167536" y="124415"/>
                  </a:cubicBezTo>
                  <a:cubicBezTo>
                    <a:pt x="166480" y="124547"/>
                    <a:pt x="164703" y="124648"/>
                    <a:pt x="162204" y="124710"/>
                  </a:cubicBezTo>
                  <a:cubicBezTo>
                    <a:pt x="159705" y="124780"/>
                    <a:pt x="157042" y="124811"/>
                    <a:pt x="154217" y="124811"/>
                  </a:cubicBezTo>
                  <a:lnTo>
                    <a:pt x="52492" y="124811"/>
                  </a:lnTo>
                  <a:lnTo>
                    <a:pt x="52492" y="69005"/>
                  </a:lnTo>
                  <a:cubicBezTo>
                    <a:pt x="52492" y="67958"/>
                    <a:pt x="52127" y="67074"/>
                    <a:pt x="51406" y="66353"/>
                  </a:cubicBezTo>
                  <a:cubicBezTo>
                    <a:pt x="50684" y="65632"/>
                    <a:pt x="49791" y="65260"/>
                    <a:pt x="48743" y="65260"/>
                  </a:cubicBezTo>
                  <a:lnTo>
                    <a:pt x="31575" y="65260"/>
                  </a:lnTo>
                  <a:cubicBezTo>
                    <a:pt x="30395" y="65260"/>
                    <a:pt x="29432" y="65632"/>
                    <a:pt x="28710" y="66353"/>
                  </a:cubicBezTo>
                  <a:cubicBezTo>
                    <a:pt x="27989" y="67074"/>
                    <a:pt x="27624" y="67958"/>
                    <a:pt x="27624" y="69005"/>
                  </a:cubicBezTo>
                  <a:lnTo>
                    <a:pt x="27624" y="157538"/>
                  </a:lnTo>
                  <a:cubicBezTo>
                    <a:pt x="27624" y="161617"/>
                    <a:pt x="27267" y="164804"/>
                    <a:pt x="26538" y="167107"/>
                  </a:cubicBezTo>
                  <a:cubicBezTo>
                    <a:pt x="25816" y="169403"/>
                    <a:pt x="24667" y="171147"/>
                    <a:pt x="23091" y="172326"/>
                  </a:cubicBezTo>
                  <a:cubicBezTo>
                    <a:pt x="21508" y="173513"/>
                    <a:pt x="19435" y="174265"/>
                    <a:pt x="16874" y="174599"/>
                  </a:cubicBezTo>
                  <a:cubicBezTo>
                    <a:pt x="14305" y="174924"/>
                    <a:pt x="11177" y="175095"/>
                    <a:pt x="7498" y="175095"/>
                  </a:cubicBezTo>
                  <a:lnTo>
                    <a:pt x="3353" y="175095"/>
                  </a:lnTo>
                  <a:cubicBezTo>
                    <a:pt x="1118" y="175095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8"/>
                    <a:pt x="924" y="195987"/>
                    <a:pt x="2763" y="196382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94773EA4-C2FA-8415-7434-B301812D6C52}"/>
                </a:ext>
              </a:extLst>
            </p:cNvPr>
            <p:cNvSpPr/>
            <p:nvPr/>
          </p:nvSpPr>
          <p:spPr>
            <a:xfrm>
              <a:off x="10276459" y="727705"/>
              <a:ext cx="24667" cy="24250"/>
            </a:xfrm>
            <a:custGeom>
              <a:avLst/>
              <a:gdLst>
                <a:gd name="connsiteX0" fmla="*/ 4735 w 24667"/>
                <a:gd name="connsiteY0" fmla="*/ 24250 h 24250"/>
                <a:gd name="connsiteX1" fmla="*/ 20126 w 24667"/>
                <a:gd name="connsiteY1" fmla="*/ 24250 h 24250"/>
                <a:gd name="connsiteX2" fmla="*/ 23386 w 24667"/>
                <a:gd name="connsiteY2" fmla="*/ 22971 h 24250"/>
                <a:gd name="connsiteX3" fmla="*/ 24667 w 24667"/>
                <a:gd name="connsiteY3" fmla="*/ 19915 h 24250"/>
                <a:gd name="connsiteX4" fmla="*/ 24667 w 24667"/>
                <a:gd name="connsiteY4" fmla="*/ 4529 h 24250"/>
                <a:gd name="connsiteX5" fmla="*/ 23386 w 24667"/>
                <a:gd name="connsiteY5" fmla="*/ 1280 h 24250"/>
                <a:gd name="connsiteX6" fmla="*/ 20328 w 24667"/>
                <a:gd name="connsiteY6" fmla="*/ 0 h 24250"/>
                <a:gd name="connsiteX7" fmla="*/ 4735 w 24667"/>
                <a:gd name="connsiteY7" fmla="*/ 0 h 24250"/>
                <a:gd name="connsiteX8" fmla="*/ 1382 w 24667"/>
                <a:gd name="connsiteY8" fmla="*/ 1280 h 24250"/>
                <a:gd name="connsiteX9" fmla="*/ 0 w 24667"/>
                <a:gd name="connsiteY9" fmla="*/ 4529 h 24250"/>
                <a:gd name="connsiteX10" fmla="*/ 0 w 24667"/>
                <a:gd name="connsiteY10" fmla="*/ 19915 h 24250"/>
                <a:gd name="connsiteX11" fmla="*/ 1281 w 24667"/>
                <a:gd name="connsiteY11" fmla="*/ 22971 h 24250"/>
                <a:gd name="connsiteX12" fmla="*/ 4735 w 24667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46" y="24250"/>
                    <a:pt x="22525" y="23831"/>
                    <a:pt x="23386" y="22971"/>
                  </a:cubicBezTo>
                  <a:cubicBezTo>
                    <a:pt x="24240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40" y="2133"/>
                    <a:pt x="23386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27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27849E5-EBD4-3AE8-BF9A-F6C77BEB7FE0}"/>
                </a:ext>
              </a:extLst>
            </p:cNvPr>
            <p:cNvSpPr/>
            <p:nvPr/>
          </p:nvSpPr>
          <p:spPr>
            <a:xfrm>
              <a:off x="10447544" y="708578"/>
              <a:ext cx="235823" cy="196971"/>
            </a:xfrm>
            <a:custGeom>
              <a:avLst/>
              <a:gdLst>
                <a:gd name="connsiteX0" fmla="*/ 232076 w 235823"/>
                <a:gd name="connsiteY0" fmla="*/ 0 h 196971"/>
                <a:gd name="connsiteX1" fmla="*/ 214115 w 235823"/>
                <a:gd name="connsiteY1" fmla="*/ 0 h 196971"/>
                <a:gd name="connsiteX2" fmla="*/ 211352 w 235823"/>
                <a:gd name="connsiteY2" fmla="*/ 1186 h 196971"/>
                <a:gd name="connsiteX3" fmla="*/ 210172 w 235823"/>
                <a:gd name="connsiteY3" fmla="*/ 4141 h 196971"/>
                <a:gd name="connsiteX4" fmla="*/ 210172 w 235823"/>
                <a:gd name="connsiteY4" fmla="*/ 118304 h 196971"/>
                <a:gd name="connsiteX5" fmla="*/ 208690 w 235823"/>
                <a:gd name="connsiteY5" fmla="*/ 123919 h 196971"/>
                <a:gd name="connsiteX6" fmla="*/ 202473 w 235823"/>
                <a:gd name="connsiteY6" fmla="*/ 124810 h 196971"/>
                <a:gd name="connsiteX7" fmla="*/ 185901 w 235823"/>
                <a:gd name="connsiteY7" fmla="*/ 124810 h 196971"/>
                <a:gd name="connsiteX8" fmla="*/ 182735 w 235823"/>
                <a:gd name="connsiteY8" fmla="*/ 124516 h 196971"/>
                <a:gd name="connsiteX9" fmla="*/ 178993 w 235823"/>
                <a:gd name="connsiteY9" fmla="*/ 123523 h 196971"/>
                <a:gd name="connsiteX10" fmla="*/ 175734 w 235823"/>
                <a:gd name="connsiteY10" fmla="*/ 121654 h 196971"/>
                <a:gd name="connsiteX11" fmla="*/ 173863 w 235823"/>
                <a:gd name="connsiteY11" fmla="*/ 118498 h 196971"/>
                <a:gd name="connsiteX12" fmla="*/ 174250 w 235823"/>
                <a:gd name="connsiteY12" fmla="*/ 114458 h 196971"/>
                <a:gd name="connsiteX13" fmla="*/ 174250 w 235823"/>
                <a:gd name="connsiteY13" fmla="*/ 98785 h 196971"/>
                <a:gd name="connsiteX14" fmla="*/ 162608 w 235823"/>
                <a:gd name="connsiteY14" fmla="*/ 65949 h 196971"/>
                <a:gd name="connsiteX15" fmla="*/ 130839 w 235823"/>
                <a:gd name="connsiteY15" fmla="*/ 55015 h 196971"/>
                <a:gd name="connsiteX16" fmla="*/ 98473 w 235823"/>
                <a:gd name="connsiteY16" fmla="*/ 66151 h 196971"/>
                <a:gd name="connsiteX17" fmla="*/ 86434 w 235823"/>
                <a:gd name="connsiteY17" fmla="*/ 98979 h 196971"/>
                <a:gd name="connsiteX18" fmla="*/ 86434 w 235823"/>
                <a:gd name="connsiteY18" fmla="*/ 115544 h 196971"/>
                <a:gd name="connsiteX19" fmla="*/ 85845 w 235823"/>
                <a:gd name="connsiteY19" fmla="*/ 120274 h 196971"/>
                <a:gd name="connsiteX20" fmla="*/ 84269 w 235823"/>
                <a:gd name="connsiteY20" fmla="*/ 122841 h 196971"/>
                <a:gd name="connsiteX21" fmla="*/ 81405 w 235823"/>
                <a:gd name="connsiteY21" fmla="*/ 124214 h 196971"/>
                <a:gd name="connsiteX22" fmla="*/ 77858 w 235823"/>
                <a:gd name="connsiteY22" fmla="*/ 124710 h 196971"/>
                <a:gd name="connsiteX23" fmla="*/ 74598 w 235823"/>
                <a:gd name="connsiteY23" fmla="*/ 124811 h 196971"/>
                <a:gd name="connsiteX24" fmla="*/ 52493 w 235823"/>
                <a:gd name="connsiteY24" fmla="*/ 124811 h 196971"/>
                <a:gd name="connsiteX25" fmla="*/ 52493 w 235823"/>
                <a:gd name="connsiteY25" fmla="*/ 69013 h 196971"/>
                <a:gd name="connsiteX26" fmla="*/ 51413 w 235823"/>
                <a:gd name="connsiteY26" fmla="*/ 66346 h 196971"/>
                <a:gd name="connsiteX27" fmla="*/ 48744 w 235823"/>
                <a:gd name="connsiteY27" fmla="*/ 65268 h 196971"/>
                <a:gd name="connsiteX28" fmla="*/ 31575 w 235823"/>
                <a:gd name="connsiteY28" fmla="*/ 65268 h 196971"/>
                <a:gd name="connsiteX29" fmla="*/ 28718 w 235823"/>
                <a:gd name="connsiteY29" fmla="*/ 66346 h 196971"/>
                <a:gd name="connsiteX30" fmla="*/ 27632 w 235823"/>
                <a:gd name="connsiteY30" fmla="*/ 69013 h 196971"/>
                <a:gd name="connsiteX31" fmla="*/ 27632 w 235823"/>
                <a:gd name="connsiteY31" fmla="*/ 157538 h 196971"/>
                <a:gd name="connsiteX32" fmla="*/ 26545 w 235823"/>
                <a:gd name="connsiteY32" fmla="*/ 167100 h 196971"/>
                <a:gd name="connsiteX33" fmla="*/ 23091 w 235823"/>
                <a:gd name="connsiteY33" fmla="*/ 172326 h 196971"/>
                <a:gd name="connsiteX34" fmla="*/ 16874 w 235823"/>
                <a:gd name="connsiteY34" fmla="*/ 174599 h 196971"/>
                <a:gd name="connsiteX35" fmla="*/ 7498 w 235823"/>
                <a:gd name="connsiteY35" fmla="*/ 175087 h 196971"/>
                <a:gd name="connsiteX36" fmla="*/ 3361 w 235823"/>
                <a:gd name="connsiteY36" fmla="*/ 175087 h 196971"/>
                <a:gd name="connsiteX37" fmla="*/ 0 w 235823"/>
                <a:gd name="connsiteY37" fmla="*/ 178042 h 196971"/>
                <a:gd name="connsiteX38" fmla="*/ 0 w 235823"/>
                <a:gd name="connsiteY38" fmla="*/ 192637 h 196971"/>
                <a:gd name="connsiteX39" fmla="*/ 2771 w 235823"/>
                <a:gd name="connsiteY39" fmla="*/ 196383 h 196971"/>
                <a:gd name="connsiteX40" fmla="*/ 9477 w 235823"/>
                <a:gd name="connsiteY40" fmla="*/ 196879 h 196971"/>
                <a:gd name="connsiteX41" fmla="*/ 15198 w 235823"/>
                <a:gd name="connsiteY41" fmla="*/ 196972 h 196971"/>
                <a:gd name="connsiteX42" fmla="*/ 35525 w 235823"/>
                <a:gd name="connsiteY42" fmla="*/ 193529 h 196971"/>
                <a:gd name="connsiteX43" fmla="*/ 47959 w 235823"/>
                <a:gd name="connsiteY43" fmla="*/ 181594 h 196971"/>
                <a:gd name="connsiteX44" fmla="*/ 51018 w 235823"/>
                <a:gd name="connsiteY44" fmla="*/ 171737 h 196971"/>
                <a:gd name="connsiteX45" fmla="*/ 51902 w 235823"/>
                <a:gd name="connsiteY45" fmla="*/ 159314 h 196971"/>
                <a:gd name="connsiteX46" fmla="*/ 51902 w 235823"/>
                <a:gd name="connsiteY46" fmla="*/ 150046 h 196971"/>
                <a:gd name="connsiteX47" fmla="*/ 73806 w 235823"/>
                <a:gd name="connsiteY47" fmla="*/ 150046 h 196971"/>
                <a:gd name="connsiteX48" fmla="*/ 86636 w 235823"/>
                <a:gd name="connsiteY48" fmla="*/ 148673 h 196971"/>
                <a:gd name="connsiteX49" fmla="*/ 96897 w 235823"/>
                <a:gd name="connsiteY49" fmla="*/ 143345 h 196971"/>
                <a:gd name="connsiteX50" fmla="*/ 111008 w 235823"/>
                <a:gd name="connsiteY50" fmla="*/ 151822 h 196971"/>
                <a:gd name="connsiteX51" fmla="*/ 130443 w 235823"/>
                <a:gd name="connsiteY51" fmla="*/ 154582 h 196971"/>
                <a:gd name="connsiteX52" fmla="*/ 148496 w 235823"/>
                <a:gd name="connsiteY52" fmla="*/ 151822 h 196971"/>
                <a:gd name="connsiteX53" fmla="*/ 161622 w 235823"/>
                <a:gd name="connsiteY53" fmla="*/ 143345 h 196971"/>
                <a:gd name="connsiteX54" fmla="*/ 173264 w 235823"/>
                <a:gd name="connsiteY54" fmla="*/ 148471 h 196971"/>
                <a:gd name="connsiteX55" fmla="*/ 186490 w 235823"/>
                <a:gd name="connsiteY55" fmla="*/ 150046 h 196971"/>
                <a:gd name="connsiteX56" fmla="*/ 197737 w 235823"/>
                <a:gd name="connsiteY56" fmla="*/ 150046 h 196971"/>
                <a:gd name="connsiteX57" fmla="*/ 206523 w 235823"/>
                <a:gd name="connsiteY57" fmla="*/ 149945 h 196971"/>
                <a:gd name="connsiteX58" fmla="*/ 215892 w 235823"/>
                <a:gd name="connsiteY58" fmla="*/ 149557 h 196971"/>
                <a:gd name="connsiteX59" fmla="*/ 224282 w 235823"/>
                <a:gd name="connsiteY59" fmla="*/ 148867 h 196971"/>
                <a:gd name="connsiteX60" fmla="*/ 230297 w 235823"/>
                <a:gd name="connsiteY60" fmla="*/ 147882 h 196971"/>
                <a:gd name="connsiteX61" fmla="*/ 233549 w 235823"/>
                <a:gd name="connsiteY61" fmla="*/ 145509 h 196971"/>
                <a:gd name="connsiteX62" fmla="*/ 234838 w 235823"/>
                <a:gd name="connsiteY62" fmla="*/ 142166 h 196971"/>
                <a:gd name="connsiteX63" fmla="*/ 235622 w 235823"/>
                <a:gd name="connsiteY63" fmla="*/ 130425 h 196971"/>
                <a:gd name="connsiteX64" fmla="*/ 235823 w 235823"/>
                <a:gd name="connsiteY64" fmla="*/ 118700 h 196971"/>
                <a:gd name="connsiteX65" fmla="*/ 235823 w 235823"/>
                <a:gd name="connsiteY65" fmla="*/ 4142 h 196971"/>
                <a:gd name="connsiteX66" fmla="*/ 234737 w 235823"/>
                <a:gd name="connsiteY66" fmla="*/ 1187 h 196971"/>
                <a:gd name="connsiteX67" fmla="*/ 232074 w 235823"/>
                <a:gd name="connsiteY67" fmla="*/ 0 h 196971"/>
                <a:gd name="connsiteX68" fmla="*/ 149389 w 235823"/>
                <a:gd name="connsiteY68" fmla="*/ 109114 h 196971"/>
                <a:gd name="connsiteX69" fmla="*/ 144848 w 235823"/>
                <a:gd name="connsiteY69" fmla="*/ 125920 h 196971"/>
                <a:gd name="connsiteX70" fmla="*/ 130442 w 235823"/>
                <a:gd name="connsiteY70" fmla="*/ 131116 h 196971"/>
                <a:gd name="connsiteX71" fmla="*/ 118210 w 235823"/>
                <a:gd name="connsiteY71" fmla="*/ 128076 h 196971"/>
                <a:gd name="connsiteX72" fmla="*/ 111892 w 235823"/>
                <a:gd name="connsiteY72" fmla="*/ 117964 h 196971"/>
                <a:gd name="connsiteX73" fmla="*/ 111302 w 235823"/>
                <a:gd name="connsiteY73" fmla="*/ 109115 h 196971"/>
                <a:gd name="connsiteX74" fmla="*/ 111302 w 235823"/>
                <a:gd name="connsiteY74" fmla="*/ 100678 h 196971"/>
                <a:gd name="connsiteX75" fmla="*/ 115843 w 235823"/>
                <a:gd name="connsiteY75" fmla="*/ 83291 h 196971"/>
                <a:gd name="connsiteX76" fmla="*/ 130443 w 235823"/>
                <a:gd name="connsiteY76" fmla="*/ 77885 h 196971"/>
                <a:gd name="connsiteX77" fmla="*/ 144942 w 235823"/>
                <a:gd name="connsiteY77" fmla="*/ 83291 h 196971"/>
                <a:gd name="connsiteX78" fmla="*/ 149390 w 235823"/>
                <a:gd name="connsiteY78" fmla="*/ 100678 h 196971"/>
                <a:gd name="connsiteX79" fmla="*/ 149390 w 235823"/>
                <a:gd name="connsiteY79" fmla="*/ 109115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35823" h="196971">
                  <a:moveTo>
                    <a:pt x="232076" y="0"/>
                  </a:moveTo>
                  <a:lnTo>
                    <a:pt x="214115" y="0"/>
                  </a:lnTo>
                  <a:cubicBezTo>
                    <a:pt x="213059" y="0"/>
                    <a:pt x="212136" y="395"/>
                    <a:pt x="211352" y="1186"/>
                  </a:cubicBezTo>
                  <a:cubicBezTo>
                    <a:pt x="210560" y="1970"/>
                    <a:pt x="210172" y="2955"/>
                    <a:pt x="210172" y="4141"/>
                  </a:cubicBezTo>
                  <a:lnTo>
                    <a:pt x="210172" y="118304"/>
                  </a:lnTo>
                  <a:cubicBezTo>
                    <a:pt x="210172" y="121460"/>
                    <a:pt x="209675" y="123337"/>
                    <a:pt x="208690" y="123919"/>
                  </a:cubicBezTo>
                  <a:cubicBezTo>
                    <a:pt x="207704" y="124516"/>
                    <a:pt x="205631" y="124810"/>
                    <a:pt x="202473" y="124810"/>
                  </a:cubicBezTo>
                  <a:lnTo>
                    <a:pt x="185901" y="124810"/>
                  </a:lnTo>
                  <a:cubicBezTo>
                    <a:pt x="185109" y="124810"/>
                    <a:pt x="184054" y="124710"/>
                    <a:pt x="182735" y="124516"/>
                  </a:cubicBezTo>
                  <a:cubicBezTo>
                    <a:pt x="181423" y="124314"/>
                    <a:pt x="180173" y="123996"/>
                    <a:pt x="178993" y="123523"/>
                  </a:cubicBezTo>
                  <a:cubicBezTo>
                    <a:pt x="177806" y="123066"/>
                    <a:pt x="176719" y="122445"/>
                    <a:pt x="175734" y="121654"/>
                  </a:cubicBezTo>
                  <a:cubicBezTo>
                    <a:pt x="174748" y="120871"/>
                    <a:pt x="174127" y="119816"/>
                    <a:pt x="173863" y="118498"/>
                  </a:cubicBezTo>
                  <a:cubicBezTo>
                    <a:pt x="174127" y="117187"/>
                    <a:pt x="174250" y="115838"/>
                    <a:pt x="174250" y="114458"/>
                  </a:cubicBezTo>
                  <a:lnTo>
                    <a:pt x="174250" y="98785"/>
                  </a:lnTo>
                  <a:cubicBezTo>
                    <a:pt x="174250" y="84197"/>
                    <a:pt x="170370" y="73255"/>
                    <a:pt x="162608" y="65949"/>
                  </a:cubicBezTo>
                  <a:cubicBezTo>
                    <a:pt x="154846" y="58659"/>
                    <a:pt x="144260" y="55015"/>
                    <a:pt x="130839" y="55015"/>
                  </a:cubicBezTo>
                  <a:cubicBezTo>
                    <a:pt x="117287" y="55015"/>
                    <a:pt x="106499" y="58722"/>
                    <a:pt x="98473" y="66151"/>
                  </a:cubicBezTo>
                  <a:cubicBezTo>
                    <a:pt x="90447" y="73581"/>
                    <a:pt x="86434" y="84523"/>
                    <a:pt x="86434" y="98979"/>
                  </a:cubicBezTo>
                  <a:lnTo>
                    <a:pt x="86434" y="115544"/>
                  </a:lnTo>
                  <a:cubicBezTo>
                    <a:pt x="86434" y="117514"/>
                    <a:pt x="86240" y="119096"/>
                    <a:pt x="85845" y="120274"/>
                  </a:cubicBezTo>
                  <a:cubicBezTo>
                    <a:pt x="85581" y="121329"/>
                    <a:pt x="85053" y="122182"/>
                    <a:pt x="84269" y="122841"/>
                  </a:cubicBezTo>
                  <a:cubicBezTo>
                    <a:pt x="83477" y="123500"/>
                    <a:pt x="82522" y="123958"/>
                    <a:pt x="81405" y="124214"/>
                  </a:cubicBezTo>
                  <a:cubicBezTo>
                    <a:pt x="80287" y="124485"/>
                    <a:pt x="79099" y="124648"/>
                    <a:pt x="77858" y="124710"/>
                  </a:cubicBezTo>
                  <a:cubicBezTo>
                    <a:pt x="76600" y="124780"/>
                    <a:pt x="75521" y="124811"/>
                    <a:pt x="74598" y="124811"/>
                  </a:cubicBezTo>
                  <a:lnTo>
                    <a:pt x="52493" y="124811"/>
                  </a:lnTo>
                  <a:lnTo>
                    <a:pt x="52493" y="69013"/>
                  </a:lnTo>
                  <a:cubicBezTo>
                    <a:pt x="52493" y="67959"/>
                    <a:pt x="52135" y="67074"/>
                    <a:pt x="51413" y="66346"/>
                  </a:cubicBezTo>
                  <a:cubicBezTo>
                    <a:pt x="50692" y="65624"/>
                    <a:pt x="49799" y="65268"/>
                    <a:pt x="48744" y="65268"/>
                  </a:cubicBezTo>
                  <a:lnTo>
                    <a:pt x="31575" y="65268"/>
                  </a:lnTo>
                  <a:cubicBezTo>
                    <a:pt x="30395" y="65268"/>
                    <a:pt x="29440" y="65625"/>
                    <a:pt x="28718" y="66346"/>
                  </a:cubicBezTo>
                  <a:cubicBezTo>
                    <a:pt x="27997" y="67075"/>
                    <a:pt x="27632" y="67959"/>
                    <a:pt x="27632" y="69013"/>
                  </a:cubicBezTo>
                  <a:lnTo>
                    <a:pt x="27632" y="157538"/>
                  </a:lnTo>
                  <a:cubicBezTo>
                    <a:pt x="27632" y="161609"/>
                    <a:pt x="27267" y="164804"/>
                    <a:pt x="26545" y="167100"/>
                  </a:cubicBezTo>
                  <a:cubicBezTo>
                    <a:pt x="25816" y="169403"/>
                    <a:pt x="24674" y="171148"/>
                    <a:pt x="23091" y="172326"/>
                  </a:cubicBezTo>
                  <a:cubicBezTo>
                    <a:pt x="21516" y="173513"/>
                    <a:pt x="19444" y="174265"/>
                    <a:pt x="16874" y="174599"/>
                  </a:cubicBezTo>
                  <a:cubicBezTo>
                    <a:pt x="14313" y="174924"/>
                    <a:pt x="11177" y="175087"/>
                    <a:pt x="7498" y="175087"/>
                  </a:cubicBezTo>
                  <a:lnTo>
                    <a:pt x="3361" y="175087"/>
                  </a:lnTo>
                  <a:cubicBezTo>
                    <a:pt x="1125" y="175087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9"/>
                    <a:pt x="923" y="195995"/>
                    <a:pt x="2771" y="196383"/>
                  </a:cubicBezTo>
                  <a:cubicBezTo>
                    <a:pt x="4478" y="196647"/>
                    <a:pt x="6714" y="196809"/>
                    <a:pt x="9477" y="196879"/>
                  </a:cubicBezTo>
                  <a:cubicBezTo>
                    <a:pt x="12240" y="196941"/>
                    <a:pt x="14141" y="196972"/>
                    <a:pt x="15198" y="196972"/>
                  </a:cubicBezTo>
                  <a:cubicBezTo>
                    <a:pt x="23487" y="196972"/>
                    <a:pt x="30263" y="195824"/>
                    <a:pt x="35525" y="193529"/>
                  </a:cubicBezTo>
                  <a:cubicBezTo>
                    <a:pt x="40788" y="191225"/>
                    <a:pt x="44933" y="187239"/>
                    <a:pt x="47959" y="181594"/>
                  </a:cubicBezTo>
                  <a:cubicBezTo>
                    <a:pt x="49403" y="178840"/>
                    <a:pt x="50428" y="175545"/>
                    <a:pt x="51018" y="171737"/>
                  </a:cubicBezTo>
                  <a:cubicBezTo>
                    <a:pt x="51607" y="167921"/>
                    <a:pt x="51902" y="163788"/>
                    <a:pt x="51902" y="159314"/>
                  </a:cubicBezTo>
                  <a:lnTo>
                    <a:pt x="51902" y="150046"/>
                  </a:lnTo>
                  <a:lnTo>
                    <a:pt x="73806" y="150046"/>
                  </a:lnTo>
                  <a:cubicBezTo>
                    <a:pt x="78152" y="150046"/>
                    <a:pt x="82421" y="149589"/>
                    <a:pt x="86636" y="148673"/>
                  </a:cubicBezTo>
                  <a:cubicBezTo>
                    <a:pt x="90843" y="147750"/>
                    <a:pt x="94266" y="145974"/>
                    <a:pt x="96897" y="143345"/>
                  </a:cubicBezTo>
                  <a:cubicBezTo>
                    <a:pt x="100056" y="147161"/>
                    <a:pt x="104760" y="149983"/>
                    <a:pt x="111008" y="151822"/>
                  </a:cubicBezTo>
                  <a:cubicBezTo>
                    <a:pt x="117256" y="153660"/>
                    <a:pt x="123737" y="154582"/>
                    <a:pt x="130443" y="154582"/>
                  </a:cubicBezTo>
                  <a:cubicBezTo>
                    <a:pt x="137149" y="154582"/>
                    <a:pt x="143172" y="153660"/>
                    <a:pt x="148496" y="151822"/>
                  </a:cubicBezTo>
                  <a:cubicBezTo>
                    <a:pt x="153829" y="149983"/>
                    <a:pt x="158198" y="147161"/>
                    <a:pt x="161622" y="143345"/>
                  </a:cubicBezTo>
                  <a:cubicBezTo>
                    <a:pt x="165045" y="145711"/>
                    <a:pt x="168925" y="147417"/>
                    <a:pt x="173264" y="148471"/>
                  </a:cubicBezTo>
                  <a:cubicBezTo>
                    <a:pt x="177611" y="149526"/>
                    <a:pt x="182019" y="150046"/>
                    <a:pt x="186490" y="150046"/>
                  </a:cubicBezTo>
                  <a:lnTo>
                    <a:pt x="197737" y="150046"/>
                  </a:lnTo>
                  <a:cubicBezTo>
                    <a:pt x="200368" y="150046"/>
                    <a:pt x="203294" y="150015"/>
                    <a:pt x="206523" y="149945"/>
                  </a:cubicBezTo>
                  <a:cubicBezTo>
                    <a:pt x="209736" y="149883"/>
                    <a:pt x="212856" y="149751"/>
                    <a:pt x="215892" y="149557"/>
                  </a:cubicBezTo>
                  <a:cubicBezTo>
                    <a:pt x="218918" y="149356"/>
                    <a:pt x="221713" y="149131"/>
                    <a:pt x="224282" y="148867"/>
                  </a:cubicBezTo>
                  <a:cubicBezTo>
                    <a:pt x="226843" y="148603"/>
                    <a:pt x="228846" y="148270"/>
                    <a:pt x="230297" y="147882"/>
                  </a:cubicBezTo>
                  <a:cubicBezTo>
                    <a:pt x="231873" y="147223"/>
                    <a:pt x="232959" y="146432"/>
                    <a:pt x="233549" y="145509"/>
                  </a:cubicBezTo>
                  <a:cubicBezTo>
                    <a:pt x="234147" y="144594"/>
                    <a:pt x="234574" y="143477"/>
                    <a:pt x="234838" y="142166"/>
                  </a:cubicBezTo>
                  <a:cubicBezTo>
                    <a:pt x="235234" y="138614"/>
                    <a:pt x="235490" y="134706"/>
                    <a:pt x="235622" y="130425"/>
                  </a:cubicBezTo>
                  <a:cubicBezTo>
                    <a:pt x="235753" y="126160"/>
                    <a:pt x="235823" y="122244"/>
                    <a:pt x="235823" y="118700"/>
                  </a:cubicBezTo>
                  <a:lnTo>
                    <a:pt x="235823" y="4142"/>
                  </a:lnTo>
                  <a:cubicBezTo>
                    <a:pt x="235823" y="2955"/>
                    <a:pt x="235459" y="1970"/>
                    <a:pt x="234737" y="1187"/>
                  </a:cubicBezTo>
                  <a:cubicBezTo>
                    <a:pt x="234015" y="396"/>
                    <a:pt x="233122" y="0"/>
                    <a:pt x="232074" y="0"/>
                  </a:cubicBezTo>
                  <a:moveTo>
                    <a:pt x="149389" y="109114"/>
                  </a:moveTo>
                  <a:cubicBezTo>
                    <a:pt x="149389" y="116846"/>
                    <a:pt x="147876" y="122446"/>
                    <a:pt x="144848" y="125920"/>
                  </a:cubicBezTo>
                  <a:cubicBezTo>
                    <a:pt x="141821" y="129386"/>
                    <a:pt x="137016" y="131116"/>
                    <a:pt x="130442" y="131116"/>
                  </a:cubicBezTo>
                  <a:cubicBezTo>
                    <a:pt x="125436" y="131116"/>
                    <a:pt x="121369" y="130108"/>
                    <a:pt x="118210" y="128076"/>
                  </a:cubicBezTo>
                  <a:cubicBezTo>
                    <a:pt x="115051" y="126044"/>
                    <a:pt x="112948" y="122679"/>
                    <a:pt x="111892" y="117964"/>
                  </a:cubicBezTo>
                  <a:cubicBezTo>
                    <a:pt x="111496" y="115211"/>
                    <a:pt x="111302" y="112264"/>
                    <a:pt x="111302" y="109115"/>
                  </a:cubicBezTo>
                  <a:lnTo>
                    <a:pt x="111302" y="100678"/>
                  </a:lnTo>
                  <a:cubicBezTo>
                    <a:pt x="111302" y="92682"/>
                    <a:pt x="112816" y="86889"/>
                    <a:pt x="115843" y="83291"/>
                  </a:cubicBezTo>
                  <a:cubicBezTo>
                    <a:pt x="118870" y="79685"/>
                    <a:pt x="123736" y="77885"/>
                    <a:pt x="130443" y="77885"/>
                  </a:cubicBezTo>
                  <a:cubicBezTo>
                    <a:pt x="137149" y="77885"/>
                    <a:pt x="141985" y="79684"/>
                    <a:pt x="144942" y="83291"/>
                  </a:cubicBezTo>
                  <a:cubicBezTo>
                    <a:pt x="147907" y="86889"/>
                    <a:pt x="149390" y="92682"/>
                    <a:pt x="149390" y="100678"/>
                  </a:cubicBezTo>
                  <a:lnTo>
                    <a:pt x="149390" y="10911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A1634DD0-ACFE-B15B-A796-E9B7FE84D9A8}"/>
                </a:ext>
              </a:extLst>
            </p:cNvPr>
            <p:cNvSpPr/>
            <p:nvPr/>
          </p:nvSpPr>
          <p:spPr>
            <a:xfrm>
              <a:off x="10713754" y="708582"/>
              <a:ext cx="25659" cy="150045"/>
            </a:xfrm>
            <a:custGeom>
              <a:avLst/>
              <a:gdLst>
                <a:gd name="connsiteX0" fmla="*/ 3951 w 25659"/>
                <a:gd name="connsiteY0" fmla="*/ 150045 h 150045"/>
                <a:gd name="connsiteX1" fmla="*/ 21709 w 25659"/>
                <a:gd name="connsiteY1" fmla="*/ 150045 h 150045"/>
                <a:gd name="connsiteX2" fmla="*/ 24573 w 25659"/>
                <a:gd name="connsiteY2" fmla="*/ 148758 h 150045"/>
                <a:gd name="connsiteX3" fmla="*/ 25660 w 25659"/>
                <a:gd name="connsiteY3" fmla="*/ 145904 h 150045"/>
                <a:gd name="connsiteX4" fmla="*/ 25660 w 25659"/>
                <a:gd name="connsiteY4" fmla="*/ 3940 h 150045"/>
                <a:gd name="connsiteX5" fmla="*/ 24573 w 25659"/>
                <a:gd name="connsiteY5" fmla="*/ 1179 h 150045"/>
                <a:gd name="connsiteX6" fmla="*/ 21709 w 25659"/>
                <a:gd name="connsiteY6" fmla="*/ 0 h 150045"/>
                <a:gd name="connsiteX7" fmla="*/ 3951 w 25659"/>
                <a:gd name="connsiteY7" fmla="*/ 0 h 150045"/>
                <a:gd name="connsiteX8" fmla="*/ 1087 w 25659"/>
                <a:gd name="connsiteY8" fmla="*/ 1179 h 150045"/>
                <a:gd name="connsiteX9" fmla="*/ 0 w 25659"/>
                <a:gd name="connsiteY9" fmla="*/ 3940 h 150045"/>
                <a:gd name="connsiteX10" fmla="*/ 0 w 25659"/>
                <a:gd name="connsiteY10" fmla="*/ 145904 h 150045"/>
                <a:gd name="connsiteX11" fmla="*/ 1087 w 25659"/>
                <a:gd name="connsiteY11" fmla="*/ 148758 h 150045"/>
                <a:gd name="connsiteX12" fmla="*/ 3951 w 25659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9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19"/>
                    <a:pt x="24573" y="148758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95" y="1962"/>
                    <a:pt x="24573" y="1179"/>
                  </a:cubicBezTo>
                  <a:cubicBezTo>
                    <a:pt x="23844" y="388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88"/>
                    <a:pt x="1087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58"/>
                  </a:cubicBezTo>
                  <a:cubicBezTo>
                    <a:pt x="1808" y="149619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CBC41B5-21FB-B862-3394-515BBF0A8870}"/>
                </a:ext>
              </a:extLst>
            </p:cNvPr>
            <p:cNvSpPr/>
            <p:nvPr/>
          </p:nvSpPr>
          <p:spPr>
            <a:xfrm>
              <a:off x="9080986" y="999604"/>
              <a:ext cx="419379" cy="113355"/>
            </a:xfrm>
            <a:custGeom>
              <a:avLst/>
              <a:gdLst>
                <a:gd name="connsiteX0" fmla="*/ 140307 w 419379"/>
                <a:gd name="connsiteY0" fmla="*/ 36084 h 113355"/>
                <a:gd name="connsiteX1" fmla="*/ 140307 w 419379"/>
                <a:gd name="connsiteY1" fmla="*/ 70781 h 113355"/>
                <a:gd name="connsiteX2" fmla="*/ 142084 w 419379"/>
                <a:gd name="connsiteY2" fmla="*/ 83305 h 113355"/>
                <a:gd name="connsiteX3" fmla="*/ 147316 w 419379"/>
                <a:gd name="connsiteY3" fmla="*/ 90897 h 113355"/>
                <a:gd name="connsiteX4" fmla="*/ 155901 w 419379"/>
                <a:gd name="connsiteY4" fmla="*/ 94643 h 113355"/>
                <a:gd name="connsiteX5" fmla="*/ 167939 w 419379"/>
                <a:gd name="connsiteY5" fmla="*/ 95628 h 113355"/>
                <a:gd name="connsiteX6" fmla="*/ 382279 w 419379"/>
                <a:gd name="connsiteY6" fmla="*/ 95628 h 113355"/>
                <a:gd name="connsiteX7" fmla="*/ 390956 w 419379"/>
                <a:gd name="connsiteY7" fmla="*/ 95527 h 113355"/>
                <a:gd name="connsiteX8" fmla="*/ 400131 w 419379"/>
                <a:gd name="connsiteY8" fmla="*/ 95132 h 113355"/>
                <a:gd name="connsiteX9" fmla="*/ 408226 w 419379"/>
                <a:gd name="connsiteY9" fmla="*/ 94442 h 113355"/>
                <a:gd name="connsiteX10" fmla="*/ 414047 w 419379"/>
                <a:gd name="connsiteY10" fmla="*/ 93457 h 113355"/>
                <a:gd name="connsiteX11" fmla="*/ 417300 w 419379"/>
                <a:gd name="connsiteY11" fmla="*/ 91099 h 113355"/>
                <a:gd name="connsiteX12" fmla="*/ 418588 w 419379"/>
                <a:gd name="connsiteY12" fmla="*/ 87741 h 113355"/>
                <a:gd name="connsiteX13" fmla="*/ 419279 w 419379"/>
                <a:gd name="connsiteY13" fmla="*/ 73844 h 113355"/>
                <a:gd name="connsiteX14" fmla="*/ 419380 w 419379"/>
                <a:gd name="connsiteY14" fmla="*/ 52642 h 113355"/>
                <a:gd name="connsiteX15" fmla="*/ 419380 w 419379"/>
                <a:gd name="connsiteY15" fmla="*/ 34308 h 113355"/>
                <a:gd name="connsiteX16" fmla="*/ 419279 w 419379"/>
                <a:gd name="connsiteY16" fmla="*/ 25142 h 113355"/>
                <a:gd name="connsiteX17" fmla="*/ 418984 w 419379"/>
                <a:gd name="connsiteY17" fmla="*/ 13997 h 113355"/>
                <a:gd name="connsiteX18" fmla="*/ 417797 w 419379"/>
                <a:gd name="connsiteY18" fmla="*/ 11337 h 113355"/>
                <a:gd name="connsiteX19" fmla="*/ 414638 w 419379"/>
                <a:gd name="connsiteY19" fmla="*/ 10252 h 113355"/>
                <a:gd name="connsiteX20" fmla="*/ 398067 w 419379"/>
                <a:gd name="connsiteY20" fmla="*/ 10252 h 113355"/>
                <a:gd name="connsiteX21" fmla="*/ 395202 w 419379"/>
                <a:gd name="connsiteY21" fmla="*/ 11337 h 113355"/>
                <a:gd name="connsiteX22" fmla="*/ 394116 w 419379"/>
                <a:gd name="connsiteY22" fmla="*/ 13997 h 113355"/>
                <a:gd name="connsiteX23" fmla="*/ 394512 w 419379"/>
                <a:gd name="connsiteY23" fmla="*/ 40419 h 113355"/>
                <a:gd name="connsiteX24" fmla="*/ 394512 w 419379"/>
                <a:gd name="connsiteY24" fmla="*/ 63886 h 113355"/>
                <a:gd name="connsiteX25" fmla="*/ 392936 w 419379"/>
                <a:gd name="connsiteY25" fmla="*/ 69501 h 113355"/>
                <a:gd name="connsiteX26" fmla="*/ 386618 w 419379"/>
                <a:gd name="connsiteY26" fmla="*/ 70393 h 113355"/>
                <a:gd name="connsiteX27" fmla="*/ 373594 w 419379"/>
                <a:gd name="connsiteY27" fmla="*/ 70393 h 113355"/>
                <a:gd name="connsiteX28" fmla="*/ 371032 w 419379"/>
                <a:gd name="connsiteY28" fmla="*/ 69803 h 113355"/>
                <a:gd name="connsiteX29" fmla="*/ 369061 w 419379"/>
                <a:gd name="connsiteY29" fmla="*/ 67632 h 113355"/>
                <a:gd name="connsiteX30" fmla="*/ 367679 w 419379"/>
                <a:gd name="connsiteY30" fmla="*/ 64871 h 113355"/>
                <a:gd name="connsiteX31" fmla="*/ 365902 w 419379"/>
                <a:gd name="connsiteY31" fmla="*/ 60629 h 113355"/>
                <a:gd name="connsiteX32" fmla="*/ 363923 w 419379"/>
                <a:gd name="connsiteY32" fmla="*/ 56101 h 113355"/>
                <a:gd name="connsiteX33" fmla="*/ 362355 w 419379"/>
                <a:gd name="connsiteY33" fmla="*/ 52254 h 113355"/>
                <a:gd name="connsiteX34" fmla="*/ 359786 w 419379"/>
                <a:gd name="connsiteY34" fmla="*/ 46732 h 113355"/>
                <a:gd name="connsiteX35" fmla="*/ 346956 w 419379"/>
                <a:gd name="connsiteY35" fmla="*/ 24351 h 113355"/>
                <a:gd name="connsiteX36" fmla="*/ 331960 w 419379"/>
                <a:gd name="connsiteY36" fmla="*/ 9957 h 113355"/>
                <a:gd name="connsiteX37" fmla="*/ 314589 w 419379"/>
                <a:gd name="connsiteY37" fmla="*/ 2264 h 113355"/>
                <a:gd name="connsiteX38" fmla="*/ 294464 w 419379"/>
                <a:gd name="connsiteY38" fmla="*/ 0 h 113355"/>
                <a:gd name="connsiteX39" fmla="*/ 284699 w 419379"/>
                <a:gd name="connsiteY39" fmla="*/ 395 h 113355"/>
                <a:gd name="connsiteX40" fmla="*/ 275129 w 419379"/>
                <a:gd name="connsiteY40" fmla="*/ 1776 h 113355"/>
                <a:gd name="connsiteX41" fmla="*/ 271178 w 419379"/>
                <a:gd name="connsiteY41" fmla="*/ 5522 h 113355"/>
                <a:gd name="connsiteX42" fmla="*/ 271178 w 419379"/>
                <a:gd name="connsiteY42" fmla="*/ 20109 h 113355"/>
                <a:gd name="connsiteX43" fmla="*/ 275323 w 419379"/>
                <a:gd name="connsiteY43" fmla="*/ 23265 h 113355"/>
                <a:gd name="connsiteX44" fmla="*/ 281051 w 419379"/>
                <a:gd name="connsiteY44" fmla="*/ 22971 h 113355"/>
                <a:gd name="connsiteX45" fmla="*/ 285980 w 419379"/>
                <a:gd name="connsiteY45" fmla="*/ 22870 h 113355"/>
                <a:gd name="connsiteX46" fmla="*/ 315576 w 419379"/>
                <a:gd name="connsiteY46" fmla="*/ 30074 h 113355"/>
                <a:gd name="connsiteX47" fmla="*/ 332155 w 419379"/>
                <a:gd name="connsiteY47" fmla="*/ 49881 h 113355"/>
                <a:gd name="connsiteX48" fmla="*/ 336105 w 419379"/>
                <a:gd name="connsiteY48" fmla="*/ 58171 h 113355"/>
                <a:gd name="connsiteX49" fmla="*/ 341430 w 419379"/>
                <a:gd name="connsiteY49" fmla="*/ 70393 h 113355"/>
                <a:gd name="connsiteX50" fmla="*/ 174444 w 419379"/>
                <a:gd name="connsiteY50" fmla="*/ 70393 h 113355"/>
                <a:gd name="connsiteX51" fmla="*/ 167343 w 419379"/>
                <a:gd name="connsiteY51" fmla="*/ 69106 h 113355"/>
                <a:gd name="connsiteX52" fmla="*/ 165371 w 419379"/>
                <a:gd name="connsiteY52" fmla="*/ 63491 h 113355"/>
                <a:gd name="connsiteX53" fmla="*/ 165371 w 419379"/>
                <a:gd name="connsiteY53" fmla="*/ 18736 h 113355"/>
                <a:gd name="connsiteX54" fmla="*/ 164478 w 419379"/>
                <a:gd name="connsiteY54" fmla="*/ 15975 h 113355"/>
                <a:gd name="connsiteX55" fmla="*/ 162018 w 419379"/>
                <a:gd name="connsiteY55" fmla="*/ 14789 h 113355"/>
                <a:gd name="connsiteX56" fmla="*/ 149188 w 419379"/>
                <a:gd name="connsiteY56" fmla="*/ 13021 h 113355"/>
                <a:gd name="connsiteX57" fmla="*/ 133603 w 419379"/>
                <a:gd name="connsiteY57" fmla="*/ 12222 h 113355"/>
                <a:gd name="connsiteX58" fmla="*/ 96005 w 419379"/>
                <a:gd name="connsiteY58" fmla="*/ 22870 h 113355"/>
                <a:gd name="connsiteX59" fmla="*/ 82880 w 419379"/>
                <a:gd name="connsiteY59" fmla="*/ 55999 h 113355"/>
                <a:gd name="connsiteX60" fmla="*/ 82880 w 419379"/>
                <a:gd name="connsiteY60" fmla="*/ 57558 h 113355"/>
                <a:gd name="connsiteX61" fmla="*/ 82290 w 419379"/>
                <a:gd name="connsiteY61" fmla="*/ 87531 h 113355"/>
                <a:gd name="connsiteX62" fmla="*/ 73706 w 419379"/>
                <a:gd name="connsiteY62" fmla="*/ 88415 h 113355"/>
                <a:gd name="connsiteX63" fmla="*/ 63941 w 419379"/>
                <a:gd name="connsiteY63" fmla="*/ 88710 h 113355"/>
                <a:gd name="connsiteX64" fmla="*/ 42821 w 419379"/>
                <a:gd name="connsiteY64" fmla="*/ 85065 h 113355"/>
                <a:gd name="connsiteX65" fmla="*/ 30783 w 419379"/>
                <a:gd name="connsiteY65" fmla="*/ 75007 h 113355"/>
                <a:gd name="connsiteX66" fmla="*/ 25358 w 419379"/>
                <a:gd name="connsiteY66" fmla="*/ 59822 h 113355"/>
                <a:gd name="connsiteX67" fmla="*/ 24077 w 419379"/>
                <a:gd name="connsiteY67" fmla="*/ 40799 h 113355"/>
                <a:gd name="connsiteX68" fmla="*/ 24372 w 419379"/>
                <a:gd name="connsiteY68" fmla="*/ 33594 h 113355"/>
                <a:gd name="connsiteX69" fmla="*/ 25063 w 419379"/>
                <a:gd name="connsiteY69" fmla="*/ 24831 h 113355"/>
                <a:gd name="connsiteX70" fmla="*/ 21709 w 419379"/>
                <a:gd name="connsiteY70" fmla="*/ 21085 h 113355"/>
                <a:gd name="connsiteX71" fmla="*/ 6512 w 419379"/>
                <a:gd name="connsiteY71" fmla="*/ 21085 h 113355"/>
                <a:gd name="connsiteX72" fmla="*/ 2561 w 419379"/>
                <a:gd name="connsiteY72" fmla="*/ 25025 h 113355"/>
                <a:gd name="connsiteX73" fmla="*/ 1483 w 419379"/>
                <a:gd name="connsiteY73" fmla="*/ 31826 h 113355"/>
                <a:gd name="connsiteX74" fmla="*/ 691 w 419379"/>
                <a:gd name="connsiteY74" fmla="*/ 39023 h 113355"/>
                <a:gd name="connsiteX75" fmla="*/ 194 w 419379"/>
                <a:gd name="connsiteY75" fmla="*/ 45724 h 113355"/>
                <a:gd name="connsiteX76" fmla="*/ 0 w 419379"/>
                <a:gd name="connsiteY76" fmla="*/ 51052 h 113355"/>
                <a:gd name="connsiteX77" fmla="*/ 3555 w 419379"/>
                <a:gd name="connsiteY77" fmla="*/ 78063 h 113355"/>
                <a:gd name="connsiteX78" fmla="*/ 14701 w 419379"/>
                <a:gd name="connsiteY78" fmla="*/ 97481 h 113355"/>
                <a:gd name="connsiteX79" fmla="*/ 34338 w 419379"/>
                <a:gd name="connsiteY79" fmla="*/ 109316 h 113355"/>
                <a:gd name="connsiteX80" fmla="*/ 63352 w 419379"/>
                <a:gd name="connsiteY80" fmla="*/ 113356 h 113355"/>
                <a:gd name="connsiteX81" fmla="*/ 84363 w 419379"/>
                <a:gd name="connsiteY81" fmla="*/ 112573 h 113355"/>
                <a:gd name="connsiteX82" fmla="*/ 102812 w 419379"/>
                <a:gd name="connsiteY82" fmla="*/ 110401 h 113355"/>
                <a:gd name="connsiteX83" fmla="*/ 107159 w 419379"/>
                <a:gd name="connsiteY83" fmla="*/ 106066 h 113355"/>
                <a:gd name="connsiteX84" fmla="*/ 107943 w 419379"/>
                <a:gd name="connsiteY84" fmla="*/ 58365 h 113355"/>
                <a:gd name="connsiteX85" fmla="*/ 113671 w 419379"/>
                <a:gd name="connsiteY85" fmla="*/ 40319 h 113355"/>
                <a:gd name="connsiteX86" fmla="*/ 130638 w 419379"/>
                <a:gd name="connsiteY86" fmla="*/ 35294 h 113355"/>
                <a:gd name="connsiteX87" fmla="*/ 135373 w 419379"/>
                <a:gd name="connsiteY87" fmla="*/ 35495 h 113355"/>
                <a:gd name="connsiteX88" fmla="*/ 140310 w 419379"/>
                <a:gd name="connsiteY88" fmla="*/ 36085 h 1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19379" h="113355">
                  <a:moveTo>
                    <a:pt x="140307" y="36084"/>
                  </a:moveTo>
                  <a:lnTo>
                    <a:pt x="140307" y="70781"/>
                  </a:lnTo>
                  <a:cubicBezTo>
                    <a:pt x="140307" y="75914"/>
                    <a:pt x="140897" y="80078"/>
                    <a:pt x="142084" y="83305"/>
                  </a:cubicBezTo>
                  <a:cubicBezTo>
                    <a:pt x="143264" y="86531"/>
                    <a:pt x="145011" y="89051"/>
                    <a:pt x="147316" y="90897"/>
                  </a:cubicBezTo>
                  <a:cubicBezTo>
                    <a:pt x="149614" y="92736"/>
                    <a:pt x="152478" y="93984"/>
                    <a:pt x="155901" y="94643"/>
                  </a:cubicBezTo>
                  <a:cubicBezTo>
                    <a:pt x="159323" y="95302"/>
                    <a:pt x="163328" y="95628"/>
                    <a:pt x="167939" y="95628"/>
                  </a:cubicBezTo>
                  <a:lnTo>
                    <a:pt x="382279" y="95628"/>
                  </a:lnTo>
                  <a:cubicBezTo>
                    <a:pt x="384903" y="95628"/>
                    <a:pt x="387805" y="95597"/>
                    <a:pt x="390956" y="95527"/>
                  </a:cubicBezTo>
                  <a:cubicBezTo>
                    <a:pt x="394115" y="95465"/>
                    <a:pt x="397181" y="95334"/>
                    <a:pt x="400131" y="95132"/>
                  </a:cubicBezTo>
                  <a:cubicBezTo>
                    <a:pt x="403096" y="94938"/>
                    <a:pt x="405797" y="94705"/>
                    <a:pt x="408226" y="94442"/>
                  </a:cubicBezTo>
                  <a:cubicBezTo>
                    <a:pt x="410664" y="94186"/>
                    <a:pt x="412596" y="93860"/>
                    <a:pt x="414047" y="93457"/>
                  </a:cubicBezTo>
                  <a:cubicBezTo>
                    <a:pt x="415631" y="92798"/>
                    <a:pt x="416710" y="92014"/>
                    <a:pt x="417300" y="91099"/>
                  </a:cubicBezTo>
                  <a:cubicBezTo>
                    <a:pt x="417897" y="90176"/>
                    <a:pt x="418325" y="89052"/>
                    <a:pt x="418588" y="87741"/>
                  </a:cubicBezTo>
                  <a:cubicBezTo>
                    <a:pt x="418984" y="84189"/>
                    <a:pt x="419209" y="79560"/>
                    <a:pt x="419279" y="73844"/>
                  </a:cubicBezTo>
                  <a:cubicBezTo>
                    <a:pt x="419341" y="68129"/>
                    <a:pt x="419380" y="61056"/>
                    <a:pt x="419380" y="52642"/>
                  </a:cubicBezTo>
                  <a:lnTo>
                    <a:pt x="419380" y="34308"/>
                  </a:lnTo>
                  <a:cubicBezTo>
                    <a:pt x="419380" y="31423"/>
                    <a:pt x="419341" y="28361"/>
                    <a:pt x="419279" y="25142"/>
                  </a:cubicBezTo>
                  <a:cubicBezTo>
                    <a:pt x="419209" y="21916"/>
                    <a:pt x="419108" y="18208"/>
                    <a:pt x="418984" y="13997"/>
                  </a:cubicBezTo>
                  <a:cubicBezTo>
                    <a:pt x="418852" y="12951"/>
                    <a:pt x="418449" y="12066"/>
                    <a:pt x="417797" y="11337"/>
                  </a:cubicBezTo>
                  <a:cubicBezTo>
                    <a:pt x="417137" y="10616"/>
                    <a:pt x="416081" y="10252"/>
                    <a:pt x="414638" y="10252"/>
                  </a:cubicBezTo>
                  <a:lnTo>
                    <a:pt x="398067" y="10252"/>
                  </a:lnTo>
                  <a:cubicBezTo>
                    <a:pt x="396879" y="10252"/>
                    <a:pt x="395924" y="10616"/>
                    <a:pt x="395202" y="11337"/>
                  </a:cubicBezTo>
                  <a:cubicBezTo>
                    <a:pt x="394481" y="12066"/>
                    <a:pt x="394116" y="12950"/>
                    <a:pt x="394116" y="13997"/>
                  </a:cubicBezTo>
                  <a:cubicBezTo>
                    <a:pt x="394380" y="23467"/>
                    <a:pt x="394512" y="32268"/>
                    <a:pt x="394512" y="40419"/>
                  </a:cubicBezTo>
                  <a:lnTo>
                    <a:pt x="394512" y="63886"/>
                  </a:lnTo>
                  <a:cubicBezTo>
                    <a:pt x="394512" y="67034"/>
                    <a:pt x="393984" y="68911"/>
                    <a:pt x="392936" y="69501"/>
                  </a:cubicBezTo>
                  <a:cubicBezTo>
                    <a:pt x="391880" y="70090"/>
                    <a:pt x="389777" y="70393"/>
                    <a:pt x="386618" y="70393"/>
                  </a:cubicBezTo>
                  <a:lnTo>
                    <a:pt x="373594" y="70393"/>
                  </a:lnTo>
                  <a:cubicBezTo>
                    <a:pt x="372538" y="70393"/>
                    <a:pt x="371692" y="70191"/>
                    <a:pt x="371032" y="69803"/>
                  </a:cubicBezTo>
                  <a:cubicBezTo>
                    <a:pt x="370373" y="69400"/>
                    <a:pt x="369713" y="68686"/>
                    <a:pt x="369061" y="67632"/>
                  </a:cubicBezTo>
                  <a:cubicBezTo>
                    <a:pt x="368665" y="67105"/>
                    <a:pt x="368200" y="66190"/>
                    <a:pt x="367679" y="64871"/>
                  </a:cubicBezTo>
                  <a:cubicBezTo>
                    <a:pt x="367151" y="63553"/>
                    <a:pt x="366554" y="62142"/>
                    <a:pt x="365902" y="60629"/>
                  </a:cubicBezTo>
                  <a:cubicBezTo>
                    <a:pt x="365242" y="59117"/>
                    <a:pt x="364582" y="57612"/>
                    <a:pt x="363923" y="56101"/>
                  </a:cubicBezTo>
                  <a:cubicBezTo>
                    <a:pt x="363263" y="54588"/>
                    <a:pt x="362743" y="53301"/>
                    <a:pt x="362355" y="52254"/>
                  </a:cubicBezTo>
                  <a:lnTo>
                    <a:pt x="359786" y="46732"/>
                  </a:lnTo>
                  <a:cubicBezTo>
                    <a:pt x="355835" y="37791"/>
                    <a:pt x="351558" y="30330"/>
                    <a:pt x="346956" y="24351"/>
                  </a:cubicBezTo>
                  <a:cubicBezTo>
                    <a:pt x="342345" y="18372"/>
                    <a:pt x="337355" y="13571"/>
                    <a:pt x="331960" y="9957"/>
                  </a:cubicBezTo>
                  <a:cubicBezTo>
                    <a:pt x="326558" y="6344"/>
                    <a:pt x="320776" y="3784"/>
                    <a:pt x="314589" y="2264"/>
                  </a:cubicBezTo>
                  <a:cubicBezTo>
                    <a:pt x="308403" y="760"/>
                    <a:pt x="301698" y="0"/>
                    <a:pt x="294464" y="0"/>
                  </a:cubicBezTo>
                  <a:cubicBezTo>
                    <a:pt x="291041" y="0"/>
                    <a:pt x="287788" y="132"/>
                    <a:pt x="284699" y="395"/>
                  </a:cubicBezTo>
                  <a:cubicBezTo>
                    <a:pt x="281602" y="667"/>
                    <a:pt x="278412" y="1117"/>
                    <a:pt x="275129" y="1776"/>
                  </a:cubicBezTo>
                  <a:cubicBezTo>
                    <a:pt x="272490" y="2303"/>
                    <a:pt x="271178" y="3544"/>
                    <a:pt x="271178" y="5522"/>
                  </a:cubicBezTo>
                  <a:lnTo>
                    <a:pt x="271178" y="20109"/>
                  </a:lnTo>
                  <a:cubicBezTo>
                    <a:pt x="271178" y="22482"/>
                    <a:pt x="272560" y="23529"/>
                    <a:pt x="275323" y="23265"/>
                  </a:cubicBezTo>
                  <a:cubicBezTo>
                    <a:pt x="276767" y="23142"/>
                    <a:pt x="278676" y="23040"/>
                    <a:pt x="281051" y="22971"/>
                  </a:cubicBezTo>
                  <a:cubicBezTo>
                    <a:pt x="283411" y="22909"/>
                    <a:pt x="285056" y="22870"/>
                    <a:pt x="285980" y="22870"/>
                  </a:cubicBezTo>
                  <a:cubicBezTo>
                    <a:pt x="298476" y="22870"/>
                    <a:pt x="308342" y="25274"/>
                    <a:pt x="315576" y="30074"/>
                  </a:cubicBezTo>
                  <a:cubicBezTo>
                    <a:pt x="322817" y="34867"/>
                    <a:pt x="328336" y="41474"/>
                    <a:pt x="332155" y="49881"/>
                  </a:cubicBezTo>
                  <a:lnTo>
                    <a:pt x="336105" y="58171"/>
                  </a:lnTo>
                  <a:lnTo>
                    <a:pt x="341430" y="70393"/>
                  </a:lnTo>
                  <a:lnTo>
                    <a:pt x="174444" y="70393"/>
                  </a:lnTo>
                  <a:cubicBezTo>
                    <a:pt x="171029" y="70393"/>
                    <a:pt x="168654" y="69966"/>
                    <a:pt x="167343" y="69106"/>
                  </a:cubicBezTo>
                  <a:cubicBezTo>
                    <a:pt x="166031" y="68252"/>
                    <a:pt x="165371" y="66383"/>
                    <a:pt x="165371" y="63491"/>
                  </a:cubicBezTo>
                  <a:lnTo>
                    <a:pt x="165371" y="18736"/>
                  </a:lnTo>
                  <a:cubicBezTo>
                    <a:pt x="165371" y="17418"/>
                    <a:pt x="165076" y="16495"/>
                    <a:pt x="164478" y="15975"/>
                  </a:cubicBezTo>
                  <a:cubicBezTo>
                    <a:pt x="163889" y="15448"/>
                    <a:pt x="163066" y="15053"/>
                    <a:pt x="162018" y="14789"/>
                  </a:cubicBezTo>
                  <a:cubicBezTo>
                    <a:pt x="158595" y="14137"/>
                    <a:pt x="154319" y="13540"/>
                    <a:pt x="149188" y="13021"/>
                  </a:cubicBezTo>
                  <a:cubicBezTo>
                    <a:pt x="144058" y="12493"/>
                    <a:pt x="138857" y="12222"/>
                    <a:pt x="133603" y="12222"/>
                  </a:cubicBezTo>
                  <a:cubicBezTo>
                    <a:pt x="117288" y="12222"/>
                    <a:pt x="104752" y="15774"/>
                    <a:pt x="96005" y="22870"/>
                  </a:cubicBezTo>
                  <a:cubicBezTo>
                    <a:pt x="87257" y="29965"/>
                    <a:pt x="82880" y="41016"/>
                    <a:pt x="82880" y="55999"/>
                  </a:cubicBezTo>
                  <a:lnTo>
                    <a:pt x="82880" y="57558"/>
                  </a:lnTo>
                  <a:cubicBezTo>
                    <a:pt x="82880" y="60195"/>
                    <a:pt x="82422" y="84243"/>
                    <a:pt x="82290" y="87531"/>
                  </a:cubicBezTo>
                  <a:cubicBezTo>
                    <a:pt x="79527" y="87919"/>
                    <a:pt x="76663" y="88222"/>
                    <a:pt x="73706" y="88415"/>
                  </a:cubicBezTo>
                  <a:cubicBezTo>
                    <a:pt x="70748" y="88609"/>
                    <a:pt x="67489" y="88710"/>
                    <a:pt x="63941" y="88710"/>
                  </a:cubicBezTo>
                  <a:cubicBezTo>
                    <a:pt x="55124" y="88710"/>
                    <a:pt x="48084" y="87493"/>
                    <a:pt x="42821" y="85065"/>
                  </a:cubicBezTo>
                  <a:cubicBezTo>
                    <a:pt x="37559" y="82630"/>
                    <a:pt x="33546" y="79280"/>
                    <a:pt x="30783" y="75007"/>
                  </a:cubicBezTo>
                  <a:cubicBezTo>
                    <a:pt x="28020" y="70734"/>
                    <a:pt x="26212" y="65678"/>
                    <a:pt x="25358" y="59822"/>
                  </a:cubicBezTo>
                  <a:cubicBezTo>
                    <a:pt x="24504" y="53975"/>
                    <a:pt x="24077" y="47631"/>
                    <a:pt x="24077" y="40799"/>
                  </a:cubicBezTo>
                  <a:cubicBezTo>
                    <a:pt x="24077" y="38953"/>
                    <a:pt x="24178" y="36557"/>
                    <a:pt x="24372" y="33594"/>
                  </a:cubicBezTo>
                  <a:cubicBezTo>
                    <a:pt x="24566" y="30640"/>
                    <a:pt x="24799" y="27724"/>
                    <a:pt x="25063" y="24831"/>
                  </a:cubicBezTo>
                  <a:cubicBezTo>
                    <a:pt x="25327" y="22334"/>
                    <a:pt x="24201" y="21085"/>
                    <a:pt x="21709" y="21085"/>
                  </a:cubicBezTo>
                  <a:lnTo>
                    <a:pt x="6512" y="21085"/>
                  </a:lnTo>
                  <a:cubicBezTo>
                    <a:pt x="4269" y="21085"/>
                    <a:pt x="2957" y="22396"/>
                    <a:pt x="2561" y="25025"/>
                  </a:cubicBezTo>
                  <a:cubicBezTo>
                    <a:pt x="2173" y="27134"/>
                    <a:pt x="1808" y="29399"/>
                    <a:pt x="1483" y="31826"/>
                  </a:cubicBezTo>
                  <a:cubicBezTo>
                    <a:pt x="1149" y="34253"/>
                    <a:pt x="893" y="36650"/>
                    <a:pt x="691" y="39023"/>
                  </a:cubicBezTo>
                  <a:cubicBezTo>
                    <a:pt x="497" y="41388"/>
                    <a:pt x="326" y="43630"/>
                    <a:pt x="194" y="45724"/>
                  </a:cubicBezTo>
                  <a:cubicBezTo>
                    <a:pt x="63" y="47833"/>
                    <a:pt x="0" y="49609"/>
                    <a:pt x="0" y="51052"/>
                  </a:cubicBezTo>
                  <a:cubicBezTo>
                    <a:pt x="0" y="61304"/>
                    <a:pt x="1180" y="70307"/>
                    <a:pt x="3555" y="78063"/>
                  </a:cubicBezTo>
                  <a:cubicBezTo>
                    <a:pt x="5922" y="85818"/>
                    <a:pt x="9632" y="92285"/>
                    <a:pt x="14701" y="97481"/>
                  </a:cubicBezTo>
                  <a:cubicBezTo>
                    <a:pt x="19762" y="102677"/>
                    <a:pt x="26313" y="106625"/>
                    <a:pt x="34338" y="109316"/>
                  </a:cubicBezTo>
                  <a:cubicBezTo>
                    <a:pt x="42356" y="112007"/>
                    <a:pt x="52027" y="113356"/>
                    <a:pt x="63352" y="113356"/>
                  </a:cubicBezTo>
                  <a:cubicBezTo>
                    <a:pt x="70586" y="113356"/>
                    <a:pt x="77587" y="113092"/>
                    <a:pt x="84363" y="112573"/>
                  </a:cubicBezTo>
                  <a:cubicBezTo>
                    <a:pt x="91139" y="112045"/>
                    <a:pt x="97286" y="111316"/>
                    <a:pt x="102812" y="110401"/>
                  </a:cubicBezTo>
                  <a:cubicBezTo>
                    <a:pt x="105708" y="109874"/>
                    <a:pt x="107159" y="108432"/>
                    <a:pt x="107159" y="106066"/>
                  </a:cubicBezTo>
                  <a:cubicBezTo>
                    <a:pt x="107423" y="101460"/>
                    <a:pt x="107943" y="58365"/>
                    <a:pt x="107943" y="58365"/>
                  </a:cubicBezTo>
                  <a:cubicBezTo>
                    <a:pt x="107943" y="49687"/>
                    <a:pt x="109852" y="43669"/>
                    <a:pt x="113671" y="40319"/>
                  </a:cubicBezTo>
                  <a:cubicBezTo>
                    <a:pt x="117482" y="36969"/>
                    <a:pt x="123141" y="35294"/>
                    <a:pt x="130638" y="35294"/>
                  </a:cubicBezTo>
                  <a:cubicBezTo>
                    <a:pt x="132486" y="35294"/>
                    <a:pt x="134054" y="35356"/>
                    <a:pt x="135373" y="35495"/>
                  </a:cubicBezTo>
                  <a:cubicBezTo>
                    <a:pt x="136693" y="35627"/>
                    <a:pt x="138338" y="35821"/>
                    <a:pt x="140310" y="3608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B3E102A-4C2F-5426-BC26-0A3BD203E73F}"/>
                </a:ext>
              </a:extLst>
            </p:cNvPr>
            <p:cNvSpPr/>
            <p:nvPr/>
          </p:nvSpPr>
          <p:spPr>
            <a:xfrm>
              <a:off x="9106832" y="1126565"/>
              <a:ext cx="22307" cy="22086"/>
            </a:xfrm>
            <a:custGeom>
              <a:avLst/>
              <a:gdLst>
                <a:gd name="connsiteX0" fmla="*/ 17767 w 22307"/>
                <a:gd name="connsiteY0" fmla="*/ 22087 h 22086"/>
                <a:gd name="connsiteX1" fmla="*/ 20825 w 22307"/>
                <a:gd name="connsiteY1" fmla="*/ 20900 h 22086"/>
                <a:gd name="connsiteX2" fmla="*/ 22307 w 22307"/>
                <a:gd name="connsiteY2" fmla="*/ 18139 h 22086"/>
                <a:gd name="connsiteX3" fmla="*/ 22307 w 22307"/>
                <a:gd name="connsiteY3" fmla="*/ 4141 h 22086"/>
                <a:gd name="connsiteX4" fmla="*/ 20925 w 22307"/>
                <a:gd name="connsiteY4" fmla="*/ 1086 h 22086"/>
                <a:gd name="connsiteX5" fmla="*/ 17767 w 22307"/>
                <a:gd name="connsiteY5" fmla="*/ 0 h 22086"/>
                <a:gd name="connsiteX6" fmla="*/ 4540 w 22307"/>
                <a:gd name="connsiteY6" fmla="*/ 0 h 22086"/>
                <a:gd name="connsiteX7" fmla="*/ 1389 w 22307"/>
                <a:gd name="connsiteY7" fmla="*/ 1086 h 22086"/>
                <a:gd name="connsiteX8" fmla="*/ 0 w 22307"/>
                <a:gd name="connsiteY8" fmla="*/ 4141 h 22086"/>
                <a:gd name="connsiteX9" fmla="*/ 0 w 22307"/>
                <a:gd name="connsiteY9" fmla="*/ 18139 h 22086"/>
                <a:gd name="connsiteX10" fmla="*/ 1389 w 22307"/>
                <a:gd name="connsiteY10" fmla="*/ 20900 h 22086"/>
                <a:gd name="connsiteX11" fmla="*/ 4540 w 22307"/>
                <a:gd name="connsiteY11" fmla="*/ 22087 h 22086"/>
                <a:gd name="connsiteX12" fmla="*/ 17767 w 22307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07" h="22086">
                  <a:moveTo>
                    <a:pt x="17767" y="22087"/>
                  </a:moveTo>
                  <a:cubicBezTo>
                    <a:pt x="18814" y="22087"/>
                    <a:pt x="19839" y="21691"/>
                    <a:pt x="20825" y="20900"/>
                  </a:cubicBezTo>
                  <a:cubicBezTo>
                    <a:pt x="21810" y="20109"/>
                    <a:pt x="22307" y="19194"/>
                    <a:pt x="22307" y="18139"/>
                  </a:cubicBezTo>
                  <a:lnTo>
                    <a:pt x="22307" y="4141"/>
                  </a:lnTo>
                  <a:cubicBezTo>
                    <a:pt x="22307" y="2823"/>
                    <a:pt x="21842" y="1807"/>
                    <a:pt x="20925" y="1086"/>
                  </a:cubicBezTo>
                  <a:cubicBezTo>
                    <a:pt x="20002" y="365"/>
                    <a:pt x="18946" y="0"/>
                    <a:pt x="17767" y="0"/>
                  </a:cubicBezTo>
                  <a:lnTo>
                    <a:pt x="4540" y="0"/>
                  </a:lnTo>
                  <a:cubicBezTo>
                    <a:pt x="3361" y="0"/>
                    <a:pt x="2305" y="365"/>
                    <a:pt x="1389" y="1086"/>
                  </a:cubicBezTo>
                  <a:cubicBezTo>
                    <a:pt x="466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66" y="20109"/>
                    <a:pt x="1389" y="20900"/>
                  </a:cubicBezTo>
                  <a:cubicBezTo>
                    <a:pt x="2305" y="21691"/>
                    <a:pt x="3361" y="22087"/>
                    <a:pt x="4540" y="22087"/>
                  </a:cubicBezTo>
                  <a:lnTo>
                    <a:pt x="17767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257FB6AD-1EA4-B7A7-324E-9B2F788C2D20}"/>
                </a:ext>
              </a:extLst>
            </p:cNvPr>
            <p:cNvSpPr/>
            <p:nvPr/>
          </p:nvSpPr>
          <p:spPr>
            <a:xfrm>
              <a:off x="9143543" y="1126565"/>
              <a:ext cx="22105" cy="22086"/>
            </a:xfrm>
            <a:custGeom>
              <a:avLst/>
              <a:gdLst>
                <a:gd name="connsiteX0" fmla="*/ 17759 w 22105"/>
                <a:gd name="connsiteY0" fmla="*/ 22087 h 22086"/>
                <a:gd name="connsiteX1" fmla="*/ 20716 w 22105"/>
                <a:gd name="connsiteY1" fmla="*/ 20900 h 22086"/>
                <a:gd name="connsiteX2" fmla="*/ 22106 w 22105"/>
                <a:gd name="connsiteY2" fmla="*/ 18139 h 22086"/>
                <a:gd name="connsiteX3" fmla="*/ 22106 w 22105"/>
                <a:gd name="connsiteY3" fmla="*/ 4141 h 22086"/>
                <a:gd name="connsiteX4" fmla="*/ 20716 w 22105"/>
                <a:gd name="connsiteY4" fmla="*/ 1086 h 22086"/>
                <a:gd name="connsiteX5" fmla="*/ 17759 w 22105"/>
                <a:gd name="connsiteY5" fmla="*/ 0 h 22086"/>
                <a:gd name="connsiteX6" fmla="*/ 4339 w 22105"/>
                <a:gd name="connsiteY6" fmla="*/ 0 h 22086"/>
                <a:gd name="connsiteX7" fmla="*/ 1382 w 22105"/>
                <a:gd name="connsiteY7" fmla="*/ 1086 h 22086"/>
                <a:gd name="connsiteX8" fmla="*/ 0 w 22105"/>
                <a:gd name="connsiteY8" fmla="*/ 4141 h 22086"/>
                <a:gd name="connsiteX9" fmla="*/ 0 w 22105"/>
                <a:gd name="connsiteY9" fmla="*/ 18139 h 22086"/>
                <a:gd name="connsiteX10" fmla="*/ 1382 w 22105"/>
                <a:gd name="connsiteY10" fmla="*/ 20900 h 22086"/>
                <a:gd name="connsiteX11" fmla="*/ 4339 w 22105"/>
                <a:gd name="connsiteY11" fmla="*/ 22087 h 22086"/>
                <a:gd name="connsiteX12" fmla="*/ 1775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17759" y="22087"/>
                  </a:moveTo>
                  <a:cubicBezTo>
                    <a:pt x="18814" y="22087"/>
                    <a:pt x="19800" y="21691"/>
                    <a:pt x="20716" y="20900"/>
                  </a:cubicBezTo>
                  <a:cubicBezTo>
                    <a:pt x="21640" y="20109"/>
                    <a:pt x="22106" y="19194"/>
                    <a:pt x="22106" y="18139"/>
                  </a:cubicBezTo>
                  <a:lnTo>
                    <a:pt x="22106" y="4141"/>
                  </a:lnTo>
                  <a:cubicBezTo>
                    <a:pt x="22106" y="2823"/>
                    <a:pt x="21640" y="1807"/>
                    <a:pt x="20716" y="1086"/>
                  </a:cubicBezTo>
                  <a:cubicBezTo>
                    <a:pt x="19800" y="365"/>
                    <a:pt x="18815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5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91"/>
                    <a:pt x="3283" y="22087"/>
                    <a:pt x="4339" y="22087"/>
                  </a:cubicBezTo>
                  <a:lnTo>
                    <a:pt x="17759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8F91555-E354-34C0-DDD7-FA77D1842501}"/>
                </a:ext>
              </a:extLst>
            </p:cNvPr>
            <p:cNvSpPr/>
            <p:nvPr/>
          </p:nvSpPr>
          <p:spPr>
            <a:xfrm>
              <a:off x="9460892" y="1112384"/>
              <a:ext cx="24667" cy="24452"/>
            </a:xfrm>
            <a:custGeom>
              <a:avLst/>
              <a:gdLst>
                <a:gd name="connsiteX0" fmla="*/ 4541 w 24667"/>
                <a:gd name="connsiteY0" fmla="*/ 0 h 24452"/>
                <a:gd name="connsiteX1" fmla="*/ 1382 w 24667"/>
                <a:gd name="connsiteY1" fmla="*/ 1280 h 24452"/>
                <a:gd name="connsiteX2" fmla="*/ 0 w 24667"/>
                <a:gd name="connsiteY2" fmla="*/ 4537 h 24452"/>
                <a:gd name="connsiteX3" fmla="*/ 0 w 24667"/>
                <a:gd name="connsiteY3" fmla="*/ 20311 h 24452"/>
                <a:gd name="connsiteX4" fmla="*/ 1382 w 24667"/>
                <a:gd name="connsiteY4" fmla="*/ 23165 h 24452"/>
                <a:gd name="connsiteX5" fmla="*/ 4541 w 24667"/>
                <a:gd name="connsiteY5" fmla="*/ 24452 h 24452"/>
                <a:gd name="connsiteX6" fmla="*/ 19738 w 24667"/>
                <a:gd name="connsiteY6" fmla="*/ 24452 h 24452"/>
                <a:gd name="connsiteX7" fmla="*/ 23192 w 24667"/>
                <a:gd name="connsiteY7" fmla="*/ 23165 h 24452"/>
                <a:gd name="connsiteX8" fmla="*/ 24667 w 24667"/>
                <a:gd name="connsiteY8" fmla="*/ 20311 h 24452"/>
                <a:gd name="connsiteX9" fmla="*/ 24667 w 24667"/>
                <a:gd name="connsiteY9" fmla="*/ 4537 h 24452"/>
                <a:gd name="connsiteX10" fmla="*/ 23192 w 24667"/>
                <a:gd name="connsiteY10" fmla="*/ 1280 h 24452"/>
                <a:gd name="connsiteX11" fmla="*/ 19738 w 24667"/>
                <a:gd name="connsiteY11" fmla="*/ 0 h 24452"/>
                <a:gd name="connsiteX12" fmla="*/ 4541 w 24667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452">
                  <a:moveTo>
                    <a:pt x="4541" y="0"/>
                  </a:moveTo>
                  <a:cubicBezTo>
                    <a:pt x="3361" y="0"/>
                    <a:pt x="2305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305" y="24018"/>
                    <a:pt x="3361" y="24452"/>
                    <a:pt x="4541" y="24452"/>
                  </a:cubicBezTo>
                  <a:lnTo>
                    <a:pt x="19738" y="24452"/>
                  </a:lnTo>
                  <a:cubicBezTo>
                    <a:pt x="21050" y="24452"/>
                    <a:pt x="22199" y="24018"/>
                    <a:pt x="23192" y="23165"/>
                  </a:cubicBezTo>
                  <a:cubicBezTo>
                    <a:pt x="24178" y="22312"/>
                    <a:pt x="24667" y="21358"/>
                    <a:pt x="24667" y="20311"/>
                  </a:cubicBezTo>
                  <a:lnTo>
                    <a:pt x="24667" y="4537"/>
                  </a:lnTo>
                  <a:cubicBezTo>
                    <a:pt x="24667" y="3219"/>
                    <a:pt x="24178" y="2141"/>
                    <a:pt x="23192" y="1280"/>
                  </a:cubicBezTo>
                  <a:cubicBezTo>
                    <a:pt x="22199" y="419"/>
                    <a:pt x="21050" y="0"/>
                    <a:pt x="19738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CAF3CC30-D00B-B1C8-290B-4908F20A4FDC}"/>
                </a:ext>
              </a:extLst>
            </p:cNvPr>
            <p:cNvSpPr/>
            <p:nvPr/>
          </p:nvSpPr>
          <p:spPr>
            <a:xfrm>
              <a:off x="9507663" y="945188"/>
              <a:ext cx="115441" cy="196971"/>
            </a:xfrm>
            <a:custGeom>
              <a:avLst/>
              <a:gdLst>
                <a:gd name="connsiteX0" fmla="*/ 16874 w 115441"/>
                <a:gd name="connsiteY0" fmla="*/ 174590 h 196971"/>
                <a:gd name="connsiteX1" fmla="*/ 7498 w 115441"/>
                <a:gd name="connsiteY1" fmla="*/ 175087 h 196971"/>
                <a:gd name="connsiteX2" fmla="*/ 3353 w 115441"/>
                <a:gd name="connsiteY2" fmla="*/ 175087 h 196971"/>
                <a:gd name="connsiteX3" fmla="*/ 0 w 115441"/>
                <a:gd name="connsiteY3" fmla="*/ 178041 h 196971"/>
                <a:gd name="connsiteX4" fmla="*/ 0 w 115441"/>
                <a:gd name="connsiteY4" fmla="*/ 192628 h 196971"/>
                <a:gd name="connsiteX5" fmla="*/ 2763 w 115441"/>
                <a:gd name="connsiteY5" fmla="*/ 196382 h 196971"/>
                <a:gd name="connsiteX6" fmla="*/ 9469 w 115441"/>
                <a:gd name="connsiteY6" fmla="*/ 196870 h 196971"/>
                <a:gd name="connsiteX7" fmla="*/ 15198 w 115441"/>
                <a:gd name="connsiteY7" fmla="*/ 196971 h 196971"/>
                <a:gd name="connsiteX8" fmla="*/ 35518 w 115441"/>
                <a:gd name="connsiteY8" fmla="*/ 193520 h 196971"/>
                <a:gd name="connsiteX9" fmla="*/ 47952 w 115441"/>
                <a:gd name="connsiteY9" fmla="*/ 181593 h 196971"/>
                <a:gd name="connsiteX10" fmla="*/ 51010 w 115441"/>
                <a:gd name="connsiteY10" fmla="*/ 171736 h 196971"/>
                <a:gd name="connsiteX11" fmla="*/ 51903 w 115441"/>
                <a:gd name="connsiteY11" fmla="*/ 159313 h 196971"/>
                <a:gd name="connsiteX12" fmla="*/ 51903 w 115441"/>
                <a:gd name="connsiteY12" fmla="*/ 150045 h 196971"/>
                <a:gd name="connsiteX13" fmla="*/ 77354 w 115441"/>
                <a:gd name="connsiteY13" fmla="*/ 150045 h 196971"/>
                <a:gd name="connsiteX14" fmla="*/ 86140 w 115441"/>
                <a:gd name="connsiteY14" fmla="*/ 149944 h 196971"/>
                <a:gd name="connsiteX15" fmla="*/ 95509 w 115441"/>
                <a:gd name="connsiteY15" fmla="*/ 149549 h 196971"/>
                <a:gd name="connsiteX16" fmla="*/ 103899 w 115441"/>
                <a:gd name="connsiteY16" fmla="*/ 148859 h 196971"/>
                <a:gd name="connsiteX17" fmla="*/ 109915 w 115441"/>
                <a:gd name="connsiteY17" fmla="*/ 147874 h 196971"/>
                <a:gd name="connsiteX18" fmla="*/ 113175 w 115441"/>
                <a:gd name="connsiteY18" fmla="*/ 145508 h 196971"/>
                <a:gd name="connsiteX19" fmla="*/ 114456 w 115441"/>
                <a:gd name="connsiteY19" fmla="*/ 142150 h 196971"/>
                <a:gd name="connsiteX20" fmla="*/ 115247 w 115441"/>
                <a:gd name="connsiteY20" fmla="*/ 130425 h 196971"/>
                <a:gd name="connsiteX21" fmla="*/ 115441 w 115441"/>
                <a:gd name="connsiteY21" fmla="*/ 118691 h 196971"/>
                <a:gd name="connsiteX22" fmla="*/ 115441 w 115441"/>
                <a:gd name="connsiteY22" fmla="*/ 4141 h 196971"/>
                <a:gd name="connsiteX23" fmla="*/ 114355 w 115441"/>
                <a:gd name="connsiteY23" fmla="*/ 1179 h 196971"/>
                <a:gd name="connsiteX24" fmla="*/ 111692 w 115441"/>
                <a:gd name="connsiteY24" fmla="*/ 0 h 196971"/>
                <a:gd name="connsiteX25" fmla="*/ 93732 w 115441"/>
                <a:gd name="connsiteY25" fmla="*/ 0 h 196971"/>
                <a:gd name="connsiteX26" fmla="*/ 90976 w 115441"/>
                <a:gd name="connsiteY26" fmla="*/ 1179 h 196971"/>
                <a:gd name="connsiteX27" fmla="*/ 89789 w 115441"/>
                <a:gd name="connsiteY27" fmla="*/ 4141 h 196971"/>
                <a:gd name="connsiteX28" fmla="*/ 89789 w 115441"/>
                <a:gd name="connsiteY28" fmla="*/ 118296 h 196971"/>
                <a:gd name="connsiteX29" fmla="*/ 88306 w 115441"/>
                <a:gd name="connsiteY29" fmla="*/ 123926 h 196971"/>
                <a:gd name="connsiteX30" fmla="*/ 82089 w 115441"/>
                <a:gd name="connsiteY30" fmla="*/ 124802 h 196971"/>
                <a:gd name="connsiteX31" fmla="*/ 52494 w 115441"/>
                <a:gd name="connsiteY31" fmla="*/ 124802 h 196971"/>
                <a:gd name="connsiteX32" fmla="*/ 52494 w 115441"/>
                <a:gd name="connsiteY32" fmla="*/ 69004 h 196971"/>
                <a:gd name="connsiteX33" fmla="*/ 51407 w 115441"/>
                <a:gd name="connsiteY33" fmla="*/ 66344 h 196971"/>
                <a:gd name="connsiteX34" fmla="*/ 48745 w 115441"/>
                <a:gd name="connsiteY34" fmla="*/ 65259 h 196971"/>
                <a:gd name="connsiteX35" fmla="*/ 31576 w 115441"/>
                <a:gd name="connsiteY35" fmla="*/ 65259 h 196971"/>
                <a:gd name="connsiteX36" fmla="*/ 28712 w 115441"/>
                <a:gd name="connsiteY36" fmla="*/ 66344 h 196971"/>
                <a:gd name="connsiteX37" fmla="*/ 27625 w 115441"/>
                <a:gd name="connsiteY37" fmla="*/ 69004 h 196971"/>
                <a:gd name="connsiteX38" fmla="*/ 27625 w 115441"/>
                <a:gd name="connsiteY38" fmla="*/ 157537 h 196971"/>
                <a:gd name="connsiteX39" fmla="*/ 26538 w 115441"/>
                <a:gd name="connsiteY39" fmla="*/ 167099 h 196971"/>
                <a:gd name="connsiteX40" fmla="*/ 23092 w 115441"/>
                <a:gd name="connsiteY40" fmla="*/ 172326 h 196971"/>
                <a:gd name="connsiteX41" fmla="*/ 16875 w 115441"/>
                <a:gd name="connsiteY41" fmla="*/ 174590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5441" h="196971">
                  <a:moveTo>
                    <a:pt x="16874" y="174590"/>
                  </a:moveTo>
                  <a:cubicBezTo>
                    <a:pt x="14305" y="174916"/>
                    <a:pt x="11177" y="175087"/>
                    <a:pt x="7498" y="175087"/>
                  </a:cubicBezTo>
                  <a:lnTo>
                    <a:pt x="3353" y="175087"/>
                  </a:lnTo>
                  <a:cubicBezTo>
                    <a:pt x="1118" y="175087"/>
                    <a:pt x="0" y="176071"/>
                    <a:pt x="0" y="178041"/>
                  </a:cubicBezTo>
                  <a:lnTo>
                    <a:pt x="0" y="192628"/>
                  </a:lnTo>
                  <a:cubicBezTo>
                    <a:pt x="0" y="194730"/>
                    <a:pt x="924" y="195979"/>
                    <a:pt x="2763" y="196382"/>
                  </a:cubicBezTo>
                  <a:cubicBezTo>
                    <a:pt x="4471" y="196638"/>
                    <a:pt x="6706" y="196801"/>
                    <a:pt x="9469" y="196870"/>
                  </a:cubicBezTo>
                  <a:cubicBezTo>
                    <a:pt x="12233" y="196940"/>
                    <a:pt x="14142" y="196971"/>
                    <a:pt x="15198" y="196971"/>
                  </a:cubicBezTo>
                  <a:cubicBezTo>
                    <a:pt x="23479" y="196971"/>
                    <a:pt x="30255" y="195816"/>
                    <a:pt x="35518" y="193520"/>
                  </a:cubicBezTo>
                  <a:cubicBezTo>
                    <a:pt x="40788" y="191217"/>
                    <a:pt x="44925" y="187238"/>
                    <a:pt x="47952" y="181593"/>
                  </a:cubicBezTo>
                  <a:cubicBezTo>
                    <a:pt x="49404" y="178832"/>
                    <a:pt x="50420" y="175544"/>
                    <a:pt x="51010" y="171736"/>
                  </a:cubicBezTo>
                  <a:cubicBezTo>
                    <a:pt x="51600" y="167920"/>
                    <a:pt x="51903" y="163779"/>
                    <a:pt x="51903" y="159313"/>
                  </a:cubicBezTo>
                  <a:lnTo>
                    <a:pt x="51903" y="150045"/>
                  </a:lnTo>
                  <a:lnTo>
                    <a:pt x="77354" y="150045"/>
                  </a:lnTo>
                  <a:cubicBezTo>
                    <a:pt x="79985" y="150045"/>
                    <a:pt x="82911" y="150014"/>
                    <a:pt x="86140" y="149944"/>
                  </a:cubicBezTo>
                  <a:cubicBezTo>
                    <a:pt x="89361" y="149882"/>
                    <a:pt x="92482" y="149751"/>
                    <a:pt x="95509" y="149549"/>
                  </a:cubicBezTo>
                  <a:cubicBezTo>
                    <a:pt x="98536" y="149355"/>
                    <a:pt x="101338" y="149130"/>
                    <a:pt x="103899" y="148859"/>
                  </a:cubicBezTo>
                  <a:cubicBezTo>
                    <a:pt x="106461" y="148603"/>
                    <a:pt x="108463" y="148270"/>
                    <a:pt x="109915" y="147874"/>
                  </a:cubicBezTo>
                  <a:cubicBezTo>
                    <a:pt x="111498" y="147214"/>
                    <a:pt x="112577" y="146431"/>
                    <a:pt x="113175" y="145508"/>
                  </a:cubicBezTo>
                  <a:cubicBezTo>
                    <a:pt x="113764" y="144593"/>
                    <a:pt x="114192" y="143469"/>
                    <a:pt x="114456" y="142150"/>
                  </a:cubicBezTo>
                  <a:cubicBezTo>
                    <a:pt x="114851" y="138606"/>
                    <a:pt x="115115" y="134698"/>
                    <a:pt x="115247" y="130425"/>
                  </a:cubicBezTo>
                  <a:cubicBezTo>
                    <a:pt x="115379" y="126152"/>
                    <a:pt x="115441" y="122243"/>
                    <a:pt x="115441" y="118691"/>
                  </a:cubicBezTo>
                  <a:lnTo>
                    <a:pt x="115441" y="4141"/>
                  </a:lnTo>
                  <a:cubicBezTo>
                    <a:pt x="115441" y="2962"/>
                    <a:pt x="115076" y="1970"/>
                    <a:pt x="114355" y="1179"/>
                  </a:cubicBezTo>
                  <a:cubicBezTo>
                    <a:pt x="113633" y="388"/>
                    <a:pt x="112740" y="0"/>
                    <a:pt x="111692" y="0"/>
                  </a:cubicBezTo>
                  <a:lnTo>
                    <a:pt x="93732" y="0"/>
                  </a:lnTo>
                  <a:cubicBezTo>
                    <a:pt x="92676" y="0"/>
                    <a:pt x="91760" y="388"/>
                    <a:pt x="90976" y="1179"/>
                  </a:cubicBezTo>
                  <a:cubicBezTo>
                    <a:pt x="90185" y="1970"/>
                    <a:pt x="89789" y="2962"/>
                    <a:pt x="89789" y="4141"/>
                  </a:cubicBezTo>
                  <a:lnTo>
                    <a:pt x="89789" y="118296"/>
                  </a:lnTo>
                  <a:cubicBezTo>
                    <a:pt x="89789" y="121452"/>
                    <a:pt x="89292" y="123329"/>
                    <a:pt x="88306" y="123926"/>
                  </a:cubicBezTo>
                  <a:cubicBezTo>
                    <a:pt x="87320" y="124508"/>
                    <a:pt x="85248" y="124802"/>
                    <a:pt x="82089" y="124802"/>
                  </a:cubicBezTo>
                  <a:lnTo>
                    <a:pt x="52494" y="124802"/>
                  </a:lnTo>
                  <a:lnTo>
                    <a:pt x="52494" y="69004"/>
                  </a:lnTo>
                  <a:cubicBezTo>
                    <a:pt x="52494" y="67957"/>
                    <a:pt x="52129" y="67066"/>
                    <a:pt x="51407" y="66344"/>
                  </a:cubicBezTo>
                  <a:cubicBezTo>
                    <a:pt x="50685" y="65623"/>
                    <a:pt x="49793" y="65259"/>
                    <a:pt x="48745" y="65259"/>
                  </a:cubicBezTo>
                  <a:lnTo>
                    <a:pt x="31576" y="65259"/>
                  </a:lnTo>
                  <a:cubicBezTo>
                    <a:pt x="30388" y="65259"/>
                    <a:pt x="29433" y="65623"/>
                    <a:pt x="28712" y="66344"/>
                  </a:cubicBezTo>
                  <a:cubicBezTo>
                    <a:pt x="27990" y="67066"/>
                    <a:pt x="27625" y="67957"/>
                    <a:pt x="27625" y="69004"/>
                  </a:cubicBezTo>
                  <a:lnTo>
                    <a:pt x="27625" y="157537"/>
                  </a:lnTo>
                  <a:cubicBezTo>
                    <a:pt x="27625" y="161608"/>
                    <a:pt x="27268" y="164795"/>
                    <a:pt x="26538" y="167099"/>
                  </a:cubicBezTo>
                  <a:cubicBezTo>
                    <a:pt x="25817" y="169402"/>
                    <a:pt x="24668" y="171139"/>
                    <a:pt x="23092" y="172326"/>
                  </a:cubicBezTo>
                  <a:cubicBezTo>
                    <a:pt x="21509" y="173512"/>
                    <a:pt x="19436" y="174265"/>
                    <a:pt x="16875" y="17459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44A456B3-4117-FEDA-05AF-45B469103B55}"/>
                </a:ext>
              </a:extLst>
            </p:cNvPr>
            <p:cNvSpPr/>
            <p:nvPr/>
          </p:nvSpPr>
          <p:spPr>
            <a:xfrm>
              <a:off x="9653495" y="945185"/>
              <a:ext cx="25652" cy="150045"/>
            </a:xfrm>
            <a:custGeom>
              <a:avLst/>
              <a:gdLst>
                <a:gd name="connsiteX0" fmla="*/ 0 w 25652"/>
                <a:gd name="connsiteY0" fmla="*/ 145904 h 150045"/>
                <a:gd name="connsiteX1" fmla="*/ 1087 w 25652"/>
                <a:gd name="connsiteY1" fmla="*/ 148766 h 150045"/>
                <a:gd name="connsiteX2" fmla="*/ 3943 w 25652"/>
                <a:gd name="connsiteY2" fmla="*/ 150046 h 150045"/>
                <a:gd name="connsiteX3" fmla="*/ 21709 w 25652"/>
                <a:gd name="connsiteY3" fmla="*/ 150046 h 150045"/>
                <a:gd name="connsiteX4" fmla="*/ 24574 w 25652"/>
                <a:gd name="connsiteY4" fmla="*/ 148766 h 150045"/>
                <a:gd name="connsiteX5" fmla="*/ 25652 w 25652"/>
                <a:gd name="connsiteY5" fmla="*/ 145904 h 150045"/>
                <a:gd name="connsiteX6" fmla="*/ 25652 w 25652"/>
                <a:gd name="connsiteY6" fmla="*/ 3940 h 150045"/>
                <a:gd name="connsiteX7" fmla="*/ 24574 w 25652"/>
                <a:gd name="connsiteY7" fmla="*/ 1179 h 150045"/>
                <a:gd name="connsiteX8" fmla="*/ 21709 w 25652"/>
                <a:gd name="connsiteY8" fmla="*/ 0 h 150045"/>
                <a:gd name="connsiteX9" fmla="*/ 3943 w 25652"/>
                <a:gd name="connsiteY9" fmla="*/ 0 h 150045"/>
                <a:gd name="connsiteX10" fmla="*/ 1087 w 25652"/>
                <a:gd name="connsiteY10" fmla="*/ 1179 h 150045"/>
                <a:gd name="connsiteX11" fmla="*/ 0 w 25652"/>
                <a:gd name="connsiteY11" fmla="*/ 3940 h 150045"/>
                <a:gd name="connsiteX12" fmla="*/ 0 w 25652"/>
                <a:gd name="connsiteY12" fmla="*/ 145904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2" h="150045">
                  <a:moveTo>
                    <a:pt x="0" y="145904"/>
                  </a:moveTo>
                  <a:cubicBezTo>
                    <a:pt x="0" y="146959"/>
                    <a:pt x="357" y="147912"/>
                    <a:pt x="1087" y="148766"/>
                  </a:cubicBezTo>
                  <a:cubicBezTo>
                    <a:pt x="1808" y="149626"/>
                    <a:pt x="2763" y="150046"/>
                    <a:pt x="3943" y="150046"/>
                  </a:cubicBezTo>
                  <a:lnTo>
                    <a:pt x="21709" y="150046"/>
                  </a:lnTo>
                  <a:cubicBezTo>
                    <a:pt x="22889" y="150046"/>
                    <a:pt x="23844" y="149627"/>
                    <a:pt x="24574" y="148766"/>
                  </a:cubicBezTo>
                  <a:cubicBezTo>
                    <a:pt x="25288" y="147912"/>
                    <a:pt x="25652" y="146959"/>
                    <a:pt x="25652" y="145904"/>
                  </a:cubicBezTo>
                  <a:lnTo>
                    <a:pt x="25652" y="3940"/>
                  </a:lnTo>
                  <a:cubicBezTo>
                    <a:pt x="25652" y="2893"/>
                    <a:pt x="25288" y="1970"/>
                    <a:pt x="24574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43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57" y="1970"/>
                    <a:pt x="0" y="2893"/>
                    <a:pt x="0" y="3940"/>
                  </a:cubicBezTo>
                  <a:lnTo>
                    <a:pt x="0" y="145904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BE5507E1-DD4D-8786-0FA8-38FDC1333DFC}"/>
                </a:ext>
              </a:extLst>
            </p:cNvPr>
            <p:cNvSpPr/>
            <p:nvPr/>
          </p:nvSpPr>
          <p:spPr>
            <a:xfrm>
              <a:off x="9859929" y="1112389"/>
              <a:ext cx="23091" cy="24444"/>
            </a:xfrm>
            <a:custGeom>
              <a:avLst/>
              <a:gdLst>
                <a:gd name="connsiteX0" fmla="*/ 21803 w 23091"/>
                <a:gd name="connsiteY0" fmla="*/ 23165 h 24444"/>
                <a:gd name="connsiteX1" fmla="*/ 23092 w 23091"/>
                <a:gd name="connsiteY1" fmla="*/ 20303 h 24444"/>
                <a:gd name="connsiteX2" fmla="*/ 23092 w 23091"/>
                <a:gd name="connsiteY2" fmla="*/ 4529 h 24444"/>
                <a:gd name="connsiteX3" fmla="*/ 21803 w 23091"/>
                <a:gd name="connsiteY3" fmla="*/ 1280 h 24444"/>
                <a:gd name="connsiteX4" fmla="*/ 18543 w 23091"/>
                <a:gd name="connsiteY4" fmla="*/ 0 h 24444"/>
                <a:gd name="connsiteX5" fmla="*/ 4735 w 23091"/>
                <a:gd name="connsiteY5" fmla="*/ 0 h 24444"/>
                <a:gd name="connsiteX6" fmla="*/ 1475 w 23091"/>
                <a:gd name="connsiteY6" fmla="*/ 1280 h 24444"/>
                <a:gd name="connsiteX7" fmla="*/ 0 w 23091"/>
                <a:gd name="connsiteY7" fmla="*/ 4529 h 24444"/>
                <a:gd name="connsiteX8" fmla="*/ 0 w 23091"/>
                <a:gd name="connsiteY8" fmla="*/ 20303 h 24444"/>
                <a:gd name="connsiteX9" fmla="*/ 1475 w 23091"/>
                <a:gd name="connsiteY9" fmla="*/ 23165 h 24444"/>
                <a:gd name="connsiteX10" fmla="*/ 4735 w 23091"/>
                <a:gd name="connsiteY10" fmla="*/ 24445 h 24444"/>
                <a:gd name="connsiteX11" fmla="*/ 18543 w 23091"/>
                <a:gd name="connsiteY11" fmla="*/ 24445 h 24444"/>
                <a:gd name="connsiteX12" fmla="*/ 21803 w 23091"/>
                <a:gd name="connsiteY12" fmla="*/ 23165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21803" y="23165"/>
                  </a:moveTo>
                  <a:cubicBezTo>
                    <a:pt x="22657" y="22304"/>
                    <a:pt x="23092" y="21358"/>
                    <a:pt x="23092" y="20303"/>
                  </a:cubicBezTo>
                  <a:lnTo>
                    <a:pt x="23092" y="4529"/>
                  </a:lnTo>
                  <a:cubicBezTo>
                    <a:pt x="23092" y="3219"/>
                    <a:pt x="22657" y="2133"/>
                    <a:pt x="21803" y="1280"/>
                  </a:cubicBezTo>
                  <a:cubicBezTo>
                    <a:pt x="20949" y="419"/>
                    <a:pt x="19855" y="0"/>
                    <a:pt x="18543" y="0"/>
                  </a:cubicBezTo>
                  <a:lnTo>
                    <a:pt x="4735" y="0"/>
                  </a:lnTo>
                  <a:cubicBezTo>
                    <a:pt x="3548" y="0"/>
                    <a:pt x="2461" y="419"/>
                    <a:pt x="1475" y="1280"/>
                  </a:cubicBezTo>
                  <a:cubicBezTo>
                    <a:pt x="489" y="2133"/>
                    <a:pt x="0" y="3219"/>
                    <a:pt x="0" y="4529"/>
                  </a:cubicBezTo>
                  <a:lnTo>
                    <a:pt x="0" y="20303"/>
                  </a:lnTo>
                  <a:cubicBezTo>
                    <a:pt x="0" y="21358"/>
                    <a:pt x="489" y="22304"/>
                    <a:pt x="1475" y="23165"/>
                  </a:cubicBezTo>
                  <a:cubicBezTo>
                    <a:pt x="2461" y="24018"/>
                    <a:pt x="3547" y="24445"/>
                    <a:pt x="4735" y="24445"/>
                  </a:cubicBezTo>
                  <a:lnTo>
                    <a:pt x="18543" y="24445"/>
                  </a:lnTo>
                  <a:cubicBezTo>
                    <a:pt x="19855" y="24445"/>
                    <a:pt x="20949" y="24018"/>
                    <a:pt x="21803" y="2316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290C5539-F1C8-D127-C012-B0DC1B963144}"/>
                </a:ext>
              </a:extLst>
            </p:cNvPr>
            <p:cNvSpPr/>
            <p:nvPr/>
          </p:nvSpPr>
          <p:spPr>
            <a:xfrm>
              <a:off x="9823418" y="1112384"/>
              <a:ext cx="23285" cy="24452"/>
            </a:xfrm>
            <a:custGeom>
              <a:avLst/>
              <a:gdLst>
                <a:gd name="connsiteX0" fmla="*/ 4735 w 23285"/>
                <a:gd name="connsiteY0" fmla="*/ 0 h 24452"/>
                <a:gd name="connsiteX1" fmla="*/ 1382 w 23285"/>
                <a:gd name="connsiteY1" fmla="*/ 1280 h 24452"/>
                <a:gd name="connsiteX2" fmla="*/ 0 w 23285"/>
                <a:gd name="connsiteY2" fmla="*/ 4537 h 24452"/>
                <a:gd name="connsiteX3" fmla="*/ 0 w 23285"/>
                <a:gd name="connsiteY3" fmla="*/ 20311 h 24452"/>
                <a:gd name="connsiteX4" fmla="*/ 1382 w 23285"/>
                <a:gd name="connsiteY4" fmla="*/ 23165 h 24452"/>
                <a:gd name="connsiteX5" fmla="*/ 4735 w 23285"/>
                <a:gd name="connsiteY5" fmla="*/ 24452 h 24452"/>
                <a:gd name="connsiteX6" fmla="*/ 18349 w 23285"/>
                <a:gd name="connsiteY6" fmla="*/ 24452 h 24452"/>
                <a:gd name="connsiteX7" fmla="*/ 21702 w 23285"/>
                <a:gd name="connsiteY7" fmla="*/ 23165 h 24452"/>
                <a:gd name="connsiteX8" fmla="*/ 23286 w 23285"/>
                <a:gd name="connsiteY8" fmla="*/ 20311 h 24452"/>
                <a:gd name="connsiteX9" fmla="*/ 23286 w 23285"/>
                <a:gd name="connsiteY9" fmla="*/ 4537 h 24452"/>
                <a:gd name="connsiteX10" fmla="*/ 21803 w 23285"/>
                <a:gd name="connsiteY10" fmla="*/ 1280 h 24452"/>
                <a:gd name="connsiteX11" fmla="*/ 18349 w 23285"/>
                <a:gd name="connsiteY11" fmla="*/ 0 h 24452"/>
                <a:gd name="connsiteX12" fmla="*/ 4735 w 23285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52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298" y="24018"/>
                    <a:pt x="3415" y="24452"/>
                    <a:pt x="4735" y="24452"/>
                  </a:cubicBezTo>
                  <a:lnTo>
                    <a:pt x="18349" y="24452"/>
                  </a:lnTo>
                  <a:cubicBezTo>
                    <a:pt x="19537" y="24452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41"/>
                    <a:pt x="21803" y="1280"/>
                  </a:cubicBezTo>
                  <a:cubicBezTo>
                    <a:pt x="20817" y="419"/>
                    <a:pt x="19668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8481A324-5795-C7A3-D64D-644AFDFC4DE6}"/>
                </a:ext>
              </a:extLst>
            </p:cNvPr>
            <p:cNvSpPr/>
            <p:nvPr/>
          </p:nvSpPr>
          <p:spPr>
            <a:xfrm>
              <a:off x="10016109" y="954650"/>
              <a:ext cx="24667" cy="24251"/>
            </a:xfrm>
            <a:custGeom>
              <a:avLst/>
              <a:gdLst>
                <a:gd name="connsiteX0" fmla="*/ 4735 w 24667"/>
                <a:gd name="connsiteY0" fmla="*/ 0 h 24251"/>
                <a:gd name="connsiteX1" fmla="*/ 1382 w 24667"/>
                <a:gd name="connsiteY1" fmla="*/ 1280 h 24251"/>
                <a:gd name="connsiteX2" fmla="*/ 0 w 24667"/>
                <a:gd name="connsiteY2" fmla="*/ 4537 h 24251"/>
                <a:gd name="connsiteX3" fmla="*/ 0 w 24667"/>
                <a:gd name="connsiteY3" fmla="*/ 19916 h 24251"/>
                <a:gd name="connsiteX4" fmla="*/ 1281 w 24667"/>
                <a:gd name="connsiteY4" fmla="*/ 22971 h 24251"/>
                <a:gd name="connsiteX5" fmla="*/ 4735 w 24667"/>
                <a:gd name="connsiteY5" fmla="*/ 24251 h 24251"/>
                <a:gd name="connsiteX6" fmla="*/ 20126 w 24667"/>
                <a:gd name="connsiteY6" fmla="*/ 24251 h 24251"/>
                <a:gd name="connsiteX7" fmla="*/ 23379 w 24667"/>
                <a:gd name="connsiteY7" fmla="*/ 22971 h 24251"/>
                <a:gd name="connsiteX8" fmla="*/ 24667 w 24667"/>
                <a:gd name="connsiteY8" fmla="*/ 19916 h 24251"/>
                <a:gd name="connsiteX9" fmla="*/ 24667 w 24667"/>
                <a:gd name="connsiteY9" fmla="*/ 4537 h 24251"/>
                <a:gd name="connsiteX10" fmla="*/ 23379 w 24667"/>
                <a:gd name="connsiteY10" fmla="*/ 1280 h 24251"/>
                <a:gd name="connsiteX11" fmla="*/ 20321 w 24667"/>
                <a:gd name="connsiteY11" fmla="*/ 0 h 24251"/>
                <a:gd name="connsiteX12" fmla="*/ 4735 w 24667"/>
                <a:gd name="connsiteY12" fmla="*/ 0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1">
                  <a:moveTo>
                    <a:pt x="4735" y="0"/>
                  </a:moveTo>
                  <a:cubicBezTo>
                    <a:pt x="3415" y="0"/>
                    <a:pt x="2298" y="427"/>
                    <a:pt x="1382" y="1280"/>
                  </a:cubicBezTo>
                  <a:cubicBezTo>
                    <a:pt x="450" y="2133"/>
                    <a:pt x="0" y="3227"/>
                    <a:pt x="0" y="4537"/>
                  </a:cubicBezTo>
                  <a:lnTo>
                    <a:pt x="0" y="19916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24"/>
                    <a:pt x="3283" y="24251"/>
                    <a:pt x="4735" y="24251"/>
                  </a:cubicBezTo>
                  <a:lnTo>
                    <a:pt x="20126" y="24251"/>
                  </a:lnTo>
                  <a:cubicBezTo>
                    <a:pt x="21438" y="24251"/>
                    <a:pt x="22525" y="23824"/>
                    <a:pt x="23379" y="22971"/>
                  </a:cubicBezTo>
                  <a:cubicBezTo>
                    <a:pt x="24240" y="22118"/>
                    <a:pt x="24667" y="21094"/>
                    <a:pt x="24667" y="19916"/>
                  </a:cubicBezTo>
                  <a:lnTo>
                    <a:pt x="24667" y="4537"/>
                  </a:lnTo>
                  <a:cubicBezTo>
                    <a:pt x="24667" y="3227"/>
                    <a:pt x="24240" y="2133"/>
                    <a:pt x="23379" y="1280"/>
                  </a:cubicBezTo>
                  <a:cubicBezTo>
                    <a:pt x="22525" y="427"/>
                    <a:pt x="21508" y="0"/>
                    <a:pt x="2032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37B5BCF1-D7AE-FE7A-A012-A422ECA5403A}"/>
                </a:ext>
              </a:extLst>
            </p:cNvPr>
            <p:cNvSpPr/>
            <p:nvPr/>
          </p:nvSpPr>
          <p:spPr>
            <a:xfrm>
              <a:off x="9726697" y="998817"/>
              <a:ext cx="339139" cy="143343"/>
            </a:xfrm>
            <a:custGeom>
              <a:avLst/>
              <a:gdLst>
                <a:gd name="connsiteX0" fmla="*/ 264939 w 339139"/>
                <a:gd name="connsiteY0" fmla="*/ 71175 h 143343"/>
                <a:gd name="connsiteX1" fmla="*/ 154544 w 339139"/>
                <a:gd name="connsiteY1" fmla="*/ 71175 h 143343"/>
                <a:gd name="connsiteX2" fmla="*/ 151284 w 339139"/>
                <a:gd name="connsiteY2" fmla="*/ 71075 h 143343"/>
                <a:gd name="connsiteX3" fmla="*/ 147434 w 339139"/>
                <a:gd name="connsiteY3" fmla="*/ 70586 h 143343"/>
                <a:gd name="connsiteX4" fmla="*/ 143887 w 339139"/>
                <a:gd name="connsiteY4" fmla="*/ 69501 h 143343"/>
                <a:gd name="connsiteX5" fmla="*/ 141714 w 339139"/>
                <a:gd name="connsiteY5" fmla="*/ 67825 h 143343"/>
                <a:gd name="connsiteX6" fmla="*/ 141714 w 339139"/>
                <a:gd name="connsiteY6" fmla="*/ 15378 h 143343"/>
                <a:gd name="connsiteX7" fmla="*/ 140627 w 339139"/>
                <a:gd name="connsiteY7" fmla="*/ 12717 h 143343"/>
                <a:gd name="connsiteX8" fmla="*/ 137965 w 339139"/>
                <a:gd name="connsiteY8" fmla="*/ 11632 h 143343"/>
                <a:gd name="connsiteX9" fmla="*/ 120796 w 339139"/>
                <a:gd name="connsiteY9" fmla="*/ 11632 h 143343"/>
                <a:gd name="connsiteX10" fmla="*/ 117931 w 339139"/>
                <a:gd name="connsiteY10" fmla="*/ 12717 h 143343"/>
                <a:gd name="connsiteX11" fmla="*/ 116845 w 339139"/>
                <a:gd name="connsiteY11" fmla="*/ 15378 h 143343"/>
                <a:gd name="connsiteX12" fmla="*/ 116845 w 339139"/>
                <a:gd name="connsiteY12" fmla="*/ 64475 h 143343"/>
                <a:gd name="connsiteX13" fmla="*/ 115665 w 339139"/>
                <a:gd name="connsiteY13" fmla="*/ 68120 h 143343"/>
                <a:gd name="connsiteX14" fmla="*/ 112801 w 339139"/>
                <a:gd name="connsiteY14" fmla="*/ 70098 h 143343"/>
                <a:gd name="connsiteX15" fmla="*/ 109153 w 339139"/>
                <a:gd name="connsiteY15" fmla="*/ 70982 h 143343"/>
                <a:gd name="connsiteX16" fmla="*/ 105404 w 339139"/>
                <a:gd name="connsiteY16" fmla="*/ 71175 h 143343"/>
                <a:gd name="connsiteX17" fmla="*/ 52493 w 339139"/>
                <a:gd name="connsiteY17" fmla="*/ 71175 h 143343"/>
                <a:gd name="connsiteX18" fmla="*/ 52493 w 339139"/>
                <a:gd name="connsiteY18" fmla="*/ 15378 h 143343"/>
                <a:gd name="connsiteX19" fmla="*/ 51406 w 339139"/>
                <a:gd name="connsiteY19" fmla="*/ 12717 h 143343"/>
                <a:gd name="connsiteX20" fmla="*/ 48744 w 339139"/>
                <a:gd name="connsiteY20" fmla="*/ 11632 h 143343"/>
                <a:gd name="connsiteX21" fmla="*/ 31575 w 339139"/>
                <a:gd name="connsiteY21" fmla="*/ 11632 h 143343"/>
                <a:gd name="connsiteX22" fmla="*/ 28710 w 339139"/>
                <a:gd name="connsiteY22" fmla="*/ 12717 h 143343"/>
                <a:gd name="connsiteX23" fmla="*/ 27624 w 339139"/>
                <a:gd name="connsiteY23" fmla="*/ 15378 h 143343"/>
                <a:gd name="connsiteX24" fmla="*/ 27624 w 339139"/>
                <a:gd name="connsiteY24" fmla="*/ 103909 h 143343"/>
                <a:gd name="connsiteX25" fmla="*/ 26537 w 339139"/>
                <a:gd name="connsiteY25" fmla="*/ 113472 h 143343"/>
                <a:gd name="connsiteX26" fmla="*/ 23091 w 339139"/>
                <a:gd name="connsiteY26" fmla="*/ 118699 h 143343"/>
                <a:gd name="connsiteX27" fmla="*/ 16874 w 339139"/>
                <a:gd name="connsiteY27" fmla="*/ 120963 h 143343"/>
                <a:gd name="connsiteX28" fmla="*/ 7498 w 339139"/>
                <a:gd name="connsiteY28" fmla="*/ 121459 h 143343"/>
                <a:gd name="connsiteX29" fmla="*/ 3353 w 339139"/>
                <a:gd name="connsiteY29" fmla="*/ 121459 h 143343"/>
                <a:gd name="connsiteX30" fmla="*/ 0 w 339139"/>
                <a:gd name="connsiteY30" fmla="*/ 124414 h 143343"/>
                <a:gd name="connsiteX31" fmla="*/ 0 w 339139"/>
                <a:gd name="connsiteY31" fmla="*/ 139001 h 143343"/>
                <a:gd name="connsiteX32" fmla="*/ 2763 w 339139"/>
                <a:gd name="connsiteY32" fmla="*/ 142755 h 143343"/>
                <a:gd name="connsiteX33" fmla="*/ 9469 w 339139"/>
                <a:gd name="connsiteY33" fmla="*/ 143244 h 143343"/>
                <a:gd name="connsiteX34" fmla="*/ 15190 w 339139"/>
                <a:gd name="connsiteY34" fmla="*/ 143344 h 143343"/>
                <a:gd name="connsiteX35" fmla="*/ 35518 w 339139"/>
                <a:gd name="connsiteY35" fmla="*/ 139885 h 143343"/>
                <a:gd name="connsiteX36" fmla="*/ 47952 w 339139"/>
                <a:gd name="connsiteY36" fmla="*/ 127958 h 143343"/>
                <a:gd name="connsiteX37" fmla="*/ 51010 w 339139"/>
                <a:gd name="connsiteY37" fmla="*/ 118101 h 143343"/>
                <a:gd name="connsiteX38" fmla="*/ 51903 w 339139"/>
                <a:gd name="connsiteY38" fmla="*/ 105685 h 143343"/>
                <a:gd name="connsiteX39" fmla="*/ 51903 w 339139"/>
                <a:gd name="connsiteY39" fmla="*/ 96418 h 143343"/>
                <a:gd name="connsiteX40" fmla="*/ 101655 w 339139"/>
                <a:gd name="connsiteY40" fmla="*/ 96418 h 143343"/>
                <a:gd name="connsiteX41" fmla="*/ 108462 w 339139"/>
                <a:gd name="connsiteY41" fmla="*/ 96116 h 143343"/>
                <a:gd name="connsiteX42" fmla="*/ 115766 w 339139"/>
                <a:gd name="connsiteY42" fmla="*/ 95038 h 143343"/>
                <a:gd name="connsiteX43" fmla="*/ 122767 w 339139"/>
                <a:gd name="connsiteY43" fmla="*/ 92967 h 143343"/>
                <a:gd name="connsiteX44" fmla="*/ 128883 w 339139"/>
                <a:gd name="connsiteY44" fmla="*/ 89710 h 143343"/>
                <a:gd name="connsiteX45" fmla="*/ 141713 w 339139"/>
                <a:gd name="connsiteY45" fmla="*/ 95138 h 143343"/>
                <a:gd name="connsiteX46" fmla="*/ 156910 w 339139"/>
                <a:gd name="connsiteY46" fmla="*/ 96418 h 143343"/>
                <a:gd name="connsiteX47" fmla="*/ 335189 w 339139"/>
                <a:gd name="connsiteY47" fmla="*/ 96418 h 143343"/>
                <a:gd name="connsiteX48" fmla="*/ 337952 w 339139"/>
                <a:gd name="connsiteY48" fmla="*/ 95526 h 143343"/>
                <a:gd name="connsiteX49" fmla="*/ 339140 w 339139"/>
                <a:gd name="connsiteY49" fmla="*/ 93060 h 143343"/>
                <a:gd name="connsiteX50" fmla="*/ 339140 w 339139"/>
                <a:gd name="connsiteY50" fmla="*/ 74727 h 143343"/>
                <a:gd name="connsiteX51" fmla="*/ 337952 w 339139"/>
                <a:gd name="connsiteY51" fmla="*/ 72160 h 143343"/>
                <a:gd name="connsiteX52" fmla="*/ 335189 w 339139"/>
                <a:gd name="connsiteY52" fmla="*/ 71175 h 143343"/>
                <a:gd name="connsiteX53" fmla="*/ 293951 w 339139"/>
                <a:gd name="connsiteY53" fmla="*/ 71175 h 143343"/>
                <a:gd name="connsiteX54" fmla="*/ 285855 w 339139"/>
                <a:gd name="connsiteY54" fmla="*/ 62800 h 143343"/>
                <a:gd name="connsiteX55" fmla="*/ 282308 w 339139"/>
                <a:gd name="connsiteY55" fmla="*/ 47910 h 143343"/>
                <a:gd name="connsiteX56" fmla="*/ 282308 w 339139"/>
                <a:gd name="connsiteY56" fmla="*/ 45739 h 143343"/>
                <a:gd name="connsiteX57" fmla="*/ 289705 w 339139"/>
                <a:gd name="connsiteY57" fmla="*/ 28096 h 143343"/>
                <a:gd name="connsiteX58" fmla="*/ 310724 w 339139"/>
                <a:gd name="connsiteY58" fmla="*/ 22870 h 143343"/>
                <a:gd name="connsiteX59" fmla="*/ 316352 w 339139"/>
                <a:gd name="connsiteY59" fmla="*/ 22970 h 143343"/>
                <a:gd name="connsiteX60" fmla="*/ 321079 w 339139"/>
                <a:gd name="connsiteY60" fmla="*/ 23164 h 143343"/>
                <a:gd name="connsiteX61" fmla="*/ 325821 w 339139"/>
                <a:gd name="connsiteY61" fmla="*/ 23459 h 143343"/>
                <a:gd name="connsiteX62" fmla="*/ 331441 w 339139"/>
                <a:gd name="connsiteY62" fmla="*/ 23854 h 143343"/>
                <a:gd name="connsiteX63" fmla="*/ 335585 w 339139"/>
                <a:gd name="connsiteY63" fmla="*/ 20310 h 143343"/>
                <a:gd name="connsiteX64" fmla="*/ 335585 w 339139"/>
                <a:gd name="connsiteY64" fmla="*/ 5917 h 143343"/>
                <a:gd name="connsiteX65" fmla="*/ 334406 w 339139"/>
                <a:gd name="connsiteY65" fmla="*/ 3249 h 143343"/>
                <a:gd name="connsiteX66" fmla="*/ 331052 w 339139"/>
                <a:gd name="connsiteY66" fmla="*/ 2171 h 143343"/>
                <a:gd name="connsiteX67" fmla="*/ 319301 w 339139"/>
                <a:gd name="connsiteY67" fmla="*/ 496 h 143343"/>
                <a:gd name="connsiteX68" fmla="*/ 306976 w 339139"/>
                <a:gd name="connsiteY68" fmla="*/ 0 h 143343"/>
                <a:gd name="connsiteX69" fmla="*/ 287928 w 339139"/>
                <a:gd name="connsiteY69" fmla="*/ 2365 h 143343"/>
                <a:gd name="connsiteX70" fmla="*/ 272141 w 339139"/>
                <a:gd name="connsiteY70" fmla="*/ 9857 h 143343"/>
                <a:gd name="connsiteX71" fmla="*/ 261391 w 339139"/>
                <a:gd name="connsiteY71" fmla="*/ 22971 h 143343"/>
                <a:gd name="connsiteX72" fmla="*/ 257440 w 339139"/>
                <a:gd name="connsiteY72" fmla="*/ 42390 h 143343"/>
                <a:gd name="connsiteX73" fmla="*/ 257440 w 339139"/>
                <a:gd name="connsiteY73" fmla="*/ 44561 h 143343"/>
                <a:gd name="connsiteX74" fmla="*/ 259513 w 339139"/>
                <a:gd name="connsiteY74" fmla="*/ 60234 h 143343"/>
                <a:gd name="connsiteX75" fmla="*/ 264938 w 339139"/>
                <a:gd name="connsiteY75" fmla="*/ 71176 h 1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9139" h="143343">
                  <a:moveTo>
                    <a:pt x="264939" y="71175"/>
                  </a:moveTo>
                  <a:lnTo>
                    <a:pt x="154544" y="71175"/>
                  </a:lnTo>
                  <a:cubicBezTo>
                    <a:pt x="153620" y="71175"/>
                    <a:pt x="152534" y="71145"/>
                    <a:pt x="151284" y="71075"/>
                  </a:cubicBezTo>
                  <a:cubicBezTo>
                    <a:pt x="150034" y="71013"/>
                    <a:pt x="148753" y="70850"/>
                    <a:pt x="147434" y="70586"/>
                  </a:cubicBezTo>
                  <a:cubicBezTo>
                    <a:pt x="146122" y="70323"/>
                    <a:pt x="144935" y="69966"/>
                    <a:pt x="143887" y="69501"/>
                  </a:cubicBezTo>
                  <a:cubicBezTo>
                    <a:pt x="142831" y="69043"/>
                    <a:pt x="142109" y="68484"/>
                    <a:pt x="141714" y="67825"/>
                  </a:cubicBezTo>
                  <a:lnTo>
                    <a:pt x="141714" y="15378"/>
                  </a:lnTo>
                  <a:cubicBezTo>
                    <a:pt x="141714" y="14323"/>
                    <a:pt x="141349" y="13439"/>
                    <a:pt x="140627" y="12717"/>
                  </a:cubicBezTo>
                  <a:cubicBezTo>
                    <a:pt x="139905" y="11996"/>
                    <a:pt x="139020" y="11632"/>
                    <a:pt x="137965" y="11632"/>
                  </a:cubicBezTo>
                  <a:lnTo>
                    <a:pt x="120796" y="11632"/>
                  </a:lnTo>
                  <a:cubicBezTo>
                    <a:pt x="119616" y="11632"/>
                    <a:pt x="118653" y="11996"/>
                    <a:pt x="117931" y="12717"/>
                  </a:cubicBezTo>
                  <a:cubicBezTo>
                    <a:pt x="117210" y="13439"/>
                    <a:pt x="116845" y="14323"/>
                    <a:pt x="116845" y="15378"/>
                  </a:cubicBezTo>
                  <a:lnTo>
                    <a:pt x="116845" y="64475"/>
                  </a:lnTo>
                  <a:cubicBezTo>
                    <a:pt x="116845" y="66049"/>
                    <a:pt x="116457" y="67267"/>
                    <a:pt x="115665" y="68120"/>
                  </a:cubicBezTo>
                  <a:cubicBezTo>
                    <a:pt x="114873" y="68981"/>
                    <a:pt x="113919" y="69632"/>
                    <a:pt x="112801" y="70098"/>
                  </a:cubicBezTo>
                  <a:cubicBezTo>
                    <a:pt x="111683" y="70547"/>
                    <a:pt x="110465" y="70850"/>
                    <a:pt x="109153" y="70982"/>
                  </a:cubicBezTo>
                  <a:cubicBezTo>
                    <a:pt x="107841" y="71106"/>
                    <a:pt x="106592" y="71175"/>
                    <a:pt x="105404" y="71175"/>
                  </a:cubicBezTo>
                  <a:lnTo>
                    <a:pt x="52493" y="71175"/>
                  </a:lnTo>
                  <a:lnTo>
                    <a:pt x="52493" y="15378"/>
                  </a:lnTo>
                  <a:cubicBezTo>
                    <a:pt x="52493" y="14323"/>
                    <a:pt x="52128" y="13439"/>
                    <a:pt x="51406" y="12717"/>
                  </a:cubicBezTo>
                  <a:cubicBezTo>
                    <a:pt x="50684" y="11996"/>
                    <a:pt x="49792" y="11632"/>
                    <a:pt x="48744" y="11632"/>
                  </a:cubicBezTo>
                  <a:lnTo>
                    <a:pt x="31575" y="11632"/>
                  </a:lnTo>
                  <a:cubicBezTo>
                    <a:pt x="30387" y="11632"/>
                    <a:pt x="29432" y="11996"/>
                    <a:pt x="28710" y="12717"/>
                  </a:cubicBezTo>
                  <a:cubicBezTo>
                    <a:pt x="27989" y="13439"/>
                    <a:pt x="27624" y="14323"/>
                    <a:pt x="27624" y="15378"/>
                  </a:cubicBezTo>
                  <a:lnTo>
                    <a:pt x="27624" y="103909"/>
                  </a:lnTo>
                  <a:cubicBezTo>
                    <a:pt x="27624" y="107981"/>
                    <a:pt x="27267" y="111168"/>
                    <a:pt x="26537" y="113472"/>
                  </a:cubicBezTo>
                  <a:cubicBezTo>
                    <a:pt x="25815" y="115767"/>
                    <a:pt x="24667" y="117512"/>
                    <a:pt x="23091" y="118699"/>
                  </a:cubicBezTo>
                  <a:cubicBezTo>
                    <a:pt x="21508" y="119877"/>
                    <a:pt x="19435" y="120630"/>
                    <a:pt x="16874" y="120963"/>
                  </a:cubicBezTo>
                  <a:cubicBezTo>
                    <a:pt x="14305" y="121289"/>
                    <a:pt x="11177" y="121459"/>
                    <a:pt x="7498" y="121459"/>
                  </a:cubicBezTo>
                  <a:lnTo>
                    <a:pt x="3353" y="121459"/>
                  </a:lnTo>
                  <a:cubicBezTo>
                    <a:pt x="1117" y="121459"/>
                    <a:pt x="0" y="122444"/>
                    <a:pt x="0" y="124414"/>
                  </a:cubicBezTo>
                  <a:lnTo>
                    <a:pt x="0" y="139001"/>
                  </a:lnTo>
                  <a:cubicBezTo>
                    <a:pt x="0" y="141103"/>
                    <a:pt x="924" y="142352"/>
                    <a:pt x="2763" y="142755"/>
                  </a:cubicBezTo>
                  <a:cubicBezTo>
                    <a:pt x="4471" y="143011"/>
                    <a:pt x="6706" y="143174"/>
                    <a:pt x="9469" y="143244"/>
                  </a:cubicBezTo>
                  <a:cubicBezTo>
                    <a:pt x="12233" y="143306"/>
                    <a:pt x="14134" y="143344"/>
                    <a:pt x="15190" y="143344"/>
                  </a:cubicBezTo>
                  <a:cubicBezTo>
                    <a:pt x="23487" y="143344"/>
                    <a:pt x="30255" y="142189"/>
                    <a:pt x="35518" y="139885"/>
                  </a:cubicBezTo>
                  <a:cubicBezTo>
                    <a:pt x="40780" y="137590"/>
                    <a:pt x="44925" y="133611"/>
                    <a:pt x="47952" y="127958"/>
                  </a:cubicBezTo>
                  <a:cubicBezTo>
                    <a:pt x="49395" y="125205"/>
                    <a:pt x="50420" y="121917"/>
                    <a:pt x="51010" y="118101"/>
                  </a:cubicBezTo>
                  <a:cubicBezTo>
                    <a:pt x="51600" y="114286"/>
                    <a:pt x="51903" y="110145"/>
                    <a:pt x="51903" y="105685"/>
                  </a:cubicBezTo>
                  <a:lnTo>
                    <a:pt x="51903" y="96418"/>
                  </a:lnTo>
                  <a:lnTo>
                    <a:pt x="101655" y="96418"/>
                  </a:lnTo>
                  <a:cubicBezTo>
                    <a:pt x="103758" y="96418"/>
                    <a:pt x="106025" y="96317"/>
                    <a:pt x="108462" y="96116"/>
                  </a:cubicBezTo>
                  <a:cubicBezTo>
                    <a:pt x="110899" y="95922"/>
                    <a:pt x="113329" y="95557"/>
                    <a:pt x="115766" y="95038"/>
                  </a:cubicBezTo>
                  <a:cubicBezTo>
                    <a:pt x="118203" y="94510"/>
                    <a:pt x="120532" y="93820"/>
                    <a:pt x="122767" y="92967"/>
                  </a:cubicBezTo>
                  <a:cubicBezTo>
                    <a:pt x="125002" y="92114"/>
                    <a:pt x="127043" y="91028"/>
                    <a:pt x="128883" y="89710"/>
                  </a:cubicBezTo>
                  <a:cubicBezTo>
                    <a:pt x="132306" y="92471"/>
                    <a:pt x="136582" y="94277"/>
                    <a:pt x="141713" y="95138"/>
                  </a:cubicBezTo>
                  <a:cubicBezTo>
                    <a:pt x="146843" y="95991"/>
                    <a:pt x="151912" y="96418"/>
                    <a:pt x="156910" y="96418"/>
                  </a:cubicBezTo>
                  <a:lnTo>
                    <a:pt x="335189" y="96418"/>
                  </a:lnTo>
                  <a:cubicBezTo>
                    <a:pt x="336244" y="96418"/>
                    <a:pt x="337168" y="96116"/>
                    <a:pt x="337952" y="95526"/>
                  </a:cubicBezTo>
                  <a:cubicBezTo>
                    <a:pt x="338744" y="94929"/>
                    <a:pt x="339140" y="94114"/>
                    <a:pt x="339140" y="93060"/>
                  </a:cubicBezTo>
                  <a:lnTo>
                    <a:pt x="339140" y="74727"/>
                  </a:lnTo>
                  <a:cubicBezTo>
                    <a:pt x="339140" y="73680"/>
                    <a:pt x="338744" y="72819"/>
                    <a:pt x="337952" y="72160"/>
                  </a:cubicBezTo>
                  <a:cubicBezTo>
                    <a:pt x="337168" y="71501"/>
                    <a:pt x="336245" y="71175"/>
                    <a:pt x="335189" y="71175"/>
                  </a:cubicBezTo>
                  <a:lnTo>
                    <a:pt x="293951" y="71175"/>
                  </a:lnTo>
                  <a:cubicBezTo>
                    <a:pt x="290924" y="69997"/>
                    <a:pt x="288223" y="67197"/>
                    <a:pt x="285855" y="62800"/>
                  </a:cubicBezTo>
                  <a:cubicBezTo>
                    <a:pt x="283488" y="58395"/>
                    <a:pt x="282308" y="53424"/>
                    <a:pt x="282308" y="47910"/>
                  </a:cubicBezTo>
                  <a:lnTo>
                    <a:pt x="282308" y="45739"/>
                  </a:lnTo>
                  <a:cubicBezTo>
                    <a:pt x="282308" y="37457"/>
                    <a:pt x="284769" y="31586"/>
                    <a:pt x="289705" y="28096"/>
                  </a:cubicBezTo>
                  <a:cubicBezTo>
                    <a:pt x="294634" y="24614"/>
                    <a:pt x="301643" y="22870"/>
                    <a:pt x="310724" y="22870"/>
                  </a:cubicBezTo>
                  <a:cubicBezTo>
                    <a:pt x="312828" y="22870"/>
                    <a:pt x="314698" y="22908"/>
                    <a:pt x="316352" y="22970"/>
                  </a:cubicBezTo>
                  <a:cubicBezTo>
                    <a:pt x="317989" y="23040"/>
                    <a:pt x="319573" y="23102"/>
                    <a:pt x="321079" y="23164"/>
                  </a:cubicBezTo>
                  <a:cubicBezTo>
                    <a:pt x="322592" y="23234"/>
                    <a:pt x="324168" y="23327"/>
                    <a:pt x="325821" y="23459"/>
                  </a:cubicBezTo>
                  <a:cubicBezTo>
                    <a:pt x="327459" y="23598"/>
                    <a:pt x="329337" y="23730"/>
                    <a:pt x="331441" y="23854"/>
                  </a:cubicBezTo>
                  <a:cubicBezTo>
                    <a:pt x="334204" y="24118"/>
                    <a:pt x="335585" y="22939"/>
                    <a:pt x="335585" y="20310"/>
                  </a:cubicBezTo>
                  <a:lnTo>
                    <a:pt x="335585" y="5917"/>
                  </a:lnTo>
                  <a:cubicBezTo>
                    <a:pt x="335585" y="4598"/>
                    <a:pt x="335190" y="3714"/>
                    <a:pt x="334406" y="3249"/>
                  </a:cubicBezTo>
                  <a:cubicBezTo>
                    <a:pt x="333614" y="2799"/>
                    <a:pt x="332496" y="2435"/>
                    <a:pt x="331052" y="2171"/>
                  </a:cubicBezTo>
                  <a:cubicBezTo>
                    <a:pt x="326706" y="1372"/>
                    <a:pt x="322794" y="822"/>
                    <a:pt x="319301" y="496"/>
                  </a:cubicBezTo>
                  <a:cubicBezTo>
                    <a:pt x="315816" y="163"/>
                    <a:pt x="311710" y="0"/>
                    <a:pt x="306976" y="0"/>
                  </a:cubicBezTo>
                  <a:cubicBezTo>
                    <a:pt x="300262" y="0"/>
                    <a:pt x="293913" y="791"/>
                    <a:pt x="287928" y="2365"/>
                  </a:cubicBezTo>
                  <a:cubicBezTo>
                    <a:pt x="281944" y="3947"/>
                    <a:pt x="276681" y="6444"/>
                    <a:pt x="272141" y="9857"/>
                  </a:cubicBezTo>
                  <a:cubicBezTo>
                    <a:pt x="267601" y="13277"/>
                    <a:pt x="264014" y="17643"/>
                    <a:pt x="261391" y="22971"/>
                  </a:cubicBezTo>
                  <a:cubicBezTo>
                    <a:pt x="258752" y="28291"/>
                    <a:pt x="257440" y="34766"/>
                    <a:pt x="257440" y="42390"/>
                  </a:cubicBezTo>
                  <a:lnTo>
                    <a:pt x="257440" y="44561"/>
                  </a:lnTo>
                  <a:cubicBezTo>
                    <a:pt x="257440" y="50346"/>
                    <a:pt x="258131" y="55573"/>
                    <a:pt x="259513" y="60234"/>
                  </a:cubicBezTo>
                  <a:cubicBezTo>
                    <a:pt x="260894" y="64902"/>
                    <a:pt x="262702" y="68547"/>
                    <a:pt x="264938" y="71176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8AB6D784-8EC9-1C77-95AB-7DF713ACF1E6}"/>
                </a:ext>
              </a:extLst>
            </p:cNvPr>
            <p:cNvSpPr/>
            <p:nvPr/>
          </p:nvSpPr>
          <p:spPr>
            <a:xfrm>
              <a:off x="10122061" y="998817"/>
              <a:ext cx="98084" cy="147680"/>
            </a:xfrm>
            <a:custGeom>
              <a:avLst/>
              <a:gdLst>
                <a:gd name="connsiteX0" fmla="*/ 15198 w 98084"/>
                <a:gd name="connsiteY0" fmla="*/ 42195 h 147680"/>
                <a:gd name="connsiteX1" fmla="*/ 15198 w 98084"/>
                <a:gd name="connsiteY1" fmla="*/ 45545 h 147680"/>
                <a:gd name="connsiteX2" fmla="*/ 17472 w 98084"/>
                <a:gd name="connsiteY2" fmla="*/ 61025 h 147680"/>
                <a:gd name="connsiteX3" fmla="*/ 23091 w 98084"/>
                <a:gd name="connsiteY3" fmla="*/ 72363 h 147680"/>
                <a:gd name="connsiteX4" fmla="*/ 19241 w 98084"/>
                <a:gd name="connsiteY4" fmla="*/ 72363 h 147680"/>
                <a:gd name="connsiteX5" fmla="*/ 13816 w 98084"/>
                <a:gd name="connsiteY5" fmla="*/ 72456 h 147680"/>
                <a:gd name="connsiteX6" fmla="*/ 8786 w 98084"/>
                <a:gd name="connsiteY6" fmla="*/ 72657 h 147680"/>
                <a:gd name="connsiteX7" fmla="*/ 6124 w 98084"/>
                <a:gd name="connsiteY7" fmla="*/ 72750 h 147680"/>
                <a:gd name="connsiteX8" fmla="*/ 1389 w 98084"/>
                <a:gd name="connsiteY8" fmla="*/ 76892 h 147680"/>
                <a:gd name="connsiteX9" fmla="*/ 497 w 98084"/>
                <a:gd name="connsiteY9" fmla="*/ 87152 h 147680"/>
                <a:gd name="connsiteX10" fmla="*/ 0 w 98084"/>
                <a:gd name="connsiteY10" fmla="*/ 98784 h 147680"/>
                <a:gd name="connsiteX11" fmla="*/ 12139 w 98084"/>
                <a:gd name="connsiteY11" fmla="*/ 135753 h 147680"/>
                <a:gd name="connsiteX12" fmla="*/ 53486 w 98084"/>
                <a:gd name="connsiteY12" fmla="*/ 147680 h 147680"/>
                <a:gd name="connsiteX13" fmla="*/ 55162 w 98084"/>
                <a:gd name="connsiteY13" fmla="*/ 147680 h 147680"/>
                <a:gd name="connsiteX14" fmla="*/ 58027 w 98084"/>
                <a:gd name="connsiteY14" fmla="*/ 147486 h 147680"/>
                <a:gd name="connsiteX15" fmla="*/ 58019 w 98084"/>
                <a:gd name="connsiteY15" fmla="*/ 143306 h 147680"/>
                <a:gd name="connsiteX16" fmla="*/ 58019 w 98084"/>
                <a:gd name="connsiteY16" fmla="*/ 128781 h 147680"/>
                <a:gd name="connsiteX17" fmla="*/ 53874 w 98084"/>
                <a:gd name="connsiteY17" fmla="*/ 125198 h 147680"/>
                <a:gd name="connsiteX18" fmla="*/ 51507 w 98084"/>
                <a:gd name="connsiteY18" fmla="*/ 125198 h 147680"/>
                <a:gd name="connsiteX19" fmla="*/ 31777 w 98084"/>
                <a:gd name="connsiteY19" fmla="*/ 119428 h 147680"/>
                <a:gd name="connsiteX20" fmla="*/ 25063 w 98084"/>
                <a:gd name="connsiteY20" fmla="*/ 102483 h 147680"/>
                <a:gd name="connsiteX21" fmla="*/ 25164 w 98084"/>
                <a:gd name="connsiteY21" fmla="*/ 99552 h 147680"/>
                <a:gd name="connsiteX22" fmla="*/ 25264 w 98084"/>
                <a:gd name="connsiteY22" fmla="*/ 96613 h 147680"/>
                <a:gd name="connsiteX23" fmla="*/ 28617 w 98084"/>
                <a:gd name="connsiteY23" fmla="*/ 96512 h 147680"/>
                <a:gd name="connsiteX24" fmla="*/ 32662 w 98084"/>
                <a:gd name="connsiteY24" fmla="*/ 96419 h 147680"/>
                <a:gd name="connsiteX25" fmla="*/ 94134 w 98084"/>
                <a:gd name="connsiteY25" fmla="*/ 96419 h 147680"/>
                <a:gd name="connsiteX26" fmla="*/ 96998 w 98084"/>
                <a:gd name="connsiteY26" fmla="*/ 95333 h 147680"/>
                <a:gd name="connsiteX27" fmla="*/ 98085 w 98084"/>
                <a:gd name="connsiteY27" fmla="*/ 92673 h 147680"/>
                <a:gd name="connsiteX28" fmla="*/ 98085 w 98084"/>
                <a:gd name="connsiteY28" fmla="*/ 74728 h 147680"/>
                <a:gd name="connsiteX29" fmla="*/ 96998 w 98084"/>
                <a:gd name="connsiteY29" fmla="*/ 72169 h 147680"/>
                <a:gd name="connsiteX30" fmla="*/ 94134 w 98084"/>
                <a:gd name="connsiteY30" fmla="*/ 71176 h 147680"/>
                <a:gd name="connsiteX31" fmla="*/ 52888 w 98084"/>
                <a:gd name="connsiteY31" fmla="*/ 71176 h 147680"/>
                <a:gd name="connsiteX32" fmla="*/ 48254 w 98084"/>
                <a:gd name="connsiteY32" fmla="*/ 68222 h 147680"/>
                <a:gd name="connsiteX33" fmla="*/ 44211 w 98084"/>
                <a:gd name="connsiteY33" fmla="*/ 62994 h 147680"/>
                <a:gd name="connsiteX34" fmla="*/ 41246 w 98084"/>
                <a:gd name="connsiteY34" fmla="*/ 56092 h 147680"/>
                <a:gd name="connsiteX35" fmla="*/ 40066 w 98084"/>
                <a:gd name="connsiteY35" fmla="*/ 47717 h 147680"/>
                <a:gd name="connsiteX36" fmla="*/ 40066 w 98084"/>
                <a:gd name="connsiteY36" fmla="*/ 45739 h 147680"/>
                <a:gd name="connsiteX37" fmla="*/ 47564 w 98084"/>
                <a:gd name="connsiteY37" fmla="*/ 27996 h 147680"/>
                <a:gd name="connsiteX38" fmla="*/ 69072 w 98084"/>
                <a:gd name="connsiteY38" fmla="*/ 22870 h 147680"/>
                <a:gd name="connsiteX39" fmla="*/ 79830 w 98084"/>
                <a:gd name="connsiteY39" fmla="*/ 23164 h 147680"/>
                <a:gd name="connsiteX40" fmla="*/ 90587 w 98084"/>
                <a:gd name="connsiteY40" fmla="*/ 23854 h 147680"/>
                <a:gd name="connsiteX41" fmla="*/ 95120 w 98084"/>
                <a:gd name="connsiteY41" fmla="*/ 20310 h 147680"/>
                <a:gd name="connsiteX42" fmla="*/ 95120 w 98084"/>
                <a:gd name="connsiteY42" fmla="*/ 5917 h 147680"/>
                <a:gd name="connsiteX43" fmla="*/ 93839 w 98084"/>
                <a:gd name="connsiteY43" fmla="*/ 3257 h 147680"/>
                <a:gd name="connsiteX44" fmla="*/ 90385 w 98084"/>
                <a:gd name="connsiteY44" fmla="*/ 2171 h 147680"/>
                <a:gd name="connsiteX45" fmla="*/ 78347 w 98084"/>
                <a:gd name="connsiteY45" fmla="*/ 488 h 147680"/>
                <a:gd name="connsiteX46" fmla="*/ 65913 w 98084"/>
                <a:gd name="connsiteY46" fmla="*/ 0 h 147680"/>
                <a:gd name="connsiteX47" fmla="*/ 46477 w 98084"/>
                <a:gd name="connsiteY47" fmla="*/ 2365 h 147680"/>
                <a:gd name="connsiteX48" fmla="*/ 30294 w 98084"/>
                <a:gd name="connsiteY48" fmla="*/ 9756 h 147680"/>
                <a:gd name="connsiteX49" fmla="*/ 19241 w 98084"/>
                <a:gd name="connsiteY49" fmla="*/ 22769 h 147680"/>
                <a:gd name="connsiteX50" fmla="*/ 15198 w 98084"/>
                <a:gd name="connsiteY50" fmla="*/ 42195 h 14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8084" h="147680">
                  <a:moveTo>
                    <a:pt x="15198" y="42195"/>
                  </a:moveTo>
                  <a:lnTo>
                    <a:pt x="15198" y="45545"/>
                  </a:lnTo>
                  <a:cubicBezTo>
                    <a:pt x="15198" y="51331"/>
                    <a:pt x="15958" y="56488"/>
                    <a:pt x="17472" y="61025"/>
                  </a:cubicBezTo>
                  <a:cubicBezTo>
                    <a:pt x="18978" y="65554"/>
                    <a:pt x="20855" y="69338"/>
                    <a:pt x="23091" y="72363"/>
                  </a:cubicBezTo>
                  <a:lnTo>
                    <a:pt x="19241" y="72363"/>
                  </a:lnTo>
                  <a:cubicBezTo>
                    <a:pt x="17472" y="72363"/>
                    <a:pt x="15656" y="72394"/>
                    <a:pt x="13816" y="72456"/>
                  </a:cubicBezTo>
                  <a:cubicBezTo>
                    <a:pt x="11976" y="72526"/>
                    <a:pt x="10292" y="72595"/>
                    <a:pt x="8786" y="72657"/>
                  </a:cubicBezTo>
                  <a:cubicBezTo>
                    <a:pt x="7273" y="72719"/>
                    <a:pt x="6380" y="72750"/>
                    <a:pt x="6124" y="72750"/>
                  </a:cubicBezTo>
                  <a:cubicBezTo>
                    <a:pt x="3361" y="72750"/>
                    <a:pt x="1778" y="74139"/>
                    <a:pt x="1389" y="76892"/>
                  </a:cubicBezTo>
                  <a:cubicBezTo>
                    <a:pt x="1118" y="79528"/>
                    <a:pt x="823" y="82941"/>
                    <a:pt x="497" y="87152"/>
                  </a:cubicBezTo>
                  <a:cubicBezTo>
                    <a:pt x="163" y="91363"/>
                    <a:pt x="0" y="95232"/>
                    <a:pt x="0" y="98784"/>
                  </a:cubicBezTo>
                  <a:cubicBezTo>
                    <a:pt x="0" y="115473"/>
                    <a:pt x="4052" y="127803"/>
                    <a:pt x="12139" y="135753"/>
                  </a:cubicBezTo>
                  <a:cubicBezTo>
                    <a:pt x="20235" y="143702"/>
                    <a:pt x="36643" y="147680"/>
                    <a:pt x="53486" y="147680"/>
                  </a:cubicBezTo>
                  <a:lnTo>
                    <a:pt x="55162" y="147680"/>
                  </a:lnTo>
                  <a:cubicBezTo>
                    <a:pt x="56016" y="147680"/>
                    <a:pt x="56971" y="147610"/>
                    <a:pt x="58027" y="147486"/>
                  </a:cubicBezTo>
                  <a:cubicBezTo>
                    <a:pt x="60658" y="147215"/>
                    <a:pt x="58019" y="145827"/>
                    <a:pt x="58019" y="143306"/>
                  </a:cubicBezTo>
                  <a:lnTo>
                    <a:pt x="58019" y="128781"/>
                  </a:lnTo>
                  <a:cubicBezTo>
                    <a:pt x="58019" y="126392"/>
                    <a:pt x="56637" y="125198"/>
                    <a:pt x="53874" y="125198"/>
                  </a:cubicBezTo>
                  <a:lnTo>
                    <a:pt x="51507" y="125198"/>
                  </a:lnTo>
                  <a:cubicBezTo>
                    <a:pt x="42558" y="125198"/>
                    <a:pt x="35984" y="123275"/>
                    <a:pt x="31777" y="119428"/>
                  </a:cubicBezTo>
                  <a:cubicBezTo>
                    <a:pt x="27562" y="115574"/>
                    <a:pt x="25327" y="109920"/>
                    <a:pt x="25063" y="102483"/>
                  </a:cubicBezTo>
                  <a:cubicBezTo>
                    <a:pt x="25063" y="101832"/>
                    <a:pt x="25094" y="100855"/>
                    <a:pt x="25164" y="99552"/>
                  </a:cubicBezTo>
                  <a:cubicBezTo>
                    <a:pt x="25226" y="98241"/>
                    <a:pt x="25264" y="97264"/>
                    <a:pt x="25264" y="96613"/>
                  </a:cubicBezTo>
                  <a:cubicBezTo>
                    <a:pt x="26180" y="96613"/>
                    <a:pt x="27298" y="96582"/>
                    <a:pt x="28617" y="96512"/>
                  </a:cubicBezTo>
                  <a:cubicBezTo>
                    <a:pt x="29929" y="96442"/>
                    <a:pt x="31280" y="96419"/>
                    <a:pt x="32662" y="96419"/>
                  </a:cubicBezTo>
                  <a:lnTo>
                    <a:pt x="94134" y="96419"/>
                  </a:lnTo>
                  <a:cubicBezTo>
                    <a:pt x="95314" y="96419"/>
                    <a:pt x="96269" y="96054"/>
                    <a:pt x="96998" y="95333"/>
                  </a:cubicBezTo>
                  <a:cubicBezTo>
                    <a:pt x="97720" y="94612"/>
                    <a:pt x="98085" y="93720"/>
                    <a:pt x="98085" y="92673"/>
                  </a:cubicBezTo>
                  <a:lnTo>
                    <a:pt x="98085" y="74728"/>
                  </a:lnTo>
                  <a:cubicBezTo>
                    <a:pt x="98085" y="73673"/>
                    <a:pt x="97720" y="72828"/>
                    <a:pt x="96998" y="72169"/>
                  </a:cubicBezTo>
                  <a:cubicBezTo>
                    <a:pt x="96269" y="71502"/>
                    <a:pt x="95314" y="71176"/>
                    <a:pt x="94134" y="71176"/>
                  </a:cubicBezTo>
                  <a:lnTo>
                    <a:pt x="52888" y="71176"/>
                  </a:lnTo>
                  <a:cubicBezTo>
                    <a:pt x="51313" y="70657"/>
                    <a:pt x="49768" y="69664"/>
                    <a:pt x="48254" y="68222"/>
                  </a:cubicBezTo>
                  <a:cubicBezTo>
                    <a:pt x="46741" y="66779"/>
                    <a:pt x="45390" y="65034"/>
                    <a:pt x="44211" y="62994"/>
                  </a:cubicBezTo>
                  <a:cubicBezTo>
                    <a:pt x="43023" y="60962"/>
                    <a:pt x="42038" y="58659"/>
                    <a:pt x="41246" y="56092"/>
                  </a:cubicBezTo>
                  <a:cubicBezTo>
                    <a:pt x="40462" y="53526"/>
                    <a:pt x="40066" y="50741"/>
                    <a:pt x="40066" y="47717"/>
                  </a:cubicBezTo>
                  <a:lnTo>
                    <a:pt x="40066" y="45739"/>
                  </a:lnTo>
                  <a:cubicBezTo>
                    <a:pt x="40066" y="37333"/>
                    <a:pt x="42558" y="31416"/>
                    <a:pt x="47564" y="27996"/>
                  </a:cubicBezTo>
                  <a:cubicBezTo>
                    <a:pt x="52563" y="24583"/>
                    <a:pt x="59727" y="22870"/>
                    <a:pt x="69072" y="22870"/>
                  </a:cubicBezTo>
                  <a:cubicBezTo>
                    <a:pt x="73146" y="22870"/>
                    <a:pt x="76733" y="22970"/>
                    <a:pt x="79830" y="23164"/>
                  </a:cubicBezTo>
                  <a:cubicBezTo>
                    <a:pt x="82918" y="23366"/>
                    <a:pt x="86504" y="23591"/>
                    <a:pt x="90587" y="23854"/>
                  </a:cubicBezTo>
                  <a:cubicBezTo>
                    <a:pt x="93607" y="24118"/>
                    <a:pt x="95120" y="22940"/>
                    <a:pt x="95120" y="20310"/>
                  </a:cubicBezTo>
                  <a:lnTo>
                    <a:pt x="95120" y="5917"/>
                  </a:lnTo>
                  <a:cubicBezTo>
                    <a:pt x="95120" y="4599"/>
                    <a:pt x="94693" y="3715"/>
                    <a:pt x="93839" y="3257"/>
                  </a:cubicBezTo>
                  <a:cubicBezTo>
                    <a:pt x="92985" y="2792"/>
                    <a:pt x="91829" y="2435"/>
                    <a:pt x="90385" y="2171"/>
                  </a:cubicBezTo>
                  <a:cubicBezTo>
                    <a:pt x="86046" y="1380"/>
                    <a:pt x="82034" y="822"/>
                    <a:pt x="78347" y="488"/>
                  </a:cubicBezTo>
                  <a:cubicBezTo>
                    <a:pt x="74668" y="163"/>
                    <a:pt x="70523" y="0"/>
                    <a:pt x="65913" y="0"/>
                  </a:cubicBezTo>
                  <a:cubicBezTo>
                    <a:pt x="59074" y="0"/>
                    <a:pt x="52593" y="791"/>
                    <a:pt x="46477" y="2365"/>
                  </a:cubicBezTo>
                  <a:cubicBezTo>
                    <a:pt x="40361" y="3940"/>
                    <a:pt x="34967" y="6405"/>
                    <a:pt x="30294" y="9756"/>
                  </a:cubicBezTo>
                  <a:cubicBezTo>
                    <a:pt x="25621" y="13114"/>
                    <a:pt x="21935" y="17449"/>
                    <a:pt x="19241" y="22769"/>
                  </a:cubicBezTo>
                  <a:cubicBezTo>
                    <a:pt x="16548" y="28096"/>
                    <a:pt x="15198" y="34572"/>
                    <a:pt x="15198" y="4219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242FCFE4-BFB0-4028-4121-CC8A3DE0F7C3}"/>
                </a:ext>
              </a:extLst>
            </p:cNvPr>
            <p:cNvSpPr/>
            <p:nvPr/>
          </p:nvSpPr>
          <p:spPr>
            <a:xfrm>
              <a:off x="10550158" y="954652"/>
              <a:ext cx="23285" cy="24250"/>
            </a:xfrm>
            <a:custGeom>
              <a:avLst/>
              <a:gdLst>
                <a:gd name="connsiteX0" fmla="*/ 18357 w 23285"/>
                <a:gd name="connsiteY0" fmla="*/ 24250 h 24250"/>
                <a:gd name="connsiteX1" fmla="*/ 21710 w 23285"/>
                <a:gd name="connsiteY1" fmla="*/ 22971 h 24250"/>
                <a:gd name="connsiteX2" fmla="*/ 23285 w 23285"/>
                <a:gd name="connsiteY2" fmla="*/ 19915 h 24250"/>
                <a:gd name="connsiteX3" fmla="*/ 23285 w 23285"/>
                <a:gd name="connsiteY3" fmla="*/ 4529 h 24250"/>
                <a:gd name="connsiteX4" fmla="*/ 21810 w 23285"/>
                <a:gd name="connsiteY4" fmla="*/ 1280 h 24250"/>
                <a:gd name="connsiteX5" fmla="*/ 18357 w 23285"/>
                <a:gd name="connsiteY5" fmla="*/ 0 h 24250"/>
                <a:gd name="connsiteX6" fmla="*/ 4743 w 23285"/>
                <a:gd name="connsiteY6" fmla="*/ 0 h 24250"/>
                <a:gd name="connsiteX7" fmla="*/ 1382 w 23285"/>
                <a:gd name="connsiteY7" fmla="*/ 1280 h 24250"/>
                <a:gd name="connsiteX8" fmla="*/ 0 w 23285"/>
                <a:gd name="connsiteY8" fmla="*/ 4529 h 24250"/>
                <a:gd name="connsiteX9" fmla="*/ 0 w 23285"/>
                <a:gd name="connsiteY9" fmla="*/ 19915 h 24250"/>
                <a:gd name="connsiteX10" fmla="*/ 1382 w 23285"/>
                <a:gd name="connsiteY10" fmla="*/ 22971 h 24250"/>
                <a:gd name="connsiteX11" fmla="*/ 4743 w 23285"/>
                <a:gd name="connsiteY11" fmla="*/ 24250 h 24250"/>
                <a:gd name="connsiteX12" fmla="*/ 18357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18357" y="24250"/>
                  </a:moveTo>
                  <a:cubicBezTo>
                    <a:pt x="19537" y="24250"/>
                    <a:pt x="20654" y="23824"/>
                    <a:pt x="21710" y="22971"/>
                  </a:cubicBezTo>
                  <a:cubicBezTo>
                    <a:pt x="22766" y="22110"/>
                    <a:pt x="23285" y="21094"/>
                    <a:pt x="23285" y="19915"/>
                  </a:cubicBezTo>
                  <a:lnTo>
                    <a:pt x="23285" y="4529"/>
                  </a:lnTo>
                  <a:cubicBezTo>
                    <a:pt x="23285" y="3219"/>
                    <a:pt x="22796" y="2133"/>
                    <a:pt x="21810" y="1280"/>
                  </a:cubicBezTo>
                  <a:cubicBezTo>
                    <a:pt x="20825" y="427"/>
                    <a:pt x="19676" y="0"/>
                    <a:pt x="18357" y="0"/>
                  </a:cubicBezTo>
                  <a:lnTo>
                    <a:pt x="4743" y="0"/>
                  </a:lnTo>
                  <a:cubicBezTo>
                    <a:pt x="3423" y="0"/>
                    <a:pt x="2305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0"/>
                    <a:pt x="1382" y="22971"/>
                  </a:cubicBezTo>
                  <a:cubicBezTo>
                    <a:pt x="2305" y="23824"/>
                    <a:pt x="3423" y="24250"/>
                    <a:pt x="4743" y="24250"/>
                  </a:cubicBezTo>
                  <a:lnTo>
                    <a:pt x="18357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C4DA197D-DB7E-5E48-EAC7-5A177A832E0B}"/>
                </a:ext>
              </a:extLst>
            </p:cNvPr>
            <p:cNvSpPr/>
            <p:nvPr/>
          </p:nvSpPr>
          <p:spPr>
            <a:xfrm>
              <a:off x="10586668" y="954652"/>
              <a:ext cx="23090" cy="24250"/>
            </a:xfrm>
            <a:custGeom>
              <a:avLst/>
              <a:gdLst>
                <a:gd name="connsiteX0" fmla="*/ 18551 w 23090"/>
                <a:gd name="connsiteY0" fmla="*/ 24250 h 24250"/>
                <a:gd name="connsiteX1" fmla="*/ 21810 w 23090"/>
                <a:gd name="connsiteY1" fmla="*/ 22971 h 24250"/>
                <a:gd name="connsiteX2" fmla="*/ 23091 w 23090"/>
                <a:gd name="connsiteY2" fmla="*/ 19915 h 24250"/>
                <a:gd name="connsiteX3" fmla="*/ 23091 w 23090"/>
                <a:gd name="connsiteY3" fmla="*/ 4529 h 24250"/>
                <a:gd name="connsiteX4" fmla="*/ 21810 w 23090"/>
                <a:gd name="connsiteY4" fmla="*/ 1280 h 24250"/>
                <a:gd name="connsiteX5" fmla="*/ 18551 w 23090"/>
                <a:gd name="connsiteY5" fmla="*/ 0 h 24250"/>
                <a:gd name="connsiteX6" fmla="*/ 4742 w 23090"/>
                <a:gd name="connsiteY6" fmla="*/ 0 h 24250"/>
                <a:gd name="connsiteX7" fmla="*/ 1482 w 23090"/>
                <a:gd name="connsiteY7" fmla="*/ 1280 h 24250"/>
                <a:gd name="connsiteX8" fmla="*/ 0 w 23090"/>
                <a:gd name="connsiteY8" fmla="*/ 4529 h 24250"/>
                <a:gd name="connsiteX9" fmla="*/ 0 w 23090"/>
                <a:gd name="connsiteY9" fmla="*/ 19915 h 24250"/>
                <a:gd name="connsiteX10" fmla="*/ 1482 w 23090"/>
                <a:gd name="connsiteY10" fmla="*/ 22971 h 24250"/>
                <a:gd name="connsiteX11" fmla="*/ 4742 w 23090"/>
                <a:gd name="connsiteY11" fmla="*/ 24250 h 24250"/>
                <a:gd name="connsiteX12" fmla="*/ 18551 w 23090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" h="24250">
                  <a:moveTo>
                    <a:pt x="18551" y="24250"/>
                  </a:moveTo>
                  <a:cubicBezTo>
                    <a:pt x="19862" y="24250"/>
                    <a:pt x="20949" y="23824"/>
                    <a:pt x="21810" y="22971"/>
                  </a:cubicBezTo>
                  <a:cubicBezTo>
                    <a:pt x="22664" y="22110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64" y="2133"/>
                    <a:pt x="21810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42" y="0"/>
                  </a:lnTo>
                  <a:cubicBezTo>
                    <a:pt x="3555" y="0"/>
                    <a:pt x="2468" y="427"/>
                    <a:pt x="1482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0"/>
                    <a:pt x="1482" y="22971"/>
                  </a:cubicBezTo>
                  <a:cubicBezTo>
                    <a:pt x="2468" y="23824"/>
                    <a:pt x="3555" y="24250"/>
                    <a:pt x="4742" y="24250"/>
                  </a:cubicBezTo>
                  <a:lnTo>
                    <a:pt x="18551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59514B6A-44A8-4379-1F33-8D53BA534CCE}"/>
                </a:ext>
              </a:extLst>
            </p:cNvPr>
            <p:cNvSpPr/>
            <p:nvPr/>
          </p:nvSpPr>
          <p:spPr>
            <a:xfrm>
              <a:off x="10246189" y="945181"/>
              <a:ext cx="437171" cy="150053"/>
            </a:xfrm>
            <a:custGeom>
              <a:avLst/>
              <a:gdLst>
                <a:gd name="connsiteX0" fmla="*/ 433429 w 437171"/>
                <a:gd name="connsiteY0" fmla="*/ 0 h 150053"/>
                <a:gd name="connsiteX1" fmla="*/ 415468 w 437171"/>
                <a:gd name="connsiteY1" fmla="*/ 0 h 150053"/>
                <a:gd name="connsiteX2" fmla="*/ 412705 w 437171"/>
                <a:gd name="connsiteY2" fmla="*/ 1186 h 150053"/>
                <a:gd name="connsiteX3" fmla="*/ 411518 w 437171"/>
                <a:gd name="connsiteY3" fmla="*/ 4149 h 150053"/>
                <a:gd name="connsiteX4" fmla="*/ 411518 w 437171"/>
                <a:gd name="connsiteY4" fmla="*/ 118312 h 150053"/>
                <a:gd name="connsiteX5" fmla="*/ 410043 w 437171"/>
                <a:gd name="connsiteY5" fmla="*/ 123926 h 150053"/>
                <a:gd name="connsiteX6" fmla="*/ 403825 w 437171"/>
                <a:gd name="connsiteY6" fmla="*/ 124810 h 150053"/>
                <a:gd name="connsiteX7" fmla="*/ 374618 w 437171"/>
                <a:gd name="connsiteY7" fmla="*/ 124810 h 150053"/>
                <a:gd name="connsiteX8" fmla="*/ 374618 w 437171"/>
                <a:gd name="connsiteY8" fmla="*/ 59947 h 150053"/>
                <a:gd name="connsiteX9" fmla="*/ 374028 w 437171"/>
                <a:gd name="connsiteY9" fmla="*/ 57481 h 150053"/>
                <a:gd name="connsiteX10" fmla="*/ 371265 w 437171"/>
                <a:gd name="connsiteY10" fmla="*/ 56000 h 150053"/>
                <a:gd name="connsiteX11" fmla="*/ 364947 w 437171"/>
                <a:gd name="connsiteY11" fmla="*/ 54821 h 150053"/>
                <a:gd name="connsiteX12" fmla="*/ 356960 w 437171"/>
                <a:gd name="connsiteY12" fmla="*/ 53735 h 150053"/>
                <a:gd name="connsiteX13" fmla="*/ 348182 w 437171"/>
                <a:gd name="connsiteY13" fmla="*/ 53045 h 150053"/>
                <a:gd name="connsiteX14" fmla="*/ 339497 w 437171"/>
                <a:gd name="connsiteY14" fmla="*/ 52844 h 150053"/>
                <a:gd name="connsiteX15" fmla="*/ 318680 w 437171"/>
                <a:gd name="connsiteY15" fmla="*/ 55705 h 150053"/>
                <a:gd name="connsiteX16" fmla="*/ 302590 w 437171"/>
                <a:gd name="connsiteY16" fmla="*/ 64088 h 150053"/>
                <a:gd name="connsiteX17" fmla="*/ 292228 w 437171"/>
                <a:gd name="connsiteY17" fmla="*/ 77884 h 150053"/>
                <a:gd name="connsiteX18" fmla="*/ 288580 w 437171"/>
                <a:gd name="connsiteY18" fmla="*/ 97016 h 150053"/>
                <a:gd name="connsiteX19" fmla="*/ 288580 w 437171"/>
                <a:gd name="connsiteY19" fmla="*/ 100754 h 150053"/>
                <a:gd name="connsiteX20" fmla="*/ 290652 w 437171"/>
                <a:gd name="connsiteY20" fmla="*/ 115257 h 150053"/>
                <a:gd name="connsiteX21" fmla="*/ 296474 w 437171"/>
                <a:gd name="connsiteY21" fmla="*/ 124811 h 150053"/>
                <a:gd name="connsiteX22" fmla="*/ 259970 w 437171"/>
                <a:gd name="connsiteY22" fmla="*/ 124811 h 150053"/>
                <a:gd name="connsiteX23" fmla="*/ 260662 w 437171"/>
                <a:gd name="connsiteY23" fmla="*/ 122058 h 150053"/>
                <a:gd name="connsiteX24" fmla="*/ 261050 w 437171"/>
                <a:gd name="connsiteY24" fmla="*/ 118203 h 150053"/>
                <a:gd name="connsiteX25" fmla="*/ 261251 w 437171"/>
                <a:gd name="connsiteY25" fmla="*/ 114163 h 150053"/>
                <a:gd name="connsiteX26" fmla="*/ 261344 w 437171"/>
                <a:gd name="connsiteY26" fmla="*/ 110813 h 150053"/>
                <a:gd name="connsiteX27" fmla="*/ 261344 w 437171"/>
                <a:gd name="connsiteY27" fmla="*/ 106478 h 150053"/>
                <a:gd name="connsiteX28" fmla="*/ 257410 w 437171"/>
                <a:gd name="connsiteY28" fmla="*/ 81731 h 150053"/>
                <a:gd name="connsiteX29" fmla="*/ 246248 w 437171"/>
                <a:gd name="connsiteY29" fmla="*/ 65361 h 150053"/>
                <a:gd name="connsiteX30" fmla="*/ 228792 w 437171"/>
                <a:gd name="connsiteY30" fmla="*/ 56396 h 150053"/>
                <a:gd name="connsiteX31" fmla="*/ 205895 w 437171"/>
                <a:gd name="connsiteY31" fmla="*/ 53635 h 150053"/>
                <a:gd name="connsiteX32" fmla="*/ 197217 w 437171"/>
                <a:gd name="connsiteY32" fmla="*/ 53930 h 150053"/>
                <a:gd name="connsiteX33" fmla="*/ 185870 w 437171"/>
                <a:gd name="connsiteY33" fmla="*/ 55310 h 150053"/>
                <a:gd name="connsiteX34" fmla="*/ 173730 w 437171"/>
                <a:gd name="connsiteY34" fmla="*/ 58568 h 150053"/>
                <a:gd name="connsiteX35" fmla="*/ 162484 w 437171"/>
                <a:gd name="connsiteY35" fmla="*/ 64283 h 150053"/>
                <a:gd name="connsiteX36" fmla="*/ 162484 w 437171"/>
                <a:gd name="connsiteY36" fmla="*/ 4150 h 150053"/>
                <a:gd name="connsiteX37" fmla="*/ 161296 w 437171"/>
                <a:gd name="connsiteY37" fmla="*/ 1188 h 150053"/>
                <a:gd name="connsiteX38" fmla="*/ 158533 w 437171"/>
                <a:gd name="connsiteY38" fmla="*/ 1 h 150053"/>
                <a:gd name="connsiteX39" fmla="*/ 140774 w 437171"/>
                <a:gd name="connsiteY39" fmla="*/ 1 h 150053"/>
                <a:gd name="connsiteX40" fmla="*/ 138011 w 437171"/>
                <a:gd name="connsiteY40" fmla="*/ 1188 h 150053"/>
                <a:gd name="connsiteX41" fmla="*/ 136824 w 437171"/>
                <a:gd name="connsiteY41" fmla="*/ 4150 h 150053"/>
                <a:gd name="connsiteX42" fmla="*/ 136824 w 437171"/>
                <a:gd name="connsiteY42" fmla="*/ 124811 h 150053"/>
                <a:gd name="connsiteX43" fmla="*/ 36705 w 437171"/>
                <a:gd name="connsiteY43" fmla="*/ 124811 h 150053"/>
                <a:gd name="connsiteX44" fmla="*/ 28416 w 437171"/>
                <a:gd name="connsiteY44" fmla="*/ 123136 h 150053"/>
                <a:gd name="connsiteX45" fmla="*/ 25660 w 437171"/>
                <a:gd name="connsiteY45" fmla="*/ 114761 h 150053"/>
                <a:gd name="connsiteX46" fmla="*/ 25660 w 437171"/>
                <a:gd name="connsiteY46" fmla="*/ 3949 h 150053"/>
                <a:gd name="connsiteX47" fmla="*/ 24667 w 437171"/>
                <a:gd name="connsiteY47" fmla="*/ 1188 h 150053"/>
                <a:gd name="connsiteX48" fmla="*/ 21709 w 437171"/>
                <a:gd name="connsiteY48" fmla="*/ 1 h 150053"/>
                <a:gd name="connsiteX49" fmla="*/ 4145 w 437171"/>
                <a:gd name="connsiteY49" fmla="*/ 1 h 150053"/>
                <a:gd name="connsiteX50" fmla="*/ 1187 w 437171"/>
                <a:gd name="connsiteY50" fmla="*/ 1188 h 150053"/>
                <a:gd name="connsiteX51" fmla="*/ 0 w 437171"/>
                <a:gd name="connsiteY51" fmla="*/ 3949 h 150053"/>
                <a:gd name="connsiteX52" fmla="*/ 0 w 437171"/>
                <a:gd name="connsiteY52" fmla="*/ 122252 h 150053"/>
                <a:gd name="connsiteX53" fmla="*/ 2072 w 437171"/>
                <a:gd name="connsiteY53" fmla="*/ 136351 h 150053"/>
                <a:gd name="connsiteX54" fmla="*/ 7994 w 437171"/>
                <a:gd name="connsiteY54" fmla="*/ 144827 h 150053"/>
                <a:gd name="connsiteX55" fmla="*/ 17270 w 437171"/>
                <a:gd name="connsiteY55" fmla="*/ 148968 h 150053"/>
                <a:gd name="connsiteX56" fmla="*/ 29409 w 437171"/>
                <a:gd name="connsiteY56" fmla="*/ 150054 h 150053"/>
                <a:gd name="connsiteX57" fmla="*/ 399092 w 437171"/>
                <a:gd name="connsiteY57" fmla="*/ 150054 h 150053"/>
                <a:gd name="connsiteX58" fmla="*/ 407871 w 437171"/>
                <a:gd name="connsiteY58" fmla="*/ 149953 h 150053"/>
                <a:gd name="connsiteX59" fmla="*/ 417247 w 437171"/>
                <a:gd name="connsiteY59" fmla="*/ 149558 h 150053"/>
                <a:gd name="connsiteX60" fmla="*/ 425637 w 437171"/>
                <a:gd name="connsiteY60" fmla="*/ 148867 h 150053"/>
                <a:gd name="connsiteX61" fmla="*/ 431652 w 437171"/>
                <a:gd name="connsiteY61" fmla="*/ 147882 h 150053"/>
                <a:gd name="connsiteX62" fmla="*/ 434905 w 437171"/>
                <a:gd name="connsiteY62" fmla="*/ 145517 h 150053"/>
                <a:gd name="connsiteX63" fmla="*/ 436193 w 437171"/>
                <a:gd name="connsiteY63" fmla="*/ 142167 h 150053"/>
                <a:gd name="connsiteX64" fmla="*/ 436977 w 437171"/>
                <a:gd name="connsiteY64" fmla="*/ 130433 h 150053"/>
                <a:gd name="connsiteX65" fmla="*/ 437171 w 437171"/>
                <a:gd name="connsiteY65" fmla="*/ 118700 h 150053"/>
                <a:gd name="connsiteX66" fmla="*/ 437171 w 437171"/>
                <a:gd name="connsiteY66" fmla="*/ 4150 h 150053"/>
                <a:gd name="connsiteX67" fmla="*/ 436092 w 437171"/>
                <a:gd name="connsiteY67" fmla="*/ 1187 h 150053"/>
                <a:gd name="connsiteX68" fmla="*/ 433430 w 437171"/>
                <a:gd name="connsiteY68" fmla="*/ 1 h 150053"/>
                <a:gd name="connsiteX69" fmla="*/ 236484 w 437171"/>
                <a:gd name="connsiteY69" fmla="*/ 112388 h 150053"/>
                <a:gd name="connsiteX70" fmla="*/ 235398 w 437171"/>
                <a:gd name="connsiteY70" fmla="*/ 122841 h 150053"/>
                <a:gd name="connsiteX71" fmla="*/ 231750 w 437171"/>
                <a:gd name="connsiteY71" fmla="*/ 125400 h 150053"/>
                <a:gd name="connsiteX72" fmla="*/ 185179 w 437171"/>
                <a:gd name="connsiteY72" fmla="*/ 125400 h 150053"/>
                <a:gd name="connsiteX73" fmla="*/ 172248 w 437171"/>
                <a:gd name="connsiteY73" fmla="*/ 125307 h 150053"/>
                <a:gd name="connsiteX74" fmla="*/ 162484 w 437171"/>
                <a:gd name="connsiteY74" fmla="*/ 125012 h 150053"/>
                <a:gd name="connsiteX75" fmla="*/ 162484 w 437171"/>
                <a:gd name="connsiteY75" fmla="*/ 86175 h 150053"/>
                <a:gd name="connsiteX76" fmla="*/ 171162 w 437171"/>
                <a:gd name="connsiteY76" fmla="*/ 81731 h 150053"/>
                <a:gd name="connsiteX77" fmla="*/ 181330 w 437171"/>
                <a:gd name="connsiteY77" fmla="*/ 79172 h 150053"/>
                <a:gd name="connsiteX78" fmla="*/ 191296 w 437171"/>
                <a:gd name="connsiteY78" fmla="*/ 77986 h 150053"/>
                <a:gd name="connsiteX79" fmla="*/ 199383 w 437171"/>
                <a:gd name="connsiteY79" fmla="*/ 77691 h 150053"/>
                <a:gd name="connsiteX80" fmla="*/ 216063 w 437171"/>
                <a:gd name="connsiteY80" fmla="*/ 79273 h 150053"/>
                <a:gd name="connsiteX81" fmla="*/ 227605 w 437171"/>
                <a:gd name="connsiteY81" fmla="*/ 84593 h 150053"/>
                <a:gd name="connsiteX82" fmla="*/ 234319 w 437171"/>
                <a:gd name="connsiteY82" fmla="*/ 94349 h 150053"/>
                <a:gd name="connsiteX83" fmla="*/ 236484 w 437171"/>
                <a:gd name="connsiteY83" fmla="*/ 109433 h 150053"/>
                <a:gd name="connsiteX84" fmla="*/ 236484 w 437171"/>
                <a:gd name="connsiteY84" fmla="*/ 112388 h 150053"/>
                <a:gd name="connsiteX85" fmla="*/ 349759 w 437171"/>
                <a:gd name="connsiteY85" fmla="*/ 125602 h 150053"/>
                <a:gd name="connsiteX86" fmla="*/ 334763 w 437171"/>
                <a:gd name="connsiteY86" fmla="*/ 125602 h 150053"/>
                <a:gd name="connsiteX87" fmla="*/ 318479 w 437171"/>
                <a:gd name="connsiteY87" fmla="*/ 119491 h 150053"/>
                <a:gd name="connsiteX88" fmla="*/ 313442 w 437171"/>
                <a:gd name="connsiteY88" fmla="*/ 101740 h 150053"/>
                <a:gd name="connsiteX89" fmla="*/ 313442 w 437171"/>
                <a:gd name="connsiteY89" fmla="*/ 98203 h 150053"/>
                <a:gd name="connsiteX90" fmla="*/ 336929 w 437171"/>
                <a:gd name="connsiteY90" fmla="*/ 75326 h 150053"/>
                <a:gd name="connsiteX91" fmla="*/ 349759 w 437171"/>
                <a:gd name="connsiteY91" fmla="*/ 75915 h 150053"/>
                <a:gd name="connsiteX92" fmla="*/ 349759 w 437171"/>
                <a:gd name="connsiteY92" fmla="*/ 125602 h 15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37171" h="150053">
                  <a:moveTo>
                    <a:pt x="433429" y="0"/>
                  </a:moveTo>
                  <a:lnTo>
                    <a:pt x="415468" y="0"/>
                  </a:lnTo>
                  <a:cubicBezTo>
                    <a:pt x="414413" y="0"/>
                    <a:pt x="413489" y="403"/>
                    <a:pt x="412705" y="1186"/>
                  </a:cubicBezTo>
                  <a:cubicBezTo>
                    <a:pt x="411913" y="1978"/>
                    <a:pt x="411518" y="2962"/>
                    <a:pt x="411518" y="4149"/>
                  </a:cubicBezTo>
                  <a:lnTo>
                    <a:pt x="411518" y="118312"/>
                  </a:lnTo>
                  <a:cubicBezTo>
                    <a:pt x="411518" y="121460"/>
                    <a:pt x="411029" y="123337"/>
                    <a:pt x="410043" y="123926"/>
                  </a:cubicBezTo>
                  <a:cubicBezTo>
                    <a:pt x="409057" y="124515"/>
                    <a:pt x="406985" y="124810"/>
                    <a:pt x="403825" y="124810"/>
                  </a:cubicBezTo>
                  <a:lnTo>
                    <a:pt x="374618" y="124810"/>
                  </a:lnTo>
                  <a:lnTo>
                    <a:pt x="374618" y="59947"/>
                  </a:lnTo>
                  <a:cubicBezTo>
                    <a:pt x="374618" y="58892"/>
                    <a:pt x="374424" y="58070"/>
                    <a:pt x="374028" y="57481"/>
                  </a:cubicBezTo>
                  <a:cubicBezTo>
                    <a:pt x="373633" y="56892"/>
                    <a:pt x="372709" y="56395"/>
                    <a:pt x="371265" y="56000"/>
                  </a:cubicBezTo>
                  <a:cubicBezTo>
                    <a:pt x="369557" y="55604"/>
                    <a:pt x="367446" y="55209"/>
                    <a:pt x="364947" y="54821"/>
                  </a:cubicBezTo>
                  <a:cubicBezTo>
                    <a:pt x="362448" y="54426"/>
                    <a:pt x="359786" y="54061"/>
                    <a:pt x="356960" y="53735"/>
                  </a:cubicBezTo>
                  <a:cubicBezTo>
                    <a:pt x="354128" y="53410"/>
                    <a:pt x="351201" y="53177"/>
                    <a:pt x="348182" y="53045"/>
                  </a:cubicBezTo>
                  <a:cubicBezTo>
                    <a:pt x="345147" y="52913"/>
                    <a:pt x="342252" y="52844"/>
                    <a:pt x="339497" y="52844"/>
                  </a:cubicBezTo>
                  <a:cubicBezTo>
                    <a:pt x="331859" y="52844"/>
                    <a:pt x="324920" y="53805"/>
                    <a:pt x="318680" y="55705"/>
                  </a:cubicBezTo>
                  <a:cubicBezTo>
                    <a:pt x="312424" y="57613"/>
                    <a:pt x="307060" y="60412"/>
                    <a:pt x="302590" y="64088"/>
                  </a:cubicBezTo>
                  <a:cubicBezTo>
                    <a:pt x="298119" y="67772"/>
                    <a:pt x="294665" y="72363"/>
                    <a:pt x="292228" y="77884"/>
                  </a:cubicBezTo>
                  <a:cubicBezTo>
                    <a:pt x="289791" y="83406"/>
                    <a:pt x="288580" y="89781"/>
                    <a:pt x="288580" y="97016"/>
                  </a:cubicBezTo>
                  <a:lnTo>
                    <a:pt x="288580" y="100754"/>
                  </a:lnTo>
                  <a:cubicBezTo>
                    <a:pt x="288580" y="106408"/>
                    <a:pt x="289278" y="111239"/>
                    <a:pt x="290652" y="115257"/>
                  </a:cubicBezTo>
                  <a:cubicBezTo>
                    <a:pt x="292034" y="119266"/>
                    <a:pt x="293975" y="122446"/>
                    <a:pt x="296474" y="124811"/>
                  </a:cubicBezTo>
                  <a:lnTo>
                    <a:pt x="259970" y="124811"/>
                  </a:lnTo>
                  <a:cubicBezTo>
                    <a:pt x="260227" y="124160"/>
                    <a:pt x="260460" y="123244"/>
                    <a:pt x="260662" y="122058"/>
                  </a:cubicBezTo>
                  <a:cubicBezTo>
                    <a:pt x="260856" y="120871"/>
                    <a:pt x="260988" y="119591"/>
                    <a:pt x="261050" y="118203"/>
                  </a:cubicBezTo>
                  <a:cubicBezTo>
                    <a:pt x="261119" y="116823"/>
                    <a:pt x="261181" y="115481"/>
                    <a:pt x="261251" y="114163"/>
                  </a:cubicBezTo>
                  <a:cubicBezTo>
                    <a:pt x="261314" y="112852"/>
                    <a:pt x="261344" y="111735"/>
                    <a:pt x="261344" y="110813"/>
                  </a:cubicBezTo>
                  <a:lnTo>
                    <a:pt x="261344" y="106478"/>
                  </a:lnTo>
                  <a:cubicBezTo>
                    <a:pt x="261344" y="96745"/>
                    <a:pt x="260033" y="88509"/>
                    <a:pt x="257410" y="81731"/>
                  </a:cubicBezTo>
                  <a:cubicBezTo>
                    <a:pt x="254770" y="74961"/>
                    <a:pt x="251061" y="69510"/>
                    <a:pt x="246248" y="65361"/>
                  </a:cubicBezTo>
                  <a:cubicBezTo>
                    <a:pt x="241452" y="61227"/>
                    <a:pt x="235623" y="58234"/>
                    <a:pt x="228792" y="56396"/>
                  </a:cubicBezTo>
                  <a:cubicBezTo>
                    <a:pt x="221946" y="54558"/>
                    <a:pt x="214317" y="53635"/>
                    <a:pt x="205895" y="53635"/>
                  </a:cubicBezTo>
                  <a:cubicBezTo>
                    <a:pt x="203660" y="53635"/>
                    <a:pt x="200765" y="53736"/>
                    <a:pt x="197217" y="53930"/>
                  </a:cubicBezTo>
                  <a:cubicBezTo>
                    <a:pt x="193662" y="54132"/>
                    <a:pt x="189874" y="54589"/>
                    <a:pt x="185870" y="55310"/>
                  </a:cubicBezTo>
                  <a:cubicBezTo>
                    <a:pt x="181857" y="56039"/>
                    <a:pt x="177805" y="57117"/>
                    <a:pt x="173730" y="58568"/>
                  </a:cubicBezTo>
                  <a:cubicBezTo>
                    <a:pt x="169648" y="60010"/>
                    <a:pt x="165907" y="61918"/>
                    <a:pt x="162484" y="64283"/>
                  </a:cubicBezTo>
                  <a:lnTo>
                    <a:pt x="162484" y="4150"/>
                  </a:lnTo>
                  <a:cubicBezTo>
                    <a:pt x="162484" y="2964"/>
                    <a:pt x="162088" y="1979"/>
                    <a:pt x="161296" y="1188"/>
                  </a:cubicBezTo>
                  <a:cubicBezTo>
                    <a:pt x="160512" y="404"/>
                    <a:pt x="159589" y="1"/>
                    <a:pt x="158533" y="1"/>
                  </a:cubicBezTo>
                  <a:lnTo>
                    <a:pt x="140774" y="1"/>
                  </a:lnTo>
                  <a:cubicBezTo>
                    <a:pt x="139726" y="1"/>
                    <a:pt x="138795" y="404"/>
                    <a:pt x="138011" y="1188"/>
                  </a:cubicBezTo>
                  <a:cubicBezTo>
                    <a:pt x="137219" y="1979"/>
                    <a:pt x="136824" y="2964"/>
                    <a:pt x="136824" y="4150"/>
                  </a:cubicBezTo>
                  <a:lnTo>
                    <a:pt x="136824" y="124811"/>
                  </a:lnTo>
                  <a:lnTo>
                    <a:pt x="36705" y="124811"/>
                  </a:lnTo>
                  <a:cubicBezTo>
                    <a:pt x="33026" y="124811"/>
                    <a:pt x="30255" y="124253"/>
                    <a:pt x="28416" y="123136"/>
                  </a:cubicBezTo>
                  <a:cubicBezTo>
                    <a:pt x="26576" y="122027"/>
                    <a:pt x="25660" y="119227"/>
                    <a:pt x="25660" y="114761"/>
                  </a:cubicBezTo>
                  <a:lnTo>
                    <a:pt x="25660" y="3949"/>
                  </a:lnTo>
                  <a:cubicBezTo>
                    <a:pt x="25660" y="2902"/>
                    <a:pt x="25327" y="1979"/>
                    <a:pt x="24667" y="1188"/>
                  </a:cubicBezTo>
                  <a:cubicBezTo>
                    <a:pt x="24007" y="404"/>
                    <a:pt x="23021" y="1"/>
                    <a:pt x="21709" y="1"/>
                  </a:cubicBezTo>
                  <a:lnTo>
                    <a:pt x="4145" y="1"/>
                  </a:lnTo>
                  <a:cubicBezTo>
                    <a:pt x="2957" y="1"/>
                    <a:pt x="1971" y="404"/>
                    <a:pt x="1187" y="1188"/>
                  </a:cubicBezTo>
                  <a:cubicBezTo>
                    <a:pt x="396" y="1979"/>
                    <a:pt x="0" y="2902"/>
                    <a:pt x="0" y="3949"/>
                  </a:cubicBezTo>
                  <a:lnTo>
                    <a:pt x="0" y="122252"/>
                  </a:lnTo>
                  <a:cubicBezTo>
                    <a:pt x="0" y="128038"/>
                    <a:pt x="691" y="132737"/>
                    <a:pt x="2072" y="136351"/>
                  </a:cubicBezTo>
                  <a:cubicBezTo>
                    <a:pt x="3454" y="139965"/>
                    <a:pt x="5426" y="142788"/>
                    <a:pt x="7994" y="144827"/>
                  </a:cubicBezTo>
                  <a:cubicBezTo>
                    <a:pt x="10556" y="146867"/>
                    <a:pt x="13645" y="148247"/>
                    <a:pt x="17270" y="148968"/>
                  </a:cubicBezTo>
                  <a:cubicBezTo>
                    <a:pt x="20887" y="149689"/>
                    <a:pt x="24930" y="150054"/>
                    <a:pt x="29409" y="150054"/>
                  </a:cubicBezTo>
                  <a:lnTo>
                    <a:pt x="399092" y="150054"/>
                  </a:lnTo>
                  <a:cubicBezTo>
                    <a:pt x="401715" y="150054"/>
                    <a:pt x="404649" y="150023"/>
                    <a:pt x="407871" y="149953"/>
                  </a:cubicBezTo>
                  <a:cubicBezTo>
                    <a:pt x="411092" y="149891"/>
                    <a:pt x="414212" y="149751"/>
                    <a:pt x="417247" y="149558"/>
                  </a:cubicBezTo>
                  <a:cubicBezTo>
                    <a:pt x="420274" y="149364"/>
                    <a:pt x="423068" y="149131"/>
                    <a:pt x="425637" y="148867"/>
                  </a:cubicBezTo>
                  <a:cubicBezTo>
                    <a:pt x="428198" y="148611"/>
                    <a:pt x="430201" y="148286"/>
                    <a:pt x="431652" y="147882"/>
                  </a:cubicBezTo>
                  <a:cubicBezTo>
                    <a:pt x="433228" y="147223"/>
                    <a:pt x="434315" y="146440"/>
                    <a:pt x="434905" y="145517"/>
                  </a:cubicBezTo>
                  <a:cubicBezTo>
                    <a:pt x="435503" y="144602"/>
                    <a:pt x="435922" y="143478"/>
                    <a:pt x="436193" y="142167"/>
                  </a:cubicBezTo>
                  <a:cubicBezTo>
                    <a:pt x="436581" y="138615"/>
                    <a:pt x="436845" y="134707"/>
                    <a:pt x="436977" y="130433"/>
                  </a:cubicBezTo>
                  <a:cubicBezTo>
                    <a:pt x="437109" y="126160"/>
                    <a:pt x="437171" y="122252"/>
                    <a:pt x="437171" y="118700"/>
                  </a:cubicBezTo>
                  <a:lnTo>
                    <a:pt x="437171" y="4150"/>
                  </a:lnTo>
                  <a:cubicBezTo>
                    <a:pt x="437171" y="2963"/>
                    <a:pt x="436814" y="1978"/>
                    <a:pt x="436092" y="1187"/>
                  </a:cubicBezTo>
                  <a:cubicBezTo>
                    <a:pt x="435363" y="404"/>
                    <a:pt x="434478" y="1"/>
                    <a:pt x="433430" y="1"/>
                  </a:cubicBezTo>
                  <a:moveTo>
                    <a:pt x="236484" y="112388"/>
                  </a:moveTo>
                  <a:cubicBezTo>
                    <a:pt x="236484" y="117653"/>
                    <a:pt x="236119" y="121135"/>
                    <a:pt x="235398" y="122841"/>
                  </a:cubicBezTo>
                  <a:cubicBezTo>
                    <a:pt x="234676" y="124555"/>
                    <a:pt x="233457" y="125400"/>
                    <a:pt x="231750" y="125400"/>
                  </a:cubicBezTo>
                  <a:lnTo>
                    <a:pt x="185179" y="125400"/>
                  </a:lnTo>
                  <a:cubicBezTo>
                    <a:pt x="180049" y="125400"/>
                    <a:pt x="175733" y="125369"/>
                    <a:pt x="172248" y="125307"/>
                  </a:cubicBezTo>
                  <a:cubicBezTo>
                    <a:pt x="168756" y="125245"/>
                    <a:pt x="165504" y="125144"/>
                    <a:pt x="162484" y="125012"/>
                  </a:cubicBezTo>
                  <a:lnTo>
                    <a:pt x="162484" y="86175"/>
                  </a:lnTo>
                  <a:cubicBezTo>
                    <a:pt x="164976" y="84329"/>
                    <a:pt x="167878" y="82856"/>
                    <a:pt x="171162" y="81731"/>
                  </a:cubicBezTo>
                  <a:cubicBezTo>
                    <a:pt x="174453" y="80622"/>
                    <a:pt x="177837" y="79762"/>
                    <a:pt x="181330" y="79172"/>
                  </a:cubicBezTo>
                  <a:cubicBezTo>
                    <a:pt x="184814" y="78583"/>
                    <a:pt x="188136" y="78187"/>
                    <a:pt x="191296" y="77986"/>
                  </a:cubicBezTo>
                  <a:cubicBezTo>
                    <a:pt x="194455" y="77792"/>
                    <a:pt x="197148" y="77691"/>
                    <a:pt x="199383" y="77691"/>
                  </a:cubicBezTo>
                  <a:cubicBezTo>
                    <a:pt x="205825" y="77691"/>
                    <a:pt x="211391" y="78218"/>
                    <a:pt x="216063" y="79273"/>
                  </a:cubicBezTo>
                  <a:cubicBezTo>
                    <a:pt x="220728" y="80320"/>
                    <a:pt x="224578" y="82096"/>
                    <a:pt x="227605" y="84593"/>
                  </a:cubicBezTo>
                  <a:cubicBezTo>
                    <a:pt x="230632" y="87090"/>
                    <a:pt x="232860" y="90347"/>
                    <a:pt x="234319" y="94349"/>
                  </a:cubicBezTo>
                  <a:cubicBezTo>
                    <a:pt x="235763" y="98366"/>
                    <a:pt x="236484" y="103391"/>
                    <a:pt x="236484" y="109433"/>
                  </a:cubicBezTo>
                  <a:lnTo>
                    <a:pt x="236484" y="112388"/>
                  </a:lnTo>
                  <a:close/>
                  <a:moveTo>
                    <a:pt x="349759" y="125602"/>
                  </a:moveTo>
                  <a:lnTo>
                    <a:pt x="334763" y="125602"/>
                  </a:lnTo>
                  <a:cubicBezTo>
                    <a:pt x="327258" y="125602"/>
                    <a:pt x="321832" y="123570"/>
                    <a:pt x="318479" y="119491"/>
                  </a:cubicBezTo>
                  <a:cubicBezTo>
                    <a:pt x="315126" y="115420"/>
                    <a:pt x="313442" y="109503"/>
                    <a:pt x="313442" y="101740"/>
                  </a:cubicBezTo>
                  <a:lnTo>
                    <a:pt x="313442" y="98203"/>
                  </a:lnTo>
                  <a:cubicBezTo>
                    <a:pt x="313442" y="82949"/>
                    <a:pt x="321273" y="75326"/>
                    <a:pt x="336929" y="75326"/>
                  </a:cubicBezTo>
                  <a:cubicBezTo>
                    <a:pt x="341531" y="75326"/>
                    <a:pt x="345808" y="75528"/>
                    <a:pt x="349759" y="75915"/>
                  </a:cubicBezTo>
                  <a:lnTo>
                    <a:pt x="349759" y="125602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16348DDD-1508-7640-DFF3-EE0B49829E9C}"/>
                </a:ext>
              </a:extLst>
            </p:cNvPr>
            <p:cNvSpPr/>
            <p:nvPr/>
          </p:nvSpPr>
          <p:spPr>
            <a:xfrm>
              <a:off x="10713749" y="945187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09 w 25660"/>
                <a:gd name="connsiteY1" fmla="*/ 150045 h 150045"/>
                <a:gd name="connsiteX2" fmla="*/ 24565 w 25660"/>
                <a:gd name="connsiteY2" fmla="*/ 148766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65 w 25660"/>
                <a:gd name="connsiteY5" fmla="*/ 1179 h 150045"/>
                <a:gd name="connsiteX6" fmla="*/ 21709 w 25660"/>
                <a:gd name="connsiteY6" fmla="*/ 0 h 150045"/>
                <a:gd name="connsiteX7" fmla="*/ 3951 w 25660"/>
                <a:gd name="connsiteY7" fmla="*/ 0 h 150045"/>
                <a:gd name="connsiteX8" fmla="*/ 1087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87 w 25660"/>
                <a:gd name="connsiteY11" fmla="*/ 148766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26"/>
                    <a:pt x="24565" y="148766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93"/>
                    <a:pt x="25295" y="1970"/>
                    <a:pt x="24565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65" y="1970"/>
                    <a:pt x="0" y="2893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66"/>
                  </a:cubicBezTo>
                  <a:cubicBezTo>
                    <a:pt x="1808" y="149626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82F0620E-DA11-C891-A465-8C1A90C403F1}"/>
                </a:ext>
              </a:extLst>
            </p:cNvPr>
            <p:cNvSpPr/>
            <p:nvPr/>
          </p:nvSpPr>
          <p:spPr>
            <a:xfrm>
              <a:off x="9080058" y="1199157"/>
              <a:ext cx="110907" cy="146493"/>
            </a:xfrm>
            <a:custGeom>
              <a:avLst/>
              <a:gdLst>
                <a:gd name="connsiteX0" fmla="*/ 107158 w 110907"/>
                <a:gd name="connsiteY0" fmla="*/ 0 h 146493"/>
                <a:gd name="connsiteX1" fmla="*/ 90191 w 110907"/>
                <a:gd name="connsiteY1" fmla="*/ 0 h 146493"/>
                <a:gd name="connsiteX2" fmla="*/ 86442 w 110907"/>
                <a:gd name="connsiteY2" fmla="*/ 3746 h 146493"/>
                <a:gd name="connsiteX3" fmla="*/ 86442 w 110907"/>
                <a:gd name="connsiteY3" fmla="*/ 107454 h 146493"/>
                <a:gd name="connsiteX4" fmla="*/ 85449 w 110907"/>
                <a:gd name="connsiteY4" fmla="*/ 109230 h 146493"/>
                <a:gd name="connsiteX5" fmla="*/ 83873 w 110907"/>
                <a:gd name="connsiteY5" fmla="*/ 107656 h 146493"/>
                <a:gd name="connsiteX6" fmla="*/ 37893 w 110907"/>
                <a:gd name="connsiteY6" fmla="*/ 6313 h 146493"/>
                <a:gd name="connsiteX7" fmla="*/ 34237 w 110907"/>
                <a:gd name="connsiteY7" fmla="*/ 1179 h 146493"/>
                <a:gd name="connsiteX8" fmla="*/ 29207 w 110907"/>
                <a:gd name="connsiteY8" fmla="*/ 0 h 146493"/>
                <a:gd name="connsiteX9" fmla="*/ 7894 w 110907"/>
                <a:gd name="connsiteY9" fmla="*/ 0 h 146493"/>
                <a:gd name="connsiteX10" fmla="*/ 2274 w 110907"/>
                <a:gd name="connsiteY10" fmla="*/ 2265 h 146493"/>
                <a:gd name="connsiteX11" fmla="*/ 0 w 110907"/>
                <a:gd name="connsiteY11" fmla="*/ 7887 h 146493"/>
                <a:gd name="connsiteX12" fmla="*/ 0 w 110907"/>
                <a:gd name="connsiteY12" fmla="*/ 142554 h 146493"/>
                <a:gd name="connsiteX13" fmla="*/ 1187 w 110907"/>
                <a:gd name="connsiteY13" fmla="*/ 145315 h 146493"/>
                <a:gd name="connsiteX14" fmla="*/ 3951 w 110907"/>
                <a:gd name="connsiteY14" fmla="*/ 146494 h 146493"/>
                <a:gd name="connsiteX15" fmla="*/ 20724 w 110907"/>
                <a:gd name="connsiteY15" fmla="*/ 146494 h 146493"/>
                <a:gd name="connsiteX16" fmla="*/ 23386 w 110907"/>
                <a:gd name="connsiteY16" fmla="*/ 145315 h 146493"/>
                <a:gd name="connsiteX17" fmla="*/ 24473 w 110907"/>
                <a:gd name="connsiteY17" fmla="*/ 142554 h 146493"/>
                <a:gd name="connsiteX18" fmla="*/ 24473 w 110907"/>
                <a:gd name="connsiteY18" fmla="*/ 43383 h 146493"/>
                <a:gd name="connsiteX19" fmla="*/ 25458 w 110907"/>
                <a:gd name="connsiteY19" fmla="*/ 41800 h 146493"/>
                <a:gd name="connsiteX20" fmla="*/ 27236 w 110907"/>
                <a:gd name="connsiteY20" fmla="*/ 43383 h 146493"/>
                <a:gd name="connsiteX21" fmla="*/ 71043 w 110907"/>
                <a:gd name="connsiteY21" fmla="*/ 139406 h 146493"/>
                <a:gd name="connsiteX22" fmla="*/ 76468 w 110907"/>
                <a:gd name="connsiteY22" fmla="*/ 145610 h 146493"/>
                <a:gd name="connsiteX23" fmla="*/ 83081 w 110907"/>
                <a:gd name="connsiteY23" fmla="*/ 146494 h 146493"/>
                <a:gd name="connsiteX24" fmla="*/ 103013 w 110907"/>
                <a:gd name="connsiteY24" fmla="*/ 146494 h 146493"/>
                <a:gd name="connsiteX25" fmla="*/ 108641 w 110907"/>
                <a:gd name="connsiteY25" fmla="*/ 144238 h 146493"/>
                <a:gd name="connsiteX26" fmla="*/ 110907 w 110907"/>
                <a:gd name="connsiteY26" fmla="*/ 138615 h 146493"/>
                <a:gd name="connsiteX27" fmla="*/ 110907 w 110907"/>
                <a:gd name="connsiteY27" fmla="*/ 3746 h 146493"/>
                <a:gd name="connsiteX28" fmla="*/ 107158 w 110907"/>
                <a:gd name="connsiteY28" fmla="*/ 0 h 14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493">
                  <a:moveTo>
                    <a:pt x="107158" y="0"/>
                  </a:moveTo>
                  <a:lnTo>
                    <a:pt x="90191" y="0"/>
                  </a:lnTo>
                  <a:cubicBezTo>
                    <a:pt x="87692" y="0"/>
                    <a:pt x="86442" y="1249"/>
                    <a:pt x="86442" y="3746"/>
                  </a:cubicBezTo>
                  <a:lnTo>
                    <a:pt x="86442" y="107454"/>
                  </a:lnTo>
                  <a:cubicBezTo>
                    <a:pt x="86442" y="108641"/>
                    <a:pt x="86108" y="109230"/>
                    <a:pt x="85449" y="109230"/>
                  </a:cubicBezTo>
                  <a:cubicBezTo>
                    <a:pt x="84789" y="109230"/>
                    <a:pt x="84269" y="108703"/>
                    <a:pt x="83873" y="107656"/>
                  </a:cubicBezTo>
                  <a:lnTo>
                    <a:pt x="37893" y="6313"/>
                  </a:lnTo>
                  <a:cubicBezTo>
                    <a:pt x="36705" y="3683"/>
                    <a:pt x="35487" y="1970"/>
                    <a:pt x="34237" y="1179"/>
                  </a:cubicBezTo>
                  <a:cubicBezTo>
                    <a:pt x="32987" y="395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52"/>
                    <a:pt x="2274" y="2265"/>
                  </a:cubicBezTo>
                  <a:cubicBezTo>
                    <a:pt x="761" y="3777"/>
                    <a:pt x="0" y="5653"/>
                    <a:pt x="0" y="7887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494"/>
                    <a:pt x="3951" y="146494"/>
                  </a:cubicBezTo>
                  <a:lnTo>
                    <a:pt x="20724" y="146494"/>
                  </a:lnTo>
                  <a:cubicBezTo>
                    <a:pt x="21772" y="146494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83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83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199"/>
                    <a:pt x="80714" y="146494"/>
                    <a:pt x="83081" y="146494"/>
                  </a:cubicBezTo>
                  <a:lnTo>
                    <a:pt x="103013" y="146494"/>
                  </a:lnTo>
                  <a:cubicBezTo>
                    <a:pt x="105249" y="146494"/>
                    <a:pt x="107119" y="145742"/>
                    <a:pt x="108641" y="144238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3FBB86A1-665D-9C23-B5AB-E015FCAA6A33}"/>
                </a:ext>
              </a:extLst>
            </p:cNvPr>
            <p:cNvSpPr/>
            <p:nvPr/>
          </p:nvSpPr>
          <p:spPr>
            <a:xfrm>
              <a:off x="9214444" y="1233074"/>
              <a:ext cx="86635" cy="114154"/>
            </a:xfrm>
            <a:custGeom>
              <a:avLst/>
              <a:gdLst>
                <a:gd name="connsiteX0" fmla="*/ 63157 w 86635"/>
                <a:gd name="connsiteY0" fmla="*/ 111402 h 114154"/>
                <a:gd name="connsiteX1" fmla="*/ 65912 w 86635"/>
                <a:gd name="connsiteY1" fmla="*/ 112580 h 114154"/>
                <a:gd name="connsiteX2" fmla="*/ 82693 w 86635"/>
                <a:gd name="connsiteY2" fmla="*/ 112580 h 114154"/>
                <a:gd name="connsiteX3" fmla="*/ 85456 w 86635"/>
                <a:gd name="connsiteY3" fmla="*/ 111402 h 114154"/>
                <a:gd name="connsiteX4" fmla="*/ 86636 w 86635"/>
                <a:gd name="connsiteY4" fmla="*/ 108641 h 114154"/>
                <a:gd name="connsiteX5" fmla="*/ 86636 w 86635"/>
                <a:gd name="connsiteY5" fmla="*/ 37651 h 114154"/>
                <a:gd name="connsiteX6" fmla="*/ 75490 w 86635"/>
                <a:gd name="connsiteY6" fmla="*/ 9268 h 114154"/>
                <a:gd name="connsiteX7" fmla="*/ 43224 w 86635"/>
                <a:gd name="connsiteY7" fmla="*/ 0 h 114154"/>
                <a:gd name="connsiteX8" fmla="*/ 24573 w 86635"/>
                <a:gd name="connsiteY8" fmla="*/ 969 h 114154"/>
                <a:gd name="connsiteX9" fmla="*/ 10268 w 86635"/>
                <a:gd name="connsiteY9" fmla="*/ 3125 h 114154"/>
                <a:gd name="connsiteX10" fmla="*/ 6519 w 86635"/>
                <a:gd name="connsiteY10" fmla="*/ 7220 h 114154"/>
                <a:gd name="connsiteX11" fmla="*/ 6519 w 86635"/>
                <a:gd name="connsiteY11" fmla="*/ 19729 h 114154"/>
                <a:gd name="connsiteX12" fmla="*/ 7505 w 86635"/>
                <a:gd name="connsiteY12" fmla="*/ 22474 h 114154"/>
                <a:gd name="connsiteX13" fmla="*/ 10066 w 86635"/>
                <a:gd name="connsiteY13" fmla="*/ 23063 h 114154"/>
                <a:gd name="connsiteX14" fmla="*/ 11052 w 86635"/>
                <a:gd name="connsiteY14" fmla="*/ 23063 h 114154"/>
                <a:gd name="connsiteX15" fmla="*/ 24868 w 86635"/>
                <a:gd name="connsiteY15" fmla="*/ 21985 h 114154"/>
                <a:gd name="connsiteX16" fmla="*/ 43224 w 86635"/>
                <a:gd name="connsiteY16" fmla="*/ 21489 h 114154"/>
                <a:gd name="connsiteX17" fmla="*/ 56350 w 86635"/>
                <a:gd name="connsiteY17" fmla="*/ 24669 h 114154"/>
                <a:gd name="connsiteX18" fmla="*/ 60588 w 86635"/>
                <a:gd name="connsiteY18" fmla="*/ 37589 h 114154"/>
                <a:gd name="connsiteX19" fmla="*/ 60588 w 86635"/>
                <a:gd name="connsiteY19" fmla="*/ 46329 h 114154"/>
                <a:gd name="connsiteX20" fmla="*/ 48153 w 86635"/>
                <a:gd name="connsiteY20" fmla="*/ 46329 h 114154"/>
                <a:gd name="connsiteX21" fmla="*/ 26149 w 86635"/>
                <a:gd name="connsiteY21" fmla="*/ 48500 h 114154"/>
                <a:gd name="connsiteX22" fmla="*/ 11153 w 86635"/>
                <a:gd name="connsiteY22" fmla="*/ 55007 h 114154"/>
                <a:gd name="connsiteX23" fmla="*/ 2670 w 86635"/>
                <a:gd name="connsiteY23" fmla="*/ 65654 h 114154"/>
                <a:gd name="connsiteX24" fmla="*/ 0 w 86635"/>
                <a:gd name="connsiteY24" fmla="*/ 80443 h 114154"/>
                <a:gd name="connsiteX25" fmla="*/ 0 w 86635"/>
                <a:gd name="connsiteY25" fmla="*/ 81234 h 114154"/>
                <a:gd name="connsiteX26" fmla="*/ 3058 w 86635"/>
                <a:gd name="connsiteY26" fmla="*/ 97597 h 114154"/>
                <a:gd name="connsiteX27" fmla="*/ 10952 w 86635"/>
                <a:gd name="connsiteY27" fmla="*/ 107656 h 114154"/>
                <a:gd name="connsiteX28" fmla="*/ 21911 w 86635"/>
                <a:gd name="connsiteY28" fmla="*/ 112774 h 114154"/>
                <a:gd name="connsiteX29" fmla="*/ 34143 w 86635"/>
                <a:gd name="connsiteY29" fmla="*/ 114155 h 114154"/>
                <a:gd name="connsiteX30" fmla="*/ 48153 w 86635"/>
                <a:gd name="connsiteY30" fmla="*/ 111891 h 114154"/>
                <a:gd name="connsiteX31" fmla="*/ 61969 w 86635"/>
                <a:gd name="connsiteY31" fmla="*/ 105485 h 114154"/>
                <a:gd name="connsiteX32" fmla="*/ 61969 w 86635"/>
                <a:gd name="connsiteY32" fmla="*/ 108641 h 114154"/>
                <a:gd name="connsiteX33" fmla="*/ 63157 w 86635"/>
                <a:gd name="connsiteY33" fmla="*/ 111402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3157" y="111402"/>
                  </a:moveTo>
                  <a:cubicBezTo>
                    <a:pt x="63940" y="112185"/>
                    <a:pt x="64864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1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49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52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ubicBezTo>
                    <a:pt x="61969" y="109688"/>
                    <a:pt x="62365" y="110611"/>
                    <a:pt x="63157" y="111402"/>
                  </a:cubicBezTo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5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D2A71184-F63C-A626-FB62-486494CE2246}"/>
                </a:ext>
              </a:extLst>
            </p:cNvPr>
            <p:cNvSpPr/>
            <p:nvPr/>
          </p:nvSpPr>
          <p:spPr>
            <a:xfrm>
              <a:off x="9312329" y="1211186"/>
              <a:ext cx="71043" cy="136047"/>
            </a:xfrm>
            <a:custGeom>
              <a:avLst/>
              <a:gdLst>
                <a:gd name="connsiteX0" fmla="*/ 22494 w 71043"/>
                <a:gd name="connsiteY0" fmla="*/ 104694 h 136047"/>
                <a:gd name="connsiteX1" fmla="*/ 24271 w 71043"/>
                <a:gd name="connsiteY1" fmla="*/ 120763 h 136047"/>
                <a:gd name="connsiteX2" fmla="*/ 29797 w 71043"/>
                <a:gd name="connsiteY2" fmla="*/ 130325 h 136047"/>
                <a:gd name="connsiteX3" fmla="*/ 39562 w 71043"/>
                <a:gd name="connsiteY3" fmla="*/ 134861 h 136047"/>
                <a:gd name="connsiteX4" fmla="*/ 53874 w 71043"/>
                <a:gd name="connsiteY4" fmla="*/ 136048 h 136047"/>
                <a:gd name="connsiteX5" fmla="*/ 60488 w 71043"/>
                <a:gd name="connsiteY5" fmla="*/ 135652 h 136047"/>
                <a:gd name="connsiteX6" fmla="*/ 67295 w 71043"/>
                <a:gd name="connsiteY6" fmla="*/ 134667 h 136047"/>
                <a:gd name="connsiteX7" fmla="*/ 71044 w 71043"/>
                <a:gd name="connsiteY7" fmla="*/ 131115 h 136047"/>
                <a:gd name="connsiteX8" fmla="*/ 71044 w 71043"/>
                <a:gd name="connsiteY8" fmla="*/ 118692 h 136047"/>
                <a:gd name="connsiteX9" fmla="*/ 66860 w 71043"/>
                <a:gd name="connsiteY9" fmla="*/ 115737 h 136047"/>
                <a:gd name="connsiteX10" fmla="*/ 56304 w 71043"/>
                <a:gd name="connsiteY10" fmla="*/ 115737 h 136047"/>
                <a:gd name="connsiteX11" fmla="*/ 52027 w 71043"/>
                <a:gd name="connsiteY11" fmla="*/ 115443 h 136047"/>
                <a:gd name="connsiteX12" fmla="*/ 49737 w 71043"/>
                <a:gd name="connsiteY12" fmla="*/ 113961 h 136047"/>
                <a:gd name="connsiteX13" fmla="*/ 48736 w 71043"/>
                <a:gd name="connsiteY13" fmla="*/ 110611 h 136047"/>
                <a:gd name="connsiteX14" fmla="*/ 48542 w 71043"/>
                <a:gd name="connsiteY14" fmla="*/ 104694 h 136047"/>
                <a:gd name="connsiteX15" fmla="*/ 48542 w 71043"/>
                <a:gd name="connsiteY15" fmla="*/ 42785 h 136047"/>
                <a:gd name="connsiteX16" fmla="*/ 66464 w 71043"/>
                <a:gd name="connsiteY16" fmla="*/ 42785 h 136047"/>
                <a:gd name="connsiteX17" fmla="*/ 69250 w 71043"/>
                <a:gd name="connsiteY17" fmla="*/ 41598 h 136047"/>
                <a:gd name="connsiteX18" fmla="*/ 70446 w 71043"/>
                <a:gd name="connsiteY18" fmla="*/ 38838 h 136047"/>
                <a:gd name="connsiteX19" fmla="*/ 70446 w 71043"/>
                <a:gd name="connsiteY19" fmla="*/ 27213 h 136047"/>
                <a:gd name="connsiteX20" fmla="*/ 69250 w 71043"/>
                <a:gd name="connsiteY20" fmla="*/ 24452 h 136047"/>
                <a:gd name="connsiteX21" fmla="*/ 66464 w 71043"/>
                <a:gd name="connsiteY21" fmla="*/ 23265 h 136047"/>
                <a:gd name="connsiteX22" fmla="*/ 48542 w 71043"/>
                <a:gd name="connsiteY22" fmla="*/ 23265 h 136047"/>
                <a:gd name="connsiteX23" fmla="*/ 48542 w 71043"/>
                <a:gd name="connsiteY23" fmla="*/ 2955 h 136047"/>
                <a:gd name="connsiteX24" fmla="*/ 45414 w 71043"/>
                <a:gd name="connsiteY24" fmla="*/ 0 h 136047"/>
                <a:gd name="connsiteX25" fmla="*/ 44630 w 71043"/>
                <a:gd name="connsiteY25" fmla="*/ 0 h 136047"/>
                <a:gd name="connsiteX26" fmla="*/ 26405 w 71043"/>
                <a:gd name="connsiteY26" fmla="*/ 3148 h 136047"/>
                <a:gd name="connsiteX27" fmla="*/ 23665 w 71043"/>
                <a:gd name="connsiteY27" fmla="*/ 4529 h 136047"/>
                <a:gd name="connsiteX28" fmla="*/ 22493 w 71043"/>
                <a:gd name="connsiteY28" fmla="*/ 7096 h 136047"/>
                <a:gd name="connsiteX29" fmla="*/ 22493 w 71043"/>
                <a:gd name="connsiteY29" fmla="*/ 23265 h 136047"/>
                <a:gd name="connsiteX30" fmla="*/ 3943 w 71043"/>
                <a:gd name="connsiteY30" fmla="*/ 23265 h 136047"/>
                <a:gd name="connsiteX31" fmla="*/ 1180 w 71043"/>
                <a:gd name="connsiteY31" fmla="*/ 24451 h 136047"/>
                <a:gd name="connsiteX32" fmla="*/ 0 w 71043"/>
                <a:gd name="connsiteY32" fmla="*/ 27212 h 136047"/>
                <a:gd name="connsiteX33" fmla="*/ 0 w 71043"/>
                <a:gd name="connsiteY33" fmla="*/ 36076 h 136047"/>
                <a:gd name="connsiteX34" fmla="*/ 1180 w 71043"/>
                <a:gd name="connsiteY34" fmla="*/ 38643 h 136047"/>
                <a:gd name="connsiteX35" fmla="*/ 3943 w 71043"/>
                <a:gd name="connsiteY35" fmla="*/ 40024 h 136047"/>
                <a:gd name="connsiteX36" fmla="*/ 22493 w 71043"/>
                <a:gd name="connsiteY36" fmla="*/ 42785 h 136047"/>
                <a:gd name="connsiteX37" fmla="*/ 22493 w 71043"/>
                <a:gd name="connsiteY37" fmla="*/ 104693 h 13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3" h="136047">
                  <a:moveTo>
                    <a:pt x="22494" y="104694"/>
                  </a:moveTo>
                  <a:cubicBezTo>
                    <a:pt x="22494" y="111271"/>
                    <a:pt x="23083" y="116629"/>
                    <a:pt x="24271" y="120763"/>
                  </a:cubicBezTo>
                  <a:cubicBezTo>
                    <a:pt x="25451" y="124912"/>
                    <a:pt x="27290" y="128091"/>
                    <a:pt x="29797" y="130325"/>
                  </a:cubicBezTo>
                  <a:cubicBezTo>
                    <a:pt x="32297" y="132566"/>
                    <a:pt x="35549" y="134078"/>
                    <a:pt x="39562" y="134861"/>
                  </a:cubicBezTo>
                  <a:cubicBezTo>
                    <a:pt x="43575" y="135652"/>
                    <a:pt x="48348" y="136048"/>
                    <a:pt x="53874" y="136048"/>
                  </a:cubicBezTo>
                  <a:cubicBezTo>
                    <a:pt x="56102" y="136048"/>
                    <a:pt x="58306" y="135916"/>
                    <a:pt x="60488" y="135652"/>
                  </a:cubicBezTo>
                  <a:cubicBezTo>
                    <a:pt x="62653" y="135388"/>
                    <a:pt x="64919" y="135055"/>
                    <a:pt x="67295" y="134667"/>
                  </a:cubicBezTo>
                  <a:cubicBezTo>
                    <a:pt x="69786" y="134272"/>
                    <a:pt x="71044" y="133085"/>
                    <a:pt x="71044" y="131115"/>
                  </a:cubicBezTo>
                  <a:lnTo>
                    <a:pt x="71044" y="118692"/>
                  </a:lnTo>
                  <a:cubicBezTo>
                    <a:pt x="71044" y="116722"/>
                    <a:pt x="69647" y="115737"/>
                    <a:pt x="66860" y="115737"/>
                  </a:cubicBezTo>
                  <a:lnTo>
                    <a:pt x="56304" y="115737"/>
                  </a:lnTo>
                  <a:cubicBezTo>
                    <a:pt x="54448" y="115737"/>
                    <a:pt x="53021" y="115636"/>
                    <a:pt x="52027" y="115443"/>
                  </a:cubicBezTo>
                  <a:cubicBezTo>
                    <a:pt x="51033" y="115249"/>
                    <a:pt x="50265" y="114752"/>
                    <a:pt x="49737" y="113961"/>
                  </a:cubicBezTo>
                  <a:cubicBezTo>
                    <a:pt x="49202" y="113178"/>
                    <a:pt x="48876" y="112061"/>
                    <a:pt x="48736" y="110611"/>
                  </a:cubicBezTo>
                  <a:cubicBezTo>
                    <a:pt x="48604" y="109168"/>
                    <a:pt x="48542" y="107199"/>
                    <a:pt x="48542" y="104694"/>
                  </a:cubicBezTo>
                  <a:lnTo>
                    <a:pt x="48542" y="42785"/>
                  </a:lnTo>
                  <a:lnTo>
                    <a:pt x="66464" y="42785"/>
                  </a:lnTo>
                  <a:cubicBezTo>
                    <a:pt x="67519" y="42785"/>
                    <a:pt x="68459" y="42389"/>
                    <a:pt x="69250" y="41598"/>
                  </a:cubicBezTo>
                  <a:cubicBezTo>
                    <a:pt x="70042" y="40815"/>
                    <a:pt x="70446" y="39892"/>
                    <a:pt x="70446" y="38838"/>
                  </a:cubicBezTo>
                  <a:lnTo>
                    <a:pt x="70446" y="27213"/>
                  </a:lnTo>
                  <a:cubicBezTo>
                    <a:pt x="70446" y="26158"/>
                    <a:pt x="70042" y="25236"/>
                    <a:pt x="69250" y="24452"/>
                  </a:cubicBezTo>
                  <a:cubicBezTo>
                    <a:pt x="68459" y="23661"/>
                    <a:pt x="67519" y="23265"/>
                    <a:pt x="66464" y="23265"/>
                  </a:cubicBezTo>
                  <a:lnTo>
                    <a:pt x="48542" y="23265"/>
                  </a:lnTo>
                  <a:lnTo>
                    <a:pt x="48542" y="2955"/>
                  </a:lnTo>
                  <a:cubicBezTo>
                    <a:pt x="48542" y="985"/>
                    <a:pt x="47494" y="0"/>
                    <a:pt x="45414" y="0"/>
                  </a:cubicBezTo>
                  <a:lnTo>
                    <a:pt x="44630" y="0"/>
                  </a:lnTo>
                  <a:lnTo>
                    <a:pt x="26405" y="3148"/>
                  </a:lnTo>
                  <a:cubicBezTo>
                    <a:pt x="25365" y="3420"/>
                    <a:pt x="24449" y="3877"/>
                    <a:pt x="23665" y="4529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71" y="23661"/>
                    <a:pt x="1180" y="24451"/>
                  </a:cubicBezTo>
                  <a:cubicBezTo>
                    <a:pt x="388" y="25235"/>
                    <a:pt x="0" y="26157"/>
                    <a:pt x="0" y="27212"/>
                  </a:cubicBezTo>
                  <a:lnTo>
                    <a:pt x="0" y="36076"/>
                  </a:lnTo>
                  <a:cubicBezTo>
                    <a:pt x="0" y="37138"/>
                    <a:pt x="388" y="37984"/>
                    <a:pt x="1180" y="38643"/>
                  </a:cubicBezTo>
                  <a:cubicBezTo>
                    <a:pt x="1971" y="39302"/>
                    <a:pt x="2887" y="39760"/>
                    <a:pt x="3943" y="40024"/>
                  </a:cubicBezTo>
                  <a:lnTo>
                    <a:pt x="22493" y="42785"/>
                  </a:lnTo>
                  <a:lnTo>
                    <a:pt x="22493" y="10469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9145E145-0CB3-5249-9E8D-878166E5D190}"/>
                </a:ext>
              </a:extLst>
            </p:cNvPr>
            <p:cNvSpPr/>
            <p:nvPr/>
          </p:nvSpPr>
          <p:spPr>
            <a:xfrm>
              <a:off x="9401717" y="1234454"/>
              <a:ext cx="26056" cy="111200"/>
            </a:xfrm>
            <a:custGeom>
              <a:avLst/>
              <a:gdLst>
                <a:gd name="connsiteX0" fmla="*/ 22106 w 26056"/>
                <a:gd name="connsiteY0" fmla="*/ 0 h 111200"/>
                <a:gd name="connsiteX1" fmla="*/ 3951 w 26056"/>
                <a:gd name="connsiteY1" fmla="*/ 0 h 111200"/>
                <a:gd name="connsiteX2" fmla="*/ 1187 w 26056"/>
                <a:gd name="connsiteY2" fmla="*/ 1179 h 111200"/>
                <a:gd name="connsiteX3" fmla="*/ 0 w 26056"/>
                <a:gd name="connsiteY3" fmla="*/ 3940 h 111200"/>
                <a:gd name="connsiteX4" fmla="*/ 0 w 26056"/>
                <a:gd name="connsiteY4" fmla="*/ 107066 h 111200"/>
                <a:gd name="connsiteX5" fmla="*/ 1187 w 26056"/>
                <a:gd name="connsiteY5" fmla="*/ 109920 h 111200"/>
                <a:gd name="connsiteX6" fmla="*/ 3951 w 26056"/>
                <a:gd name="connsiteY6" fmla="*/ 111200 h 111200"/>
                <a:gd name="connsiteX7" fmla="*/ 22106 w 26056"/>
                <a:gd name="connsiteY7" fmla="*/ 111200 h 111200"/>
                <a:gd name="connsiteX8" fmla="*/ 24869 w 26056"/>
                <a:gd name="connsiteY8" fmla="*/ 109920 h 111200"/>
                <a:gd name="connsiteX9" fmla="*/ 26056 w 26056"/>
                <a:gd name="connsiteY9" fmla="*/ 107066 h 111200"/>
                <a:gd name="connsiteX10" fmla="*/ 26056 w 26056"/>
                <a:gd name="connsiteY10" fmla="*/ 3940 h 111200"/>
                <a:gd name="connsiteX11" fmla="*/ 24869 w 26056"/>
                <a:gd name="connsiteY11" fmla="*/ 1179 h 111200"/>
                <a:gd name="connsiteX12" fmla="*/ 22106 w 26056"/>
                <a:gd name="connsiteY12" fmla="*/ 0 h 1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6" h="111200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7" y="1179"/>
                  </a:cubicBezTo>
                  <a:cubicBezTo>
                    <a:pt x="396" y="1970"/>
                    <a:pt x="0" y="2885"/>
                    <a:pt x="0" y="3940"/>
                  </a:cubicBezTo>
                  <a:lnTo>
                    <a:pt x="0" y="107066"/>
                  </a:lnTo>
                  <a:cubicBezTo>
                    <a:pt x="0" y="108113"/>
                    <a:pt x="396" y="109067"/>
                    <a:pt x="1187" y="109920"/>
                  </a:cubicBezTo>
                  <a:cubicBezTo>
                    <a:pt x="1979" y="110781"/>
                    <a:pt x="2895" y="111200"/>
                    <a:pt x="3951" y="111200"/>
                  </a:cubicBezTo>
                  <a:lnTo>
                    <a:pt x="22106" y="111200"/>
                  </a:lnTo>
                  <a:cubicBezTo>
                    <a:pt x="23153" y="111200"/>
                    <a:pt x="24077" y="110781"/>
                    <a:pt x="24869" y="109920"/>
                  </a:cubicBezTo>
                  <a:cubicBezTo>
                    <a:pt x="25653" y="109067"/>
                    <a:pt x="26056" y="108113"/>
                    <a:pt x="26056" y="107066"/>
                  </a:cubicBezTo>
                  <a:lnTo>
                    <a:pt x="26056" y="3940"/>
                  </a:lnTo>
                  <a:cubicBezTo>
                    <a:pt x="26056" y="2885"/>
                    <a:pt x="25653" y="1970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C743645A-4A4C-B6D8-0162-80EEE0A9ABF0}"/>
                </a:ext>
              </a:extLst>
            </p:cNvPr>
            <p:cNvSpPr/>
            <p:nvPr/>
          </p:nvSpPr>
          <p:spPr>
            <a:xfrm>
              <a:off x="9401123" y="1194424"/>
              <a:ext cx="27235" cy="25235"/>
            </a:xfrm>
            <a:custGeom>
              <a:avLst/>
              <a:gdLst>
                <a:gd name="connsiteX0" fmla="*/ 23293 w 27235"/>
                <a:gd name="connsiteY0" fmla="*/ 0 h 25235"/>
                <a:gd name="connsiteX1" fmla="*/ 4152 w 27235"/>
                <a:gd name="connsiteY1" fmla="*/ 0 h 25235"/>
                <a:gd name="connsiteX2" fmla="*/ 1288 w 27235"/>
                <a:gd name="connsiteY2" fmla="*/ 1179 h 25235"/>
                <a:gd name="connsiteX3" fmla="*/ 0 w 27235"/>
                <a:gd name="connsiteY3" fmla="*/ 3947 h 25235"/>
                <a:gd name="connsiteX4" fmla="*/ 0 w 27235"/>
                <a:gd name="connsiteY4" fmla="*/ 21288 h 25235"/>
                <a:gd name="connsiteX5" fmla="*/ 1288 w 27235"/>
                <a:gd name="connsiteY5" fmla="*/ 24056 h 25235"/>
                <a:gd name="connsiteX6" fmla="*/ 4152 w 27235"/>
                <a:gd name="connsiteY6" fmla="*/ 25235 h 25235"/>
                <a:gd name="connsiteX7" fmla="*/ 23293 w 27235"/>
                <a:gd name="connsiteY7" fmla="*/ 25235 h 25235"/>
                <a:gd name="connsiteX8" fmla="*/ 26056 w 27235"/>
                <a:gd name="connsiteY8" fmla="*/ 24056 h 25235"/>
                <a:gd name="connsiteX9" fmla="*/ 27236 w 27235"/>
                <a:gd name="connsiteY9" fmla="*/ 21288 h 25235"/>
                <a:gd name="connsiteX10" fmla="*/ 27236 w 27235"/>
                <a:gd name="connsiteY10" fmla="*/ 3947 h 25235"/>
                <a:gd name="connsiteX11" fmla="*/ 26056 w 27235"/>
                <a:gd name="connsiteY11" fmla="*/ 1179 h 25235"/>
                <a:gd name="connsiteX12" fmla="*/ 23293 w 27235"/>
                <a:gd name="connsiteY12" fmla="*/ 0 h 2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35">
                  <a:moveTo>
                    <a:pt x="23293" y="0"/>
                  </a:moveTo>
                  <a:lnTo>
                    <a:pt x="4152" y="0"/>
                  </a:lnTo>
                  <a:cubicBezTo>
                    <a:pt x="3097" y="0"/>
                    <a:pt x="2142" y="396"/>
                    <a:pt x="1288" y="1179"/>
                  </a:cubicBezTo>
                  <a:cubicBezTo>
                    <a:pt x="427" y="1978"/>
                    <a:pt x="0" y="2893"/>
                    <a:pt x="0" y="3947"/>
                  </a:cubicBezTo>
                  <a:lnTo>
                    <a:pt x="0" y="21288"/>
                  </a:lnTo>
                  <a:cubicBezTo>
                    <a:pt x="0" y="22350"/>
                    <a:pt x="427" y="23265"/>
                    <a:pt x="1288" y="24056"/>
                  </a:cubicBezTo>
                  <a:cubicBezTo>
                    <a:pt x="2142" y="24840"/>
                    <a:pt x="3097" y="25235"/>
                    <a:pt x="4152" y="25235"/>
                  </a:cubicBezTo>
                  <a:lnTo>
                    <a:pt x="23293" y="25235"/>
                  </a:lnTo>
                  <a:cubicBezTo>
                    <a:pt x="24341" y="25235"/>
                    <a:pt x="25265" y="24839"/>
                    <a:pt x="26056" y="24056"/>
                  </a:cubicBezTo>
                  <a:cubicBezTo>
                    <a:pt x="26840" y="23265"/>
                    <a:pt x="27236" y="22350"/>
                    <a:pt x="27236" y="21288"/>
                  </a:cubicBezTo>
                  <a:lnTo>
                    <a:pt x="27236" y="3947"/>
                  </a:lnTo>
                  <a:cubicBezTo>
                    <a:pt x="27236" y="2893"/>
                    <a:pt x="26840" y="1978"/>
                    <a:pt x="26056" y="1179"/>
                  </a:cubicBezTo>
                  <a:cubicBezTo>
                    <a:pt x="25265" y="395"/>
                    <a:pt x="24341" y="0"/>
                    <a:pt x="23293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8091BD1D-DDA7-6D06-4C24-AFECA413374A}"/>
                </a:ext>
              </a:extLst>
            </p:cNvPr>
            <p:cNvSpPr/>
            <p:nvPr/>
          </p:nvSpPr>
          <p:spPr>
            <a:xfrm>
              <a:off x="9450661" y="1233067"/>
              <a:ext cx="94327" cy="114162"/>
            </a:xfrm>
            <a:custGeom>
              <a:avLst/>
              <a:gdLst>
                <a:gd name="connsiteX0" fmla="*/ 12038 w 94327"/>
                <a:gd name="connsiteY0" fmla="*/ 100165 h 114162"/>
                <a:gd name="connsiteX1" fmla="*/ 26739 w 94327"/>
                <a:gd name="connsiteY1" fmla="*/ 110417 h 114162"/>
                <a:gd name="connsiteX2" fmla="*/ 47168 w 94327"/>
                <a:gd name="connsiteY2" fmla="*/ 114163 h 114162"/>
                <a:gd name="connsiteX3" fmla="*/ 67589 w 94327"/>
                <a:gd name="connsiteY3" fmla="*/ 110417 h 114162"/>
                <a:gd name="connsiteX4" fmla="*/ 82290 w 94327"/>
                <a:gd name="connsiteY4" fmla="*/ 100165 h 114162"/>
                <a:gd name="connsiteX5" fmla="*/ 91270 w 94327"/>
                <a:gd name="connsiteY5" fmla="*/ 84686 h 114162"/>
                <a:gd name="connsiteX6" fmla="*/ 94328 w 94327"/>
                <a:gd name="connsiteY6" fmla="*/ 65073 h 114162"/>
                <a:gd name="connsiteX7" fmla="*/ 94328 w 94327"/>
                <a:gd name="connsiteY7" fmla="*/ 49097 h 114162"/>
                <a:gd name="connsiteX8" fmla="*/ 91270 w 94327"/>
                <a:gd name="connsiteY8" fmla="*/ 29477 h 114162"/>
                <a:gd name="connsiteX9" fmla="*/ 82290 w 94327"/>
                <a:gd name="connsiteY9" fmla="*/ 13998 h 114162"/>
                <a:gd name="connsiteX10" fmla="*/ 67589 w 94327"/>
                <a:gd name="connsiteY10" fmla="*/ 3746 h 114162"/>
                <a:gd name="connsiteX11" fmla="*/ 47168 w 94327"/>
                <a:gd name="connsiteY11" fmla="*/ 0 h 114162"/>
                <a:gd name="connsiteX12" fmla="*/ 26739 w 94327"/>
                <a:gd name="connsiteY12" fmla="*/ 3746 h 114162"/>
                <a:gd name="connsiteX13" fmla="*/ 12038 w 94327"/>
                <a:gd name="connsiteY13" fmla="*/ 13998 h 114162"/>
                <a:gd name="connsiteX14" fmla="*/ 3058 w 94327"/>
                <a:gd name="connsiteY14" fmla="*/ 29477 h 114162"/>
                <a:gd name="connsiteX15" fmla="*/ 0 w 94327"/>
                <a:gd name="connsiteY15" fmla="*/ 49097 h 114162"/>
                <a:gd name="connsiteX16" fmla="*/ 0 w 94327"/>
                <a:gd name="connsiteY16" fmla="*/ 65073 h 114162"/>
                <a:gd name="connsiteX17" fmla="*/ 3058 w 94327"/>
                <a:gd name="connsiteY17" fmla="*/ 84686 h 114162"/>
                <a:gd name="connsiteX18" fmla="*/ 12038 w 94327"/>
                <a:gd name="connsiteY18" fmla="*/ 100165 h 114162"/>
                <a:gd name="connsiteX19" fmla="*/ 26048 w 94327"/>
                <a:gd name="connsiteY19" fmla="*/ 49097 h 114162"/>
                <a:gd name="connsiteX20" fmla="*/ 31373 w 94327"/>
                <a:gd name="connsiteY20" fmla="*/ 29679 h 114162"/>
                <a:gd name="connsiteX21" fmla="*/ 47168 w 94327"/>
                <a:gd name="connsiteY21" fmla="*/ 22482 h 114162"/>
                <a:gd name="connsiteX22" fmla="*/ 62955 w 94327"/>
                <a:gd name="connsiteY22" fmla="*/ 29679 h 114162"/>
                <a:gd name="connsiteX23" fmla="*/ 68280 w 94327"/>
                <a:gd name="connsiteY23" fmla="*/ 49097 h 114162"/>
                <a:gd name="connsiteX24" fmla="*/ 68280 w 94327"/>
                <a:gd name="connsiteY24" fmla="*/ 65073 h 114162"/>
                <a:gd name="connsiteX25" fmla="*/ 62955 w 94327"/>
                <a:gd name="connsiteY25" fmla="*/ 84484 h 114162"/>
                <a:gd name="connsiteX26" fmla="*/ 47168 w 94327"/>
                <a:gd name="connsiteY26" fmla="*/ 91688 h 114162"/>
                <a:gd name="connsiteX27" fmla="*/ 31373 w 94327"/>
                <a:gd name="connsiteY27" fmla="*/ 84484 h 114162"/>
                <a:gd name="connsiteX28" fmla="*/ 26048 w 94327"/>
                <a:gd name="connsiteY28" fmla="*/ 65073 h 114162"/>
                <a:gd name="connsiteX29" fmla="*/ 26048 w 94327"/>
                <a:gd name="connsiteY29" fmla="*/ 49097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62">
                  <a:moveTo>
                    <a:pt x="12038" y="100165"/>
                  </a:moveTo>
                  <a:cubicBezTo>
                    <a:pt x="15981" y="104500"/>
                    <a:pt x="20887" y="107920"/>
                    <a:pt x="26739" y="110417"/>
                  </a:cubicBezTo>
                  <a:cubicBezTo>
                    <a:pt x="32591" y="112914"/>
                    <a:pt x="39398" y="114163"/>
                    <a:pt x="47168" y="114163"/>
                  </a:cubicBezTo>
                  <a:cubicBezTo>
                    <a:pt x="54930" y="114163"/>
                    <a:pt x="61737" y="112914"/>
                    <a:pt x="67589" y="110417"/>
                  </a:cubicBezTo>
                  <a:cubicBezTo>
                    <a:pt x="73441" y="107920"/>
                    <a:pt x="78347" y="104500"/>
                    <a:pt x="82290" y="100165"/>
                  </a:cubicBezTo>
                  <a:cubicBezTo>
                    <a:pt x="86240" y="95830"/>
                    <a:pt x="89229" y="90673"/>
                    <a:pt x="91270" y="84686"/>
                  </a:cubicBezTo>
                  <a:cubicBezTo>
                    <a:pt x="93304" y="78706"/>
                    <a:pt x="94328" y="72161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3" y="35464"/>
                    <a:pt x="91270" y="29477"/>
                  </a:cubicBezTo>
                  <a:cubicBezTo>
                    <a:pt x="89228" y="23498"/>
                    <a:pt x="86240" y="18333"/>
                    <a:pt x="82290" y="13998"/>
                  </a:cubicBezTo>
                  <a:cubicBezTo>
                    <a:pt x="78347" y="9663"/>
                    <a:pt x="73442" y="6251"/>
                    <a:pt x="67589" y="3746"/>
                  </a:cubicBezTo>
                  <a:cubicBezTo>
                    <a:pt x="61737" y="1249"/>
                    <a:pt x="54929" y="0"/>
                    <a:pt x="47168" y="0"/>
                  </a:cubicBezTo>
                  <a:cubicBezTo>
                    <a:pt x="39398" y="0"/>
                    <a:pt x="32592" y="1249"/>
                    <a:pt x="26739" y="3746"/>
                  </a:cubicBezTo>
                  <a:cubicBezTo>
                    <a:pt x="20887" y="6251"/>
                    <a:pt x="15981" y="9663"/>
                    <a:pt x="12038" y="13998"/>
                  </a:cubicBezTo>
                  <a:cubicBezTo>
                    <a:pt x="8088" y="18333"/>
                    <a:pt x="5100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100" y="90673"/>
                    <a:pt x="8088" y="95830"/>
                    <a:pt x="12038" y="100165"/>
                  </a:cubicBezTo>
                  <a:moveTo>
                    <a:pt x="26048" y="49097"/>
                  </a:move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8" y="24878"/>
                    <a:pt x="40190" y="22482"/>
                    <a:pt x="47168" y="22482"/>
                  </a:cubicBezTo>
                  <a:cubicBezTo>
                    <a:pt x="54130" y="22482"/>
                    <a:pt x="59401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ubicBezTo>
                    <a:pt x="68280" y="73224"/>
                    <a:pt x="66502" y="79699"/>
                    <a:pt x="62955" y="84484"/>
                  </a:cubicBezTo>
                  <a:cubicBezTo>
                    <a:pt x="59401" y="89292"/>
                    <a:pt x="54130" y="91688"/>
                    <a:pt x="47168" y="91688"/>
                  </a:cubicBezTo>
                  <a:cubicBezTo>
                    <a:pt x="40190" y="91688"/>
                    <a:pt x="34928" y="89292"/>
                    <a:pt x="31373" y="84484"/>
                  </a:cubicBezTo>
                  <a:cubicBezTo>
                    <a:pt x="27826" y="79699"/>
                    <a:pt x="26048" y="73224"/>
                    <a:pt x="26048" y="65073"/>
                  </a:cubicBezTo>
                  <a:lnTo>
                    <a:pt x="26048" y="4909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27CA0DBA-3459-9107-3BDE-2653876ED372}"/>
                </a:ext>
              </a:extLst>
            </p:cNvPr>
            <p:cNvSpPr/>
            <p:nvPr/>
          </p:nvSpPr>
          <p:spPr>
            <a:xfrm>
              <a:off x="9567284" y="1233075"/>
              <a:ext cx="91177" cy="112581"/>
            </a:xfrm>
            <a:custGeom>
              <a:avLst/>
              <a:gdLst>
                <a:gd name="connsiteX0" fmla="*/ 57430 w 91177"/>
                <a:gd name="connsiteY0" fmla="*/ 23165 h 112581"/>
                <a:gd name="connsiteX1" fmla="*/ 62459 w 91177"/>
                <a:gd name="connsiteY1" fmla="*/ 26709 h 112581"/>
                <a:gd name="connsiteX2" fmla="*/ 64633 w 91177"/>
                <a:gd name="connsiteY2" fmla="*/ 33409 h 112581"/>
                <a:gd name="connsiteX3" fmla="*/ 65122 w 91177"/>
                <a:gd name="connsiteY3" fmla="*/ 44166 h 112581"/>
                <a:gd name="connsiteX4" fmla="*/ 65122 w 91177"/>
                <a:gd name="connsiteY4" fmla="*/ 108440 h 112581"/>
                <a:gd name="connsiteX5" fmla="*/ 66309 w 91177"/>
                <a:gd name="connsiteY5" fmla="*/ 111301 h 112581"/>
                <a:gd name="connsiteX6" fmla="*/ 69073 w 91177"/>
                <a:gd name="connsiteY6" fmla="*/ 112581 h 112581"/>
                <a:gd name="connsiteX7" fmla="*/ 87227 w 91177"/>
                <a:gd name="connsiteY7" fmla="*/ 112581 h 112581"/>
                <a:gd name="connsiteX8" fmla="*/ 89990 w 91177"/>
                <a:gd name="connsiteY8" fmla="*/ 111301 h 112581"/>
                <a:gd name="connsiteX9" fmla="*/ 91178 w 91177"/>
                <a:gd name="connsiteY9" fmla="*/ 108440 h 112581"/>
                <a:gd name="connsiteX10" fmla="*/ 91178 w 91177"/>
                <a:gd name="connsiteY10" fmla="*/ 44166 h 112581"/>
                <a:gd name="connsiteX11" fmla="*/ 89788 w 91177"/>
                <a:gd name="connsiteY11" fmla="*/ 26616 h 112581"/>
                <a:gd name="connsiteX12" fmla="*/ 84759 w 91177"/>
                <a:gd name="connsiteY12" fmla="*/ 12610 h 112581"/>
                <a:gd name="connsiteX13" fmla="*/ 74396 w 91177"/>
                <a:gd name="connsiteY13" fmla="*/ 3343 h 112581"/>
                <a:gd name="connsiteX14" fmla="*/ 57033 w 91177"/>
                <a:gd name="connsiteY14" fmla="*/ 0 h 112581"/>
                <a:gd name="connsiteX15" fmla="*/ 48154 w 91177"/>
                <a:gd name="connsiteY15" fmla="*/ 481 h 112581"/>
                <a:gd name="connsiteX16" fmla="*/ 40454 w 91177"/>
                <a:gd name="connsiteY16" fmla="*/ 2071 h 112581"/>
                <a:gd name="connsiteX17" fmla="*/ 33057 w 91177"/>
                <a:gd name="connsiteY17" fmla="*/ 4925 h 112581"/>
                <a:gd name="connsiteX18" fmla="*/ 25063 w 91177"/>
                <a:gd name="connsiteY18" fmla="*/ 9461 h 112581"/>
                <a:gd name="connsiteX19" fmla="*/ 25063 w 91177"/>
                <a:gd name="connsiteY19" fmla="*/ 5320 h 112581"/>
                <a:gd name="connsiteX20" fmla="*/ 23883 w 91177"/>
                <a:gd name="connsiteY20" fmla="*/ 2559 h 112581"/>
                <a:gd name="connsiteX21" fmla="*/ 21112 w 91177"/>
                <a:gd name="connsiteY21" fmla="*/ 1381 h 112581"/>
                <a:gd name="connsiteX22" fmla="*/ 3951 w 91177"/>
                <a:gd name="connsiteY22" fmla="*/ 1381 h 112581"/>
                <a:gd name="connsiteX23" fmla="*/ 1188 w 91177"/>
                <a:gd name="connsiteY23" fmla="*/ 2559 h 112581"/>
                <a:gd name="connsiteX24" fmla="*/ 0 w 91177"/>
                <a:gd name="connsiteY24" fmla="*/ 5320 h 112581"/>
                <a:gd name="connsiteX25" fmla="*/ 0 w 91177"/>
                <a:gd name="connsiteY25" fmla="*/ 108439 h 112581"/>
                <a:gd name="connsiteX26" fmla="*/ 1188 w 91177"/>
                <a:gd name="connsiteY26" fmla="*/ 111301 h 112581"/>
                <a:gd name="connsiteX27" fmla="*/ 3951 w 91177"/>
                <a:gd name="connsiteY27" fmla="*/ 112581 h 112581"/>
                <a:gd name="connsiteX28" fmla="*/ 22105 w 91177"/>
                <a:gd name="connsiteY28" fmla="*/ 112581 h 112581"/>
                <a:gd name="connsiteX29" fmla="*/ 24868 w 91177"/>
                <a:gd name="connsiteY29" fmla="*/ 111301 h 112581"/>
                <a:gd name="connsiteX30" fmla="*/ 26048 w 91177"/>
                <a:gd name="connsiteY30" fmla="*/ 108439 h 112581"/>
                <a:gd name="connsiteX31" fmla="*/ 26048 w 91177"/>
                <a:gd name="connsiteY31" fmla="*/ 29175 h 112581"/>
                <a:gd name="connsiteX32" fmla="*/ 37792 w 91177"/>
                <a:gd name="connsiteY32" fmla="*/ 23947 h 112581"/>
                <a:gd name="connsiteX33" fmla="*/ 48348 w 91177"/>
                <a:gd name="connsiteY33" fmla="*/ 22078 h 112581"/>
                <a:gd name="connsiteX34" fmla="*/ 57429 w 91177"/>
                <a:gd name="connsiteY34" fmla="*/ 23164 h 11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77" h="112581">
                  <a:moveTo>
                    <a:pt x="57430" y="23165"/>
                  </a:moveTo>
                  <a:cubicBezTo>
                    <a:pt x="59665" y="23886"/>
                    <a:pt x="61342" y="25065"/>
                    <a:pt x="62459" y="26709"/>
                  </a:cubicBezTo>
                  <a:cubicBezTo>
                    <a:pt x="63577" y="28353"/>
                    <a:pt x="64299" y="30594"/>
                    <a:pt x="64633" y="33409"/>
                  </a:cubicBezTo>
                  <a:cubicBezTo>
                    <a:pt x="64959" y="36247"/>
                    <a:pt x="65122" y="39830"/>
                    <a:pt x="65122" y="44166"/>
                  </a:cubicBezTo>
                  <a:lnTo>
                    <a:pt x="65122" y="108440"/>
                  </a:lnTo>
                  <a:cubicBezTo>
                    <a:pt x="65122" y="109495"/>
                    <a:pt x="65518" y="110441"/>
                    <a:pt x="66309" y="111301"/>
                  </a:cubicBezTo>
                  <a:cubicBezTo>
                    <a:pt x="67093" y="112154"/>
                    <a:pt x="68017" y="112581"/>
                    <a:pt x="69073" y="112581"/>
                  </a:cubicBezTo>
                  <a:lnTo>
                    <a:pt x="87227" y="112581"/>
                  </a:lnTo>
                  <a:cubicBezTo>
                    <a:pt x="88275" y="112581"/>
                    <a:pt x="89198" y="112155"/>
                    <a:pt x="89990" y="111301"/>
                  </a:cubicBezTo>
                  <a:cubicBezTo>
                    <a:pt x="90782" y="110441"/>
                    <a:pt x="91178" y="109495"/>
                    <a:pt x="91178" y="108440"/>
                  </a:cubicBezTo>
                  <a:lnTo>
                    <a:pt x="91178" y="44166"/>
                  </a:lnTo>
                  <a:cubicBezTo>
                    <a:pt x="91178" y="37853"/>
                    <a:pt x="90712" y="32005"/>
                    <a:pt x="89788" y="26616"/>
                  </a:cubicBezTo>
                  <a:cubicBezTo>
                    <a:pt x="88872" y="21226"/>
                    <a:pt x="87196" y="16558"/>
                    <a:pt x="84759" y="12610"/>
                  </a:cubicBezTo>
                  <a:cubicBezTo>
                    <a:pt x="82321" y="8671"/>
                    <a:pt x="78875" y="5584"/>
                    <a:pt x="74396" y="3343"/>
                  </a:cubicBezTo>
                  <a:cubicBezTo>
                    <a:pt x="69926" y="1117"/>
                    <a:pt x="64143" y="0"/>
                    <a:pt x="57033" y="0"/>
                  </a:cubicBezTo>
                  <a:cubicBezTo>
                    <a:pt x="53743" y="0"/>
                    <a:pt x="50785" y="163"/>
                    <a:pt x="48154" y="481"/>
                  </a:cubicBezTo>
                  <a:cubicBezTo>
                    <a:pt x="45515" y="815"/>
                    <a:pt x="42954" y="1342"/>
                    <a:pt x="40454" y="2071"/>
                  </a:cubicBezTo>
                  <a:cubicBezTo>
                    <a:pt x="37955" y="2784"/>
                    <a:pt x="35487" y="3738"/>
                    <a:pt x="33057" y="4925"/>
                  </a:cubicBezTo>
                  <a:cubicBezTo>
                    <a:pt x="30620" y="6111"/>
                    <a:pt x="27958" y="7624"/>
                    <a:pt x="25063" y="9461"/>
                  </a:cubicBezTo>
                  <a:lnTo>
                    <a:pt x="25063" y="5320"/>
                  </a:lnTo>
                  <a:cubicBezTo>
                    <a:pt x="25063" y="4266"/>
                    <a:pt x="24667" y="3343"/>
                    <a:pt x="23883" y="2559"/>
                  </a:cubicBezTo>
                  <a:cubicBezTo>
                    <a:pt x="23091" y="1768"/>
                    <a:pt x="22168" y="1381"/>
                    <a:pt x="21112" y="1381"/>
                  </a:cubicBezTo>
                  <a:lnTo>
                    <a:pt x="3951" y="1381"/>
                  </a:lnTo>
                  <a:cubicBezTo>
                    <a:pt x="2895" y="1381"/>
                    <a:pt x="1971" y="1769"/>
                    <a:pt x="1188" y="2559"/>
                  </a:cubicBezTo>
                  <a:cubicBezTo>
                    <a:pt x="396" y="3343"/>
                    <a:pt x="0" y="4265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0"/>
                    <a:pt x="1188" y="111301"/>
                  </a:cubicBezTo>
                  <a:cubicBezTo>
                    <a:pt x="1971" y="112154"/>
                    <a:pt x="2895" y="112581"/>
                    <a:pt x="3951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1"/>
                  </a:cubicBezTo>
                  <a:cubicBezTo>
                    <a:pt x="25660" y="110440"/>
                    <a:pt x="26048" y="109494"/>
                    <a:pt x="26048" y="108439"/>
                  </a:cubicBezTo>
                  <a:lnTo>
                    <a:pt x="26048" y="29175"/>
                  </a:lnTo>
                  <a:cubicBezTo>
                    <a:pt x="30255" y="26941"/>
                    <a:pt x="34167" y="25204"/>
                    <a:pt x="37792" y="23947"/>
                  </a:cubicBezTo>
                  <a:cubicBezTo>
                    <a:pt x="41408" y="22707"/>
                    <a:pt x="44925" y="22078"/>
                    <a:pt x="48348" y="22078"/>
                  </a:cubicBezTo>
                  <a:cubicBezTo>
                    <a:pt x="52167" y="22078"/>
                    <a:pt x="55186" y="22443"/>
                    <a:pt x="57429" y="2316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852955FC-92EA-686C-BCA7-22CED18DEC90}"/>
                </a:ext>
              </a:extLst>
            </p:cNvPr>
            <p:cNvSpPr/>
            <p:nvPr/>
          </p:nvSpPr>
          <p:spPr>
            <a:xfrm>
              <a:off x="9679962" y="1233074"/>
              <a:ext cx="86635" cy="114154"/>
            </a:xfrm>
            <a:custGeom>
              <a:avLst/>
              <a:gdLst>
                <a:gd name="connsiteX0" fmla="*/ 61969 w 86635"/>
                <a:gd name="connsiteY0" fmla="*/ 108641 h 114154"/>
                <a:gd name="connsiteX1" fmla="*/ 63157 w 86635"/>
                <a:gd name="connsiteY1" fmla="*/ 111402 h 114154"/>
                <a:gd name="connsiteX2" fmla="*/ 65912 w 86635"/>
                <a:gd name="connsiteY2" fmla="*/ 112580 h 114154"/>
                <a:gd name="connsiteX3" fmla="*/ 82693 w 86635"/>
                <a:gd name="connsiteY3" fmla="*/ 112580 h 114154"/>
                <a:gd name="connsiteX4" fmla="*/ 85456 w 86635"/>
                <a:gd name="connsiteY4" fmla="*/ 111402 h 114154"/>
                <a:gd name="connsiteX5" fmla="*/ 86636 w 86635"/>
                <a:gd name="connsiteY5" fmla="*/ 108641 h 114154"/>
                <a:gd name="connsiteX6" fmla="*/ 86636 w 86635"/>
                <a:gd name="connsiteY6" fmla="*/ 37651 h 114154"/>
                <a:gd name="connsiteX7" fmla="*/ 75490 w 86635"/>
                <a:gd name="connsiteY7" fmla="*/ 9268 h 114154"/>
                <a:gd name="connsiteX8" fmla="*/ 43224 w 86635"/>
                <a:gd name="connsiteY8" fmla="*/ 0 h 114154"/>
                <a:gd name="connsiteX9" fmla="*/ 24573 w 86635"/>
                <a:gd name="connsiteY9" fmla="*/ 969 h 114154"/>
                <a:gd name="connsiteX10" fmla="*/ 10268 w 86635"/>
                <a:gd name="connsiteY10" fmla="*/ 3125 h 114154"/>
                <a:gd name="connsiteX11" fmla="*/ 6519 w 86635"/>
                <a:gd name="connsiteY11" fmla="*/ 7220 h 114154"/>
                <a:gd name="connsiteX12" fmla="*/ 6519 w 86635"/>
                <a:gd name="connsiteY12" fmla="*/ 19729 h 114154"/>
                <a:gd name="connsiteX13" fmla="*/ 7505 w 86635"/>
                <a:gd name="connsiteY13" fmla="*/ 22474 h 114154"/>
                <a:gd name="connsiteX14" fmla="*/ 10066 w 86635"/>
                <a:gd name="connsiteY14" fmla="*/ 23063 h 114154"/>
                <a:gd name="connsiteX15" fmla="*/ 11052 w 86635"/>
                <a:gd name="connsiteY15" fmla="*/ 23063 h 114154"/>
                <a:gd name="connsiteX16" fmla="*/ 24868 w 86635"/>
                <a:gd name="connsiteY16" fmla="*/ 21985 h 114154"/>
                <a:gd name="connsiteX17" fmla="*/ 43224 w 86635"/>
                <a:gd name="connsiteY17" fmla="*/ 21489 h 114154"/>
                <a:gd name="connsiteX18" fmla="*/ 56350 w 86635"/>
                <a:gd name="connsiteY18" fmla="*/ 24669 h 114154"/>
                <a:gd name="connsiteX19" fmla="*/ 60588 w 86635"/>
                <a:gd name="connsiteY19" fmla="*/ 37589 h 114154"/>
                <a:gd name="connsiteX20" fmla="*/ 60588 w 86635"/>
                <a:gd name="connsiteY20" fmla="*/ 46329 h 114154"/>
                <a:gd name="connsiteX21" fmla="*/ 48153 w 86635"/>
                <a:gd name="connsiteY21" fmla="*/ 46329 h 114154"/>
                <a:gd name="connsiteX22" fmla="*/ 26157 w 86635"/>
                <a:gd name="connsiteY22" fmla="*/ 48500 h 114154"/>
                <a:gd name="connsiteX23" fmla="*/ 11153 w 86635"/>
                <a:gd name="connsiteY23" fmla="*/ 55007 h 114154"/>
                <a:gd name="connsiteX24" fmla="*/ 2670 w 86635"/>
                <a:gd name="connsiteY24" fmla="*/ 65654 h 114154"/>
                <a:gd name="connsiteX25" fmla="*/ 0 w 86635"/>
                <a:gd name="connsiteY25" fmla="*/ 80443 h 114154"/>
                <a:gd name="connsiteX26" fmla="*/ 0 w 86635"/>
                <a:gd name="connsiteY26" fmla="*/ 81234 h 114154"/>
                <a:gd name="connsiteX27" fmla="*/ 3058 w 86635"/>
                <a:gd name="connsiteY27" fmla="*/ 97597 h 114154"/>
                <a:gd name="connsiteX28" fmla="*/ 10960 w 86635"/>
                <a:gd name="connsiteY28" fmla="*/ 107656 h 114154"/>
                <a:gd name="connsiteX29" fmla="*/ 21911 w 86635"/>
                <a:gd name="connsiteY29" fmla="*/ 112774 h 114154"/>
                <a:gd name="connsiteX30" fmla="*/ 34143 w 86635"/>
                <a:gd name="connsiteY30" fmla="*/ 114155 h 114154"/>
                <a:gd name="connsiteX31" fmla="*/ 48153 w 86635"/>
                <a:gd name="connsiteY31" fmla="*/ 111891 h 114154"/>
                <a:gd name="connsiteX32" fmla="*/ 61969 w 86635"/>
                <a:gd name="connsiteY32" fmla="*/ 105485 h 114154"/>
                <a:gd name="connsiteX33" fmla="*/ 61969 w 86635"/>
                <a:gd name="connsiteY33" fmla="*/ 108641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1969" y="108641"/>
                  </a:moveTo>
                  <a:cubicBezTo>
                    <a:pt x="61969" y="109688"/>
                    <a:pt x="62365" y="110611"/>
                    <a:pt x="63157" y="111402"/>
                  </a:cubicBezTo>
                  <a:cubicBezTo>
                    <a:pt x="63941" y="112185"/>
                    <a:pt x="64856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9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57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60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lose/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6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7160AE32-E38E-CD04-C9F4-EF672B6511B9}"/>
                </a:ext>
              </a:extLst>
            </p:cNvPr>
            <p:cNvSpPr/>
            <p:nvPr/>
          </p:nvSpPr>
          <p:spPr>
            <a:xfrm>
              <a:off x="9789285" y="1195606"/>
              <a:ext cx="26055" cy="150045"/>
            </a:xfrm>
            <a:custGeom>
              <a:avLst/>
              <a:gdLst>
                <a:gd name="connsiteX0" fmla="*/ 3951 w 26055"/>
                <a:gd name="connsiteY0" fmla="*/ 0 h 150045"/>
                <a:gd name="connsiteX1" fmla="*/ 1187 w 26055"/>
                <a:gd name="connsiteY1" fmla="*/ 1186 h 150045"/>
                <a:gd name="connsiteX2" fmla="*/ 0 w 26055"/>
                <a:gd name="connsiteY2" fmla="*/ 3947 h 150045"/>
                <a:gd name="connsiteX3" fmla="*/ 0 w 26055"/>
                <a:gd name="connsiteY3" fmla="*/ 145912 h 150045"/>
                <a:gd name="connsiteX4" fmla="*/ 1187 w 26055"/>
                <a:gd name="connsiteY4" fmla="*/ 148774 h 150045"/>
                <a:gd name="connsiteX5" fmla="*/ 3951 w 26055"/>
                <a:gd name="connsiteY5" fmla="*/ 150046 h 150045"/>
                <a:gd name="connsiteX6" fmla="*/ 22307 w 26055"/>
                <a:gd name="connsiteY6" fmla="*/ 150046 h 150045"/>
                <a:gd name="connsiteX7" fmla="*/ 24969 w 26055"/>
                <a:gd name="connsiteY7" fmla="*/ 148774 h 150045"/>
                <a:gd name="connsiteX8" fmla="*/ 26056 w 26055"/>
                <a:gd name="connsiteY8" fmla="*/ 145912 h 150045"/>
                <a:gd name="connsiteX9" fmla="*/ 26056 w 26055"/>
                <a:gd name="connsiteY9" fmla="*/ 3947 h 150045"/>
                <a:gd name="connsiteX10" fmla="*/ 24969 w 26055"/>
                <a:gd name="connsiteY10" fmla="*/ 1186 h 150045"/>
                <a:gd name="connsiteX11" fmla="*/ 22307 w 26055"/>
                <a:gd name="connsiteY11" fmla="*/ 0 h 150045"/>
                <a:gd name="connsiteX12" fmla="*/ 3951 w 26055"/>
                <a:gd name="connsiteY12" fmla="*/ 0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5" h="150045">
                  <a:moveTo>
                    <a:pt x="3951" y="0"/>
                  </a:moveTo>
                  <a:cubicBezTo>
                    <a:pt x="2895" y="0"/>
                    <a:pt x="1979" y="396"/>
                    <a:pt x="1187" y="1186"/>
                  </a:cubicBezTo>
                  <a:cubicBezTo>
                    <a:pt x="396" y="1977"/>
                    <a:pt x="0" y="2893"/>
                    <a:pt x="0" y="3947"/>
                  </a:cubicBezTo>
                  <a:lnTo>
                    <a:pt x="0" y="145912"/>
                  </a:lnTo>
                  <a:cubicBezTo>
                    <a:pt x="0" y="146959"/>
                    <a:pt x="396" y="147913"/>
                    <a:pt x="1187" y="148774"/>
                  </a:cubicBezTo>
                  <a:cubicBezTo>
                    <a:pt x="1979" y="149626"/>
                    <a:pt x="2895" y="150046"/>
                    <a:pt x="3951" y="150046"/>
                  </a:cubicBezTo>
                  <a:lnTo>
                    <a:pt x="22307" y="150046"/>
                  </a:lnTo>
                  <a:cubicBezTo>
                    <a:pt x="23355" y="150046"/>
                    <a:pt x="24240" y="149627"/>
                    <a:pt x="24969" y="148774"/>
                  </a:cubicBezTo>
                  <a:cubicBezTo>
                    <a:pt x="25691" y="147913"/>
                    <a:pt x="26056" y="146959"/>
                    <a:pt x="26056" y="145912"/>
                  </a:cubicBezTo>
                  <a:lnTo>
                    <a:pt x="26056" y="3947"/>
                  </a:lnTo>
                  <a:cubicBezTo>
                    <a:pt x="26056" y="2893"/>
                    <a:pt x="25691" y="1978"/>
                    <a:pt x="24969" y="1186"/>
                  </a:cubicBezTo>
                  <a:cubicBezTo>
                    <a:pt x="24240" y="395"/>
                    <a:pt x="23355" y="0"/>
                    <a:pt x="22307" y="0"/>
                  </a:cubicBezTo>
                  <a:lnTo>
                    <a:pt x="395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92D48E55-9060-2257-A5D3-001152DA081C}"/>
                </a:ext>
              </a:extLst>
            </p:cNvPr>
            <p:cNvSpPr/>
            <p:nvPr/>
          </p:nvSpPr>
          <p:spPr>
            <a:xfrm>
              <a:off x="9873531" y="1197578"/>
              <a:ext cx="91176" cy="149650"/>
            </a:xfrm>
            <a:custGeom>
              <a:avLst/>
              <a:gdLst>
                <a:gd name="connsiteX0" fmla="*/ 29604 w 91176"/>
                <a:gd name="connsiteY0" fmla="*/ 42785 h 149650"/>
                <a:gd name="connsiteX1" fmla="*/ 35526 w 91176"/>
                <a:gd name="connsiteY1" fmla="*/ 31448 h 149650"/>
                <a:gd name="connsiteX2" fmla="*/ 44506 w 91176"/>
                <a:gd name="connsiteY2" fmla="*/ 25336 h 149650"/>
                <a:gd name="connsiteX3" fmla="*/ 56048 w 91176"/>
                <a:gd name="connsiteY3" fmla="*/ 23460 h 149650"/>
                <a:gd name="connsiteX4" fmla="*/ 64337 w 91176"/>
                <a:gd name="connsiteY4" fmla="*/ 23661 h 149650"/>
                <a:gd name="connsiteX5" fmla="*/ 72821 w 91176"/>
                <a:gd name="connsiteY5" fmla="*/ 24057 h 149650"/>
                <a:gd name="connsiteX6" fmla="*/ 80621 w 91176"/>
                <a:gd name="connsiteY6" fmla="*/ 24553 h 149650"/>
                <a:gd name="connsiteX7" fmla="*/ 86830 w 91176"/>
                <a:gd name="connsiteY7" fmla="*/ 25041 h 149650"/>
                <a:gd name="connsiteX8" fmla="*/ 87226 w 91176"/>
                <a:gd name="connsiteY8" fmla="*/ 25041 h 149650"/>
                <a:gd name="connsiteX9" fmla="*/ 90284 w 91176"/>
                <a:gd name="connsiteY9" fmla="*/ 23863 h 149650"/>
                <a:gd name="connsiteX10" fmla="*/ 91177 w 91176"/>
                <a:gd name="connsiteY10" fmla="*/ 20908 h 149650"/>
                <a:gd name="connsiteX11" fmla="*/ 91177 w 91176"/>
                <a:gd name="connsiteY11" fmla="*/ 7686 h 149650"/>
                <a:gd name="connsiteX12" fmla="*/ 89989 w 91176"/>
                <a:gd name="connsiteY12" fmla="*/ 4638 h 149650"/>
                <a:gd name="connsiteX13" fmla="*/ 86830 w 91176"/>
                <a:gd name="connsiteY13" fmla="*/ 3157 h 149650"/>
                <a:gd name="connsiteX14" fmla="*/ 82787 w 91176"/>
                <a:gd name="connsiteY14" fmla="*/ 2366 h 149650"/>
                <a:gd name="connsiteX15" fmla="*/ 75778 w 91176"/>
                <a:gd name="connsiteY15" fmla="*/ 1280 h 149650"/>
                <a:gd name="connsiteX16" fmla="*/ 66510 w 91176"/>
                <a:gd name="connsiteY16" fmla="*/ 396 h 149650"/>
                <a:gd name="connsiteX17" fmla="*/ 55652 w 91176"/>
                <a:gd name="connsiteY17" fmla="*/ 0 h 149650"/>
                <a:gd name="connsiteX18" fmla="*/ 36907 w 91176"/>
                <a:gd name="connsiteY18" fmla="*/ 2466 h 149650"/>
                <a:gd name="connsiteX19" fmla="*/ 18908 w 91176"/>
                <a:gd name="connsiteY19" fmla="*/ 11633 h 149650"/>
                <a:gd name="connsiteX20" fmla="*/ 5387 w 91176"/>
                <a:gd name="connsiteY20" fmla="*/ 30067 h 149650"/>
                <a:gd name="connsiteX21" fmla="*/ 0 w 91176"/>
                <a:gd name="connsiteY21" fmla="*/ 60335 h 149650"/>
                <a:gd name="connsiteX22" fmla="*/ 0 w 91176"/>
                <a:gd name="connsiteY22" fmla="*/ 89316 h 149650"/>
                <a:gd name="connsiteX23" fmla="*/ 5387 w 91176"/>
                <a:gd name="connsiteY23" fmla="*/ 119289 h 149650"/>
                <a:gd name="connsiteX24" fmla="*/ 18908 w 91176"/>
                <a:gd name="connsiteY24" fmla="*/ 137723 h 149650"/>
                <a:gd name="connsiteX25" fmla="*/ 36907 w 91176"/>
                <a:gd name="connsiteY25" fmla="*/ 147091 h 149650"/>
                <a:gd name="connsiteX26" fmla="*/ 55652 w 91176"/>
                <a:gd name="connsiteY26" fmla="*/ 149651 h 149650"/>
                <a:gd name="connsiteX27" fmla="*/ 66510 w 91176"/>
                <a:gd name="connsiteY27" fmla="*/ 149263 h 149650"/>
                <a:gd name="connsiteX28" fmla="*/ 75778 w 91176"/>
                <a:gd name="connsiteY28" fmla="*/ 148371 h 149650"/>
                <a:gd name="connsiteX29" fmla="*/ 82787 w 91176"/>
                <a:gd name="connsiteY29" fmla="*/ 147386 h 149650"/>
                <a:gd name="connsiteX30" fmla="*/ 86830 w 91176"/>
                <a:gd name="connsiteY30" fmla="*/ 146502 h 149650"/>
                <a:gd name="connsiteX31" fmla="*/ 89989 w 91176"/>
                <a:gd name="connsiteY31" fmla="*/ 145020 h 149650"/>
                <a:gd name="connsiteX32" fmla="*/ 91177 w 91176"/>
                <a:gd name="connsiteY32" fmla="*/ 141965 h 149650"/>
                <a:gd name="connsiteX33" fmla="*/ 91177 w 91176"/>
                <a:gd name="connsiteY33" fmla="*/ 128750 h 149650"/>
                <a:gd name="connsiteX34" fmla="*/ 90284 w 91176"/>
                <a:gd name="connsiteY34" fmla="*/ 125796 h 149650"/>
                <a:gd name="connsiteX35" fmla="*/ 87226 w 91176"/>
                <a:gd name="connsiteY35" fmla="*/ 124609 h 149650"/>
                <a:gd name="connsiteX36" fmla="*/ 86830 w 91176"/>
                <a:gd name="connsiteY36" fmla="*/ 124609 h 149650"/>
                <a:gd name="connsiteX37" fmla="*/ 80621 w 91176"/>
                <a:gd name="connsiteY37" fmla="*/ 125105 h 149650"/>
                <a:gd name="connsiteX38" fmla="*/ 72821 w 91176"/>
                <a:gd name="connsiteY38" fmla="*/ 125602 h 149650"/>
                <a:gd name="connsiteX39" fmla="*/ 64337 w 91176"/>
                <a:gd name="connsiteY39" fmla="*/ 125989 h 149650"/>
                <a:gd name="connsiteX40" fmla="*/ 56048 w 91176"/>
                <a:gd name="connsiteY40" fmla="*/ 126191 h 149650"/>
                <a:gd name="connsiteX41" fmla="*/ 44506 w 91176"/>
                <a:gd name="connsiteY41" fmla="*/ 124314 h 149650"/>
                <a:gd name="connsiteX42" fmla="*/ 35526 w 91176"/>
                <a:gd name="connsiteY42" fmla="*/ 118110 h 149650"/>
                <a:gd name="connsiteX43" fmla="*/ 29604 w 91176"/>
                <a:gd name="connsiteY43" fmla="*/ 106671 h 149650"/>
                <a:gd name="connsiteX44" fmla="*/ 27430 w 91176"/>
                <a:gd name="connsiteY44" fmla="*/ 89315 h 149650"/>
                <a:gd name="connsiteX45" fmla="*/ 27430 w 91176"/>
                <a:gd name="connsiteY45" fmla="*/ 60334 h 149650"/>
                <a:gd name="connsiteX46" fmla="*/ 29604 w 91176"/>
                <a:gd name="connsiteY46" fmla="*/ 42784 h 1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176" h="149650">
                  <a:moveTo>
                    <a:pt x="29604" y="42785"/>
                  </a:moveTo>
                  <a:cubicBezTo>
                    <a:pt x="31055" y="38055"/>
                    <a:pt x="33019" y="34278"/>
                    <a:pt x="35526" y="31448"/>
                  </a:cubicBezTo>
                  <a:cubicBezTo>
                    <a:pt x="38017" y="28625"/>
                    <a:pt x="41013" y="26593"/>
                    <a:pt x="44506" y="25336"/>
                  </a:cubicBezTo>
                  <a:cubicBezTo>
                    <a:pt x="47991" y="24088"/>
                    <a:pt x="51833" y="23460"/>
                    <a:pt x="56048" y="23460"/>
                  </a:cubicBezTo>
                  <a:cubicBezTo>
                    <a:pt x="58679" y="23460"/>
                    <a:pt x="61442" y="23530"/>
                    <a:pt x="64337" y="23661"/>
                  </a:cubicBezTo>
                  <a:cubicBezTo>
                    <a:pt x="67225" y="23793"/>
                    <a:pt x="70057" y="23925"/>
                    <a:pt x="72821" y="24057"/>
                  </a:cubicBezTo>
                  <a:cubicBezTo>
                    <a:pt x="75584" y="24188"/>
                    <a:pt x="78184" y="24351"/>
                    <a:pt x="80621" y="24553"/>
                  </a:cubicBezTo>
                  <a:cubicBezTo>
                    <a:pt x="83051" y="24747"/>
                    <a:pt x="85123" y="24910"/>
                    <a:pt x="86830" y="25041"/>
                  </a:cubicBezTo>
                  <a:lnTo>
                    <a:pt x="87226" y="25041"/>
                  </a:lnTo>
                  <a:cubicBezTo>
                    <a:pt x="88670" y="25041"/>
                    <a:pt x="89694" y="24646"/>
                    <a:pt x="90284" y="23863"/>
                  </a:cubicBezTo>
                  <a:cubicBezTo>
                    <a:pt x="90874" y="23064"/>
                    <a:pt x="91177" y="22079"/>
                    <a:pt x="91177" y="20908"/>
                  </a:cubicBezTo>
                  <a:lnTo>
                    <a:pt x="91177" y="7686"/>
                  </a:lnTo>
                  <a:cubicBezTo>
                    <a:pt x="91177" y="6251"/>
                    <a:pt x="90781" y="5227"/>
                    <a:pt x="89989" y="4638"/>
                  </a:cubicBezTo>
                  <a:cubicBezTo>
                    <a:pt x="89198" y="4041"/>
                    <a:pt x="88142" y="3545"/>
                    <a:pt x="86830" y="3157"/>
                  </a:cubicBezTo>
                  <a:cubicBezTo>
                    <a:pt x="86047" y="3025"/>
                    <a:pt x="84696" y="2761"/>
                    <a:pt x="82787" y="2366"/>
                  </a:cubicBezTo>
                  <a:cubicBezTo>
                    <a:pt x="80877" y="1970"/>
                    <a:pt x="78549" y="1613"/>
                    <a:pt x="75778" y="1280"/>
                  </a:cubicBezTo>
                  <a:cubicBezTo>
                    <a:pt x="73022" y="954"/>
                    <a:pt x="69926" y="659"/>
                    <a:pt x="66510" y="396"/>
                  </a:cubicBezTo>
                  <a:cubicBezTo>
                    <a:pt x="63080" y="132"/>
                    <a:pt x="59463" y="0"/>
                    <a:pt x="55652" y="0"/>
                  </a:cubicBezTo>
                  <a:cubicBezTo>
                    <a:pt x="49729" y="0"/>
                    <a:pt x="43481" y="822"/>
                    <a:pt x="36907" y="2466"/>
                  </a:cubicBezTo>
                  <a:cubicBezTo>
                    <a:pt x="30333" y="4110"/>
                    <a:pt x="24333" y="7166"/>
                    <a:pt x="18908" y="11633"/>
                  </a:cubicBezTo>
                  <a:cubicBezTo>
                    <a:pt x="13490" y="16100"/>
                    <a:pt x="8980" y="22250"/>
                    <a:pt x="5387" y="30067"/>
                  </a:cubicBezTo>
                  <a:cubicBezTo>
                    <a:pt x="1801" y="37891"/>
                    <a:pt x="0" y="47981"/>
                    <a:pt x="0" y="60335"/>
                  </a:cubicBezTo>
                  <a:lnTo>
                    <a:pt x="0" y="89316"/>
                  </a:lnTo>
                  <a:cubicBezTo>
                    <a:pt x="0" y="101546"/>
                    <a:pt x="1801" y="111534"/>
                    <a:pt x="5387" y="119289"/>
                  </a:cubicBezTo>
                  <a:cubicBezTo>
                    <a:pt x="8980" y="127044"/>
                    <a:pt x="13490" y="133186"/>
                    <a:pt x="18908" y="137723"/>
                  </a:cubicBezTo>
                  <a:cubicBezTo>
                    <a:pt x="24333" y="142260"/>
                    <a:pt x="30333" y="145377"/>
                    <a:pt x="36907" y="147091"/>
                  </a:cubicBezTo>
                  <a:cubicBezTo>
                    <a:pt x="43482" y="148797"/>
                    <a:pt x="49729" y="149651"/>
                    <a:pt x="55652" y="149651"/>
                  </a:cubicBezTo>
                  <a:cubicBezTo>
                    <a:pt x="59463" y="149651"/>
                    <a:pt x="63080" y="149526"/>
                    <a:pt x="66510" y="149263"/>
                  </a:cubicBezTo>
                  <a:cubicBezTo>
                    <a:pt x="69925" y="148991"/>
                    <a:pt x="73022" y="148697"/>
                    <a:pt x="75778" y="148371"/>
                  </a:cubicBezTo>
                  <a:cubicBezTo>
                    <a:pt x="78549" y="148045"/>
                    <a:pt x="80877" y="147712"/>
                    <a:pt x="82787" y="147386"/>
                  </a:cubicBezTo>
                  <a:cubicBezTo>
                    <a:pt x="84696" y="147060"/>
                    <a:pt x="86047" y="146765"/>
                    <a:pt x="86830" y="146502"/>
                  </a:cubicBezTo>
                  <a:cubicBezTo>
                    <a:pt x="88142" y="146106"/>
                    <a:pt x="89198" y="145618"/>
                    <a:pt x="89989" y="145020"/>
                  </a:cubicBezTo>
                  <a:cubicBezTo>
                    <a:pt x="90781" y="144431"/>
                    <a:pt x="91177" y="143407"/>
                    <a:pt x="91177" y="141965"/>
                  </a:cubicBezTo>
                  <a:lnTo>
                    <a:pt x="91177" y="128750"/>
                  </a:lnTo>
                  <a:cubicBezTo>
                    <a:pt x="91177" y="127572"/>
                    <a:pt x="90874" y="126586"/>
                    <a:pt x="90284" y="125796"/>
                  </a:cubicBezTo>
                  <a:cubicBezTo>
                    <a:pt x="89694" y="125005"/>
                    <a:pt x="88670" y="124609"/>
                    <a:pt x="87226" y="124609"/>
                  </a:cubicBezTo>
                  <a:lnTo>
                    <a:pt x="86830" y="124609"/>
                  </a:lnTo>
                  <a:cubicBezTo>
                    <a:pt x="85123" y="124749"/>
                    <a:pt x="83051" y="124912"/>
                    <a:pt x="80621" y="125105"/>
                  </a:cubicBezTo>
                  <a:cubicBezTo>
                    <a:pt x="78184" y="125307"/>
                    <a:pt x="75584" y="125470"/>
                    <a:pt x="72821" y="125602"/>
                  </a:cubicBezTo>
                  <a:cubicBezTo>
                    <a:pt x="70057" y="125725"/>
                    <a:pt x="67225" y="125865"/>
                    <a:pt x="64337" y="125989"/>
                  </a:cubicBezTo>
                  <a:cubicBezTo>
                    <a:pt x="61442" y="126129"/>
                    <a:pt x="58679" y="126191"/>
                    <a:pt x="56048" y="126191"/>
                  </a:cubicBezTo>
                  <a:cubicBezTo>
                    <a:pt x="51833" y="126191"/>
                    <a:pt x="47991" y="125570"/>
                    <a:pt x="44506" y="124314"/>
                  </a:cubicBezTo>
                  <a:cubicBezTo>
                    <a:pt x="41013" y="123073"/>
                    <a:pt x="38017" y="121003"/>
                    <a:pt x="35526" y="118110"/>
                  </a:cubicBezTo>
                  <a:cubicBezTo>
                    <a:pt x="33019" y="115217"/>
                    <a:pt x="31055" y="111402"/>
                    <a:pt x="29604" y="106671"/>
                  </a:cubicBezTo>
                  <a:cubicBezTo>
                    <a:pt x="28153" y="101933"/>
                    <a:pt x="27430" y="96155"/>
                    <a:pt x="27430" y="89315"/>
                  </a:cubicBezTo>
                  <a:lnTo>
                    <a:pt x="27430" y="60334"/>
                  </a:lnTo>
                  <a:cubicBezTo>
                    <a:pt x="27430" y="53371"/>
                    <a:pt x="28152" y="47515"/>
                    <a:pt x="29604" y="4278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12AAF800-EB66-D288-E64D-4C1E290B4FBF}"/>
                </a:ext>
              </a:extLst>
            </p:cNvPr>
            <p:cNvSpPr/>
            <p:nvPr/>
          </p:nvSpPr>
          <p:spPr>
            <a:xfrm>
              <a:off x="9979306" y="1233067"/>
              <a:ext cx="94126" cy="114161"/>
            </a:xfrm>
            <a:custGeom>
              <a:avLst/>
              <a:gdLst>
                <a:gd name="connsiteX0" fmla="*/ 68768 w 94126"/>
                <a:gd name="connsiteY0" fmla="*/ 113379 h 114161"/>
                <a:gd name="connsiteX1" fmla="*/ 77159 w 94126"/>
                <a:gd name="connsiteY1" fmla="*/ 112394 h 114161"/>
                <a:gd name="connsiteX2" fmla="*/ 86038 w 94126"/>
                <a:gd name="connsiteY2" fmla="*/ 110812 h 114161"/>
                <a:gd name="connsiteX3" fmla="*/ 89492 w 94126"/>
                <a:gd name="connsiteY3" fmla="*/ 109238 h 114161"/>
                <a:gd name="connsiteX4" fmla="*/ 90183 w 94126"/>
                <a:gd name="connsiteY4" fmla="*/ 105686 h 114161"/>
                <a:gd name="connsiteX5" fmla="*/ 90183 w 94126"/>
                <a:gd name="connsiteY5" fmla="*/ 92673 h 114161"/>
                <a:gd name="connsiteX6" fmla="*/ 89197 w 94126"/>
                <a:gd name="connsiteY6" fmla="*/ 90409 h 114161"/>
                <a:gd name="connsiteX7" fmla="*/ 86628 w 94126"/>
                <a:gd name="connsiteY7" fmla="*/ 89718 h 114161"/>
                <a:gd name="connsiteX8" fmla="*/ 86038 w 94126"/>
                <a:gd name="connsiteY8" fmla="*/ 89718 h 114161"/>
                <a:gd name="connsiteX9" fmla="*/ 70150 w 94126"/>
                <a:gd name="connsiteY9" fmla="*/ 90998 h 114161"/>
                <a:gd name="connsiteX10" fmla="*/ 49729 w 94126"/>
                <a:gd name="connsiteY10" fmla="*/ 91688 h 114161"/>
                <a:gd name="connsiteX11" fmla="*/ 37986 w 94126"/>
                <a:gd name="connsiteY11" fmla="*/ 89416 h 114161"/>
                <a:gd name="connsiteX12" fmla="*/ 30682 w 94126"/>
                <a:gd name="connsiteY12" fmla="*/ 83506 h 114161"/>
                <a:gd name="connsiteX13" fmla="*/ 27034 w 94126"/>
                <a:gd name="connsiteY13" fmla="*/ 75418 h 114161"/>
                <a:gd name="connsiteX14" fmla="*/ 26048 w 94126"/>
                <a:gd name="connsiteY14" fmla="*/ 66647 h 114161"/>
                <a:gd name="connsiteX15" fmla="*/ 26048 w 94126"/>
                <a:gd name="connsiteY15" fmla="*/ 66057 h 114161"/>
                <a:gd name="connsiteX16" fmla="*/ 90199 w 94126"/>
                <a:gd name="connsiteY16" fmla="*/ 66057 h 114161"/>
                <a:gd name="connsiteX17" fmla="*/ 94126 w 94126"/>
                <a:gd name="connsiteY17" fmla="*/ 61125 h 114161"/>
                <a:gd name="connsiteX18" fmla="*/ 94126 w 94126"/>
                <a:gd name="connsiteY18" fmla="*/ 50082 h 114161"/>
                <a:gd name="connsiteX19" fmla="*/ 91076 w 94126"/>
                <a:gd name="connsiteY19" fmla="*/ 29880 h 114161"/>
                <a:gd name="connsiteX20" fmla="*/ 82119 w 94126"/>
                <a:gd name="connsiteY20" fmla="*/ 13998 h 114161"/>
                <a:gd name="connsiteX21" fmla="*/ 67442 w 94126"/>
                <a:gd name="connsiteY21" fmla="*/ 3652 h 114161"/>
                <a:gd name="connsiteX22" fmla="*/ 47261 w 94126"/>
                <a:gd name="connsiteY22" fmla="*/ 0 h 114161"/>
                <a:gd name="connsiteX23" fmla="*/ 27174 w 94126"/>
                <a:gd name="connsiteY23" fmla="*/ 3552 h 114161"/>
                <a:gd name="connsiteX24" fmla="*/ 12310 w 94126"/>
                <a:gd name="connsiteY24" fmla="*/ 13610 h 114161"/>
                <a:gd name="connsiteX25" fmla="*/ 3151 w 94126"/>
                <a:gd name="connsiteY25" fmla="*/ 29384 h 114161"/>
                <a:gd name="connsiteX26" fmla="*/ 0 w 94126"/>
                <a:gd name="connsiteY26" fmla="*/ 50082 h 114161"/>
                <a:gd name="connsiteX27" fmla="*/ 0 w 94126"/>
                <a:gd name="connsiteY27" fmla="*/ 64677 h 114161"/>
                <a:gd name="connsiteX28" fmla="*/ 4634 w 94126"/>
                <a:gd name="connsiteY28" fmla="*/ 88826 h 114161"/>
                <a:gd name="connsiteX29" fmla="*/ 16377 w 94126"/>
                <a:gd name="connsiteY29" fmla="*/ 104011 h 114161"/>
                <a:gd name="connsiteX30" fmla="*/ 31870 w 94126"/>
                <a:gd name="connsiteY30" fmla="*/ 111898 h 114161"/>
                <a:gd name="connsiteX31" fmla="*/ 47758 w 94126"/>
                <a:gd name="connsiteY31" fmla="*/ 114162 h 114161"/>
                <a:gd name="connsiteX32" fmla="*/ 59494 w 94126"/>
                <a:gd name="connsiteY32" fmla="*/ 113968 h 114161"/>
                <a:gd name="connsiteX33" fmla="*/ 68769 w 94126"/>
                <a:gd name="connsiteY33" fmla="*/ 113379 h 114161"/>
                <a:gd name="connsiteX34" fmla="*/ 26243 w 94126"/>
                <a:gd name="connsiteY34" fmla="*/ 46731 h 114161"/>
                <a:gd name="connsiteX35" fmla="*/ 32165 w 94126"/>
                <a:gd name="connsiteY35" fmla="*/ 28693 h 114161"/>
                <a:gd name="connsiteX36" fmla="*/ 47362 w 94126"/>
                <a:gd name="connsiteY36" fmla="*/ 22482 h 114161"/>
                <a:gd name="connsiteX37" fmla="*/ 62358 w 94126"/>
                <a:gd name="connsiteY37" fmla="*/ 28786 h 114161"/>
                <a:gd name="connsiteX38" fmla="*/ 68078 w 94126"/>
                <a:gd name="connsiteY38" fmla="*/ 46731 h 114161"/>
                <a:gd name="connsiteX39" fmla="*/ 68078 w 94126"/>
                <a:gd name="connsiteY39" fmla="*/ 47523 h 114161"/>
                <a:gd name="connsiteX40" fmla="*/ 26243 w 94126"/>
                <a:gd name="connsiteY40" fmla="*/ 47523 h 114161"/>
                <a:gd name="connsiteX41" fmla="*/ 26243 w 94126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6" h="114161">
                  <a:moveTo>
                    <a:pt x="68768" y="113379"/>
                  </a:moveTo>
                  <a:cubicBezTo>
                    <a:pt x="71601" y="113115"/>
                    <a:pt x="74395" y="112789"/>
                    <a:pt x="77159" y="112394"/>
                  </a:cubicBezTo>
                  <a:cubicBezTo>
                    <a:pt x="79922" y="111999"/>
                    <a:pt x="82879" y="111471"/>
                    <a:pt x="86038" y="110812"/>
                  </a:cubicBezTo>
                  <a:cubicBezTo>
                    <a:pt x="87878" y="110548"/>
                    <a:pt x="89026" y="110029"/>
                    <a:pt x="89492" y="109238"/>
                  </a:cubicBezTo>
                  <a:cubicBezTo>
                    <a:pt x="89950" y="108447"/>
                    <a:pt x="90183" y="107268"/>
                    <a:pt x="90183" y="105686"/>
                  </a:cubicBezTo>
                  <a:lnTo>
                    <a:pt x="90183" y="92673"/>
                  </a:lnTo>
                  <a:cubicBezTo>
                    <a:pt x="90183" y="91626"/>
                    <a:pt x="89849" y="90874"/>
                    <a:pt x="89197" y="90409"/>
                  </a:cubicBezTo>
                  <a:cubicBezTo>
                    <a:pt x="88537" y="89951"/>
                    <a:pt x="87684" y="89718"/>
                    <a:pt x="86628" y="89718"/>
                  </a:cubicBezTo>
                  <a:lnTo>
                    <a:pt x="86038" y="89718"/>
                  </a:lnTo>
                  <a:cubicBezTo>
                    <a:pt x="81824" y="90114"/>
                    <a:pt x="76530" y="90540"/>
                    <a:pt x="70150" y="90998"/>
                  </a:cubicBezTo>
                  <a:cubicBezTo>
                    <a:pt x="63770" y="91463"/>
                    <a:pt x="56963" y="91688"/>
                    <a:pt x="49729" y="91688"/>
                  </a:cubicBezTo>
                  <a:cubicBezTo>
                    <a:pt x="44994" y="91688"/>
                    <a:pt x="41075" y="90936"/>
                    <a:pt x="37986" y="89416"/>
                  </a:cubicBezTo>
                  <a:cubicBezTo>
                    <a:pt x="34897" y="87911"/>
                    <a:pt x="32459" y="85942"/>
                    <a:pt x="30682" y="83506"/>
                  </a:cubicBezTo>
                  <a:cubicBezTo>
                    <a:pt x="28904" y="81079"/>
                    <a:pt x="27693" y="78380"/>
                    <a:pt x="27034" y="75418"/>
                  </a:cubicBezTo>
                  <a:cubicBezTo>
                    <a:pt x="26374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5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10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76" y="9539"/>
                    <a:pt x="73286" y="6087"/>
                    <a:pt x="67442" y="3652"/>
                  </a:cubicBezTo>
                  <a:cubicBezTo>
                    <a:pt x="61597" y="1217"/>
                    <a:pt x="54875" y="0"/>
                    <a:pt x="47261" y="0"/>
                  </a:cubicBezTo>
                  <a:cubicBezTo>
                    <a:pt x="39771" y="0"/>
                    <a:pt x="33080" y="1186"/>
                    <a:pt x="27174" y="3552"/>
                  </a:cubicBezTo>
                  <a:cubicBezTo>
                    <a:pt x="21267" y="5917"/>
                    <a:pt x="16307" y="9267"/>
                    <a:pt x="12310" y="13610"/>
                  </a:cubicBezTo>
                  <a:cubicBezTo>
                    <a:pt x="8297" y="17945"/>
                    <a:pt x="5247" y="23203"/>
                    <a:pt x="3151" y="29384"/>
                  </a:cubicBezTo>
                  <a:cubicBezTo>
                    <a:pt x="1048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44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cubicBezTo>
                    <a:pt x="21112" y="107756"/>
                    <a:pt x="26274" y="110385"/>
                    <a:pt x="31870" y="111898"/>
                  </a:cubicBezTo>
                  <a:cubicBezTo>
                    <a:pt x="37458" y="113410"/>
                    <a:pt x="42752" y="114162"/>
                    <a:pt x="47758" y="114162"/>
                  </a:cubicBezTo>
                  <a:cubicBezTo>
                    <a:pt x="52221" y="114162"/>
                    <a:pt x="56141" y="114100"/>
                    <a:pt x="59494" y="113968"/>
                  </a:cubicBezTo>
                  <a:cubicBezTo>
                    <a:pt x="62847" y="113836"/>
                    <a:pt x="65936" y="113642"/>
                    <a:pt x="68769" y="113379"/>
                  </a:cubicBezTo>
                  <a:moveTo>
                    <a:pt x="26243" y="46731"/>
                  </a:moveTo>
                  <a:cubicBezTo>
                    <a:pt x="26243" y="38844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62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722A38AB-7CA4-E052-107B-F93D25086CAB}"/>
                </a:ext>
              </a:extLst>
            </p:cNvPr>
            <p:cNvSpPr/>
            <p:nvPr/>
          </p:nvSpPr>
          <p:spPr>
            <a:xfrm>
              <a:off x="10095928" y="1233068"/>
              <a:ext cx="91169" cy="112588"/>
            </a:xfrm>
            <a:custGeom>
              <a:avLst/>
              <a:gdLst>
                <a:gd name="connsiteX0" fmla="*/ 89990 w 91169"/>
                <a:gd name="connsiteY0" fmla="*/ 111309 h 112588"/>
                <a:gd name="connsiteX1" fmla="*/ 91169 w 91169"/>
                <a:gd name="connsiteY1" fmla="*/ 108448 h 112588"/>
                <a:gd name="connsiteX2" fmla="*/ 91169 w 91169"/>
                <a:gd name="connsiteY2" fmla="*/ 44173 h 112588"/>
                <a:gd name="connsiteX3" fmla="*/ 89795 w 91169"/>
                <a:gd name="connsiteY3" fmla="*/ 26624 h 112588"/>
                <a:gd name="connsiteX4" fmla="*/ 84758 w 91169"/>
                <a:gd name="connsiteY4" fmla="*/ 12618 h 112588"/>
                <a:gd name="connsiteX5" fmla="*/ 74396 w 91169"/>
                <a:gd name="connsiteY5" fmla="*/ 3350 h 112588"/>
                <a:gd name="connsiteX6" fmla="*/ 57033 w 91169"/>
                <a:gd name="connsiteY6" fmla="*/ 0 h 112588"/>
                <a:gd name="connsiteX7" fmla="*/ 48154 w 91169"/>
                <a:gd name="connsiteY7" fmla="*/ 497 h 112588"/>
                <a:gd name="connsiteX8" fmla="*/ 40454 w 91169"/>
                <a:gd name="connsiteY8" fmla="*/ 2078 h 112588"/>
                <a:gd name="connsiteX9" fmla="*/ 33057 w 91169"/>
                <a:gd name="connsiteY9" fmla="*/ 4924 h 112588"/>
                <a:gd name="connsiteX10" fmla="*/ 25063 w 91169"/>
                <a:gd name="connsiteY10" fmla="*/ 9469 h 112588"/>
                <a:gd name="connsiteX11" fmla="*/ 25063 w 91169"/>
                <a:gd name="connsiteY11" fmla="*/ 5328 h 112588"/>
                <a:gd name="connsiteX12" fmla="*/ 23883 w 91169"/>
                <a:gd name="connsiteY12" fmla="*/ 2567 h 112588"/>
                <a:gd name="connsiteX13" fmla="*/ 21120 w 91169"/>
                <a:gd name="connsiteY13" fmla="*/ 1388 h 112588"/>
                <a:gd name="connsiteX14" fmla="*/ 3951 w 91169"/>
                <a:gd name="connsiteY14" fmla="*/ 1388 h 112588"/>
                <a:gd name="connsiteX15" fmla="*/ 1188 w 91169"/>
                <a:gd name="connsiteY15" fmla="*/ 2567 h 112588"/>
                <a:gd name="connsiteX16" fmla="*/ 0 w 91169"/>
                <a:gd name="connsiteY16" fmla="*/ 5328 h 112588"/>
                <a:gd name="connsiteX17" fmla="*/ 0 w 91169"/>
                <a:gd name="connsiteY17" fmla="*/ 108447 h 112588"/>
                <a:gd name="connsiteX18" fmla="*/ 1188 w 91169"/>
                <a:gd name="connsiteY18" fmla="*/ 111308 h 112588"/>
                <a:gd name="connsiteX19" fmla="*/ 3951 w 91169"/>
                <a:gd name="connsiteY19" fmla="*/ 112588 h 112588"/>
                <a:gd name="connsiteX20" fmla="*/ 22106 w 91169"/>
                <a:gd name="connsiteY20" fmla="*/ 112588 h 112588"/>
                <a:gd name="connsiteX21" fmla="*/ 24869 w 91169"/>
                <a:gd name="connsiteY21" fmla="*/ 111308 h 112588"/>
                <a:gd name="connsiteX22" fmla="*/ 26049 w 91169"/>
                <a:gd name="connsiteY22" fmla="*/ 108447 h 112588"/>
                <a:gd name="connsiteX23" fmla="*/ 26049 w 91169"/>
                <a:gd name="connsiteY23" fmla="*/ 29182 h 112588"/>
                <a:gd name="connsiteX24" fmla="*/ 37792 w 91169"/>
                <a:gd name="connsiteY24" fmla="*/ 23955 h 112588"/>
                <a:gd name="connsiteX25" fmla="*/ 48348 w 91169"/>
                <a:gd name="connsiteY25" fmla="*/ 22086 h 112588"/>
                <a:gd name="connsiteX26" fmla="*/ 57429 w 91169"/>
                <a:gd name="connsiteY26" fmla="*/ 23172 h 112588"/>
                <a:gd name="connsiteX27" fmla="*/ 62459 w 91169"/>
                <a:gd name="connsiteY27" fmla="*/ 26716 h 112588"/>
                <a:gd name="connsiteX28" fmla="*/ 64632 w 91169"/>
                <a:gd name="connsiteY28" fmla="*/ 33417 h 112588"/>
                <a:gd name="connsiteX29" fmla="*/ 65121 w 91169"/>
                <a:gd name="connsiteY29" fmla="*/ 44173 h 112588"/>
                <a:gd name="connsiteX30" fmla="*/ 65121 w 91169"/>
                <a:gd name="connsiteY30" fmla="*/ 108447 h 112588"/>
                <a:gd name="connsiteX31" fmla="*/ 66308 w 91169"/>
                <a:gd name="connsiteY31" fmla="*/ 111309 h 112588"/>
                <a:gd name="connsiteX32" fmla="*/ 69072 w 91169"/>
                <a:gd name="connsiteY32" fmla="*/ 112589 h 112588"/>
                <a:gd name="connsiteX33" fmla="*/ 87226 w 91169"/>
                <a:gd name="connsiteY33" fmla="*/ 112589 h 112588"/>
                <a:gd name="connsiteX34" fmla="*/ 89989 w 91169"/>
                <a:gd name="connsiteY34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9" h="112588">
                  <a:moveTo>
                    <a:pt x="89990" y="111309"/>
                  </a:moveTo>
                  <a:cubicBezTo>
                    <a:pt x="90782" y="110449"/>
                    <a:pt x="91169" y="109502"/>
                    <a:pt x="91169" y="108448"/>
                  </a:cubicBezTo>
                  <a:lnTo>
                    <a:pt x="91169" y="44173"/>
                  </a:lnTo>
                  <a:cubicBezTo>
                    <a:pt x="91169" y="37861"/>
                    <a:pt x="90712" y="32013"/>
                    <a:pt x="89795" y="26624"/>
                  </a:cubicBezTo>
                  <a:cubicBezTo>
                    <a:pt x="88872" y="21234"/>
                    <a:pt x="87195" y="16565"/>
                    <a:pt x="84758" y="12618"/>
                  </a:cubicBezTo>
                  <a:cubicBezTo>
                    <a:pt x="82321" y="8678"/>
                    <a:pt x="78867" y="5584"/>
                    <a:pt x="74396" y="3350"/>
                  </a:cubicBezTo>
                  <a:cubicBezTo>
                    <a:pt x="69926" y="1125"/>
                    <a:pt x="64135" y="0"/>
                    <a:pt x="57033" y="0"/>
                  </a:cubicBezTo>
                  <a:cubicBezTo>
                    <a:pt x="53742" y="0"/>
                    <a:pt x="50785" y="171"/>
                    <a:pt x="48154" y="497"/>
                  </a:cubicBezTo>
                  <a:cubicBezTo>
                    <a:pt x="45523" y="830"/>
                    <a:pt x="42961" y="1349"/>
                    <a:pt x="40454" y="2078"/>
                  </a:cubicBezTo>
                  <a:cubicBezTo>
                    <a:pt x="37955" y="2792"/>
                    <a:pt x="35487" y="3746"/>
                    <a:pt x="33057" y="4924"/>
                  </a:cubicBezTo>
                  <a:cubicBezTo>
                    <a:pt x="30620" y="6111"/>
                    <a:pt x="27958" y="7631"/>
                    <a:pt x="25063" y="9469"/>
                  </a:cubicBezTo>
                  <a:lnTo>
                    <a:pt x="25063" y="5328"/>
                  </a:lnTo>
                  <a:cubicBezTo>
                    <a:pt x="25063" y="4273"/>
                    <a:pt x="24667" y="3350"/>
                    <a:pt x="23883" y="2567"/>
                  </a:cubicBezTo>
                  <a:cubicBezTo>
                    <a:pt x="23091" y="1776"/>
                    <a:pt x="22176" y="1388"/>
                    <a:pt x="21120" y="1388"/>
                  </a:cubicBezTo>
                  <a:lnTo>
                    <a:pt x="3951" y="1388"/>
                  </a:lnTo>
                  <a:cubicBezTo>
                    <a:pt x="2895" y="1388"/>
                    <a:pt x="1979" y="1776"/>
                    <a:pt x="1188" y="2567"/>
                  </a:cubicBezTo>
                  <a:cubicBezTo>
                    <a:pt x="396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96" y="110447"/>
                    <a:pt x="1188" y="111308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6" y="112588"/>
                  </a:lnTo>
                  <a:cubicBezTo>
                    <a:pt x="23153" y="112588"/>
                    <a:pt x="24077" y="112162"/>
                    <a:pt x="24869" y="111308"/>
                  </a:cubicBezTo>
                  <a:cubicBezTo>
                    <a:pt x="25653" y="110448"/>
                    <a:pt x="26049" y="109502"/>
                    <a:pt x="26049" y="108447"/>
                  </a:cubicBezTo>
                  <a:lnTo>
                    <a:pt x="26049" y="29182"/>
                  </a:lnTo>
                  <a:cubicBezTo>
                    <a:pt x="30263" y="26949"/>
                    <a:pt x="34167" y="25212"/>
                    <a:pt x="37792" y="23955"/>
                  </a:cubicBezTo>
                  <a:cubicBezTo>
                    <a:pt x="41409" y="22714"/>
                    <a:pt x="44933" y="22086"/>
                    <a:pt x="48348" y="22086"/>
                  </a:cubicBezTo>
                  <a:cubicBezTo>
                    <a:pt x="52167" y="22086"/>
                    <a:pt x="55194" y="22451"/>
                    <a:pt x="57429" y="23172"/>
                  </a:cubicBezTo>
                  <a:cubicBezTo>
                    <a:pt x="59665" y="23893"/>
                    <a:pt x="61341" y="25072"/>
                    <a:pt x="62459" y="26716"/>
                  </a:cubicBezTo>
                  <a:cubicBezTo>
                    <a:pt x="63577" y="28360"/>
                    <a:pt x="64298" y="30594"/>
                    <a:pt x="64632" y="33417"/>
                  </a:cubicBezTo>
                  <a:cubicBezTo>
                    <a:pt x="64958" y="36255"/>
                    <a:pt x="65121" y="39838"/>
                    <a:pt x="65121" y="44173"/>
                  </a:cubicBezTo>
                  <a:lnTo>
                    <a:pt x="65121" y="108447"/>
                  </a:lnTo>
                  <a:cubicBezTo>
                    <a:pt x="65121" y="109502"/>
                    <a:pt x="65517" y="110448"/>
                    <a:pt x="66308" y="111309"/>
                  </a:cubicBezTo>
                  <a:cubicBezTo>
                    <a:pt x="67100" y="112162"/>
                    <a:pt x="68024" y="112589"/>
                    <a:pt x="69072" y="112589"/>
                  </a:cubicBezTo>
                  <a:lnTo>
                    <a:pt x="87226" y="112589"/>
                  </a:lnTo>
                  <a:cubicBezTo>
                    <a:pt x="88282" y="112589"/>
                    <a:pt x="89198" y="112162"/>
                    <a:pt x="89989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3DA01CEF-AE42-6A71-2A70-36140D485B03}"/>
                </a:ext>
              </a:extLst>
            </p:cNvPr>
            <p:cNvSpPr/>
            <p:nvPr/>
          </p:nvSpPr>
          <p:spPr>
            <a:xfrm>
              <a:off x="10199933" y="1211184"/>
              <a:ext cx="71042" cy="136046"/>
            </a:xfrm>
            <a:custGeom>
              <a:avLst/>
              <a:gdLst>
                <a:gd name="connsiteX0" fmla="*/ 1180 w 71042"/>
                <a:gd name="connsiteY0" fmla="*/ 24451 h 136046"/>
                <a:gd name="connsiteX1" fmla="*/ 0 w 71042"/>
                <a:gd name="connsiteY1" fmla="*/ 27212 h 136046"/>
                <a:gd name="connsiteX2" fmla="*/ 0 w 71042"/>
                <a:gd name="connsiteY2" fmla="*/ 36084 h 136046"/>
                <a:gd name="connsiteX3" fmla="*/ 1180 w 71042"/>
                <a:gd name="connsiteY3" fmla="*/ 38651 h 136046"/>
                <a:gd name="connsiteX4" fmla="*/ 3943 w 71042"/>
                <a:gd name="connsiteY4" fmla="*/ 40024 h 136046"/>
                <a:gd name="connsiteX5" fmla="*/ 22493 w 71042"/>
                <a:gd name="connsiteY5" fmla="*/ 42784 h 136046"/>
                <a:gd name="connsiteX6" fmla="*/ 22493 w 71042"/>
                <a:gd name="connsiteY6" fmla="*/ 104693 h 136046"/>
                <a:gd name="connsiteX7" fmla="*/ 24271 w 71042"/>
                <a:gd name="connsiteY7" fmla="*/ 120769 h 136046"/>
                <a:gd name="connsiteX8" fmla="*/ 29790 w 71042"/>
                <a:gd name="connsiteY8" fmla="*/ 130331 h 136046"/>
                <a:gd name="connsiteX9" fmla="*/ 39562 w 71042"/>
                <a:gd name="connsiteY9" fmla="*/ 134868 h 136046"/>
                <a:gd name="connsiteX10" fmla="*/ 53874 w 71042"/>
                <a:gd name="connsiteY10" fmla="*/ 136047 h 136046"/>
                <a:gd name="connsiteX11" fmla="*/ 60479 w 71042"/>
                <a:gd name="connsiteY11" fmla="*/ 135651 h 136046"/>
                <a:gd name="connsiteX12" fmla="*/ 67286 w 71042"/>
                <a:gd name="connsiteY12" fmla="*/ 134666 h 136046"/>
                <a:gd name="connsiteX13" fmla="*/ 71043 w 71042"/>
                <a:gd name="connsiteY13" fmla="*/ 131115 h 136046"/>
                <a:gd name="connsiteX14" fmla="*/ 71043 w 71042"/>
                <a:gd name="connsiteY14" fmla="*/ 118699 h 136046"/>
                <a:gd name="connsiteX15" fmla="*/ 66859 w 71042"/>
                <a:gd name="connsiteY15" fmla="*/ 115744 h 136046"/>
                <a:gd name="connsiteX16" fmla="*/ 56303 w 71042"/>
                <a:gd name="connsiteY16" fmla="*/ 115744 h 136046"/>
                <a:gd name="connsiteX17" fmla="*/ 52027 w 71042"/>
                <a:gd name="connsiteY17" fmla="*/ 115442 h 136046"/>
                <a:gd name="connsiteX18" fmla="*/ 49737 w 71042"/>
                <a:gd name="connsiteY18" fmla="*/ 113961 h 136046"/>
                <a:gd name="connsiteX19" fmla="*/ 48735 w 71042"/>
                <a:gd name="connsiteY19" fmla="*/ 110618 h 136046"/>
                <a:gd name="connsiteX20" fmla="*/ 48541 w 71042"/>
                <a:gd name="connsiteY20" fmla="*/ 104693 h 136046"/>
                <a:gd name="connsiteX21" fmla="*/ 48541 w 71042"/>
                <a:gd name="connsiteY21" fmla="*/ 42784 h 136046"/>
                <a:gd name="connsiteX22" fmla="*/ 66463 w 71042"/>
                <a:gd name="connsiteY22" fmla="*/ 42784 h 136046"/>
                <a:gd name="connsiteX23" fmla="*/ 69250 w 71042"/>
                <a:gd name="connsiteY23" fmla="*/ 41606 h 136046"/>
                <a:gd name="connsiteX24" fmla="*/ 70445 w 71042"/>
                <a:gd name="connsiteY24" fmla="*/ 38845 h 136046"/>
                <a:gd name="connsiteX25" fmla="*/ 70445 w 71042"/>
                <a:gd name="connsiteY25" fmla="*/ 27212 h 136046"/>
                <a:gd name="connsiteX26" fmla="*/ 69250 w 71042"/>
                <a:gd name="connsiteY26" fmla="*/ 24451 h 136046"/>
                <a:gd name="connsiteX27" fmla="*/ 66463 w 71042"/>
                <a:gd name="connsiteY27" fmla="*/ 23273 h 136046"/>
                <a:gd name="connsiteX28" fmla="*/ 48541 w 71042"/>
                <a:gd name="connsiteY28" fmla="*/ 23273 h 136046"/>
                <a:gd name="connsiteX29" fmla="*/ 48541 w 71042"/>
                <a:gd name="connsiteY29" fmla="*/ 2955 h 136046"/>
                <a:gd name="connsiteX30" fmla="*/ 45413 w 71042"/>
                <a:gd name="connsiteY30" fmla="*/ 0 h 136046"/>
                <a:gd name="connsiteX31" fmla="*/ 44629 w 71042"/>
                <a:gd name="connsiteY31" fmla="*/ 0 h 136046"/>
                <a:gd name="connsiteX32" fmla="*/ 26405 w 71042"/>
                <a:gd name="connsiteY32" fmla="*/ 3156 h 136046"/>
                <a:gd name="connsiteX33" fmla="*/ 23665 w 71042"/>
                <a:gd name="connsiteY33" fmla="*/ 4536 h 136046"/>
                <a:gd name="connsiteX34" fmla="*/ 22493 w 71042"/>
                <a:gd name="connsiteY34" fmla="*/ 7096 h 136046"/>
                <a:gd name="connsiteX35" fmla="*/ 22493 w 71042"/>
                <a:gd name="connsiteY35" fmla="*/ 23273 h 136046"/>
                <a:gd name="connsiteX36" fmla="*/ 3942 w 71042"/>
                <a:gd name="connsiteY36" fmla="*/ 23273 h 136046"/>
                <a:gd name="connsiteX37" fmla="*/ 1179 w 71042"/>
                <a:gd name="connsiteY37" fmla="*/ 24451 h 13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46">
                  <a:moveTo>
                    <a:pt x="1180" y="24451"/>
                  </a:moveTo>
                  <a:cubicBezTo>
                    <a:pt x="388" y="25234"/>
                    <a:pt x="0" y="26157"/>
                    <a:pt x="0" y="27212"/>
                  </a:cubicBezTo>
                  <a:lnTo>
                    <a:pt x="0" y="36084"/>
                  </a:lnTo>
                  <a:cubicBezTo>
                    <a:pt x="0" y="37138"/>
                    <a:pt x="388" y="37991"/>
                    <a:pt x="1180" y="38651"/>
                  </a:cubicBezTo>
                  <a:cubicBezTo>
                    <a:pt x="1971" y="39310"/>
                    <a:pt x="2887" y="39767"/>
                    <a:pt x="3943" y="40024"/>
                  </a:cubicBezTo>
                  <a:lnTo>
                    <a:pt x="22493" y="42784"/>
                  </a:lnTo>
                  <a:lnTo>
                    <a:pt x="22493" y="104693"/>
                  </a:lnTo>
                  <a:cubicBezTo>
                    <a:pt x="22493" y="111277"/>
                    <a:pt x="23083" y="116628"/>
                    <a:pt x="24271" y="120769"/>
                  </a:cubicBezTo>
                  <a:cubicBezTo>
                    <a:pt x="25451" y="124910"/>
                    <a:pt x="27290" y="128098"/>
                    <a:pt x="29790" y="130331"/>
                  </a:cubicBezTo>
                  <a:cubicBezTo>
                    <a:pt x="32289" y="132565"/>
                    <a:pt x="35549" y="134077"/>
                    <a:pt x="39562" y="134868"/>
                  </a:cubicBezTo>
                  <a:cubicBezTo>
                    <a:pt x="43575" y="135651"/>
                    <a:pt x="48348" y="136047"/>
                    <a:pt x="53874" y="136047"/>
                  </a:cubicBezTo>
                  <a:cubicBezTo>
                    <a:pt x="56102" y="136047"/>
                    <a:pt x="58306" y="135915"/>
                    <a:pt x="60479" y="135651"/>
                  </a:cubicBezTo>
                  <a:cubicBezTo>
                    <a:pt x="62652" y="135387"/>
                    <a:pt x="64919" y="135062"/>
                    <a:pt x="67286" y="134666"/>
                  </a:cubicBezTo>
                  <a:cubicBezTo>
                    <a:pt x="69785" y="134279"/>
                    <a:pt x="71043" y="133092"/>
                    <a:pt x="71043" y="131115"/>
                  </a:cubicBezTo>
                  <a:lnTo>
                    <a:pt x="71043" y="118699"/>
                  </a:lnTo>
                  <a:cubicBezTo>
                    <a:pt x="71043" y="116721"/>
                    <a:pt x="69638" y="115744"/>
                    <a:pt x="66859" y="115744"/>
                  </a:cubicBezTo>
                  <a:lnTo>
                    <a:pt x="56303" y="115744"/>
                  </a:lnTo>
                  <a:cubicBezTo>
                    <a:pt x="54448" y="115744"/>
                    <a:pt x="53020" y="115643"/>
                    <a:pt x="52027" y="115442"/>
                  </a:cubicBezTo>
                  <a:cubicBezTo>
                    <a:pt x="51033" y="115248"/>
                    <a:pt x="50265" y="114751"/>
                    <a:pt x="49737" y="113961"/>
                  </a:cubicBezTo>
                  <a:cubicBezTo>
                    <a:pt x="49201" y="113177"/>
                    <a:pt x="48868" y="112061"/>
                    <a:pt x="48735" y="110618"/>
                  </a:cubicBezTo>
                  <a:cubicBezTo>
                    <a:pt x="48604" y="109168"/>
                    <a:pt x="48541" y="107198"/>
                    <a:pt x="48541" y="104693"/>
                  </a:cubicBezTo>
                  <a:lnTo>
                    <a:pt x="48541" y="42784"/>
                  </a:lnTo>
                  <a:lnTo>
                    <a:pt x="66463" y="42784"/>
                  </a:lnTo>
                  <a:cubicBezTo>
                    <a:pt x="67519" y="42784"/>
                    <a:pt x="68450" y="42397"/>
                    <a:pt x="69250" y="41606"/>
                  </a:cubicBezTo>
                  <a:cubicBezTo>
                    <a:pt x="70042" y="40815"/>
                    <a:pt x="70445" y="39900"/>
                    <a:pt x="70445" y="38845"/>
                  </a:cubicBezTo>
                  <a:lnTo>
                    <a:pt x="70445" y="27212"/>
                  </a:lnTo>
                  <a:cubicBezTo>
                    <a:pt x="70445" y="26157"/>
                    <a:pt x="70042" y="25235"/>
                    <a:pt x="69250" y="24451"/>
                  </a:cubicBezTo>
                  <a:cubicBezTo>
                    <a:pt x="68450" y="23660"/>
                    <a:pt x="67519" y="23273"/>
                    <a:pt x="66463" y="23273"/>
                  </a:cubicBezTo>
                  <a:lnTo>
                    <a:pt x="48541" y="23273"/>
                  </a:lnTo>
                  <a:lnTo>
                    <a:pt x="48541" y="2955"/>
                  </a:lnTo>
                  <a:cubicBezTo>
                    <a:pt x="48541" y="985"/>
                    <a:pt x="47494" y="0"/>
                    <a:pt x="45413" y="0"/>
                  </a:cubicBezTo>
                  <a:lnTo>
                    <a:pt x="44629" y="0"/>
                  </a:lnTo>
                  <a:lnTo>
                    <a:pt x="26405" y="3156"/>
                  </a:lnTo>
                  <a:cubicBezTo>
                    <a:pt x="25365" y="3420"/>
                    <a:pt x="24449" y="3877"/>
                    <a:pt x="23665" y="4536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73"/>
                  </a:lnTo>
                  <a:lnTo>
                    <a:pt x="3942" y="23273"/>
                  </a:lnTo>
                  <a:cubicBezTo>
                    <a:pt x="2887" y="23273"/>
                    <a:pt x="1971" y="23660"/>
                    <a:pt x="1179" y="2445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EEFCABC6-23F7-5E41-D6A7-A2BE4B0C7BD5}"/>
                </a:ext>
              </a:extLst>
            </p:cNvPr>
            <p:cNvSpPr/>
            <p:nvPr/>
          </p:nvSpPr>
          <p:spPr>
            <a:xfrm>
              <a:off x="10285380" y="1233068"/>
              <a:ext cx="94125" cy="114161"/>
            </a:xfrm>
            <a:custGeom>
              <a:avLst/>
              <a:gdLst>
                <a:gd name="connsiteX0" fmla="*/ 16375 w 94125"/>
                <a:gd name="connsiteY0" fmla="*/ 104011 h 114161"/>
                <a:gd name="connsiteX1" fmla="*/ 31868 w 94125"/>
                <a:gd name="connsiteY1" fmla="*/ 111898 h 114161"/>
                <a:gd name="connsiteX2" fmla="*/ 47756 w 94125"/>
                <a:gd name="connsiteY2" fmla="*/ 114162 h 114161"/>
                <a:gd name="connsiteX3" fmla="*/ 59492 w 94125"/>
                <a:gd name="connsiteY3" fmla="*/ 113968 h 114161"/>
                <a:gd name="connsiteX4" fmla="*/ 68767 w 94125"/>
                <a:gd name="connsiteY4" fmla="*/ 113379 h 114161"/>
                <a:gd name="connsiteX5" fmla="*/ 77158 w 94125"/>
                <a:gd name="connsiteY5" fmla="*/ 112394 h 114161"/>
                <a:gd name="connsiteX6" fmla="*/ 86037 w 94125"/>
                <a:gd name="connsiteY6" fmla="*/ 110812 h 114161"/>
                <a:gd name="connsiteX7" fmla="*/ 89491 w 94125"/>
                <a:gd name="connsiteY7" fmla="*/ 109238 h 114161"/>
                <a:gd name="connsiteX8" fmla="*/ 90182 w 94125"/>
                <a:gd name="connsiteY8" fmla="*/ 105686 h 114161"/>
                <a:gd name="connsiteX9" fmla="*/ 90182 w 94125"/>
                <a:gd name="connsiteY9" fmla="*/ 92673 h 114161"/>
                <a:gd name="connsiteX10" fmla="*/ 89196 w 94125"/>
                <a:gd name="connsiteY10" fmla="*/ 90409 h 114161"/>
                <a:gd name="connsiteX11" fmla="*/ 86627 w 94125"/>
                <a:gd name="connsiteY11" fmla="*/ 89718 h 114161"/>
                <a:gd name="connsiteX12" fmla="*/ 86038 w 94125"/>
                <a:gd name="connsiteY12" fmla="*/ 89718 h 114161"/>
                <a:gd name="connsiteX13" fmla="*/ 70150 w 94125"/>
                <a:gd name="connsiteY13" fmla="*/ 90998 h 114161"/>
                <a:gd name="connsiteX14" fmla="*/ 49728 w 94125"/>
                <a:gd name="connsiteY14" fmla="*/ 91688 h 114161"/>
                <a:gd name="connsiteX15" fmla="*/ 37985 w 94125"/>
                <a:gd name="connsiteY15" fmla="*/ 89416 h 114161"/>
                <a:gd name="connsiteX16" fmla="*/ 30681 w 94125"/>
                <a:gd name="connsiteY16" fmla="*/ 83506 h 114161"/>
                <a:gd name="connsiteX17" fmla="*/ 27033 w 94125"/>
                <a:gd name="connsiteY17" fmla="*/ 75418 h 114161"/>
                <a:gd name="connsiteX18" fmla="*/ 26048 w 94125"/>
                <a:gd name="connsiteY18" fmla="*/ 66647 h 114161"/>
                <a:gd name="connsiteX19" fmla="*/ 26048 w 94125"/>
                <a:gd name="connsiteY19" fmla="*/ 66057 h 114161"/>
                <a:gd name="connsiteX20" fmla="*/ 90199 w 94125"/>
                <a:gd name="connsiteY20" fmla="*/ 66057 h 114161"/>
                <a:gd name="connsiteX21" fmla="*/ 94126 w 94125"/>
                <a:gd name="connsiteY21" fmla="*/ 61125 h 114161"/>
                <a:gd name="connsiteX22" fmla="*/ 94126 w 94125"/>
                <a:gd name="connsiteY22" fmla="*/ 50082 h 114161"/>
                <a:gd name="connsiteX23" fmla="*/ 91076 w 94125"/>
                <a:gd name="connsiteY23" fmla="*/ 29880 h 114161"/>
                <a:gd name="connsiteX24" fmla="*/ 82119 w 94125"/>
                <a:gd name="connsiteY24" fmla="*/ 13998 h 114161"/>
                <a:gd name="connsiteX25" fmla="*/ 67442 w 94125"/>
                <a:gd name="connsiteY25" fmla="*/ 3652 h 114161"/>
                <a:gd name="connsiteX26" fmla="*/ 47261 w 94125"/>
                <a:gd name="connsiteY26" fmla="*/ 0 h 114161"/>
                <a:gd name="connsiteX27" fmla="*/ 27174 w 94125"/>
                <a:gd name="connsiteY27" fmla="*/ 3552 h 114161"/>
                <a:gd name="connsiteX28" fmla="*/ 12310 w 94125"/>
                <a:gd name="connsiteY28" fmla="*/ 13610 h 114161"/>
                <a:gd name="connsiteX29" fmla="*/ 3151 w 94125"/>
                <a:gd name="connsiteY29" fmla="*/ 29384 h 114161"/>
                <a:gd name="connsiteX30" fmla="*/ 0 w 94125"/>
                <a:gd name="connsiteY30" fmla="*/ 50082 h 114161"/>
                <a:gd name="connsiteX31" fmla="*/ 0 w 94125"/>
                <a:gd name="connsiteY31" fmla="*/ 64677 h 114161"/>
                <a:gd name="connsiteX32" fmla="*/ 4634 w 94125"/>
                <a:gd name="connsiteY32" fmla="*/ 88826 h 114161"/>
                <a:gd name="connsiteX33" fmla="*/ 16377 w 94125"/>
                <a:gd name="connsiteY33" fmla="*/ 104011 h 114161"/>
                <a:gd name="connsiteX34" fmla="*/ 26243 w 94125"/>
                <a:gd name="connsiteY34" fmla="*/ 46731 h 114161"/>
                <a:gd name="connsiteX35" fmla="*/ 32165 w 94125"/>
                <a:gd name="connsiteY35" fmla="*/ 28693 h 114161"/>
                <a:gd name="connsiteX36" fmla="*/ 47355 w 94125"/>
                <a:gd name="connsiteY36" fmla="*/ 22482 h 114161"/>
                <a:gd name="connsiteX37" fmla="*/ 62358 w 94125"/>
                <a:gd name="connsiteY37" fmla="*/ 28786 h 114161"/>
                <a:gd name="connsiteX38" fmla="*/ 68078 w 94125"/>
                <a:gd name="connsiteY38" fmla="*/ 46731 h 114161"/>
                <a:gd name="connsiteX39" fmla="*/ 68078 w 94125"/>
                <a:gd name="connsiteY39" fmla="*/ 47523 h 114161"/>
                <a:gd name="connsiteX40" fmla="*/ 26243 w 94125"/>
                <a:gd name="connsiteY40" fmla="*/ 47523 h 114161"/>
                <a:gd name="connsiteX41" fmla="*/ 26243 w 94125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5" h="114161">
                  <a:moveTo>
                    <a:pt x="16375" y="104011"/>
                  </a:moveTo>
                  <a:cubicBezTo>
                    <a:pt x="21110" y="107756"/>
                    <a:pt x="26272" y="110385"/>
                    <a:pt x="31868" y="111898"/>
                  </a:cubicBezTo>
                  <a:cubicBezTo>
                    <a:pt x="37456" y="113410"/>
                    <a:pt x="42749" y="114162"/>
                    <a:pt x="47756" y="114162"/>
                  </a:cubicBezTo>
                  <a:cubicBezTo>
                    <a:pt x="52219" y="114162"/>
                    <a:pt x="56139" y="114100"/>
                    <a:pt x="59492" y="113968"/>
                  </a:cubicBezTo>
                  <a:cubicBezTo>
                    <a:pt x="62844" y="113836"/>
                    <a:pt x="65934" y="113642"/>
                    <a:pt x="68767" y="113379"/>
                  </a:cubicBezTo>
                  <a:cubicBezTo>
                    <a:pt x="71600" y="113115"/>
                    <a:pt x="74394" y="112790"/>
                    <a:pt x="77158" y="112394"/>
                  </a:cubicBezTo>
                  <a:cubicBezTo>
                    <a:pt x="79920" y="111999"/>
                    <a:pt x="82878" y="111471"/>
                    <a:pt x="86037" y="110812"/>
                  </a:cubicBezTo>
                  <a:cubicBezTo>
                    <a:pt x="87877" y="110548"/>
                    <a:pt x="89026" y="110029"/>
                    <a:pt x="89491" y="109238"/>
                  </a:cubicBezTo>
                  <a:cubicBezTo>
                    <a:pt x="89949" y="108447"/>
                    <a:pt x="90182" y="107268"/>
                    <a:pt x="90182" y="105686"/>
                  </a:cubicBezTo>
                  <a:lnTo>
                    <a:pt x="90182" y="92673"/>
                  </a:lnTo>
                  <a:cubicBezTo>
                    <a:pt x="90182" y="91626"/>
                    <a:pt x="89848" y="90874"/>
                    <a:pt x="89196" y="90409"/>
                  </a:cubicBezTo>
                  <a:cubicBezTo>
                    <a:pt x="88536" y="89951"/>
                    <a:pt x="87683" y="89718"/>
                    <a:pt x="86627" y="89718"/>
                  </a:cubicBezTo>
                  <a:lnTo>
                    <a:pt x="86038" y="89718"/>
                  </a:lnTo>
                  <a:cubicBezTo>
                    <a:pt x="81823" y="90114"/>
                    <a:pt x="76529" y="90540"/>
                    <a:pt x="70150" y="90998"/>
                  </a:cubicBezTo>
                  <a:cubicBezTo>
                    <a:pt x="63769" y="91463"/>
                    <a:pt x="56962" y="91688"/>
                    <a:pt x="49728" y="91688"/>
                  </a:cubicBezTo>
                  <a:cubicBezTo>
                    <a:pt x="44986" y="91688"/>
                    <a:pt x="41074" y="90936"/>
                    <a:pt x="37985" y="89416"/>
                  </a:cubicBezTo>
                  <a:cubicBezTo>
                    <a:pt x="34896" y="87911"/>
                    <a:pt x="32459" y="85942"/>
                    <a:pt x="30681" y="83506"/>
                  </a:cubicBezTo>
                  <a:cubicBezTo>
                    <a:pt x="28904" y="81079"/>
                    <a:pt x="27693" y="78380"/>
                    <a:pt x="27033" y="75418"/>
                  </a:cubicBezTo>
                  <a:cubicBezTo>
                    <a:pt x="26373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4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09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68" y="9539"/>
                    <a:pt x="73279" y="6087"/>
                    <a:pt x="67442" y="3652"/>
                  </a:cubicBezTo>
                  <a:cubicBezTo>
                    <a:pt x="61597" y="1217"/>
                    <a:pt x="54876" y="0"/>
                    <a:pt x="47261" y="0"/>
                  </a:cubicBezTo>
                  <a:cubicBezTo>
                    <a:pt x="39771" y="0"/>
                    <a:pt x="33081" y="1186"/>
                    <a:pt x="27174" y="3552"/>
                  </a:cubicBezTo>
                  <a:cubicBezTo>
                    <a:pt x="21259" y="5917"/>
                    <a:pt x="16308" y="9267"/>
                    <a:pt x="12310" y="13610"/>
                  </a:cubicBezTo>
                  <a:cubicBezTo>
                    <a:pt x="8298" y="17945"/>
                    <a:pt x="5247" y="23203"/>
                    <a:pt x="3151" y="29384"/>
                  </a:cubicBezTo>
                  <a:cubicBezTo>
                    <a:pt x="1040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37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moveTo>
                    <a:pt x="26243" y="46731"/>
                  </a:moveTo>
                  <a:cubicBezTo>
                    <a:pt x="26243" y="38845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55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B5CEC191-64BD-27C9-116F-7555BC0B9D8F}"/>
                </a:ext>
              </a:extLst>
            </p:cNvPr>
            <p:cNvSpPr/>
            <p:nvPr/>
          </p:nvSpPr>
          <p:spPr>
            <a:xfrm>
              <a:off x="10402006" y="1233068"/>
              <a:ext cx="57218" cy="112588"/>
            </a:xfrm>
            <a:custGeom>
              <a:avLst/>
              <a:gdLst>
                <a:gd name="connsiteX0" fmla="*/ 24860 w 57218"/>
                <a:gd name="connsiteY0" fmla="*/ 111309 h 112588"/>
                <a:gd name="connsiteX1" fmla="*/ 26040 w 57218"/>
                <a:gd name="connsiteY1" fmla="*/ 108447 h 112588"/>
                <a:gd name="connsiteX2" fmla="*/ 26040 w 57218"/>
                <a:gd name="connsiteY2" fmla="*/ 29182 h 112588"/>
                <a:gd name="connsiteX3" fmla="*/ 38777 w 57218"/>
                <a:gd name="connsiteY3" fmla="*/ 23956 h 112588"/>
                <a:gd name="connsiteX4" fmla="*/ 53276 w 57218"/>
                <a:gd name="connsiteY4" fmla="*/ 22087 h 112588"/>
                <a:gd name="connsiteX5" fmla="*/ 56039 w 57218"/>
                <a:gd name="connsiteY5" fmla="*/ 20900 h 112588"/>
                <a:gd name="connsiteX6" fmla="*/ 57219 w 57218"/>
                <a:gd name="connsiteY6" fmla="*/ 18139 h 112588"/>
                <a:gd name="connsiteX7" fmla="*/ 57219 w 57218"/>
                <a:gd name="connsiteY7" fmla="*/ 3947 h 112588"/>
                <a:gd name="connsiteX8" fmla="*/ 56039 w 57218"/>
                <a:gd name="connsiteY8" fmla="*/ 1179 h 112588"/>
                <a:gd name="connsiteX9" fmla="*/ 53276 w 57218"/>
                <a:gd name="connsiteY9" fmla="*/ 0 h 112588"/>
                <a:gd name="connsiteX10" fmla="*/ 39864 w 57218"/>
                <a:gd name="connsiteY10" fmla="*/ 1869 h 112588"/>
                <a:gd name="connsiteX11" fmla="*/ 25062 w 57218"/>
                <a:gd name="connsiteY11" fmla="*/ 9469 h 112588"/>
                <a:gd name="connsiteX12" fmla="*/ 25062 w 57218"/>
                <a:gd name="connsiteY12" fmla="*/ 5328 h 112588"/>
                <a:gd name="connsiteX13" fmla="*/ 23875 w 57218"/>
                <a:gd name="connsiteY13" fmla="*/ 2567 h 112588"/>
                <a:gd name="connsiteX14" fmla="*/ 21112 w 57218"/>
                <a:gd name="connsiteY14" fmla="*/ 1388 h 112588"/>
                <a:gd name="connsiteX15" fmla="*/ 3943 w 57218"/>
                <a:gd name="connsiteY15" fmla="*/ 1388 h 112588"/>
                <a:gd name="connsiteX16" fmla="*/ 1180 w 57218"/>
                <a:gd name="connsiteY16" fmla="*/ 2567 h 112588"/>
                <a:gd name="connsiteX17" fmla="*/ 0 w 57218"/>
                <a:gd name="connsiteY17" fmla="*/ 5328 h 112588"/>
                <a:gd name="connsiteX18" fmla="*/ 0 w 57218"/>
                <a:gd name="connsiteY18" fmla="*/ 108447 h 112588"/>
                <a:gd name="connsiteX19" fmla="*/ 1180 w 57218"/>
                <a:gd name="connsiteY19" fmla="*/ 111309 h 112588"/>
                <a:gd name="connsiteX20" fmla="*/ 3943 w 57218"/>
                <a:gd name="connsiteY20" fmla="*/ 112589 h 112588"/>
                <a:gd name="connsiteX21" fmla="*/ 22097 w 57218"/>
                <a:gd name="connsiteY21" fmla="*/ 112589 h 112588"/>
                <a:gd name="connsiteX22" fmla="*/ 24861 w 57218"/>
                <a:gd name="connsiteY22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18" h="112588">
                  <a:moveTo>
                    <a:pt x="24860" y="111309"/>
                  </a:moveTo>
                  <a:cubicBezTo>
                    <a:pt x="25644" y="110448"/>
                    <a:pt x="26040" y="109502"/>
                    <a:pt x="26040" y="108447"/>
                  </a:cubicBezTo>
                  <a:lnTo>
                    <a:pt x="26040" y="29182"/>
                  </a:lnTo>
                  <a:cubicBezTo>
                    <a:pt x="30254" y="26949"/>
                    <a:pt x="34500" y="25212"/>
                    <a:pt x="38777" y="23956"/>
                  </a:cubicBezTo>
                  <a:cubicBezTo>
                    <a:pt x="43046" y="22715"/>
                    <a:pt x="47881" y="22087"/>
                    <a:pt x="53276" y="22087"/>
                  </a:cubicBezTo>
                  <a:cubicBezTo>
                    <a:pt x="54332" y="22087"/>
                    <a:pt x="55255" y="21691"/>
                    <a:pt x="56039" y="20900"/>
                  </a:cubicBezTo>
                  <a:cubicBezTo>
                    <a:pt x="56831" y="20117"/>
                    <a:pt x="57219" y="19202"/>
                    <a:pt x="57219" y="18139"/>
                  </a:cubicBezTo>
                  <a:lnTo>
                    <a:pt x="57219" y="3947"/>
                  </a:lnTo>
                  <a:cubicBezTo>
                    <a:pt x="57219" y="2893"/>
                    <a:pt x="56831" y="1970"/>
                    <a:pt x="56039" y="1179"/>
                  </a:cubicBezTo>
                  <a:cubicBezTo>
                    <a:pt x="55255" y="395"/>
                    <a:pt x="54331" y="0"/>
                    <a:pt x="53276" y="0"/>
                  </a:cubicBezTo>
                  <a:cubicBezTo>
                    <a:pt x="49325" y="0"/>
                    <a:pt x="44855" y="628"/>
                    <a:pt x="39864" y="1869"/>
                  </a:cubicBezTo>
                  <a:cubicBezTo>
                    <a:pt x="34865" y="3125"/>
                    <a:pt x="29921" y="5653"/>
                    <a:pt x="25062" y="9469"/>
                  </a:cubicBezTo>
                  <a:lnTo>
                    <a:pt x="25062" y="5328"/>
                  </a:lnTo>
                  <a:cubicBezTo>
                    <a:pt x="25062" y="4274"/>
                    <a:pt x="24659" y="3350"/>
                    <a:pt x="23875" y="2567"/>
                  </a:cubicBezTo>
                  <a:cubicBezTo>
                    <a:pt x="23083" y="1776"/>
                    <a:pt x="22160" y="1388"/>
                    <a:pt x="21112" y="1388"/>
                  </a:cubicBezTo>
                  <a:lnTo>
                    <a:pt x="3943" y="1388"/>
                  </a:lnTo>
                  <a:cubicBezTo>
                    <a:pt x="2887" y="1388"/>
                    <a:pt x="1971" y="1776"/>
                    <a:pt x="1180" y="2567"/>
                  </a:cubicBezTo>
                  <a:cubicBezTo>
                    <a:pt x="388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88" y="110448"/>
                    <a:pt x="1180" y="111309"/>
                  </a:cubicBezTo>
                  <a:cubicBezTo>
                    <a:pt x="1971" y="112162"/>
                    <a:pt x="2887" y="112589"/>
                    <a:pt x="3943" y="112589"/>
                  </a:cubicBezTo>
                  <a:lnTo>
                    <a:pt x="22097" y="112589"/>
                  </a:lnTo>
                  <a:cubicBezTo>
                    <a:pt x="23153" y="112589"/>
                    <a:pt x="24077" y="112162"/>
                    <a:pt x="24861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BF02DAF8-EB4A-D43E-1DCC-422B2D9312AD}"/>
                </a:ext>
              </a:extLst>
            </p:cNvPr>
            <p:cNvSpPr/>
            <p:nvPr/>
          </p:nvSpPr>
          <p:spPr>
            <a:xfrm>
              <a:off x="9794383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877E11AC-D088-88A2-9BA0-5402C9466A81}"/>
                </a:ext>
              </a:extLst>
            </p:cNvPr>
            <p:cNvSpPr/>
            <p:nvPr/>
          </p:nvSpPr>
          <p:spPr>
            <a:xfrm>
              <a:off x="10002576" y="708581"/>
              <a:ext cx="142070" cy="196971"/>
            </a:xfrm>
            <a:custGeom>
              <a:avLst/>
              <a:gdLst>
                <a:gd name="connsiteX0" fmla="*/ 45778 w 142070"/>
                <a:gd name="connsiteY0" fmla="*/ 150046 h 196971"/>
                <a:gd name="connsiteX1" fmla="*/ 60184 w 142070"/>
                <a:gd name="connsiteY1" fmla="*/ 150046 h 196971"/>
                <a:gd name="connsiteX2" fmla="*/ 60184 w 142070"/>
                <a:gd name="connsiteY2" fmla="*/ 155963 h 196971"/>
                <a:gd name="connsiteX3" fmla="*/ 58213 w 142070"/>
                <a:gd name="connsiteY3" fmla="*/ 165230 h 196971"/>
                <a:gd name="connsiteX4" fmla="*/ 52190 w 142070"/>
                <a:gd name="connsiteY4" fmla="*/ 170845 h 196971"/>
                <a:gd name="connsiteX5" fmla="*/ 42324 w 142070"/>
                <a:gd name="connsiteY5" fmla="*/ 173714 h 196971"/>
                <a:gd name="connsiteX6" fmla="*/ 28811 w 142070"/>
                <a:gd name="connsiteY6" fmla="*/ 174497 h 196971"/>
                <a:gd name="connsiteX7" fmla="*/ 10851 w 142070"/>
                <a:gd name="connsiteY7" fmla="*/ 174497 h 196971"/>
                <a:gd name="connsiteX8" fmla="*/ 7296 w 142070"/>
                <a:gd name="connsiteY8" fmla="*/ 177848 h 196971"/>
                <a:gd name="connsiteX9" fmla="*/ 7296 w 142070"/>
                <a:gd name="connsiteY9" fmla="*/ 192241 h 196971"/>
                <a:gd name="connsiteX10" fmla="*/ 7894 w 142070"/>
                <a:gd name="connsiteY10" fmla="*/ 194699 h 196971"/>
                <a:gd name="connsiteX11" fmla="*/ 10455 w 142070"/>
                <a:gd name="connsiteY11" fmla="*/ 195987 h 196971"/>
                <a:gd name="connsiteX12" fmla="*/ 14793 w 142070"/>
                <a:gd name="connsiteY12" fmla="*/ 196475 h 196971"/>
                <a:gd name="connsiteX13" fmla="*/ 21701 w 142070"/>
                <a:gd name="connsiteY13" fmla="*/ 196778 h 196971"/>
                <a:gd name="connsiteX14" fmla="*/ 28904 w 142070"/>
                <a:gd name="connsiteY14" fmla="*/ 196972 h 196971"/>
                <a:gd name="connsiteX15" fmla="*/ 34136 w 142070"/>
                <a:gd name="connsiteY15" fmla="*/ 196972 h 196971"/>
                <a:gd name="connsiteX16" fmla="*/ 53082 w 142070"/>
                <a:gd name="connsiteY16" fmla="*/ 195196 h 196971"/>
                <a:gd name="connsiteX17" fmla="*/ 68668 w 142070"/>
                <a:gd name="connsiteY17" fmla="*/ 188992 h 196971"/>
                <a:gd name="connsiteX18" fmla="*/ 79619 w 142070"/>
                <a:gd name="connsiteY18" fmla="*/ 176770 h 196971"/>
                <a:gd name="connsiteX19" fmla="*/ 84851 w 142070"/>
                <a:gd name="connsiteY19" fmla="*/ 156754 h 196971"/>
                <a:gd name="connsiteX20" fmla="*/ 84851 w 142070"/>
                <a:gd name="connsiteY20" fmla="*/ 150046 h 196971"/>
                <a:gd name="connsiteX21" fmla="*/ 103983 w 142070"/>
                <a:gd name="connsiteY21" fmla="*/ 150046 h 196971"/>
                <a:gd name="connsiteX22" fmla="*/ 112762 w 142070"/>
                <a:gd name="connsiteY22" fmla="*/ 149945 h 196971"/>
                <a:gd name="connsiteX23" fmla="*/ 122146 w 142070"/>
                <a:gd name="connsiteY23" fmla="*/ 149549 h 196971"/>
                <a:gd name="connsiteX24" fmla="*/ 130528 w 142070"/>
                <a:gd name="connsiteY24" fmla="*/ 148859 h 196971"/>
                <a:gd name="connsiteX25" fmla="*/ 136544 w 142070"/>
                <a:gd name="connsiteY25" fmla="*/ 147874 h 196971"/>
                <a:gd name="connsiteX26" fmla="*/ 139804 w 142070"/>
                <a:gd name="connsiteY26" fmla="*/ 145509 h 196971"/>
                <a:gd name="connsiteX27" fmla="*/ 141085 w 142070"/>
                <a:gd name="connsiteY27" fmla="*/ 142159 h 196971"/>
                <a:gd name="connsiteX28" fmla="*/ 141877 w 142070"/>
                <a:gd name="connsiteY28" fmla="*/ 130425 h 196971"/>
                <a:gd name="connsiteX29" fmla="*/ 142071 w 142070"/>
                <a:gd name="connsiteY29" fmla="*/ 118699 h 196971"/>
                <a:gd name="connsiteX30" fmla="*/ 142071 w 142070"/>
                <a:gd name="connsiteY30" fmla="*/ 4133 h 196971"/>
                <a:gd name="connsiteX31" fmla="*/ 140984 w 142070"/>
                <a:gd name="connsiteY31" fmla="*/ 1179 h 196971"/>
                <a:gd name="connsiteX32" fmla="*/ 138322 w 142070"/>
                <a:gd name="connsiteY32" fmla="*/ 0 h 196971"/>
                <a:gd name="connsiteX33" fmla="*/ 120369 w 142070"/>
                <a:gd name="connsiteY33" fmla="*/ 0 h 196971"/>
                <a:gd name="connsiteX34" fmla="*/ 117606 w 142070"/>
                <a:gd name="connsiteY34" fmla="*/ 1179 h 196971"/>
                <a:gd name="connsiteX35" fmla="*/ 116418 w 142070"/>
                <a:gd name="connsiteY35" fmla="*/ 4133 h 196971"/>
                <a:gd name="connsiteX36" fmla="*/ 116418 w 142070"/>
                <a:gd name="connsiteY36" fmla="*/ 118303 h 196971"/>
                <a:gd name="connsiteX37" fmla="*/ 114936 w 142070"/>
                <a:gd name="connsiteY37" fmla="*/ 123918 h 196971"/>
                <a:gd name="connsiteX38" fmla="*/ 108726 w 142070"/>
                <a:gd name="connsiteY38" fmla="*/ 124810 h 196971"/>
                <a:gd name="connsiteX39" fmla="*/ 85247 w 142070"/>
                <a:gd name="connsiteY39" fmla="*/ 124810 h 196971"/>
                <a:gd name="connsiteX40" fmla="*/ 85247 w 142070"/>
                <a:gd name="connsiteY40" fmla="*/ 61118 h 196971"/>
                <a:gd name="connsiteX41" fmla="*/ 84556 w 142070"/>
                <a:gd name="connsiteY41" fmla="*/ 58853 h 196971"/>
                <a:gd name="connsiteX42" fmla="*/ 81894 w 142070"/>
                <a:gd name="connsiteY42" fmla="*/ 57372 h 196971"/>
                <a:gd name="connsiteX43" fmla="*/ 76367 w 142070"/>
                <a:gd name="connsiteY43" fmla="*/ 55991 h 196971"/>
                <a:gd name="connsiteX44" fmla="*/ 69063 w 142070"/>
                <a:gd name="connsiteY44" fmla="*/ 55006 h 196971"/>
                <a:gd name="connsiteX45" fmla="*/ 60875 w 142070"/>
                <a:gd name="connsiteY45" fmla="*/ 54316 h 196971"/>
                <a:gd name="connsiteX46" fmla="*/ 52880 w 142070"/>
                <a:gd name="connsiteY46" fmla="*/ 54021 h 196971"/>
                <a:gd name="connsiteX47" fmla="*/ 13715 w 142070"/>
                <a:gd name="connsiteY47" fmla="*/ 66739 h 196971"/>
                <a:gd name="connsiteX48" fmla="*/ 0 w 142070"/>
                <a:gd name="connsiteY48" fmla="*/ 102723 h 196971"/>
                <a:gd name="connsiteX49" fmla="*/ 0 w 142070"/>
                <a:gd name="connsiteY49" fmla="*/ 106670 h 196971"/>
                <a:gd name="connsiteX50" fmla="*/ 12131 w 142070"/>
                <a:gd name="connsiteY50" fmla="*/ 139102 h 196971"/>
                <a:gd name="connsiteX51" fmla="*/ 45778 w 142070"/>
                <a:gd name="connsiteY51" fmla="*/ 150044 h 196971"/>
                <a:gd name="connsiteX52" fmla="*/ 24861 w 142070"/>
                <a:gd name="connsiteY52" fmla="*/ 100946 h 196971"/>
                <a:gd name="connsiteX53" fmla="*/ 31078 w 142070"/>
                <a:gd name="connsiteY53" fmla="*/ 83203 h 196971"/>
                <a:gd name="connsiteX54" fmla="*/ 48541 w 142070"/>
                <a:gd name="connsiteY54" fmla="*/ 76890 h 196971"/>
                <a:gd name="connsiteX55" fmla="*/ 60580 w 142070"/>
                <a:gd name="connsiteY55" fmla="*/ 77487 h 196971"/>
                <a:gd name="connsiteX56" fmla="*/ 60580 w 142070"/>
                <a:gd name="connsiteY56" fmla="*/ 125592 h 196971"/>
                <a:gd name="connsiteX57" fmla="*/ 45778 w 142070"/>
                <a:gd name="connsiteY57" fmla="*/ 125592 h 196971"/>
                <a:gd name="connsiteX58" fmla="*/ 29797 w 142070"/>
                <a:gd name="connsiteY58" fmla="*/ 120171 h 196971"/>
                <a:gd name="connsiteX59" fmla="*/ 24861 w 142070"/>
                <a:gd name="connsiteY59" fmla="*/ 103505 h 196971"/>
                <a:gd name="connsiteX60" fmla="*/ 24861 w 142070"/>
                <a:gd name="connsiteY60" fmla="*/ 100946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2070" h="196971">
                  <a:moveTo>
                    <a:pt x="45778" y="150046"/>
                  </a:moveTo>
                  <a:lnTo>
                    <a:pt x="60184" y="150046"/>
                  </a:lnTo>
                  <a:lnTo>
                    <a:pt x="60184" y="155963"/>
                  </a:lnTo>
                  <a:cubicBezTo>
                    <a:pt x="60184" y="159771"/>
                    <a:pt x="59524" y="162857"/>
                    <a:pt x="58213" y="165230"/>
                  </a:cubicBezTo>
                  <a:cubicBezTo>
                    <a:pt x="56893" y="167595"/>
                    <a:pt x="54891" y="169472"/>
                    <a:pt x="52190" y="170845"/>
                  </a:cubicBezTo>
                  <a:cubicBezTo>
                    <a:pt x="49496" y="172225"/>
                    <a:pt x="46205" y="173179"/>
                    <a:pt x="42324" y="173714"/>
                  </a:cubicBezTo>
                  <a:cubicBezTo>
                    <a:pt x="38444" y="174226"/>
                    <a:pt x="33942" y="174497"/>
                    <a:pt x="28811" y="174497"/>
                  </a:cubicBezTo>
                  <a:lnTo>
                    <a:pt x="10851" y="174497"/>
                  </a:lnTo>
                  <a:cubicBezTo>
                    <a:pt x="8484" y="174497"/>
                    <a:pt x="7296" y="175614"/>
                    <a:pt x="7296" y="177848"/>
                  </a:cubicBezTo>
                  <a:lnTo>
                    <a:pt x="7296" y="192241"/>
                  </a:lnTo>
                  <a:cubicBezTo>
                    <a:pt x="7296" y="193288"/>
                    <a:pt x="7498" y="194118"/>
                    <a:pt x="7894" y="194699"/>
                  </a:cubicBezTo>
                  <a:cubicBezTo>
                    <a:pt x="8281" y="195296"/>
                    <a:pt x="9135" y="195723"/>
                    <a:pt x="10455" y="195987"/>
                  </a:cubicBezTo>
                  <a:cubicBezTo>
                    <a:pt x="11247" y="196250"/>
                    <a:pt x="12690" y="196413"/>
                    <a:pt x="14793" y="196475"/>
                  </a:cubicBezTo>
                  <a:cubicBezTo>
                    <a:pt x="16897" y="196545"/>
                    <a:pt x="19202" y="196638"/>
                    <a:pt x="21701" y="196778"/>
                  </a:cubicBezTo>
                  <a:cubicBezTo>
                    <a:pt x="24200" y="196909"/>
                    <a:pt x="26599" y="196972"/>
                    <a:pt x="28904" y="196972"/>
                  </a:cubicBezTo>
                  <a:lnTo>
                    <a:pt x="34136" y="196972"/>
                  </a:lnTo>
                  <a:cubicBezTo>
                    <a:pt x="40850" y="196972"/>
                    <a:pt x="47160" y="196382"/>
                    <a:pt x="53082" y="195196"/>
                  </a:cubicBezTo>
                  <a:cubicBezTo>
                    <a:pt x="58997" y="194017"/>
                    <a:pt x="64197" y="191938"/>
                    <a:pt x="68668" y="188992"/>
                  </a:cubicBezTo>
                  <a:cubicBezTo>
                    <a:pt x="73139" y="186029"/>
                    <a:pt x="76794" y="181950"/>
                    <a:pt x="79619" y="176770"/>
                  </a:cubicBezTo>
                  <a:cubicBezTo>
                    <a:pt x="82452" y="171566"/>
                    <a:pt x="84191" y="164897"/>
                    <a:pt x="84851" y="156754"/>
                  </a:cubicBezTo>
                  <a:lnTo>
                    <a:pt x="84851" y="150046"/>
                  </a:lnTo>
                  <a:lnTo>
                    <a:pt x="103983" y="150046"/>
                  </a:lnTo>
                  <a:cubicBezTo>
                    <a:pt x="106615" y="150046"/>
                    <a:pt x="109541" y="150015"/>
                    <a:pt x="112762" y="149945"/>
                  </a:cubicBezTo>
                  <a:cubicBezTo>
                    <a:pt x="115991" y="149883"/>
                    <a:pt x="119111" y="149751"/>
                    <a:pt x="122146" y="149549"/>
                  </a:cubicBezTo>
                  <a:cubicBezTo>
                    <a:pt x="125165" y="149355"/>
                    <a:pt x="127960" y="149131"/>
                    <a:pt x="130528" y="148859"/>
                  </a:cubicBezTo>
                  <a:cubicBezTo>
                    <a:pt x="133090" y="148603"/>
                    <a:pt x="135100" y="148270"/>
                    <a:pt x="136544" y="147874"/>
                  </a:cubicBezTo>
                  <a:cubicBezTo>
                    <a:pt x="138127" y="147215"/>
                    <a:pt x="139206" y="146432"/>
                    <a:pt x="139804" y="145509"/>
                  </a:cubicBezTo>
                  <a:cubicBezTo>
                    <a:pt x="140394" y="144594"/>
                    <a:pt x="140821" y="143469"/>
                    <a:pt x="141085" y="142159"/>
                  </a:cubicBezTo>
                  <a:cubicBezTo>
                    <a:pt x="141481" y="138607"/>
                    <a:pt x="141745" y="134698"/>
                    <a:pt x="141877" y="130425"/>
                  </a:cubicBezTo>
                  <a:cubicBezTo>
                    <a:pt x="142008" y="126160"/>
                    <a:pt x="142071" y="122243"/>
                    <a:pt x="142071" y="118699"/>
                  </a:cubicBezTo>
                  <a:lnTo>
                    <a:pt x="142071" y="4133"/>
                  </a:lnTo>
                  <a:cubicBezTo>
                    <a:pt x="142071" y="2955"/>
                    <a:pt x="141706" y="1970"/>
                    <a:pt x="140984" y="1179"/>
                  </a:cubicBezTo>
                  <a:cubicBezTo>
                    <a:pt x="140262" y="388"/>
                    <a:pt x="139377" y="0"/>
                    <a:pt x="138322" y="0"/>
                  </a:cubicBezTo>
                  <a:lnTo>
                    <a:pt x="120369" y="0"/>
                  </a:lnTo>
                  <a:cubicBezTo>
                    <a:pt x="119313" y="0"/>
                    <a:pt x="118390" y="388"/>
                    <a:pt x="117606" y="1179"/>
                  </a:cubicBezTo>
                  <a:cubicBezTo>
                    <a:pt x="116814" y="1970"/>
                    <a:pt x="116418" y="2955"/>
                    <a:pt x="116418" y="4133"/>
                  </a:cubicBezTo>
                  <a:lnTo>
                    <a:pt x="116418" y="118303"/>
                  </a:lnTo>
                  <a:cubicBezTo>
                    <a:pt x="116418" y="121452"/>
                    <a:pt x="115922" y="123329"/>
                    <a:pt x="114936" y="123918"/>
                  </a:cubicBezTo>
                  <a:cubicBezTo>
                    <a:pt x="113950" y="124508"/>
                    <a:pt x="111878" y="124810"/>
                    <a:pt x="108726" y="124810"/>
                  </a:cubicBezTo>
                  <a:lnTo>
                    <a:pt x="85247" y="124810"/>
                  </a:lnTo>
                  <a:lnTo>
                    <a:pt x="85247" y="61118"/>
                  </a:lnTo>
                  <a:cubicBezTo>
                    <a:pt x="85247" y="60071"/>
                    <a:pt x="85015" y="59311"/>
                    <a:pt x="84556" y="58853"/>
                  </a:cubicBezTo>
                  <a:cubicBezTo>
                    <a:pt x="84098" y="58395"/>
                    <a:pt x="83206" y="57899"/>
                    <a:pt x="81894" y="57372"/>
                  </a:cubicBezTo>
                  <a:cubicBezTo>
                    <a:pt x="80443" y="56852"/>
                    <a:pt x="78603" y="56387"/>
                    <a:pt x="76367" y="55991"/>
                  </a:cubicBezTo>
                  <a:cubicBezTo>
                    <a:pt x="74132" y="55596"/>
                    <a:pt x="71695" y="55270"/>
                    <a:pt x="69063" y="55006"/>
                  </a:cubicBezTo>
                  <a:cubicBezTo>
                    <a:pt x="66432" y="54743"/>
                    <a:pt x="63700" y="54518"/>
                    <a:pt x="60875" y="54316"/>
                  </a:cubicBezTo>
                  <a:cubicBezTo>
                    <a:pt x="58050" y="54122"/>
                    <a:pt x="55380" y="54021"/>
                    <a:pt x="52880" y="54021"/>
                  </a:cubicBezTo>
                  <a:cubicBezTo>
                    <a:pt x="35913" y="54021"/>
                    <a:pt x="22850" y="58263"/>
                    <a:pt x="13715" y="66739"/>
                  </a:cubicBezTo>
                  <a:cubicBezTo>
                    <a:pt x="4564" y="75215"/>
                    <a:pt x="0" y="87212"/>
                    <a:pt x="0" y="102723"/>
                  </a:cubicBezTo>
                  <a:lnTo>
                    <a:pt x="0" y="106670"/>
                  </a:lnTo>
                  <a:cubicBezTo>
                    <a:pt x="0" y="120994"/>
                    <a:pt x="4036" y="131804"/>
                    <a:pt x="12131" y="139102"/>
                  </a:cubicBezTo>
                  <a:cubicBezTo>
                    <a:pt x="20227" y="146392"/>
                    <a:pt x="31435" y="150044"/>
                    <a:pt x="45778" y="150044"/>
                  </a:cubicBezTo>
                  <a:moveTo>
                    <a:pt x="24861" y="100946"/>
                  </a:moveTo>
                  <a:cubicBezTo>
                    <a:pt x="24861" y="93323"/>
                    <a:pt x="26933" y="87406"/>
                    <a:pt x="31078" y="83203"/>
                  </a:cubicBezTo>
                  <a:cubicBezTo>
                    <a:pt x="35222" y="78999"/>
                    <a:pt x="41044" y="76890"/>
                    <a:pt x="48541" y="76890"/>
                  </a:cubicBezTo>
                  <a:cubicBezTo>
                    <a:pt x="52748" y="76890"/>
                    <a:pt x="56761" y="77084"/>
                    <a:pt x="60580" y="77487"/>
                  </a:cubicBezTo>
                  <a:lnTo>
                    <a:pt x="60580" y="125592"/>
                  </a:lnTo>
                  <a:lnTo>
                    <a:pt x="45778" y="125592"/>
                  </a:lnTo>
                  <a:cubicBezTo>
                    <a:pt x="38412" y="125592"/>
                    <a:pt x="33080" y="123793"/>
                    <a:pt x="29797" y="120171"/>
                  </a:cubicBezTo>
                  <a:cubicBezTo>
                    <a:pt x="26506" y="116557"/>
                    <a:pt x="24861" y="111004"/>
                    <a:pt x="24861" y="103505"/>
                  </a:cubicBezTo>
                  <a:lnTo>
                    <a:pt x="24861" y="10094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6AFBCEF2-D47B-94D4-E5DF-5B59AFD68525}"/>
                </a:ext>
              </a:extLst>
            </p:cNvPr>
            <p:cNvSpPr/>
            <p:nvPr/>
          </p:nvSpPr>
          <p:spPr>
            <a:xfrm>
              <a:off x="10175034" y="708582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10 w 25660"/>
                <a:gd name="connsiteY1" fmla="*/ 150045 h 150045"/>
                <a:gd name="connsiteX2" fmla="*/ 24574 w 25660"/>
                <a:gd name="connsiteY2" fmla="*/ 148758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74 w 25660"/>
                <a:gd name="connsiteY5" fmla="*/ 1179 h 150045"/>
                <a:gd name="connsiteX6" fmla="*/ 21710 w 25660"/>
                <a:gd name="connsiteY6" fmla="*/ 0 h 150045"/>
                <a:gd name="connsiteX7" fmla="*/ 3951 w 25660"/>
                <a:gd name="connsiteY7" fmla="*/ 0 h 150045"/>
                <a:gd name="connsiteX8" fmla="*/ 1094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94 w 25660"/>
                <a:gd name="connsiteY11" fmla="*/ 148758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10" y="150045"/>
                  </a:lnTo>
                  <a:cubicBezTo>
                    <a:pt x="22897" y="150045"/>
                    <a:pt x="23852" y="149619"/>
                    <a:pt x="24574" y="148758"/>
                  </a:cubicBezTo>
                  <a:cubicBezTo>
                    <a:pt x="25288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88" y="1962"/>
                    <a:pt x="24574" y="1179"/>
                  </a:cubicBezTo>
                  <a:cubicBezTo>
                    <a:pt x="23852" y="388"/>
                    <a:pt x="22897" y="0"/>
                    <a:pt x="21710" y="0"/>
                  </a:cubicBezTo>
                  <a:lnTo>
                    <a:pt x="3951" y="0"/>
                  </a:lnTo>
                  <a:cubicBezTo>
                    <a:pt x="2771" y="0"/>
                    <a:pt x="1808" y="388"/>
                    <a:pt x="1094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94" y="148758"/>
                  </a:cubicBezTo>
                  <a:cubicBezTo>
                    <a:pt x="1808" y="149619"/>
                    <a:pt x="2771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457FAC91-649B-674A-3462-A3D33ECA1A8F}"/>
                </a:ext>
              </a:extLst>
            </p:cNvPr>
            <p:cNvSpPr/>
            <p:nvPr/>
          </p:nvSpPr>
          <p:spPr>
            <a:xfrm>
              <a:off x="9654273" y="889958"/>
              <a:ext cx="22105" cy="22086"/>
            </a:xfrm>
            <a:custGeom>
              <a:avLst/>
              <a:gdLst>
                <a:gd name="connsiteX0" fmla="*/ 4339 w 22105"/>
                <a:gd name="connsiteY0" fmla="*/ 22087 h 22086"/>
                <a:gd name="connsiteX1" fmla="*/ 17759 w 22105"/>
                <a:gd name="connsiteY1" fmla="*/ 22087 h 22086"/>
                <a:gd name="connsiteX2" fmla="*/ 20716 w 22105"/>
                <a:gd name="connsiteY2" fmla="*/ 20900 h 22086"/>
                <a:gd name="connsiteX3" fmla="*/ 22105 w 22105"/>
                <a:gd name="connsiteY3" fmla="*/ 18139 h 22086"/>
                <a:gd name="connsiteX4" fmla="*/ 22105 w 22105"/>
                <a:gd name="connsiteY4" fmla="*/ 4141 h 22086"/>
                <a:gd name="connsiteX5" fmla="*/ 20716 w 22105"/>
                <a:gd name="connsiteY5" fmla="*/ 1086 h 22086"/>
                <a:gd name="connsiteX6" fmla="*/ 17759 w 22105"/>
                <a:gd name="connsiteY6" fmla="*/ 0 h 22086"/>
                <a:gd name="connsiteX7" fmla="*/ 4339 w 22105"/>
                <a:gd name="connsiteY7" fmla="*/ 0 h 22086"/>
                <a:gd name="connsiteX8" fmla="*/ 1382 w 22105"/>
                <a:gd name="connsiteY8" fmla="*/ 1086 h 22086"/>
                <a:gd name="connsiteX9" fmla="*/ 0 w 22105"/>
                <a:gd name="connsiteY9" fmla="*/ 4141 h 22086"/>
                <a:gd name="connsiteX10" fmla="*/ 0 w 22105"/>
                <a:gd name="connsiteY10" fmla="*/ 18139 h 22086"/>
                <a:gd name="connsiteX11" fmla="*/ 1382 w 22105"/>
                <a:gd name="connsiteY11" fmla="*/ 20900 h 22086"/>
                <a:gd name="connsiteX12" fmla="*/ 433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4339" y="22087"/>
                  </a:moveTo>
                  <a:lnTo>
                    <a:pt x="17759" y="22087"/>
                  </a:lnTo>
                  <a:cubicBezTo>
                    <a:pt x="18814" y="22087"/>
                    <a:pt x="19800" y="21684"/>
                    <a:pt x="20716" y="20900"/>
                  </a:cubicBezTo>
                  <a:cubicBezTo>
                    <a:pt x="21640" y="20109"/>
                    <a:pt x="22105" y="19194"/>
                    <a:pt x="22105" y="18139"/>
                  </a:cubicBezTo>
                  <a:lnTo>
                    <a:pt x="22105" y="4141"/>
                  </a:lnTo>
                  <a:cubicBezTo>
                    <a:pt x="22105" y="2823"/>
                    <a:pt x="21640" y="1807"/>
                    <a:pt x="20716" y="1086"/>
                  </a:cubicBezTo>
                  <a:cubicBezTo>
                    <a:pt x="19800" y="364"/>
                    <a:pt x="18814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4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84"/>
                    <a:pt x="3283" y="22087"/>
                    <a:pt x="4339" y="2208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8C2212C1-9105-2FAC-4C13-9387DA9BBB6B}"/>
                </a:ext>
              </a:extLst>
            </p:cNvPr>
            <p:cNvSpPr/>
            <p:nvPr/>
          </p:nvSpPr>
          <p:spPr>
            <a:xfrm>
              <a:off x="9591719" y="708583"/>
              <a:ext cx="388558" cy="167771"/>
            </a:xfrm>
            <a:custGeom>
              <a:avLst/>
              <a:gdLst>
                <a:gd name="connsiteX0" fmla="*/ 14699 w 388558"/>
                <a:gd name="connsiteY0" fmla="*/ 151896 h 167771"/>
                <a:gd name="connsiteX1" fmla="*/ 34337 w 388558"/>
                <a:gd name="connsiteY1" fmla="*/ 163731 h 167771"/>
                <a:gd name="connsiteX2" fmla="*/ 63342 w 388558"/>
                <a:gd name="connsiteY2" fmla="*/ 167771 h 167771"/>
                <a:gd name="connsiteX3" fmla="*/ 84361 w 388558"/>
                <a:gd name="connsiteY3" fmla="*/ 166980 h 167771"/>
                <a:gd name="connsiteX4" fmla="*/ 102811 w 388558"/>
                <a:gd name="connsiteY4" fmla="*/ 164809 h 167771"/>
                <a:gd name="connsiteX5" fmla="*/ 107150 w 388558"/>
                <a:gd name="connsiteY5" fmla="*/ 160473 h 167771"/>
                <a:gd name="connsiteX6" fmla="*/ 107942 w 388558"/>
                <a:gd name="connsiteY6" fmla="*/ 112772 h 167771"/>
                <a:gd name="connsiteX7" fmla="*/ 113670 w 388558"/>
                <a:gd name="connsiteY7" fmla="*/ 94734 h 167771"/>
                <a:gd name="connsiteX8" fmla="*/ 130637 w 388558"/>
                <a:gd name="connsiteY8" fmla="*/ 89701 h 167771"/>
                <a:gd name="connsiteX9" fmla="*/ 135372 w 388558"/>
                <a:gd name="connsiteY9" fmla="*/ 89910 h 167771"/>
                <a:gd name="connsiteX10" fmla="*/ 140301 w 388558"/>
                <a:gd name="connsiteY10" fmla="*/ 90492 h 167771"/>
                <a:gd name="connsiteX11" fmla="*/ 140301 w 388558"/>
                <a:gd name="connsiteY11" fmla="*/ 125196 h 167771"/>
                <a:gd name="connsiteX12" fmla="*/ 142086 w 388558"/>
                <a:gd name="connsiteY12" fmla="*/ 137721 h 167771"/>
                <a:gd name="connsiteX13" fmla="*/ 147309 w 388558"/>
                <a:gd name="connsiteY13" fmla="*/ 145305 h 167771"/>
                <a:gd name="connsiteX14" fmla="*/ 155902 w 388558"/>
                <a:gd name="connsiteY14" fmla="*/ 149051 h 167771"/>
                <a:gd name="connsiteX15" fmla="*/ 167932 w 388558"/>
                <a:gd name="connsiteY15" fmla="*/ 150044 h 167771"/>
                <a:gd name="connsiteX16" fmla="*/ 187468 w 388558"/>
                <a:gd name="connsiteY16" fmla="*/ 150044 h 167771"/>
                <a:gd name="connsiteX17" fmla="*/ 194276 w 388558"/>
                <a:gd name="connsiteY17" fmla="*/ 149749 h 167771"/>
                <a:gd name="connsiteX18" fmla="*/ 201580 w 388558"/>
                <a:gd name="connsiteY18" fmla="*/ 148671 h 167771"/>
                <a:gd name="connsiteX19" fmla="*/ 208588 w 388558"/>
                <a:gd name="connsiteY19" fmla="*/ 146593 h 167771"/>
                <a:gd name="connsiteX20" fmla="*/ 214704 w 388558"/>
                <a:gd name="connsiteY20" fmla="*/ 143344 h 167771"/>
                <a:gd name="connsiteX21" fmla="*/ 227527 w 388558"/>
                <a:gd name="connsiteY21" fmla="*/ 148764 h 167771"/>
                <a:gd name="connsiteX22" fmla="*/ 240745 w 388558"/>
                <a:gd name="connsiteY22" fmla="*/ 150044 h 167771"/>
                <a:gd name="connsiteX23" fmla="*/ 342578 w 388558"/>
                <a:gd name="connsiteY23" fmla="*/ 150044 h 167771"/>
                <a:gd name="connsiteX24" fmla="*/ 356782 w 388558"/>
                <a:gd name="connsiteY24" fmla="*/ 149850 h 167771"/>
                <a:gd name="connsiteX25" fmla="*/ 370404 w 388558"/>
                <a:gd name="connsiteY25" fmla="*/ 149548 h 167771"/>
                <a:gd name="connsiteX26" fmla="*/ 379477 w 388558"/>
                <a:gd name="connsiteY26" fmla="*/ 149059 h 167771"/>
                <a:gd name="connsiteX27" fmla="*/ 384018 w 388558"/>
                <a:gd name="connsiteY27" fmla="*/ 146989 h 167771"/>
                <a:gd name="connsiteX28" fmla="*/ 385795 w 388558"/>
                <a:gd name="connsiteY28" fmla="*/ 143344 h 167771"/>
                <a:gd name="connsiteX29" fmla="*/ 387868 w 388558"/>
                <a:gd name="connsiteY29" fmla="*/ 129238 h 167771"/>
                <a:gd name="connsiteX30" fmla="*/ 388558 w 388558"/>
                <a:gd name="connsiteY30" fmla="*/ 114549 h 167771"/>
                <a:gd name="connsiteX31" fmla="*/ 388558 w 388558"/>
                <a:gd name="connsiteY31" fmla="*/ 106469 h 167771"/>
                <a:gd name="connsiteX32" fmla="*/ 384616 w 388558"/>
                <a:gd name="connsiteY32" fmla="*/ 81722 h 167771"/>
                <a:gd name="connsiteX33" fmla="*/ 373462 w 388558"/>
                <a:gd name="connsiteY33" fmla="*/ 65359 h 167771"/>
                <a:gd name="connsiteX34" fmla="*/ 355998 w 388558"/>
                <a:gd name="connsiteY34" fmla="*/ 56387 h 167771"/>
                <a:gd name="connsiteX35" fmla="*/ 333109 w 388558"/>
                <a:gd name="connsiteY35" fmla="*/ 53626 h 167771"/>
                <a:gd name="connsiteX36" fmla="*/ 324423 w 388558"/>
                <a:gd name="connsiteY36" fmla="*/ 53921 h 167771"/>
                <a:gd name="connsiteX37" fmla="*/ 313075 w 388558"/>
                <a:gd name="connsiteY37" fmla="*/ 55301 h 167771"/>
                <a:gd name="connsiteX38" fmla="*/ 300936 w 388558"/>
                <a:gd name="connsiteY38" fmla="*/ 58558 h 167771"/>
                <a:gd name="connsiteX39" fmla="*/ 289690 w 388558"/>
                <a:gd name="connsiteY39" fmla="*/ 64282 h 167771"/>
                <a:gd name="connsiteX40" fmla="*/ 289690 w 388558"/>
                <a:gd name="connsiteY40" fmla="*/ 4133 h 167771"/>
                <a:gd name="connsiteX41" fmla="*/ 288510 w 388558"/>
                <a:gd name="connsiteY41" fmla="*/ 1179 h 167771"/>
                <a:gd name="connsiteX42" fmla="*/ 285739 w 388558"/>
                <a:gd name="connsiteY42" fmla="*/ 0 h 167771"/>
                <a:gd name="connsiteX43" fmla="*/ 267786 w 388558"/>
                <a:gd name="connsiteY43" fmla="*/ 0 h 167771"/>
                <a:gd name="connsiteX44" fmla="*/ 265116 w 388558"/>
                <a:gd name="connsiteY44" fmla="*/ 1179 h 167771"/>
                <a:gd name="connsiteX45" fmla="*/ 264037 w 388558"/>
                <a:gd name="connsiteY45" fmla="*/ 4133 h 167771"/>
                <a:gd name="connsiteX46" fmla="*/ 264037 w 388558"/>
                <a:gd name="connsiteY46" fmla="*/ 124810 h 167771"/>
                <a:gd name="connsiteX47" fmla="*/ 238385 w 388558"/>
                <a:gd name="connsiteY47" fmla="*/ 124810 h 167771"/>
                <a:gd name="connsiteX48" fmla="*/ 235125 w 388558"/>
                <a:gd name="connsiteY48" fmla="*/ 124709 h 167771"/>
                <a:gd name="connsiteX49" fmla="*/ 231275 w 388558"/>
                <a:gd name="connsiteY49" fmla="*/ 124213 h 167771"/>
                <a:gd name="connsiteX50" fmla="*/ 229700 w 388558"/>
                <a:gd name="connsiteY50" fmla="*/ 123135 h 167771"/>
                <a:gd name="connsiteX51" fmla="*/ 227526 w 388558"/>
                <a:gd name="connsiteY51" fmla="*/ 121453 h 167771"/>
                <a:gd name="connsiteX52" fmla="*/ 227526 w 388558"/>
                <a:gd name="connsiteY52" fmla="*/ 69005 h 167771"/>
                <a:gd name="connsiteX53" fmla="*/ 226448 w 388558"/>
                <a:gd name="connsiteY53" fmla="*/ 66345 h 167771"/>
                <a:gd name="connsiteX54" fmla="*/ 223785 w 388558"/>
                <a:gd name="connsiteY54" fmla="*/ 65259 h 167771"/>
                <a:gd name="connsiteX55" fmla="*/ 206616 w 388558"/>
                <a:gd name="connsiteY55" fmla="*/ 65259 h 167771"/>
                <a:gd name="connsiteX56" fmla="*/ 203752 w 388558"/>
                <a:gd name="connsiteY56" fmla="*/ 66345 h 167771"/>
                <a:gd name="connsiteX57" fmla="*/ 202666 w 388558"/>
                <a:gd name="connsiteY57" fmla="*/ 69005 h 167771"/>
                <a:gd name="connsiteX58" fmla="*/ 202666 w 388558"/>
                <a:gd name="connsiteY58" fmla="*/ 118110 h 167771"/>
                <a:gd name="connsiteX59" fmla="*/ 201478 w 388558"/>
                <a:gd name="connsiteY59" fmla="*/ 121755 h 167771"/>
                <a:gd name="connsiteX60" fmla="*/ 198622 w 388558"/>
                <a:gd name="connsiteY60" fmla="*/ 123725 h 167771"/>
                <a:gd name="connsiteX61" fmla="*/ 194966 w 388558"/>
                <a:gd name="connsiteY61" fmla="*/ 124609 h 167771"/>
                <a:gd name="connsiteX62" fmla="*/ 191217 w 388558"/>
                <a:gd name="connsiteY62" fmla="*/ 124810 h 167771"/>
                <a:gd name="connsiteX63" fmla="*/ 183525 w 388558"/>
                <a:gd name="connsiteY63" fmla="*/ 124810 h 167771"/>
                <a:gd name="connsiteX64" fmla="*/ 183525 w 388558"/>
                <a:gd name="connsiteY64" fmla="*/ 124803 h 167771"/>
                <a:gd name="connsiteX65" fmla="*/ 174444 w 388558"/>
                <a:gd name="connsiteY65" fmla="*/ 124803 h 167771"/>
                <a:gd name="connsiteX66" fmla="*/ 167342 w 388558"/>
                <a:gd name="connsiteY66" fmla="*/ 123523 h 167771"/>
                <a:gd name="connsiteX67" fmla="*/ 165363 w 388558"/>
                <a:gd name="connsiteY67" fmla="*/ 117901 h 167771"/>
                <a:gd name="connsiteX68" fmla="*/ 165363 w 388558"/>
                <a:gd name="connsiteY68" fmla="*/ 73146 h 167771"/>
                <a:gd name="connsiteX69" fmla="*/ 164478 w 388558"/>
                <a:gd name="connsiteY69" fmla="*/ 70385 h 167771"/>
                <a:gd name="connsiteX70" fmla="*/ 162018 w 388558"/>
                <a:gd name="connsiteY70" fmla="*/ 69206 h 167771"/>
                <a:gd name="connsiteX71" fmla="*/ 149188 w 388558"/>
                <a:gd name="connsiteY71" fmla="*/ 67430 h 167771"/>
                <a:gd name="connsiteX72" fmla="*/ 133594 w 388558"/>
                <a:gd name="connsiteY72" fmla="*/ 66639 h 167771"/>
                <a:gd name="connsiteX73" fmla="*/ 96005 w 388558"/>
                <a:gd name="connsiteY73" fmla="*/ 77287 h 167771"/>
                <a:gd name="connsiteX74" fmla="*/ 82879 w 388558"/>
                <a:gd name="connsiteY74" fmla="*/ 110409 h 167771"/>
                <a:gd name="connsiteX75" fmla="*/ 82879 w 388558"/>
                <a:gd name="connsiteY75" fmla="*/ 111976 h 167771"/>
                <a:gd name="connsiteX76" fmla="*/ 82282 w 388558"/>
                <a:gd name="connsiteY76" fmla="*/ 141941 h 167771"/>
                <a:gd name="connsiteX77" fmla="*/ 73705 w 388558"/>
                <a:gd name="connsiteY77" fmla="*/ 142826 h 167771"/>
                <a:gd name="connsiteX78" fmla="*/ 63933 w 388558"/>
                <a:gd name="connsiteY78" fmla="*/ 143128 h 167771"/>
                <a:gd name="connsiteX79" fmla="*/ 42821 w 388558"/>
                <a:gd name="connsiteY79" fmla="*/ 139475 h 167771"/>
                <a:gd name="connsiteX80" fmla="*/ 30783 w 388558"/>
                <a:gd name="connsiteY80" fmla="*/ 129425 h 167771"/>
                <a:gd name="connsiteX81" fmla="*/ 25358 w 388558"/>
                <a:gd name="connsiteY81" fmla="*/ 114240 h 167771"/>
                <a:gd name="connsiteX82" fmla="*/ 24069 w 388558"/>
                <a:gd name="connsiteY82" fmla="*/ 95209 h 167771"/>
                <a:gd name="connsiteX83" fmla="*/ 24372 w 388558"/>
                <a:gd name="connsiteY83" fmla="*/ 88020 h 167771"/>
                <a:gd name="connsiteX84" fmla="*/ 25063 w 388558"/>
                <a:gd name="connsiteY84" fmla="*/ 79249 h 167771"/>
                <a:gd name="connsiteX85" fmla="*/ 21702 w 388558"/>
                <a:gd name="connsiteY85" fmla="*/ 75503 h 167771"/>
                <a:gd name="connsiteX86" fmla="*/ 6512 w 388558"/>
                <a:gd name="connsiteY86" fmla="*/ 75503 h 167771"/>
                <a:gd name="connsiteX87" fmla="*/ 2561 w 388558"/>
                <a:gd name="connsiteY87" fmla="*/ 79443 h 167771"/>
                <a:gd name="connsiteX88" fmla="*/ 1475 w 388558"/>
                <a:gd name="connsiteY88" fmla="*/ 86244 h 167771"/>
                <a:gd name="connsiteX89" fmla="*/ 691 w 388558"/>
                <a:gd name="connsiteY89" fmla="*/ 93433 h 167771"/>
                <a:gd name="connsiteX90" fmla="*/ 194 w 388558"/>
                <a:gd name="connsiteY90" fmla="*/ 100141 h 167771"/>
                <a:gd name="connsiteX91" fmla="*/ 0 w 388558"/>
                <a:gd name="connsiteY91" fmla="*/ 105462 h 167771"/>
                <a:gd name="connsiteX92" fmla="*/ 3555 w 388558"/>
                <a:gd name="connsiteY92" fmla="*/ 132481 h 167771"/>
                <a:gd name="connsiteX93" fmla="*/ 14701 w 388558"/>
                <a:gd name="connsiteY93" fmla="*/ 151899 h 167771"/>
                <a:gd name="connsiteX94" fmla="*/ 289691 w 388558"/>
                <a:gd name="connsiteY94" fmla="*/ 86159 h 167771"/>
                <a:gd name="connsiteX95" fmla="*/ 298376 w 388558"/>
                <a:gd name="connsiteY95" fmla="*/ 81724 h 167771"/>
                <a:gd name="connsiteX96" fmla="*/ 308536 w 388558"/>
                <a:gd name="connsiteY96" fmla="*/ 79165 h 167771"/>
                <a:gd name="connsiteX97" fmla="*/ 318502 w 388558"/>
                <a:gd name="connsiteY97" fmla="*/ 77978 h 167771"/>
                <a:gd name="connsiteX98" fmla="*/ 326598 w 388558"/>
                <a:gd name="connsiteY98" fmla="*/ 77684 h 167771"/>
                <a:gd name="connsiteX99" fmla="*/ 343270 w 388558"/>
                <a:gd name="connsiteY99" fmla="*/ 79258 h 167771"/>
                <a:gd name="connsiteX100" fmla="*/ 354812 w 388558"/>
                <a:gd name="connsiteY100" fmla="*/ 84586 h 167771"/>
                <a:gd name="connsiteX101" fmla="*/ 361525 w 388558"/>
                <a:gd name="connsiteY101" fmla="*/ 94350 h 167771"/>
                <a:gd name="connsiteX102" fmla="*/ 363691 w 388558"/>
                <a:gd name="connsiteY102" fmla="*/ 109433 h 167771"/>
                <a:gd name="connsiteX103" fmla="*/ 363691 w 388558"/>
                <a:gd name="connsiteY103" fmla="*/ 112388 h 167771"/>
                <a:gd name="connsiteX104" fmla="*/ 362806 w 388558"/>
                <a:gd name="connsiteY104" fmla="*/ 122943 h 167771"/>
                <a:gd name="connsiteX105" fmla="*/ 359352 w 388558"/>
                <a:gd name="connsiteY105" fmla="*/ 125401 h 167771"/>
                <a:gd name="connsiteX106" fmla="*/ 313372 w 388558"/>
                <a:gd name="connsiteY106" fmla="*/ 125401 h 167771"/>
                <a:gd name="connsiteX107" fmla="*/ 299952 w 388558"/>
                <a:gd name="connsiteY107" fmla="*/ 125300 h 167771"/>
                <a:gd name="connsiteX108" fmla="*/ 289691 w 388558"/>
                <a:gd name="connsiteY108" fmla="*/ 125005 h 167771"/>
                <a:gd name="connsiteX109" fmla="*/ 289691 w 388558"/>
                <a:gd name="connsiteY109" fmla="*/ 86160 h 16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88558" h="167771">
                  <a:moveTo>
                    <a:pt x="14699" y="151896"/>
                  </a:moveTo>
                  <a:cubicBezTo>
                    <a:pt x="19760" y="157092"/>
                    <a:pt x="26311" y="161032"/>
                    <a:pt x="34337" y="163731"/>
                  </a:cubicBezTo>
                  <a:cubicBezTo>
                    <a:pt x="42354" y="166422"/>
                    <a:pt x="52025" y="167771"/>
                    <a:pt x="63342" y="167771"/>
                  </a:cubicBezTo>
                  <a:cubicBezTo>
                    <a:pt x="70576" y="167771"/>
                    <a:pt x="77585" y="167507"/>
                    <a:pt x="84361" y="166980"/>
                  </a:cubicBezTo>
                  <a:cubicBezTo>
                    <a:pt x="91137" y="166452"/>
                    <a:pt x="97284" y="165731"/>
                    <a:pt x="102811" y="164809"/>
                  </a:cubicBezTo>
                  <a:cubicBezTo>
                    <a:pt x="105706" y="164281"/>
                    <a:pt x="107150" y="162838"/>
                    <a:pt x="107150" y="160473"/>
                  </a:cubicBezTo>
                  <a:cubicBezTo>
                    <a:pt x="107414" y="155875"/>
                    <a:pt x="107942" y="112772"/>
                    <a:pt x="107942" y="112772"/>
                  </a:cubicBezTo>
                  <a:cubicBezTo>
                    <a:pt x="107942" y="104102"/>
                    <a:pt x="109843" y="98084"/>
                    <a:pt x="113670" y="94734"/>
                  </a:cubicBezTo>
                  <a:cubicBezTo>
                    <a:pt x="117481" y="91383"/>
                    <a:pt x="123139" y="89701"/>
                    <a:pt x="130637" y="89701"/>
                  </a:cubicBezTo>
                  <a:cubicBezTo>
                    <a:pt x="132477" y="89701"/>
                    <a:pt x="134052" y="89771"/>
                    <a:pt x="135372" y="89910"/>
                  </a:cubicBezTo>
                  <a:cubicBezTo>
                    <a:pt x="136684" y="90034"/>
                    <a:pt x="138337" y="90236"/>
                    <a:pt x="140301" y="90492"/>
                  </a:cubicBezTo>
                  <a:lnTo>
                    <a:pt x="140301" y="125196"/>
                  </a:lnTo>
                  <a:cubicBezTo>
                    <a:pt x="140301" y="130322"/>
                    <a:pt x="140898" y="134502"/>
                    <a:pt x="142086" y="137721"/>
                  </a:cubicBezTo>
                  <a:cubicBezTo>
                    <a:pt x="143265" y="140939"/>
                    <a:pt x="145012" y="143467"/>
                    <a:pt x="147309" y="145305"/>
                  </a:cubicBezTo>
                  <a:cubicBezTo>
                    <a:pt x="149607" y="147151"/>
                    <a:pt x="152471" y="148399"/>
                    <a:pt x="155902" y="149051"/>
                  </a:cubicBezTo>
                  <a:cubicBezTo>
                    <a:pt x="159317" y="149710"/>
                    <a:pt x="163329" y="150044"/>
                    <a:pt x="167932" y="150044"/>
                  </a:cubicBezTo>
                  <a:lnTo>
                    <a:pt x="187468" y="150044"/>
                  </a:lnTo>
                  <a:cubicBezTo>
                    <a:pt x="189572" y="150044"/>
                    <a:pt x="191838" y="149943"/>
                    <a:pt x="194276" y="149749"/>
                  </a:cubicBezTo>
                  <a:cubicBezTo>
                    <a:pt x="196705" y="149547"/>
                    <a:pt x="199142" y="149191"/>
                    <a:pt x="201580" y="148671"/>
                  </a:cubicBezTo>
                  <a:cubicBezTo>
                    <a:pt x="204009" y="148144"/>
                    <a:pt x="206346" y="147454"/>
                    <a:pt x="208588" y="146593"/>
                  </a:cubicBezTo>
                  <a:cubicBezTo>
                    <a:pt x="210824" y="145740"/>
                    <a:pt x="212857" y="144654"/>
                    <a:pt x="214704" y="143344"/>
                  </a:cubicBezTo>
                  <a:cubicBezTo>
                    <a:pt x="218120" y="146104"/>
                    <a:pt x="222396" y="147911"/>
                    <a:pt x="227527" y="148764"/>
                  </a:cubicBezTo>
                  <a:cubicBezTo>
                    <a:pt x="232657" y="149617"/>
                    <a:pt x="235746" y="150044"/>
                    <a:pt x="240745" y="150044"/>
                  </a:cubicBezTo>
                  <a:lnTo>
                    <a:pt x="342578" y="150044"/>
                  </a:lnTo>
                  <a:cubicBezTo>
                    <a:pt x="347181" y="150044"/>
                    <a:pt x="351916" y="149974"/>
                    <a:pt x="356782" y="149850"/>
                  </a:cubicBezTo>
                  <a:cubicBezTo>
                    <a:pt x="361649" y="149719"/>
                    <a:pt x="366189" y="149618"/>
                    <a:pt x="370404" y="149548"/>
                  </a:cubicBezTo>
                  <a:cubicBezTo>
                    <a:pt x="374611" y="149486"/>
                    <a:pt x="377638" y="149323"/>
                    <a:pt x="379477" y="149059"/>
                  </a:cubicBezTo>
                  <a:cubicBezTo>
                    <a:pt x="381581" y="148796"/>
                    <a:pt x="383094" y="148105"/>
                    <a:pt x="384018" y="146989"/>
                  </a:cubicBezTo>
                  <a:cubicBezTo>
                    <a:pt x="384934" y="145872"/>
                    <a:pt x="385531" y="144655"/>
                    <a:pt x="385795" y="143344"/>
                  </a:cubicBezTo>
                  <a:cubicBezTo>
                    <a:pt x="386711" y="139404"/>
                    <a:pt x="387402" y="134697"/>
                    <a:pt x="387868" y="129238"/>
                  </a:cubicBezTo>
                  <a:cubicBezTo>
                    <a:pt x="388325" y="123794"/>
                    <a:pt x="388558" y="118892"/>
                    <a:pt x="388558" y="114549"/>
                  </a:cubicBezTo>
                  <a:lnTo>
                    <a:pt x="388558" y="106469"/>
                  </a:lnTo>
                  <a:cubicBezTo>
                    <a:pt x="388558" y="96744"/>
                    <a:pt x="387239" y="88492"/>
                    <a:pt x="384616" y="81722"/>
                  </a:cubicBezTo>
                  <a:cubicBezTo>
                    <a:pt x="381977" y="74960"/>
                    <a:pt x="378259" y="69501"/>
                    <a:pt x="373462" y="65359"/>
                  </a:cubicBezTo>
                  <a:cubicBezTo>
                    <a:pt x="368657" y="61218"/>
                    <a:pt x="362836" y="58232"/>
                    <a:pt x="355998" y="56387"/>
                  </a:cubicBezTo>
                  <a:cubicBezTo>
                    <a:pt x="349152" y="54549"/>
                    <a:pt x="341522" y="53626"/>
                    <a:pt x="333109" y="53626"/>
                  </a:cubicBezTo>
                  <a:cubicBezTo>
                    <a:pt x="330865" y="53626"/>
                    <a:pt x="327970" y="53719"/>
                    <a:pt x="324423" y="53921"/>
                  </a:cubicBezTo>
                  <a:cubicBezTo>
                    <a:pt x="320869" y="54122"/>
                    <a:pt x="317089" y="54580"/>
                    <a:pt x="313075" y="55301"/>
                  </a:cubicBezTo>
                  <a:cubicBezTo>
                    <a:pt x="309055" y="56022"/>
                    <a:pt x="305019" y="57116"/>
                    <a:pt x="300936" y="58558"/>
                  </a:cubicBezTo>
                  <a:cubicBezTo>
                    <a:pt x="296854" y="60008"/>
                    <a:pt x="293105" y="61909"/>
                    <a:pt x="289690" y="64282"/>
                  </a:cubicBezTo>
                  <a:lnTo>
                    <a:pt x="289690" y="4133"/>
                  </a:lnTo>
                  <a:cubicBezTo>
                    <a:pt x="289690" y="2955"/>
                    <a:pt x="289294" y="1970"/>
                    <a:pt x="288510" y="1179"/>
                  </a:cubicBezTo>
                  <a:cubicBezTo>
                    <a:pt x="287718" y="388"/>
                    <a:pt x="286795" y="0"/>
                    <a:pt x="285739" y="0"/>
                  </a:cubicBezTo>
                  <a:lnTo>
                    <a:pt x="267786" y="0"/>
                  </a:lnTo>
                  <a:cubicBezTo>
                    <a:pt x="266731" y="0"/>
                    <a:pt x="265838" y="388"/>
                    <a:pt x="265116" y="1179"/>
                  </a:cubicBezTo>
                  <a:cubicBezTo>
                    <a:pt x="264394" y="1970"/>
                    <a:pt x="264037" y="2955"/>
                    <a:pt x="264037" y="4133"/>
                  </a:cubicBezTo>
                  <a:lnTo>
                    <a:pt x="264037" y="124810"/>
                  </a:lnTo>
                  <a:lnTo>
                    <a:pt x="238385" y="124810"/>
                  </a:lnTo>
                  <a:cubicBezTo>
                    <a:pt x="237461" y="124810"/>
                    <a:pt x="236375" y="124779"/>
                    <a:pt x="235125" y="124709"/>
                  </a:cubicBezTo>
                  <a:cubicBezTo>
                    <a:pt x="233867" y="124639"/>
                    <a:pt x="232587" y="124477"/>
                    <a:pt x="231275" y="124213"/>
                  </a:cubicBezTo>
                  <a:cubicBezTo>
                    <a:pt x="229963" y="123957"/>
                    <a:pt x="230747" y="123601"/>
                    <a:pt x="229700" y="123135"/>
                  </a:cubicBezTo>
                  <a:cubicBezTo>
                    <a:pt x="228644" y="122670"/>
                    <a:pt x="227922" y="122112"/>
                    <a:pt x="227526" y="121453"/>
                  </a:cubicBezTo>
                  <a:lnTo>
                    <a:pt x="227526" y="69005"/>
                  </a:lnTo>
                  <a:cubicBezTo>
                    <a:pt x="227526" y="67958"/>
                    <a:pt x="227162" y="67066"/>
                    <a:pt x="226448" y="66345"/>
                  </a:cubicBezTo>
                  <a:cubicBezTo>
                    <a:pt x="225718" y="65624"/>
                    <a:pt x="224833" y="65259"/>
                    <a:pt x="223785" y="65259"/>
                  </a:cubicBezTo>
                  <a:lnTo>
                    <a:pt x="206616" y="65259"/>
                  </a:lnTo>
                  <a:cubicBezTo>
                    <a:pt x="205429" y="65259"/>
                    <a:pt x="204474" y="65624"/>
                    <a:pt x="203752" y="66345"/>
                  </a:cubicBezTo>
                  <a:cubicBezTo>
                    <a:pt x="203031" y="67066"/>
                    <a:pt x="202666" y="67958"/>
                    <a:pt x="202666" y="69005"/>
                  </a:cubicBezTo>
                  <a:lnTo>
                    <a:pt x="202666" y="118110"/>
                  </a:lnTo>
                  <a:cubicBezTo>
                    <a:pt x="202666" y="119684"/>
                    <a:pt x="202270" y="120894"/>
                    <a:pt x="201478" y="121755"/>
                  </a:cubicBezTo>
                  <a:cubicBezTo>
                    <a:pt x="200694" y="122608"/>
                    <a:pt x="199732" y="123267"/>
                    <a:pt x="198622" y="123725"/>
                  </a:cubicBezTo>
                  <a:cubicBezTo>
                    <a:pt x="197504" y="124182"/>
                    <a:pt x="196278" y="124477"/>
                    <a:pt x="194966" y="124609"/>
                  </a:cubicBezTo>
                  <a:cubicBezTo>
                    <a:pt x="193654" y="124748"/>
                    <a:pt x="192397" y="124810"/>
                    <a:pt x="191217" y="124810"/>
                  </a:cubicBezTo>
                  <a:lnTo>
                    <a:pt x="183525" y="124810"/>
                  </a:lnTo>
                  <a:lnTo>
                    <a:pt x="183525" y="124803"/>
                  </a:lnTo>
                  <a:lnTo>
                    <a:pt x="174444" y="124803"/>
                  </a:lnTo>
                  <a:cubicBezTo>
                    <a:pt x="171021" y="124803"/>
                    <a:pt x="168654" y="124384"/>
                    <a:pt x="167342" y="123523"/>
                  </a:cubicBezTo>
                  <a:cubicBezTo>
                    <a:pt x="166023" y="122670"/>
                    <a:pt x="165363" y="120793"/>
                    <a:pt x="165363" y="117901"/>
                  </a:cubicBezTo>
                  <a:lnTo>
                    <a:pt x="165363" y="73146"/>
                  </a:lnTo>
                  <a:cubicBezTo>
                    <a:pt x="165363" y="71835"/>
                    <a:pt x="165076" y="70913"/>
                    <a:pt x="164478" y="70385"/>
                  </a:cubicBezTo>
                  <a:cubicBezTo>
                    <a:pt x="163888" y="69866"/>
                    <a:pt x="163065" y="69470"/>
                    <a:pt x="162018" y="69206"/>
                  </a:cubicBezTo>
                  <a:cubicBezTo>
                    <a:pt x="158595" y="68547"/>
                    <a:pt x="154318" y="67958"/>
                    <a:pt x="149188" y="67430"/>
                  </a:cubicBezTo>
                  <a:cubicBezTo>
                    <a:pt x="144057" y="66903"/>
                    <a:pt x="138857" y="66639"/>
                    <a:pt x="133594" y="66639"/>
                  </a:cubicBezTo>
                  <a:cubicBezTo>
                    <a:pt x="117287" y="66639"/>
                    <a:pt x="104752" y="70191"/>
                    <a:pt x="96005" y="77287"/>
                  </a:cubicBezTo>
                  <a:cubicBezTo>
                    <a:pt x="87257" y="84383"/>
                    <a:pt x="82879" y="95426"/>
                    <a:pt x="82879" y="110409"/>
                  </a:cubicBezTo>
                  <a:lnTo>
                    <a:pt x="82879" y="111976"/>
                  </a:lnTo>
                  <a:cubicBezTo>
                    <a:pt x="82879" y="114605"/>
                    <a:pt x="82421" y="138653"/>
                    <a:pt x="82282" y="141941"/>
                  </a:cubicBezTo>
                  <a:cubicBezTo>
                    <a:pt x="79526" y="142337"/>
                    <a:pt x="76662" y="142632"/>
                    <a:pt x="73705" y="142826"/>
                  </a:cubicBezTo>
                  <a:cubicBezTo>
                    <a:pt x="70748" y="143027"/>
                    <a:pt x="67488" y="143128"/>
                    <a:pt x="63933" y="143128"/>
                  </a:cubicBezTo>
                  <a:cubicBezTo>
                    <a:pt x="55124" y="143128"/>
                    <a:pt x="48084" y="141911"/>
                    <a:pt x="42821" y="139475"/>
                  </a:cubicBezTo>
                  <a:cubicBezTo>
                    <a:pt x="37559" y="137048"/>
                    <a:pt x="33546" y="133697"/>
                    <a:pt x="30783" y="129425"/>
                  </a:cubicBezTo>
                  <a:cubicBezTo>
                    <a:pt x="28020" y="125152"/>
                    <a:pt x="26211" y="120088"/>
                    <a:pt x="25358" y="114240"/>
                  </a:cubicBezTo>
                  <a:cubicBezTo>
                    <a:pt x="24504" y="108393"/>
                    <a:pt x="24069" y="102049"/>
                    <a:pt x="24069" y="95209"/>
                  </a:cubicBezTo>
                  <a:cubicBezTo>
                    <a:pt x="24069" y="93371"/>
                    <a:pt x="24170" y="90975"/>
                    <a:pt x="24372" y="88020"/>
                  </a:cubicBezTo>
                  <a:cubicBezTo>
                    <a:pt x="24566" y="85058"/>
                    <a:pt x="24791" y="82134"/>
                    <a:pt x="25063" y="79249"/>
                  </a:cubicBezTo>
                  <a:cubicBezTo>
                    <a:pt x="25327" y="76744"/>
                    <a:pt x="24201" y="75503"/>
                    <a:pt x="21702" y="75503"/>
                  </a:cubicBezTo>
                  <a:lnTo>
                    <a:pt x="6512" y="75503"/>
                  </a:lnTo>
                  <a:cubicBezTo>
                    <a:pt x="4269" y="75503"/>
                    <a:pt x="2957" y="76806"/>
                    <a:pt x="2561" y="79443"/>
                  </a:cubicBezTo>
                  <a:cubicBezTo>
                    <a:pt x="2166" y="81545"/>
                    <a:pt x="1808" y="83809"/>
                    <a:pt x="1475" y="86244"/>
                  </a:cubicBezTo>
                  <a:cubicBezTo>
                    <a:pt x="1149" y="88679"/>
                    <a:pt x="885" y="91075"/>
                    <a:pt x="691" y="93433"/>
                  </a:cubicBezTo>
                  <a:cubicBezTo>
                    <a:pt x="489" y="95806"/>
                    <a:pt x="326" y="98040"/>
                    <a:pt x="194" y="100141"/>
                  </a:cubicBezTo>
                  <a:cubicBezTo>
                    <a:pt x="63" y="102251"/>
                    <a:pt x="0" y="104019"/>
                    <a:pt x="0" y="105462"/>
                  </a:cubicBezTo>
                  <a:cubicBezTo>
                    <a:pt x="0" y="115721"/>
                    <a:pt x="1180" y="124725"/>
                    <a:pt x="3555" y="132481"/>
                  </a:cubicBezTo>
                  <a:cubicBezTo>
                    <a:pt x="5922" y="140228"/>
                    <a:pt x="9632" y="146711"/>
                    <a:pt x="14701" y="151899"/>
                  </a:cubicBezTo>
                  <a:moveTo>
                    <a:pt x="289691" y="86159"/>
                  </a:moveTo>
                  <a:cubicBezTo>
                    <a:pt x="292190" y="84321"/>
                    <a:pt x="295077" y="82848"/>
                    <a:pt x="298376" y="81724"/>
                  </a:cubicBezTo>
                  <a:cubicBezTo>
                    <a:pt x="301660" y="80607"/>
                    <a:pt x="305051" y="79754"/>
                    <a:pt x="308536" y="79165"/>
                  </a:cubicBezTo>
                  <a:cubicBezTo>
                    <a:pt x="312021" y="78575"/>
                    <a:pt x="315343" y="78180"/>
                    <a:pt x="318502" y="77978"/>
                  </a:cubicBezTo>
                  <a:cubicBezTo>
                    <a:pt x="321661" y="77785"/>
                    <a:pt x="324354" y="77684"/>
                    <a:pt x="326598" y="77684"/>
                  </a:cubicBezTo>
                  <a:cubicBezTo>
                    <a:pt x="333032" y="77684"/>
                    <a:pt x="338589" y="78211"/>
                    <a:pt x="343270" y="79258"/>
                  </a:cubicBezTo>
                  <a:cubicBezTo>
                    <a:pt x="347934" y="80313"/>
                    <a:pt x="351784" y="82089"/>
                    <a:pt x="354812" y="84586"/>
                  </a:cubicBezTo>
                  <a:cubicBezTo>
                    <a:pt x="357839" y="87083"/>
                    <a:pt x="360074" y="90333"/>
                    <a:pt x="361525" y="94350"/>
                  </a:cubicBezTo>
                  <a:cubicBezTo>
                    <a:pt x="362969" y="98359"/>
                    <a:pt x="363691" y="103385"/>
                    <a:pt x="363691" y="109433"/>
                  </a:cubicBezTo>
                  <a:lnTo>
                    <a:pt x="363691" y="112388"/>
                  </a:lnTo>
                  <a:cubicBezTo>
                    <a:pt x="363691" y="117778"/>
                    <a:pt x="363396" y="121298"/>
                    <a:pt x="362806" y="122943"/>
                  </a:cubicBezTo>
                  <a:cubicBezTo>
                    <a:pt x="362217" y="124579"/>
                    <a:pt x="361060" y="125401"/>
                    <a:pt x="359352" y="125401"/>
                  </a:cubicBezTo>
                  <a:lnTo>
                    <a:pt x="313372" y="125401"/>
                  </a:lnTo>
                  <a:cubicBezTo>
                    <a:pt x="308241" y="125401"/>
                    <a:pt x="303771" y="125370"/>
                    <a:pt x="299952" y="125300"/>
                  </a:cubicBezTo>
                  <a:cubicBezTo>
                    <a:pt x="296133" y="125238"/>
                    <a:pt x="292710" y="125138"/>
                    <a:pt x="289691" y="125005"/>
                  </a:cubicBezTo>
                  <a:lnTo>
                    <a:pt x="289691" y="8616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5ADF569F-A13B-E208-BB9A-C2FBD07A28D8}"/>
                </a:ext>
              </a:extLst>
            </p:cNvPr>
            <p:cNvSpPr/>
            <p:nvPr/>
          </p:nvSpPr>
          <p:spPr>
            <a:xfrm>
              <a:off x="9617566" y="889957"/>
              <a:ext cx="22299" cy="22086"/>
            </a:xfrm>
            <a:custGeom>
              <a:avLst/>
              <a:gdLst>
                <a:gd name="connsiteX0" fmla="*/ 4541 w 22299"/>
                <a:gd name="connsiteY0" fmla="*/ 0 h 22086"/>
                <a:gd name="connsiteX1" fmla="*/ 1382 w 22299"/>
                <a:gd name="connsiteY1" fmla="*/ 1086 h 22086"/>
                <a:gd name="connsiteX2" fmla="*/ 0 w 22299"/>
                <a:gd name="connsiteY2" fmla="*/ 4141 h 22086"/>
                <a:gd name="connsiteX3" fmla="*/ 0 w 22299"/>
                <a:gd name="connsiteY3" fmla="*/ 18139 h 22086"/>
                <a:gd name="connsiteX4" fmla="*/ 1382 w 22299"/>
                <a:gd name="connsiteY4" fmla="*/ 20900 h 22086"/>
                <a:gd name="connsiteX5" fmla="*/ 4541 w 22299"/>
                <a:gd name="connsiteY5" fmla="*/ 22086 h 22086"/>
                <a:gd name="connsiteX6" fmla="*/ 17759 w 22299"/>
                <a:gd name="connsiteY6" fmla="*/ 22086 h 22086"/>
                <a:gd name="connsiteX7" fmla="*/ 20817 w 22299"/>
                <a:gd name="connsiteY7" fmla="*/ 20900 h 22086"/>
                <a:gd name="connsiteX8" fmla="*/ 22300 w 22299"/>
                <a:gd name="connsiteY8" fmla="*/ 18139 h 22086"/>
                <a:gd name="connsiteX9" fmla="*/ 22300 w 22299"/>
                <a:gd name="connsiteY9" fmla="*/ 4141 h 22086"/>
                <a:gd name="connsiteX10" fmla="*/ 20918 w 22299"/>
                <a:gd name="connsiteY10" fmla="*/ 1086 h 22086"/>
                <a:gd name="connsiteX11" fmla="*/ 17759 w 22299"/>
                <a:gd name="connsiteY11" fmla="*/ 0 h 22086"/>
                <a:gd name="connsiteX12" fmla="*/ 4541 w 22299"/>
                <a:gd name="connsiteY12" fmla="*/ 0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99" h="22086">
                  <a:moveTo>
                    <a:pt x="4541" y="0"/>
                  </a:moveTo>
                  <a:cubicBezTo>
                    <a:pt x="3361" y="0"/>
                    <a:pt x="2305" y="364"/>
                    <a:pt x="1382" y="1086"/>
                  </a:cubicBezTo>
                  <a:cubicBezTo>
                    <a:pt x="466" y="1807"/>
                    <a:pt x="0" y="2831"/>
                    <a:pt x="0" y="4141"/>
                  </a:cubicBezTo>
                  <a:lnTo>
                    <a:pt x="0" y="18139"/>
                  </a:lnTo>
                  <a:cubicBezTo>
                    <a:pt x="0" y="19193"/>
                    <a:pt x="466" y="20109"/>
                    <a:pt x="1382" y="20900"/>
                  </a:cubicBezTo>
                  <a:cubicBezTo>
                    <a:pt x="2305" y="21691"/>
                    <a:pt x="3361" y="22086"/>
                    <a:pt x="4541" y="22086"/>
                  </a:cubicBezTo>
                  <a:lnTo>
                    <a:pt x="17759" y="22086"/>
                  </a:lnTo>
                  <a:cubicBezTo>
                    <a:pt x="18814" y="22086"/>
                    <a:pt x="19831" y="21691"/>
                    <a:pt x="20817" y="20900"/>
                  </a:cubicBezTo>
                  <a:cubicBezTo>
                    <a:pt x="21810" y="20109"/>
                    <a:pt x="22300" y="19194"/>
                    <a:pt x="22300" y="18139"/>
                  </a:cubicBezTo>
                  <a:lnTo>
                    <a:pt x="22300" y="4141"/>
                  </a:lnTo>
                  <a:cubicBezTo>
                    <a:pt x="22300" y="2830"/>
                    <a:pt x="21841" y="1806"/>
                    <a:pt x="20918" y="1086"/>
                  </a:cubicBezTo>
                  <a:cubicBezTo>
                    <a:pt x="20002" y="364"/>
                    <a:pt x="18946" y="0"/>
                    <a:pt x="17759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7711D3C3-21FF-EBF0-8739-9FA3D47732BA}"/>
                </a:ext>
              </a:extLst>
            </p:cNvPr>
            <p:cNvSpPr/>
            <p:nvPr/>
          </p:nvSpPr>
          <p:spPr>
            <a:xfrm>
              <a:off x="10497851" y="1193243"/>
              <a:ext cx="71050" cy="152411"/>
            </a:xfrm>
            <a:custGeom>
              <a:avLst/>
              <a:gdLst>
                <a:gd name="connsiteX0" fmla="*/ 69863 w 71050"/>
                <a:gd name="connsiteY0" fmla="*/ 2660 h 152411"/>
                <a:gd name="connsiteX1" fmla="*/ 67495 w 71050"/>
                <a:gd name="connsiteY1" fmla="*/ 1574 h 152411"/>
                <a:gd name="connsiteX2" fmla="*/ 61969 w 71050"/>
                <a:gd name="connsiteY2" fmla="*/ 488 h 152411"/>
                <a:gd name="connsiteX3" fmla="*/ 55651 w 71050"/>
                <a:gd name="connsiteY3" fmla="*/ 0 h 152411"/>
                <a:gd name="connsiteX4" fmla="*/ 41641 w 71050"/>
                <a:gd name="connsiteY4" fmla="*/ 1381 h 152411"/>
                <a:gd name="connsiteX5" fmla="*/ 30891 w 71050"/>
                <a:gd name="connsiteY5" fmla="*/ 6305 h 152411"/>
                <a:gd name="connsiteX6" fmla="*/ 23984 w 71050"/>
                <a:gd name="connsiteY6" fmla="*/ 15968 h 152411"/>
                <a:gd name="connsiteX7" fmla="*/ 21516 w 71050"/>
                <a:gd name="connsiteY7" fmla="*/ 31548 h 152411"/>
                <a:gd name="connsiteX8" fmla="*/ 21516 w 71050"/>
                <a:gd name="connsiteY8" fmla="*/ 41211 h 152411"/>
                <a:gd name="connsiteX9" fmla="*/ 3951 w 71050"/>
                <a:gd name="connsiteY9" fmla="*/ 41211 h 152411"/>
                <a:gd name="connsiteX10" fmla="*/ 1187 w 71050"/>
                <a:gd name="connsiteY10" fmla="*/ 42390 h 152411"/>
                <a:gd name="connsiteX11" fmla="*/ 0 w 71050"/>
                <a:gd name="connsiteY11" fmla="*/ 45150 h 152411"/>
                <a:gd name="connsiteX12" fmla="*/ 0 w 71050"/>
                <a:gd name="connsiteY12" fmla="*/ 54224 h 152411"/>
                <a:gd name="connsiteX13" fmla="*/ 1187 w 71050"/>
                <a:gd name="connsiteY13" fmla="*/ 56690 h 152411"/>
                <a:gd name="connsiteX14" fmla="*/ 3951 w 71050"/>
                <a:gd name="connsiteY14" fmla="*/ 57970 h 152411"/>
                <a:gd name="connsiteX15" fmla="*/ 21516 w 71050"/>
                <a:gd name="connsiteY15" fmla="*/ 60730 h 152411"/>
                <a:gd name="connsiteX16" fmla="*/ 21516 w 71050"/>
                <a:gd name="connsiteY16" fmla="*/ 148270 h 152411"/>
                <a:gd name="connsiteX17" fmla="*/ 22804 w 71050"/>
                <a:gd name="connsiteY17" fmla="*/ 151131 h 152411"/>
                <a:gd name="connsiteX18" fmla="*/ 25660 w 71050"/>
                <a:gd name="connsiteY18" fmla="*/ 152411 h 152411"/>
                <a:gd name="connsiteX19" fmla="*/ 43621 w 71050"/>
                <a:gd name="connsiteY19" fmla="*/ 152411 h 152411"/>
                <a:gd name="connsiteX20" fmla="*/ 46377 w 71050"/>
                <a:gd name="connsiteY20" fmla="*/ 151131 h 152411"/>
                <a:gd name="connsiteX21" fmla="*/ 47564 w 71050"/>
                <a:gd name="connsiteY21" fmla="*/ 148270 h 152411"/>
                <a:gd name="connsiteX22" fmla="*/ 47564 w 71050"/>
                <a:gd name="connsiteY22" fmla="*/ 60730 h 152411"/>
                <a:gd name="connsiteX23" fmla="*/ 66510 w 71050"/>
                <a:gd name="connsiteY23" fmla="*/ 60730 h 152411"/>
                <a:gd name="connsiteX24" fmla="*/ 69273 w 71050"/>
                <a:gd name="connsiteY24" fmla="*/ 59645 h 152411"/>
                <a:gd name="connsiteX25" fmla="*/ 70453 w 71050"/>
                <a:gd name="connsiteY25" fmla="*/ 56985 h 152411"/>
                <a:gd name="connsiteX26" fmla="*/ 70453 w 71050"/>
                <a:gd name="connsiteY26" fmla="*/ 45150 h 152411"/>
                <a:gd name="connsiteX27" fmla="*/ 69273 w 71050"/>
                <a:gd name="connsiteY27" fmla="*/ 42390 h 152411"/>
                <a:gd name="connsiteX28" fmla="*/ 66510 w 71050"/>
                <a:gd name="connsiteY28" fmla="*/ 41211 h 152411"/>
                <a:gd name="connsiteX29" fmla="*/ 47564 w 71050"/>
                <a:gd name="connsiteY29" fmla="*/ 41211 h 152411"/>
                <a:gd name="connsiteX30" fmla="*/ 47564 w 71050"/>
                <a:gd name="connsiteY30" fmla="*/ 31548 h 152411"/>
                <a:gd name="connsiteX31" fmla="*/ 49838 w 71050"/>
                <a:gd name="connsiteY31" fmla="*/ 21979 h 152411"/>
                <a:gd name="connsiteX32" fmla="*/ 59206 w 71050"/>
                <a:gd name="connsiteY32" fmla="*/ 19714 h 152411"/>
                <a:gd name="connsiteX33" fmla="*/ 68093 w 71050"/>
                <a:gd name="connsiteY33" fmla="*/ 19714 h 152411"/>
                <a:gd name="connsiteX34" fmla="*/ 70064 w 71050"/>
                <a:gd name="connsiteY34" fmla="*/ 18930 h 152411"/>
                <a:gd name="connsiteX35" fmla="*/ 71050 w 71050"/>
                <a:gd name="connsiteY35" fmla="*/ 16364 h 152411"/>
                <a:gd name="connsiteX36" fmla="*/ 71050 w 71050"/>
                <a:gd name="connsiteY36" fmla="*/ 4731 h 152411"/>
                <a:gd name="connsiteX37" fmla="*/ 69863 w 71050"/>
                <a:gd name="connsiteY37" fmla="*/ 2660 h 15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50" h="152411">
                  <a:moveTo>
                    <a:pt x="69863" y="2660"/>
                  </a:moveTo>
                  <a:cubicBezTo>
                    <a:pt x="69079" y="2202"/>
                    <a:pt x="68287" y="1846"/>
                    <a:pt x="67495" y="1574"/>
                  </a:cubicBezTo>
                  <a:cubicBezTo>
                    <a:pt x="65655" y="1179"/>
                    <a:pt x="63808" y="814"/>
                    <a:pt x="61969" y="488"/>
                  </a:cubicBezTo>
                  <a:cubicBezTo>
                    <a:pt x="60129" y="163"/>
                    <a:pt x="58026" y="0"/>
                    <a:pt x="55651" y="0"/>
                  </a:cubicBezTo>
                  <a:cubicBezTo>
                    <a:pt x="50528" y="0"/>
                    <a:pt x="45856" y="465"/>
                    <a:pt x="41641" y="1381"/>
                  </a:cubicBezTo>
                  <a:cubicBezTo>
                    <a:pt x="37427" y="2296"/>
                    <a:pt x="33849" y="3940"/>
                    <a:pt x="30891" y="6305"/>
                  </a:cubicBezTo>
                  <a:cubicBezTo>
                    <a:pt x="27934" y="8671"/>
                    <a:pt x="25629" y="11896"/>
                    <a:pt x="23984" y="15968"/>
                  </a:cubicBezTo>
                  <a:cubicBezTo>
                    <a:pt x="22338" y="20047"/>
                    <a:pt x="21516" y="25236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599"/>
                    <a:pt x="1187" y="42390"/>
                  </a:cubicBezTo>
                  <a:cubicBezTo>
                    <a:pt x="403" y="43181"/>
                    <a:pt x="0" y="44096"/>
                    <a:pt x="0" y="45150"/>
                  </a:cubicBezTo>
                  <a:lnTo>
                    <a:pt x="0" y="54224"/>
                  </a:lnTo>
                  <a:cubicBezTo>
                    <a:pt x="0" y="55278"/>
                    <a:pt x="403" y="56093"/>
                    <a:pt x="1187" y="56690"/>
                  </a:cubicBezTo>
                  <a:cubicBezTo>
                    <a:pt x="1979" y="57279"/>
                    <a:pt x="2895" y="57706"/>
                    <a:pt x="3951" y="57970"/>
                  </a:cubicBezTo>
                  <a:lnTo>
                    <a:pt x="21516" y="60730"/>
                  </a:lnTo>
                  <a:lnTo>
                    <a:pt x="21516" y="148270"/>
                  </a:lnTo>
                  <a:cubicBezTo>
                    <a:pt x="21516" y="149324"/>
                    <a:pt x="21943" y="150278"/>
                    <a:pt x="22804" y="151131"/>
                  </a:cubicBezTo>
                  <a:cubicBezTo>
                    <a:pt x="23650" y="151992"/>
                    <a:pt x="24604" y="152411"/>
                    <a:pt x="25660" y="152411"/>
                  </a:cubicBezTo>
                  <a:lnTo>
                    <a:pt x="43621" y="152411"/>
                  </a:lnTo>
                  <a:cubicBezTo>
                    <a:pt x="44669" y="152411"/>
                    <a:pt x="45593" y="151992"/>
                    <a:pt x="46377" y="151131"/>
                  </a:cubicBezTo>
                  <a:cubicBezTo>
                    <a:pt x="47168" y="150278"/>
                    <a:pt x="47564" y="149324"/>
                    <a:pt x="47564" y="148270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1" y="60366"/>
                    <a:pt x="69273" y="59645"/>
                  </a:cubicBezTo>
                  <a:cubicBezTo>
                    <a:pt x="70065" y="58924"/>
                    <a:pt x="70453" y="58032"/>
                    <a:pt x="70453" y="56985"/>
                  </a:cubicBezTo>
                  <a:lnTo>
                    <a:pt x="70453" y="45150"/>
                  </a:lnTo>
                  <a:cubicBezTo>
                    <a:pt x="70453" y="44096"/>
                    <a:pt x="70065" y="43181"/>
                    <a:pt x="69273" y="42390"/>
                  </a:cubicBezTo>
                  <a:cubicBezTo>
                    <a:pt x="68481" y="41598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6"/>
                    <a:pt x="48317" y="23498"/>
                    <a:pt x="49838" y="21979"/>
                  </a:cubicBezTo>
                  <a:cubicBezTo>
                    <a:pt x="51343" y="20474"/>
                    <a:pt x="54472" y="19714"/>
                    <a:pt x="59206" y="19714"/>
                  </a:cubicBezTo>
                  <a:lnTo>
                    <a:pt x="68093" y="19714"/>
                  </a:lnTo>
                  <a:cubicBezTo>
                    <a:pt x="68745" y="19714"/>
                    <a:pt x="69405" y="19450"/>
                    <a:pt x="70064" y="18930"/>
                  </a:cubicBezTo>
                  <a:cubicBezTo>
                    <a:pt x="70724" y="18403"/>
                    <a:pt x="71050" y="17550"/>
                    <a:pt x="71050" y="16364"/>
                  </a:cubicBezTo>
                  <a:lnTo>
                    <a:pt x="71050" y="4731"/>
                  </a:lnTo>
                  <a:cubicBezTo>
                    <a:pt x="71050" y="3816"/>
                    <a:pt x="70655" y="3126"/>
                    <a:pt x="69863" y="266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B9BF0F86-8A56-EFE4-75BC-1C467D93B24B}"/>
                </a:ext>
              </a:extLst>
            </p:cNvPr>
            <p:cNvSpPr/>
            <p:nvPr/>
          </p:nvSpPr>
          <p:spPr>
            <a:xfrm>
              <a:off x="10577386" y="1233072"/>
              <a:ext cx="94328" cy="114162"/>
            </a:xfrm>
            <a:custGeom>
              <a:avLst/>
              <a:gdLst>
                <a:gd name="connsiteX0" fmla="*/ 82290 w 94328"/>
                <a:gd name="connsiteY0" fmla="*/ 13998 h 114162"/>
                <a:gd name="connsiteX1" fmla="*/ 67590 w 94328"/>
                <a:gd name="connsiteY1" fmla="*/ 3746 h 114162"/>
                <a:gd name="connsiteX2" fmla="*/ 47168 w 94328"/>
                <a:gd name="connsiteY2" fmla="*/ 0 h 114162"/>
                <a:gd name="connsiteX3" fmla="*/ 26739 w 94328"/>
                <a:gd name="connsiteY3" fmla="*/ 3746 h 114162"/>
                <a:gd name="connsiteX4" fmla="*/ 12039 w 94328"/>
                <a:gd name="connsiteY4" fmla="*/ 13998 h 114162"/>
                <a:gd name="connsiteX5" fmla="*/ 3058 w 94328"/>
                <a:gd name="connsiteY5" fmla="*/ 29477 h 114162"/>
                <a:gd name="connsiteX6" fmla="*/ 0 w 94328"/>
                <a:gd name="connsiteY6" fmla="*/ 49090 h 114162"/>
                <a:gd name="connsiteX7" fmla="*/ 0 w 94328"/>
                <a:gd name="connsiteY7" fmla="*/ 65065 h 114162"/>
                <a:gd name="connsiteX8" fmla="*/ 3058 w 94328"/>
                <a:gd name="connsiteY8" fmla="*/ 84686 h 114162"/>
                <a:gd name="connsiteX9" fmla="*/ 12039 w 94328"/>
                <a:gd name="connsiteY9" fmla="*/ 100164 h 114162"/>
                <a:gd name="connsiteX10" fmla="*/ 26739 w 94328"/>
                <a:gd name="connsiteY10" fmla="*/ 110417 h 114162"/>
                <a:gd name="connsiteX11" fmla="*/ 47168 w 94328"/>
                <a:gd name="connsiteY11" fmla="*/ 114163 h 114162"/>
                <a:gd name="connsiteX12" fmla="*/ 67590 w 94328"/>
                <a:gd name="connsiteY12" fmla="*/ 110417 h 114162"/>
                <a:gd name="connsiteX13" fmla="*/ 82290 w 94328"/>
                <a:gd name="connsiteY13" fmla="*/ 100164 h 114162"/>
                <a:gd name="connsiteX14" fmla="*/ 91271 w 94328"/>
                <a:gd name="connsiteY14" fmla="*/ 84686 h 114162"/>
                <a:gd name="connsiteX15" fmla="*/ 94329 w 94328"/>
                <a:gd name="connsiteY15" fmla="*/ 65065 h 114162"/>
                <a:gd name="connsiteX16" fmla="*/ 94329 w 94328"/>
                <a:gd name="connsiteY16" fmla="*/ 49090 h 114162"/>
                <a:gd name="connsiteX17" fmla="*/ 91271 w 94328"/>
                <a:gd name="connsiteY17" fmla="*/ 29477 h 114162"/>
                <a:gd name="connsiteX18" fmla="*/ 82290 w 94328"/>
                <a:gd name="connsiteY18" fmla="*/ 13998 h 114162"/>
                <a:gd name="connsiteX19" fmla="*/ 68281 w 94328"/>
                <a:gd name="connsiteY19" fmla="*/ 65065 h 114162"/>
                <a:gd name="connsiteX20" fmla="*/ 62956 w 94328"/>
                <a:gd name="connsiteY20" fmla="*/ 84484 h 114162"/>
                <a:gd name="connsiteX21" fmla="*/ 47169 w 94328"/>
                <a:gd name="connsiteY21" fmla="*/ 91680 h 114162"/>
                <a:gd name="connsiteX22" fmla="*/ 31382 w 94328"/>
                <a:gd name="connsiteY22" fmla="*/ 84484 h 114162"/>
                <a:gd name="connsiteX23" fmla="*/ 26049 w 94328"/>
                <a:gd name="connsiteY23" fmla="*/ 65065 h 114162"/>
                <a:gd name="connsiteX24" fmla="*/ 26049 w 94328"/>
                <a:gd name="connsiteY24" fmla="*/ 49090 h 114162"/>
                <a:gd name="connsiteX25" fmla="*/ 31382 w 94328"/>
                <a:gd name="connsiteY25" fmla="*/ 29679 h 114162"/>
                <a:gd name="connsiteX26" fmla="*/ 47169 w 94328"/>
                <a:gd name="connsiteY26" fmla="*/ 22474 h 114162"/>
                <a:gd name="connsiteX27" fmla="*/ 62956 w 94328"/>
                <a:gd name="connsiteY27" fmla="*/ 29679 h 114162"/>
                <a:gd name="connsiteX28" fmla="*/ 68281 w 94328"/>
                <a:gd name="connsiteY28" fmla="*/ 49090 h 114162"/>
                <a:gd name="connsiteX29" fmla="*/ 68281 w 94328"/>
                <a:gd name="connsiteY29" fmla="*/ 65065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62">
                  <a:moveTo>
                    <a:pt x="82290" y="13998"/>
                  </a:moveTo>
                  <a:cubicBezTo>
                    <a:pt x="78348" y="9663"/>
                    <a:pt x="73442" y="6243"/>
                    <a:pt x="67590" y="3746"/>
                  </a:cubicBezTo>
                  <a:cubicBezTo>
                    <a:pt x="61737" y="1249"/>
                    <a:pt x="54930" y="0"/>
                    <a:pt x="47168" y="0"/>
                  </a:cubicBezTo>
                  <a:cubicBezTo>
                    <a:pt x="39399" y="0"/>
                    <a:pt x="32592" y="1249"/>
                    <a:pt x="26739" y="3746"/>
                  </a:cubicBezTo>
                  <a:cubicBezTo>
                    <a:pt x="20887" y="6243"/>
                    <a:pt x="15982" y="9663"/>
                    <a:pt x="12039" y="13998"/>
                  </a:cubicBezTo>
                  <a:cubicBezTo>
                    <a:pt x="8088" y="18333"/>
                    <a:pt x="5092" y="23498"/>
                    <a:pt x="3058" y="29477"/>
                  </a:cubicBezTo>
                  <a:cubicBezTo>
                    <a:pt x="1017" y="35456"/>
                    <a:pt x="0" y="41994"/>
                    <a:pt x="0" y="49090"/>
                  </a:cubicBezTo>
                  <a:lnTo>
                    <a:pt x="0" y="65065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092" y="90665"/>
                    <a:pt x="8088" y="95822"/>
                    <a:pt x="12039" y="100164"/>
                  </a:cubicBezTo>
                  <a:cubicBezTo>
                    <a:pt x="15982" y="104500"/>
                    <a:pt x="20887" y="107920"/>
                    <a:pt x="26739" y="110417"/>
                  </a:cubicBezTo>
                  <a:cubicBezTo>
                    <a:pt x="32592" y="112906"/>
                    <a:pt x="39399" y="114163"/>
                    <a:pt x="47168" y="114163"/>
                  </a:cubicBezTo>
                  <a:cubicBezTo>
                    <a:pt x="54930" y="114163"/>
                    <a:pt x="61737" y="112906"/>
                    <a:pt x="67590" y="110417"/>
                  </a:cubicBezTo>
                  <a:cubicBezTo>
                    <a:pt x="73442" y="107920"/>
                    <a:pt x="78348" y="104500"/>
                    <a:pt x="82290" y="100164"/>
                  </a:cubicBezTo>
                  <a:cubicBezTo>
                    <a:pt x="86241" y="95822"/>
                    <a:pt x="89229" y="90664"/>
                    <a:pt x="91271" y="84686"/>
                  </a:cubicBezTo>
                  <a:cubicBezTo>
                    <a:pt x="93304" y="78706"/>
                    <a:pt x="94329" y="72161"/>
                    <a:pt x="94329" y="65065"/>
                  </a:cubicBezTo>
                  <a:lnTo>
                    <a:pt x="94329" y="49090"/>
                  </a:lnTo>
                  <a:cubicBezTo>
                    <a:pt x="94329" y="41994"/>
                    <a:pt x="93305" y="35456"/>
                    <a:pt x="91271" y="29477"/>
                  </a:cubicBezTo>
                  <a:cubicBezTo>
                    <a:pt x="89229" y="23498"/>
                    <a:pt x="86241" y="18333"/>
                    <a:pt x="82290" y="13998"/>
                  </a:cubicBezTo>
                  <a:moveTo>
                    <a:pt x="68281" y="65065"/>
                  </a:moveTo>
                  <a:cubicBezTo>
                    <a:pt x="68281" y="73223"/>
                    <a:pt x="66511" y="79691"/>
                    <a:pt x="62956" y="84484"/>
                  </a:cubicBezTo>
                  <a:cubicBezTo>
                    <a:pt x="59401" y="89284"/>
                    <a:pt x="54139" y="91680"/>
                    <a:pt x="47169" y="91680"/>
                  </a:cubicBezTo>
                  <a:cubicBezTo>
                    <a:pt x="40191" y="91680"/>
                    <a:pt x="34937" y="89284"/>
                    <a:pt x="31382" y="84484"/>
                  </a:cubicBezTo>
                  <a:cubicBezTo>
                    <a:pt x="27826" y="79691"/>
                    <a:pt x="26049" y="73223"/>
                    <a:pt x="26049" y="65065"/>
                  </a:cubicBezTo>
                  <a:lnTo>
                    <a:pt x="26049" y="49090"/>
                  </a:lnTo>
                  <a:cubicBezTo>
                    <a:pt x="26049" y="40947"/>
                    <a:pt x="27826" y="34471"/>
                    <a:pt x="31382" y="29679"/>
                  </a:cubicBezTo>
                  <a:cubicBezTo>
                    <a:pt x="34937" y="24878"/>
                    <a:pt x="40191" y="22474"/>
                    <a:pt x="47169" y="22474"/>
                  </a:cubicBezTo>
                  <a:cubicBezTo>
                    <a:pt x="54139" y="22474"/>
                    <a:pt x="59401" y="24878"/>
                    <a:pt x="62956" y="29679"/>
                  </a:cubicBezTo>
                  <a:cubicBezTo>
                    <a:pt x="66511" y="34471"/>
                    <a:pt x="68281" y="40947"/>
                    <a:pt x="68281" y="49090"/>
                  </a:cubicBezTo>
                  <a:lnTo>
                    <a:pt x="68281" y="6506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26A13A3B-8E07-E524-620D-39042E9E519E}"/>
                </a:ext>
              </a:extLst>
            </p:cNvPr>
            <p:cNvSpPr/>
            <p:nvPr/>
          </p:nvSpPr>
          <p:spPr>
            <a:xfrm>
              <a:off x="10694011" y="1233072"/>
              <a:ext cx="57226" cy="112580"/>
            </a:xfrm>
            <a:custGeom>
              <a:avLst/>
              <a:gdLst>
                <a:gd name="connsiteX0" fmla="*/ 56047 w 57226"/>
                <a:gd name="connsiteY0" fmla="*/ 1179 h 112580"/>
                <a:gd name="connsiteX1" fmla="*/ 53284 w 57226"/>
                <a:gd name="connsiteY1" fmla="*/ 0 h 112580"/>
                <a:gd name="connsiteX2" fmla="*/ 39864 w 57226"/>
                <a:gd name="connsiteY2" fmla="*/ 1877 h 112580"/>
                <a:gd name="connsiteX3" fmla="*/ 25062 w 57226"/>
                <a:gd name="connsiteY3" fmla="*/ 9461 h 112580"/>
                <a:gd name="connsiteX4" fmla="*/ 25062 w 57226"/>
                <a:gd name="connsiteY4" fmla="*/ 5320 h 112580"/>
                <a:gd name="connsiteX5" fmla="*/ 23882 w 57226"/>
                <a:gd name="connsiteY5" fmla="*/ 2559 h 112580"/>
                <a:gd name="connsiteX6" fmla="*/ 21119 w 57226"/>
                <a:gd name="connsiteY6" fmla="*/ 1381 h 112580"/>
                <a:gd name="connsiteX7" fmla="*/ 3950 w 57226"/>
                <a:gd name="connsiteY7" fmla="*/ 1381 h 112580"/>
                <a:gd name="connsiteX8" fmla="*/ 1187 w 57226"/>
                <a:gd name="connsiteY8" fmla="*/ 2559 h 112580"/>
                <a:gd name="connsiteX9" fmla="*/ 0 w 57226"/>
                <a:gd name="connsiteY9" fmla="*/ 5320 h 112580"/>
                <a:gd name="connsiteX10" fmla="*/ 0 w 57226"/>
                <a:gd name="connsiteY10" fmla="*/ 108439 h 112580"/>
                <a:gd name="connsiteX11" fmla="*/ 1187 w 57226"/>
                <a:gd name="connsiteY11" fmla="*/ 111309 h 112580"/>
                <a:gd name="connsiteX12" fmla="*/ 3950 w 57226"/>
                <a:gd name="connsiteY12" fmla="*/ 112581 h 112580"/>
                <a:gd name="connsiteX13" fmla="*/ 22105 w 57226"/>
                <a:gd name="connsiteY13" fmla="*/ 112581 h 112580"/>
                <a:gd name="connsiteX14" fmla="*/ 24868 w 57226"/>
                <a:gd name="connsiteY14" fmla="*/ 111309 h 112580"/>
                <a:gd name="connsiteX15" fmla="*/ 26048 w 57226"/>
                <a:gd name="connsiteY15" fmla="*/ 108439 h 112580"/>
                <a:gd name="connsiteX16" fmla="*/ 26048 w 57226"/>
                <a:gd name="connsiteY16" fmla="*/ 29182 h 112580"/>
                <a:gd name="connsiteX17" fmla="*/ 38777 w 57226"/>
                <a:gd name="connsiteY17" fmla="*/ 23955 h 112580"/>
                <a:gd name="connsiteX18" fmla="*/ 53284 w 57226"/>
                <a:gd name="connsiteY18" fmla="*/ 22078 h 112580"/>
                <a:gd name="connsiteX19" fmla="*/ 56047 w 57226"/>
                <a:gd name="connsiteY19" fmla="*/ 20900 h 112580"/>
                <a:gd name="connsiteX20" fmla="*/ 57227 w 57226"/>
                <a:gd name="connsiteY20" fmla="*/ 18139 h 112580"/>
                <a:gd name="connsiteX21" fmla="*/ 57227 w 57226"/>
                <a:gd name="connsiteY21" fmla="*/ 3940 h 112580"/>
                <a:gd name="connsiteX22" fmla="*/ 56047 w 57226"/>
                <a:gd name="connsiteY22" fmla="*/ 1179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0">
                  <a:moveTo>
                    <a:pt x="56047" y="1179"/>
                  </a:moveTo>
                  <a:cubicBezTo>
                    <a:pt x="55255" y="395"/>
                    <a:pt x="54339" y="0"/>
                    <a:pt x="53284" y="0"/>
                  </a:cubicBezTo>
                  <a:cubicBezTo>
                    <a:pt x="49333" y="0"/>
                    <a:pt x="44863" y="620"/>
                    <a:pt x="39864" y="1877"/>
                  </a:cubicBezTo>
                  <a:cubicBezTo>
                    <a:pt x="34866" y="3125"/>
                    <a:pt x="29929" y="5653"/>
                    <a:pt x="25062" y="9461"/>
                  </a:cubicBezTo>
                  <a:lnTo>
                    <a:pt x="25062" y="5320"/>
                  </a:lnTo>
                  <a:cubicBezTo>
                    <a:pt x="25062" y="4273"/>
                    <a:pt x="24666" y="3350"/>
                    <a:pt x="23882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0" y="1381"/>
                  </a:lnTo>
                  <a:cubicBezTo>
                    <a:pt x="2895" y="1381"/>
                    <a:pt x="1971" y="1776"/>
                    <a:pt x="1187" y="2559"/>
                  </a:cubicBezTo>
                  <a:cubicBezTo>
                    <a:pt x="395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8"/>
                    <a:pt x="1187" y="111309"/>
                  </a:cubicBezTo>
                  <a:cubicBezTo>
                    <a:pt x="1971" y="112154"/>
                    <a:pt x="2895" y="112581"/>
                    <a:pt x="3950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9"/>
                  </a:cubicBezTo>
                  <a:cubicBezTo>
                    <a:pt x="25660" y="110448"/>
                    <a:pt x="26048" y="109494"/>
                    <a:pt x="26048" y="108439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77" y="23955"/>
                  </a:cubicBezTo>
                  <a:cubicBezTo>
                    <a:pt x="43054" y="22707"/>
                    <a:pt x="47882" y="22078"/>
                    <a:pt x="53284" y="22078"/>
                  </a:cubicBezTo>
                  <a:cubicBezTo>
                    <a:pt x="54339" y="22078"/>
                    <a:pt x="55255" y="21683"/>
                    <a:pt x="56047" y="20900"/>
                  </a:cubicBezTo>
                  <a:cubicBezTo>
                    <a:pt x="56839" y="20109"/>
                    <a:pt x="57227" y="19186"/>
                    <a:pt x="57227" y="18139"/>
                  </a:cubicBezTo>
                  <a:lnTo>
                    <a:pt x="57227" y="3940"/>
                  </a:lnTo>
                  <a:cubicBezTo>
                    <a:pt x="57227" y="2885"/>
                    <a:pt x="56839" y="1970"/>
                    <a:pt x="56047" y="117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F0701AF0-4F42-6E80-17FC-97BAEFC02C7E}"/>
                </a:ext>
              </a:extLst>
            </p:cNvPr>
            <p:cNvSpPr/>
            <p:nvPr/>
          </p:nvSpPr>
          <p:spPr>
            <a:xfrm>
              <a:off x="9079046" y="1429839"/>
              <a:ext cx="110907" cy="146501"/>
            </a:xfrm>
            <a:custGeom>
              <a:avLst/>
              <a:gdLst>
                <a:gd name="connsiteX0" fmla="*/ 107158 w 110907"/>
                <a:gd name="connsiteY0" fmla="*/ 0 h 146501"/>
                <a:gd name="connsiteX1" fmla="*/ 90191 w 110907"/>
                <a:gd name="connsiteY1" fmla="*/ 0 h 146501"/>
                <a:gd name="connsiteX2" fmla="*/ 86442 w 110907"/>
                <a:gd name="connsiteY2" fmla="*/ 3746 h 146501"/>
                <a:gd name="connsiteX3" fmla="*/ 86442 w 110907"/>
                <a:gd name="connsiteY3" fmla="*/ 107455 h 146501"/>
                <a:gd name="connsiteX4" fmla="*/ 85448 w 110907"/>
                <a:gd name="connsiteY4" fmla="*/ 109231 h 146501"/>
                <a:gd name="connsiteX5" fmla="*/ 83873 w 110907"/>
                <a:gd name="connsiteY5" fmla="*/ 107656 h 146501"/>
                <a:gd name="connsiteX6" fmla="*/ 37892 w 110907"/>
                <a:gd name="connsiteY6" fmla="*/ 6305 h 146501"/>
                <a:gd name="connsiteX7" fmla="*/ 34237 w 110907"/>
                <a:gd name="connsiteY7" fmla="*/ 1179 h 146501"/>
                <a:gd name="connsiteX8" fmla="*/ 29207 w 110907"/>
                <a:gd name="connsiteY8" fmla="*/ 0 h 146501"/>
                <a:gd name="connsiteX9" fmla="*/ 7894 w 110907"/>
                <a:gd name="connsiteY9" fmla="*/ 0 h 146501"/>
                <a:gd name="connsiteX10" fmla="*/ 2274 w 110907"/>
                <a:gd name="connsiteY10" fmla="*/ 2265 h 146501"/>
                <a:gd name="connsiteX11" fmla="*/ 0 w 110907"/>
                <a:gd name="connsiteY11" fmla="*/ 7888 h 146501"/>
                <a:gd name="connsiteX12" fmla="*/ 0 w 110907"/>
                <a:gd name="connsiteY12" fmla="*/ 142554 h 146501"/>
                <a:gd name="connsiteX13" fmla="*/ 1187 w 110907"/>
                <a:gd name="connsiteY13" fmla="*/ 145315 h 146501"/>
                <a:gd name="connsiteX14" fmla="*/ 3951 w 110907"/>
                <a:gd name="connsiteY14" fmla="*/ 146502 h 146501"/>
                <a:gd name="connsiteX15" fmla="*/ 20724 w 110907"/>
                <a:gd name="connsiteY15" fmla="*/ 146502 h 146501"/>
                <a:gd name="connsiteX16" fmla="*/ 23386 w 110907"/>
                <a:gd name="connsiteY16" fmla="*/ 145315 h 146501"/>
                <a:gd name="connsiteX17" fmla="*/ 24473 w 110907"/>
                <a:gd name="connsiteY17" fmla="*/ 142554 h 146501"/>
                <a:gd name="connsiteX18" fmla="*/ 24473 w 110907"/>
                <a:gd name="connsiteY18" fmla="*/ 43375 h 146501"/>
                <a:gd name="connsiteX19" fmla="*/ 25458 w 110907"/>
                <a:gd name="connsiteY19" fmla="*/ 41800 h 146501"/>
                <a:gd name="connsiteX20" fmla="*/ 27236 w 110907"/>
                <a:gd name="connsiteY20" fmla="*/ 43375 h 146501"/>
                <a:gd name="connsiteX21" fmla="*/ 71043 w 110907"/>
                <a:gd name="connsiteY21" fmla="*/ 139406 h 146501"/>
                <a:gd name="connsiteX22" fmla="*/ 76468 w 110907"/>
                <a:gd name="connsiteY22" fmla="*/ 145610 h 146501"/>
                <a:gd name="connsiteX23" fmla="*/ 83081 w 110907"/>
                <a:gd name="connsiteY23" fmla="*/ 146502 h 146501"/>
                <a:gd name="connsiteX24" fmla="*/ 103013 w 110907"/>
                <a:gd name="connsiteY24" fmla="*/ 146502 h 146501"/>
                <a:gd name="connsiteX25" fmla="*/ 108641 w 110907"/>
                <a:gd name="connsiteY25" fmla="*/ 144237 h 146501"/>
                <a:gd name="connsiteX26" fmla="*/ 110907 w 110907"/>
                <a:gd name="connsiteY26" fmla="*/ 138615 h 146501"/>
                <a:gd name="connsiteX27" fmla="*/ 110907 w 110907"/>
                <a:gd name="connsiteY27" fmla="*/ 3746 h 146501"/>
                <a:gd name="connsiteX28" fmla="*/ 107158 w 110907"/>
                <a:gd name="connsiteY28" fmla="*/ 0 h 14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501">
                  <a:moveTo>
                    <a:pt x="107158" y="0"/>
                  </a:moveTo>
                  <a:lnTo>
                    <a:pt x="90191" y="0"/>
                  </a:lnTo>
                  <a:cubicBezTo>
                    <a:pt x="87691" y="0"/>
                    <a:pt x="86442" y="1249"/>
                    <a:pt x="86442" y="3746"/>
                  </a:cubicBezTo>
                  <a:lnTo>
                    <a:pt x="86442" y="107455"/>
                  </a:lnTo>
                  <a:cubicBezTo>
                    <a:pt x="86442" y="108641"/>
                    <a:pt x="86108" y="109231"/>
                    <a:pt x="85448" y="109231"/>
                  </a:cubicBezTo>
                  <a:cubicBezTo>
                    <a:pt x="84789" y="109231"/>
                    <a:pt x="84269" y="108711"/>
                    <a:pt x="83873" y="107656"/>
                  </a:cubicBezTo>
                  <a:lnTo>
                    <a:pt x="37892" y="6305"/>
                  </a:lnTo>
                  <a:cubicBezTo>
                    <a:pt x="36705" y="3684"/>
                    <a:pt x="35486" y="1970"/>
                    <a:pt x="34237" y="1179"/>
                  </a:cubicBezTo>
                  <a:cubicBezTo>
                    <a:pt x="32987" y="396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61"/>
                    <a:pt x="2274" y="2265"/>
                  </a:cubicBezTo>
                  <a:cubicBezTo>
                    <a:pt x="761" y="3785"/>
                    <a:pt x="0" y="5654"/>
                    <a:pt x="0" y="7888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502"/>
                    <a:pt x="3951" y="146502"/>
                  </a:cubicBezTo>
                  <a:lnTo>
                    <a:pt x="20724" y="146502"/>
                  </a:lnTo>
                  <a:cubicBezTo>
                    <a:pt x="21772" y="146502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75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75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207"/>
                    <a:pt x="80714" y="146502"/>
                    <a:pt x="83081" y="146502"/>
                  </a:cubicBezTo>
                  <a:lnTo>
                    <a:pt x="103013" y="146502"/>
                  </a:lnTo>
                  <a:cubicBezTo>
                    <a:pt x="105249" y="146502"/>
                    <a:pt x="107119" y="145749"/>
                    <a:pt x="108641" y="144237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E3C23076-C270-025C-C614-6B9046460FE0}"/>
                </a:ext>
              </a:extLst>
            </p:cNvPr>
            <p:cNvSpPr/>
            <p:nvPr/>
          </p:nvSpPr>
          <p:spPr>
            <a:xfrm>
              <a:off x="9214225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73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73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79" y="6251"/>
                    <a:pt x="15981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100" y="90672"/>
                    <a:pt x="8088" y="95829"/>
                    <a:pt x="12038" y="100165"/>
                  </a:cubicBezTo>
                  <a:cubicBezTo>
                    <a:pt x="15981" y="104507"/>
                    <a:pt x="20879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8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8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0" y="91688"/>
                    <a:pt x="47168" y="91688"/>
                  </a:cubicBezTo>
                  <a:cubicBezTo>
                    <a:pt x="40190" y="91688"/>
                    <a:pt x="34927" y="89292"/>
                    <a:pt x="31373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0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C98CB59F-2E4C-F082-CEED-A557CF208269}"/>
                </a:ext>
              </a:extLst>
            </p:cNvPr>
            <p:cNvSpPr/>
            <p:nvPr/>
          </p:nvSpPr>
          <p:spPr>
            <a:xfrm>
              <a:off x="9330850" y="1463756"/>
              <a:ext cx="91168" cy="112580"/>
            </a:xfrm>
            <a:custGeom>
              <a:avLst/>
              <a:gdLst>
                <a:gd name="connsiteX0" fmla="*/ 84759 w 91168"/>
                <a:gd name="connsiteY0" fmla="*/ 12618 h 112580"/>
                <a:gd name="connsiteX1" fmla="*/ 74396 w 91168"/>
                <a:gd name="connsiteY1" fmla="*/ 3350 h 112580"/>
                <a:gd name="connsiteX2" fmla="*/ 57033 w 91168"/>
                <a:gd name="connsiteY2" fmla="*/ 0 h 112580"/>
                <a:gd name="connsiteX3" fmla="*/ 48154 w 91168"/>
                <a:gd name="connsiteY3" fmla="*/ 488 h 112580"/>
                <a:gd name="connsiteX4" fmla="*/ 40454 w 91168"/>
                <a:gd name="connsiteY4" fmla="*/ 2063 h 112580"/>
                <a:gd name="connsiteX5" fmla="*/ 33057 w 91168"/>
                <a:gd name="connsiteY5" fmla="*/ 4924 h 112580"/>
                <a:gd name="connsiteX6" fmla="*/ 25063 w 91168"/>
                <a:gd name="connsiteY6" fmla="*/ 9461 h 112580"/>
                <a:gd name="connsiteX7" fmla="*/ 25063 w 91168"/>
                <a:gd name="connsiteY7" fmla="*/ 5320 h 112580"/>
                <a:gd name="connsiteX8" fmla="*/ 23883 w 91168"/>
                <a:gd name="connsiteY8" fmla="*/ 2559 h 112580"/>
                <a:gd name="connsiteX9" fmla="*/ 21112 w 91168"/>
                <a:gd name="connsiteY9" fmla="*/ 1372 h 112580"/>
                <a:gd name="connsiteX10" fmla="*/ 3943 w 91168"/>
                <a:gd name="connsiteY10" fmla="*/ 1372 h 112580"/>
                <a:gd name="connsiteX11" fmla="*/ 1187 w 91168"/>
                <a:gd name="connsiteY11" fmla="*/ 2559 h 112580"/>
                <a:gd name="connsiteX12" fmla="*/ 0 w 91168"/>
                <a:gd name="connsiteY12" fmla="*/ 5320 h 112580"/>
                <a:gd name="connsiteX13" fmla="*/ 0 w 91168"/>
                <a:gd name="connsiteY13" fmla="*/ 108439 h 112580"/>
                <a:gd name="connsiteX14" fmla="*/ 1187 w 91168"/>
                <a:gd name="connsiteY14" fmla="*/ 111301 h 112580"/>
                <a:gd name="connsiteX15" fmla="*/ 3943 w 91168"/>
                <a:gd name="connsiteY15" fmla="*/ 112580 h 112580"/>
                <a:gd name="connsiteX16" fmla="*/ 22105 w 91168"/>
                <a:gd name="connsiteY16" fmla="*/ 112580 h 112580"/>
                <a:gd name="connsiteX17" fmla="*/ 24868 w 91168"/>
                <a:gd name="connsiteY17" fmla="*/ 111301 h 112580"/>
                <a:gd name="connsiteX18" fmla="*/ 26048 w 91168"/>
                <a:gd name="connsiteY18" fmla="*/ 108439 h 112580"/>
                <a:gd name="connsiteX19" fmla="*/ 26048 w 91168"/>
                <a:gd name="connsiteY19" fmla="*/ 29174 h 112580"/>
                <a:gd name="connsiteX20" fmla="*/ 37792 w 91168"/>
                <a:gd name="connsiteY20" fmla="*/ 23955 h 112580"/>
                <a:gd name="connsiteX21" fmla="*/ 48348 w 91168"/>
                <a:gd name="connsiteY21" fmla="*/ 22078 h 112580"/>
                <a:gd name="connsiteX22" fmla="*/ 57429 w 91168"/>
                <a:gd name="connsiteY22" fmla="*/ 23164 h 112580"/>
                <a:gd name="connsiteX23" fmla="*/ 62458 w 91168"/>
                <a:gd name="connsiteY23" fmla="*/ 26716 h 112580"/>
                <a:gd name="connsiteX24" fmla="*/ 64631 w 91168"/>
                <a:gd name="connsiteY24" fmla="*/ 33416 h 112580"/>
                <a:gd name="connsiteX25" fmla="*/ 65120 w 91168"/>
                <a:gd name="connsiteY25" fmla="*/ 44165 h 112580"/>
                <a:gd name="connsiteX26" fmla="*/ 65120 w 91168"/>
                <a:gd name="connsiteY26" fmla="*/ 108439 h 112580"/>
                <a:gd name="connsiteX27" fmla="*/ 66308 w 91168"/>
                <a:gd name="connsiteY27" fmla="*/ 111301 h 112580"/>
                <a:gd name="connsiteX28" fmla="*/ 69071 w 91168"/>
                <a:gd name="connsiteY28" fmla="*/ 112580 h 112580"/>
                <a:gd name="connsiteX29" fmla="*/ 87226 w 91168"/>
                <a:gd name="connsiteY29" fmla="*/ 112580 h 112580"/>
                <a:gd name="connsiteX30" fmla="*/ 89989 w 91168"/>
                <a:gd name="connsiteY30" fmla="*/ 111301 h 112580"/>
                <a:gd name="connsiteX31" fmla="*/ 91169 w 91168"/>
                <a:gd name="connsiteY31" fmla="*/ 108439 h 112580"/>
                <a:gd name="connsiteX32" fmla="*/ 91169 w 91168"/>
                <a:gd name="connsiteY32" fmla="*/ 44165 h 112580"/>
                <a:gd name="connsiteX33" fmla="*/ 89795 w 91168"/>
                <a:gd name="connsiteY33" fmla="*/ 26615 h 112580"/>
                <a:gd name="connsiteX34" fmla="*/ 84757 w 91168"/>
                <a:gd name="connsiteY34" fmla="*/ 12617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8" h="112580">
                  <a:moveTo>
                    <a:pt x="84759" y="12618"/>
                  </a:moveTo>
                  <a:cubicBezTo>
                    <a:pt x="82321" y="8671"/>
                    <a:pt x="78867" y="5584"/>
                    <a:pt x="74396" y="3350"/>
                  </a:cubicBezTo>
                  <a:cubicBezTo>
                    <a:pt x="69926" y="1117"/>
                    <a:pt x="64136" y="0"/>
                    <a:pt x="57033" y="0"/>
                  </a:cubicBezTo>
                  <a:cubicBezTo>
                    <a:pt x="53743" y="0"/>
                    <a:pt x="50785" y="163"/>
                    <a:pt x="48154" y="488"/>
                  </a:cubicBezTo>
                  <a:cubicBezTo>
                    <a:pt x="45515" y="822"/>
                    <a:pt x="42954" y="1342"/>
                    <a:pt x="40454" y="2063"/>
                  </a:cubicBezTo>
                  <a:cubicBezTo>
                    <a:pt x="37955" y="2784"/>
                    <a:pt x="35487" y="3746"/>
                    <a:pt x="33057" y="4924"/>
                  </a:cubicBezTo>
                  <a:cubicBezTo>
                    <a:pt x="30620" y="6111"/>
                    <a:pt x="27958" y="7623"/>
                    <a:pt x="25063" y="9461"/>
                  </a:cubicBezTo>
                  <a:lnTo>
                    <a:pt x="25063" y="5320"/>
                  </a:lnTo>
                  <a:cubicBezTo>
                    <a:pt x="25063" y="4273"/>
                    <a:pt x="24667" y="3350"/>
                    <a:pt x="23883" y="2559"/>
                  </a:cubicBezTo>
                  <a:cubicBezTo>
                    <a:pt x="23091" y="1776"/>
                    <a:pt x="22168" y="1372"/>
                    <a:pt x="21112" y="1372"/>
                  </a:cubicBezTo>
                  <a:lnTo>
                    <a:pt x="3943" y="1372"/>
                  </a:lnTo>
                  <a:cubicBezTo>
                    <a:pt x="2895" y="1372"/>
                    <a:pt x="1971" y="1776"/>
                    <a:pt x="1187" y="2559"/>
                  </a:cubicBezTo>
                  <a:cubicBezTo>
                    <a:pt x="396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7"/>
                    <a:pt x="1187" y="111301"/>
                  </a:cubicBezTo>
                  <a:cubicBezTo>
                    <a:pt x="1971" y="112154"/>
                    <a:pt x="2895" y="112580"/>
                    <a:pt x="3943" y="112580"/>
                  </a:cubicBezTo>
                  <a:lnTo>
                    <a:pt x="22105" y="112580"/>
                  </a:lnTo>
                  <a:cubicBezTo>
                    <a:pt x="23153" y="112580"/>
                    <a:pt x="24077" y="112154"/>
                    <a:pt x="24868" y="111301"/>
                  </a:cubicBezTo>
                  <a:cubicBezTo>
                    <a:pt x="25652" y="110447"/>
                    <a:pt x="26048" y="109494"/>
                    <a:pt x="26048" y="108439"/>
                  </a:cubicBezTo>
                  <a:lnTo>
                    <a:pt x="26048" y="29174"/>
                  </a:lnTo>
                  <a:cubicBezTo>
                    <a:pt x="30255" y="26941"/>
                    <a:pt x="34167" y="25204"/>
                    <a:pt x="37792" y="23955"/>
                  </a:cubicBezTo>
                  <a:cubicBezTo>
                    <a:pt x="41408" y="22706"/>
                    <a:pt x="44925" y="22078"/>
                    <a:pt x="48348" y="22078"/>
                  </a:cubicBezTo>
                  <a:cubicBezTo>
                    <a:pt x="52159" y="22078"/>
                    <a:pt x="55185" y="22443"/>
                    <a:pt x="57429" y="23164"/>
                  </a:cubicBezTo>
                  <a:cubicBezTo>
                    <a:pt x="59656" y="23885"/>
                    <a:pt x="61341" y="25071"/>
                    <a:pt x="62458" y="26716"/>
                  </a:cubicBezTo>
                  <a:cubicBezTo>
                    <a:pt x="63576" y="28360"/>
                    <a:pt x="64298" y="30585"/>
                    <a:pt x="64631" y="33416"/>
                  </a:cubicBezTo>
                  <a:cubicBezTo>
                    <a:pt x="64958" y="36247"/>
                    <a:pt x="65120" y="39829"/>
                    <a:pt x="65120" y="44165"/>
                  </a:cubicBezTo>
                  <a:lnTo>
                    <a:pt x="65120" y="108439"/>
                  </a:lnTo>
                  <a:cubicBezTo>
                    <a:pt x="65120" y="109494"/>
                    <a:pt x="65516" y="110447"/>
                    <a:pt x="66308" y="111301"/>
                  </a:cubicBezTo>
                  <a:cubicBezTo>
                    <a:pt x="67099" y="112154"/>
                    <a:pt x="68015" y="112580"/>
                    <a:pt x="69071" y="112580"/>
                  </a:cubicBezTo>
                  <a:lnTo>
                    <a:pt x="87226" y="112580"/>
                  </a:lnTo>
                  <a:cubicBezTo>
                    <a:pt x="88273" y="112580"/>
                    <a:pt x="89197" y="112154"/>
                    <a:pt x="89989" y="111301"/>
                  </a:cubicBezTo>
                  <a:cubicBezTo>
                    <a:pt x="90773" y="110447"/>
                    <a:pt x="91169" y="109494"/>
                    <a:pt x="91169" y="108439"/>
                  </a:cubicBezTo>
                  <a:lnTo>
                    <a:pt x="91169" y="44165"/>
                  </a:lnTo>
                  <a:cubicBezTo>
                    <a:pt x="91169" y="37852"/>
                    <a:pt x="90711" y="32005"/>
                    <a:pt x="89795" y="26615"/>
                  </a:cubicBezTo>
                  <a:cubicBezTo>
                    <a:pt x="88871" y="21225"/>
                    <a:pt x="87187" y="16557"/>
                    <a:pt x="84757" y="1261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B23425A7-6FEF-AE54-ED4A-C5048CF7253A}"/>
                </a:ext>
              </a:extLst>
            </p:cNvPr>
            <p:cNvSpPr/>
            <p:nvPr/>
          </p:nvSpPr>
          <p:spPr>
            <a:xfrm>
              <a:off x="9451235" y="1505751"/>
              <a:ext cx="128580" cy="21691"/>
            </a:xfrm>
            <a:custGeom>
              <a:avLst/>
              <a:gdLst>
                <a:gd name="connsiteX0" fmla="*/ 124832 w 128580"/>
                <a:gd name="connsiteY0" fmla="*/ 0 h 21691"/>
                <a:gd name="connsiteX1" fmla="*/ 3951 w 128580"/>
                <a:gd name="connsiteY1" fmla="*/ 0 h 21691"/>
                <a:gd name="connsiteX2" fmla="*/ 1180 w 128580"/>
                <a:gd name="connsiteY2" fmla="*/ 1086 h 21691"/>
                <a:gd name="connsiteX3" fmla="*/ 0 w 128580"/>
                <a:gd name="connsiteY3" fmla="*/ 3746 h 21691"/>
                <a:gd name="connsiteX4" fmla="*/ 0 w 128580"/>
                <a:gd name="connsiteY4" fmla="*/ 18139 h 21691"/>
                <a:gd name="connsiteX5" fmla="*/ 1180 w 128580"/>
                <a:gd name="connsiteY5" fmla="*/ 20699 h 21691"/>
                <a:gd name="connsiteX6" fmla="*/ 3951 w 128580"/>
                <a:gd name="connsiteY6" fmla="*/ 21691 h 21691"/>
                <a:gd name="connsiteX7" fmla="*/ 124832 w 128580"/>
                <a:gd name="connsiteY7" fmla="*/ 21691 h 21691"/>
                <a:gd name="connsiteX8" fmla="*/ 128580 w 128580"/>
                <a:gd name="connsiteY8" fmla="*/ 18139 h 21691"/>
                <a:gd name="connsiteX9" fmla="*/ 128580 w 128580"/>
                <a:gd name="connsiteY9" fmla="*/ 3746 h 21691"/>
                <a:gd name="connsiteX10" fmla="*/ 124832 w 128580"/>
                <a:gd name="connsiteY10" fmla="*/ 0 h 2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580" h="21691">
                  <a:moveTo>
                    <a:pt x="124832" y="0"/>
                  </a:moveTo>
                  <a:lnTo>
                    <a:pt x="3951" y="0"/>
                  </a:lnTo>
                  <a:cubicBezTo>
                    <a:pt x="2887" y="0"/>
                    <a:pt x="1971" y="365"/>
                    <a:pt x="1180" y="1086"/>
                  </a:cubicBezTo>
                  <a:cubicBezTo>
                    <a:pt x="396" y="1807"/>
                    <a:pt x="0" y="2699"/>
                    <a:pt x="0" y="3746"/>
                  </a:cubicBezTo>
                  <a:lnTo>
                    <a:pt x="0" y="18139"/>
                  </a:lnTo>
                  <a:cubicBezTo>
                    <a:pt x="0" y="19194"/>
                    <a:pt x="396" y="20047"/>
                    <a:pt x="1180" y="20699"/>
                  </a:cubicBezTo>
                  <a:cubicBezTo>
                    <a:pt x="1971" y="21358"/>
                    <a:pt x="2887" y="21691"/>
                    <a:pt x="3951" y="21691"/>
                  </a:cubicBezTo>
                  <a:lnTo>
                    <a:pt x="124832" y="21691"/>
                  </a:lnTo>
                  <a:cubicBezTo>
                    <a:pt x="127331" y="21691"/>
                    <a:pt x="128580" y="20505"/>
                    <a:pt x="128580" y="18139"/>
                  </a:cubicBezTo>
                  <a:lnTo>
                    <a:pt x="128580" y="3746"/>
                  </a:lnTo>
                  <a:cubicBezTo>
                    <a:pt x="128580" y="1249"/>
                    <a:pt x="127330" y="0"/>
                    <a:pt x="124832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0B88DD2C-A526-9395-1D98-6F2772818589}"/>
                </a:ext>
              </a:extLst>
            </p:cNvPr>
            <p:cNvSpPr/>
            <p:nvPr/>
          </p:nvSpPr>
          <p:spPr>
            <a:xfrm>
              <a:off x="9611005" y="1428261"/>
              <a:ext cx="107949" cy="148083"/>
            </a:xfrm>
            <a:custGeom>
              <a:avLst/>
              <a:gdLst>
                <a:gd name="connsiteX0" fmla="*/ 90843 w 107949"/>
                <a:gd name="connsiteY0" fmla="*/ 9663 h 148083"/>
                <a:gd name="connsiteX1" fmla="*/ 72751 w 107949"/>
                <a:gd name="connsiteY1" fmla="*/ 2171 h 148083"/>
                <a:gd name="connsiteX2" fmla="*/ 51003 w 107949"/>
                <a:gd name="connsiteY2" fmla="*/ 0 h 148083"/>
                <a:gd name="connsiteX3" fmla="*/ 24124 w 107949"/>
                <a:gd name="connsiteY3" fmla="*/ 690 h 148083"/>
                <a:gd name="connsiteX4" fmla="*/ 6326 w 107949"/>
                <a:gd name="connsiteY4" fmla="*/ 2559 h 148083"/>
                <a:gd name="connsiteX5" fmla="*/ 1684 w 107949"/>
                <a:gd name="connsiteY5" fmla="*/ 4234 h 148083"/>
                <a:gd name="connsiteX6" fmla="*/ 0 w 107949"/>
                <a:gd name="connsiteY6" fmla="*/ 8476 h 148083"/>
                <a:gd name="connsiteX7" fmla="*/ 0 w 107949"/>
                <a:gd name="connsiteY7" fmla="*/ 144136 h 148083"/>
                <a:gd name="connsiteX8" fmla="*/ 1188 w 107949"/>
                <a:gd name="connsiteY8" fmla="*/ 146897 h 148083"/>
                <a:gd name="connsiteX9" fmla="*/ 3943 w 107949"/>
                <a:gd name="connsiteY9" fmla="*/ 148083 h 148083"/>
                <a:gd name="connsiteX10" fmla="*/ 23681 w 107949"/>
                <a:gd name="connsiteY10" fmla="*/ 148083 h 148083"/>
                <a:gd name="connsiteX11" fmla="*/ 26343 w 107949"/>
                <a:gd name="connsiteY11" fmla="*/ 146897 h 148083"/>
                <a:gd name="connsiteX12" fmla="*/ 27430 w 107949"/>
                <a:gd name="connsiteY12" fmla="*/ 144136 h 148083"/>
                <a:gd name="connsiteX13" fmla="*/ 27430 w 107949"/>
                <a:gd name="connsiteY13" fmla="*/ 92673 h 148083"/>
                <a:gd name="connsiteX14" fmla="*/ 35937 w 107949"/>
                <a:gd name="connsiteY14" fmla="*/ 93162 h 148083"/>
                <a:gd name="connsiteX15" fmla="*/ 50963 w 107949"/>
                <a:gd name="connsiteY15" fmla="*/ 93457 h 148083"/>
                <a:gd name="connsiteX16" fmla="*/ 72735 w 107949"/>
                <a:gd name="connsiteY16" fmla="*/ 91192 h 148083"/>
                <a:gd name="connsiteX17" fmla="*/ 90836 w 107949"/>
                <a:gd name="connsiteY17" fmla="*/ 83507 h 148083"/>
                <a:gd name="connsiteX18" fmla="*/ 103301 w 107949"/>
                <a:gd name="connsiteY18" fmla="*/ 69206 h 148083"/>
                <a:gd name="connsiteX19" fmla="*/ 107950 w 107949"/>
                <a:gd name="connsiteY19" fmla="*/ 47322 h 148083"/>
                <a:gd name="connsiteX20" fmla="*/ 107950 w 107949"/>
                <a:gd name="connsiteY20" fmla="*/ 45546 h 148083"/>
                <a:gd name="connsiteX21" fmla="*/ 103301 w 107949"/>
                <a:gd name="connsiteY21" fmla="*/ 23762 h 148083"/>
                <a:gd name="connsiteX22" fmla="*/ 90843 w 107949"/>
                <a:gd name="connsiteY22" fmla="*/ 9663 h 148083"/>
                <a:gd name="connsiteX23" fmla="*/ 80520 w 107949"/>
                <a:gd name="connsiteY23" fmla="*/ 47228 h 148083"/>
                <a:gd name="connsiteX24" fmla="*/ 73713 w 107949"/>
                <a:gd name="connsiteY24" fmla="*/ 65042 h 148083"/>
                <a:gd name="connsiteX25" fmla="*/ 50917 w 107949"/>
                <a:gd name="connsiteY25" fmla="*/ 70982 h 148083"/>
                <a:gd name="connsiteX26" fmla="*/ 41340 w 107949"/>
                <a:gd name="connsiteY26" fmla="*/ 70881 h 148083"/>
                <a:gd name="connsiteX27" fmla="*/ 36209 w 107949"/>
                <a:gd name="connsiteY27" fmla="*/ 70687 h 148083"/>
                <a:gd name="connsiteX28" fmla="*/ 31087 w 107949"/>
                <a:gd name="connsiteY28" fmla="*/ 70494 h 148083"/>
                <a:gd name="connsiteX29" fmla="*/ 27431 w 107949"/>
                <a:gd name="connsiteY29" fmla="*/ 70393 h 148083"/>
                <a:gd name="connsiteX30" fmla="*/ 27431 w 107949"/>
                <a:gd name="connsiteY30" fmla="*/ 23265 h 148083"/>
                <a:gd name="connsiteX31" fmla="*/ 31087 w 107949"/>
                <a:gd name="connsiteY31" fmla="*/ 22971 h 148083"/>
                <a:gd name="connsiteX32" fmla="*/ 35914 w 107949"/>
                <a:gd name="connsiteY32" fmla="*/ 22777 h 148083"/>
                <a:gd name="connsiteX33" fmla="*/ 40952 w 107949"/>
                <a:gd name="connsiteY33" fmla="*/ 22575 h 148083"/>
                <a:gd name="connsiteX34" fmla="*/ 50918 w 107949"/>
                <a:gd name="connsiteY34" fmla="*/ 22475 h 148083"/>
                <a:gd name="connsiteX35" fmla="*/ 73116 w 107949"/>
                <a:gd name="connsiteY35" fmla="*/ 27733 h 148083"/>
                <a:gd name="connsiteX36" fmla="*/ 80521 w 107949"/>
                <a:gd name="connsiteY36" fmla="*/ 45445 h 148083"/>
                <a:gd name="connsiteX37" fmla="*/ 80521 w 107949"/>
                <a:gd name="connsiteY37" fmla="*/ 47229 h 1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949" h="148083">
                  <a:moveTo>
                    <a:pt x="90843" y="9663"/>
                  </a:moveTo>
                  <a:cubicBezTo>
                    <a:pt x="85643" y="6111"/>
                    <a:pt x="79604" y="3614"/>
                    <a:pt x="72751" y="2171"/>
                  </a:cubicBezTo>
                  <a:cubicBezTo>
                    <a:pt x="65897" y="721"/>
                    <a:pt x="58647" y="0"/>
                    <a:pt x="51003" y="0"/>
                  </a:cubicBezTo>
                  <a:cubicBezTo>
                    <a:pt x="43753" y="0"/>
                    <a:pt x="30838" y="232"/>
                    <a:pt x="24124" y="690"/>
                  </a:cubicBezTo>
                  <a:cubicBezTo>
                    <a:pt x="17394" y="1148"/>
                    <a:pt x="11464" y="1776"/>
                    <a:pt x="6326" y="2559"/>
                  </a:cubicBezTo>
                  <a:cubicBezTo>
                    <a:pt x="4347" y="2831"/>
                    <a:pt x="2795" y="3389"/>
                    <a:pt x="1684" y="4234"/>
                  </a:cubicBezTo>
                  <a:cubicBezTo>
                    <a:pt x="559" y="5095"/>
                    <a:pt x="0" y="6507"/>
                    <a:pt x="0" y="8476"/>
                  </a:cubicBezTo>
                  <a:lnTo>
                    <a:pt x="0" y="144136"/>
                  </a:lnTo>
                  <a:cubicBezTo>
                    <a:pt x="0" y="145191"/>
                    <a:pt x="388" y="146106"/>
                    <a:pt x="1188" y="146897"/>
                  </a:cubicBezTo>
                  <a:cubicBezTo>
                    <a:pt x="1971" y="147680"/>
                    <a:pt x="2895" y="148083"/>
                    <a:pt x="3943" y="148083"/>
                  </a:cubicBezTo>
                  <a:lnTo>
                    <a:pt x="23681" y="148083"/>
                  </a:lnTo>
                  <a:cubicBezTo>
                    <a:pt x="24729" y="148083"/>
                    <a:pt x="25621" y="147680"/>
                    <a:pt x="26343" y="146897"/>
                  </a:cubicBezTo>
                  <a:cubicBezTo>
                    <a:pt x="27065" y="146106"/>
                    <a:pt x="27430" y="145191"/>
                    <a:pt x="27430" y="144136"/>
                  </a:cubicBezTo>
                  <a:lnTo>
                    <a:pt x="27430" y="92673"/>
                  </a:lnTo>
                  <a:cubicBezTo>
                    <a:pt x="29665" y="92805"/>
                    <a:pt x="32506" y="92968"/>
                    <a:pt x="35937" y="93162"/>
                  </a:cubicBezTo>
                  <a:cubicBezTo>
                    <a:pt x="39367" y="93363"/>
                    <a:pt x="48325" y="93457"/>
                    <a:pt x="50963" y="93457"/>
                  </a:cubicBezTo>
                  <a:cubicBezTo>
                    <a:pt x="58617" y="93457"/>
                    <a:pt x="65874" y="92704"/>
                    <a:pt x="72735" y="91192"/>
                  </a:cubicBezTo>
                  <a:cubicBezTo>
                    <a:pt x="79589" y="89680"/>
                    <a:pt x="85627" y="87121"/>
                    <a:pt x="90836" y="83507"/>
                  </a:cubicBezTo>
                  <a:cubicBezTo>
                    <a:pt x="96044" y="79893"/>
                    <a:pt x="100204" y="75116"/>
                    <a:pt x="103301" y="69206"/>
                  </a:cubicBezTo>
                  <a:cubicBezTo>
                    <a:pt x="106398" y="63289"/>
                    <a:pt x="107950" y="55999"/>
                    <a:pt x="107950" y="47322"/>
                  </a:cubicBezTo>
                  <a:lnTo>
                    <a:pt x="107950" y="45546"/>
                  </a:lnTo>
                  <a:cubicBezTo>
                    <a:pt x="107950" y="36876"/>
                    <a:pt x="106398" y="29609"/>
                    <a:pt x="103301" y="23762"/>
                  </a:cubicBezTo>
                  <a:cubicBezTo>
                    <a:pt x="100204" y="17914"/>
                    <a:pt x="96051" y="13207"/>
                    <a:pt x="90843" y="9663"/>
                  </a:cubicBezTo>
                  <a:moveTo>
                    <a:pt x="80520" y="47228"/>
                  </a:moveTo>
                  <a:cubicBezTo>
                    <a:pt x="80520" y="55147"/>
                    <a:pt x="78254" y="61079"/>
                    <a:pt x="73713" y="65042"/>
                  </a:cubicBezTo>
                  <a:cubicBezTo>
                    <a:pt x="69173" y="69004"/>
                    <a:pt x="61574" y="70982"/>
                    <a:pt x="50917" y="70982"/>
                  </a:cubicBezTo>
                  <a:cubicBezTo>
                    <a:pt x="50125" y="70982"/>
                    <a:pt x="42985" y="70951"/>
                    <a:pt x="41340" y="70881"/>
                  </a:cubicBezTo>
                  <a:cubicBezTo>
                    <a:pt x="39694" y="70819"/>
                    <a:pt x="37986" y="70750"/>
                    <a:pt x="36209" y="70687"/>
                  </a:cubicBezTo>
                  <a:cubicBezTo>
                    <a:pt x="34439" y="70625"/>
                    <a:pt x="32724" y="70563"/>
                    <a:pt x="31087" y="70494"/>
                  </a:cubicBezTo>
                  <a:cubicBezTo>
                    <a:pt x="29433" y="70424"/>
                    <a:pt x="28215" y="70393"/>
                    <a:pt x="27431" y="70393"/>
                  </a:cubicBezTo>
                  <a:lnTo>
                    <a:pt x="27431" y="23265"/>
                  </a:lnTo>
                  <a:cubicBezTo>
                    <a:pt x="28347" y="23141"/>
                    <a:pt x="29565" y="23048"/>
                    <a:pt x="31087" y="22971"/>
                  </a:cubicBezTo>
                  <a:cubicBezTo>
                    <a:pt x="32592" y="22909"/>
                    <a:pt x="34207" y="22847"/>
                    <a:pt x="35914" y="22777"/>
                  </a:cubicBezTo>
                  <a:cubicBezTo>
                    <a:pt x="37622" y="22707"/>
                    <a:pt x="39299" y="22645"/>
                    <a:pt x="40952" y="22575"/>
                  </a:cubicBezTo>
                  <a:cubicBezTo>
                    <a:pt x="42589" y="22513"/>
                    <a:pt x="49862" y="22475"/>
                    <a:pt x="50918" y="22475"/>
                  </a:cubicBezTo>
                  <a:cubicBezTo>
                    <a:pt x="60783" y="22475"/>
                    <a:pt x="68188" y="24227"/>
                    <a:pt x="73116" y="27733"/>
                  </a:cubicBezTo>
                  <a:cubicBezTo>
                    <a:pt x="78053" y="31222"/>
                    <a:pt x="80521" y="37132"/>
                    <a:pt x="80521" y="45445"/>
                  </a:cubicBezTo>
                  <a:lnTo>
                    <a:pt x="80521" y="47229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463EE591-4E21-3886-725C-EDAF682E87F5}"/>
                </a:ext>
              </a:extLst>
            </p:cNvPr>
            <p:cNvSpPr/>
            <p:nvPr/>
          </p:nvSpPr>
          <p:spPr>
            <a:xfrm>
              <a:off x="9738489" y="1463752"/>
              <a:ext cx="57226" cy="112588"/>
            </a:xfrm>
            <a:custGeom>
              <a:avLst/>
              <a:gdLst>
                <a:gd name="connsiteX0" fmla="*/ 53284 w 57226"/>
                <a:gd name="connsiteY0" fmla="*/ 0 h 112588"/>
                <a:gd name="connsiteX1" fmla="*/ 39864 w 57226"/>
                <a:gd name="connsiteY1" fmla="*/ 1869 h 112588"/>
                <a:gd name="connsiteX2" fmla="*/ 25063 w 57226"/>
                <a:gd name="connsiteY2" fmla="*/ 9469 h 112588"/>
                <a:gd name="connsiteX3" fmla="*/ 25063 w 57226"/>
                <a:gd name="connsiteY3" fmla="*/ 5320 h 112588"/>
                <a:gd name="connsiteX4" fmla="*/ 23883 w 57226"/>
                <a:gd name="connsiteY4" fmla="*/ 2559 h 112588"/>
                <a:gd name="connsiteX5" fmla="*/ 21120 w 57226"/>
                <a:gd name="connsiteY5" fmla="*/ 1381 h 112588"/>
                <a:gd name="connsiteX6" fmla="*/ 3951 w 57226"/>
                <a:gd name="connsiteY6" fmla="*/ 1381 h 112588"/>
                <a:gd name="connsiteX7" fmla="*/ 1187 w 57226"/>
                <a:gd name="connsiteY7" fmla="*/ 2559 h 112588"/>
                <a:gd name="connsiteX8" fmla="*/ 0 w 57226"/>
                <a:gd name="connsiteY8" fmla="*/ 5320 h 112588"/>
                <a:gd name="connsiteX9" fmla="*/ 0 w 57226"/>
                <a:gd name="connsiteY9" fmla="*/ 108447 h 112588"/>
                <a:gd name="connsiteX10" fmla="*/ 1187 w 57226"/>
                <a:gd name="connsiteY10" fmla="*/ 111301 h 112588"/>
                <a:gd name="connsiteX11" fmla="*/ 3951 w 57226"/>
                <a:gd name="connsiteY11" fmla="*/ 112588 h 112588"/>
                <a:gd name="connsiteX12" fmla="*/ 22105 w 57226"/>
                <a:gd name="connsiteY12" fmla="*/ 112588 h 112588"/>
                <a:gd name="connsiteX13" fmla="*/ 24868 w 57226"/>
                <a:gd name="connsiteY13" fmla="*/ 111301 h 112588"/>
                <a:gd name="connsiteX14" fmla="*/ 26048 w 57226"/>
                <a:gd name="connsiteY14" fmla="*/ 108447 h 112588"/>
                <a:gd name="connsiteX15" fmla="*/ 26048 w 57226"/>
                <a:gd name="connsiteY15" fmla="*/ 29182 h 112588"/>
                <a:gd name="connsiteX16" fmla="*/ 38777 w 57226"/>
                <a:gd name="connsiteY16" fmla="*/ 23963 h 112588"/>
                <a:gd name="connsiteX17" fmla="*/ 53284 w 57226"/>
                <a:gd name="connsiteY17" fmla="*/ 22087 h 112588"/>
                <a:gd name="connsiteX18" fmla="*/ 56047 w 57226"/>
                <a:gd name="connsiteY18" fmla="*/ 20900 h 112588"/>
                <a:gd name="connsiteX19" fmla="*/ 57227 w 57226"/>
                <a:gd name="connsiteY19" fmla="*/ 18139 h 112588"/>
                <a:gd name="connsiteX20" fmla="*/ 57227 w 57226"/>
                <a:gd name="connsiteY20" fmla="*/ 3947 h 112588"/>
                <a:gd name="connsiteX21" fmla="*/ 56047 w 57226"/>
                <a:gd name="connsiteY21" fmla="*/ 1179 h 112588"/>
                <a:gd name="connsiteX22" fmla="*/ 53284 w 57226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8">
                  <a:moveTo>
                    <a:pt x="53284" y="0"/>
                  </a:moveTo>
                  <a:cubicBezTo>
                    <a:pt x="49334" y="0"/>
                    <a:pt x="44863" y="628"/>
                    <a:pt x="39864" y="1869"/>
                  </a:cubicBezTo>
                  <a:cubicBezTo>
                    <a:pt x="34866" y="3126"/>
                    <a:pt x="29929" y="5654"/>
                    <a:pt x="25063" y="9469"/>
                  </a:cubicBezTo>
                  <a:lnTo>
                    <a:pt x="25063" y="5320"/>
                  </a:lnTo>
                  <a:cubicBezTo>
                    <a:pt x="25063" y="4281"/>
                    <a:pt x="24675" y="3350"/>
                    <a:pt x="23883" y="2559"/>
                  </a:cubicBezTo>
                  <a:cubicBezTo>
                    <a:pt x="23091" y="1776"/>
                    <a:pt x="22176" y="1381"/>
                    <a:pt x="21120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52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63" y="26949"/>
                    <a:pt x="34500" y="25204"/>
                    <a:pt x="38777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32" y="22087"/>
                    <a:pt x="55255" y="21691"/>
                    <a:pt x="56047" y="20900"/>
                  </a:cubicBezTo>
                  <a:cubicBezTo>
                    <a:pt x="56839" y="20109"/>
                    <a:pt x="57227" y="19194"/>
                    <a:pt x="57227" y="18139"/>
                  </a:cubicBezTo>
                  <a:lnTo>
                    <a:pt x="57227" y="3947"/>
                  </a:lnTo>
                  <a:cubicBezTo>
                    <a:pt x="57227" y="2893"/>
                    <a:pt x="56839" y="1978"/>
                    <a:pt x="56047" y="1179"/>
                  </a:cubicBezTo>
                  <a:cubicBezTo>
                    <a:pt x="55255" y="395"/>
                    <a:pt x="54332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0CCA1FBF-18AF-0D06-B257-827D9A5B2543}"/>
                </a:ext>
              </a:extLst>
            </p:cNvPr>
            <p:cNvSpPr/>
            <p:nvPr/>
          </p:nvSpPr>
          <p:spPr>
            <a:xfrm>
              <a:off x="9804011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80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80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87" y="6251"/>
                    <a:pt x="15989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9" y="90672"/>
                    <a:pt x="8088" y="95829"/>
                    <a:pt x="12038" y="100165"/>
                  </a:cubicBezTo>
                  <a:cubicBezTo>
                    <a:pt x="15989" y="104507"/>
                    <a:pt x="20886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9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9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8" y="91688"/>
                    <a:pt x="47168" y="91688"/>
                  </a:cubicBezTo>
                  <a:cubicBezTo>
                    <a:pt x="40190" y="91688"/>
                    <a:pt x="34927" y="89292"/>
                    <a:pt x="31380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80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8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8F347BA5-74BC-ECBA-AE17-F24069878C73}"/>
                </a:ext>
              </a:extLst>
            </p:cNvPr>
            <p:cNvSpPr/>
            <p:nvPr/>
          </p:nvSpPr>
          <p:spPr>
            <a:xfrm>
              <a:off x="9906819" y="1423921"/>
              <a:ext cx="71042" cy="152418"/>
            </a:xfrm>
            <a:custGeom>
              <a:avLst/>
              <a:gdLst>
                <a:gd name="connsiteX0" fmla="*/ 69863 w 71042"/>
                <a:gd name="connsiteY0" fmla="*/ 2668 h 152418"/>
                <a:gd name="connsiteX1" fmla="*/ 67496 w 71042"/>
                <a:gd name="connsiteY1" fmla="*/ 1582 h 152418"/>
                <a:gd name="connsiteX2" fmla="*/ 61969 w 71042"/>
                <a:gd name="connsiteY2" fmla="*/ 496 h 152418"/>
                <a:gd name="connsiteX3" fmla="*/ 55651 w 71042"/>
                <a:gd name="connsiteY3" fmla="*/ 0 h 152418"/>
                <a:gd name="connsiteX4" fmla="*/ 41641 w 71042"/>
                <a:gd name="connsiteY4" fmla="*/ 1381 h 152418"/>
                <a:gd name="connsiteX5" fmla="*/ 30891 w 71042"/>
                <a:gd name="connsiteY5" fmla="*/ 6313 h 152418"/>
                <a:gd name="connsiteX6" fmla="*/ 23976 w 71042"/>
                <a:gd name="connsiteY6" fmla="*/ 15968 h 152418"/>
                <a:gd name="connsiteX7" fmla="*/ 21516 w 71042"/>
                <a:gd name="connsiteY7" fmla="*/ 31548 h 152418"/>
                <a:gd name="connsiteX8" fmla="*/ 21516 w 71042"/>
                <a:gd name="connsiteY8" fmla="*/ 41211 h 152418"/>
                <a:gd name="connsiteX9" fmla="*/ 3951 w 71042"/>
                <a:gd name="connsiteY9" fmla="*/ 41211 h 152418"/>
                <a:gd name="connsiteX10" fmla="*/ 1188 w 71042"/>
                <a:gd name="connsiteY10" fmla="*/ 42389 h 152418"/>
                <a:gd name="connsiteX11" fmla="*/ 0 w 71042"/>
                <a:gd name="connsiteY11" fmla="*/ 45158 h 152418"/>
                <a:gd name="connsiteX12" fmla="*/ 0 w 71042"/>
                <a:gd name="connsiteY12" fmla="*/ 54223 h 152418"/>
                <a:gd name="connsiteX13" fmla="*/ 1188 w 71042"/>
                <a:gd name="connsiteY13" fmla="*/ 56689 h 152418"/>
                <a:gd name="connsiteX14" fmla="*/ 3951 w 71042"/>
                <a:gd name="connsiteY14" fmla="*/ 57969 h 152418"/>
                <a:gd name="connsiteX15" fmla="*/ 21516 w 71042"/>
                <a:gd name="connsiteY15" fmla="*/ 60730 h 152418"/>
                <a:gd name="connsiteX16" fmla="*/ 21516 w 71042"/>
                <a:gd name="connsiteY16" fmla="*/ 148277 h 152418"/>
                <a:gd name="connsiteX17" fmla="*/ 22796 w 71042"/>
                <a:gd name="connsiteY17" fmla="*/ 151131 h 152418"/>
                <a:gd name="connsiteX18" fmla="*/ 25660 w 71042"/>
                <a:gd name="connsiteY18" fmla="*/ 152418 h 152418"/>
                <a:gd name="connsiteX19" fmla="*/ 43621 w 71042"/>
                <a:gd name="connsiteY19" fmla="*/ 152418 h 152418"/>
                <a:gd name="connsiteX20" fmla="*/ 46376 w 71042"/>
                <a:gd name="connsiteY20" fmla="*/ 151131 h 152418"/>
                <a:gd name="connsiteX21" fmla="*/ 47564 w 71042"/>
                <a:gd name="connsiteY21" fmla="*/ 148277 h 152418"/>
                <a:gd name="connsiteX22" fmla="*/ 47564 w 71042"/>
                <a:gd name="connsiteY22" fmla="*/ 60730 h 152418"/>
                <a:gd name="connsiteX23" fmla="*/ 66510 w 71042"/>
                <a:gd name="connsiteY23" fmla="*/ 60730 h 152418"/>
                <a:gd name="connsiteX24" fmla="*/ 69273 w 71042"/>
                <a:gd name="connsiteY24" fmla="*/ 59652 h 152418"/>
                <a:gd name="connsiteX25" fmla="*/ 70453 w 71042"/>
                <a:gd name="connsiteY25" fmla="*/ 56985 h 152418"/>
                <a:gd name="connsiteX26" fmla="*/ 70453 w 71042"/>
                <a:gd name="connsiteY26" fmla="*/ 45158 h 152418"/>
                <a:gd name="connsiteX27" fmla="*/ 69273 w 71042"/>
                <a:gd name="connsiteY27" fmla="*/ 42389 h 152418"/>
                <a:gd name="connsiteX28" fmla="*/ 66510 w 71042"/>
                <a:gd name="connsiteY28" fmla="*/ 41211 h 152418"/>
                <a:gd name="connsiteX29" fmla="*/ 47564 w 71042"/>
                <a:gd name="connsiteY29" fmla="*/ 41211 h 152418"/>
                <a:gd name="connsiteX30" fmla="*/ 47564 w 71042"/>
                <a:gd name="connsiteY30" fmla="*/ 31548 h 152418"/>
                <a:gd name="connsiteX31" fmla="*/ 49838 w 71042"/>
                <a:gd name="connsiteY31" fmla="*/ 21986 h 152418"/>
                <a:gd name="connsiteX32" fmla="*/ 59206 w 71042"/>
                <a:gd name="connsiteY32" fmla="*/ 19721 h 152418"/>
                <a:gd name="connsiteX33" fmla="*/ 68086 w 71042"/>
                <a:gd name="connsiteY33" fmla="*/ 19721 h 152418"/>
                <a:gd name="connsiteX34" fmla="*/ 70064 w 71042"/>
                <a:gd name="connsiteY34" fmla="*/ 18930 h 152418"/>
                <a:gd name="connsiteX35" fmla="*/ 71042 w 71042"/>
                <a:gd name="connsiteY35" fmla="*/ 16371 h 152418"/>
                <a:gd name="connsiteX36" fmla="*/ 71042 w 71042"/>
                <a:gd name="connsiteY36" fmla="*/ 4739 h 152418"/>
                <a:gd name="connsiteX37" fmla="*/ 69863 w 71042"/>
                <a:gd name="connsiteY37" fmla="*/ 2668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52418">
                  <a:moveTo>
                    <a:pt x="69863" y="2668"/>
                  </a:moveTo>
                  <a:cubicBezTo>
                    <a:pt x="69071" y="2210"/>
                    <a:pt x="68287" y="1846"/>
                    <a:pt x="67496" y="1582"/>
                  </a:cubicBezTo>
                  <a:cubicBezTo>
                    <a:pt x="65656" y="1186"/>
                    <a:pt x="63817" y="822"/>
                    <a:pt x="61969" y="496"/>
                  </a:cubicBezTo>
                  <a:cubicBezTo>
                    <a:pt x="60129" y="163"/>
                    <a:pt x="58019" y="0"/>
                    <a:pt x="55651" y="0"/>
                  </a:cubicBezTo>
                  <a:cubicBezTo>
                    <a:pt x="50521" y="0"/>
                    <a:pt x="45848" y="465"/>
                    <a:pt x="41641" y="1381"/>
                  </a:cubicBezTo>
                  <a:cubicBezTo>
                    <a:pt x="37427" y="2303"/>
                    <a:pt x="33849" y="3947"/>
                    <a:pt x="30891" y="6313"/>
                  </a:cubicBezTo>
                  <a:cubicBezTo>
                    <a:pt x="27927" y="8678"/>
                    <a:pt x="25622" y="11904"/>
                    <a:pt x="23976" y="15968"/>
                  </a:cubicBezTo>
                  <a:cubicBezTo>
                    <a:pt x="22338" y="20055"/>
                    <a:pt x="21516" y="25235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606"/>
                    <a:pt x="1188" y="42389"/>
                  </a:cubicBezTo>
                  <a:cubicBezTo>
                    <a:pt x="396" y="43188"/>
                    <a:pt x="0" y="44103"/>
                    <a:pt x="0" y="45158"/>
                  </a:cubicBezTo>
                  <a:lnTo>
                    <a:pt x="0" y="54223"/>
                  </a:lnTo>
                  <a:cubicBezTo>
                    <a:pt x="0" y="55278"/>
                    <a:pt x="396" y="56092"/>
                    <a:pt x="1188" y="56689"/>
                  </a:cubicBezTo>
                  <a:cubicBezTo>
                    <a:pt x="1979" y="57279"/>
                    <a:pt x="2895" y="57705"/>
                    <a:pt x="3951" y="57969"/>
                  </a:cubicBezTo>
                  <a:lnTo>
                    <a:pt x="21516" y="60730"/>
                  </a:lnTo>
                  <a:lnTo>
                    <a:pt x="21516" y="148277"/>
                  </a:lnTo>
                  <a:cubicBezTo>
                    <a:pt x="21516" y="149332"/>
                    <a:pt x="21943" y="150278"/>
                    <a:pt x="22796" y="151131"/>
                  </a:cubicBezTo>
                  <a:cubicBezTo>
                    <a:pt x="23650" y="151992"/>
                    <a:pt x="24604" y="152418"/>
                    <a:pt x="25660" y="152418"/>
                  </a:cubicBezTo>
                  <a:lnTo>
                    <a:pt x="43621" y="152418"/>
                  </a:lnTo>
                  <a:cubicBezTo>
                    <a:pt x="44669" y="152418"/>
                    <a:pt x="45592" y="151992"/>
                    <a:pt x="46376" y="151131"/>
                  </a:cubicBezTo>
                  <a:cubicBezTo>
                    <a:pt x="47168" y="150278"/>
                    <a:pt x="47564" y="149331"/>
                    <a:pt x="47564" y="148277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2" y="60373"/>
                    <a:pt x="69273" y="59652"/>
                  </a:cubicBezTo>
                  <a:cubicBezTo>
                    <a:pt x="70065" y="58931"/>
                    <a:pt x="70453" y="58039"/>
                    <a:pt x="70453" y="56985"/>
                  </a:cubicBezTo>
                  <a:lnTo>
                    <a:pt x="70453" y="45158"/>
                  </a:lnTo>
                  <a:cubicBezTo>
                    <a:pt x="70453" y="44103"/>
                    <a:pt x="70065" y="43188"/>
                    <a:pt x="69273" y="42389"/>
                  </a:cubicBezTo>
                  <a:cubicBezTo>
                    <a:pt x="68482" y="41606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5"/>
                    <a:pt x="48317" y="23506"/>
                    <a:pt x="49838" y="21986"/>
                  </a:cubicBezTo>
                  <a:cubicBezTo>
                    <a:pt x="51343" y="20481"/>
                    <a:pt x="54472" y="19721"/>
                    <a:pt x="59206" y="19721"/>
                  </a:cubicBezTo>
                  <a:lnTo>
                    <a:pt x="68086" y="19721"/>
                  </a:lnTo>
                  <a:cubicBezTo>
                    <a:pt x="68745" y="19721"/>
                    <a:pt x="69405" y="19457"/>
                    <a:pt x="70064" y="18930"/>
                  </a:cubicBezTo>
                  <a:cubicBezTo>
                    <a:pt x="70717" y="18410"/>
                    <a:pt x="71042" y="17549"/>
                    <a:pt x="71042" y="16371"/>
                  </a:cubicBezTo>
                  <a:lnTo>
                    <a:pt x="71042" y="4739"/>
                  </a:lnTo>
                  <a:cubicBezTo>
                    <a:pt x="71042" y="3815"/>
                    <a:pt x="70655" y="3125"/>
                    <a:pt x="69863" y="266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F4F01009-7D5B-17E8-366D-6E860A2E38F8}"/>
                </a:ext>
              </a:extLst>
            </p:cNvPr>
            <p:cNvSpPr/>
            <p:nvPr/>
          </p:nvSpPr>
          <p:spPr>
            <a:xfrm>
              <a:off x="9995227" y="1465131"/>
              <a:ext cx="26048" cy="111207"/>
            </a:xfrm>
            <a:custGeom>
              <a:avLst/>
              <a:gdLst>
                <a:gd name="connsiteX0" fmla="*/ 22106 w 26048"/>
                <a:gd name="connsiteY0" fmla="*/ 0 h 111207"/>
                <a:gd name="connsiteX1" fmla="*/ 3951 w 26048"/>
                <a:gd name="connsiteY1" fmla="*/ 0 h 111207"/>
                <a:gd name="connsiteX2" fmla="*/ 1188 w 26048"/>
                <a:gd name="connsiteY2" fmla="*/ 1179 h 111207"/>
                <a:gd name="connsiteX3" fmla="*/ 0 w 26048"/>
                <a:gd name="connsiteY3" fmla="*/ 3947 h 111207"/>
                <a:gd name="connsiteX4" fmla="*/ 0 w 26048"/>
                <a:gd name="connsiteY4" fmla="*/ 107067 h 111207"/>
                <a:gd name="connsiteX5" fmla="*/ 1188 w 26048"/>
                <a:gd name="connsiteY5" fmla="*/ 109920 h 111207"/>
                <a:gd name="connsiteX6" fmla="*/ 3951 w 26048"/>
                <a:gd name="connsiteY6" fmla="*/ 111208 h 111207"/>
                <a:gd name="connsiteX7" fmla="*/ 22106 w 26048"/>
                <a:gd name="connsiteY7" fmla="*/ 111208 h 111207"/>
                <a:gd name="connsiteX8" fmla="*/ 24869 w 26048"/>
                <a:gd name="connsiteY8" fmla="*/ 109920 h 111207"/>
                <a:gd name="connsiteX9" fmla="*/ 26049 w 26048"/>
                <a:gd name="connsiteY9" fmla="*/ 107067 h 111207"/>
                <a:gd name="connsiteX10" fmla="*/ 26049 w 26048"/>
                <a:gd name="connsiteY10" fmla="*/ 3947 h 111207"/>
                <a:gd name="connsiteX11" fmla="*/ 24869 w 26048"/>
                <a:gd name="connsiteY11" fmla="*/ 1179 h 111207"/>
                <a:gd name="connsiteX12" fmla="*/ 22106 w 26048"/>
                <a:gd name="connsiteY12" fmla="*/ 0 h 11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48" h="111207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8" y="1179"/>
                  </a:cubicBezTo>
                  <a:cubicBezTo>
                    <a:pt x="396" y="1978"/>
                    <a:pt x="0" y="2893"/>
                    <a:pt x="0" y="3947"/>
                  </a:cubicBezTo>
                  <a:lnTo>
                    <a:pt x="0" y="107067"/>
                  </a:lnTo>
                  <a:cubicBezTo>
                    <a:pt x="0" y="108121"/>
                    <a:pt x="396" y="109067"/>
                    <a:pt x="1188" y="109920"/>
                  </a:cubicBezTo>
                  <a:cubicBezTo>
                    <a:pt x="1979" y="110781"/>
                    <a:pt x="2895" y="111208"/>
                    <a:pt x="3951" y="111208"/>
                  </a:cubicBezTo>
                  <a:lnTo>
                    <a:pt x="22106" y="111208"/>
                  </a:lnTo>
                  <a:cubicBezTo>
                    <a:pt x="23153" y="111208"/>
                    <a:pt x="24077" y="110781"/>
                    <a:pt x="24869" y="109920"/>
                  </a:cubicBezTo>
                  <a:cubicBezTo>
                    <a:pt x="25653" y="109067"/>
                    <a:pt x="26049" y="108121"/>
                    <a:pt x="26049" y="107067"/>
                  </a:cubicBezTo>
                  <a:lnTo>
                    <a:pt x="26049" y="3947"/>
                  </a:lnTo>
                  <a:cubicBezTo>
                    <a:pt x="26049" y="2893"/>
                    <a:pt x="25652" y="1978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03E4262E-DFDC-0691-4C72-E7E998505B52}"/>
                </a:ext>
              </a:extLst>
            </p:cNvPr>
            <p:cNvSpPr/>
            <p:nvPr/>
          </p:nvSpPr>
          <p:spPr>
            <a:xfrm>
              <a:off x="9994639" y="1425106"/>
              <a:ext cx="27235" cy="25242"/>
            </a:xfrm>
            <a:custGeom>
              <a:avLst/>
              <a:gdLst>
                <a:gd name="connsiteX0" fmla="*/ 23285 w 27235"/>
                <a:gd name="connsiteY0" fmla="*/ 0 h 25242"/>
                <a:gd name="connsiteX1" fmla="*/ 4145 w 27235"/>
                <a:gd name="connsiteY1" fmla="*/ 0 h 25242"/>
                <a:gd name="connsiteX2" fmla="*/ 1281 w 27235"/>
                <a:gd name="connsiteY2" fmla="*/ 1186 h 25242"/>
                <a:gd name="connsiteX3" fmla="*/ 0 w 27235"/>
                <a:gd name="connsiteY3" fmla="*/ 3947 h 25242"/>
                <a:gd name="connsiteX4" fmla="*/ 0 w 27235"/>
                <a:gd name="connsiteY4" fmla="*/ 21296 h 25242"/>
                <a:gd name="connsiteX5" fmla="*/ 1281 w 27235"/>
                <a:gd name="connsiteY5" fmla="*/ 24056 h 25242"/>
                <a:gd name="connsiteX6" fmla="*/ 4145 w 27235"/>
                <a:gd name="connsiteY6" fmla="*/ 25243 h 25242"/>
                <a:gd name="connsiteX7" fmla="*/ 23285 w 27235"/>
                <a:gd name="connsiteY7" fmla="*/ 25243 h 25242"/>
                <a:gd name="connsiteX8" fmla="*/ 26048 w 27235"/>
                <a:gd name="connsiteY8" fmla="*/ 24056 h 25242"/>
                <a:gd name="connsiteX9" fmla="*/ 27236 w 27235"/>
                <a:gd name="connsiteY9" fmla="*/ 21296 h 25242"/>
                <a:gd name="connsiteX10" fmla="*/ 27236 w 27235"/>
                <a:gd name="connsiteY10" fmla="*/ 3947 h 25242"/>
                <a:gd name="connsiteX11" fmla="*/ 26048 w 27235"/>
                <a:gd name="connsiteY11" fmla="*/ 1186 h 25242"/>
                <a:gd name="connsiteX12" fmla="*/ 23285 w 27235"/>
                <a:gd name="connsiteY12" fmla="*/ 0 h 2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42">
                  <a:moveTo>
                    <a:pt x="23285" y="0"/>
                  </a:moveTo>
                  <a:lnTo>
                    <a:pt x="4145" y="0"/>
                  </a:lnTo>
                  <a:cubicBezTo>
                    <a:pt x="3089" y="0"/>
                    <a:pt x="2135" y="396"/>
                    <a:pt x="1281" y="1186"/>
                  </a:cubicBezTo>
                  <a:cubicBezTo>
                    <a:pt x="427" y="1970"/>
                    <a:pt x="0" y="2893"/>
                    <a:pt x="0" y="3947"/>
                  </a:cubicBezTo>
                  <a:lnTo>
                    <a:pt x="0" y="21296"/>
                  </a:lnTo>
                  <a:cubicBezTo>
                    <a:pt x="0" y="22350"/>
                    <a:pt x="427" y="23273"/>
                    <a:pt x="1281" y="24056"/>
                  </a:cubicBezTo>
                  <a:cubicBezTo>
                    <a:pt x="2135" y="24848"/>
                    <a:pt x="3089" y="25243"/>
                    <a:pt x="4145" y="25243"/>
                  </a:cubicBezTo>
                  <a:lnTo>
                    <a:pt x="23285" y="25243"/>
                  </a:lnTo>
                  <a:cubicBezTo>
                    <a:pt x="24341" y="25243"/>
                    <a:pt x="25257" y="24848"/>
                    <a:pt x="26048" y="24056"/>
                  </a:cubicBezTo>
                  <a:cubicBezTo>
                    <a:pt x="26840" y="23273"/>
                    <a:pt x="27236" y="22350"/>
                    <a:pt x="27236" y="21296"/>
                  </a:cubicBezTo>
                  <a:lnTo>
                    <a:pt x="27236" y="3947"/>
                  </a:lnTo>
                  <a:cubicBezTo>
                    <a:pt x="27236" y="2893"/>
                    <a:pt x="26840" y="1970"/>
                    <a:pt x="26048" y="1186"/>
                  </a:cubicBezTo>
                  <a:cubicBezTo>
                    <a:pt x="25257" y="395"/>
                    <a:pt x="24341" y="0"/>
                    <a:pt x="23285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664A7645-6568-9CFC-3A44-03EC936431B8}"/>
                </a:ext>
              </a:extLst>
            </p:cNvPr>
            <p:cNvSpPr/>
            <p:nvPr/>
          </p:nvSpPr>
          <p:spPr>
            <a:xfrm>
              <a:off x="10038646" y="1441865"/>
              <a:ext cx="71042" cy="136055"/>
            </a:xfrm>
            <a:custGeom>
              <a:avLst/>
              <a:gdLst>
                <a:gd name="connsiteX0" fmla="*/ 66859 w 71042"/>
                <a:gd name="connsiteY0" fmla="*/ 115745 h 136055"/>
                <a:gd name="connsiteX1" fmla="*/ 56303 w 71042"/>
                <a:gd name="connsiteY1" fmla="*/ 115745 h 136055"/>
                <a:gd name="connsiteX2" fmla="*/ 52027 w 71042"/>
                <a:gd name="connsiteY2" fmla="*/ 115450 h 136055"/>
                <a:gd name="connsiteX3" fmla="*/ 49737 w 71042"/>
                <a:gd name="connsiteY3" fmla="*/ 113969 h 136055"/>
                <a:gd name="connsiteX4" fmla="*/ 48743 w 71042"/>
                <a:gd name="connsiteY4" fmla="*/ 110619 h 136055"/>
                <a:gd name="connsiteX5" fmla="*/ 48549 w 71042"/>
                <a:gd name="connsiteY5" fmla="*/ 104701 h 136055"/>
                <a:gd name="connsiteX6" fmla="*/ 48549 w 71042"/>
                <a:gd name="connsiteY6" fmla="*/ 42785 h 136055"/>
                <a:gd name="connsiteX7" fmla="*/ 66463 w 71042"/>
                <a:gd name="connsiteY7" fmla="*/ 42785 h 136055"/>
                <a:gd name="connsiteX8" fmla="*/ 69250 w 71042"/>
                <a:gd name="connsiteY8" fmla="*/ 41606 h 136055"/>
                <a:gd name="connsiteX9" fmla="*/ 70445 w 71042"/>
                <a:gd name="connsiteY9" fmla="*/ 38845 h 136055"/>
                <a:gd name="connsiteX10" fmla="*/ 70445 w 71042"/>
                <a:gd name="connsiteY10" fmla="*/ 27213 h 136055"/>
                <a:gd name="connsiteX11" fmla="*/ 69250 w 71042"/>
                <a:gd name="connsiteY11" fmla="*/ 24444 h 136055"/>
                <a:gd name="connsiteX12" fmla="*/ 66463 w 71042"/>
                <a:gd name="connsiteY12" fmla="*/ 23265 h 136055"/>
                <a:gd name="connsiteX13" fmla="*/ 48549 w 71042"/>
                <a:gd name="connsiteY13" fmla="*/ 23265 h 136055"/>
                <a:gd name="connsiteX14" fmla="*/ 48549 w 71042"/>
                <a:gd name="connsiteY14" fmla="*/ 2963 h 136055"/>
                <a:gd name="connsiteX15" fmla="*/ 45414 w 71042"/>
                <a:gd name="connsiteY15" fmla="*/ 0 h 136055"/>
                <a:gd name="connsiteX16" fmla="*/ 44630 w 71042"/>
                <a:gd name="connsiteY16" fmla="*/ 0 h 136055"/>
                <a:gd name="connsiteX17" fmla="*/ 26413 w 71042"/>
                <a:gd name="connsiteY17" fmla="*/ 3156 h 136055"/>
                <a:gd name="connsiteX18" fmla="*/ 23673 w 71042"/>
                <a:gd name="connsiteY18" fmla="*/ 4537 h 136055"/>
                <a:gd name="connsiteX19" fmla="*/ 22493 w 71042"/>
                <a:gd name="connsiteY19" fmla="*/ 7104 h 136055"/>
                <a:gd name="connsiteX20" fmla="*/ 22493 w 71042"/>
                <a:gd name="connsiteY20" fmla="*/ 23265 h 136055"/>
                <a:gd name="connsiteX21" fmla="*/ 3951 w 71042"/>
                <a:gd name="connsiteY21" fmla="*/ 23265 h 136055"/>
                <a:gd name="connsiteX22" fmla="*/ 1180 w 71042"/>
                <a:gd name="connsiteY22" fmla="*/ 24444 h 136055"/>
                <a:gd name="connsiteX23" fmla="*/ 0 w 71042"/>
                <a:gd name="connsiteY23" fmla="*/ 27213 h 136055"/>
                <a:gd name="connsiteX24" fmla="*/ 0 w 71042"/>
                <a:gd name="connsiteY24" fmla="*/ 36085 h 136055"/>
                <a:gd name="connsiteX25" fmla="*/ 1180 w 71042"/>
                <a:gd name="connsiteY25" fmla="*/ 38644 h 136055"/>
                <a:gd name="connsiteX26" fmla="*/ 3951 w 71042"/>
                <a:gd name="connsiteY26" fmla="*/ 40032 h 136055"/>
                <a:gd name="connsiteX27" fmla="*/ 22493 w 71042"/>
                <a:gd name="connsiteY27" fmla="*/ 42785 h 136055"/>
                <a:gd name="connsiteX28" fmla="*/ 22493 w 71042"/>
                <a:gd name="connsiteY28" fmla="*/ 104701 h 136055"/>
                <a:gd name="connsiteX29" fmla="*/ 24271 w 71042"/>
                <a:gd name="connsiteY29" fmla="*/ 120770 h 136055"/>
                <a:gd name="connsiteX30" fmla="*/ 29797 w 71042"/>
                <a:gd name="connsiteY30" fmla="*/ 130332 h 136055"/>
                <a:gd name="connsiteX31" fmla="*/ 39569 w 71042"/>
                <a:gd name="connsiteY31" fmla="*/ 134869 h 136055"/>
                <a:gd name="connsiteX32" fmla="*/ 53874 w 71042"/>
                <a:gd name="connsiteY32" fmla="*/ 136055 h 136055"/>
                <a:gd name="connsiteX33" fmla="*/ 60487 w 71042"/>
                <a:gd name="connsiteY33" fmla="*/ 135660 h 136055"/>
                <a:gd name="connsiteX34" fmla="*/ 67294 w 71042"/>
                <a:gd name="connsiteY34" fmla="*/ 134667 h 136055"/>
                <a:gd name="connsiteX35" fmla="*/ 71043 w 71042"/>
                <a:gd name="connsiteY35" fmla="*/ 131123 h 136055"/>
                <a:gd name="connsiteX36" fmla="*/ 71043 w 71042"/>
                <a:gd name="connsiteY36" fmla="*/ 118700 h 136055"/>
                <a:gd name="connsiteX37" fmla="*/ 66859 w 71042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55">
                  <a:moveTo>
                    <a:pt x="66859" y="115745"/>
                  </a:moveTo>
                  <a:lnTo>
                    <a:pt x="56303" y="115745"/>
                  </a:lnTo>
                  <a:cubicBezTo>
                    <a:pt x="54448" y="115745"/>
                    <a:pt x="53020" y="115644"/>
                    <a:pt x="52027" y="115450"/>
                  </a:cubicBezTo>
                  <a:cubicBezTo>
                    <a:pt x="51033" y="115248"/>
                    <a:pt x="50265" y="114760"/>
                    <a:pt x="49737" y="113969"/>
                  </a:cubicBezTo>
                  <a:cubicBezTo>
                    <a:pt x="49209" y="113178"/>
                    <a:pt x="48875" y="112061"/>
                    <a:pt x="48743" y="110619"/>
                  </a:cubicBezTo>
                  <a:cubicBezTo>
                    <a:pt x="48612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7" y="42785"/>
                    <a:pt x="68458" y="42389"/>
                    <a:pt x="69250" y="41606"/>
                  </a:cubicBezTo>
                  <a:cubicBezTo>
                    <a:pt x="70050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50" y="25243"/>
                    <a:pt x="69250" y="24444"/>
                  </a:cubicBezTo>
                  <a:cubicBezTo>
                    <a:pt x="68458" y="23661"/>
                    <a:pt x="67527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4" y="0"/>
                  </a:cubicBezTo>
                  <a:lnTo>
                    <a:pt x="44630" y="0"/>
                  </a:lnTo>
                  <a:lnTo>
                    <a:pt x="26413" y="3156"/>
                  </a:lnTo>
                  <a:cubicBezTo>
                    <a:pt x="25365" y="3428"/>
                    <a:pt x="24457" y="3877"/>
                    <a:pt x="23673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51" y="23265"/>
                  </a:lnTo>
                  <a:cubicBezTo>
                    <a:pt x="2895" y="23265"/>
                    <a:pt x="1971" y="23661"/>
                    <a:pt x="1180" y="24444"/>
                  </a:cubicBezTo>
                  <a:cubicBezTo>
                    <a:pt x="396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96" y="37992"/>
                    <a:pt x="1180" y="38644"/>
                  </a:cubicBezTo>
                  <a:cubicBezTo>
                    <a:pt x="1971" y="39303"/>
                    <a:pt x="2895" y="39760"/>
                    <a:pt x="3951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8" y="124911"/>
                    <a:pt x="27298" y="128099"/>
                    <a:pt x="29797" y="130332"/>
                  </a:cubicBezTo>
                  <a:cubicBezTo>
                    <a:pt x="32296" y="132574"/>
                    <a:pt x="35548" y="134078"/>
                    <a:pt x="39569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9" y="136055"/>
                    <a:pt x="58314" y="135924"/>
                    <a:pt x="60487" y="135660"/>
                  </a:cubicBezTo>
                  <a:cubicBezTo>
                    <a:pt x="62653" y="135396"/>
                    <a:pt x="64919" y="135063"/>
                    <a:pt x="67294" y="134667"/>
                  </a:cubicBezTo>
                  <a:cubicBezTo>
                    <a:pt x="69786" y="134280"/>
                    <a:pt x="71043" y="133093"/>
                    <a:pt x="71043" y="131123"/>
                  </a:cubicBezTo>
                  <a:lnTo>
                    <a:pt x="71043" y="118700"/>
                  </a:lnTo>
                  <a:cubicBezTo>
                    <a:pt x="71043" y="116730"/>
                    <a:pt x="69646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88C650CC-3A1F-7984-B3BB-D8852DC4921F}"/>
                </a:ext>
              </a:extLst>
            </p:cNvPr>
            <p:cNvSpPr/>
            <p:nvPr/>
          </p:nvSpPr>
          <p:spPr>
            <a:xfrm>
              <a:off x="10176784" y="1428263"/>
              <a:ext cx="98682" cy="149649"/>
            </a:xfrm>
            <a:custGeom>
              <a:avLst/>
              <a:gdLst>
                <a:gd name="connsiteX0" fmla="*/ 93055 w 98682"/>
                <a:gd name="connsiteY0" fmla="*/ 86950 h 149649"/>
                <a:gd name="connsiteX1" fmla="*/ 84672 w 98682"/>
                <a:gd name="connsiteY1" fmla="*/ 77387 h 149649"/>
                <a:gd name="connsiteX2" fmla="*/ 71252 w 98682"/>
                <a:gd name="connsiteY2" fmla="*/ 68221 h 149649"/>
                <a:gd name="connsiteX3" fmla="*/ 43620 w 98682"/>
                <a:gd name="connsiteY3" fmla="*/ 55006 h 149649"/>
                <a:gd name="connsiteX4" fmla="*/ 35727 w 98682"/>
                <a:gd name="connsiteY4" fmla="*/ 50283 h 149649"/>
                <a:gd name="connsiteX5" fmla="*/ 30689 w 98682"/>
                <a:gd name="connsiteY5" fmla="*/ 46041 h 149649"/>
                <a:gd name="connsiteX6" fmla="*/ 28120 w 98682"/>
                <a:gd name="connsiteY6" fmla="*/ 41900 h 149649"/>
                <a:gd name="connsiteX7" fmla="*/ 27437 w 98682"/>
                <a:gd name="connsiteY7" fmla="*/ 37457 h 149649"/>
                <a:gd name="connsiteX8" fmla="*/ 32272 w 98682"/>
                <a:gd name="connsiteY8" fmla="*/ 27111 h 149649"/>
                <a:gd name="connsiteX9" fmla="*/ 48153 w 98682"/>
                <a:gd name="connsiteY9" fmla="*/ 23459 h 149649"/>
                <a:gd name="connsiteX10" fmla="*/ 71446 w 98682"/>
                <a:gd name="connsiteY10" fmla="*/ 23947 h 149649"/>
                <a:gd name="connsiteX11" fmla="*/ 90982 w 98682"/>
                <a:gd name="connsiteY11" fmla="*/ 25436 h 149649"/>
                <a:gd name="connsiteX12" fmla="*/ 91378 w 98682"/>
                <a:gd name="connsiteY12" fmla="*/ 25436 h 149649"/>
                <a:gd name="connsiteX13" fmla="*/ 93846 w 98682"/>
                <a:gd name="connsiteY13" fmla="*/ 24444 h 149649"/>
                <a:gd name="connsiteX14" fmla="*/ 94731 w 98682"/>
                <a:gd name="connsiteY14" fmla="*/ 21884 h 149649"/>
                <a:gd name="connsiteX15" fmla="*/ 94731 w 98682"/>
                <a:gd name="connsiteY15" fmla="*/ 7289 h 149649"/>
                <a:gd name="connsiteX16" fmla="*/ 93745 w 98682"/>
                <a:gd name="connsiteY16" fmla="*/ 4831 h 149649"/>
                <a:gd name="connsiteX17" fmla="*/ 91176 w 98682"/>
                <a:gd name="connsiteY17" fmla="*/ 3544 h 149649"/>
                <a:gd name="connsiteX18" fmla="*/ 84269 w 98682"/>
                <a:gd name="connsiteY18" fmla="*/ 2365 h 149649"/>
                <a:gd name="connsiteX19" fmla="*/ 74605 w 98682"/>
                <a:gd name="connsiteY19" fmla="*/ 1179 h 149649"/>
                <a:gd name="connsiteX20" fmla="*/ 63754 w 98682"/>
                <a:gd name="connsiteY20" fmla="*/ 295 h 149649"/>
                <a:gd name="connsiteX21" fmla="*/ 49341 w 98682"/>
                <a:gd name="connsiteY21" fmla="*/ 0 h 149649"/>
                <a:gd name="connsiteX22" fmla="*/ 26149 w 98682"/>
                <a:gd name="connsiteY22" fmla="*/ 2761 h 149649"/>
                <a:gd name="connsiteX23" fmla="*/ 10952 w 98682"/>
                <a:gd name="connsiteY23" fmla="*/ 10547 h 149649"/>
                <a:gd name="connsiteX24" fmla="*/ 2569 w 98682"/>
                <a:gd name="connsiteY24" fmla="*/ 22474 h 149649"/>
                <a:gd name="connsiteX25" fmla="*/ 0 w 98682"/>
                <a:gd name="connsiteY25" fmla="*/ 37457 h 149649"/>
                <a:gd name="connsiteX26" fmla="*/ 1087 w 98682"/>
                <a:gd name="connsiteY26" fmla="*/ 47422 h 149649"/>
                <a:gd name="connsiteX27" fmla="*/ 4836 w 98682"/>
                <a:gd name="connsiteY27" fmla="*/ 56682 h 149649"/>
                <a:gd name="connsiteX28" fmla="*/ 11945 w 98682"/>
                <a:gd name="connsiteY28" fmla="*/ 65259 h 149649"/>
                <a:gd name="connsiteX29" fmla="*/ 23293 w 98682"/>
                <a:gd name="connsiteY29" fmla="*/ 73541 h 149649"/>
                <a:gd name="connsiteX30" fmla="*/ 53284 w 98682"/>
                <a:gd name="connsiteY30" fmla="*/ 89121 h 149649"/>
                <a:gd name="connsiteX31" fmla="*/ 61387 w 98682"/>
                <a:gd name="connsiteY31" fmla="*/ 94348 h 149649"/>
                <a:gd name="connsiteX32" fmla="*/ 66510 w 98682"/>
                <a:gd name="connsiteY32" fmla="*/ 98776 h 149649"/>
                <a:gd name="connsiteX33" fmla="*/ 69281 w 98682"/>
                <a:gd name="connsiteY33" fmla="*/ 103220 h 149649"/>
                <a:gd name="connsiteX34" fmla="*/ 70065 w 98682"/>
                <a:gd name="connsiteY34" fmla="*/ 108447 h 149649"/>
                <a:gd name="connsiteX35" fmla="*/ 65229 w 98682"/>
                <a:gd name="connsiteY35" fmla="*/ 121654 h 149649"/>
                <a:gd name="connsiteX36" fmla="*/ 47168 w 98682"/>
                <a:gd name="connsiteY36" fmla="*/ 126191 h 149649"/>
                <a:gd name="connsiteX37" fmla="*/ 35820 w 98682"/>
                <a:gd name="connsiteY37" fmla="*/ 125989 h 149649"/>
                <a:gd name="connsiteX38" fmla="*/ 26056 w 98682"/>
                <a:gd name="connsiteY38" fmla="*/ 125500 h 149649"/>
                <a:gd name="connsiteX39" fmla="*/ 16090 w 98682"/>
                <a:gd name="connsiteY39" fmla="*/ 124911 h 149649"/>
                <a:gd name="connsiteX40" fmla="*/ 8289 w 98682"/>
                <a:gd name="connsiteY40" fmla="*/ 124213 h 149649"/>
                <a:gd name="connsiteX41" fmla="*/ 7894 w 98682"/>
                <a:gd name="connsiteY41" fmla="*/ 124213 h 149649"/>
                <a:gd name="connsiteX42" fmla="*/ 5231 w 98682"/>
                <a:gd name="connsiteY42" fmla="*/ 125299 h 149649"/>
                <a:gd name="connsiteX43" fmla="*/ 4145 w 98682"/>
                <a:gd name="connsiteY43" fmla="*/ 127966 h 149649"/>
                <a:gd name="connsiteX44" fmla="*/ 4145 w 98682"/>
                <a:gd name="connsiteY44" fmla="*/ 142158 h 149649"/>
                <a:gd name="connsiteX45" fmla="*/ 5231 w 98682"/>
                <a:gd name="connsiteY45" fmla="*/ 144725 h 149649"/>
                <a:gd name="connsiteX46" fmla="*/ 7894 w 98682"/>
                <a:gd name="connsiteY46" fmla="*/ 146098 h 149649"/>
                <a:gd name="connsiteX47" fmla="*/ 23293 w 98682"/>
                <a:gd name="connsiteY47" fmla="*/ 148665 h 149649"/>
                <a:gd name="connsiteX48" fmla="*/ 46780 w 98682"/>
                <a:gd name="connsiteY48" fmla="*/ 149650 h 149649"/>
                <a:gd name="connsiteX49" fmla="*/ 71540 w 98682"/>
                <a:gd name="connsiteY49" fmla="*/ 146005 h 149649"/>
                <a:gd name="connsiteX50" fmla="*/ 87529 w 98682"/>
                <a:gd name="connsiteY50" fmla="*/ 136536 h 149649"/>
                <a:gd name="connsiteX51" fmla="*/ 96113 w 98682"/>
                <a:gd name="connsiteY51" fmla="*/ 123329 h 149649"/>
                <a:gd name="connsiteX52" fmla="*/ 98682 w 98682"/>
                <a:gd name="connsiteY52" fmla="*/ 108447 h 149649"/>
                <a:gd name="connsiteX53" fmla="*/ 97394 w 98682"/>
                <a:gd name="connsiteY53" fmla="*/ 97202 h 149649"/>
                <a:gd name="connsiteX54" fmla="*/ 93055 w 98682"/>
                <a:gd name="connsiteY54" fmla="*/ 86950 h 14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8682" h="149649">
                  <a:moveTo>
                    <a:pt x="93055" y="86950"/>
                  </a:moveTo>
                  <a:cubicBezTo>
                    <a:pt x="91013" y="83661"/>
                    <a:pt x="88219" y="80474"/>
                    <a:pt x="84672" y="77387"/>
                  </a:cubicBezTo>
                  <a:cubicBezTo>
                    <a:pt x="81117" y="74301"/>
                    <a:pt x="76639" y="71245"/>
                    <a:pt x="71252" y="68221"/>
                  </a:cubicBezTo>
                  <a:lnTo>
                    <a:pt x="43620" y="55006"/>
                  </a:lnTo>
                  <a:cubicBezTo>
                    <a:pt x="40454" y="53300"/>
                    <a:pt x="37822" y="51726"/>
                    <a:pt x="35727" y="50283"/>
                  </a:cubicBezTo>
                  <a:cubicBezTo>
                    <a:pt x="33616" y="48833"/>
                    <a:pt x="31939" y="47422"/>
                    <a:pt x="30689" y="46041"/>
                  </a:cubicBezTo>
                  <a:cubicBezTo>
                    <a:pt x="29440" y="44653"/>
                    <a:pt x="28586" y="43281"/>
                    <a:pt x="28120" y="41900"/>
                  </a:cubicBezTo>
                  <a:cubicBezTo>
                    <a:pt x="27662" y="40520"/>
                    <a:pt x="27437" y="39039"/>
                    <a:pt x="27437" y="37457"/>
                  </a:cubicBezTo>
                  <a:cubicBezTo>
                    <a:pt x="27437" y="32990"/>
                    <a:pt x="29044" y="29547"/>
                    <a:pt x="32272" y="27111"/>
                  </a:cubicBezTo>
                  <a:cubicBezTo>
                    <a:pt x="35494" y="24676"/>
                    <a:pt x="40787" y="23459"/>
                    <a:pt x="48153" y="23459"/>
                  </a:cubicBezTo>
                  <a:cubicBezTo>
                    <a:pt x="54603" y="23459"/>
                    <a:pt x="64996" y="23622"/>
                    <a:pt x="71446" y="23947"/>
                  </a:cubicBezTo>
                  <a:cubicBezTo>
                    <a:pt x="77888" y="24281"/>
                    <a:pt x="84400" y="24777"/>
                    <a:pt x="90982" y="25436"/>
                  </a:cubicBezTo>
                  <a:lnTo>
                    <a:pt x="91378" y="25436"/>
                  </a:lnTo>
                  <a:cubicBezTo>
                    <a:pt x="92426" y="25436"/>
                    <a:pt x="93248" y="25103"/>
                    <a:pt x="93846" y="24444"/>
                  </a:cubicBezTo>
                  <a:cubicBezTo>
                    <a:pt x="94436" y="23792"/>
                    <a:pt x="94731" y="22939"/>
                    <a:pt x="94731" y="21884"/>
                  </a:cubicBezTo>
                  <a:lnTo>
                    <a:pt x="94731" y="7289"/>
                  </a:lnTo>
                  <a:cubicBezTo>
                    <a:pt x="94731" y="6235"/>
                    <a:pt x="94405" y="5420"/>
                    <a:pt x="93745" y="4831"/>
                  </a:cubicBezTo>
                  <a:cubicBezTo>
                    <a:pt x="93085" y="4234"/>
                    <a:pt x="92232" y="3807"/>
                    <a:pt x="91176" y="3544"/>
                  </a:cubicBezTo>
                  <a:cubicBezTo>
                    <a:pt x="89469" y="3148"/>
                    <a:pt x="87164" y="2760"/>
                    <a:pt x="84269" y="2365"/>
                  </a:cubicBezTo>
                  <a:cubicBezTo>
                    <a:pt x="81374" y="1970"/>
                    <a:pt x="78152" y="1574"/>
                    <a:pt x="74605" y="1179"/>
                  </a:cubicBezTo>
                  <a:cubicBezTo>
                    <a:pt x="71050" y="783"/>
                    <a:pt x="67433" y="488"/>
                    <a:pt x="63754" y="295"/>
                  </a:cubicBezTo>
                  <a:cubicBezTo>
                    <a:pt x="60068" y="93"/>
                    <a:pt x="52624" y="0"/>
                    <a:pt x="49341" y="0"/>
                  </a:cubicBezTo>
                  <a:cubicBezTo>
                    <a:pt x="40128" y="0"/>
                    <a:pt x="32397" y="915"/>
                    <a:pt x="26149" y="2761"/>
                  </a:cubicBezTo>
                  <a:cubicBezTo>
                    <a:pt x="19901" y="4599"/>
                    <a:pt x="14840" y="7197"/>
                    <a:pt x="10952" y="10547"/>
                  </a:cubicBezTo>
                  <a:cubicBezTo>
                    <a:pt x="7078" y="13897"/>
                    <a:pt x="4276" y="17875"/>
                    <a:pt x="2569" y="22474"/>
                  </a:cubicBezTo>
                  <a:cubicBezTo>
                    <a:pt x="861" y="27081"/>
                    <a:pt x="0" y="32075"/>
                    <a:pt x="0" y="37457"/>
                  </a:cubicBezTo>
                  <a:cubicBezTo>
                    <a:pt x="0" y="40877"/>
                    <a:pt x="365" y="44204"/>
                    <a:pt x="1087" y="47422"/>
                  </a:cubicBezTo>
                  <a:cubicBezTo>
                    <a:pt x="1808" y="50641"/>
                    <a:pt x="3058" y="53727"/>
                    <a:pt x="4836" y="56682"/>
                  </a:cubicBezTo>
                  <a:cubicBezTo>
                    <a:pt x="6613" y="59644"/>
                    <a:pt x="8981" y="62506"/>
                    <a:pt x="11945" y="65259"/>
                  </a:cubicBezTo>
                  <a:cubicBezTo>
                    <a:pt x="14902" y="68020"/>
                    <a:pt x="18683" y="70780"/>
                    <a:pt x="23293" y="73541"/>
                  </a:cubicBezTo>
                  <a:lnTo>
                    <a:pt x="53284" y="89121"/>
                  </a:lnTo>
                  <a:cubicBezTo>
                    <a:pt x="56575" y="91091"/>
                    <a:pt x="59276" y="92836"/>
                    <a:pt x="61387" y="94348"/>
                  </a:cubicBezTo>
                  <a:cubicBezTo>
                    <a:pt x="63483" y="95853"/>
                    <a:pt x="65198" y="97341"/>
                    <a:pt x="66510" y="98776"/>
                  </a:cubicBezTo>
                  <a:cubicBezTo>
                    <a:pt x="67822" y="100227"/>
                    <a:pt x="68745" y="101708"/>
                    <a:pt x="69281" y="103220"/>
                  </a:cubicBezTo>
                  <a:cubicBezTo>
                    <a:pt x="69793" y="104732"/>
                    <a:pt x="70065" y="106470"/>
                    <a:pt x="70065" y="108447"/>
                  </a:cubicBezTo>
                  <a:cubicBezTo>
                    <a:pt x="70065" y="114224"/>
                    <a:pt x="68450" y="118629"/>
                    <a:pt x="65229" y="121654"/>
                  </a:cubicBezTo>
                  <a:cubicBezTo>
                    <a:pt x="62000" y="124678"/>
                    <a:pt x="55985" y="126191"/>
                    <a:pt x="47168" y="126191"/>
                  </a:cubicBezTo>
                  <a:cubicBezTo>
                    <a:pt x="45328" y="126191"/>
                    <a:pt x="38909" y="126121"/>
                    <a:pt x="35820" y="125989"/>
                  </a:cubicBezTo>
                  <a:cubicBezTo>
                    <a:pt x="32731" y="125858"/>
                    <a:pt x="29471" y="125694"/>
                    <a:pt x="26056" y="125500"/>
                  </a:cubicBezTo>
                  <a:cubicBezTo>
                    <a:pt x="22633" y="125299"/>
                    <a:pt x="19311" y="125105"/>
                    <a:pt x="16090" y="124911"/>
                  </a:cubicBezTo>
                  <a:cubicBezTo>
                    <a:pt x="12861" y="124709"/>
                    <a:pt x="10269" y="124476"/>
                    <a:pt x="8289" y="124213"/>
                  </a:cubicBezTo>
                  <a:lnTo>
                    <a:pt x="7894" y="124213"/>
                  </a:lnTo>
                  <a:cubicBezTo>
                    <a:pt x="6846" y="124213"/>
                    <a:pt x="5953" y="124578"/>
                    <a:pt x="5231" y="125299"/>
                  </a:cubicBezTo>
                  <a:cubicBezTo>
                    <a:pt x="4509" y="126028"/>
                    <a:pt x="4145" y="126912"/>
                    <a:pt x="4145" y="127966"/>
                  </a:cubicBezTo>
                  <a:lnTo>
                    <a:pt x="4145" y="142158"/>
                  </a:lnTo>
                  <a:cubicBezTo>
                    <a:pt x="4145" y="143213"/>
                    <a:pt x="4509" y="144066"/>
                    <a:pt x="5231" y="144725"/>
                  </a:cubicBezTo>
                  <a:cubicBezTo>
                    <a:pt x="5953" y="145384"/>
                    <a:pt x="6845" y="145842"/>
                    <a:pt x="7894" y="146098"/>
                  </a:cubicBezTo>
                  <a:cubicBezTo>
                    <a:pt x="12636" y="147160"/>
                    <a:pt x="17767" y="148006"/>
                    <a:pt x="23293" y="148665"/>
                  </a:cubicBezTo>
                  <a:cubicBezTo>
                    <a:pt x="28812" y="149324"/>
                    <a:pt x="39282" y="149650"/>
                    <a:pt x="46780" y="149650"/>
                  </a:cubicBezTo>
                  <a:cubicBezTo>
                    <a:pt x="56645" y="149650"/>
                    <a:pt x="64896" y="148432"/>
                    <a:pt x="71540" y="146005"/>
                  </a:cubicBezTo>
                  <a:cubicBezTo>
                    <a:pt x="78184" y="143570"/>
                    <a:pt x="83516" y="140421"/>
                    <a:pt x="87529" y="136536"/>
                  </a:cubicBezTo>
                  <a:cubicBezTo>
                    <a:pt x="91542" y="132666"/>
                    <a:pt x="94405" y="128253"/>
                    <a:pt x="96113" y="123329"/>
                  </a:cubicBezTo>
                  <a:cubicBezTo>
                    <a:pt x="97821" y="118405"/>
                    <a:pt x="98682" y="113441"/>
                    <a:pt x="98682" y="108447"/>
                  </a:cubicBezTo>
                  <a:cubicBezTo>
                    <a:pt x="98682" y="104500"/>
                    <a:pt x="98247" y="100754"/>
                    <a:pt x="97394" y="97202"/>
                  </a:cubicBezTo>
                  <a:cubicBezTo>
                    <a:pt x="96540" y="93651"/>
                    <a:pt x="95089" y="90238"/>
                    <a:pt x="93055" y="869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11C12D4D-51E4-FC5A-C9EF-C9A949BFF9E2}"/>
                </a:ext>
              </a:extLst>
            </p:cNvPr>
            <p:cNvSpPr/>
            <p:nvPr/>
          </p:nvSpPr>
          <p:spPr>
            <a:xfrm>
              <a:off x="10293808" y="1463753"/>
              <a:ext cx="94134" cy="114162"/>
            </a:xfrm>
            <a:custGeom>
              <a:avLst/>
              <a:gdLst>
                <a:gd name="connsiteX0" fmla="*/ 82119 w 94134"/>
                <a:gd name="connsiteY0" fmla="*/ 13998 h 114162"/>
                <a:gd name="connsiteX1" fmla="*/ 67449 w 94134"/>
                <a:gd name="connsiteY1" fmla="*/ 3653 h 114162"/>
                <a:gd name="connsiteX2" fmla="*/ 47261 w 94134"/>
                <a:gd name="connsiteY2" fmla="*/ 0 h 114162"/>
                <a:gd name="connsiteX3" fmla="*/ 27173 w 94134"/>
                <a:gd name="connsiteY3" fmla="*/ 3544 h 114162"/>
                <a:gd name="connsiteX4" fmla="*/ 12310 w 94134"/>
                <a:gd name="connsiteY4" fmla="*/ 13610 h 114162"/>
                <a:gd name="connsiteX5" fmla="*/ 3151 w 94134"/>
                <a:gd name="connsiteY5" fmla="*/ 29384 h 114162"/>
                <a:gd name="connsiteX6" fmla="*/ 0 w 94134"/>
                <a:gd name="connsiteY6" fmla="*/ 50082 h 114162"/>
                <a:gd name="connsiteX7" fmla="*/ 0 w 94134"/>
                <a:gd name="connsiteY7" fmla="*/ 64670 h 114162"/>
                <a:gd name="connsiteX8" fmla="*/ 4642 w 94134"/>
                <a:gd name="connsiteY8" fmla="*/ 88827 h 114162"/>
                <a:gd name="connsiteX9" fmla="*/ 16385 w 94134"/>
                <a:gd name="connsiteY9" fmla="*/ 104011 h 114162"/>
                <a:gd name="connsiteX10" fmla="*/ 31877 w 94134"/>
                <a:gd name="connsiteY10" fmla="*/ 111898 h 114162"/>
                <a:gd name="connsiteX11" fmla="*/ 47758 w 94134"/>
                <a:gd name="connsiteY11" fmla="*/ 114163 h 114162"/>
                <a:gd name="connsiteX12" fmla="*/ 59501 w 94134"/>
                <a:gd name="connsiteY12" fmla="*/ 113961 h 114162"/>
                <a:gd name="connsiteX13" fmla="*/ 68777 w 94134"/>
                <a:gd name="connsiteY13" fmla="*/ 113372 h 114162"/>
                <a:gd name="connsiteX14" fmla="*/ 77159 w 94134"/>
                <a:gd name="connsiteY14" fmla="*/ 112387 h 114162"/>
                <a:gd name="connsiteX15" fmla="*/ 86046 w 94134"/>
                <a:gd name="connsiteY15" fmla="*/ 110805 h 114162"/>
                <a:gd name="connsiteX16" fmla="*/ 89493 w 94134"/>
                <a:gd name="connsiteY16" fmla="*/ 109230 h 114162"/>
                <a:gd name="connsiteX17" fmla="*/ 90191 w 94134"/>
                <a:gd name="connsiteY17" fmla="*/ 105686 h 114162"/>
                <a:gd name="connsiteX18" fmla="*/ 90191 w 94134"/>
                <a:gd name="connsiteY18" fmla="*/ 92666 h 114162"/>
                <a:gd name="connsiteX19" fmla="*/ 89205 w 94134"/>
                <a:gd name="connsiteY19" fmla="*/ 90401 h 114162"/>
                <a:gd name="connsiteX20" fmla="*/ 86637 w 94134"/>
                <a:gd name="connsiteY20" fmla="*/ 89711 h 114162"/>
                <a:gd name="connsiteX21" fmla="*/ 86047 w 94134"/>
                <a:gd name="connsiteY21" fmla="*/ 89711 h 114162"/>
                <a:gd name="connsiteX22" fmla="*/ 70159 w 94134"/>
                <a:gd name="connsiteY22" fmla="*/ 90998 h 114162"/>
                <a:gd name="connsiteX23" fmla="*/ 49730 w 94134"/>
                <a:gd name="connsiteY23" fmla="*/ 91681 h 114162"/>
                <a:gd name="connsiteX24" fmla="*/ 37995 w 94134"/>
                <a:gd name="connsiteY24" fmla="*/ 89416 h 114162"/>
                <a:gd name="connsiteX25" fmla="*/ 30691 w 94134"/>
                <a:gd name="connsiteY25" fmla="*/ 83499 h 114162"/>
                <a:gd name="connsiteX26" fmla="*/ 27035 w 94134"/>
                <a:gd name="connsiteY26" fmla="*/ 75418 h 114162"/>
                <a:gd name="connsiteX27" fmla="*/ 26057 w 94134"/>
                <a:gd name="connsiteY27" fmla="*/ 66639 h 114162"/>
                <a:gd name="connsiteX28" fmla="*/ 26057 w 94134"/>
                <a:gd name="connsiteY28" fmla="*/ 66050 h 114162"/>
                <a:gd name="connsiteX29" fmla="*/ 90200 w 94134"/>
                <a:gd name="connsiteY29" fmla="*/ 66050 h 114162"/>
                <a:gd name="connsiteX30" fmla="*/ 94134 w 94134"/>
                <a:gd name="connsiteY30" fmla="*/ 61126 h 114162"/>
                <a:gd name="connsiteX31" fmla="*/ 94134 w 94134"/>
                <a:gd name="connsiteY31" fmla="*/ 50083 h 114162"/>
                <a:gd name="connsiteX32" fmla="*/ 91084 w 94134"/>
                <a:gd name="connsiteY32" fmla="*/ 29873 h 114162"/>
                <a:gd name="connsiteX33" fmla="*/ 82120 w 94134"/>
                <a:gd name="connsiteY33" fmla="*/ 13999 h 114162"/>
                <a:gd name="connsiteX34" fmla="*/ 68086 w 94134"/>
                <a:gd name="connsiteY34" fmla="*/ 47516 h 114162"/>
                <a:gd name="connsiteX35" fmla="*/ 26251 w 94134"/>
                <a:gd name="connsiteY35" fmla="*/ 47516 h 114162"/>
                <a:gd name="connsiteX36" fmla="*/ 26251 w 94134"/>
                <a:gd name="connsiteY36" fmla="*/ 46733 h 114162"/>
                <a:gd name="connsiteX37" fmla="*/ 32173 w 94134"/>
                <a:gd name="connsiteY37" fmla="*/ 28695 h 114162"/>
                <a:gd name="connsiteX38" fmla="*/ 47370 w 94134"/>
                <a:gd name="connsiteY38" fmla="*/ 22475 h 114162"/>
                <a:gd name="connsiteX39" fmla="*/ 62365 w 94134"/>
                <a:gd name="connsiteY39" fmla="*/ 28788 h 114162"/>
                <a:gd name="connsiteX40" fmla="*/ 68086 w 94134"/>
                <a:gd name="connsiteY40" fmla="*/ 46733 h 114162"/>
                <a:gd name="connsiteX41" fmla="*/ 68086 w 94134"/>
                <a:gd name="connsiteY41" fmla="*/ 47516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34" h="114162">
                  <a:moveTo>
                    <a:pt x="82119" y="13998"/>
                  </a:moveTo>
                  <a:cubicBezTo>
                    <a:pt x="78176" y="9531"/>
                    <a:pt x="73294" y="6080"/>
                    <a:pt x="67449" y="3653"/>
                  </a:cubicBezTo>
                  <a:cubicBezTo>
                    <a:pt x="61605" y="1218"/>
                    <a:pt x="54883" y="0"/>
                    <a:pt x="47261" y="0"/>
                  </a:cubicBezTo>
                  <a:cubicBezTo>
                    <a:pt x="39779" y="0"/>
                    <a:pt x="33088" y="1179"/>
                    <a:pt x="27173" y="3544"/>
                  </a:cubicBezTo>
                  <a:cubicBezTo>
                    <a:pt x="21275" y="5917"/>
                    <a:pt x="16315" y="9268"/>
                    <a:pt x="12310" y="13610"/>
                  </a:cubicBezTo>
                  <a:cubicBezTo>
                    <a:pt x="8305" y="17946"/>
                    <a:pt x="5255" y="23203"/>
                    <a:pt x="3151" y="29384"/>
                  </a:cubicBezTo>
                  <a:cubicBezTo>
                    <a:pt x="1055" y="35557"/>
                    <a:pt x="0" y="42459"/>
                    <a:pt x="0" y="50082"/>
                  </a:cubicBezTo>
                  <a:lnTo>
                    <a:pt x="0" y="64670"/>
                  </a:lnTo>
                  <a:cubicBezTo>
                    <a:pt x="0" y="74402"/>
                    <a:pt x="1552" y="82452"/>
                    <a:pt x="4642" y="88827"/>
                  </a:cubicBezTo>
                  <a:cubicBezTo>
                    <a:pt x="7731" y="95209"/>
                    <a:pt x="11643" y="100265"/>
                    <a:pt x="16385" y="104011"/>
                  </a:cubicBezTo>
                  <a:cubicBezTo>
                    <a:pt x="21120" y="107757"/>
                    <a:pt x="26281" y="110378"/>
                    <a:pt x="31877" y="111898"/>
                  </a:cubicBezTo>
                  <a:cubicBezTo>
                    <a:pt x="37466" y="113402"/>
                    <a:pt x="42759" y="114163"/>
                    <a:pt x="47758" y="114163"/>
                  </a:cubicBezTo>
                  <a:cubicBezTo>
                    <a:pt x="52229" y="114163"/>
                    <a:pt x="56148" y="114093"/>
                    <a:pt x="59501" y="113961"/>
                  </a:cubicBezTo>
                  <a:cubicBezTo>
                    <a:pt x="62855" y="113830"/>
                    <a:pt x="65944" y="113635"/>
                    <a:pt x="68777" y="113372"/>
                  </a:cubicBezTo>
                  <a:cubicBezTo>
                    <a:pt x="71602" y="113108"/>
                    <a:pt x="74404" y="112782"/>
                    <a:pt x="77159" y="112387"/>
                  </a:cubicBezTo>
                  <a:cubicBezTo>
                    <a:pt x="79930" y="111991"/>
                    <a:pt x="82887" y="111464"/>
                    <a:pt x="86046" y="110805"/>
                  </a:cubicBezTo>
                  <a:cubicBezTo>
                    <a:pt x="87886" y="110549"/>
                    <a:pt x="89035" y="110022"/>
                    <a:pt x="89493" y="109230"/>
                  </a:cubicBezTo>
                  <a:cubicBezTo>
                    <a:pt x="89959" y="108439"/>
                    <a:pt x="90191" y="107261"/>
                    <a:pt x="90191" y="105686"/>
                  </a:cubicBezTo>
                  <a:lnTo>
                    <a:pt x="90191" y="92666"/>
                  </a:lnTo>
                  <a:cubicBezTo>
                    <a:pt x="90191" y="91619"/>
                    <a:pt x="89858" y="90859"/>
                    <a:pt x="89205" y="90401"/>
                  </a:cubicBezTo>
                  <a:cubicBezTo>
                    <a:pt x="88538" y="89944"/>
                    <a:pt x="87684" y="89711"/>
                    <a:pt x="86637" y="89711"/>
                  </a:cubicBezTo>
                  <a:lnTo>
                    <a:pt x="86047" y="89711"/>
                  </a:lnTo>
                  <a:cubicBezTo>
                    <a:pt x="81840" y="90106"/>
                    <a:pt x="76539" y="90533"/>
                    <a:pt x="70159" y="90998"/>
                  </a:cubicBezTo>
                  <a:cubicBezTo>
                    <a:pt x="63771" y="91456"/>
                    <a:pt x="56964" y="91681"/>
                    <a:pt x="49730" y="91681"/>
                  </a:cubicBezTo>
                  <a:cubicBezTo>
                    <a:pt x="45003" y="91681"/>
                    <a:pt x="41083" y="90928"/>
                    <a:pt x="37995" y="89416"/>
                  </a:cubicBezTo>
                  <a:cubicBezTo>
                    <a:pt x="34898" y="87911"/>
                    <a:pt x="32468" y="85934"/>
                    <a:pt x="30691" y="83499"/>
                  </a:cubicBezTo>
                  <a:cubicBezTo>
                    <a:pt x="28913" y="81072"/>
                    <a:pt x="27695" y="78373"/>
                    <a:pt x="27035" y="75418"/>
                  </a:cubicBezTo>
                  <a:cubicBezTo>
                    <a:pt x="26375" y="72463"/>
                    <a:pt x="26057" y="69540"/>
                    <a:pt x="26057" y="66639"/>
                  </a:cubicBezTo>
                  <a:lnTo>
                    <a:pt x="26057" y="66050"/>
                  </a:lnTo>
                  <a:lnTo>
                    <a:pt x="90200" y="66050"/>
                  </a:lnTo>
                  <a:cubicBezTo>
                    <a:pt x="92823" y="66050"/>
                    <a:pt x="94134" y="64406"/>
                    <a:pt x="94134" y="61126"/>
                  </a:cubicBezTo>
                  <a:lnTo>
                    <a:pt x="94134" y="50083"/>
                  </a:lnTo>
                  <a:cubicBezTo>
                    <a:pt x="94134" y="42723"/>
                    <a:pt x="93118" y="35984"/>
                    <a:pt x="91084" y="29873"/>
                  </a:cubicBezTo>
                  <a:cubicBezTo>
                    <a:pt x="89051" y="23762"/>
                    <a:pt x="86063" y="18473"/>
                    <a:pt x="82120" y="13999"/>
                  </a:cubicBezTo>
                  <a:moveTo>
                    <a:pt x="68086" y="47516"/>
                  </a:moveTo>
                  <a:lnTo>
                    <a:pt x="26251" y="47516"/>
                  </a:lnTo>
                  <a:lnTo>
                    <a:pt x="26251" y="46733"/>
                  </a:lnTo>
                  <a:cubicBezTo>
                    <a:pt x="26251" y="38838"/>
                    <a:pt x="28222" y="32828"/>
                    <a:pt x="32173" y="28695"/>
                  </a:cubicBezTo>
                  <a:cubicBezTo>
                    <a:pt x="36116" y="24546"/>
                    <a:pt x="41176" y="22475"/>
                    <a:pt x="47370" y="22475"/>
                  </a:cubicBezTo>
                  <a:cubicBezTo>
                    <a:pt x="53548" y="22475"/>
                    <a:pt x="58547" y="24576"/>
                    <a:pt x="62365" y="28788"/>
                  </a:cubicBezTo>
                  <a:cubicBezTo>
                    <a:pt x="66177" y="32999"/>
                    <a:pt x="68086" y="38978"/>
                    <a:pt x="68086" y="46733"/>
                  </a:cubicBezTo>
                  <a:lnTo>
                    <a:pt x="68086" y="4751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A764828E-A247-0D35-2F4D-D61EDE31B8BB}"/>
                </a:ext>
              </a:extLst>
            </p:cNvPr>
            <p:cNvSpPr/>
            <p:nvPr/>
          </p:nvSpPr>
          <p:spPr>
            <a:xfrm>
              <a:off x="10406489" y="1463753"/>
              <a:ext cx="74597" cy="114162"/>
            </a:xfrm>
            <a:custGeom>
              <a:avLst/>
              <a:gdLst>
                <a:gd name="connsiteX0" fmla="*/ 70453 w 74597"/>
                <a:gd name="connsiteY0" fmla="*/ 2559 h 114162"/>
                <a:gd name="connsiteX1" fmla="*/ 60588 w 74597"/>
                <a:gd name="connsiteY1" fmla="*/ 791 h 114162"/>
                <a:gd name="connsiteX2" fmla="*/ 44995 w 74597"/>
                <a:gd name="connsiteY2" fmla="*/ 0 h 114162"/>
                <a:gd name="connsiteX3" fmla="*/ 27135 w 74597"/>
                <a:gd name="connsiteY3" fmla="*/ 2963 h 114162"/>
                <a:gd name="connsiteX4" fmla="*/ 12931 w 74597"/>
                <a:gd name="connsiteY4" fmla="*/ 11927 h 114162"/>
                <a:gd name="connsiteX5" fmla="*/ 3462 w 74597"/>
                <a:gd name="connsiteY5" fmla="*/ 26910 h 114162"/>
                <a:gd name="connsiteX6" fmla="*/ 0 w 74597"/>
                <a:gd name="connsiteY6" fmla="*/ 47910 h 114162"/>
                <a:gd name="connsiteX7" fmla="*/ 0 w 74597"/>
                <a:gd name="connsiteY7" fmla="*/ 66251 h 114162"/>
                <a:gd name="connsiteX8" fmla="*/ 3462 w 74597"/>
                <a:gd name="connsiteY8" fmla="*/ 87245 h 114162"/>
                <a:gd name="connsiteX9" fmla="*/ 12931 w 74597"/>
                <a:gd name="connsiteY9" fmla="*/ 102235 h 114162"/>
                <a:gd name="connsiteX10" fmla="*/ 27135 w 74597"/>
                <a:gd name="connsiteY10" fmla="*/ 111208 h 114162"/>
                <a:gd name="connsiteX11" fmla="*/ 44995 w 74597"/>
                <a:gd name="connsiteY11" fmla="*/ 114162 h 114162"/>
                <a:gd name="connsiteX12" fmla="*/ 60588 w 74597"/>
                <a:gd name="connsiteY12" fmla="*/ 113371 h 114162"/>
                <a:gd name="connsiteX13" fmla="*/ 70453 w 74597"/>
                <a:gd name="connsiteY13" fmla="*/ 111595 h 114162"/>
                <a:gd name="connsiteX14" fmla="*/ 73806 w 74597"/>
                <a:gd name="connsiteY14" fmla="*/ 109920 h 114162"/>
                <a:gd name="connsiteX15" fmla="*/ 74598 w 74597"/>
                <a:gd name="connsiteY15" fmla="*/ 106469 h 114162"/>
                <a:gd name="connsiteX16" fmla="*/ 74598 w 74597"/>
                <a:gd name="connsiteY16" fmla="*/ 93657 h 114162"/>
                <a:gd name="connsiteX17" fmla="*/ 73612 w 74597"/>
                <a:gd name="connsiteY17" fmla="*/ 91385 h 114162"/>
                <a:gd name="connsiteX18" fmla="*/ 71043 w 74597"/>
                <a:gd name="connsiteY18" fmla="*/ 90695 h 114162"/>
                <a:gd name="connsiteX19" fmla="*/ 70454 w 74597"/>
                <a:gd name="connsiteY19" fmla="*/ 90695 h 114162"/>
                <a:gd name="connsiteX20" fmla="*/ 64927 w 74597"/>
                <a:gd name="connsiteY20" fmla="*/ 91385 h 114162"/>
                <a:gd name="connsiteX21" fmla="*/ 59603 w 74597"/>
                <a:gd name="connsiteY21" fmla="*/ 91781 h 114162"/>
                <a:gd name="connsiteX22" fmla="*/ 53284 w 74597"/>
                <a:gd name="connsiteY22" fmla="*/ 91982 h 114162"/>
                <a:gd name="connsiteX23" fmla="*/ 44995 w 74597"/>
                <a:gd name="connsiteY23" fmla="*/ 92075 h 114162"/>
                <a:gd name="connsiteX24" fmla="*/ 38095 w 74597"/>
                <a:gd name="connsiteY24" fmla="*/ 90897 h 114162"/>
                <a:gd name="connsiteX25" fmla="*/ 32072 w 74597"/>
                <a:gd name="connsiteY25" fmla="*/ 86856 h 114162"/>
                <a:gd name="connsiteX26" fmla="*/ 27733 w 74597"/>
                <a:gd name="connsiteY26" fmla="*/ 78969 h 114162"/>
                <a:gd name="connsiteX27" fmla="*/ 26049 w 74597"/>
                <a:gd name="connsiteY27" fmla="*/ 66251 h 114162"/>
                <a:gd name="connsiteX28" fmla="*/ 26049 w 74597"/>
                <a:gd name="connsiteY28" fmla="*/ 47910 h 114162"/>
                <a:gd name="connsiteX29" fmla="*/ 27733 w 74597"/>
                <a:gd name="connsiteY29" fmla="*/ 35192 h 114162"/>
                <a:gd name="connsiteX30" fmla="*/ 32072 w 74597"/>
                <a:gd name="connsiteY30" fmla="*/ 27313 h 114162"/>
                <a:gd name="connsiteX31" fmla="*/ 38095 w 74597"/>
                <a:gd name="connsiteY31" fmla="*/ 23265 h 114162"/>
                <a:gd name="connsiteX32" fmla="*/ 44995 w 74597"/>
                <a:gd name="connsiteY32" fmla="*/ 22078 h 114162"/>
                <a:gd name="connsiteX33" fmla="*/ 53284 w 74597"/>
                <a:gd name="connsiteY33" fmla="*/ 22179 h 114162"/>
                <a:gd name="connsiteX34" fmla="*/ 59603 w 74597"/>
                <a:gd name="connsiteY34" fmla="*/ 22380 h 114162"/>
                <a:gd name="connsiteX35" fmla="*/ 64927 w 74597"/>
                <a:gd name="connsiteY35" fmla="*/ 22776 h 114162"/>
                <a:gd name="connsiteX36" fmla="*/ 70454 w 74597"/>
                <a:gd name="connsiteY36" fmla="*/ 23458 h 114162"/>
                <a:gd name="connsiteX37" fmla="*/ 71043 w 74597"/>
                <a:gd name="connsiteY37" fmla="*/ 23458 h 114162"/>
                <a:gd name="connsiteX38" fmla="*/ 73612 w 74597"/>
                <a:gd name="connsiteY38" fmla="*/ 22776 h 114162"/>
                <a:gd name="connsiteX39" fmla="*/ 74598 w 74597"/>
                <a:gd name="connsiteY39" fmla="*/ 20504 h 114162"/>
                <a:gd name="connsiteX40" fmla="*/ 74598 w 74597"/>
                <a:gd name="connsiteY40" fmla="*/ 7685 h 114162"/>
                <a:gd name="connsiteX41" fmla="*/ 73806 w 74597"/>
                <a:gd name="connsiteY41" fmla="*/ 4241 h 114162"/>
                <a:gd name="connsiteX42" fmla="*/ 70453 w 74597"/>
                <a:gd name="connsiteY42" fmla="*/ 2558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4597" h="114162">
                  <a:moveTo>
                    <a:pt x="70453" y="2559"/>
                  </a:moveTo>
                  <a:cubicBezTo>
                    <a:pt x="68218" y="1908"/>
                    <a:pt x="64927" y="1319"/>
                    <a:pt x="60588" y="791"/>
                  </a:cubicBezTo>
                  <a:cubicBezTo>
                    <a:pt x="56241" y="264"/>
                    <a:pt x="51049" y="0"/>
                    <a:pt x="44995" y="0"/>
                  </a:cubicBezTo>
                  <a:cubicBezTo>
                    <a:pt x="38545" y="0"/>
                    <a:pt x="32599" y="985"/>
                    <a:pt x="27135" y="2963"/>
                  </a:cubicBezTo>
                  <a:cubicBezTo>
                    <a:pt x="21678" y="4925"/>
                    <a:pt x="16944" y="7918"/>
                    <a:pt x="12931" y="11927"/>
                  </a:cubicBezTo>
                  <a:cubicBezTo>
                    <a:pt x="8910" y="15937"/>
                    <a:pt x="5759" y="20931"/>
                    <a:pt x="3462" y="26910"/>
                  </a:cubicBezTo>
                  <a:cubicBezTo>
                    <a:pt x="1156" y="32889"/>
                    <a:pt x="0" y="39892"/>
                    <a:pt x="0" y="47910"/>
                  </a:cubicBezTo>
                  <a:lnTo>
                    <a:pt x="0" y="66251"/>
                  </a:lnTo>
                  <a:cubicBezTo>
                    <a:pt x="0" y="74270"/>
                    <a:pt x="1156" y="81265"/>
                    <a:pt x="3462" y="87245"/>
                  </a:cubicBezTo>
                  <a:cubicBezTo>
                    <a:pt x="5759" y="93231"/>
                    <a:pt x="8911" y="98226"/>
                    <a:pt x="12931" y="102235"/>
                  </a:cubicBezTo>
                  <a:cubicBezTo>
                    <a:pt x="16944" y="106245"/>
                    <a:pt x="21678" y="109230"/>
                    <a:pt x="27135" y="111208"/>
                  </a:cubicBezTo>
                  <a:cubicBezTo>
                    <a:pt x="32599" y="113177"/>
                    <a:pt x="38545" y="114162"/>
                    <a:pt x="44995" y="114162"/>
                  </a:cubicBezTo>
                  <a:cubicBezTo>
                    <a:pt x="51049" y="114162"/>
                    <a:pt x="56241" y="113899"/>
                    <a:pt x="60588" y="113371"/>
                  </a:cubicBezTo>
                  <a:cubicBezTo>
                    <a:pt x="64927" y="112852"/>
                    <a:pt x="68218" y="112255"/>
                    <a:pt x="70453" y="111595"/>
                  </a:cubicBezTo>
                  <a:cubicBezTo>
                    <a:pt x="72161" y="111207"/>
                    <a:pt x="73278" y="110641"/>
                    <a:pt x="73806" y="109920"/>
                  </a:cubicBezTo>
                  <a:cubicBezTo>
                    <a:pt x="74334" y="109199"/>
                    <a:pt x="74598" y="108043"/>
                    <a:pt x="74598" y="106469"/>
                  </a:cubicBezTo>
                  <a:lnTo>
                    <a:pt x="74598" y="93657"/>
                  </a:lnTo>
                  <a:cubicBezTo>
                    <a:pt x="74598" y="92603"/>
                    <a:pt x="74271" y="91851"/>
                    <a:pt x="73612" y="91385"/>
                  </a:cubicBezTo>
                  <a:cubicBezTo>
                    <a:pt x="72952" y="90928"/>
                    <a:pt x="72099" y="90695"/>
                    <a:pt x="71043" y="90695"/>
                  </a:cubicBezTo>
                  <a:lnTo>
                    <a:pt x="70454" y="90695"/>
                  </a:lnTo>
                  <a:cubicBezTo>
                    <a:pt x="68482" y="90959"/>
                    <a:pt x="66635" y="91191"/>
                    <a:pt x="64927" y="91385"/>
                  </a:cubicBezTo>
                  <a:cubicBezTo>
                    <a:pt x="63212" y="91579"/>
                    <a:pt x="61442" y="91719"/>
                    <a:pt x="59603" y="91781"/>
                  </a:cubicBezTo>
                  <a:cubicBezTo>
                    <a:pt x="57755" y="91851"/>
                    <a:pt x="55652" y="91912"/>
                    <a:pt x="53284" y="91982"/>
                  </a:cubicBezTo>
                  <a:cubicBezTo>
                    <a:pt x="50917" y="92044"/>
                    <a:pt x="48154" y="92075"/>
                    <a:pt x="44995" y="92075"/>
                  </a:cubicBezTo>
                  <a:cubicBezTo>
                    <a:pt x="42628" y="92075"/>
                    <a:pt x="40323" y="91679"/>
                    <a:pt x="38095" y="90897"/>
                  </a:cubicBezTo>
                  <a:cubicBezTo>
                    <a:pt x="35852" y="90113"/>
                    <a:pt x="33850" y="88756"/>
                    <a:pt x="32072" y="86856"/>
                  </a:cubicBezTo>
                  <a:cubicBezTo>
                    <a:pt x="30294" y="84949"/>
                    <a:pt x="28850" y="82312"/>
                    <a:pt x="27733" y="78969"/>
                  </a:cubicBezTo>
                  <a:cubicBezTo>
                    <a:pt x="26607" y="75611"/>
                    <a:pt x="26049" y="71369"/>
                    <a:pt x="26049" y="66251"/>
                  </a:cubicBezTo>
                  <a:lnTo>
                    <a:pt x="26049" y="47910"/>
                  </a:lnTo>
                  <a:cubicBezTo>
                    <a:pt x="26049" y="42784"/>
                    <a:pt x="26607" y="38542"/>
                    <a:pt x="27733" y="35192"/>
                  </a:cubicBezTo>
                  <a:cubicBezTo>
                    <a:pt x="28850" y="31841"/>
                    <a:pt x="30294" y="29212"/>
                    <a:pt x="32072" y="27313"/>
                  </a:cubicBezTo>
                  <a:cubicBezTo>
                    <a:pt x="33850" y="25405"/>
                    <a:pt x="35852" y="24055"/>
                    <a:pt x="38095" y="23265"/>
                  </a:cubicBezTo>
                  <a:cubicBezTo>
                    <a:pt x="40323" y="22473"/>
                    <a:pt x="42628" y="22078"/>
                    <a:pt x="44995" y="22078"/>
                  </a:cubicBezTo>
                  <a:cubicBezTo>
                    <a:pt x="48154" y="22078"/>
                    <a:pt x="50917" y="22117"/>
                    <a:pt x="53284" y="22179"/>
                  </a:cubicBezTo>
                  <a:cubicBezTo>
                    <a:pt x="55652" y="22248"/>
                    <a:pt x="57755" y="22311"/>
                    <a:pt x="59603" y="22380"/>
                  </a:cubicBezTo>
                  <a:cubicBezTo>
                    <a:pt x="61442" y="22443"/>
                    <a:pt x="63212" y="22574"/>
                    <a:pt x="64927" y="22776"/>
                  </a:cubicBezTo>
                  <a:cubicBezTo>
                    <a:pt x="66635" y="22970"/>
                    <a:pt x="68482" y="23195"/>
                    <a:pt x="70454" y="23458"/>
                  </a:cubicBezTo>
                  <a:lnTo>
                    <a:pt x="71043" y="23458"/>
                  </a:lnTo>
                  <a:cubicBezTo>
                    <a:pt x="72099" y="23458"/>
                    <a:pt x="72953" y="23233"/>
                    <a:pt x="73612" y="22776"/>
                  </a:cubicBezTo>
                  <a:cubicBezTo>
                    <a:pt x="74272" y="22311"/>
                    <a:pt x="74598" y="21558"/>
                    <a:pt x="74598" y="20504"/>
                  </a:cubicBezTo>
                  <a:lnTo>
                    <a:pt x="74598" y="7685"/>
                  </a:lnTo>
                  <a:cubicBezTo>
                    <a:pt x="74598" y="6110"/>
                    <a:pt x="74334" y="4963"/>
                    <a:pt x="73806" y="4241"/>
                  </a:cubicBezTo>
                  <a:cubicBezTo>
                    <a:pt x="73278" y="3512"/>
                    <a:pt x="72160" y="2961"/>
                    <a:pt x="70453" y="255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49427B42-A69C-0210-3390-C412245AEBD1}"/>
                </a:ext>
              </a:extLst>
            </p:cNvPr>
            <p:cNvSpPr/>
            <p:nvPr/>
          </p:nvSpPr>
          <p:spPr>
            <a:xfrm>
              <a:off x="10493914" y="1441865"/>
              <a:ext cx="71034" cy="136055"/>
            </a:xfrm>
            <a:custGeom>
              <a:avLst/>
              <a:gdLst>
                <a:gd name="connsiteX0" fmla="*/ 66859 w 71034"/>
                <a:gd name="connsiteY0" fmla="*/ 115745 h 136055"/>
                <a:gd name="connsiteX1" fmla="*/ 56302 w 71034"/>
                <a:gd name="connsiteY1" fmla="*/ 115745 h 136055"/>
                <a:gd name="connsiteX2" fmla="*/ 52026 w 71034"/>
                <a:gd name="connsiteY2" fmla="*/ 115450 h 136055"/>
                <a:gd name="connsiteX3" fmla="*/ 49736 w 71034"/>
                <a:gd name="connsiteY3" fmla="*/ 113969 h 136055"/>
                <a:gd name="connsiteX4" fmla="*/ 48735 w 71034"/>
                <a:gd name="connsiteY4" fmla="*/ 110619 h 136055"/>
                <a:gd name="connsiteX5" fmla="*/ 48549 w 71034"/>
                <a:gd name="connsiteY5" fmla="*/ 104701 h 136055"/>
                <a:gd name="connsiteX6" fmla="*/ 48549 w 71034"/>
                <a:gd name="connsiteY6" fmla="*/ 42785 h 136055"/>
                <a:gd name="connsiteX7" fmla="*/ 66463 w 71034"/>
                <a:gd name="connsiteY7" fmla="*/ 42785 h 136055"/>
                <a:gd name="connsiteX8" fmla="*/ 69250 w 71034"/>
                <a:gd name="connsiteY8" fmla="*/ 41606 h 136055"/>
                <a:gd name="connsiteX9" fmla="*/ 70445 w 71034"/>
                <a:gd name="connsiteY9" fmla="*/ 38845 h 136055"/>
                <a:gd name="connsiteX10" fmla="*/ 70445 w 71034"/>
                <a:gd name="connsiteY10" fmla="*/ 27213 h 136055"/>
                <a:gd name="connsiteX11" fmla="*/ 69250 w 71034"/>
                <a:gd name="connsiteY11" fmla="*/ 24444 h 136055"/>
                <a:gd name="connsiteX12" fmla="*/ 66463 w 71034"/>
                <a:gd name="connsiteY12" fmla="*/ 23265 h 136055"/>
                <a:gd name="connsiteX13" fmla="*/ 48549 w 71034"/>
                <a:gd name="connsiteY13" fmla="*/ 23265 h 136055"/>
                <a:gd name="connsiteX14" fmla="*/ 48549 w 71034"/>
                <a:gd name="connsiteY14" fmla="*/ 2963 h 136055"/>
                <a:gd name="connsiteX15" fmla="*/ 45413 w 71034"/>
                <a:gd name="connsiteY15" fmla="*/ 0 h 136055"/>
                <a:gd name="connsiteX16" fmla="*/ 44629 w 71034"/>
                <a:gd name="connsiteY16" fmla="*/ 0 h 136055"/>
                <a:gd name="connsiteX17" fmla="*/ 26412 w 71034"/>
                <a:gd name="connsiteY17" fmla="*/ 3156 h 136055"/>
                <a:gd name="connsiteX18" fmla="*/ 23665 w 71034"/>
                <a:gd name="connsiteY18" fmla="*/ 4537 h 136055"/>
                <a:gd name="connsiteX19" fmla="*/ 22493 w 71034"/>
                <a:gd name="connsiteY19" fmla="*/ 7104 h 136055"/>
                <a:gd name="connsiteX20" fmla="*/ 22493 w 71034"/>
                <a:gd name="connsiteY20" fmla="*/ 23265 h 136055"/>
                <a:gd name="connsiteX21" fmla="*/ 3943 w 71034"/>
                <a:gd name="connsiteY21" fmla="*/ 23265 h 136055"/>
                <a:gd name="connsiteX22" fmla="*/ 1180 w 71034"/>
                <a:gd name="connsiteY22" fmla="*/ 24444 h 136055"/>
                <a:gd name="connsiteX23" fmla="*/ 0 w 71034"/>
                <a:gd name="connsiteY23" fmla="*/ 27213 h 136055"/>
                <a:gd name="connsiteX24" fmla="*/ 0 w 71034"/>
                <a:gd name="connsiteY24" fmla="*/ 36085 h 136055"/>
                <a:gd name="connsiteX25" fmla="*/ 1180 w 71034"/>
                <a:gd name="connsiteY25" fmla="*/ 38644 h 136055"/>
                <a:gd name="connsiteX26" fmla="*/ 3943 w 71034"/>
                <a:gd name="connsiteY26" fmla="*/ 40032 h 136055"/>
                <a:gd name="connsiteX27" fmla="*/ 22493 w 71034"/>
                <a:gd name="connsiteY27" fmla="*/ 42785 h 136055"/>
                <a:gd name="connsiteX28" fmla="*/ 22493 w 71034"/>
                <a:gd name="connsiteY28" fmla="*/ 104701 h 136055"/>
                <a:gd name="connsiteX29" fmla="*/ 24271 w 71034"/>
                <a:gd name="connsiteY29" fmla="*/ 120770 h 136055"/>
                <a:gd name="connsiteX30" fmla="*/ 29797 w 71034"/>
                <a:gd name="connsiteY30" fmla="*/ 130332 h 136055"/>
                <a:gd name="connsiteX31" fmla="*/ 39561 w 71034"/>
                <a:gd name="connsiteY31" fmla="*/ 134869 h 136055"/>
                <a:gd name="connsiteX32" fmla="*/ 53874 w 71034"/>
                <a:gd name="connsiteY32" fmla="*/ 136055 h 136055"/>
                <a:gd name="connsiteX33" fmla="*/ 60479 w 71034"/>
                <a:gd name="connsiteY33" fmla="*/ 135660 h 136055"/>
                <a:gd name="connsiteX34" fmla="*/ 67286 w 71034"/>
                <a:gd name="connsiteY34" fmla="*/ 134667 h 136055"/>
                <a:gd name="connsiteX35" fmla="*/ 71034 w 71034"/>
                <a:gd name="connsiteY35" fmla="*/ 131123 h 136055"/>
                <a:gd name="connsiteX36" fmla="*/ 71034 w 71034"/>
                <a:gd name="connsiteY36" fmla="*/ 118700 h 136055"/>
                <a:gd name="connsiteX37" fmla="*/ 66859 w 71034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34" h="136055">
                  <a:moveTo>
                    <a:pt x="66859" y="115745"/>
                  </a:moveTo>
                  <a:lnTo>
                    <a:pt x="56302" y="115745"/>
                  </a:lnTo>
                  <a:cubicBezTo>
                    <a:pt x="54440" y="115745"/>
                    <a:pt x="53020" y="115644"/>
                    <a:pt x="52026" y="115450"/>
                  </a:cubicBezTo>
                  <a:cubicBezTo>
                    <a:pt x="51033" y="115248"/>
                    <a:pt x="50264" y="114760"/>
                    <a:pt x="49736" y="113969"/>
                  </a:cubicBezTo>
                  <a:cubicBezTo>
                    <a:pt x="49208" y="113178"/>
                    <a:pt x="48875" y="112061"/>
                    <a:pt x="48735" y="110619"/>
                  </a:cubicBezTo>
                  <a:cubicBezTo>
                    <a:pt x="48611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6" y="42785"/>
                    <a:pt x="68450" y="42389"/>
                    <a:pt x="69250" y="41606"/>
                  </a:cubicBezTo>
                  <a:cubicBezTo>
                    <a:pt x="70049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49" y="25243"/>
                    <a:pt x="69250" y="24444"/>
                  </a:cubicBezTo>
                  <a:cubicBezTo>
                    <a:pt x="68450" y="23661"/>
                    <a:pt x="67526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3" y="0"/>
                  </a:cubicBezTo>
                  <a:lnTo>
                    <a:pt x="44629" y="0"/>
                  </a:lnTo>
                  <a:lnTo>
                    <a:pt x="26412" y="3156"/>
                  </a:lnTo>
                  <a:cubicBezTo>
                    <a:pt x="25365" y="3428"/>
                    <a:pt x="24457" y="3877"/>
                    <a:pt x="23665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64" y="23661"/>
                    <a:pt x="1180" y="24444"/>
                  </a:cubicBezTo>
                  <a:cubicBezTo>
                    <a:pt x="388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88" y="37992"/>
                    <a:pt x="1180" y="38644"/>
                  </a:cubicBezTo>
                  <a:cubicBezTo>
                    <a:pt x="1964" y="39303"/>
                    <a:pt x="2888" y="39760"/>
                    <a:pt x="3943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1" y="124911"/>
                    <a:pt x="27290" y="128099"/>
                    <a:pt x="29797" y="130332"/>
                  </a:cubicBezTo>
                  <a:cubicBezTo>
                    <a:pt x="32289" y="132574"/>
                    <a:pt x="35548" y="134078"/>
                    <a:pt x="39561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1" y="136055"/>
                    <a:pt x="58313" y="135924"/>
                    <a:pt x="60479" y="135660"/>
                  </a:cubicBezTo>
                  <a:cubicBezTo>
                    <a:pt x="62652" y="135396"/>
                    <a:pt x="64919" y="135063"/>
                    <a:pt x="67286" y="134667"/>
                  </a:cubicBezTo>
                  <a:cubicBezTo>
                    <a:pt x="69785" y="134280"/>
                    <a:pt x="71034" y="133093"/>
                    <a:pt x="71034" y="131123"/>
                  </a:cubicBezTo>
                  <a:lnTo>
                    <a:pt x="71034" y="118700"/>
                  </a:lnTo>
                  <a:cubicBezTo>
                    <a:pt x="71034" y="116730"/>
                    <a:pt x="69645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5BB0B1E2-E979-B8A4-25C7-927F4082A816}"/>
                </a:ext>
              </a:extLst>
            </p:cNvPr>
            <p:cNvSpPr/>
            <p:nvPr/>
          </p:nvSpPr>
          <p:spPr>
            <a:xfrm>
              <a:off x="10577386" y="1463749"/>
              <a:ext cx="94328" cy="114170"/>
            </a:xfrm>
            <a:custGeom>
              <a:avLst/>
              <a:gdLst>
                <a:gd name="connsiteX0" fmla="*/ 82290 w 94328"/>
                <a:gd name="connsiteY0" fmla="*/ 14006 h 114170"/>
                <a:gd name="connsiteX1" fmla="*/ 67590 w 94328"/>
                <a:gd name="connsiteY1" fmla="*/ 3746 h 114170"/>
                <a:gd name="connsiteX2" fmla="*/ 47168 w 94328"/>
                <a:gd name="connsiteY2" fmla="*/ 0 h 114170"/>
                <a:gd name="connsiteX3" fmla="*/ 26739 w 94328"/>
                <a:gd name="connsiteY3" fmla="*/ 3746 h 114170"/>
                <a:gd name="connsiteX4" fmla="*/ 12039 w 94328"/>
                <a:gd name="connsiteY4" fmla="*/ 14006 h 114170"/>
                <a:gd name="connsiteX5" fmla="*/ 3058 w 94328"/>
                <a:gd name="connsiteY5" fmla="*/ 29477 h 114170"/>
                <a:gd name="connsiteX6" fmla="*/ 0 w 94328"/>
                <a:gd name="connsiteY6" fmla="*/ 49097 h 114170"/>
                <a:gd name="connsiteX7" fmla="*/ 0 w 94328"/>
                <a:gd name="connsiteY7" fmla="*/ 65073 h 114170"/>
                <a:gd name="connsiteX8" fmla="*/ 3058 w 94328"/>
                <a:gd name="connsiteY8" fmla="*/ 84685 h 114170"/>
                <a:gd name="connsiteX9" fmla="*/ 12039 w 94328"/>
                <a:gd name="connsiteY9" fmla="*/ 100165 h 114170"/>
                <a:gd name="connsiteX10" fmla="*/ 26739 w 94328"/>
                <a:gd name="connsiteY10" fmla="*/ 110416 h 114170"/>
                <a:gd name="connsiteX11" fmla="*/ 47168 w 94328"/>
                <a:gd name="connsiteY11" fmla="*/ 114170 h 114170"/>
                <a:gd name="connsiteX12" fmla="*/ 67590 w 94328"/>
                <a:gd name="connsiteY12" fmla="*/ 110416 h 114170"/>
                <a:gd name="connsiteX13" fmla="*/ 82290 w 94328"/>
                <a:gd name="connsiteY13" fmla="*/ 100165 h 114170"/>
                <a:gd name="connsiteX14" fmla="*/ 91271 w 94328"/>
                <a:gd name="connsiteY14" fmla="*/ 84685 h 114170"/>
                <a:gd name="connsiteX15" fmla="*/ 94329 w 94328"/>
                <a:gd name="connsiteY15" fmla="*/ 65073 h 114170"/>
                <a:gd name="connsiteX16" fmla="*/ 94329 w 94328"/>
                <a:gd name="connsiteY16" fmla="*/ 49097 h 114170"/>
                <a:gd name="connsiteX17" fmla="*/ 91271 w 94328"/>
                <a:gd name="connsiteY17" fmla="*/ 29477 h 114170"/>
                <a:gd name="connsiteX18" fmla="*/ 82290 w 94328"/>
                <a:gd name="connsiteY18" fmla="*/ 14006 h 114170"/>
                <a:gd name="connsiteX19" fmla="*/ 68281 w 94328"/>
                <a:gd name="connsiteY19" fmla="*/ 65073 h 114170"/>
                <a:gd name="connsiteX20" fmla="*/ 62956 w 94328"/>
                <a:gd name="connsiteY20" fmla="*/ 84491 h 114170"/>
                <a:gd name="connsiteX21" fmla="*/ 47169 w 94328"/>
                <a:gd name="connsiteY21" fmla="*/ 91688 h 114170"/>
                <a:gd name="connsiteX22" fmla="*/ 31382 w 94328"/>
                <a:gd name="connsiteY22" fmla="*/ 84491 h 114170"/>
                <a:gd name="connsiteX23" fmla="*/ 26049 w 94328"/>
                <a:gd name="connsiteY23" fmla="*/ 65073 h 114170"/>
                <a:gd name="connsiteX24" fmla="*/ 26049 w 94328"/>
                <a:gd name="connsiteY24" fmla="*/ 49097 h 114170"/>
                <a:gd name="connsiteX25" fmla="*/ 31382 w 94328"/>
                <a:gd name="connsiteY25" fmla="*/ 29679 h 114170"/>
                <a:gd name="connsiteX26" fmla="*/ 47169 w 94328"/>
                <a:gd name="connsiteY26" fmla="*/ 22482 h 114170"/>
                <a:gd name="connsiteX27" fmla="*/ 62956 w 94328"/>
                <a:gd name="connsiteY27" fmla="*/ 29679 h 114170"/>
                <a:gd name="connsiteX28" fmla="*/ 68281 w 94328"/>
                <a:gd name="connsiteY28" fmla="*/ 49097 h 114170"/>
                <a:gd name="connsiteX29" fmla="*/ 68281 w 94328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70">
                  <a:moveTo>
                    <a:pt x="82290" y="14006"/>
                  </a:moveTo>
                  <a:cubicBezTo>
                    <a:pt x="78348" y="9670"/>
                    <a:pt x="73442" y="6250"/>
                    <a:pt x="67590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9" y="0"/>
                    <a:pt x="32592" y="1256"/>
                    <a:pt x="26739" y="3746"/>
                  </a:cubicBezTo>
                  <a:cubicBezTo>
                    <a:pt x="20887" y="6251"/>
                    <a:pt x="15982" y="9670"/>
                    <a:pt x="12039" y="14006"/>
                  </a:cubicBezTo>
                  <a:cubicBezTo>
                    <a:pt x="8088" y="18340"/>
                    <a:pt x="5092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2" y="90672"/>
                    <a:pt x="8088" y="95829"/>
                    <a:pt x="12039" y="100165"/>
                  </a:cubicBezTo>
                  <a:cubicBezTo>
                    <a:pt x="15982" y="104507"/>
                    <a:pt x="20887" y="107927"/>
                    <a:pt x="26739" y="110416"/>
                  </a:cubicBezTo>
                  <a:cubicBezTo>
                    <a:pt x="32592" y="112914"/>
                    <a:pt x="39399" y="114170"/>
                    <a:pt x="47168" y="114170"/>
                  </a:cubicBezTo>
                  <a:cubicBezTo>
                    <a:pt x="54930" y="114170"/>
                    <a:pt x="61737" y="112914"/>
                    <a:pt x="67590" y="110416"/>
                  </a:cubicBezTo>
                  <a:cubicBezTo>
                    <a:pt x="73442" y="107927"/>
                    <a:pt x="78348" y="104507"/>
                    <a:pt x="82290" y="100165"/>
                  </a:cubicBezTo>
                  <a:cubicBezTo>
                    <a:pt x="86241" y="95829"/>
                    <a:pt x="89229" y="90672"/>
                    <a:pt x="91271" y="84685"/>
                  </a:cubicBezTo>
                  <a:cubicBezTo>
                    <a:pt x="93304" y="78706"/>
                    <a:pt x="94329" y="72169"/>
                    <a:pt x="94329" y="65073"/>
                  </a:cubicBezTo>
                  <a:lnTo>
                    <a:pt x="94329" y="49097"/>
                  </a:lnTo>
                  <a:cubicBezTo>
                    <a:pt x="94329" y="42002"/>
                    <a:pt x="93305" y="35464"/>
                    <a:pt x="91271" y="29477"/>
                  </a:cubicBezTo>
                  <a:cubicBezTo>
                    <a:pt x="89229" y="23498"/>
                    <a:pt x="86241" y="18340"/>
                    <a:pt x="82290" y="14006"/>
                  </a:cubicBezTo>
                  <a:moveTo>
                    <a:pt x="68281" y="65073"/>
                  </a:moveTo>
                  <a:cubicBezTo>
                    <a:pt x="68281" y="73223"/>
                    <a:pt x="66511" y="79691"/>
                    <a:pt x="62956" y="84491"/>
                  </a:cubicBezTo>
                  <a:cubicBezTo>
                    <a:pt x="59401" y="89292"/>
                    <a:pt x="54139" y="91688"/>
                    <a:pt x="47169" y="91688"/>
                  </a:cubicBezTo>
                  <a:cubicBezTo>
                    <a:pt x="40191" y="91688"/>
                    <a:pt x="34937" y="89292"/>
                    <a:pt x="31382" y="84491"/>
                  </a:cubicBezTo>
                  <a:cubicBezTo>
                    <a:pt x="27826" y="79691"/>
                    <a:pt x="26049" y="73223"/>
                    <a:pt x="26049" y="65073"/>
                  </a:cubicBezTo>
                  <a:lnTo>
                    <a:pt x="26049" y="49097"/>
                  </a:lnTo>
                  <a:cubicBezTo>
                    <a:pt x="26049" y="40947"/>
                    <a:pt x="27826" y="34479"/>
                    <a:pt x="31382" y="29679"/>
                  </a:cubicBezTo>
                  <a:cubicBezTo>
                    <a:pt x="34937" y="24878"/>
                    <a:pt x="40191" y="22482"/>
                    <a:pt x="47169" y="22482"/>
                  </a:cubicBezTo>
                  <a:cubicBezTo>
                    <a:pt x="54139" y="22482"/>
                    <a:pt x="59401" y="24878"/>
                    <a:pt x="62956" y="29679"/>
                  </a:cubicBezTo>
                  <a:cubicBezTo>
                    <a:pt x="66511" y="34479"/>
                    <a:pt x="68281" y="40947"/>
                    <a:pt x="68281" y="49097"/>
                  </a:cubicBezTo>
                  <a:lnTo>
                    <a:pt x="68281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DEF2611E-9E94-9817-88EB-FDE608B5103B}"/>
                </a:ext>
              </a:extLst>
            </p:cNvPr>
            <p:cNvSpPr/>
            <p:nvPr/>
          </p:nvSpPr>
          <p:spPr>
            <a:xfrm>
              <a:off x="10694009" y="1463752"/>
              <a:ext cx="57234" cy="112588"/>
            </a:xfrm>
            <a:custGeom>
              <a:avLst/>
              <a:gdLst>
                <a:gd name="connsiteX0" fmla="*/ 53284 w 57234"/>
                <a:gd name="connsiteY0" fmla="*/ 0 h 112588"/>
                <a:gd name="connsiteX1" fmla="*/ 39864 w 57234"/>
                <a:gd name="connsiteY1" fmla="*/ 1869 h 112588"/>
                <a:gd name="connsiteX2" fmla="*/ 25062 w 57234"/>
                <a:gd name="connsiteY2" fmla="*/ 9469 h 112588"/>
                <a:gd name="connsiteX3" fmla="*/ 25062 w 57234"/>
                <a:gd name="connsiteY3" fmla="*/ 5320 h 112588"/>
                <a:gd name="connsiteX4" fmla="*/ 23883 w 57234"/>
                <a:gd name="connsiteY4" fmla="*/ 2559 h 112588"/>
                <a:gd name="connsiteX5" fmla="*/ 21119 w 57234"/>
                <a:gd name="connsiteY5" fmla="*/ 1381 h 112588"/>
                <a:gd name="connsiteX6" fmla="*/ 3951 w 57234"/>
                <a:gd name="connsiteY6" fmla="*/ 1381 h 112588"/>
                <a:gd name="connsiteX7" fmla="*/ 1187 w 57234"/>
                <a:gd name="connsiteY7" fmla="*/ 2559 h 112588"/>
                <a:gd name="connsiteX8" fmla="*/ 0 w 57234"/>
                <a:gd name="connsiteY8" fmla="*/ 5320 h 112588"/>
                <a:gd name="connsiteX9" fmla="*/ 0 w 57234"/>
                <a:gd name="connsiteY9" fmla="*/ 108447 h 112588"/>
                <a:gd name="connsiteX10" fmla="*/ 1187 w 57234"/>
                <a:gd name="connsiteY10" fmla="*/ 111301 h 112588"/>
                <a:gd name="connsiteX11" fmla="*/ 3951 w 57234"/>
                <a:gd name="connsiteY11" fmla="*/ 112588 h 112588"/>
                <a:gd name="connsiteX12" fmla="*/ 22105 w 57234"/>
                <a:gd name="connsiteY12" fmla="*/ 112588 h 112588"/>
                <a:gd name="connsiteX13" fmla="*/ 24868 w 57234"/>
                <a:gd name="connsiteY13" fmla="*/ 111301 h 112588"/>
                <a:gd name="connsiteX14" fmla="*/ 26048 w 57234"/>
                <a:gd name="connsiteY14" fmla="*/ 108447 h 112588"/>
                <a:gd name="connsiteX15" fmla="*/ 26048 w 57234"/>
                <a:gd name="connsiteY15" fmla="*/ 29182 h 112588"/>
                <a:gd name="connsiteX16" fmla="*/ 38785 w 57234"/>
                <a:gd name="connsiteY16" fmla="*/ 23963 h 112588"/>
                <a:gd name="connsiteX17" fmla="*/ 53284 w 57234"/>
                <a:gd name="connsiteY17" fmla="*/ 22087 h 112588"/>
                <a:gd name="connsiteX18" fmla="*/ 56047 w 57234"/>
                <a:gd name="connsiteY18" fmla="*/ 20900 h 112588"/>
                <a:gd name="connsiteX19" fmla="*/ 57235 w 57234"/>
                <a:gd name="connsiteY19" fmla="*/ 18139 h 112588"/>
                <a:gd name="connsiteX20" fmla="*/ 57235 w 57234"/>
                <a:gd name="connsiteY20" fmla="*/ 3947 h 112588"/>
                <a:gd name="connsiteX21" fmla="*/ 56047 w 57234"/>
                <a:gd name="connsiteY21" fmla="*/ 1179 h 112588"/>
                <a:gd name="connsiteX22" fmla="*/ 53284 w 57234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34" h="112588">
                  <a:moveTo>
                    <a:pt x="53284" y="0"/>
                  </a:moveTo>
                  <a:cubicBezTo>
                    <a:pt x="49341" y="0"/>
                    <a:pt x="44863" y="628"/>
                    <a:pt x="39864" y="1869"/>
                  </a:cubicBezTo>
                  <a:cubicBezTo>
                    <a:pt x="34865" y="3126"/>
                    <a:pt x="29929" y="5654"/>
                    <a:pt x="25062" y="9469"/>
                  </a:cubicBezTo>
                  <a:lnTo>
                    <a:pt x="25062" y="5320"/>
                  </a:lnTo>
                  <a:cubicBezTo>
                    <a:pt x="25062" y="4281"/>
                    <a:pt x="24674" y="3350"/>
                    <a:pt x="23883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60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85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40" y="22087"/>
                    <a:pt x="55263" y="21691"/>
                    <a:pt x="56047" y="20900"/>
                  </a:cubicBezTo>
                  <a:cubicBezTo>
                    <a:pt x="56839" y="20109"/>
                    <a:pt x="57235" y="19194"/>
                    <a:pt x="57235" y="18139"/>
                  </a:cubicBezTo>
                  <a:lnTo>
                    <a:pt x="57235" y="3947"/>
                  </a:lnTo>
                  <a:cubicBezTo>
                    <a:pt x="57235" y="2893"/>
                    <a:pt x="56839" y="1978"/>
                    <a:pt x="56047" y="1179"/>
                  </a:cubicBezTo>
                  <a:cubicBezTo>
                    <a:pt x="55263" y="395"/>
                    <a:pt x="54340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</p:grpSp>
      <p:sp>
        <p:nvSpPr>
          <p:cNvPr id="151" name="Slide Number Placeholder 5">
            <a:extLst>
              <a:ext uri="{FF2B5EF4-FFF2-40B4-BE49-F238E27FC236}">
                <a16:creationId xmlns:a16="http://schemas.microsoft.com/office/drawing/2014/main" id="{CA3A37D7-3877-7265-1683-D89BA68F405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5461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46668A3-862D-9207-CCD3-06A4225314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BDAB06CD-5D5D-7CE2-AD26-D9912EC761D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0070D4CC-18F0-EAAE-8461-6A2CC5818B4E}"/>
              </a:ext>
            </a:extLst>
          </p:cNvPr>
          <p:cNvSpPr/>
          <p:nvPr userDrawn="1"/>
        </p:nvSpPr>
        <p:spPr>
          <a:xfrm>
            <a:off x="-142210" y="577913"/>
            <a:ext cx="5722099" cy="6282313"/>
          </a:xfrm>
          <a:custGeom>
            <a:avLst/>
            <a:gdLst>
              <a:gd name="connsiteX0" fmla="*/ 5870194 w 6197087"/>
              <a:gd name="connsiteY0" fmla="*/ 3923538 h 6858571"/>
              <a:gd name="connsiteX1" fmla="*/ 5865559 w 6197087"/>
              <a:gd name="connsiteY1" fmla="*/ 3932047 h 6858571"/>
              <a:gd name="connsiteX2" fmla="*/ 4357307 w 6197087"/>
              <a:gd name="connsiteY2" fmla="*/ 6858571 h 6858571"/>
              <a:gd name="connsiteX3" fmla="*/ 0 w 6197087"/>
              <a:gd name="connsiteY3" fmla="*/ 6858571 h 6858571"/>
              <a:gd name="connsiteX4" fmla="*/ 0 w 6197087"/>
              <a:gd name="connsiteY4" fmla="*/ 0 h 6858571"/>
              <a:gd name="connsiteX5" fmla="*/ 4280599 w 6197087"/>
              <a:gd name="connsiteY5" fmla="*/ 0 h 6858571"/>
              <a:gd name="connsiteX6" fmla="*/ 4576445 w 6197087"/>
              <a:gd name="connsiteY6" fmla="*/ 112776 h 6858571"/>
              <a:gd name="connsiteX7" fmla="*/ 5870194 w 6197087"/>
              <a:gd name="connsiteY7" fmla="*/ 3923538 h 6858571"/>
              <a:gd name="connsiteX0" fmla="*/ 5870194 w 6197088"/>
              <a:gd name="connsiteY0" fmla="*/ 4140896 h 7075929"/>
              <a:gd name="connsiteX1" fmla="*/ 5865559 w 6197088"/>
              <a:gd name="connsiteY1" fmla="*/ 4149405 h 7075929"/>
              <a:gd name="connsiteX2" fmla="*/ 4357307 w 6197088"/>
              <a:gd name="connsiteY2" fmla="*/ 7075929 h 7075929"/>
              <a:gd name="connsiteX3" fmla="*/ 0 w 6197088"/>
              <a:gd name="connsiteY3" fmla="*/ 7075929 h 7075929"/>
              <a:gd name="connsiteX4" fmla="*/ 0 w 6197088"/>
              <a:gd name="connsiteY4" fmla="*/ 217358 h 7075929"/>
              <a:gd name="connsiteX5" fmla="*/ 2644444 w 6197088"/>
              <a:gd name="connsiteY5" fmla="*/ 0 h 7075929"/>
              <a:gd name="connsiteX6" fmla="*/ 4576445 w 6197088"/>
              <a:gd name="connsiteY6" fmla="*/ 330134 h 7075929"/>
              <a:gd name="connsiteX7" fmla="*/ 5870194 w 6197088"/>
              <a:gd name="connsiteY7" fmla="*/ 4140896 h 7075929"/>
              <a:gd name="connsiteX0" fmla="*/ 5870194 w 6197088"/>
              <a:gd name="connsiteY0" fmla="*/ 4140896 h 7075929"/>
              <a:gd name="connsiteX1" fmla="*/ 5865559 w 6197088"/>
              <a:gd name="connsiteY1" fmla="*/ 4149405 h 7075929"/>
              <a:gd name="connsiteX2" fmla="*/ 4357307 w 6197088"/>
              <a:gd name="connsiteY2" fmla="*/ 7075929 h 7075929"/>
              <a:gd name="connsiteX3" fmla="*/ 0 w 6197088"/>
              <a:gd name="connsiteY3" fmla="*/ 7075929 h 7075929"/>
              <a:gd name="connsiteX4" fmla="*/ 0 w 6197088"/>
              <a:gd name="connsiteY4" fmla="*/ 217358 h 7075929"/>
              <a:gd name="connsiteX5" fmla="*/ 2644444 w 6197088"/>
              <a:gd name="connsiteY5" fmla="*/ 0 h 7075929"/>
              <a:gd name="connsiteX6" fmla="*/ 4576445 w 6197088"/>
              <a:gd name="connsiteY6" fmla="*/ 330134 h 7075929"/>
              <a:gd name="connsiteX7" fmla="*/ 5870194 w 6197088"/>
              <a:gd name="connsiteY7" fmla="*/ 4140896 h 7075929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4089 h 6859122"/>
              <a:gd name="connsiteX1" fmla="*/ 5865559 w 6197088"/>
              <a:gd name="connsiteY1" fmla="*/ 3932598 h 6859122"/>
              <a:gd name="connsiteX2" fmla="*/ 4357307 w 6197088"/>
              <a:gd name="connsiteY2" fmla="*/ 6859122 h 6859122"/>
              <a:gd name="connsiteX3" fmla="*/ 0 w 6197088"/>
              <a:gd name="connsiteY3" fmla="*/ 6859122 h 6859122"/>
              <a:gd name="connsiteX4" fmla="*/ 0 w 6197088"/>
              <a:gd name="connsiteY4" fmla="*/ 551 h 6859122"/>
              <a:gd name="connsiteX5" fmla="*/ 2015817 w 6197088"/>
              <a:gd name="connsiteY5" fmla="*/ 550 h 6859122"/>
              <a:gd name="connsiteX6" fmla="*/ 4576445 w 6197088"/>
              <a:gd name="connsiteY6" fmla="*/ 113327 h 6859122"/>
              <a:gd name="connsiteX7" fmla="*/ 5870194 w 6197088"/>
              <a:gd name="connsiteY7" fmla="*/ 3924089 h 685912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34319 h 6869352"/>
              <a:gd name="connsiteX1" fmla="*/ 5865559 w 6197088"/>
              <a:gd name="connsiteY1" fmla="*/ 3942828 h 6869352"/>
              <a:gd name="connsiteX2" fmla="*/ 4357307 w 6197088"/>
              <a:gd name="connsiteY2" fmla="*/ 6869352 h 6869352"/>
              <a:gd name="connsiteX3" fmla="*/ 0 w 6197088"/>
              <a:gd name="connsiteY3" fmla="*/ 6869352 h 6869352"/>
              <a:gd name="connsiteX4" fmla="*/ 0 w 6197088"/>
              <a:gd name="connsiteY4" fmla="*/ 10781 h 6869352"/>
              <a:gd name="connsiteX5" fmla="*/ 2015817 w 6197088"/>
              <a:gd name="connsiteY5" fmla="*/ 10780 h 6869352"/>
              <a:gd name="connsiteX6" fmla="*/ 4576445 w 6197088"/>
              <a:gd name="connsiteY6" fmla="*/ 123557 h 6869352"/>
              <a:gd name="connsiteX7" fmla="*/ 5870194 w 6197088"/>
              <a:gd name="connsiteY7" fmla="*/ 3934319 h 686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7088" h="6869352">
                <a:moveTo>
                  <a:pt x="5870194" y="3934319"/>
                </a:moveTo>
                <a:lnTo>
                  <a:pt x="5865559" y="3942828"/>
                </a:lnTo>
                <a:lnTo>
                  <a:pt x="4357307" y="6869352"/>
                </a:lnTo>
                <a:lnTo>
                  <a:pt x="0" y="6869352"/>
                </a:lnTo>
                <a:lnTo>
                  <a:pt x="0" y="10781"/>
                </a:lnTo>
                <a:lnTo>
                  <a:pt x="2015817" y="10780"/>
                </a:lnTo>
                <a:cubicBezTo>
                  <a:pt x="3399363" y="-9382"/>
                  <a:pt x="4212973" y="-15324"/>
                  <a:pt x="4576445" y="123557"/>
                </a:cubicBezTo>
                <a:cubicBezTo>
                  <a:pt x="6038977" y="776909"/>
                  <a:pt x="6618224" y="2482709"/>
                  <a:pt x="5870194" y="3934319"/>
                </a:cubicBezTo>
                <a:close/>
              </a:path>
            </a:pathLst>
          </a:custGeom>
          <a:solidFill>
            <a:srgbClr val="F7FA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SA"/>
          </a:p>
        </p:txBody>
      </p:sp>
      <p:sp>
        <p:nvSpPr>
          <p:cNvPr id="151" name="Slide Number Placeholder 5">
            <a:extLst>
              <a:ext uri="{FF2B5EF4-FFF2-40B4-BE49-F238E27FC236}">
                <a16:creationId xmlns:a16="http://schemas.microsoft.com/office/drawing/2014/main" id="{CA3A37D7-3877-7265-1683-D89BA68F405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3719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CFC54BAF-1F01-3F4D-535C-2F0545EA5C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2084"/>
            <a:ext cx="12192000" cy="6858000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4FBF7CA-C79F-3D2E-BAE5-B37F6B408418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  <p:grpSp>
        <p:nvGrpSpPr>
          <p:cNvPr id="12" name="Graphic 219">
            <a:extLst>
              <a:ext uri="{FF2B5EF4-FFF2-40B4-BE49-F238E27FC236}">
                <a16:creationId xmlns:a16="http://schemas.microsoft.com/office/drawing/2014/main" id="{A1AB7930-775D-E66E-62BD-75CD2DE60088}"/>
              </a:ext>
            </a:extLst>
          </p:cNvPr>
          <p:cNvGrpSpPr/>
          <p:nvPr userDrawn="1"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2E166DA-065D-DB10-E8F0-9026287A9430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0C2737ED-7EFB-7D56-AD4D-F58786B0D8F8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9334DE8B-0AEC-5208-9EF5-CB0E5F24350D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5C92E0E-1D6E-EAED-E501-3D3C860FDF62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843B0B15-0872-D594-8880-5B34DFF69861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267FDE62-8FCD-16BE-A1FD-FB40A074738D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CAAE6921-DF0E-70CA-6C88-CBD02BE7D09E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4BD267A4-2036-030E-C196-6DB3C30940F6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4E70DB3B-3A22-A926-C42A-4C567102B81E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3E9B7878-2205-A5F6-68B2-F8A042099AFC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AF74897D-90D2-EFA4-FF1A-DF2628A8D9A3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1B688A05-6F66-6197-2955-53835C731484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3571AF3A-2B54-A0D4-2E00-580C008B6280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B846CA3-BC99-7775-9691-29CA5435B62A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E227EF28-F32A-1973-396D-F0C33C5F85B3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2CF6C4DE-976D-02E9-89E1-2590767EB9FC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8D8856CF-2CE7-B52F-1FD5-D9D63B0E1DE4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514F225D-BE77-A889-57C1-D5992B0EBDC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EDB3CA30-0F05-8E5E-3013-6074D78F1BF1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6E3A030-422D-D50D-AA18-61265404D1CA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B6E51D09-A6AF-6D93-E333-35F595EACFA2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D6CBAE92-0376-29AE-F98D-60814FAB9A54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C32316DF-63AE-CC02-B8A1-D670CBC8FC34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D87703E8-1439-2A48-7C0B-155E1CE9CA78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2D68E26-8E6C-8555-3DE8-C67FEA516C5E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7205B06A-A252-2806-7D0B-4E45CA415A8F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E4AD9034-1471-316A-827A-EBF037B2C657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7C3683F3-2EDA-E780-90E0-BB64F296413D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B6F201DE-691F-A168-6740-35D92345F6D5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D19C282F-D8F7-1B91-B4DE-981ED0D94F95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B50D1004-D4AA-35B6-BBEB-858C5A493F8F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B473302C-F475-5F22-2C7D-E380326FAE4D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FC3AE21A-CB1A-4B1E-892B-5368A2AB2284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50384172-C042-83B6-7AC9-C48682F11C1B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E414E44F-A6FC-CC32-005C-07CE37E6F6F3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1864D152-A245-C989-7944-FA3524690B4A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6F688ABC-60AD-E784-14C3-2194368BF138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3C040CC0-20D7-F1B0-5A65-250077CC6AE1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84180643-F560-7A8D-7417-D9FE1A95673E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D2B2C73D-494B-B23C-CBBC-75D5A47BEF43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3DE9D87F-5BBE-C929-001F-9767104B8F11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D2F882C5-DA1E-A293-3F21-67039CB40E66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8C7028AF-D213-1BCE-9E6A-FE10AAECAF35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EADB306B-A3E8-E993-BD27-498B9DF86B52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F6B51C83-DA91-3588-3A32-2927900E9833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8D4D830C-392D-CBA2-F528-0D2EBAA9BF83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628BDECE-6E7D-EA46-FD4D-98FD59A72097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A204C70F-A0B9-5DC8-A72E-524476D43840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693F42C2-D314-8F6B-418C-986D96C77D5C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402C27A3-F560-446C-3094-C0C9089AE0BC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0C3409F4-24F2-1A77-1C81-2CB6C4A5EA50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AE214EE7-04F8-2BFD-7F3D-DABFDF5DD901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4B017ED9-908B-048F-BB44-1096E334C255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23790728-AD6C-8630-2BCB-3157B4ABDF90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0238994D-4EDB-A5F1-D04C-217185616418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28D6231A-40A7-9E05-BAB8-0DF7D421A097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A4A38A8A-0A6F-A72D-7D48-595C802294A0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DDAEA9E6-2080-AA89-E101-18F01509B8EB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8D806FD8-32D6-5CD4-5793-E1A249BA24C9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C878C415-A3B1-9B43-241A-887B523B8906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8D1DFBBA-4113-8740-4811-AD6F0BF9000B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99055A32-E27F-2DAD-D7D8-589CAFFD1597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86BC9A59-081A-36CF-4248-25BF87735D11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5294179D-BC32-2E6E-D7D2-F94ABF5DABFF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6AE27447-0945-850D-38EB-C47874BD33F2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32336B0D-5DBB-89A9-FB3D-69DC19CF8C6C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00B72EF4-C2D8-8093-4AAF-03C818DFCBB4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912773D1-F3B7-058B-4220-9F2789B51E7B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BE7806B3-D1B1-A393-076B-FB460EFC6DF1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A6B36C99-D8BE-609B-DBFF-AEA48C281EE6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2DE9CE25-EACE-1C3E-73B2-A5E73D5AA1C6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66719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16E018E-53C6-6574-8BF9-22A57443F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043" y="0"/>
            <a:ext cx="12265155" cy="6890084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7AD2C285-72EE-37F3-29DA-CBA01229A70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sp>
        <p:nvSpPr>
          <p:cNvPr id="79" name="Slide Number Placeholder 5">
            <a:extLst>
              <a:ext uri="{FF2B5EF4-FFF2-40B4-BE49-F238E27FC236}">
                <a16:creationId xmlns:a16="http://schemas.microsoft.com/office/drawing/2014/main" id="{266FC505-C847-5D9E-5752-C60EA71DE059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355279-A2F2-E71C-3992-332B3EAC2E4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7197" y="5941232"/>
            <a:ext cx="1271203" cy="68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0492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F0F9D077-B6F8-10CA-5262-0D580C2B7C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8227040" cy="1025271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70B40FA-C52A-0125-AD85-5360B815BBC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84CABF6-52A1-0284-5A4E-931D5AD8E5A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CBA179-CA8D-64BB-9FE4-DE949E86EDB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5818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034728A-EA14-EF3E-279A-7DFA5213E08D}"/>
              </a:ext>
            </a:extLst>
          </p:cNvPr>
          <p:cNvSpPr/>
          <p:nvPr userDrawn="1"/>
        </p:nvSpPr>
        <p:spPr>
          <a:xfrm>
            <a:off x="-58994" y="-52685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pic>
        <p:nvPicPr>
          <p:cNvPr id="188" name="Graphic 187">
            <a:extLst>
              <a:ext uri="{FF2B5EF4-FFF2-40B4-BE49-F238E27FC236}">
                <a16:creationId xmlns:a16="http://schemas.microsoft.com/office/drawing/2014/main" id="{967CD2D8-439E-8BFD-EA4A-A3D4EE8DAC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994" y="-68727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065767-CB69-ECC9-30D0-0B0B5B4F061C}"/>
              </a:ext>
            </a:extLst>
          </p:cNvPr>
          <p:cNvSpPr txBox="1"/>
          <p:nvPr userDrawn="1"/>
        </p:nvSpPr>
        <p:spPr>
          <a:xfrm>
            <a:off x="6096000" y="3737113"/>
            <a:ext cx="55526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54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شكراً لكم</a:t>
            </a:r>
            <a:endParaRPr lang="en-SA" sz="5400" dirty="0">
              <a:solidFill>
                <a:schemeClr val="bg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2086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034728A-EA14-EF3E-279A-7DFA5213E08D}"/>
              </a:ext>
            </a:extLst>
          </p:cNvPr>
          <p:cNvSpPr/>
          <p:nvPr userDrawn="1"/>
        </p:nvSpPr>
        <p:spPr>
          <a:xfrm>
            <a:off x="0" y="-8357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grpSp>
        <p:nvGrpSpPr>
          <p:cNvPr id="139" name="Graphic 174">
            <a:extLst>
              <a:ext uri="{FF2B5EF4-FFF2-40B4-BE49-F238E27FC236}">
                <a16:creationId xmlns:a16="http://schemas.microsoft.com/office/drawing/2014/main" id="{A8A79D4D-DD5F-ED5B-9869-DE2AB083822E}"/>
              </a:ext>
            </a:extLst>
          </p:cNvPr>
          <p:cNvGrpSpPr/>
          <p:nvPr userDrawn="1"/>
        </p:nvGrpSpPr>
        <p:grpSpPr>
          <a:xfrm>
            <a:off x="6489550" y="2560189"/>
            <a:ext cx="4189411" cy="1921108"/>
            <a:chOff x="9079044" y="455765"/>
            <a:chExt cx="2607940" cy="1125421"/>
          </a:xfrm>
          <a:solidFill>
            <a:schemeClr val="bg1"/>
          </a:solidFill>
        </p:grpSpPr>
        <p:sp>
          <p:nvSpPr>
            <p:cNvPr id="140" name="Freeform 3">
              <a:extLst>
                <a:ext uri="{FF2B5EF4-FFF2-40B4-BE49-F238E27FC236}">
                  <a16:creationId xmlns:a16="http://schemas.microsoft.com/office/drawing/2014/main" id="{F8B26D99-78C2-7D83-F7C3-FF2F80AED13A}"/>
                </a:ext>
              </a:extLst>
            </p:cNvPr>
            <p:cNvSpPr/>
            <p:nvPr/>
          </p:nvSpPr>
          <p:spPr>
            <a:xfrm>
              <a:off x="10886090" y="705310"/>
              <a:ext cx="361391" cy="466290"/>
            </a:xfrm>
            <a:custGeom>
              <a:avLst/>
              <a:gdLst>
                <a:gd name="connsiteX0" fmla="*/ 336593 w 361391"/>
                <a:gd name="connsiteY0" fmla="*/ 201225 h 466290"/>
                <a:gd name="connsiteX1" fmla="*/ 336438 w 361391"/>
                <a:gd name="connsiteY1" fmla="*/ 201109 h 466290"/>
                <a:gd name="connsiteX2" fmla="*/ 67347 w 361391"/>
                <a:gd name="connsiteY2" fmla="*/ 7061 h 466290"/>
                <a:gd name="connsiteX3" fmla="*/ 18960 w 361391"/>
                <a:gd name="connsiteY3" fmla="*/ 11008 h 466290"/>
                <a:gd name="connsiteX4" fmla="*/ 19099 w 361391"/>
                <a:gd name="connsiteY4" fmla="*/ 63843 h 466290"/>
                <a:gd name="connsiteX5" fmla="*/ 201492 w 361391"/>
                <a:gd name="connsiteY5" fmla="*/ 245049 h 466290"/>
                <a:gd name="connsiteX6" fmla="*/ 13589 w 361391"/>
                <a:gd name="connsiteY6" fmla="*/ 400104 h 466290"/>
                <a:gd name="connsiteX7" fmla="*/ 5058 w 361391"/>
                <a:gd name="connsiteY7" fmla="*/ 447689 h 466290"/>
                <a:gd name="connsiteX8" fmla="*/ 56185 w 361391"/>
                <a:gd name="connsiteY8" fmla="*/ 461221 h 466290"/>
                <a:gd name="connsiteX9" fmla="*/ 331633 w 361391"/>
                <a:gd name="connsiteY9" fmla="*/ 301320 h 466290"/>
                <a:gd name="connsiteX10" fmla="*/ 350083 w 361391"/>
                <a:gd name="connsiteY10" fmla="*/ 284638 h 466290"/>
                <a:gd name="connsiteX11" fmla="*/ 336593 w 361391"/>
                <a:gd name="connsiteY11" fmla="*/ 201225 h 46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391" h="466290">
                  <a:moveTo>
                    <a:pt x="336593" y="201225"/>
                  </a:moveTo>
                  <a:lnTo>
                    <a:pt x="336438" y="201109"/>
                  </a:lnTo>
                  <a:lnTo>
                    <a:pt x="67347" y="7061"/>
                  </a:lnTo>
                  <a:cubicBezTo>
                    <a:pt x="52700" y="-3525"/>
                    <a:pt x="32109" y="-2207"/>
                    <a:pt x="18960" y="11008"/>
                  </a:cubicBezTo>
                  <a:cubicBezTo>
                    <a:pt x="4391" y="25634"/>
                    <a:pt x="4461" y="49295"/>
                    <a:pt x="19099" y="63843"/>
                  </a:cubicBezTo>
                  <a:lnTo>
                    <a:pt x="201492" y="245049"/>
                  </a:lnTo>
                  <a:lnTo>
                    <a:pt x="13589" y="400104"/>
                  </a:lnTo>
                  <a:cubicBezTo>
                    <a:pt x="-289" y="411535"/>
                    <a:pt x="-4263" y="431643"/>
                    <a:pt x="5058" y="447689"/>
                  </a:cubicBezTo>
                  <a:cubicBezTo>
                    <a:pt x="15436" y="465533"/>
                    <a:pt x="38325" y="471598"/>
                    <a:pt x="56185" y="461221"/>
                  </a:cubicBezTo>
                  <a:lnTo>
                    <a:pt x="331633" y="301320"/>
                  </a:lnTo>
                  <a:cubicBezTo>
                    <a:pt x="338580" y="297248"/>
                    <a:pt x="345069" y="291571"/>
                    <a:pt x="350083" y="284638"/>
                  </a:cubicBezTo>
                  <a:cubicBezTo>
                    <a:pt x="369401" y="257876"/>
                    <a:pt x="363363" y="220535"/>
                    <a:pt x="336593" y="20122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1" name="Freeform 4">
              <a:extLst>
                <a:ext uri="{FF2B5EF4-FFF2-40B4-BE49-F238E27FC236}">
                  <a16:creationId xmlns:a16="http://schemas.microsoft.com/office/drawing/2014/main" id="{C306F447-BE2B-9D8E-FD29-5D8C78D9A5D4}"/>
                </a:ext>
              </a:extLst>
            </p:cNvPr>
            <p:cNvSpPr/>
            <p:nvPr/>
          </p:nvSpPr>
          <p:spPr>
            <a:xfrm>
              <a:off x="11290519" y="999433"/>
              <a:ext cx="381688" cy="581753"/>
            </a:xfrm>
            <a:custGeom>
              <a:avLst/>
              <a:gdLst>
                <a:gd name="connsiteX0" fmla="*/ 363303 w 381688"/>
                <a:gd name="connsiteY0" fmla="*/ 172121 h 581753"/>
                <a:gd name="connsiteX1" fmla="*/ 85782 w 381688"/>
                <a:gd name="connsiteY1" fmla="*/ 8389 h 581753"/>
                <a:gd name="connsiteX2" fmla="*/ 52384 w 381688"/>
                <a:gd name="connsiteY2" fmla="*/ 60 h 581753"/>
                <a:gd name="connsiteX3" fmla="*/ 0 w 381688"/>
                <a:gd name="connsiteY3" fmla="*/ 57719 h 581753"/>
                <a:gd name="connsiteX4" fmla="*/ 435 w 381688"/>
                <a:gd name="connsiteY4" fmla="*/ 546095 h 581753"/>
                <a:gd name="connsiteX5" fmla="*/ 35323 w 381688"/>
                <a:gd name="connsiteY5" fmla="*/ 581676 h 581753"/>
                <a:gd name="connsiteX6" fmla="*/ 74978 w 381688"/>
                <a:gd name="connsiteY6" fmla="*/ 546848 h 581753"/>
                <a:gd name="connsiteX7" fmla="*/ 112902 w 381688"/>
                <a:gd name="connsiteY7" fmla="*/ 154371 h 581753"/>
                <a:gd name="connsiteX8" fmla="*/ 330719 w 381688"/>
                <a:gd name="connsiteY8" fmla="*/ 239110 h 581753"/>
                <a:gd name="connsiteX9" fmla="*/ 376490 w 381688"/>
                <a:gd name="connsiteY9" fmla="*/ 223290 h 581753"/>
                <a:gd name="connsiteX10" fmla="*/ 363303 w 381688"/>
                <a:gd name="connsiteY10" fmla="*/ 172121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688" h="581753">
                  <a:moveTo>
                    <a:pt x="363303" y="172121"/>
                  </a:moveTo>
                  <a:lnTo>
                    <a:pt x="85782" y="8389"/>
                  </a:lnTo>
                  <a:cubicBezTo>
                    <a:pt x="76018" y="2611"/>
                    <a:pt x="64562" y="-475"/>
                    <a:pt x="52384" y="60"/>
                  </a:cubicBezTo>
                  <a:cubicBezTo>
                    <a:pt x="19032" y="1525"/>
                    <a:pt x="0" y="22417"/>
                    <a:pt x="0" y="57719"/>
                  </a:cubicBezTo>
                  <a:cubicBezTo>
                    <a:pt x="0" y="179815"/>
                    <a:pt x="435" y="421928"/>
                    <a:pt x="435" y="546095"/>
                  </a:cubicBezTo>
                  <a:cubicBezTo>
                    <a:pt x="435" y="564823"/>
                    <a:pt x="16183" y="580442"/>
                    <a:pt x="35323" y="581676"/>
                  </a:cubicBezTo>
                  <a:cubicBezTo>
                    <a:pt x="55908" y="582994"/>
                    <a:pt x="73650" y="567398"/>
                    <a:pt x="74978" y="546848"/>
                  </a:cubicBezTo>
                  <a:lnTo>
                    <a:pt x="112902" y="154371"/>
                  </a:lnTo>
                  <a:lnTo>
                    <a:pt x="330719" y="239110"/>
                  </a:lnTo>
                  <a:cubicBezTo>
                    <a:pt x="347500" y="245663"/>
                    <a:pt x="367036" y="239289"/>
                    <a:pt x="376490" y="223290"/>
                  </a:cubicBezTo>
                  <a:cubicBezTo>
                    <a:pt x="386983" y="205523"/>
                    <a:pt x="381093" y="182615"/>
                    <a:pt x="363303" y="17212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2" name="Freeform 5">
              <a:extLst>
                <a:ext uri="{FF2B5EF4-FFF2-40B4-BE49-F238E27FC236}">
                  <a16:creationId xmlns:a16="http://schemas.microsoft.com/office/drawing/2014/main" id="{A26E34D0-9C3F-3365-E8A3-8D52A2EC7B6F}"/>
                </a:ext>
              </a:extLst>
            </p:cNvPr>
            <p:cNvSpPr/>
            <p:nvPr/>
          </p:nvSpPr>
          <p:spPr>
            <a:xfrm>
              <a:off x="11290947" y="455765"/>
              <a:ext cx="396037" cy="451975"/>
            </a:xfrm>
            <a:custGeom>
              <a:avLst/>
              <a:gdLst>
                <a:gd name="connsiteX0" fmla="*/ 394677 w 396037"/>
                <a:gd name="connsiteY0" fmla="*/ 268424 h 451975"/>
                <a:gd name="connsiteX1" fmla="*/ 348681 w 396037"/>
                <a:gd name="connsiteY1" fmla="*/ 242359 h 451975"/>
                <a:gd name="connsiteX2" fmla="*/ 110901 w 396037"/>
                <a:gd name="connsiteY2" fmla="*/ 307982 h 451975"/>
                <a:gd name="connsiteX3" fmla="*/ 74257 w 396037"/>
                <a:gd name="connsiteY3" fmla="*/ 31289 h 451975"/>
                <a:gd name="connsiteX4" fmla="*/ 36776 w 396037"/>
                <a:gd name="connsiteY4" fmla="*/ 5 h 451975"/>
                <a:gd name="connsiteX5" fmla="*/ 1 w 396037"/>
                <a:gd name="connsiteY5" fmla="*/ 37943 h 451975"/>
                <a:gd name="connsiteX6" fmla="*/ 1 w 396037"/>
                <a:gd name="connsiteY6" fmla="*/ 393800 h 451975"/>
                <a:gd name="connsiteX7" fmla="*/ 79388 w 396037"/>
                <a:gd name="connsiteY7" fmla="*/ 447620 h 451975"/>
                <a:gd name="connsiteX8" fmla="*/ 374239 w 396037"/>
                <a:gd name="connsiteY8" fmla="*/ 312317 h 451975"/>
                <a:gd name="connsiteX9" fmla="*/ 394677 w 396037"/>
                <a:gd name="connsiteY9" fmla="*/ 268424 h 45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037" h="451975">
                  <a:moveTo>
                    <a:pt x="394677" y="268424"/>
                  </a:moveTo>
                  <a:cubicBezTo>
                    <a:pt x="389181" y="248532"/>
                    <a:pt x="368589" y="236860"/>
                    <a:pt x="348681" y="242359"/>
                  </a:cubicBezTo>
                  <a:lnTo>
                    <a:pt x="110901" y="307982"/>
                  </a:lnTo>
                  <a:lnTo>
                    <a:pt x="74257" y="31289"/>
                  </a:lnTo>
                  <a:cubicBezTo>
                    <a:pt x="71323" y="13305"/>
                    <a:pt x="55552" y="-290"/>
                    <a:pt x="36776" y="5"/>
                  </a:cubicBezTo>
                  <a:cubicBezTo>
                    <a:pt x="16138" y="338"/>
                    <a:pt x="-162" y="17322"/>
                    <a:pt x="1" y="37943"/>
                  </a:cubicBezTo>
                  <a:cubicBezTo>
                    <a:pt x="722" y="126901"/>
                    <a:pt x="1" y="304834"/>
                    <a:pt x="1" y="393800"/>
                  </a:cubicBezTo>
                  <a:cubicBezTo>
                    <a:pt x="1" y="442215"/>
                    <a:pt x="49342" y="461401"/>
                    <a:pt x="79388" y="447620"/>
                  </a:cubicBezTo>
                  <a:lnTo>
                    <a:pt x="374239" y="312317"/>
                  </a:lnTo>
                  <a:cubicBezTo>
                    <a:pt x="390632" y="304826"/>
                    <a:pt x="399636" y="286345"/>
                    <a:pt x="394677" y="26842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3" name="Freeform 6">
              <a:extLst>
                <a:ext uri="{FF2B5EF4-FFF2-40B4-BE49-F238E27FC236}">
                  <a16:creationId xmlns:a16="http://schemas.microsoft.com/office/drawing/2014/main" id="{0D18D89E-2F70-5089-FBF4-9152710D4F9A}"/>
                </a:ext>
              </a:extLst>
            </p:cNvPr>
            <p:cNvSpPr/>
            <p:nvPr/>
          </p:nvSpPr>
          <p:spPr>
            <a:xfrm>
              <a:off x="9093653" y="719028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26"/>
                    <a:pt x="22789" y="2133"/>
                    <a:pt x="21803" y="1280"/>
                  </a:cubicBezTo>
                  <a:cubicBezTo>
                    <a:pt x="20817" y="427"/>
                    <a:pt x="19661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4" name="Freeform 7">
              <a:extLst>
                <a:ext uri="{FF2B5EF4-FFF2-40B4-BE49-F238E27FC236}">
                  <a16:creationId xmlns:a16="http://schemas.microsoft.com/office/drawing/2014/main" id="{9B52B7AD-5232-7372-E75C-D79179ECAF91}"/>
                </a:ext>
              </a:extLst>
            </p:cNvPr>
            <p:cNvSpPr/>
            <p:nvPr/>
          </p:nvSpPr>
          <p:spPr>
            <a:xfrm>
              <a:off x="9079044" y="708581"/>
              <a:ext cx="452897" cy="154574"/>
            </a:xfrm>
            <a:custGeom>
              <a:avLst/>
              <a:gdLst>
                <a:gd name="connsiteX0" fmla="*/ 11744 w 452897"/>
                <a:gd name="connsiteY0" fmla="*/ 137622 h 154574"/>
                <a:gd name="connsiteX1" fmla="*/ 24474 w 452897"/>
                <a:gd name="connsiteY1" fmla="*/ 144819 h 154574"/>
                <a:gd name="connsiteX2" fmla="*/ 40067 w 452897"/>
                <a:gd name="connsiteY2" fmla="*/ 147091 h 154574"/>
                <a:gd name="connsiteX3" fmla="*/ 42628 w 452897"/>
                <a:gd name="connsiteY3" fmla="*/ 147091 h 154574"/>
                <a:gd name="connsiteX4" fmla="*/ 56149 w 452897"/>
                <a:gd name="connsiteY4" fmla="*/ 145013 h 154574"/>
                <a:gd name="connsiteX5" fmla="*/ 66705 w 452897"/>
                <a:gd name="connsiteY5" fmla="*/ 139003 h 154574"/>
                <a:gd name="connsiteX6" fmla="*/ 76570 w 452897"/>
                <a:gd name="connsiteY6" fmla="*/ 147487 h 154574"/>
                <a:gd name="connsiteX7" fmla="*/ 93343 w 452897"/>
                <a:gd name="connsiteY7" fmla="*/ 150046 h 154574"/>
                <a:gd name="connsiteX8" fmla="*/ 106368 w 452897"/>
                <a:gd name="connsiteY8" fmla="*/ 150046 h 154574"/>
                <a:gd name="connsiteX9" fmla="*/ 113175 w 452897"/>
                <a:gd name="connsiteY9" fmla="*/ 149751 h 154574"/>
                <a:gd name="connsiteX10" fmla="*/ 120479 w 452897"/>
                <a:gd name="connsiteY10" fmla="*/ 148665 h 154574"/>
                <a:gd name="connsiteX11" fmla="*/ 127487 w 452897"/>
                <a:gd name="connsiteY11" fmla="*/ 146595 h 154574"/>
                <a:gd name="connsiteX12" fmla="*/ 133603 w 452897"/>
                <a:gd name="connsiteY12" fmla="*/ 143345 h 154574"/>
                <a:gd name="connsiteX13" fmla="*/ 146434 w 452897"/>
                <a:gd name="connsiteY13" fmla="*/ 148766 h 154574"/>
                <a:gd name="connsiteX14" fmla="*/ 161623 w 452897"/>
                <a:gd name="connsiteY14" fmla="*/ 150046 h 154574"/>
                <a:gd name="connsiteX15" fmla="*/ 167740 w 452897"/>
                <a:gd name="connsiteY15" fmla="*/ 150046 h 154574"/>
                <a:gd name="connsiteX16" fmla="*/ 180570 w 452897"/>
                <a:gd name="connsiteY16" fmla="*/ 148665 h 154574"/>
                <a:gd name="connsiteX17" fmla="*/ 190830 w 452897"/>
                <a:gd name="connsiteY17" fmla="*/ 143345 h 154574"/>
                <a:gd name="connsiteX18" fmla="*/ 204941 w 452897"/>
                <a:gd name="connsiteY18" fmla="*/ 151821 h 154574"/>
                <a:gd name="connsiteX19" fmla="*/ 224376 w 452897"/>
                <a:gd name="connsiteY19" fmla="*/ 154574 h 154574"/>
                <a:gd name="connsiteX20" fmla="*/ 242430 w 452897"/>
                <a:gd name="connsiteY20" fmla="*/ 151821 h 154574"/>
                <a:gd name="connsiteX21" fmla="*/ 255555 w 452897"/>
                <a:gd name="connsiteY21" fmla="*/ 143345 h 154574"/>
                <a:gd name="connsiteX22" fmla="*/ 267198 w 452897"/>
                <a:gd name="connsiteY22" fmla="*/ 148471 h 154574"/>
                <a:gd name="connsiteX23" fmla="*/ 280424 w 452897"/>
                <a:gd name="connsiteY23" fmla="*/ 150046 h 154574"/>
                <a:gd name="connsiteX24" fmla="*/ 288310 w 452897"/>
                <a:gd name="connsiteY24" fmla="*/ 150046 h 154574"/>
                <a:gd name="connsiteX25" fmla="*/ 295117 w 452897"/>
                <a:gd name="connsiteY25" fmla="*/ 149751 h 154574"/>
                <a:gd name="connsiteX26" fmla="*/ 302421 w 452897"/>
                <a:gd name="connsiteY26" fmla="*/ 148665 h 154574"/>
                <a:gd name="connsiteX27" fmla="*/ 309429 w 452897"/>
                <a:gd name="connsiteY27" fmla="*/ 146594 h 154574"/>
                <a:gd name="connsiteX28" fmla="*/ 315545 w 452897"/>
                <a:gd name="connsiteY28" fmla="*/ 143345 h 154574"/>
                <a:gd name="connsiteX29" fmla="*/ 328376 w 452897"/>
                <a:gd name="connsiteY29" fmla="*/ 148766 h 154574"/>
                <a:gd name="connsiteX30" fmla="*/ 343573 w 452897"/>
                <a:gd name="connsiteY30" fmla="*/ 150046 h 154574"/>
                <a:gd name="connsiteX31" fmla="*/ 349883 w 452897"/>
                <a:gd name="connsiteY31" fmla="*/ 150046 h 154574"/>
                <a:gd name="connsiteX32" fmla="*/ 356690 w 452897"/>
                <a:gd name="connsiteY32" fmla="*/ 149751 h 154574"/>
                <a:gd name="connsiteX33" fmla="*/ 363994 w 452897"/>
                <a:gd name="connsiteY33" fmla="*/ 148665 h 154574"/>
                <a:gd name="connsiteX34" fmla="*/ 370995 w 452897"/>
                <a:gd name="connsiteY34" fmla="*/ 146594 h 154574"/>
                <a:gd name="connsiteX35" fmla="*/ 377111 w 452897"/>
                <a:gd name="connsiteY35" fmla="*/ 143345 h 154574"/>
                <a:gd name="connsiteX36" fmla="*/ 389942 w 452897"/>
                <a:gd name="connsiteY36" fmla="*/ 148766 h 154574"/>
                <a:gd name="connsiteX37" fmla="*/ 405139 w 452897"/>
                <a:gd name="connsiteY37" fmla="*/ 150046 h 154574"/>
                <a:gd name="connsiteX38" fmla="*/ 414810 w 452897"/>
                <a:gd name="connsiteY38" fmla="*/ 150046 h 154574"/>
                <a:gd name="connsiteX39" fmla="*/ 423589 w 452897"/>
                <a:gd name="connsiteY39" fmla="*/ 149945 h 154574"/>
                <a:gd name="connsiteX40" fmla="*/ 432965 w 452897"/>
                <a:gd name="connsiteY40" fmla="*/ 149549 h 154574"/>
                <a:gd name="connsiteX41" fmla="*/ 441348 w 452897"/>
                <a:gd name="connsiteY41" fmla="*/ 148859 h 154574"/>
                <a:gd name="connsiteX42" fmla="*/ 447371 w 452897"/>
                <a:gd name="connsiteY42" fmla="*/ 147874 h 154574"/>
                <a:gd name="connsiteX43" fmla="*/ 450623 w 452897"/>
                <a:gd name="connsiteY43" fmla="*/ 145508 h 154574"/>
                <a:gd name="connsiteX44" fmla="*/ 451911 w 452897"/>
                <a:gd name="connsiteY44" fmla="*/ 142158 h 154574"/>
                <a:gd name="connsiteX45" fmla="*/ 452703 w 452897"/>
                <a:gd name="connsiteY45" fmla="*/ 130425 h 154574"/>
                <a:gd name="connsiteX46" fmla="*/ 452898 w 452897"/>
                <a:gd name="connsiteY46" fmla="*/ 118691 h 154574"/>
                <a:gd name="connsiteX47" fmla="*/ 452898 w 452897"/>
                <a:gd name="connsiteY47" fmla="*/ 4133 h 154574"/>
                <a:gd name="connsiteX48" fmla="*/ 451811 w 452897"/>
                <a:gd name="connsiteY48" fmla="*/ 1179 h 154574"/>
                <a:gd name="connsiteX49" fmla="*/ 449141 w 452897"/>
                <a:gd name="connsiteY49" fmla="*/ 0 h 154574"/>
                <a:gd name="connsiteX50" fmla="*/ 431188 w 452897"/>
                <a:gd name="connsiteY50" fmla="*/ 0 h 154574"/>
                <a:gd name="connsiteX51" fmla="*/ 428425 w 452897"/>
                <a:gd name="connsiteY51" fmla="*/ 1179 h 154574"/>
                <a:gd name="connsiteX52" fmla="*/ 427238 w 452897"/>
                <a:gd name="connsiteY52" fmla="*/ 4133 h 154574"/>
                <a:gd name="connsiteX53" fmla="*/ 427238 w 452897"/>
                <a:gd name="connsiteY53" fmla="*/ 118303 h 154574"/>
                <a:gd name="connsiteX54" fmla="*/ 425763 w 452897"/>
                <a:gd name="connsiteY54" fmla="*/ 123918 h 154574"/>
                <a:gd name="connsiteX55" fmla="*/ 419546 w 452897"/>
                <a:gd name="connsiteY55" fmla="*/ 124802 h 154574"/>
                <a:gd name="connsiteX56" fmla="*/ 402765 w 452897"/>
                <a:gd name="connsiteY56" fmla="*/ 124802 h 154574"/>
                <a:gd name="connsiteX57" fmla="*/ 399513 w 452897"/>
                <a:gd name="connsiteY57" fmla="*/ 124709 h 154574"/>
                <a:gd name="connsiteX58" fmla="*/ 395663 w 452897"/>
                <a:gd name="connsiteY58" fmla="*/ 124213 h 154574"/>
                <a:gd name="connsiteX59" fmla="*/ 392116 w 452897"/>
                <a:gd name="connsiteY59" fmla="*/ 123135 h 154574"/>
                <a:gd name="connsiteX60" fmla="*/ 389942 w 452897"/>
                <a:gd name="connsiteY60" fmla="*/ 121452 h 154574"/>
                <a:gd name="connsiteX61" fmla="*/ 389942 w 452897"/>
                <a:gd name="connsiteY61" fmla="*/ 69004 h 154574"/>
                <a:gd name="connsiteX62" fmla="*/ 388856 w 452897"/>
                <a:gd name="connsiteY62" fmla="*/ 66344 h 154574"/>
                <a:gd name="connsiteX63" fmla="*/ 386193 w 452897"/>
                <a:gd name="connsiteY63" fmla="*/ 65258 h 154574"/>
                <a:gd name="connsiteX64" fmla="*/ 369025 w 452897"/>
                <a:gd name="connsiteY64" fmla="*/ 65258 h 154574"/>
                <a:gd name="connsiteX65" fmla="*/ 366161 w 452897"/>
                <a:gd name="connsiteY65" fmla="*/ 66344 h 154574"/>
                <a:gd name="connsiteX66" fmla="*/ 365082 w 452897"/>
                <a:gd name="connsiteY66" fmla="*/ 69004 h 154574"/>
                <a:gd name="connsiteX67" fmla="*/ 365082 w 452897"/>
                <a:gd name="connsiteY67" fmla="*/ 118101 h 154574"/>
                <a:gd name="connsiteX68" fmla="*/ 363894 w 452897"/>
                <a:gd name="connsiteY68" fmla="*/ 121746 h 154574"/>
                <a:gd name="connsiteX69" fmla="*/ 361030 w 452897"/>
                <a:gd name="connsiteY69" fmla="*/ 123724 h 154574"/>
                <a:gd name="connsiteX70" fmla="*/ 357382 w 452897"/>
                <a:gd name="connsiteY70" fmla="*/ 124608 h 154574"/>
                <a:gd name="connsiteX71" fmla="*/ 353633 w 452897"/>
                <a:gd name="connsiteY71" fmla="*/ 124802 h 154574"/>
                <a:gd name="connsiteX72" fmla="*/ 341207 w 452897"/>
                <a:gd name="connsiteY72" fmla="*/ 124802 h 154574"/>
                <a:gd name="connsiteX73" fmla="*/ 337947 w 452897"/>
                <a:gd name="connsiteY73" fmla="*/ 124709 h 154574"/>
                <a:gd name="connsiteX74" fmla="*/ 334097 w 452897"/>
                <a:gd name="connsiteY74" fmla="*/ 124212 h 154574"/>
                <a:gd name="connsiteX75" fmla="*/ 330542 w 452897"/>
                <a:gd name="connsiteY75" fmla="*/ 123134 h 154574"/>
                <a:gd name="connsiteX76" fmla="*/ 328376 w 452897"/>
                <a:gd name="connsiteY76" fmla="*/ 121451 h 154574"/>
                <a:gd name="connsiteX77" fmla="*/ 328376 w 452897"/>
                <a:gd name="connsiteY77" fmla="*/ 69004 h 154574"/>
                <a:gd name="connsiteX78" fmla="*/ 327290 w 452897"/>
                <a:gd name="connsiteY78" fmla="*/ 66344 h 154574"/>
                <a:gd name="connsiteX79" fmla="*/ 324627 w 452897"/>
                <a:gd name="connsiteY79" fmla="*/ 65258 h 154574"/>
                <a:gd name="connsiteX80" fmla="*/ 307458 w 452897"/>
                <a:gd name="connsiteY80" fmla="*/ 65258 h 154574"/>
                <a:gd name="connsiteX81" fmla="*/ 304594 w 452897"/>
                <a:gd name="connsiteY81" fmla="*/ 66344 h 154574"/>
                <a:gd name="connsiteX82" fmla="*/ 303508 w 452897"/>
                <a:gd name="connsiteY82" fmla="*/ 69004 h 154574"/>
                <a:gd name="connsiteX83" fmla="*/ 303508 w 452897"/>
                <a:gd name="connsiteY83" fmla="*/ 118101 h 154574"/>
                <a:gd name="connsiteX84" fmla="*/ 302328 w 452897"/>
                <a:gd name="connsiteY84" fmla="*/ 121746 h 154574"/>
                <a:gd name="connsiteX85" fmla="*/ 299464 w 452897"/>
                <a:gd name="connsiteY85" fmla="*/ 123724 h 154574"/>
                <a:gd name="connsiteX86" fmla="*/ 295816 w 452897"/>
                <a:gd name="connsiteY86" fmla="*/ 124608 h 154574"/>
                <a:gd name="connsiteX87" fmla="*/ 292067 w 452897"/>
                <a:gd name="connsiteY87" fmla="*/ 124801 h 154574"/>
                <a:gd name="connsiteX88" fmla="*/ 279827 w 452897"/>
                <a:gd name="connsiteY88" fmla="*/ 124801 h 154574"/>
                <a:gd name="connsiteX89" fmla="*/ 276676 w 452897"/>
                <a:gd name="connsiteY89" fmla="*/ 124507 h 154574"/>
                <a:gd name="connsiteX90" fmla="*/ 272919 w 452897"/>
                <a:gd name="connsiteY90" fmla="*/ 123522 h 154574"/>
                <a:gd name="connsiteX91" fmla="*/ 269666 w 452897"/>
                <a:gd name="connsiteY91" fmla="*/ 121653 h 154574"/>
                <a:gd name="connsiteX92" fmla="*/ 267796 w 452897"/>
                <a:gd name="connsiteY92" fmla="*/ 118497 h 154574"/>
                <a:gd name="connsiteX93" fmla="*/ 268184 w 452897"/>
                <a:gd name="connsiteY93" fmla="*/ 114449 h 154574"/>
                <a:gd name="connsiteX94" fmla="*/ 268184 w 452897"/>
                <a:gd name="connsiteY94" fmla="*/ 98776 h 154574"/>
                <a:gd name="connsiteX95" fmla="*/ 256541 w 452897"/>
                <a:gd name="connsiteY95" fmla="*/ 65948 h 154574"/>
                <a:gd name="connsiteX96" fmla="*/ 224773 w 452897"/>
                <a:gd name="connsiteY96" fmla="*/ 55006 h 154574"/>
                <a:gd name="connsiteX97" fmla="*/ 192406 w 452897"/>
                <a:gd name="connsiteY97" fmla="*/ 66150 h 154574"/>
                <a:gd name="connsiteX98" fmla="*/ 180368 w 452897"/>
                <a:gd name="connsiteY98" fmla="*/ 98977 h 154574"/>
                <a:gd name="connsiteX99" fmla="*/ 180368 w 452897"/>
                <a:gd name="connsiteY99" fmla="*/ 115534 h 154574"/>
                <a:gd name="connsiteX100" fmla="*/ 179778 w 452897"/>
                <a:gd name="connsiteY100" fmla="*/ 120273 h 154574"/>
                <a:gd name="connsiteX101" fmla="*/ 178202 w 452897"/>
                <a:gd name="connsiteY101" fmla="*/ 122832 h 154574"/>
                <a:gd name="connsiteX102" fmla="*/ 175338 w 452897"/>
                <a:gd name="connsiteY102" fmla="*/ 124212 h 154574"/>
                <a:gd name="connsiteX103" fmla="*/ 171791 w 452897"/>
                <a:gd name="connsiteY103" fmla="*/ 124709 h 154574"/>
                <a:gd name="connsiteX104" fmla="*/ 168531 w 452897"/>
                <a:gd name="connsiteY104" fmla="*/ 124802 h 154574"/>
                <a:gd name="connsiteX105" fmla="*/ 159255 w 452897"/>
                <a:gd name="connsiteY105" fmla="*/ 124802 h 154574"/>
                <a:gd name="connsiteX106" fmla="*/ 156003 w 452897"/>
                <a:gd name="connsiteY106" fmla="*/ 124709 h 154574"/>
                <a:gd name="connsiteX107" fmla="*/ 152153 w 452897"/>
                <a:gd name="connsiteY107" fmla="*/ 124212 h 154574"/>
                <a:gd name="connsiteX108" fmla="*/ 148598 w 452897"/>
                <a:gd name="connsiteY108" fmla="*/ 123134 h 154574"/>
                <a:gd name="connsiteX109" fmla="*/ 146433 w 452897"/>
                <a:gd name="connsiteY109" fmla="*/ 121451 h 154574"/>
                <a:gd name="connsiteX110" fmla="*/ 146433 w 452897"/>
                <a:gd name="connsiteY110" fmla="*/ 69004 h 154574"/>
                <a:gd name="connsiteX111" fmla="*/ 145338 w 452897"/>
                <a:gd name="connsiteY111" fmla="*/ 66344 h 154574"/>
                <a:gd name="connsiteX112" fmla="*/ 142676 w 452897"/>
                <a:gd name="connsiteY112" fmla="*/ 65258 h 154574"/>
                <a:gd name="connsiteX113" fmla="*/ 125515 w 452897"/>
                <a:gd name="connsiteY113" fmla="*/ 65258 h 154574"/>
                <a:gd name="connsiteX114" fmla="*/ 122651 w 452897"/>
                <a:gd name="connsiteY114" fmla="*/ 66344 h 154574"/>
                <a:gd name="connsiteX115" fmla="*/ 121564 w 452897"/>
                <a:gd name="connsiteY115" fmla="*/ 69004 h 154574"/>
                <a:gd name="connsiteX116" fmla="*/ 121564 w 452897"/>
                <a:gd name="connsiteY116" fmla="*/ 118101 h 154574"/>
                <a:gd name="connsiteX117" fmla="*/ 120384 w 452897"/>
                <a:gd name="connsiteY117" fmla="*/ 121746 h 154574"/>
                <a:gd name="connsiteX118" fmla="*/ 117520 w 452897"/>
                <a:gd name="connsiteY118" fmla="*/ 123724 h 154574"/>
                <a:gd name="connsiteX119" fmla="*/ 113864 w 452897"/>
                <a:gd name="connsiteY119" fmla="*/ 124608 h 154574"/>
                <a:gd name="connsiteX120" fmla="*/ 110123 w 452897"/>
                <a:gd name="connsiteY120" fmla="*/ 124801 h 154574"/>
                <a:gd name="connsiteX121" fmla="*/ 97099 w 452897"/>
                <a:gd name="connsiteY121" fmla="*/ 124801 h 154574"/>
                <a:gd name="connsiteX122" fmla="*/ 87622 w 452897"/>
                <a:gd name="connsiteY122" fmla="*/ 122832 h 154574"/>
                <a:gd name="connsiteX123" fmla="*/ 84665 w 452897"/>
                <a:gd name="connsiteY123" fmla="*/ 114355 h 154574"/>
                <a:gd name="connsiteX124" fmla="*/ 84665 w 452897"/>
                <a:gd name="connsiteY124" fmla="*/ 60333 h 154574"/>
                <a:gd name="connsiteX125" fmla="*/ 84067 w 452897"/>
                <a:gd name="connsiteY125" fmla="*/ 57961 h 154574"/>
                <a:gd name="connsiteX126" fmla="*/ 81312 w 452897"/>
                <a:gd name="connsiteY126" fmla="*/ 56588 h 154574"/>
                <a:gd name="connsiteX127" fmla="*/ 68776 w 452897"/>
                <a:gd name="connsiteY127" fmla="*/ 54408 h 154574"/>
                <a:gd name="connsiteX128" fmla="*/ 53090 w 452897"/>
                <a:gd name="connsiteY128" fmla="*/ 53625 h 154574"/>
                <a:gd name="connsiteX129" fmla="*/ 13521 w 452897"/>
                <a:gd name="connsiteY129" fmla="*/ 66545 h 154574"/>
                <a:gd name="connsiteX130" fmla="*/ 0 w 452897"/>
                <a:gd name="connsiteY130" fmla="*/ 102723 h 154574"/>
                <a:gd name="connsiteX131" fmla="*/ 0 w 452897"/>
                <a:gd name="connsiteY131" fmla="*/ 106670 h 154574"/>
                <a:gd name="connsiteX132" fmla="*/ 3159 w 452897"/>
                <a:gd name="connsiteY132" fmla="*/ 125003 h 154574"/>
                <a:gd name="connsiteX133" fmla="*/ 11743 w 452897"/>
                <a:gd name="connsiteY133" fmla="*/ 137621 h 154574"/>
                <a:gd name="connsiteX134" fmla="*/ 205235 w 452897"/>
                <a:gd name="connsiteY134" fmla="*/ 100668 h 154574"/>
                <a:gd name="connsiteX135" fmla="*/ 209776 w 452897"/>
                <a:gd name="connsiteY135" fmla="*/ 83289 h 154574"/>
                <a:gd name="connsiteX136" fmla="*/ 224376 w 452897"/>
                <a:gd name="connsiteY136" fmla="*/ 77883 h 154574"/>
                <a:gd name="connsiteX137" fmla="*/ 238882 w 452897"/>
                <a:gd name="connsiteY137" fmla="*/ 83289 h 154574"/>
                <a:gd name="connsiteX138" fmla="*/ 243322 w 452897"/>
                <a:gd name="connsiteY138" fmla="*/ 100668 h 154574"/>
                <a:gd name="connsiteX139" fmla="*/ 243322 w 452897"/>
                <a:gd name="connsiteY139" fmla="*/ 109113 h 154574"/>
                <a:gd name="connsiteX140" fmla="*/ 238781 w 452897"/>
                <a:gd name="connsiteY140" fmla="*/ 125911 h 154574"/>
                <a:gd name="connsiteX141" fmla="*/ 224376 w 452897"/>
                <a:gd name="connsiteY141" fmla="*/ 131114 h 154574"/>
                <a:gd name="connsiteX142" fmla="*/ 212143 w 452897"/>
                <a:gd name="connsiteY142" fmla="*/ 128075 h 154574"/>
                <a:gd name="connsiteX143" fmla="*/ 205825 w 452897"/>
                <a:gd name="connsiteY143" fmla="*/ 117954 h 154574"/>
                <a:gd name="connsiteX144" fmla="*/ 205235 w 452897"/>
                <a:gd name="connsiteY144" fmla="*/ 109113 h 154574"/>
                <a:gd name="connsiteX145" fmla="*/ 205235 w 452897"/>
                <a:gd name="connsiteY145" fmla="*/ 100668 h 154574"/>
                <a:gd name="connsiteX146" fmla="*/ 24868 w 452897"/>
                <a:gd name="connsiteY146" fmla="*/ 99171 h 154574"/>
                <a:gd name="connsiteX147" fmla="*/ 31575 w 452897"/>
                <a:gd name="connsiteY147" fmla="*/ 82117 h 154574"/>
                <a:gd name="connsiteX148" fmla="*/ 50327 w 452897"/>
                <a:gd name="connsiteY148" fmla="*/ 76495 h 154574"/>
                <a:gd name="connsiteX149" fmla="*/ 55356 w 452897"/>
                <a:gd name="connsiteY149" fmla="*/ 76603 h 154574"/>
                <a:gd name="connsiteX150" fmla="*/ 59796 w 452897"/>
                <a:gd name="connsiteY150" fmla="*/ 76890 h 154574"/>
                <a:gd name="connsiteX151" fmla="*/ 59796 w 452897"/>
                <a:gd name="connsiteY151" fmla="*/ 113758 h 154574"/>
                <a:gd name="connsiteX152" fmla="*/ 56047 w 452897"/>
                <a:gd name="connsiteY152" fmla="*/ 120466 h 154574"/>
                <a:gd name="connsiteX153" fmla="*/ 45592 w 452897"/>
                <a:gd name="connsiteY153" fmla="*/ 122637 h 154574"/>
                <a:gd name="connsiteX154" fmla="*/ 42627 w 452897"/>
                <a:gd name="connsiteY154" fmla="*/ 122637 h 154574"/>
                <a:gd name="connsiteX155" fmla="*/ 29215 w 452897"/>
                <a:gd name="connsiteY155" fmla="*/ 117899 h 154574"/>
                <a:gd name="connsiteX156" fmla="*/ 24868 w 452897"/>
                <a:gd name="connsiteY156" fmla="*/ 101931 h 154574"/>
                <a:gd name="connsiteX157" fmla="*/ 24868 w 452897"/>
                <a:gd name="connsiteY157" fmla="*/ 99171 h 15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52897" h="154574">
                  <a:moveTo>
                    <a:pt x="11744" y="137622"/>
                  </a:moveTo>
                  <a:cubicBezTo>
                    <a:pt x="15361" y="140910"/>
                    <a:pt x="19607" y="143315"/>
                    <a:pt x="24474" y="144819"/>
                  </a:cubicBezTo>
                  <a:cubicBezTo>
                    <a:pt x="29340" y="146339"/>
                    <a:pt x="34540" y="147091"/>
                    <a:pt x="40067" y="147091"/>
                  </a:cubicBezTo>
                  <a:lnTo>
                    <a:pt x="42628" y="147091"/>
                  </a:lnTo>
                  <a:cubicBezTo>
                    <a:pt x="47239" y="147091"/>
                    <a:pt x="51740" y="146401"/>
                    <a:pt x="56149" y="145013"/>
                  </a:cubicBezTo>
                  <a:cubicBezTo>
                    <a:pt x="60558" y="143632"/>
                    <a:pt x="64074" y="141639"/>
                    <a:pt x="66705" y="139003"/>
                  </a:cubicBezTo>
                  <a:cubicBezTo>
                    <a:pt x="68941" y="142942"/>
                    <a:pt x="72232" y="145773"/>
                    <a:pt x="76570" y="147487"/>
                  </a:cubicBezTo>
                  <a:cubicBezTo>
                    <a:pt x="80917" y="149185"/>
                    <a:pt x="86506" y="150046"/>
                    <a:pt x="93343" y="150046"/>
                  </a:cubicBezTo>
                  <a:lnTo>
                    <a:pt x="106368" y="150046"/>
                  </a:lnTo>
                  <a:cubicBezTo>
                    <a:pt x="108471" y="150046"/>
                    <a:pt x="110745" y="149945"/>
                    <a:pt x="113175" y="149751"/>
                  </a:cubicBezTo>
                  <a:cubicBezTo>
                    <a:pt x="115612" y="149549"/>
                    <a:pt x="118041" y="149185"/>
                    <a:pt x="120479" y="148665"/>
                  </a:cubicBezTo>
                  <a:cubicBezTo>
                    <a:pt x="122916" y="148146"/>
                    <a:pt x="125252" y="147448"/>
                    <a:pt x="127487" y="146595"/>
                  </a:cubicBezTo>
                  <a:cubicBezTo>
                    <a:pt x="129723" y="145742"/>
                    <a:pt x="131756" y="144656"/>
                    <a:pt x="133603" y="143345"/>
                  </a:cubicBezTo>
                  <a:cubicBezTo>
                    <a:pt x="137026" y="146098"/>
                    <a:pt x="141303" y="147905"/>
                    <a:pt x="146434" y="148766"/>
                  </a:cubicBezTo>
                  <a:cubicBezTo>
                    <a:pt x="151564" y="149619"/>
                    <a:pt x="156625" y="150046"/>
                    <a:pt x="161623" y="150046"/>
                  </a:cubicBezTo>
                  <a:lnTo>
                    <a:pt x="167740" y="150046"/>
                  </a:lnTo>
                  <a:cubicBezTo>
                    <a:pt x="172078" y="150046"/>
                    <a:pt x="176355" y="149588"/>
                    <a:pt x="180570" y="148665"/>
                  </a:cubicBezTo>
                  <a:cubicBezTo>
                    <a:pt x="184776" y="147750"/>
                    <a:pt x="188199" y="145967"/>
                    <a:pt x="190830" y="143345"/>
                  </a:cubicBezTo>
                  <a:cubicBezTo>
                    <a:pt x="193982" y="147153"/>
                    <a:pt x="198685" y="149983"/>
                    <a:pt x="204941" y="151821"/>
                  </a:cubicBezTo>
                  <a:cubicBezTo>
                    <a:pt x="211182" y="153659"/>
                    <a:pt x="217670" y="154574"/>
                    <a:pt x="224376" y="154574"/>
                  </a:cubicBezTo>
                  <a:cubicBezTo>
                    <a:pt x="231090" y="154574"/>
                    <a:pt x="237106" y="153659"/>
                    <a:pt x="242430" y="151821"/>
                  </a:cubicBezTo>
                  <a:cubicBezTo>
                    <a:pt x="247763" y="149983"/>
                    <a:pt x="252132" y="147153"/>
                    <a:pt x="255555" y="143345"/>
                  </a:cubicBezTo>
                  <a:cubicBezTo>
                    <a:pt x="258970" y="145710"/>
                    <a:pt x="262859" y="147416"/>
                    <a:pt x="267198" y="148471"/>
                  </a:cubicBezTo>
                  <a:cubicBezTo>
                    <a:pt x="271544" y="149518"/>
                    <a:pt x="275946" y="150046"/>
                    <a:pt x="280424" y="150046"/>
                  </a:cubicBezTo>
                  <a:lnTo>
                    <a:pt x="288310" y="150046"/>
                  </a:lnTo>
                  <a:cubicBezTo>
                    <a:pt x="290421" y="150046"/>
                    <a:pt x="292688" y="149945"/>
                    <a:pt x="295117" y="149751"/>
                  </a:cubicBezTo>
                  <a:cubicBezTo>
                    <a:pt x="297554" y="149549"/>
                    <a:pt x="299983" y="149185"/>
                    <a:pt x="302421" y="148665"/>
                  </a:cubicBezTo>
                  <a:cubicBezTo>
                    <a:pt x="304858" y="148145"/>
                    <a:pt x="307194" y="147447"/>
                    <a:pt x="309429" y="146594"/>
                  </a:cubicBezTo>
                  <a:cubicBezTo>
                    <a:pt x="311665" y="145741"/>
                    <a:pt x="313706" y="144655"/>
                    <a:pt x="315545" y="143345"/>
                  </a:cubicBezTo>
                  <a:cubicBezTo>
                    <a:pt x="318968" y="146098"/>
                    <a:pt x="323245" y="147905"/>
                    <a:pt x="328376" y="148766"/>
                  </a:cubicBezTo>
                  <a:cubicBezTo>
                    <a:pt x="333506" y="149619"/>
                    <a:pt x="338567" y="150046"/>
                    <a:pt x="343573" y="150046"/>
                  </a:cubicBezTo>
                  <a:lnTo>
                    <a:pt x="349883" y="150046"/>
                  </a:lnTo>
                  <a:cubicBezTo>
                    <a:pt x="351979" y="150046"/>
                    <a:pt x="354253" y="149945"/>
                    <a:pt x="356690" y="149751"/>
                  </a:cubicBezTo>
                  <a:cubicBezTo>
                    <a:pt x="359120" y="149549"/>
                    <a:pt x="361557" y="149185"/>
                    <a:pt x="363994" y="148665"/>
                  </a:cubicBezTo>
                  <a:cubicBezTo>
                    <a:pt x="366424" y="148145"/>
                    <a:pt x="368760" y="147447"/>
                    <a:pt x="370995" y="146594"/>
                  </a:cubicBezTo>
                  <a:cubicBezTo>
                    <a:pt x="373231" y="145741"/>
                    <a:pt x="375272" y="144655"/>
                    <a:pt x="377111" y="143345"/>
                  </a:cubicBezTo>
                  <a:cubicBezTo>
                    <a:pt x="380534" y="146098"/>
                    <a:pt x="384811" y="147905"/>
                    <a:pt x="389942" y="148766"/>
                  </a:cubicBezTo>
                  <a:cubicBezTo>
                    <a:pt x="395072" y="149619"/>
                    <a:pt x="400133" y="150046"/>
                    <a:pt x="405139" y="150046"/>
                  </a:cubicBezTo>
                  <a:lnTo>
                    <a:pt x="414810" y="150046"/>
                  </a:lnTo>
                  <a:cubicBezTo>
                    <a:pt x="417441" y="150046"/>
                    <a:pt x="420360" y="150015"/>
                    <a:pt x="423589" y="149945"/>
                  </a:cubicBezTo>
                  <a:cubicBezTo>
                    <a:pt x="426818" y="149875"/>
                    <a:pt x="429938" y="149751"/>
                    <a:pt x="432965" y="149549"/>
                  </a:cubicBezTo>
                  <a:cubicBezTo>
                    <a:pt x="435992" y="149355"/>
                    <a:pt x="438786" y="149130"/>
                    <a:pt x="441348" y="148859"/>
                  </a:cubicBezTo>
                  <a:cubicBezTo>
                    <a:pt x="443916" y="148595"/>
                    <a:pt x="445919" y="148270"/>
                    <a:pt x="447371" y="147874"/>
                  </a:cubicBezTo>
                  <a:cubicBezTo>
                    <a:pt x="448946" y="147222"/>
                    <a:pt x="450033" y="146431"/>
                    <a:pt x="450623" y="145508"/>
                  </a:cubicBezTo>
                  <a:cubicBezTo>
                    <a:pt x="451220" y="144593"/>
                    <a:pt x="451640" y="143476"/>
                    <a:pt x="451911" y="142158"/>
                  </a:cubicBezTo>
                  <a:cubicBezTo>
                    <a:pt x="452300" y="138606"/>
                    <a:pt x="452564" y="134698"/>
                    <a:pt x="452703" y="130425"/>
                  </a:cubicBezTo>
                  <a:cubicBezTo>
                    <a:pt x="452828" y="126159"/>
                    <a:pt x="452898" y="122243"/>
                    <a:pt x="452898" y="118691"/>
                  </a:cubicBezTo>
                  <a:lnTo>
                    <a:pt x="452898" y="4133"/>
                  </a:lnTo>
                  <a:cubicBezTo>
                    <a:pt x="452898" y="2955"/>
                    <a:pt x="452533" y="1962"/>
                    <a:pt x="451811" y="1179"/>
                  </a:cubicBezTo>
                  <a:cubicBezTo>
                    <a:pt x="451081" y="395"/>
                    <a:pt x="450196" y="0"/>
                    <a:pt x="449141" y="0"/>
                  </a:cubicBezTo>
                  <a:lnTo>
                    <a:pt x="431188" y="0"/>
                  </a:lnTo>
                  <a:cubicBezTo>
                    <a:pt x="430133" y="0"/>
                    <a:pt x="429217" y="395"/>
                    <a:pt x="428425" y="1179"/>
                  </a:cubicBezTo>
                  <a:cubicBezTo>
                    <a:pt x="427641" y="1962"/>
                    <a:pt x="427238" y="2955"/>
                    <a:pt x="427238" y="4133"/>
                  </a:cubicBezTo>
                  <a:lnTo>
                    <a:pt x="427238" y="118303"/>
                  </a:lnTo>
                  <a:cubicBezTo>
                    <a:pt x="427238" y="121452"/>
                    <a:pt x="426749" y="123329"/>
                    <a:pt x="425763" y="123918"/>
                  </a:cubicBezTo>
                  <a:cubicBezTo>
                    <a:pt x="424777" y="124508"/>
                    <a:pt x="422705" y="124802"/>
                    <a:pt x="419546" y="124802"/>
                  </a:cubicBezTo>
                  <a:lnTo>
                    <a:pt x="402765" y="124802"/>
                  </a:lnTo>
                  <a:cubicBezTo>
                    <a:pt x="401849" y="124802"/>
                    <a:pt x="400763" y="124779"/>
                    <a:pt x="399513" y="124709"/>
                  </a:cubicBezTo>
                  <a:cubicBezTo>
                    <a:pt x="398263" y="124639"/>
                    <a:pt x="396975" y="124476"/>
                    <a:pt x="395663" y="124213"/>
                  </a:cubicBezTo>
                  <a:cubicBezTo>
                    <a:pt x="394351" y="123957"/>
                    <a:pt x="393163" y="123592"/>
                    <a:pt x="392116" y="123135"/>
                  </a:cubicBezTo>
                  <a:cubicBezTo>
                    <a:pt x="391060" y="122670"/>
                    <a:pt x="390338" y="122111"/>
                    <a:pt x="389942" y="121452"/>
                  </a:cubicBezTo>
                  <a:lnTo>
                    <a:pt x="389942" y="69004"/>
                  </a:lnTo>
                  <a:cubicBezTo>
                    <a:pt x="389942" y="67957"/>
                    <a:pt x="389578" y="67065"/>
                    <a:pt x="388856" y="66344"/>
                  </a:cubicBezTo>
                  <a:cubicBezTo>
                    <a:pt x="388126" y="65623"/>
                    <a:pt x="387241" y="65258"/>
                    <a:pt x="386193" y="65258"/>
                  </a:cubicBezTo>
                  <a:lnTo>
                    <a:pt x="369025" y="65258"/>
                  </a:lnTo>
                  <a:cubicBezTo>
                    <a:pt x="367837" y="65258"/>
                    <a:pt x="366882" y="65623"/>
                    <a:pt x="366161" y="66344"/>
                  </a:cubicBezTo>
                  <a:cubicBezTo>
                    <a:pt x="365439" y="67065"/>
                    <a:pt x="365082" y="67957"/>
                    <a:pt x="365082" y="69004"/>
                  </a:cubicBezTo>
                  <a:lnTo>
                    <a:pt x="365082" y="118101"/>
                  </a:lnTo>
                  <a:cubicBezTo>
                    <a:pt x="365082" y="119684"/>
                    <a:pt x="364678" y="120894"/>
                    <a:pt x="363894" y="121746"/>
                  </a:cubicBezTo>
                  <a:cubicBezTo>
                    <a:pt x="363110" y="122607"/>
                    <a:pt x="362148" y="123267"/>
                    <a:pt x="361030" y="123724"/>
                  </a:cubicBezTo>
                  <a:cubicBezTo>
                    <a:pt x="359912" y="124181"/>
                    <a:pt x="358693" y="124476"/>
                    <a:pt x="357382" y="124608"/>
                  </a:cubicBezTo>
                  <a:cubicBezTo>
                    <a:pt x="356062" y="124740"/>
                    <a:pt x="354813" y="124802"/>
                    <a:pt x="353633" y="124802"/>
                  </a:cubicBezTo>
                  <a:lnTo>
                    <a:pt x="341207" y="124802"/>
                  </a:lnTo>
                  <a:cubicBezTo>
                    <a:pt x="340275" y="124802"/>
                    <a:pt x="339196" y="124778"/>
                    <a:pt x="337947" y="124709"/>
                  </a:cubicBezTo>
                  <a:cubicBezTo>
                    <a:pt x="336689" y="124639"/>
                    <a:pt x="335408" y="124476"/>
                    <a:pt x="334097" y="124212"/>
                  </a:cubicBezTo>
                  <a:cubicBezTo>
                    <a:pt x="332777" y="123956"/>
                    <a:pt x="331598" y="123592"/>
                    <a:pt x="330542" y="123134"/>
                  </a:cubicBezTo>
                  <a:cubicBezTo>
                    <a:pt x="329494" y="122669"/>
                    <a:pt x="328764" y="122110"/>
                    <a:pt x="328376" y="121451"/>
                  </a:cubicBezTo>
                  <a:lnTo>
                    <a:pt x="328376" y="69004"/>
                  </a:lnTo>
                  <a:cubicBezTo>
                    <a:pt x="328376" y="67957"/>
                    <a:pt x="328012" y="67065"/>
                    <a:pt x="327290" y="66344"/>
                  </a:cubicBezTo>
                  <a:cubicBezTo>
                    <a:pt x="326568" y="65622"/>
                    <a:pt x="325675" y="65258"/>
                    <a:pt x="324627" y="65258"/>
                  </a:cubicBezTo>
                  <a:lnTo>
                    <a:pt x="307458" y="65258"/>
                  </a:lnTo>
                  <a:cubicBezTo>
                    <a:pt x="306271" y="65258"/>
                    <a:pt x="305316" y="65622"/>
                    <a:pt x="304594" y="66344"/>
                  </a:cubicBezTo>
                  <a:cubicBezTo>
                    <a:pt x="303872" y="67065"/>
                    <a:pt x="303508" y="67956"/>
                    <a:pt x="303508" y="69004"/>
                  </a:cubicBezTo>
                  <a:lnTo>
                    <a:pt x="303508" y="118101"/>
                  </a:lnTo>
                  <a:cubicBezTo>
                    <a:pt x="303508" y="119683"/>
                    <a:pt x="303112" y="120893"/>
                    <a:pt x="302328" y="121746"/>
                  </a:cubicBezTo>
                  <a:cubicBezTo>
                    <a:pt x="301536" y="122607"/>
                    <a:pt x="300581" y="123266"/>
                    <a:pt x="299464" y="123724"/>
                  </a:cubicBezTo>
                  <a:cubicBezTo>
                    <a:pt x="298346" y="124181"/>
                    <a:pt x="297128" y="124476"/>
                    <a:pt x="295816" y="124608"/>
                  </a:cubicBezTo>
                  <a:cubicBezTo>
                    <a:pt x="294496" y="124739"/>
                    <a:pt x="293247" y="124801"/>
                    <a:pt x="292067" y="124801"/>
                  </a:cubicBezTo>
                  <a:lnTo>
                    <a:pt x="279827" y="124801"/>
                  </a:lnTo>
                  <a:cubicBezTo>
                    <a:pt x="279043" y="124801"/>
                    <a:pt x="277987" y="124708"/>
                    <a:pt x="276676" y="124507"/>
                  </a:cubicBezTo>
                  <a:cubicBezTo>
                    <a:pt x="275356" y="124313"/>
                    <a:pt x="274107" y="123987"/>
                    <a:pt x="272919" y="123522"/>
                  </a:cubicBezTo>
                  <a:cubicBezTo>
                    <a:pt x="271739" y="123065"/>
                    <a:pt x="270653" y="122444"/>
                    <a:pt x="269666" y="121653"/>
                  </a:cubicBezTo>
                  <a:cubicBezTo>
                    <a:pt x="268681" y="120862"/>
                    <a:pt x="268052" y="119807"/>
                    <a:pt x="267796" y="118497"/>
                  </a:cubicBezTo>
                  <a:cubicBezTo>
                    <a:pt x="268052" y="117179"/>
                    <a:pt x="268184" y="115837"/>
                    <a:pt x="268184" y="114449"/>
                  </a:cubicBezTo>
                  <a:lnTo>
                    <a:pt x="268184" y="98776"/>
                  </a:lnTo>
                  <a:cubicBezTo>
                    <a:pt x="268184" y="84188"/>
                    <a:pt x="264303" y="73246"/>
                    <a:pt x="256541" y="65948"/>
                  </a:cubicBezTo>
                  <a:cubicBezTo>
                    <a:pt x="248780" y="58651"/>
                    <a:pt x="238193" y="55006"/>
                    <a:pt x="224773" y="55006"/>
                  </a:cubicBezTo>
                  <a:cubicBezTo>
                    <a:pt x="211221" y="55006"/>
                    <a:pt x="200432" y="58721"/>
                    <a:pt x="192406" y="66150"/>
                  </a:cubicBezTo>
                  <a:cubicBezTo>
                    <a:pt x="184381" y="73571"/>
                    <a:pt x="180368" y="84522"/>
                    <a:pt x="180368" y="98977"/>
                  </a:cubicBezTo>
                  <a:lnTo>
                    <a:pt x="180368" y="115534"/>
                  </a:lnTo>
                  <a:cubicBezTo>
                    <a:pt x="180368" y="117512"/>
                    <a:pt x="180174" y="119086"/>
                    <a:pt x="179778" y="120273"/>
                  </a:cubicBezTo>
                  <a:cubicBezTo>
                    <a:pt x="179514" y="121328"/>
                    <a:pt x="178986" y="122180"/>
                    <a:pt x="178202" y="122832"/>
                  </a:cubicBezTo>
                  <a:cubicBezTo>
                    <a:pt x="177410" y="123491"/>
                    <a:pt x="176456" y="123956"/>
                    <a:pt x="175338" y="124212"/>
                  </a:cubicBezTo>
                  <a:cubicBezTo>
                    <a:pt x="174220" y="124476"/>
                    <a:pt x="173033" y="124639"/>
                    <a:pt x="171791" y="124709"/>
                  </a:cubicBezTo>
                  <a:cubicBezTo>
                    <a:pt x="170533" y="124778"/>
                    <a:pt x="169447" y="124802"/>
                    <a:pt x="168531" y="124802"/>
                  </a:cubicBezTo>
                  <a:lnTo>
                    <a:pt x="159255" y="124802"/>
                  </a:lnTo>
                  <a:cubicBezTo>
                    <a:pt x="158331" y="124802"/>
                    <a:pt x="157253" y="124778"/>
                    <a:pt x="156003" y="124709"/>
                  </a:cubicBezTo>
                  <a:cubicBezTo>
                    <a:pt x="154746" y="124639"/>
                    <a:pt x="153465" y="124476"/>
                    <a:pt x="152153" y="124212"/>
                  </a:cubicBezTo>
                  <a:cubicBezTo>
                    <a:pt x="150834" y="123956"/>
                    <a:pt x="149654" y="123592"/>
                    <a:pt x="148598" y="123134"/>
                  </a:cubicBezTo>
                  <a:cubicBezTo>
                    <a:pt x="147543" y="122669"/>
                    <a:pt x="146821" y="122110"/>
                    <a:pt x="146433" y="121451"/>
                  </a:cubicBezTo>
                  <a:lnTo>
                    <a:pt x="146433" y="69004"/>
                  </a:lnTo>
                  <a:cubicBezTo>
                    <a:pt x="146433" y="67957"/>
                    <a:pt x="146068" y="67065"/>
                    <a:pt x="145338" y="66344"/>
                  </a:cubicBezTo>
                  <a:cubicBezTo>
                    <a:pt x="144617" y="65622"/>
                    <a:pt x="143732" y="65258"/>
                    <a:pt x="142676" y="65258"/>
                  </a:cubicBezTo>
                  <a:lnTo>
                    <a:pt x="125515" y="65258"/>
                  </a:lnTo>
                  <a:cubicBezTo>
                    <a:pt x="124327" y="65258"/>
                    <a:pt x="123372" y="65622"/>
                    <a:pt x="122651" y="66344"/>
                  </a:cubicBezTo>
                  <a:cubicBezTo>
                    <a:pt x="121921" y="67065"/>
                    <a:pt x="121564" y="67956"/>
                    <a:pt x="121564" y="69004"/>
                  </a:cubicBezTo>
                  <a:lnTo>
                    <a:pt x="121564" y="118101"/>
                  </a:lnTo>
                  <a:cubicBezTo>
                    <a:pt x="121564" y="119683"/>
                    <a:pt x="121168" y="120893"/>
                    <a:pt x="120384" y="121746"/>
                  </a:cubicBezTo>
                  <a:cubicBezTo>
                    <a:pt x="119585" y="122607"/>
                    <a:pt x="118638" y="123266"/>
                    <a:pt x="117520" y="123724"/>
                  </a:cubicBezTo>
                  <a:cubicBezTo>
                    <a:pt x="116403" y="124181"/>
                    <a:pt x="115184" y="124476"/>
                    <a:pt x="113864" y="124608"/>
                  </a:cubicBezTo>
                  <a:cubicBezTo>
                    <a:pt x="112553" y="124739"/>
                    <a:pt x="111303" y="124801"/>
                    <a:pt x="110123" y="124801"/>
                  </a:cubicBezTo>
                  <a:lnTo>
                    <a:pt x="97099" y="124801"/>
                  </a:lnTo>
                  <a:cubicBezTo>
                    <a:pt x="92752" y="124801"/>
                    <a:pt x="89593" y="124142"/>
                    <a:pt x="87622" y="122832"/>
                  </a:cubicBezTo>
                  <a:cubicBezTo>
                    <a:pt x="85650" y="121521"/>
                    <a:pt x="84665" y="118691"/>
                    <a:pt x="84665" y="114355"/>
                  </a:cubicBezTo>
                  <a:lnTo>
                    <a:pt x="84665" y="60333"/>
                  </a:lnTo>
                  <a:cubicBezTo>
                    <a:pt x="84665" y="59279"/>
                    <a:pt x="84463" y="58495"/>
                    <a:pt x="84067" y="57961"/>
                  </a:cubicBezTo>
                  <a:cubicBezTo>
                    <a:pt x="83679" y="57441"/>
                    <a:pt x="82755" y="56976"/>
                    <a:pt x="81312" y="56588"/>
                  </a:cubicBezTo>
                  <a:cubicBezTo>
                    <a:pt x="78277" y="55665"/>
                    <a:pt x="74101" y="54944"/>
                    <a:pt x="68776" y="54408"/>
                  </a:cubicBezTo>
                  <a:cubicBezTo>
                    <a:pt x="63452" y="53889"/>
                    <a:pt x="58220" y="53625"/>
                    <a:pt x="53090" y="53625"/>
                  </a:cubicBezTo>
                  <a:cubicBezTo>
                    <a:pt x="35719" y="53625"/>
                    <a:pt x="22532" y="57937"/>
                    <a:pt x="13521" y="66545"/>
                  </a:cubicBezTo>
                  <a:cubicBezTo>
                    <a:pt x="4509" y="75153"/>
                    <a:pt x="0" y="87220"/>
                    <a:pt x="0" y="102723"/>
                  </a:cubicBezTo>
                  <a:lnTo>
                    <a:pt x="0" y="106670"/>
                  </a:lnTo>
                  <a:cubicBezTo>
                    <a:pt x="0" y="113758"/>
                    <a:pt x="1055" y="119877"/>
                    <a:pt x="3159" y="125003"/>
                  </a:cubicBezTo>
                  <a:cubicBezTo>
                    <a:pt x="5263" y="130129"/>
                    <a:pt x="8127" y="134340"/>
                    <a:pt x="11743" y="137621"/>
                  </a:cubicBezTo>
                  <a:moveTo>
                    <a:pt x="205235" y="100668"/>
                  </a:moveTo>
                  <a:cubicBezTo>
                    <a:pt x="205235" y="92680"/>
                    <a:pt x="206749" y="86887"/>
                    <a:pt x="209776" y="83289"/>
                  </a:cubicBezTo>
                  <a:cubicBezTo>
                    <a:pt x="212795" y="79683"/>
                    <a:pt x="217669" y="77883"/>
                    <a:pt x="224376" y="77883"/>
                  </a:cubicBezTo>
                  <a:cubicBezTo>
                    <a:pt x="231090" y="77883"/>
                    <a:pt x="235925" y="79683"/>
                    <a:pt x="238882" y="83289"/>
                  </a:cubicBezTo>
                  <a:cubicBezTo>
                    <a:pt x="241840" y="86887"/>
                    <a:pt x="243322" y="92680"/>
                    <a:pt x="243322" y="100668"/>
                  </a:cubicBezTo>
                  <a:lnTo>
                    <a:pt x="243322" y="109113"/>
                  </a:lnTo>
                  <a:cubicBezTo>
                    <a:pt x="243322" y="116837"/>
                    <a:pt x="241800" y="122444"/>
                    <a:pt x="238781" y="125911"/>
                  </a:cubicBezTo>
                  <a:cubicBezTo>
                    <a:pt x="235754" y="129377"/>
                    <a:pt x="230950" y="131114"/>
                    <a:pt x="224376" y="131114"/>
                  </a:cubicBezTo>
                  <a:cubicBezTo>
                    <a:pt x="219377" y="131114"/>
                    <a:pt x="215302" y="130098"/>
                    <a:pt x="212143" y="128075"/>
                  </a:cubicBezTo>
                  <a:cubicBezTo>
                    <a:pt x="208984" y="126043"/>
                    <a:pt x="206873" y="122669"/>
                    <a:pt x="205825" y="117954"/>
                  </a:cubicBezTo>
                  <a:cubicBezTo>
                    <a:pt x="205430" y="115201"/>
                    <a:pt x="205235" y="112262"/>
                    <a:pt x="205235" y="109113"/>
                  </a:cubicBezTo>
                  <a:lnTo>
                    <a:pt x="205235" y="100668"/>
                  </a:lnTo>
                  <a:close/>
                  <a:moveTo>
                    <a:pt x="24868" y="99171"/>
                  </a:moveTo>
                  <a:cubicBezTo>
                    <a:pt x="24868" y="91555"/>
                    <a:pt x="27104" y="85870"/>
                    <a:pt x="31575" y="82117"/>
                  </a:cubicBezTo>
                  <a:cubicBezTo>
                    <a:pt x="36053" y="78372"/>
                    <a:pt x="42301" y="76495"/>
                    <a:pt x="50327" y="76495"/>
                  </a:cubicBezTo>
                  <a:cubicBezTo>
                    <a:pt x="51507" y="76495"/>
                    <a:pt x="53183" y="76533"/>
                    <a:pt x="55356" y="76603"/>
                  </a:cubicBezTo>
                  <a:cubicBezTo>
                    <a:pt x="57530" y="76666"/>
                    <a:pt x="59004" y="76766"/>
                    <a:pt x="59796" y="76890"/>
                  </a:cubicBezTo>
                  <a:lnTo>
                    <a:pt x="59796" y="113758"/>
                  </a:lnTo>
                  <a:cubicBezTo>
                    <a:pt x="59796" y="116790"/>
                    <a:pt x="58547" y="119024"/>
                    <a:pt x="56047" y="120466"/>
                  </a:cubicBezTo>
                  <a:cubicBezTo>
                    <a:pt x="53548" y="121916"/>
                    <a:pt x="50063" y="122637"/>
                    <a:pt x="45592" y="122637"/>
                  </a:cubicBezTo>
                  <a:lnTo>
                    <a:pt x="42627" y="122637"/>
                  </a:lnTo>
                  <a:cubicBezTo>
                    <a:pt x="36581" y="122637"/>
                    <a:pt x="32102" y="121056"/>
                    <a:pt x="29215" y="117899"/>
                  </a:cubicBezTo>
                  <a:cubicBezTo>
                    <a:pt x="26312" y="114751"/>
                    <a:pt x="24868" y="109423"/>
                    <a:pt x="24868" y="101931"/>
                  </a:cubicBezTo>
                  <a:lnTo>
                    <a:pt x="24868" y="9917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5" name="Freeform 8">
              <a:extLst>
                <a:ext uri="{FF2B5EF4-FFF2-40B4-BE49-F238E27FC236}">
                  <a16:creationId xmlns:a16="http://schemas.microsoft.com/office/drawing/2014/main" id="{DE71B7FC-E5A7-B5AB-1F71-6D9238655E73}"/>
                </a:ext>
              </a:extLst>
            </p:cNvPr>
            <p:cNvSpPr/>
            <p:nvPr/>
          </p:nvSpPr>
          <p:spPr>
            <a:xfrm>
              <a:off x="9130160" y="719028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26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8" y="427"/>
                    <a:pt x="1483" y="1280"/>
                  </a:cubicBezTo>
                  <a:cubicBezTo>
                    <a:pt x="497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8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6" name="Freeform 9">
              <a:extLst>
                <a:ext uri="{FF2B5EF4-FFF2-40B4-BE49-F238E27FC236}">
                  <a16:creationId xmlns:a16="http://schemas.microsoft.com/office/drawing/2014/main" id="{B9965883-8BFD-EFF5-C918-063359FEEC6C}"/>
                </a:ext>
              </a:extLst>
            </p:cNvPr>
            <p:cNvSpPr/>
            <p:nvPr/>
          </p:nvSpPr>
          <p:spPr>
            <a:xfrm>
              <a:off x="9180481" y="875781"/>
              <a:ext cx="23285" cy="24444"/>
            </a:xfrm>
            <a:custGeom>
              <a:avLst/>
              <a:gdLst>
                <a:gd name="connsiteX0" fmla="*/ 4735 w 23285"/>
                <a:gd name="connsiteY0" fmla="*/ 0 h 24444"/>
                <a:gd name="connsiteX1" fmla="*/ 1382 w 23285"/>
                <a:gd name="connsiteY1" fmla="*/ 1280 h 24444"/>
                <a:gd name="connsiteX2" fmla="*/ 0 w 23285"/>
                <a:gd name="connsiteY2" fmla="*/ 4537 h 24444"/>
                <a:gd name="connsiteX3" fmla="*/ 0 w 23285"/>
                <a:gd name="connsiteY3" fmla="*/ 20311 h 24444"/>
                <a:gd name="connsiteX4" fmla="*/ 1382 w 23285"/>
                <a:gd name="connsiteY4" fmla="*/ 23165 h 24444"/>
                <a:gd name="connsiteX5" fmla="*/ 4735 w 23285"/>
                <a:gd name="connsiteY5" fmla="*/ 24444 h 24444"/>
                <a:gd name="connsiteX6" fmla="*/ 18349 w 23285"/>
                <a:gd name="connsiteY6" fmla="*/ 24444 h 24444"/>
                <a:gd name="connsiteX7" fmla="*/ 21702 w 23285"/>
                <a:gd name="connsiteY7" fmla="*/ 23165 h 24444"/>
                <a:gd name="connsiteX8" fmla="*/ 23286 w 23285"/>
                <a:gd name="connsiteY8" fmla="*/ 20311 h 24444"/>
                <a:gd name="connsiteX9" fmla="*/ 23286 w 23285"/>
                <a:gd name="connsiteY9" fmla="*/ 4537 h 24444"/>
                <a:gd name="connsiteX10" fmla="*/ 21803 w 23285"/>
                <a:gd name="connsiteY10" fmla="*/ 1280 h 24444"/>
                <a:gd name="connsiteX11" fmla="*/ 18349 w 23285"/>
                <a:gd name="connsiteY11" fmla="*/ 0 h 24444"/>
                <a:gd name="connsiteX12" fmla="*/ 4735 w 23285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44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58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58" y="22312"/>
                    <a:pt x="1382" y="23165"/>
                  </a:cubicBezTo>
                  <a:cubicBezTo>
                    <a:pt x="2298" y="24018"/>
                    <a:pt x="3415" y="24444"/>
                    <a:pt x="4735" y="24444"/>
                  </a:cubicBezTo>
                  <a:lnTo>
                    <a:pt x="18349" y="24444"/>
                  </a:lnTo>
                  <a:cubicBezTo>
                    <a:pt x="19537" y="24444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33"/>
                    <a:pt x="21803" y="1280"/>
                  </a:cubicBezTo>
                  <a:cubicBezTo>
                    <a:pt x="20817" y="419"/>
                    <a:pt x="19661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7" name="Freeform 10">
              <a:extLst>
                <a:ext uri="{FF2B5EF4-FFF2-40B4-BE49-F238E27FC236}">
                  <a16:creationId xmlns:a16="http://schemas.microsoft.com/office/drawing/2014/main" id="{72B2EF55-C3EB-565E-B427-93CAEA4CC8EB}"/>
                </a:ext>
              </a:extLst>
            </p:cNvPr>
            <p:cNvSpPr/>
            <p:nvPr/>
          </p:nvSpPr>
          <p:spPr>
            <a:xfrm>
              <a:off x="9216987" y="875781"/>
              <a:ext cx="23091" cy="24444"/>
            </a:xfrm>
            <a:custGeom>
              <a:avLst/>
              <a:gdLst>
                <a:gd name="connsiteX0" fmla="*/ 4735 w 23091"/>
                <a:gd name="connsiteY0" fmla="*/ 0 h 24444"/>
                <a:gd name="connsiteX1" fmla="*/ 1483 w 23091"/>
                <a:gd name="connsiteY1" fmla="*/ 1280 h 24444"/>
                <a:gd name="connsiteX2" fmla="*/ 0 w 23091"/>
                <a:gd name="connsiteY2" fmla="*/ 4537 h 24444"/>
                <a:gd name="connsiteX3" fmla="*/ 0 w 23091"/>
                <a:gd name="connsiteY3" fmla="*/ 20311 h 24444"/>
                <a:gd name="connsiteX4" fmla="*/ 1483 w 23091"/>
                <a:gd name="connsiteY4" fmla="*/ 23165 h 24444"/>
                <a:gd name="connsiteX5" fmla="*/ 4735 w 23091"/>
                <a:gd name="connsiteY5" fmla="*/ 24444 h 24444"/>
                <a:gd name="connsiteX6" fmla="*/ 18551 w 23091"/>
                <a:gd name="connsiteY6" fmla="*/ 24444 h 24444"/>
                <a:gd name="connsiteX7" fmla="*/ 21803 w 23091"/>
                <a:gd name="connsiteY7" fmla="*/ 23165 h 24444"/>
                <a:gd name="connsiteX8" fmla="*/ 23091 w 23091"/>
                <a:gd name="connsiteY8" fmla="*/ 20311 h 24444"/>
                <a:gd name="connsiteX9" fmla="*/ 23091 w 23091"/>
                <a:gd name="connsiteY9" fmla="*/ 4537 h 24444"/>
                <a:gd name="connsiteX10" fmla="*/ 21803 w 23091"/>
                <a:gd name="connsiteY10" fmla="*/ 1280 h 24444"/>
                <a:gd name="connsiteX11" fmla="*/ 18551 w 23091"/>
                <a:gd name="connsiteY11" fmla="*/ 0 h 24444"/>
                <a:gd name="connsiteX12" fmla="*/ 4735 w 23091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4735" y="0"/>
                  </a:moveTo>
                  <a:cubicBezTo>
                    <a:pt x="3555" y="0"/>
                    <a:pt x="2468" y="419"/>
                    <a:pt x="1483" y="1280"/>
                  </a:cubicBezTo>
                  <a:cubicBezTo>
                    <a:pt x="497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97" y="22312"/>
                    <a:pt x="1483" y="23165"/>
                  </a:cubicBezTo>
                  <a:cubicBezTo>
                    <a:pt x="2468" y="24018"/>
                    <a:pt x="3555" y="24444"/>
                    <a:pt x="4735" y="24444"/>
                  </a:cubicBezTo>
                  <a:lnTo>
                    <a:pt x="18551" y="24444"/>
                  </a:lnTo>
                  <a:cubicBezTo>
                    <a:pt x="19862" y="24444"/>
                    <a:pt x="20949" y="24018"/>
                    <a:pt x="21803" y="23165"/>
                  </a:cubicBezTo>
                  <a:cubicBezTo>
                    <a:pt x="22665" y="22312"/>
                    <a:pt x="23091" y="21358"/>
                    <a:pt x="23091" y="20311"/>
                  </a:cubicBezTo>
                  <a:lnTo>
                    <a:pt x="23091" y="4537"/>
                  </a:lnTo>
                  <a:cubicBezTo>
                    <a:pt x="23091" y="3219"/>
                    <a:pt x="22664" y="2133"/>
                    <a:pt x="21803" y="1280"/>
                  </a:cubicBezTo>
                  <a:cubicBezTo>
                    <a:pt x="20949" y="419"/>
                    <a:pt x="19862" y="0"/>
                    <a:pt x="1855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8" name="Freeform 11">
              <a:extLst>
                <a:ext uri="{FF2B5EF4-FFF2-40B4-BE49-F238E27FC236}">
                  <a16:creationId xmlns:a16="http://schemas.microsoft.com/office/drawing/2014/main" id="{97314C9B-DDC2-0B66-34CF-D6905A93EF1C}"/>
                </a:ext>
              </a:extLst>
            </p:cNvPr>
            <p:cNvSpPr/>
            <p:nvPr/>
          </p:nvSpPr>
          <p:spPr>
            <a:xfrm>
              <a:off x="9382555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4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9" name="Freeform 12">
              <a:extLst>
                <a:ext uri="{FF2B5EF4-FFF2-40B4-BE49-F238E27FC236}">
                  <a16:creationId xmlns:a16="http://schemas.microsoft.com/office/drawing/2014/main" id="{1597C570-4A7A-19F3-6245-DED6D9B84A51}"/>
                </a:ext>
              </a:extLst>
            </p:cNvPr>
            <p:cNvSpPr/>
            <p:nvPr/>
          </p:nvSpPr>
          <p:spPr>
            <a:xfrm>
              <a:off x="9426361" y="727705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19"/>
                    <a:pt x="22797" y="2133"/>
                    <a:pt x="21803" y="1280"/>
                  </a:cubicBezTo>
                  <a:cubicBezTo>
                    <a:pt x="20817" y="427"/>
                    <a:pt x="19668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0" name="Freeform 13">
              <a:extLst>
                <a:ext uri="{FF2B5EF4-FFF2-40B4-BE49-F238E27FC236}">
                  <a16:creationId xmlns:a16="http://schemas.microsoft.com/office/drawing/2014/main" id="{C271E333-E080-768B-337C-07267B26E462}"/>
                </a:ext>
              </a:extLst>
            </p:cNvPr>
            <p:cNvSpPr/>
            <p:nvPr/>
          </p:nvSpPr>
          <p:spPr>
            <a:xfrm>
              <a:off x="9462870" y="727705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1" y="427"/>
                    <a:pt x="1483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1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1" name="Freeform 14">
              <a:extLst>
                <a:ext uri="{FF2B5EF4-FFF2-40B4-BE49-F238E27FC236}">
                  <a16:creationId xmlns:a16="http://schemas.microsoft.com/office/drawing/2014/main" id="{E2806368-DDD8-7478-4F3C-5FF6879B7115}"/>
                </a:ext>
              </a:extLst>
            </p:cNvPr>
            <p:cNvSpPr/>
            <p:nvPr/>
          </p:nvSpPr>
          <p:spPr>
            <a:xfrm>
              <a:off x="10248634" y="708578"/>
              <a:ext cx="193584" cy="196971"/>
            </a:xfrm>
            <a:custGeom>
              <a:avLst/>
              <a:gdLst>
                <a:gd name="connsiteX0" fmla="*/ 2763 w 193584"/>
                <a:gd name="connsiteY0" fmla="*/ 196382 h 196971"/>
                <a:gd name="connsiteX1" fmla="*/ 9469 w 193584"/>
                <a:gd name="connsiteY1" fmla="*/ 196879 h 196971"/>
                <a:gd name="connsiteX2" fmla="*/ 15198 w 193584"/>
                <a:gd name="connsiteY2" fmla="*/ 196972 h 196971"/>
                <a:gd name="connsiteX3" fmla="*/ 35525 w 193584"/>
                <a:gd name="connsiteY3" fmla="*/ 193528 h 196971"/>
                <a:gd name="connsiteX4" fmla="*/ 47952 w 193584"/>
                <a:gd name="connsiteY4" fmla="*/ 181593 h 196971"/>
                <a:gd name="connsiteX5" fmla="*/ 51010 w 193584"/>
                <a:gd name="connsiteY5" fmla="*/ 171736 h 196971"/>
                <a:gd name="connsiteX6" fmla="*/ 51903 w 193584"/>
                <a:gd name="connsiteY6" fmla="*/ 159313 h 196971"/>
                <a:gd name="connsiteX7" fmla="*/ 51903 w 193584"/>
                <a:gd name="connsiteY7" fmla="*/ 150053 h 196971"/>
                <a:gd name="connsiteX8" fmla="*/ 155405 w 193584"/>
                <a:gd name="connsiteY8" fmla="*/ 150053 h 196971"/>
                <a:gd name="connsiteX9" fmla="*/ 167738 w 193584"/>
                <a:gd name="connsiteY9" fmla="*/ 149851 h 196971"/>
                <a:gd name="connsiteX10" fmla="*/ 178985 w 193584"/>
                <a:gd name="connsiteY10" fmla="*/ 149557 h 196971"/>
                <a:gd name="connsiteX11" fmla="*/ 187469 w 193584"/>
                <a:gd name="connsiteY11" fmla="*/ 149061 h 196971"/>
                <a:gd name="connsiteX12" fmla="*/ 192204 w 193584"/>
                <a:gd name="connsiteY12" fmla="*/ 145315 h 196971"/>
                <a:gd name="connsiteX13" fmla="*/ 192700 w 193584"/>
                <a:gd name="connsiteY13" fmla="*/ 139599 h 196971"/>
                <a:gd name="connsiteX14" fmla="*/ 193197 w 193584"/>
                <a:gd name="connsiteY14" fmla="*/ 132201 h 196971"/>
                <a:gd name="connsiteX15" fmla="*/ 193484 w 193584"/>
                <a:gd name="connsiteY15" fmla="*/ 124810 h 196971"/>
                <a:gd name="connsiteX16" fmla="*/ 193585 w 193584"/>
                <a:gd name="connsiteY16" fmla="*/ 119087 h 196971"/>
                <a:gd name="connsiteX17" fmla="*/ 193585 w 193584"/>
                <a:gd name="connsiteY17" fmla="*/ 114163 h 196971"/>
                <a:gd name="connsiteX18" fmla="*/ 190232 w 193584"/>
                <a:gd name="connsiteY18" fmla="*/ 89021 h 196971"/>
                <a:gd name="connsiteX19" fmla="*/ 179575 w 193584"/>
                <a:gd name="connsiteY19" fmla="*/ 70781 h 196971"/>
                <a:gd name="connsiteX20" fmla="*/ 160629 w 193584"/>
                <a:gd name="connsiteY20" fmla="*/ 59738 h 196971"/>
                <a:gd name="connsiteX21" fmla="*/ 132213 w 193584"/>
                <a:gd name="connsiteY21" fmla="*/ 55992 h 196971"/>
                <a:gd name="connsiteX22" fmla="*/ 123038 w 193584"/>
                <a:gd name="connsiteY22" fmla="*/ 56194 h 196971"/>
                <a:gd name="connsiteX23" fmla="*/ 109517 w 193584"/>
                <a:gd name="connsiteY23" fmla="*/ 56790 h 196971"/>
                <a:gd name="connsiteX24" fmla="*/ 110208 w 193584"/>
                <a:gd name="connsiteY24" fmla="*/ 53921 h 196971"/>
                <a:gd name="connsiteX25" fmla="*/ 111885 w 193584"/>
                <a:gd name="connsiteY25" fmla="*/ 49485 h 196971"/>
                <a:gd name="connsiteX26" fmla="*/ 114066 w 193584"/>
                <a:gd name="connsiteY26" fmla="*/ 44561 h 196971"/>
                <a:gd name="connsiteX27" fmla="*/ 116426 w 193584"/>
                <a:gd name="connsiteY27" fmla="*/ 39830 h 196971"/>
                <a:gd name="connsiteX28" fmla="*/ 134976 w 193584"/>
                <a:gd name="connsiteY28" fmla="*/ 4537 h 196971"/>
                <a:gd name="connsiteX29" fmla="*/ 135574 w 193584"/>
                <a:gd name="connsiteY29" fmla="*/ 2366 h 196971"/>
                <a:gd name="connsiteX30" fmla="*/ 134976 w 193584"/>
                <a:gd name="connsiteY30" fmla="*/ 690 h 196971"/>
                <a:gd name="connsiteX31" fmla="*/ 132803 w 193584"/>
                <a:gd name="connsiteY31" fmla="*/ 0 h 196971"/>
                <a:gd name="connsiteX32" fmla="*/ 115043 w 193584"/>
                <a:gd name="connsiteY32" fmla="*/ 0 h 196971"/>
                <a:gd name="connsiteX33" fmla="*/ 111792 w 193584"/>
                <a:gd name="connsiteY33" fmla="*/ 1186 h 196971"/>
                <a:gd name="connsiteX34" fmla="*/ 109517 w 193584"/>
                <a:gd name="connsiteY34" fmla="*/ 3947 h 196971"/>
                <a:gd name="connsiteX35" fmla="*/ 94716 w 193584"/>
                <a:gd name="connsiteY35" fmla="*/ 31548 h 196971"/>
                <a:gd name="connsiteX36" fmla="*/ 89197 w 193584"/>
                <a:gd name="connsiteY36" fmla="*/ 42196 h 196971"/>
                <a:gd name="connsiteX37" fmla="*/ 85145 w 193584"/>
                <a:gd name="connsiteY37" fmla="*/ 51657 h 196971"/>
                <a:gd name="connsiteX38" fmla="*/ 82677 w 193584"/>
                <a:gd name="connsiteY38" fmla="*/ 60730 h 196971"/>
                <a:gd name="connsiteX39" fmla="*/ 81893 w 193584"/>
                <a:gd name="connsiteY39" fmla="*/ 70192 h 196971"/>
                <a:gd name="connsiteX40" fmla="*/ 81893 w 193584"/>
                <a:gd name="connsiteY40" fmla="*/ 71378 h 196971"/>
                <a:gd name="connsiteX41" fmla="*/ 81994 w 193584"/>
                <a:gd name="connsiteY41" fmla="*/ 73441 h 196971"/>
                <a:gd name="connsiteX42" fmla="*/ 82188 w 193584"/>
                <a:gd name="connsiteY42" fmla="*/ 75519 h 196971"/>
                <a:gd name="connsiteX43" fmla="*/ 82289 w 193584"/>
                <a:gd name="connsiteY43" fmla="*/ 76900 h 196971"/>
                <a:gd name="connsiteX44" fmla="*/ 86822 w 193584"/>
                <a:gd name="connsiteY44" fmla="*/ 80048 h 196971"/>
                <a:gd name="connsiteX45" fmla="*/ 128859 w 193584"/>
                <a:gd name="connsiteY45" fmla="*/ 80048 h 196971"/>
                <a:gd name="connsiteX46" fmla="*/ 145338 w 193584"/>
                <a:gd name="connsiteY46" fmla="*/ 81630 h 196971"/>
                <a:gd name="connsiteX47" fmla="*/ 157570 w 193584"/>
                <a:gd name="connsiteY47" fmla="*/ 86756 h 196971"/>
                <a:gd name="connsiteX48" fmla="*/ 165269 w 193584"/>
                <a:gd name="connsiteY48" fmla="*/ 96117 h 196971"/>
                <a:gd name="connsiteX49" fmla="*/ 167932 w 193584"/>
                <a:gd name="connsiteY49" fmla="*/ 110611 h 196971"/>
                <a:gd name="connsiteX50" fmla="*/ 167831 w 193584"/>
                <a:gd name="connsiteY50" fmla="*/ 117412 h 196971"/>
                <a:gd name="connsiteX51" fmla="*/ 167536 w 193584"/>
                <a:gd name="connsiteY51" fmla="*/ 124415 h 196971"/>
                <a:gd name="connsiteX52" fmla="*/ 162204 w 193584"/>
                <a:gd name="connsiteY52" fmla="*/ 124710 h 196971"/>
                <a:gd name="connsiteX53" fmla="*/ 154217 w 193584"/>
                <a:gd name="connsiteY53" fmla="*/ 124811 h 196971"/>
                <a:gd name="connsiteX54" fmla="*/ 52492 w 193584"/>
                <a:gd name="connsiteY54" fmla="*/ 124811 h 196971"/>
                <a:gd name="connsiteX55" fmla="*/ 52492 w 193584"/>
                <a:gd name="connsiteY55" fmla="*/ 69005 h 196971"/>
                <a:gd name="connsiteX56" fmla="*/ 51406 w 193584"/>
                <a:gd name="connsiteY56" fmla="*/ 66353 h 196971"/>
                <a:gd name="connsiteX57" fmla="*/ 48743 w 193584"/>
                <a:gd name="connsiteY57" fmla="*/ 65260 h 196971"/>
                <a:gd name="connsiteX58" fmla="*/ 31575 w 193584"/>
                <a:gd name="connsiteY58" fmla="*/ 65260 h 196971"/>
                <a:gd name="connsiteX59" fmla="*/ 28710 w 193584"/>
                <a:gd name="connsiteY59" fmla="*/ 66353 h 196971"/>
                <a:gd name="connsiteX60" fmla="*/ 27624 w 193584"/>
                <a:gd name="connsiteY60" fmla="*/ 69005 h 196971"/>
                <a:gd name="connsiteX61" fmla="*/ 27624 w 193584"/>
                <a:gd name="connsiteY61" fmla="*/ 157538 h 196971"/>
                <a:gd name="connsiteX62" fmla="*/ 26538 w 193584"/>
                <a:gd name="connsiteY62" fmla="*/ 167107 h 196971"/>
                <a:gd name="connsiteX63" fmla="*/ 23091 w 193584"/>
                <a:gd name="connsiteY63" fmla="*/ 172326 h 196971"/>
                <a:gd name="connsiteX64" fmla="*/ 16874 w 193584"/>
                <a:gd name="connsiteY64" fmla="*/ 174599 h 196971"/>
                <a:gd name="connsiteX65" fmla="*/ 7498 w 193584"/>
                <a:gd name="connsiteY65" fmla="*/ 175095 h 196971"/>
                <a:gd name="connsiteX66" fmla="*/ 3353 w 193584"/>
                <a:gd name="connsiteY66" fmla="*/ 175095 h 196971"/>
                <a:gd name="connsiteX67" fmla="*/ 0 w 193584"/>
                <a:gd name="connsiteY67" fmla="*/ 178042 h 196971"/>
                <a:gd name="connsiteX68" fmla="*/ 0 w 193584"/>
                <a:gd name="connsiteY68" fmla="*/ 192637 h 196971"/>
                <a:gd name="connsiteX69" fmla="*/ 2763 w 193584"/>
                <a:gd name="connsiteY69" fmla="*/ 196382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3584" h="196971">
                  <a:moveTo>
                    <a:pt x="2763" y="196382"/>
                  </a:moveTo>
                  <a:cubicBezTo>
                    <a:pt x="4471" y="196646"/>
                    <a:pt x="6706" y="196809"/>
                    <a:pt x="9469" y="196879"/>
                  </a:cubicBezTo>
                  <a:cubicBezTo>
                    <a:pt x="12233" y="196941"/>
                    <a:pt x="14142" y="196972"/>
                    <a:pt x="15198" y="196972"/>
                  </a:cubicBezTo>
                  <a:cubicBezTo>
                    <a:pt x="23487" y="196972"/>
                    <a:pt x="30255" y="195824"/>
                    <a:pt x="35525" y="193528"/>
                  </a:cubicBezTo>
                  <a:cubicBezTo>
                    <a:pt x="40780" y="191225"/>
                    <a:pt x="44925" y="187247"/>
                    <a:pt x="47952" y="181593"/>
                  </a:cubicBezTo>
                  <a:cubicBezTo>
                    <a:pt x="49403" y="178840"/>
                    <a:pt x="50420" y="175544"/>
                    <a:pt x="51010" y="171736"/>
                  </a:cubicBezTo>
                  <a:cubicBezTo>
                    <a:pt x="51600" y="167921"/>
                    <a:pt x="51903" y="163780"/>
                    <a:pt x="51903" y="159313"/>
                  </a:cubicBezTo>
                  <a:lnTo>
                    <a:pt x="51903" y="150053"/>
                  </a:lnTo>
                  <a:lnTo>
                    <a:pt x="155405" y="150053"/>
                  </a:lnTo>
                  <a:cubicBezTo>
                    <a:pt x="159542" y="150053"/>
                    <a:pt x="163664" y="149983"/>
                    <a:pt x="167738" y="149851"/>
                  </a:cubicBezTo>
                  <a:cubicBezTo>
                    <a:pt x="171813" y="149720"/>
                    <a:pt x="175562" y="149619"/>
                    <a:pt x="178985" y="149557"/>
                  </a:cubicBezTo>
                  <a:cubicBezTo>
                    <a:pt x="182400" y="149487"/>
                    <a:pt x="185234" y="149324"/>
                    <a:pt x="187469" y="149061"/>
                  </a:cubicBezTo>
                  <a:cubicBezTo>
                    <a:pt x="190232" y="148929"/>
                    <a:pt x="191815" y="147688"/>
                    <a:pt x="192204" y="145315"/>
                  </a:cubicBezTo>
                  <a:cubicBezTo>
                    <a:pt x="192335" y="143873"/>
                    <a:pt x="192506" y="141964"/>
                    <a:pt x="192700" y="139599"/>
                  </a:cubicBezTo>
                  <a:cubicBezTo>
                    <a:pt x="192895" y="137234"/>
                    <a:pt x="193058" y="134768"/>
                    <a:pt x="193197" y="132201"/>
                  </a:cubicBezTo>
                  <a:cubicBezTo>
                    <a:pt x="193321" y="129642"/>
                    <a:pt x="193422" y="127176"/>
                    <a:pt x="193484" y="124810"/>
                  </a:cubicBezTo>
                  <a:cubicBezTo>
                    <a:pt x="193546" y="122445"/>
                    <a:pt x="193585" y="120537"/>
                    <a:pt x="193585" y="119087"/>
                  </a:cubicBezTo>
                  <a:lnTo>
                    <a:pt x="193585" y="114163"/>
                  </a:lnTo>
                  <a:cubicBezTo>
                    <a:pt x="193585" y="104694"/>
                    <a:pt x="192475" y="96318"/>
                    <a:pt x="190232" y="89021"/>
                  </a:cubicBezTo>
                  <a:cubicBezTo>
                    <a:pt x="187989" y="81723"/>
                    <a:pt x="184449" y="75651"/>
                    <a:pt x="179575" y="70781"/>
                  </a:cubicBezTo>
                  <a:cubicBezTo>
                    <a:pt x="174708" y="65918"/>
                    <a:pt x="168398" y="62242"/>
                    <a:pt x="160629" y="59738"/>
                  </a:cubicBezTo>
                  <a:cubicBezTo>
                    <a:pt x="152867" y="57248"/>
                    <a:pt x="143390" y="55992"/>
                    <a:pt x="132213" y="55992"/>
                  </a:cubicBezTo>
                  <a:cubicBezTo>
                    <a:pt x="129450" y="55992"/>
                    <a:pt x="126399" y="56062"/>
                    <a:pt x="123038" y="56194"/>
                  </a:cubicBezTo>
                  <a:cubicBezTo>
                    <a:pt x="119685" y="56325"/>
                    <a:pt x="115176" y="56527"/>
                    <a:pt x="109517" y="56790"/>
                  </a:cubicBezTo>
                  <a:cubicBezTo>
                    <a:pt x="109517" y="56263"/>
                    <a:pt x="109743" y="55309"/>
                    <a:pt x="110208" y="53921"/>
                  </a:cubicBezTo>
                  <a:cubicBezTo>
                    <a:pt x="110667" y="52548"/>
                    <a:pt x="111225" y="51067"/>
                    <a:pt x="111885" y="49485"/>
                  </a:cubicBezTo>
                  <a:cubicBezTo>
                    <a:pt x="112545" y="47911"/>
                    <a:pt x="113267" y="46267"/>
                    <a:pt x="114066" y="44561"/>
                  </a:cubicBezTo>
                  <a:cubicBezTo>
                    <a:pt x="114850" y="42855"/>
                    <a:pt x="115634" y="41280"/>
                    <a:pt x="116426" y="39830"/>
                  </a:cubicBezTo>
                  <a:lnTo>
                    <a:pt x="134976" y="4537"/>
                  </a:lnTo>
                  <a:cubicBezTo>
                    <a:pt x="135372" y="3746"/>
                    <a:pt x="135574" y="3025"/>
                    <a:pt x="135574" y="2366"/>
                  </a:cubicBezTo>
                  <a:cubicBezTo>
                    <a:pt x="135574" y="1706"/>
                    <a:pt x="135372" y="1156"/>
                    <a:pt x="134976" y="690"/>
                  </a:cubicBezTo>
                  <a:cubicBezTo>
                    <a:pt x="134580" y="225"/>
                    <a:pt x="133858" y="0"/>
                    <a:pt x="132803" y="0"/>
                  </a:cubicBezTo>
                  <a:lnTo>
                    <a:pt x="115043" y="0"/>
                  </a:lnTo>
                  <a:cubicBezTo>
                    <a:pt x="113732" y="0"/>
                    <a:pt x="112637" y="396"/>
                    <a:pt x="111792" y="1186"/>
                  </a:cubicBezTo>
                  <a:cubicBezTo>
                    <a:pt x="110930" y="1970"/>
                    <a:pt x="110177" y="2893"/>
                    <a:pt x="109517" y="3947"/>
                  </a:cubicBezTo>
                  <a:lnTo>
                    <a:pt x="94716" y="31548"/>
                  </a:lnTo>
                  <a:cubicBezTo>
                    <a:pt x="92613" y="35356"/>
                    <a:pt x="90773" y="38907"/>
                    <a:pt x="89197" y="42196"/>
                  </a:cubicBezTo>
                  <a:cubicBezTo>
                    <a:pt x="87614" y="45484"/>
                    <a:pt x="86263" y="48640"/>
                    <a:pt x="85145" y="51657"/>
                  </a:cubicBezTo>
                  <a:cubicBezTo>
                    <a:pt x="84028" y="54682"/>
                    <a:pt x="83205" y="57706"/>
                    <a:pt x="82677" y="60730"/>
                  </a:cubicBezTo>
                  <a:cubicBezTo>
                    <a:pt x="82157" y="63755"/>
                    <a:pt x="81893" y="66911"/>
                    <a:pt x="81893" y="70192"/>
                  </a:cubicBezTo>
                  <a:lnTo>
                    <a:pt x="81893" y="71378"/>
                  </a:lnTo>
                  <a:cubicBezTo>
                    <a:pt x="81893" y="72037"/>
                    <a:pt x="81924" y="72728"/>
                    <a:pt x="81994" y="73441"/>
                  </a:cubicBezTo>
                  <a:cubicBezTo>
                    <a:pt x="82056" y="74178"/>
                    <a:pt x="82119" y="74860"/>
                    <a:pt x="82188" y="75519"/>
                  </a:cubicBezTo>
                  <a:cubicBezTo>
                    <a:pt x="82251" y="76178"/>
                    <a:pt x="82289" y="76636"/>
                    <a:pt x="82289" y="76900"/>
                  </a:cubicBezTo>
                  <a:cubicBezTo>
                    <a:pt x="82421" y="79001"/>
                    <a:pt x="83927" y="80048"/>
                    <a:pt x="86822" y="80048"/>
                  </a:cubicBezTo>
                  <a:lnTo>
                    <a:pt x="128859" y="80048"/>
                  </a:lnTo>
                  <a:cubicBezTo>
                    <a:pt x="135038" y="80048"/>
                    <a:pt x="140533" y="80576"/>
                    <a:pt x="145338" y="81630"/>
                  </a:cubicBezTo>
                  <a:cubicBezTo>
                    <a:pt x="150134" y="82677"/>
                    <a:pt x="154217" y="84391"/>
                    <a:pt x="157570" y="86756"/>
                  </a:cubicBezTo>
                  <a:cubicBezTo>
                    <a:pt x="160923" y="89121"/>
                    <a:pt x="163492" y="92247"/>
                    <a:pt x="165269" y="96117"/>
                  </a:cubicBezTo>
                  <a:cubicBezTo>
                    <a:pt x="167047" y="100002"/>
                    <a:pt x="167932" y="104833"/>
                    <a:pt x="167932" y="110611"/>
                  </a:cubicBezTo>
                  <a:cubicBezTo>
                    <a:pt x="167932" y="112720"/>
                    <a:pt x="167901" y="114985"/>
                    <a:pt x="167831" y="117412"/>
                  </a:cubicBezTo>
                  <a:cubicBezTo>
                    <a:pt x="167769" y="119847"/>
                    <a:pt x="167668" y="122182"/>
                    <a:pt x="167536" y="124415"/>
                  </a:cubicBezTo>
                  <a:cubicBezTo>
                    <a:pt x="166480" y="124547"/>
                    <a:pt x="164703" y="124648"/>
                    <a:pt x="162204" y="124710"/>
                  </a:cubicBezTo>
                  <a:cubicBezTo>
                    <a:pt x="159705" y="124780"/>
                    <a:pt x="157042" y="124811"/>
                    <a:pt x="154217" y="124811"/>
                  </a:cubicBezTo>
                  <a:lnTo>
                    <a:pt x="52492" y="124811"/>
                  </a:lnTo>
                  <a:lnTo>
                    <a:pt x="52492" y="69005"/>
                  </a:lnTo>
                  <a:cubicBezTo>
                    <a:pt x="52492" y="67958"/>
                    <a:pt x="52127" y="67074"/>
                    <a:pt x="51406" y="66353"/>
                  </a:cubicBezTo>
                  <a:cubicBezTo>
                    <a:pt x="50684" y="65632"/>
                    <a:pt x="49791" y="65260"/>
                    <a:pt x="48743" y="65260"/>
                  </a:cubicBezTo>
                  <a:lnTo>
                    <a:pt x="31575" y="65260"/>
                  </a:lnTo>
                  <a:cubicBezTo>
                    <a:pt x="30395" y="65260"/>
                    <a:pt x="29432" y="65632"/>
                    <a:pt x="28710" y="66353"/>
                  </a:cubicBezTo>
                  <a:cubicBezTo>
                    <a:pt x="27989" y="67074"/>
                    <a:pt x="27624" y="67958"/>
                    <a:pt x="27624" y="69005"/>
                  </a:cubicBezTo>
                  <a:lnTo>
                    <a:pt x="27624" y="157538"/>
                  </a:lnTo>
                  <a:cubicBezTo>
                    <a:pt x="27624" y="161617"/>
                    <a:pt x="27267" y="164804"/>
                    <a:pt x="26538" y="167107"/>
                  </a:cubicBezTo>
                  <a:cubicBezTo>
                    <a:pt x="25816" y="169403"/>
                    <a:pt x="24667" y="171147"/>
                    <a:pt x="23091" y="172326"/>
                  </a:cubicBezTo>
                  <a:cubicBezTo>
                    <a:pt x="21508" y="173513"/>
                    <a:pt x="19435" y="174265"/>
                    <a:pt x="16874" y="174599"/>
                  </a:cubicBezTo>
                  <a:cubicBezTo>
                    <a:pt x="14305" y="174924"/>
                    <a:pt x="11177" y="175095"/>
                    <a:pt x="7498" y="175095"/>
                  </a:cubicBezTo>
                  <a:lnTo>
                    <a:pt x="3353" y="175095"/>
                  </a:lnTo>
                  <a:cubicBezTo>
                    <a:pt x="1118" y="175095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8"/>
                    <a:pt x="924" y="195987"/>
                    <a:pt x="2763" y="196382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2" name="Freeform 15">
              <a:extLst>
                <a:ext uri="{FF2B5EF4-FFF2-40B4-BE49-F238E27FC236}">
                  <a16:creationId xmlns:a16="http://schemas.microsoft.com/office/drawing/2014/main" id="{2D005C41-C857-C45B-4340-892AF786E1DA}"/>
                </a:ext>
              </a:extLst>
            </p:cNvPr>
            <p:cNvSpPr/>
            <p:nvPr/>
          </p:nvSpPr>
          <p:spPr>
            <a:xfrm>
              <a:off x="10276459" y="727705"/>
              <a:ext cx="24667" cy="24250"/>
            </a:xfrm>
            <a:custGeom>
              <a:avLst/>
              <a:gdLst>
                <a:gd name="connsiteX0" fmla="*/ 4735 w 24667"/>
                <a:gd name="connsiteY0" fmla="*/ 24250 h 24250"/>
                <a:gd name="connsiteX1" fmla="*/ 20126 w 24667"/>
                <a:gd name="connsiteY1" fmla="*/ 24250 h 24250"/>
                <a:gd name="connsiteX2" fmla="*/ 23386 w 24667"/>
                <a:gd name="connsiteY2" fmla="*/ 22971 h 24250"/>
                <a:gd name="connsiteX3" fmla="*/ 24667 w 24667"/>
                <a:gd name="connsiteY3" fmla="*/ 19915 h 24250"/>
                <a:gd name="connsiteX4" fmla="*/ 24667 w 24667"/>
                <a:gd name="connsiteY4" fmla="*/ 4529 h 24250"/>
                <a:gd name="connsiteX5" fmla="*/ 23386 w 24667"/>
                <a:gd name="connsiteY5" fmla="*/ 1280 h 24250"/>
                <a:gd name="connsiteX6" fmla="*/ 20328 w 24667"/>
                <a:gd name="connsiteY6" fmla="*/ 0 h 24250"/>
                <a:gd name="connsiteX7" fmla="*/ 4735 w 24667"/>
                <a:gd name="connsiteY7" fmla="*/ 0 h 24250"/>
                <a:gd name="connsiteX8" fmla="*/ 1382 w 24667"/>
                <a:gd name="connsiteY8" fmla="*/ 1280 h 24250"/>
                <a:gd name="connsiteX9" fmla="*/ 0 w 24667"/>
                <a:gd name="connsiteY9" fmla="*/ 4529 h 24250"/>
                <a:gd name="connsiteX10" fmla="*/ 0 w 24667"/>
                <a:gd name="connsiteY10" fmla="*/ 19915 h 24250"/>
                <a:gd name="connsiteX11" fmla="*/ 1281 w 24667"/>
                <a:gd name="connsiteY11" fmla="*/ 22971 h 24250"/>
                <a:gd name="connsiteX12" fmla="*/ 4735 w 24667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46" y="24250"/>
                    <a:pt x="22525" y="23831"/>
                    <a:pt x="23386" y="22971"/>
                  </a:cubicBezTo>
                  <a:cubicBezTo>
                    <a:pt x="24240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40" y="2133"/>
                    <a:pt x="23386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27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3" name="Freeform 16">
              <a:extLst>
                <a:ext uri="{FF2B5EF4-FFF2-40B4-BE49-F238E27FC236}">
                  <a16:creationId xmlns:a16="http://schemas.microsoft.com/office/drawing/2014/main" id="{CDB39FC5-5D15-5975-7A13-1C1D8F4E844E}"/>
                </a:ext>
              </a:extLst>
            </p:cNvPr>
            <p:cNvSpPr/>
            <p:nvPr/>
          </p:nvSpPr>
          <p:spPr>
            <a:xfrm>
              <a:off x="10447544" y="708578"/>
              <a:ext cx="235823" cy="196971"/>
            </a:xfrm>
            <a:custGeom>
              <a:avLst/>
              <a:gdLst>
                <a:gd name="connsiteX0" fmla="*/ 232076 w 235823"/>
                <a:gd name="connsiteY0" fmla="*/ 0 h 196971"/>
                <a:gd name="connsiteX1" fmla="*/ 214115 w 235823"/>
                <a:gd name="connsiteY1" fmla="*/ 0 h 196971"/>
                <a:gd name="connsiteX2" fmla="*/ 211352 w 235823"/>
                <a:gd name="connsiteY2" fmla="*/ 1186 h 196971"/>
                <a:gd name="connsiteX3" fmla="*/ 210172 w 235823"/>
                <a:gd name="connsiteY3" fmla="*/ 4141 h 196971"/>
                <a:gd name="connsiteX4" fmla="*/ 210172 w 235823"/>
                <a:gd name="connsiteY4" fmla="*/ 118304 h 196971"/>
                <a:gd name="connsiteX5" fmla="*/ 208690 w 235823"/>
                <a:gd name="connsiteY5" fmla="*/ 123919 h 196971"/>
                <a:gd name="connsiteX6" fmla="*/ 202473 w 235823"/>
                <a:gd name="connsiteY6" fmla="*/ 124810 h 196971"/>
                <a:gd name="connsiteX7" fmla="*/ 185901 w 235823"/>
                <a:gd name="connsiteY7" fmla="*/ 124810 h 196971"/>
                <a:gd name="connsiteX8" fmla="*/ 182735 w 235823"/>
                <a:gd name="connsiteY8" fmla="*/ 124516 h 196971"/>
                <a:gd name="connsiteX9" fmla="*/ 178993 w 235823"/>
                <a:gd name="connsiteY9" fmla="*/ 123523 h 196971"/>
                <a:gd name="connsiteX10" fmla="*/ 175734 w 235823"/>
                <a:gd name="connsiteY10" fmla="*/ 121654 h 196971"/>
                <a:gd name="connsiteX11" fmla="*/ 173863 w 235823"/>
                <a:gd name="connsiteY11" fmla="*/ 118498 h 196971"/>
                <a:gd name="connsiteX12" fmla="*/ 174250 w 235823"/>
                <a:gd name="connsiteY12" fmla="*/ 114458 h 196971"/>
                <a:gd name="connsiteX13" fmla="*/ 174250 w 235823"/>
                <a:gd name="connsiteY13" fmla="*/ 98785 h 196971"/>
                <a:gd name="connsiteX14" fmla="*/ 162608 w 235823"/>
                <a:gd name="connsiteY14" fmla="*/ 65949 h 196971"/>
                <a:gd name="connsiteX15" fmla="*/ 130839 w 235823"/>
                <a:gd name="connsiteY15" fmla="*/ 55015 h 196971"/>
                <a:gd name="connsiteX16" fmla="*/ 98473 w 235823"/>
                <a:gd name="connsiteY16" fmla="*/ 66151 h 196971"/>
                <a:gd name="connsiteX17" fmla="*/ 86434 w 235823"/>
                <a:gd name="connsiteY17" fmla="*/ 98979 h 196971"/>
                <a:gd name="connsiteX18" fmla="*/ 86434 w 235823"/>
                <a:gd name="connsiteY18" fmla="*/ 115544 h 196971"/>
                <a:gd name="connsiteX19" fmla="*/ 85845 w 235823"/>
                <a:gd name="connsiteY19" fmla="*/ 120274 h 196971"/>
                <a:gd name="connsiteX20" fmla="*/ 84269 w 235823"/>
                <a:gd name="connsiteY20" fmla="*/ 122841 h 196971"/>
                <a:gd name="connsiteX21" fmla="*/ 81405 w 235823"/>
                <a:gd name="connsiteY21" fmla="*/ 124214 h 196971"/>
                <a:gd name="connsiteX22" fmla="*/ 77858 w 235823"/>
                <a:gd name="connsiteY22" fmla="*/ 124710 h 196971"/>
                <a:gd name="connsiteX23" fmla="*/ 74598 w 235823"/>
                <a:gd name="connsiteY23" fmla="*/ 124811 h 196971"/>
                <a:gd name="connsiteX24" fmla="*/ 52493 w 235823"/>
                <a:gd name="connsiteY24" fmla="*/ 124811 h 196971"/>
                <a:gd name="connsiteX25" fmla="*/ 52493 w 235823"/>
                <a:gd name="connsiteY25" fmla="*/ 69013 h 196971"/>
                <a:gd name="connsiteX26" fmla="*/ 51413 w 235823"/>
                <a:gd name="connsiteY26" fmla="*/ 66346 h 196971"/>
                <a:gd name="connsiteX27" fmla="*/ 48744 w 235823"/>
                <a:gd name="connsiteY27" fmla="*/ 65268 h 196971"/>
                <a:gd name="connsiteX28" fmla="*/ 31575 w 235823"/>
                <a:gd name="connsiteY28" fmla="*/ 65268 h 196971"/>
                <a:gd name="connsiteX29" fmla="*/ 28718 w 235823"/>
                <a:gd name="connsiteY29" fmla="*/ 66346 h 196971"/>
                <a:gd name="connsiteX30" fmla="*/ 27632 w 235823"/>
                <a:gd name="connsiteY30" fmla="*/ 69013 h 196971"/>
                <a:gd name="connsiteX31" fmla="*/ 27632 w 235823"/>
                <a:gd name="connsiteY31" fmla="*/ 157538 h 196971"/>
                <a:gd name="connsiteX32" fmla="*/ 26545 w 235823"/>
                <a:gd name="connsiteY32" fmla="*/ 167100 h 196971"/>
                <a:gd name="connsiteX33" fmla="*/ 23091 w 235823"/>
                <a:gd name="connsiteY33" fmla="*/ 172326 h 196971"/>
                <a:gd name="connsiteX34" fmla="*/ 16874 w 235823"/>
                <a:gd name="connsiteY34" fmla="*/ 174599 h 196971"/>
                <a:gd name="connsiteX35" fmla="*/ 7498 w 235823"/>
                <a:gd name="connsiteY35" fmla="*/ 175087 h 196971"/>
                <a:gd name="connsiteX36" fmla="*/ 3361 w 235823"/>
                <a:gd name="connsiteY36" fmla="*/ 175087 h 196971"/>
                <a:gd name="connsiteX37" fmla="*/ 0 w 235823"/>
                <a:gd name="connsiteY37" fmla="*/ 178042 h 196971"/>
                <a:gd name="connsiteX38" fmla="*/ 0 w 235823"/>
                <a:gd name="connsiteY38" fmla="*/ 192637 h 196971"/>
                <a:gd name="connsiteX39" fmla="*/ 2771 w 235823"/>
                <a:gd name="connsiteY39" fmla="*/ 196383 h 196971"/>
                <a:gd name="connsiteX40" fmla="*/ 9477 w 235823"/>
                <a:gd name="connsiteY40" fmla="*/ 196879 h 196971"/>
                <a:gd name="connsiteX41" fmla="*/ 15198 w 235823"/>
                <a:gd name="connsiteY41" fmla="*/ 196972 h 196971"/>
                <a:gd name="connsiteX42" fmla="*/ 35525 w 235823"/>
                <a:gd name="connsiteY42" fmla="*/ 193529 h 196971"/>
                <a:gd name="connsiteX43" fmla="*/ 47959 w 235823"/>
                <a:gd name="connsiteY43" fmla="*/ 181594 h 196971"/>
                <a:gd name="connsiteX44" fmla="*/ 51018 w 235823"/>
                <a:gd name="connsiteY44" fmla="*/ 171737 h 196971"/>
                <a:gd name="connsiteX45" fmla="*/ 51902 w 235823"/>
                <a:gd name="connsiteY45" fmla="*/ 159314 h 196971"/>
                <a:gd name="connsiteX46" fmla="*/ 51902 w 235823"/>
                <a:gd name="connsiteY46" fmla="*/ 150046 h 196971"/>
                <a:gd name="connsiteX47" fmla="*/ 73806 w 235823"/>
                <a:gd name="connsiteY47" fmla="*/ 150046 h 196971"/>
                <a:gd name="connsiteX48" fmla="*/ 86636 w 235823"/>
                <a:gd name="connsiteY48" fmla="*/ 148673 h 196971"/>
                <a:gd name="connsiteX49" fmla="*/ 96897 w 235823"/>
                <a:gd name="connsiteY49" fmla="*/ 143345 h 196971"/>
                <a:gd name="connsiteX50" fmla="*/ 111008 w 235823"/>
                <a:gd name="connsiteY50" fmla="*/ 151822 h 196971"/>
                <a:gd name="connsiteX51" fmla="*/ 130443 w 235823"/>
                <a:gd name="connsiteY51" fmla="*/ 154582 h 196971"/>
                <a:gd name="connsiteX52" fmla="*/ 148496 w 235823"/>
                <a:gd name="connsiteY52" fmla="*/ 151822 h 196971"/>
                <a:gd name="connsiteX53" fmla="*/ 161622 w 235823"/>
                <a:gd name="connsiteY53" fmla="*/ 143345 h 196971"/>
                <a:gd name="connsiteX54" fmla="*/ 173264 w 235823"/>
                <a:gd name="connsiteY54" fmla="*/ 148471 h 196971"/>
                <a:gd name="connsiteX55" fmla="*/ 186490 w 235823"/>
                <a:gd name="connsiteY55" fmla="*/ 150046 h 196971"/>
                <a:gd name="connsiteX56" fmla="*/ 197737 w 235823"/>
                <a:gd name="connsiteY56" fmla="*/ 150046 h 196971"/>
                <a:gd name="connsiteX57" fmla="*/ 206523 w 235823"/>
                <a:gd name="connsiteY57" fmla="*/ 149945 h 196971"/>
                <a:gd name="connsiteX58" fmla="*/ 215892 w 235823"/>
                <a:gd name="connsiteY58" fmla="*/ 149557 h 196971"/>
                <a:gd name="connsiteX59" fmla="*/ 224282 w 235823"/>
                <a:gd name="connsiteY59" fmla="*/ 148867 h 196971"/>
                <a:gd name="connsiteX60" fmla="*/ 230297 w 235823"/>
                <a:gd name="connsiteY60" fmla="*/ 147882 h 196971"/>
                <a:gd name="connsiteX61" fmla="*/ 233549 w 235823"/>
                <a:gd name="connsiteY61" fmla="*/ 145509 h 196971"/>
                <a:gd name="connsiteX62" fmla="*/ 234838 w 235823"/>
                <a:gd name="connsiteY62" fmla="*/ 142166 h 196971"/>
                <a:gd name="connsiteX63" fmla="*/ 235622 w 235823"/>
                <a:gd name="connsiteY63" fmla="*/ 130425 h 196971"/>
                <a:gd name="connsiteX64" fmla="*/ 235823 w 235823"/>
                <a:gd name="connsiteY64" fmla="*/ 118700 h 196971"/>
                <a:gd name="connsiteX65" fmla="*/ 235823 w 235823"/>
                <a:gd name="connsiteY65" fmla="*/ 4142 h 196971"/>
                <a:gd name="connsiteX66" fmla="*/ 234737 w 235823"/>
                <a:gd name="connsiteY66" fmla="*/ 1187 h 196971"/>
                <a:gd name="connsiteX67" fmla="*/ 232074 w 235823"/>
                <a:gd name="connsiteY67" fmla="*/ 0 h 196971"/>
                <a:gd name="connsiteX68" fmla="*/ 149389 w 235823"/>
                <a:gd name="connsiteY68" fmla="*/ 109114 h 196971"/>
                <a:gd name="connsiteX69" fmla="*/ 144848 w 235823"/>
                <a:gd name="connsiteY69" fmla="*/ 125920 h 196971"/>
                <a:gd name="connsiteX70" fmla="*/ 130442 w 235823"/>
                <a:gd name="connsiteY70" fmla="*/ 131116 h 196971"/>
                <a:gd name="connsiteX71" fmla="*/ 118210 w 235823"/>
                <a:gd name="connsiteY71" fmla="*/ 128076 h 196971"/>
                <a:gd name="connsiteX72" fmla="*/ 111892 w 235823"/>
                <a:gd name="connsiteY72" fmla="*/ 117964 h 196971"/>
                <a:gd name="connsiteX73" fmla="*/ 111302 w 235823"/>
                <a:gd name="connsiteY73" fmla="*/ 109115 h 196971"/>
                <a:gd name="connsiteX74" fmla="*/ 111302 w 235823"/>
                <a:gd name="connsiteY74" fmla="*/ 100678 h 196971"/>
                <a:gd name="connsiteX75" fmla="*/ 115843 w 235823"/>
                <a:gd name="connsiteY75" fmla="*/ 83291 h 196971"/>
                <a:gd name="connsiteX76" fmla="*/ 130443 w 235823"/>
                <a:gd name="connsiteY76" fmla="*/ 77885 h 196971"/>
                <a:gd name="connsiteX77" fmla="*/ 144942 w 235823"/>
                <a:gd name="connsiteY77" fmla="*/ 83291 h 196971"/>
                <a:gd name="connsiteX78" fmla="*/ 149390 w 235823"/>
                <a:gd name="connsiteY78" fmla="*/ 100678 h 196971"/>
                <a:gd name="connsiteX79" fmla="*/ 149390 w 235823"/>
                <a:gd name="connsiteY79" fmla="*/ 109115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35823" h="196971">
                  <a:moveTo>
                    <a:pt x="232076" y="0"/>
                  </a:moveTo>
                  <a:lnTo>
                    <a:pt x="214115" y="0"/>
                  </a:lnTo>
                  <a:cubicBezTo>
                    <a:pt x="213059" y="0"/>
                    <a:pt x="212136" y="395"/>
                    <a:pt x="211352" y="1186"/>
                  </a:cubicBezTo>
                  <a:cubicBezTo>
                    <a:pt x="210560" y="1970"/>
                    <a:pt x="210172" y="2955"/>
                    <a:pt x="210172" y="4141"/>
                  </a:cubicBezTo>
                  <a:lnTo>
                    <a:pt x="210172" y="118304"/>
                  </a:lnTo>
                  <a:cubicBezTo>
                    <a:pt x="210172" y="121460"/>
                    <a:pt x="209675" y="123337"/>
                    <a:pt x="208690" y="123919"/>
                  </a:cubicBezTo>
                  <a:cubicBezTo>
                    <a:pt x="207704" y="124516"/>
                    <a:pt x="205631" y="124810"/>
                    <a:pt x="202473" y="124810"/>
                  </a:cubicBezTo>
                  <a:lnTo>
                    <a:pt x="185901" y="124810"/>
                  </a:lnTo>
                  <a:cubicBezTo>
                    <a:pt x="185109" y="124810"/>
                    <a:pt x="184054" y="124710"/>
                    <a:pt x="182735" y="124516"/>
                  </a:cubicBezTo>
                  <a:cubicBezTo>
                    <a:pt x="181423" y="124314"/>
                    <a:pt x="180173" y="123996"/>
                    <a:pt x="178993" y="123523"/>
                  </a:cubicBezTo>
                  <a:cubicBezTo>
                    <a:pt x="177806" y="123066"/>
                    <a:pt x="176719" y="122445"/>
                    <a:pt x="175734" y="121654"/>
                  </a:cubicBezTo>
                  <a:cubicBezTo>
                    <a:pt x="174748" y="120871"/>
                    <a:pt x="174127" y="119816"/>
                    <a:pt x="173863" y="118498"/>
                  </a:cubicBezTo>
                  <a:cubicBezTo>
                    <a:pt x="174127" y="117187"/>
                    <a:pt x="174250" y="115838"/>
                    <a:pt x="174250" y="114458"/>
                  </a:cubicBezTo>
                  <a:lnTo>
                    <a:pt x="174250" y="98785"/>
                  </a:lnTo>
                  <a:cubicBezTo>
                    <a:pt x="174250" y="84197"/>
                    <a:pt x="170370" y="73255"/>
                    <a:pt x="162608" y="65949"/>
                  </a:cubicBezTo>
                  <a:cubicBezTo>
                    <a:pt x="154846" y="58659"/>
                    <a:pt x="144260" y="55015"/>
                    <a:pt x="130839" y="55015"/>
                  </a:cubicBezTo>
                  <a:cubicBezTo>
                    <a:pt x="117287" y="55015"/>
                    <a:pt x="106499" y="58722"/>
                    <a:pt x="98473" y="66151"/>
                  </a:cubicBezTo>
                  <a:cubicBezTo>
                    <a:pt x="90447" y="73581"/>
                    <a:pt x="86434" y="84523"/>
                    <a:pt x="86434" y="98979"/>
                  </a:cubicBezTo>
                  <a:lnTo>
                    <a:pt x="86434" y="115544"/>
                  </a:lnTo>
                  <a:cubicBezTo>
                    <a:pt x="86434" y="117514"/>
                    <a:pt x="86240" y="119096"/>
                    <a:pt x="85845" y="120274"/>
                  </a:cubicBezTo>
                  <a:cubicBezTo>
                    <a:pt x="85581" y="121329"/>
                    <a:pt x="85053" y="122182"/>
                    <a:pt x="84269" y="122841"/>
                  </a:cubicBezTo>
                  <a:cubicBezTo>
                    <a:pt x="83477" y="123500"/>
                    <a:pt x="82522" y="123958"/>
                    <a:pt x="81405" y="124214"/>
                  </a:cubicBezTo>
                  <a:cubicBezTo>
                    <a:pt x="80287" y="124485"/>
                    <a:pt x="79099" y="124648"/>
                    <a:pt x="77858" y="124710"/>
                  </a:cubicBezTo>
                  <a:cubicBezTo>
                    <a:pt x="76600" y="124780"/>
                    <a:pt x="75521" y="124811"/>
                    <a:pt x="74598" y="124811"/>
                  </a:cubicBezTo>
                  <a:lnTo>
                    <a:pt x="52493" y="124811"/>
                  </a:lnTo>
                  <a:lnTo>
                    <a:pt x="52493" y="69013"/>
                  </a:lnTo>
                  <a:cubicBezTo>
                    <a:pt x="52493" y="67959"/>
                    <a:pt x="52135" y="67074"/>
                    <a:pt x="51413" y="66346"/>
                  </a:cubicBezTo>
                  <a:cubicBezTo>
                    <a:pt x="50692" y="65624"/>
                    <a:pt x="49799" y="65268"/>
                    <a:pt x="48744" y="65268"/>
                  </a:cubicBezTo>
                  <a:lnTo>
                    <a:pt x="31575" y="65268"/>
                  </a:lnTo>
                  <a:cubicBezTo>
                    <a:pt x="30395" y="65268"/>
                    <a:pt x="29440" y="65625"/>
                    <a:pt x="28718" y="66346"/>
                  </a:cubicBezTo>
                  <a:cubicBezTo>
                    <a:pt x="27997" y="67075"/>
                    <a:pt x="27632" y="67959"/>
                    <a:pt x="27632" y="69013"/>
                  </a:cubicBezTo>
                  <a:lnTo>
                    <a:pt x="27632" y="157538"/>
                  </a:lnTo>
                  <a:cubicBezTo>
                    <a:pt x="27632" y="161609"/>
                    <a:pt x="27267" y="164804"/>
                    <a:pt x="26545" y="167100"/>
                  </a:cubicBezTo>
                  <a:cubicBezTo>
                    <a:pt x="25816" y="169403"/>
                    <a:pt x="24674" y="171148"/>
                    <a:pt x="23091" y="172326"/>
                  </a:cubicBezTo>
                  <a:cubicBezTo>
                    <a:pt x="21516" y="173513"/>
                    <a:pt x="19444" y="174265"/>
                    <a:pt x="16874" y="174599"/>
                  </a:cubicBezTo>
                  <a:cubicBezTo>
                    <a:pt x="14313" y="174924"/>
                    <a:pt x="11177" y="175087"/>
                    <a:pt x="7498" y="175087"/>
                  </a:cubicBezTo>
                  <a:lnTo>
                    <a:pt x="3361" y="175087"/>
                  </a:lnTo>
                  <a:cubicBezTo>
                    <a:pt x="1125" y="175087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9"/>
                    <a:pt x="923" y="195995"/>
                    <a:pt x="2771" y="196383"/>
                  </a:cubicBezTo>
                  <a:cubicBezTo>
                    <a:pt x="4478" y="196647"/>
                    <a:pt x="6714" y="196809"/>
                    <a:pt x="9477" y="196879"/>
                  </a:cubicBezTo>
                  <a:cubicBezTo>
                    <a:pt x="12240" y="196941"/>
                    <a:pt x="14141" y="196972"/>
                    <a:pt x="15198" y="196972"/>
                  </a:cubicBezTo>
                  <a:cubicBezTo>
                    <a:pt x="23487" y="196972"/>
                    <a:pt x="30263" y="195824"/>
                    <a:pt x="35525" y="193529"/>
                  </a:cubicBezTo>
                  <a:cubicBezTo>
                    <a:pt x="40788" y="191225"/>
                    <a:pt x="44933" y="187239"/>
                    <a:pt x="47959" y="181594"/>
                  </a:cubicBezTo>
                  <a:cubicBezTo>
                    <a:pt x="49403" y="178840"/>
                    <a:pt x="50428" y="175545"/>
                    <a:pt x="51018" y="171737"/>
                  </a:cubicBezTo>
                  <a:cubicBezTo>
                    <a:pt x="51607" y="167921"/>
                    <a:pt x="51902" y="163788"/>
                    <a:pt x="51902" y="159314"/>
                  </a:cubicBezTo>
                  <a:lnTo>
                    <a:pt x="51902" y="150046"/>
                  </a:lnTo>
                  <a:lnTo>
                    <a:pt x="73806" y="150046"/>
                  </a:lnTo>
                  <a:cubicBezTo>
                    <a:pt x="78152" y="150046"/>
                    <a:pt x="82421" y="149589"/>
                    <a:pt x="86636" y="148673"/>
                  </a:cubicBezTo>
                  <a:cubicBezTo>
                    <a:pt x="90843" y="147750"/>
                    <a:pt x="94266" y="145974"/>
                    <a:pt x="96897" y="143345"/>
                  </a:cubicBezTo>
                  <a:cubicBezTo>
                    <a:pt x="100056" y="147161"/>
                    <a:pt x="104760" y="149983"/>
                    <a:pt x="111008" y="151822"/>
                  </a:cubicBezTo>
                  <a:cubicBezTo>
                    <a:pt x="117256" y="153660"/>
                    <a:pt x="123737" y="154582"/>
                    <a:pt x="130443" y="154582"/>
                  </a:cubicBezTo>
                  <a:cubicBezTo>
                    <a:pt x="137149" y="154582"/>
                    <a:pt x="143172" y="153660"/>
                    <a:pt x="148496" y="151822"/>
                  </a:cubicBezTo>
                  <a:cubicBezTo>
                    <a:pt x="153829" y="149983"/>
                    <a:pt x="158198" y="147161"/>
                    <a:pt x="161622" y="143345"/>
                  </a:cubicBezTo>
                  <a:cubicBezTo>
                    <a:pt x="165045" y="145711"/>
                    <a:pt x="168925" y="147417"/>
                    <a:pt x="173264" y="148471"/>
                  </a:cubicBezTo>
                  <a:cubicBezTo>
                    <a:pt x="177611" y="149526"/>
                    <a:pt x="182019" y="150046"/>
                    <a:pt x="186490" y="150046"/>
                  </a:cubicBezTo>
                  <a:lnTo>
                    <a:pt x="197737" y="150046"/>
                  </a:lnTo>
                  <a:cubicBezTo>
                    <a:pt x="200368" y="150046"/>
                    <a:pt x="203294" y="150015"/>
                    <a:pt x="206523" y="149945"/>
                  </a:cubicBezTo>
                  <a:cubicBezTo>
                    <a:pt x="209736" y="149883"/>
                    <a:pt x="212856" y="149751"/>
                    <a:pt x="215892" y="149557"/>
                  </a:cubicBezTo>
                  <a:cubicBezTo>
                    <a:pt x="218918" y="149356"/>
                    <a:pt x="221713" y="149131"/>
                    <a:pt x="224282" y="148867"/>
                  </a:cubicBezTo>
                  <a:cubicBezTo>
                    <a:pt x="226843" y="148603"/>
                    <a:pt x="228846" y="148270"/>
                    <a:pt x="230297" y="147882"/>
                  </a:cubicBezTo>
                  <a:cubicBezTo>
                    <a:pt x="231873" y="147223"/>
                    <a:pt x="232959" y="146432"/>
                    <a:pt x="233549" y="145509"/>
                  </a:cubicBezTo>
                  <a:cubicBezTo>
                    <a:pt x="234147" y="144594"/>
                    <a:pt x="234574" y="143477"/>
                    <a:pt x="234838" y="142166"/>
                  </a:cubicBezTo>
                  <a:cubicBezTo>
                    <a:pt x="235234" y="138614"/>
                    <a:pt x="235490" y="134706"/>
                    <a:pt x="235622" y="130425"/>
                  </a:cubicBezTo>
                  <a:cubicBezTo>
                    <a:pt x="235753" y="126160"/>
                    <a:pt x="235823" y="122244"/>
                    <a:pt x="235823" y="118700"/>
                  </a:cubicBezTo>
                  <a:lnTo>
                    <a:pt x="235823" y="4142"/>
                  </a:lnTo>
                  <a:cubicBezTo>
                    <a:pt x="235823" y="2955"/>
                    <a:pt x="235459" y="1970"/>
                    <a:pt x="234737" y="1187"/>
                  </a:cubicBezTo>
                  <a:cubicBezTo>
                    <a:pt x="234015" y="396"/>
                    <a:pt x="233122" y="0"/>
                    <a:pt x="232074" y="0"/>
                  </a:cubicBezTo>
                  <a:moveTo>
                    <a:pt x="149389" y="109114"/>
                  </a:moveTo>
                  <a:cubicBezTo>
                    <a:pt x="149389" y="116846"/>
                    <a:pt x="147876" y="122446"/>
                    <a:pt x="144848" y="125920"/>
                  </a:cubicBezTo>
                  <a:cubicBezTo>
                    <a:pt x="141821" y="129386"/>
                    <a:pt x="137016" y="131116"/>
                    <a:pt x="130442" y="131116"/>
                  </a:cubicBezTo>
                  <a:cubicBezTo>
                    <a:pt x="125436" y="131116"/>
                    <a:pt x="121369" y="130108"/>
                    <a:pt x="118210" y="128076"/>
                  </a:cubicBezTo>
                  <a:cubicBezTo>
                    <a:pt x="115051" y="126044"/>
                    <a:pt x="112948" y="122679"/>
                    <a:pt x="111892" y="117964"/>
                  </a:cubicBezTo>
                  <a:cubicBezTo>
                    <a:pt x="111496" y="115211"/>
                    <a:pt x="111302" y="112264"/>
                    <a:pt x="111302" y="109115"/>
                  </a:cubicBezTo>
                  <a:lnTo>
                    <a:pt x="111302" y="100678"/>
                  </a:lnTo>
                  <a:cubicBezTo>
                    <a:pt x="111302" y="92682"/>
                    <a:pt x="112816" y="86889"/>
                    <a:pt x="115843" y="83291"/>
                  </a:cubicBezTo>
                  <a:cubicBezTo>
                    <a:pt x="118870" y="79685"/>
                    <a:pt x="123736" y="77885"/>
                    <a:pt x="130443" y="77885"/>
                  </a:cubicBezTo>
                  <a:cubicBezTo>
                    <a:pt x="137149" y="77885"/>
                    <a:pt x="141985" y="79684"/>
                    <a:pt x="144942" y="83291"/>
                  </a:cubicBezTo>
                  <a:cubicBezTo>
                    <a:pt x="147907" y="86889"/>
                    <a:pt x="149390" y="92682"/>
                    <a:pt x="149390" y="100678"/>
                  </a:cubicBezTo>
                  <a:lnTo>
                    <a:pt x="149390" y="10911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4" name="Freeform 17">
              <a:extLst>
                <a:ext uri="{FF2B5EF4-FFF2-40B4-BE49-F238E27FC236}">
                  <a16:creationId xmlns:a16="http://schemas.microsoft.com/office/drawing/2014/main" id="{ACA14CF4-4CB8-4388-EB01-2D26ECDA7E38}"/>
                </a:ext>
              </a:extLst>
            </p:cNvPr>
            <p:cNvSpPr/>
            <p:nvPr/>
          </p:nvSpPr>
          <p:spPr>
            <a:xfrm>
              <a:off x="10713754" y="708582"/>
              <a:ext cx="25659" cy="150045"/>
            </a:xfrm>
            <a:custGeom>
              <a:avLst/>
              <a:gdLst>
                <a:gd name="connsiteX0" fmla="*/ 3951 w 25659"/>
                <a:gd name="connsiteY0" fmla="*/ 150045 h 150045"/>
                <a:gd name="connsiteX1" fmla="*/ 21709 w 25659"/>
                <a:gd name="connsiteY1" fmla="*/ 150045 h 150045"/>
                <a:gd name="connsiteX2" fmla="*/ 24573 w 25659"/>
                <a:gd name="connsiteY2" fmla="*/ 148758 h 150045"/>
                <a:gd name="connsiteX3" fmla="*/ 25660 w 25659"/>
                <a:gd name="connsiteY3" fmla="*/ 145904 h 150045"/>
                <a:gd name="connsiteX4" fmla="*/ 25660 w 25659"/>
                <a:gd name="connsiteY4" fmla="*/ 3940 h 150045"/>
                <a:gd name="connsiteX5" fmla="*/ 24573 w 25659"/>
                <a:gd name="connsiteY5" fmla="*/ 1179 h 150045"/>
                <a:gd name="connsiteX6" fmla="*/ 21709 w 25659"/>
                <a:gd name="connsiteY6" fmla="*/ 0 h 150045"/>
                <a:gd name="connsiteX7" fmla="*/ 3951 w 25659"/>
                <a:gd name="connsiteY7" fmla="*/ 0 h 150045"/>
                <a:gd name="connsiteX8" fmla="*/ 1087 w 25659"/>
                <a:gd name="connsiteY8" fmla="*/ 1179 h 150045"/>
                <a:gd name="connsiteX9" fmla="*/ 0 w 25659"/>
                <a:gd name="connsiteY9" fmla="*/ 3940 h 150045"/>
                <a:gd name="connsiteX10" fmla="*/ 0 w 25659"/>
                <a:gd name="connsiteY10" fmla="*/ 145904 h 150045"/>
                <a:gd name="connsiteX11" fmla="*/ 1087 w 25659"/>
                <a:gd name="connsiteY11" fmla="*/ 148758 h 150045"/>
                <a:gd name="connsiteX12" fmla="*/ 3951 w 25659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9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19"/>
                    <a:pt x="24573" y="148758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95" y="1962"/>
                    <a:pt x="24573" y="1179"/>
                  </a:cubicBezTo>
                  <a:cubicBezTo>
                    <a:pt x="23844" y="388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88"/>
                    <a:pt x="1087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58"/>
                  </a:cubicBezTo>
                  <a:cubicBezTo>
                    <a:pt x="1808" y="149619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5" name="Freeform 18">
              <a:extLst>
                <a:ext uri="{FF2B5EF4-FFF2-40B4-BE49-F238E27FC236}">
                  <a16:creationId xmlns:a16="http://schemas.microsoft.com/office/drawing/2014/main" id="{786C5EC7-0FE9-0BE0-2B7E-E8B57B163515}"/>
                </a:ext>
              </a:extLst>
            </p:cNvPr>
            <p:cNvSpPr/>
            <p:nvPr/>
          </p:nvSpPr>
          <p:spPr>
            <a:xfrm>
              <a:off x="9080986" y="999604"/>
              <a:ext cx="419379" cy="113355"/>
            </a:xfrm>
            <a:custGeom>
              <a:avLst/>
              <a:gdLst>
                <a:gd name="connsiteX0" fmla="*/ 140307 w 419379"/>
                <a:gd name="connsiteY0" fmla="*/ 36084 h 113355"/>
                <a:gd name="connsiteX1" fmla="*/ 140307 w 419379"/>
                <a:gd name="connsiteY1" fmla="*/ 70781 h 113355"/>
                <a:gd name="connsiteX2" fmla="*/ 142084 w 419379"/>
                <a:gd name="connsiteY2" fmla="*/ 83305 h 113355"/>
                <a:gd name="connsiteX3" fmla="*/ 147316 w 419379"/>
                <a:gd name="connsiteY3" fmla="*/ 90897 h 113355"/>
                <a:gd name="connsiteX4" fmla="*/ 155901 w 419379"/>
                <a:gd name="connsiteY4" fmla="*/ 94643 h 113355"/>
                <a:gd name="connsiteX5" fmla="*/ 167939 w 419379"/>
                <a:gd name="connsiteY5" fmla="*/ 95628 h 113355"/>
                <a:gd name="connsiteX6" fmla="*/ 382279 w 419379"/>
                <a:gd name="connsiteY6" fmla="*/ 95628 h 113355"/>
                <a:gd name="connsiteX7" fmla="*/ 390956 w 419379"/>
                <a:gd name="connsiteY7" fmla="*/ 95527 h 113355"/>
                <a:gd name="connsiteX8" fmla="*/ 400131 w 419379"/>
                <a:gd name="connsiteY8" fmla="*/ 95132 h 113355"/>
                <a:gd name="connsiteX9" fmla="*/ 408226 w 419379"/>
                <a:gd name="connsiteY9" fmla="*/ 94442 h 113355"/>
                <a:gd name="connsiteX10" fmla="*/ 414047 w 419379"/>
                <a:gd name="connsiteY10" fmla="*/ 93457 h 113355"/>
                <a:gd name="connsiteX11" fmla="*/ 417300 w 419379"/>
                <a:gd name="connsiteY11" fmla="*/ 91099 h 113355"/>
                <a:gd name="connsiteX12" fmla="*/ 418588 w 419379"/>
                <a:gd name="connsiteY12" fmla="*/ 87741 h 113355"/>
                <a:gd name="connsiteX13" fmla="*/ 419279 w 419379"/>
                <a:gd name="connsiteY13" fmla="*/ 73844 h 113355"/>
                <a:gd name="connsiteX14" fmla="*/ 419380 w 419379"/>
                <a:gd name="connsiteY14" fmla="*/ 52642 h 113355"/>
                <a:gd name="connsiteX15" fmla="*/ 419380 w 419379"/>
                <a:gd name="connsiteY15" fmla="*/ 34308 h 113355"/>
                <a:gd name="connsiteX16" fmla="*/ 419279 w 419379"/>
                <a:gd name="connsiteY16" fmla="*/ 25142 h 113355"/>
                <a:gd name="connsiteX17" fmla="*/ 418984 w 419379"/>
                <a:gd name="connsiteY17" fmla="*/ 13997 h 113355"/>
                <a:gd name="connsiteX18" fmla="*/ 417797 w 419379"/>
                <a:gd name="connsiteY18" fmla="*/ 11337 h 113355"/>
                <a:gd name="connsiteX19" fmla="*/ 414638 w 419379"/>
                <a:gd name="connsiteY19" fmla="*/ 10252 h 113355"/>
                <a:gd name="connsiteX20" fmla="*/ 398067 w 419379"/>
                <a:gd name="connsiteY20" fmla="*/ 10252 h 113355"/>
                <a:gd name="connsiteX21" fmla="*/ 395202 w 419379"/>
                <a:gd name="connsiteY21" fmla="*/ 11337 h 113355"/>
                <a:gd name="connsiteX22" fmla="*/ 394116 w 419379"/>
                <a:gd name="connsiteY22" fmla="*/ 13997 h 113355"/>
                <a:gd name="connsiteX23" fmla="*/ 394512 w 419379"/>
                <a:gd name="connsiteY23" fmla="*/ 40419 h 113355"/>
                <a:gd name="connsiteX24" fmla="*/ 394512 w 419379"/>
                <a:gd name="connsiteY24" fmla="*/ 63886 h 113355"/>
                <a:gd name="connsiteX25" fmla="*/ 392936 w 419379"/>
                <a:gd name="connsiteY25" fmla="*/ 69501 h 113355"/>
                <a:gd name="connsiteX26" fmla="*/ 386618 w 419379"/>
                <a:gd name="connsiteY26" fmla="*/ 70393 h 113355"/>
                <a:gd name="connsiteX27" fmla="*/ 373594 w 419379"/>
                <a:gd name="connsiteY27" fmla="*/ 70393 h 113355"/>
                <a:gd name="connsiteX28" fmla="*/ 371032 w 419379"/>
                <a:gd name="connsiteY28" fmla="*/ 69803 h 113355"/>
                <a:gd name="connsiteX29" fmla="*/ 369061 w 419379"/>
                <a:gd name="connsiteY29" fmla="*/ 67632 h 113355"/>
                <a:gd name="connsiteX30" fmla="*/ 367679 w 419379"/>
                <a:gd name="connsiteY30" fmla="*/ 64871 h 113355"/>
                <a:gd name="connsiteX31" fmla="*/ 365902 w 419379"/>
                <a:gd name="connsiteY31" fmla="*/ 60629 h 113355"/>
                <a:gd name="connsiteX32" fmla="*/ 363923 w 419379"/>
                <a:gd name="connsiteY32" fmla="*/ 56101 h 113355"/>
                <a:gd name="connsiteX33" fmla="*/ 362355 w 419379"/>
                <a:gd name="connsiteY33" fmla="*/ 52254 h 113355"/>
                <a:gd name="connsiteX34" fmla="*/ 359786 w 419379"/>
                <a:gd name="connsiteY34" fmla="*/ 46732 h 113355"/>
                <a:gd name="connsiteX35" fmla="*/ 346956 w 419379"/>
                <a:gd name="connsiteY35" fmla="*/ 24351 h 113355"/>
                <a:gd name="connsiteX36" fmla="*/ 331960 w 419379"/>
                <a:gd name="connsiteY36" fmla="*/ 9957 h 113355"/>
                <a:gd name="connsiteX37" fmla="*/ 314589 w 419379"/>
                <a:gd name="connsiteY37" fmla="*/ 2264 h 113355"/>
                <a:gd name="connsiteX38" fmla="*/ 294464 w 419379"/>
                <a:gd name="connsiteY38" fmla="*/ 0 h 113355"/>
                <a:gd name="connsiteX39" fmla="*/ 284699 w 419379"/>
                <a:gd name="connsiteY39" fmla="*/ 395 h 113355"/>
                <a:gd name="connsiteX40" fmla="*/ 275129 w 419379"/>
                <a:gd name="connsiteY40" fmla="*/ 1776 h 113355"/>
                <a:gd name="connsiteX41" fmla="*/ 271178 w 419379"/>
                <a:gd name="connsiteY41" fmla="*/ 5522 h 113355"/>
                <a:gd name="connsiteX42" fmla="*/ 271178 w 419379"/>
                <a:gd name="connsiteY42" fmla="*/ 20109 h 113355"/>
                <a:gd name="connsiteX43" fmla="*/ 275323 w 419379"/>
                <a:gd name="connsiteY43" fmla="*/ 23265 h 113355"/>
                <a:gd name="connsiteX44" fmla="*/ 281051 w 419379"/>
                <a:gd name="connsiteY44" fmla="*/ 22971 h 113355"/>
                <a:gd name="connsiteX45" fmla="*/ 285980 w 419379"/>
                <a:gd name="connsiteY45" fmla="*/ 22870 h 113355"/>
                <a:gd name="connsiteX46" fmla="*/ 315576 w 419379"/>
                <a:gd name="connsiteY46" fmla="*/ 30074 h 113355"/>
                <a:gd name="connsiteX47" fmla="*/ 332155 w 419379"/>
                <a:gd name="connsiteY47" fmla="*/ 49881 h 113355"/>
                <a:gd name="connsiteX48" fmla="*/ 336105 w 419379"/>
                <a:gd name="connsiteY48" fmla="*/ 58171 h 113355"/>
                <a:gd name="connsiteX49" fmla="*/ 341430 w 419379"/>
                <a:gd name="connsiteY49" fmla="*/ 70393 h 113355"/>
                <a:gd name="connsiteX50" fmla="*/ 174444 w 419379"/>
                <a:gd name="connsiteY50" fmla="*/ 70393 h 113355"/>
                <a:gd name="connsiteX51" fmla="*/ 167343 w 419379"/>
                <a:gd name="connsiteY51" fmla="*/ 69106 h 113355"/>
                <a:gd name="connsiteX52" fmla="*/ 165371 w 419379"/>
                <a:gd name="connsiteY52" fmla="*/ 63491 h 113355"/>
                <a:gd name="connsiteX53" fmla="*/ 165371 w 419379"/>
                <a:gd name="connsiteY53" fmla="*/ 18736 h 113355"/>
                <a:gd name="connsiteX54" fmla="*/ 164478 w 419379"/>
                <a:gd name="connsiteY54" fmla="*/ 15975 h 113355"/>
                <a:gd name="connsiteX55" fmla="*/ 162018 w 419379"/>
                <a:gd name="connsiteY55" fmla="*/ 14789 h 113355"/>
                <a:gd name="connsiteX56" fmla="*/ 149188 w 419379"/>
                <a:gd name="connsiteY56" fmla="*/ 13021 h 113355"/>
                <a:gd name="connsiteX57" fmla="*/ 133603 w 419379"/>
                <a:gd name="connsiteY57" fmla="*/ 12222 h 113355"/>
                <a:gd name="connsiteX58" fmla="*/ 96005 w 419379"/>
                <a:gd name="connsiteY58" fmla="*/ 22870 h 113355"/>
                <a:gd name="connsiteX59" fmla="*/ 82880 w 419379"/>
                <a:gd name="connsiteY59" fmla="*/ 55999 h 113355"/>
                <a:gd name="connsiteX60" fmla="*/ 82880 w 419379"/>
                <a:gd name="connsiteY60" fmla="*/ 57558 h 113355"/>
                <a:gd name="connsiteX61" fmla="*/ 82290 w 419379"/>
                <a:gd name="connsiteY61" fmla="*/ 87531 h 113355"/>
                <a:gd name="connsiteX62" fmla="*/ 73706 w 419379"/>
                <a:gd name="connsiteY62" fmla="*/ 88415 h 113355"/>
                <a:gd name="connsiteX63" fmla="*/ 63941 w 419379"/>
                <a:gd name="connsiteY63" fmla="*/ 88710 h 113355"/>
                <a:gd name="connsiteX64" fmla="*/ 42821 w 419379"/>
                <a:gd name="connsiteY64" fmla="*/ 85065 h 113355"/>
                <a:gd name="connsiteX65" fmla="*/ 30783 w 419379"/>
                <a:gd name="connsiteY65" fmla="*/ 75007 h 113355"/>
                <a:gd name="connsiteX66" fmla="*/ 25358 w 419379"/>
                <a:gd name="connsiteY66" fmla="*/ 59822 h 113355"/>
                <a:gd name="connsiteX67" fmla="*/ 24077 w 419379"/>
                <a:gd name="connsiteY67" fmla="*/ 40799 h 113355"/>
                <a:gd name="connsiteX68" fmla="*/ 24372 w 419379"/>
                <a:gd name="connsiteY68" fmla="*/ 33594 h 113355"/>
                <a:gd name="connsiteX69" fmla="*/ 25063 w 419379"/>
                <a:gd name="connsiteY69" fmla="*/ 24831 h 113355"/>
                <a:gd name="connsiteX70" fmla="*/ 21709 w 419379"/>
                <a:gd name="connsiteY70" fmla="*/ 21085 h 113355"/>
                <a:gd name="connsiteX71" fmla="*/ 6512 w 419379"/>
                <a:gd name="connsiteY71" fmla="*/ 21085 h 113355"/>
                <a:gd name="connsiteX72" fmla="*/ 2561 w 419379"/>
                <a:gd name="connsiteY72" fmla="*/ 25025 h 113355"/>
                <a:gd name="connsiteX73" fmla="*/ 1483 w 419379"/>
                <a:gd name="connsiteY73" fmla="*/ 31826 h 113355"/>
                <a:gd name="connsiteX74" fmla="*/ 691 w 419379"/>
                <a:gd name="connsiteY74" fmla="*/ 39023 h 113355"/>
                <a:gd name="connsiteX75" fmla="*/ 194 w 419379"/>
                <a:gd name="connsiteY75" fmla="*/ 45724 h 113355"/>
                <a:gd name="connsiteX76" fmla="*/ 0 w 419379"/>
                <a:gd name="connsiteY76" fmla="*/ 51052 h 113355"/>
                <a:gd name="connsiteX77" fmla="*/ 3555 w 419379"/>
                <a:gd name="connsiteY77" fmla="*/ 78063 h 113355"/>
                <a:gd name="connsiteX78" fmla="*/ 14701 w 419379"/>
                <a:gd name="connsiteY78" fmla="*/ 97481 h 113355"/>
                <a:gd name="connsiteX79" fmla="*/ 34338 w 419379"/>
                <a:gd name="connsiteY79" fmla="*/ 109316 h 113355"/>
                <a:gd name="connsiteX80" fmla="*/ 63352 w 419379"/>
                <a:gd name="connsiteY80" fmla="*/ 113356 h 113355"/>
                <a:gd name="connsiteX81" fmla="*/ 84363 w 419379"/>
                <a:gd name="connsiteY81" fmla="*/ 112573 h 113355"/>
                <a:gd name="connsiteX82" fmla="*/ 102812 w 419379"/>
                <a:gd name="connsiteY82" fmla="*/ 110401 h 113355"/>
                <a:gd name="connsiteX83" fmla="*/ 107159 w 419379"/>
                <a:gd name="connsiteY83" fmla="*/ 106066 h 113355"/>
                <a:gd name="connsiteX84" fmla="*/ 107943 w 419379"/>
                <a:gd name="connsiteY84" fmla="*/ 58365 h 113355"/>
                <a:gd name="connsiteX85" fmla="*/ 113671 w 419379"/>
                <a:gd name="connsiteY85" fmla="*/ 40319 h 113355"/>
                <a:gd name="connsiteX86" fmla="*/ 130638 w 419379"/>
                <a:gd name="connsiteY86" fmla="*/ 35294 h 113355"/>
                <a:gd name="connsiteX87" fmla="*/ 135373 w 419379"/>
                <a:gd name="connsiteY87" fmla="*/ 35495 h 113355"/>
                <a:gd name="connsiteX88" fmla="*/ 140310 w 419379"/>
                <a:gd name="connsiteY88" fmla="*/ 36085 h 1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19379" h="113355">
                  <a:moveTo>
                    <a:pt x="140307" y="36084"/>
                  </a:moveTo>
                  <a:lnTo>
                    <a:pt x="140307" y="70781"/>
                  </a:lnTo>
                  <a:cubicBezTo>
                    <a:pt x="140307" y="75914"/>
                    <a:pt x="140897" y="80078"/>
                    <a:pt x="142084" y="83305"/>
                  </a:cubicBezTo>
                  <a:cubicBezTo>
                    <a:pt x="143264" y="86531"/>
                    <a:pt x="145011" y="89051"/>
                    <a:pt x="147316" y="90897"/>
                  </a:cubicBezTo>
                  <a:cubicBezTo>
                    <a:pt x="149614" y="92736"/>
                    <a:pt x="152478" y="93984"/>
                    <a:pt x="155901" y="94643"/>
                  </a:cubicBezTo>
                  <a:cubicBezTo>
                    <a:pt x="159323" y="95302"/>
                    <a:pt x="163328" y="95628"/>
                    <a:pt x="167939" y="95628"/>
                  </a:cubicBezTo>
                  <a:lnTo>
                    <a:pt x="382279" y="95628"/>
                  </a:lnTo>
                  <a:cubicBezTo>
                    <a:pt x="384903" y="95628"/>
                    <a:pt x="387805" y="95597"/>
                    <a:pt x="390956" y="95527"/>
                  </a:cubicBezTo>
                  <a:cubicBezTo>
                    <a:pt x="394115" y="95465"/>
                    <a:pt x="397181" y="95334"/>
                    <a:pt x="400131" y="95132"/>
                  </a:cubicBezTo>
                  <a:cubicBezTo>
                    <a:pt x="403096" y="94938"/>
                    <a:pt x="405797" y="94705"/>
                    <a:pt x="408226" y="94442"/>
                  </a:cubicBezTo>
                  <a:cubicBezTo>
                    <a:pt x="410664" y="94186"/>
                    <a:pt x="412596" y="93860"/>
                    <a:pt x="414047" y="93457"/>
                  </a:cubicBezTo>
                  <a:cubicBezTo>
                    <a:pt x="415631" y="92798"/>
                    <a:pt x="416710" y="92014"/>
                    <a:pt x="417300" y="91099"/>
                  </a:cubicBezTo>
                  <a:cubicBezTo>
                    <a:pt x="417897" y="90176"/>
                    <a:pt x="418325" y="89052"/>
                    <a:pt x="418588" y="87741"/>
                  </a:cubicBezTo>
                  <a:cubicBezTo>
                    <a:pt x="418984" y="84189"/>
                    <a:pt x="419209" y="79560"/>
                    <a:pt x="419279" y="73844"/>
                  </a:cubicBezTo>
                  <a:cubicBezTo>
                    <a:pt x="419341" y="68129"/>
                    <a:pt x="419380" y="61056"/>
                    <a:pt x="419380" y="52642"/>
                  </a:cubicBezTo>
                  <a:lnTo>
                    <a:pt x="419380" y="34308"/>
                  </a:lnTo>
                  <a:cubicBezTo>
                    <a:pt x="419380" y="31423"/>
                    <a:pt x="419341" y="28361"/>
                    <a:pt x="419279" y="25142"/>
                  </a:cubicBezTo>
                  <a:cubicBezTo>
                    <a:pt x="419209" y="21916"/>
                    <a:pt x="419108" y="18208"/>
                    <a:pt x="418984" y="13997"/>
                  </a:cubicBezTo>
                  <a:cubicBezTo>
                    <a:pt x="418852" y="12951"/>
                    <a:pt x="418449" y="12066"/>
                    <a:pt x="417797" y="11337"/>
                  </a:cubicBezTo>
                  <a:cubicBezTo>
                    <a:pt x="417137" y="10616"/>
                    <a:pt x="416081" y="10252"/>
                    <a:pt x="414638" y="10252"/>
                  </a:cubicBezTo>
                  <a:lnTo>
                    <a:pt x="398067" y="10252"/>
                  </a:lnTo>
                  <a:cubicBezTo>
                    <a:pt x="396879" y="10252"/>
                    <a:pt x="395924" y="10616"/>
                    <a:pt x="395202" y="11337"/>
                  </a:cubicBezTo>
                  <a:cubicBezTo>
                    <a:pt x="394481" y="12066"/>
                    <a:pt x="394116" y="12950"/>
                    <a:pt x="394116" y="13997"/>
                  </a:cubicBezTo>
                  <a:cubicBezTo>
                    <a:pt x="394380" y="23467"/>
                    <a:pt x="394512" y="32268"/>
                    <a:pt x="394512" y="40419"/>
                  </a:cubicBezTo>
                  <a:lnTo>
                    <a:pt x="394512" y="63886"/>
                  </a:lnTo>
                  <a:cubicBezTo>
                    <a:pt x="394512" y="67034"/>
                    <a:pt x="393984" y="68911"/>
                    <a:pt x="392936" y="69501"/>
                  </a:cubicBezTo>
                  <a:cubicBezTo>
                    <a:pt x="391880" y="70090"/>
                    <a:pt x="389777" y="70393"/>
                    <a:pt x="386618" y="70393"/>
                  </a:cubicBezTo>
                  <a:lnTo>
                    <a:pt x="373594" y="70393"/>
                  </a:lnTo>
                  <a:cubicBezTo>
                    <a:pt x="372538" y="70393"/>
                    <a:pt x="371692" y="70191"/>
                    <a:pt x="371032" y="69803"/>
                  </a:cubicBezTo>
                  <a:cubicBezTo>
                    <a:pt x="370373" y="69400"/>
                    <a:pt x="369713" y="68686"/>
                    <a:pt x="369061" y="67632"/>
                  </a:cubicBezTo>
                  <a:cubicBezTo>
                    <a:pt x="368665" y="67105"/>
                    <a:pt x="368200" y="66190"/>
                    <a:pt x="367679" y="64871"/>
                  </a:cubicBezTo>
                  <a:cubicBezTo>
                    <a:pt x="367151" y="63553"/>
                    <a:pt x="366554" y="62142"/>
                    <a:pt x="365902" y="60629"/>
                  </a:cubicBezTo>
                  <a:cubicBezTo>
                    <a:pt x="365242" y="59117"/>
                    <a:pt x="364582" y="57612"/>
                    <a:pt x="363923" y="56101"/>
                  </a:cubicBezTo>
                  <a:cubicBezTo>
                    <a:pt x="363263" y="54588"/>
                    <a:pt x="362743" y="53301"/>
                    <a:pt x="362355" y="52254"/>
                  </a:cubicBezTo>
                  <a:lnTo>
                    <a:pt x="359786" y="46732"/>
                  </a:lnTo>
                  <a:cubicBezTo>
                    <a:pt x="355835" y="37791"/>
                    <a:pt x="351558" y="30330"/>
                    <a:pt x="346956" y="24351"/>
                  </a:cubicBezTo>
                  <a:cubicBezTo>
                    <a:pt x="342345" y="18372"/>
                    <a:pt x="337355" y="13571"/>
                    <a:pt x="331960" y="9957"/>
                  </a:cubicBezTo>
                  <a:cubicBezTo>
                    <a:pt x="326558" y="6344"/>
                    <a:pt x="320776" y="3784"/>
                    <a:pt x="314589" y="2264"/>
                  </a:cubicBezTo>
                  <a:cubicBezTo>
                    <a:pt x="308403" y="760"/>
                    <a:pt x="301698" y="0"/>
                    <a:pt x="294464" y="0"/>
                  </a:cubicBezTo>
                  <a:cubicBezTo>
                    <a:pt x="291041" y="0"/>
                    <a:pt x="287788" y="132"/>
                    <a:pt x="284699" y="395"/>
                  </a:cubicBezTo>
                  <a:cubicBezTo>
                    <a:pt x="281602" y="667"/>
                    <a:pt x="278412" y="1117"/>
                    <a:pt x="275129" y="1776"/>
                  </a:cubicBezTo>
                  <a:cubicBezTo>
                    <a:pt x="272490" y="2303"/>
                    <a:pt x="271178" y="3544"/>
                    <a:pt x="271178" y="5522"/>
                  </a:cubicBezTo>
                  <a:lnTo>
                    <a:pt x="271178" y="20109"/>
                  </a:lnTo>
                  <a:cubicBezTo>
                    <a:pt x="271178" y="22482"/>
                    <a:pt x="272560" y="23529"/>
                    <a:pt x="275323" y="23265"/>
                  </a:cubicBezTo>
                  <a:cubicBezTo>
                    <a:pt x="276767" y="23142"/>
                    <a:pt x="278676" y="23040"/>
                    <a:pt x="281051" y="22971"/>
                  </a:cubicBezTo>
                  <a:cubicBezTo>
                    <a:pt x="283411" y="22909"/>
                    <a:pt x="285056" y="22870"/>
                    <a:pt x="285980" y="22870"/>
                  </a:cubicBezTo>
                  <a:cubicBezTo>
                    <a:pt x="298476" y="22870"/>
                    <a:pt x="308342" y="25274"/>
                    <a:pt x="315576" y="30074"/>
                  </a:cubicBezTo>
                  <a:cubicBezTo>
                    <a:pt x="322817" y="34867"/>
                    <a:pt x="328336" y="41474"/>
                    <a:pt x="332155" y="49881"/>
                  </a:cubicBezTo>
                  <a:lnTo>
                    <a:pt x="336105" y="58171"/>
                  </a:lnTo>
                  <a:lnTo>
                    <a:pt x="341430" y="70393"/>
                  </a:lnTo>
                  <a:lnTo>
                    <a:pt x="174444" y="70393"/>
                  </a:lnTo>
                  <a:cubicBezTo>
                    <a:pt x="171029" y="70393"/>
                    <a:pt x="168654" y="69966"/>
                    <a:pt x="167343" y="69106"/>
                  </a:cubicBezTo>
                  <a:cubicBezTo>
                    <a:pt x="166031" y="68252"/>
                    <a:pt x="165371" y="66383"/>
                    <a:pt x="165371" y="63491"/>
                  </a:cubicBezTo>
                  <a:lnTo>
                    <a:pt x="165371" y="18736"/>
                  </a:lnTo>
                  <a:cubicBezTo>
                    <a:pt x="165371" y="17418"/>
                    <a:pt x="165076" y="16495"/>
                    <a:pt x="164478" y="15975"/>
                  </a:cubicBezTo>
                  <a:cubicBezTo>
                    <a:pt x="163889" y="15448"/>
                    <a:pt x="163066" y="15053"/>
                    <a:pt x="162018" y="14789"/>
                  </a:cubicBezTo>
                  <a:cubicBezTo>
                    <a:pt x="158595" y="14137"/>
                    <a:pt x="154319" y="13540"/>
                    <a:pt x="149188" y="13021"/>
                  </a:cubicBezTo>
                  <a:cubicBezTo>
                    <a:pt x="144058" y="12493"/>
                    <a:pt x="138857" y="12222"/>
                    <a:pt x="133603" y="12222"/>
                  </a:cubicBezTo>
                  <a:cubicBezTo>
                    <a:pt x="117288" y="12222"/>
                    <a:pt x="104752" y="15774"/>
                    <a:pt x="96005" y="22870"/>
                  </a:cubicBezTo>
                  <a:cubicBezTo>
                    <a:pt x="87257" y="29965"/>
                    <a:pt x="82880" y="41016"/>
                    <a:pt x="82880" y="55999"/>
                  </a:cubicBezTo>
                  <a:lnTo>
                    <a:pt x="82880" y="57558"/>
                  </a:lnTo>
                  <a:cubicBezTo>
                    <a:pt x="82880" y="60195"/>
                    <a:pt x="82422" y="84243"/>
                    <a:pt x="82290" y="87531"/>
                  </a:cubicBezTo>
                  <a:cubicBezTo>
                    <a:pt x="79527" y="87919"/>
                    <a:pt x="76663" y="88222"/>
                    <a:pt x="73706" y="88415"/>
                  </a:cubicBezTo>
                  <a:cubicBezTo>
                    <a:pt x="70748" y="88609"/>
                    <a:pt x="67489" y="88710"/>
                    <a:pt x="63941" y="88710"/>
                  </a:cubicBezTo>
                  <a:cubicBezTo>
                    <a:pt x="55124" y="88710"/>
                    <a:pt x="48084" y="87493"/>
                    <a:pt x="42821" y="85065"/>
                  </a:cubicBezTo>
                  <a:cubicBezTo>
                    <a:pt x="37559" y="82630"/>
                    <a:pt x="33546" y="79280"/>
                    <a:pt x="30783" y="75007"/>
                  </a:cubicBezTo>
                  <a:cubicBezTo>
                    <a:pt x="28020" y="70734"/>
                    <a:pt x="26212" y="65678"/>
                    <a:pt x="25358" y="59822"/>
                  </a:cubicBezTo>
                  <a:cubicBezTo>
                    <a:pt x="24504" y="53975"/>
                    <a:pt x="24077" y="47631"/>
                    <a:pt x="24077" y="40799"/>
                  </a:cubicBezTo>
                  <a:cubicBezTo>
                    <a:pt x="24077" y="38953"/>
                    <a:pt x="24178" y="36557"/>
                    <a:pt x="24372" y="33594"/>
                  </a:cubicBezTo>
                  <a:cubicBezTo>
                    <a:pt x="24566" y="30640"/>
                    <a:pt x="24799" y="27724"/>
                    <a:pt x="25063" y="24831"/>
                  </a:cubicBezTo>
                  <a:cubicBezTo>
                    <a:pt x="25327" y="22334"/>
                    <a:pt x="24201" y="21085"/>
                    <a:pt x="21709" y="21085"/>
                  </a:cubicBezTo>
                  <a:lnTo>
                    <a:pt x="6512" y="21085"/>
                  </a:lnTo>
                  <a:cubicBezTo>
                    <a:pt x="4269" y="21085"/>
                    <a:pt x="2957" y="22396"/>
                    <a:pt x="2561" y="25025"/>
                  </a:cubicBezTo>
                  <a:cubicBezTo>
                    <a:pt x="2173" y="27134"/>
                    <a:pt x="1808" y="29399"/>
                    <a:pt x="1483" y="31826"/>
                  </a:cubicBezTo>
                  <a:cubicBezTo>
                    <a:pt x="1149" y="34253"/>
                    <a:pt x="893" y="36650"/>
                    <a:pt x="691" y="39023"/>
                  </a:cubicBezTo>
                  <a:cubicBezTo>
                    <a:pt x="497" y="41388"/>
                    <a:pt x="326" y="43630"/>
                    <a:pt x="194" y="45724"/>
                  </a:cubicBezTo>
                  <a:cubicBezTo>
                    <a:pt x="63" y="47833"/>
                    <a:pt x="0" y="49609"/>
                    <a:pt x="0" y="51052"/>
                  </a:cubicBezTo>
                  <a:cubicBezTo>
                    <a:pt x="0" y="61304"/>
                    <a:pt x="1180" y="70307"/>
                    <a:pt x="3555" y="78063"/>
                  </a:cubicBezTo>
                  <a:cubicBezTo>
                    <a:pt x="5922" y="85818"/>
                    <a:pt x="9632" y="92285"/>
                    <a:pt x="14701" y="97481"/>
                  </a:cubicBezTo>
                  <a:cubicBezTo>
                    <a:pt x="19762" y="102677"/>
                    <a:pt x="26313" y="106625"/>
                    <a:pt x="34338" y="109316"/>
                  </a:cubicBezTo>
                  <a:cubicBezTo>
                    <a:pt x="42356" y="112007"/>
                    <a:pt x="52027" y="113356"/>
                    <a:pt x="63352" y="113356"/>
                  </a:cubicBezTo>
                  <a:cubicBezTo>
                    <a:pt x="70586" y="113356"/>
                    <a:pt x="77587" y="113092"/>
                    <a:pt x="84363" y="112573"/>
                  </a:cubicBezTo>
                  <a:cubicBezTo>
                    <a:pt x="91139" y="112045"/>
                    <a:pt x="97286" y="111316"/>
                    <a:pt x="102812" y="110401"/>
                  </a:cubicBezTo>
                  <a:cubicBezTo>
                    <a:pt x="105708" y="109874"/>
                    <a:pt x="107159" y="108432"/>
                    <a:pt x="107159" y="106066"/>
                  </a:cubicBezTo>
                  <a:cubicBezTo>
                    <a:pt x="107423" y="101460"/>
                    <a:pt x="107943" y="58365"/>
                    <a:pt x="107943" y="58365"/>
                  </a:cubicBezTo>
                  <a:cubicBezTo>
                    <a:pt x="107943" y="49687"/>
                    <a:pt x="109852" y="43669"/>
                    <a:pt x="113671" y="40319"/>
                  </a:cubicBezTo>
                  <a:cubicBezTo>
                    <a:pt x="117482" y="36969"/>
                    <a:pt x="123141" y="35294"/>
                    <a:pt x="130638" y="35294"/>
                  </a:cubicBezTo>
                  <a:cubicBezTo>
                    <a:pt x="132486" y="35294"/>
                    <a:pt x="134054" y="35356"/>
                    <a:pt x="135373" y="35495"/>
                  </a:cubicBezTo>
                  <a:cubicBezTo>
                    <a:pt x="136693" y="35627"/>
                    <a:pt x="138338" y="35821"/>
                    <a:pt x="140310" y="3608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6" name="Freeform 19">
              <a:extLst>
                <a:ext uri="{FF2B5EF4-FFF2-40B4-BE49-F238E27FC236}">
                  <a16:creationId xmlns:a16="http://schemas.microsoft.com/office/drawing/2014/main" id="{A19772BF-6F5E-2CCB-6280-9A5D7DA91B5C}"/>
                </a:ext>
              </a:extLst>
            </p:cNvPr>
            <p:cNvSpPr/>
            <p:nvPr/>
          </p:nvSpPr>
          <p:spPr>
            <a:xfrm>
              <a:off x="9106832" y="1126565"/>
              <a:ext cx="22307" cy="22086"/>
            </a:xfrm>
            <a:custGeom>
              <a:avLst/>
              <a:gdLst>
                <a:gd name="connsiteX0" fmla="*/ 17767 w 22307"/>
                <a:gd name="connsiteY0" fmla="*/ 22087 h 22086"/>
                <a:gd name="connsiteX1" fmla="*/ 20825 w 22307"/>
                <a:gd name="connsiteY1" fmla="*/ 20900 h 22086"/>
                <a:gd name="connsiteX2" fmla="*/ 22307 w 22307"/>
                <a:gd name="connsiteY2" fmla="*/ 18139 h 22086"/>
                <a:gd name="connsiteX3" fmla="*/ 22307 w 22307"/>
                <a:gd name="connsiteY3" fmla="*/ 4141 h 22086"/>
                <a:gd name="connsiteX4" fmla="*/ 20925 w 22307"/>
                <a:gd name="connsiteY4" fmla="*/ 1086 h 22086"/>
                <a:gd name="connsiteX5" fmla="*/ 17767 w 22307"/>
                <a:gd name="connsiteY5" fmla="*/ 0 h 22086"/>
                <a:gd name="connsiteX6" fmla="*/ 4540 w 22307"/>
                <a:gd name="connsiteY6" fmla="*/ 0 h 22086"/>
                <a:gd name="connsiteX7" fmla="*/ 1389 w 22307"/>
                <a:gd name="connsiteY7" fmla="*/ 1086 h 22086"/>
                <a:gd name="connsiteX8" fmla="*/ 0 w 22307"/>
                <a:gd name="connsiteY8" fmla="*/ 4141 h 22086"/>
                <a:gd name="connsiteX9" fmla="*/ 0 w 22307"/>
                <a:gd name="connsiteY9" fmla="*/ 18139 h 22086"/>
                <a:gd name="connsiteX10" fmla="*/ 1389 w 22307"/>
                <a:gd name="connsiteY10" fmla="*/ 20900 h 22086"/>
                <a:gd name="connsiteX11" fmla="*/ 4540 w 22307"/>
                <a:gd name="connsiteY11" fmla="*/ 22087 h 22086"/>
                <a:gd name="connsiteX12" fmla="*/ 17767 w 22307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07" h="22086">
                  <a:moveTo>
                    <a:pt x="17767" y="22087"/>
                  </a:moveTo>
                  <a:cubicBezTo>
                    <a:pt x="18814" y="22087"/>
                    <a:pt x="19839" y="21691"/>
                    <a:pt x="20825" y="20900"/>
                  </a:cubicBezTo>
                  <a:cubicBezTo>
                    <a:pt x="21810" y="20109"/>
                    <a:pt x="22307" y="19194"/>
                    <a:pt x="22307" y="18139"/>
                  </a:cubicBezTo>
                  <a:lnTo>
                    <a:pt x="22307" y="4141"/>
                  </a:lnTo>
                  <a:cubicBezTo>
                    <a:pt x="22307" y="2823"/>
                    <a:pt x="21842" y="1807"/>
                    <a:pt x="20925" y="1086"/>
                  </a:cubicBezTo>
                  <a:cubicBezTo>
                    <a:pt x="20002" y="365"/>
                    <a:pt x="18946" y="0"/>
                    <a:pt x="17767" y="0"/>
                  </a:cubicBezTo>
                  <a:lnTo>
                    <a:pt x="4540" y="0"/>
                  </a:lnTo>
                  <a:cubicBezTo>
                    <a:pt x="3361" y="0"/>
                    <a:pt x="2305" y="365"/>
                    <a:pt x="1389" y="1086"/>
                  </a:cubicBezTo>
                  <a:cubicBezTo>
                    <a:pt x="466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66" y="20109"/>
                    <a:pt x="1389" y="20900"/>
                  </a:cubicBezTo>
                  <a:cubicBezTo>
                    <a:pt x="2305" y="21691"/>
                    <a:pt x="3361" y="22087"/>
                    <a:pt x="4540" y="22087"/>
                  </a:cubicBezTo>
                  <a:lnTo>
                    <a:pt x="17767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7" name="Freeform 20">
              <a:extLst>
                <a:ext uri="{FF2B5EF4-FFF2-40B4-BE49-F238E27FC236}">
                  <a16:creationId xmlns:a16="http://schemas.microsoft.com/office/drawing/2014/main" id="{E5C07D8D-B367-F918-20E9-4DEC081B33EE}"/>
                </a:ext>
              </a:extLst>
            </p:cNvPr>
            <p:cNvSpPr/>
            <p:nvPr/>
          </p:nvSpPr>
          <p:spPr>
            <a:xfrm>
              <a:off x="9143543" y="1126565"/>
              <a:ext cx="22105" cy="22086"/>
            </a:xfrm>
            <a:custGeom>
              <a:avLst/>
              <a:gdLst>
                <a:gd name="connsiteX0" fmla="*/ 17759 w 22105"/>
                <a:gd name="connsiteY0" fmla="*/ 22087 h 22086"/>
                <a:gd name="connsiteX1" fmla="*/ 20716 w 22105"/>
                <a:gd name="connsiteY1" fmla="*/ 20900 h 22086"/>
                <a:gd name="connsiteX2" fmla="*/ 22106 w 22105"/>
                <a:gd name="connsiteY2" fmla="*/ 18139 h 22086"/>
                <a:gd name="connsiteX3" fmla="*/ 22106 w 22105"/>
                <a:gd name="connsiteY3" fmla="*/ 4141 h 22086"/>
                <a:gd name="connsiteX4" fmla="*/ 20716 w 22105"/>
                <a:gd name="connsiteY4" fmla="*/ 1086 h 22086"/>
                <a:gd name="connsiteX5" fmla="*/ 17759 w 22105"/>
                <a:gd name="connsiteY5" fmla="*/ 0 h 22086"/>
                <a:gd name="connsiteX6" fmla="*/ 4339 w 22105"/>
                <a:gd name="connsiteY6" fmla="*/ 0 h 22086"/>
                <a:gd name="connsiteX7" fmla="*/ 1382 w 22105"/>
                <a:gd name="connsiteY7" fmla="*/ 1086 h 22086"/>
                <a:gd name="connsiteX8" fmla="*/ 0 w 22105"/>
                <a:gd name="connsiteY8" fmla="*/ 4141 h 22086"/>
                <a:gd name="connsiteX9" fmla="*/ 0 w 22105"/>
                <a:gd name="connsiteY9" fmla="*/ 18139 h 22086"/>
                <a:gd name="connsiteX10" fmla="*/ 1382 w 22105"/>
                <a:gd name="connsiteY10" fmla="*/ 20900 h 22086"/>
                <a:gd name="connsiteX11" fmla="*/ 4339 w 22105"/>
                <a:gd name="connsiteY11" fmla="*/ 22087 h 22086"/>
                <a:gd name="connsiteX12" fmla="*/ 1775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17759" y="22087"/>
                  </a:moveTo>
                  <a:cubicBezTo>
                    <a:pt x="18814" y="22087"/>
                    <a:pt x="19800" y="21691"/>
                    <a:pt x="20716" y="20900"/>
                  </a:cubicBezTo>
                  <a:cubicBezTo>
                    <a:pt x="21640" y="20109"/>
                    <a:pt x="22106" y="19194"/>
                    <a:pt x="22106" y="18139"/>
                  </a:cubicBezTo>
                  <a:lnTo>
                    <a:pt x="22106" y="4141"/>
                  </a:lnTo>
                  <a:cubicBezTo>
                    <a:pt x="22106" y="2823"/>
                    <a:pt x="21640" y="1807"/>
                    <a:pt x="20716" y="1086"/>
                  </a:cubicBezTo>
                  <a:cubicBezTo>
                    <a:pt x="19800" y="365"/>
                    <a:pt x="18815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5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91"/>
                    <a:pt x="3283" y="22087"/>
                    <a:pt x="4339" y="22087"/>
                  </a:cubicBezTo>
                  <a:lnTo>
                    <a:pt x="17759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8" name="Freeform 21">
              <a:extLst>
                <a:ext uri="{FF2B5EF4-FFF2-40B4-BE49-F238E27FC236}">
                  <a16:creationId xmlns:a16="http://schemas.microsoft.com/office/drawing/2014/main" id="{FF8BE9DC-9FD3-4C6E-E102-E7A987DD2ADD}"/>
                </a:ext>
              </a:extLst>
            </p:cNvPr>
            <p:cNvSpPr/>
            <p:nvPr/>
          </p:nvSpPr>
          <p:spPr>
            <a:xfrm>
              <a:off x="9460892" y="1112384"/>
              <a:ext cx="24667" cy="24452"/>
            </a:xfrm>
            <a:custGeom>
              <a:avLst/>
              <a:gdLst>
                <a:gd name="connsiteX0" fmla="*/ 4541 w 24667"/>
                <a:gd name="connsiteY0" fmla="*/ 0 h 24452"/>
                <a:gd name="connsiteX1" fmla="*/ 1382 w 24667"/>
                <a:gd name="connsiteY1" fmla="*/ 1280 h 24452"/>
                <a:gd name="connsiteX2" fmla="*/ 0 w 24667"/>
                <a:gd name="connsiteY2" fmla="*/ 4537 h 24452"/>
                <a:gd name="connsiteX3" fmla="*/ 0 w 24667"/>
                <a:gd name="connsiteY3" fmla="*/ 20311 h 24452"/>
                <a:gd name="connsiteX4" fmla="*/ 1382 w 24667"/>
                <a:gd name="connsiteY4" fmla="*/ 23165 h 24452"/>
                <a:gd name="connsiteX5" fmla="*/ 4541 w 24667"/>
                <a:gd name="connsiteY5" fmla="*/ 24452 h 24452"/>
                <a:gd name="connsiteX6" fmla="*/ 19738 w 24667"/>
                <a:gd name="connsiteY6" fmla="*/ 24452 h 24452"/>
                <a:gd name="connsiteX7" fmla="*/ 23192 w 24667"/>
                <a:gd name="connsiteY7" fmla="*/ 23165 h 24452"/>
                <a:gd name="connsiteX8" fmla="*/ 24667 w 24667"/>
                <a:gd name="connsiteY8" fmla="*/ 20311 h 24452"/>
                <a:gd name="connsiteX9" fmla="*/ 24667 w 24667"/>
                <a:gd name="connsiteY9" fmla="*/ 4537 h 24452"/>
                <a:gd name="connsiteX10" fmla="*/ 23192 w 24667"/>
                <a:gd name="connsiteY10" fmla="*/ 1280 h 24452"/>
                <a:gd name="connsiteX11" fmla="*/ 19738 w 24667"/>
                <a:gd name="connsiteY11" fmla="*/ 0 h 24452"/>
                <a:gd name="connsiteX12" fmla="*/ 4541 w 24667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452">
                  <a:moveTo>
                    <a:pt x="4541" y="0"/>
                  </a:moveTo>
                  <a:cubicBezTo>
                    <a:pt x="3361" y="0"/>
                    <a:pt x="2305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305" y="24018"/>
                    <a:pt x="3361" y="24452"/>
                    <a:pt x="4541" y="24452"/>
                  </a:cubicBezTo>
                  <a:lnTo>
                    <a:pt x="19738" y="24452"/>
                  </a:lnTo>
                  <a:cubicBezTo>
                    <a:pt x="21050" y="24452"/>
                    <a:pt x="22199" y="24018"/>
                    <a:pt x="23192" y="23165"/>
                  </a:cubicBezTo>
                  <a:cubicBezTo>
                    <a:pt x="24178" y="22312"/>
                    <a:pt x="24667" y="21358"/>
                    <a:pt x="24667" y="20311"/>
                  </a:cubicBezTo>
                  <a:lnTo>
                    <a:pt x="24667" y="4537"/>
                  </a:lnTo>
                  <a:cubicBezTo>
                    <a:pt x="24667" y="3219"/>
                    <a:pt x="24178" y="2141"/>
                    <a:pt x="23192" y="1280"/>
                  </a:cubicBezTo>
                  <a:cubicBezTo>
                    <a:pt x="22199" y="419"/>
                    <a:pt x="21050" y="0"/>
                    <a:pt x="19738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9" name="Freeform 22">
              <a:extLst>
                <a:ext uri="{FF2B5EF4-FFF2-40B4-BE49-F238E27FC236}">
                  <a16:creationId xmlns:a16="http://schemas.microsoft.com/office/drawing/2014/main" id="{FC7C4457-8ADD-DD7D-99F2-C3BA851FE2AD}"/>
                </a:ext>
              </a:extLst>
            </p:cNvPr>
            <p:cNvSpPr/>
            <p:nvPr/>
          </p:nvSpPr>
          <p:spPr>
            <a:xfrm>
              <a:off x="9507663" y="945188"/>
              <a:ext cx="115441" cy="196971"/>
            </a:xfrm>
            <a:custGeom>
              <a:avLst/>
              <a:gdLst>
                <a:gd name="connsiteX0" fmla="*/ 16874 w 115441"/>
                <a:gd name="connsiteY0" fmla="*/ 174590 h 196971"/>
                <a:gd name="connsiteX1" fmla="*/ 7498 w 115441"/>
                <a:gd name="connsiteY1" fmla="*/ 175087 h 196971"/>
                <a:gd name="connsiteX2" fmla="*/ 3353 w 115441"/>
                <a:gd name="connsiteY2" fmla="*/ 175087 h 196971"/>
                <a:gd name="connsiteX3" fmla="*/ 0 w 115441"/>
                <a:gd name="connsiteY3" fmla="*/ 178041 h 196971"/>
                <a:gd name="connsiteX4" fmla="*/ 0 w 115441"/>
                <a:gd name="connsiteY4" fmla="*/ 192628 h 196971"/>
                <a:gd name="connsiteX5" fmla="*/ 2763 w 115441"/>
                <a:gd name="connsiteY5" fmla="*/ 196382 h 196971"/>
                <a:gd name="connsiteX6" fmla="*/ 9469 w 115441"/>
                <a:gd name="connsiteY6" fmla="*/ 196870 h 196971"/>
                <a:gd name="connsiteX7" fmla="*/ 15198 w 115441"/>
                <a:gd name="connsiteY7" fmla="*/ 196971 h 196971"/>
                <a:gd name="connsiteX8" fmla="*/ 35518 w 115441"/>
                <a:gd name="connsiteY8" fmla="*/ 193520 h 196971"/>
                <a:gd name="connsiteX9" fmla="*/ 47952 w 115441"/>
                <a:gd name="connsiteY9" fmla="*/ 181593 h 196971"/>
                <a:gd name="connsiteX10" fmla="*/ 51010 w 115441"/>
                <a:gd name="connsiteY10" fmla="*/ 171736 h 196971"/>
                <a:gd name="connsiteX11" fmla="*/ 51903 w 115441"/>
                <a:gd name="connsiteY11" fmla="*/ 159313 h 196971"/>
                <a:gd name="connsiteX12" fmla="*/ 51903 w 115441"/>
                <a:gd name="connsiteY12" fmla="*/ 150045 h 196971"/>
                <a:gd name="connsiteX13" fmla="*/ 77354 w 115441"/>
                <a:gd name="connsiteY13" fmla="*/ 150045 h 196971"/>
                <a:gd name="connsiteX14" fmla="*/ 86140 w 115441"/>
                <a:gd name="connsiteY14" fmla="*/ 149944 h 196971"/>
                <a:gd name="connsiteX15" fmla="*/ 95509 w 115441"/>
                <a:gd name="connsiteY15" fmla="*/ 149549 h 196971"/>
                <a:gd name="connsiteX16" fmla="*/ 103899 w 115441"/>
                <a:gd name="connsiteY16" fmla="*/ 148859 h 196971"/>
                <a:gd name="connsiteX17" fmla="*/ 109915 w 115441"/>
                <a:gd name="connsiteY17" fmla="*/ 147874 h 196971"/>
                <a:gd name="connsiteX18" fmla="*/ 113175 w 115441"/>
                <a:gd name="connsiteY18" fmla="*/ 145508 h 196971"/>
                <a:gd name="connsiteX19" fmla="*/ 114456 w 115441"/>
                <a:gd name="connsiteY19" fmla="*/ 142150 h 196971"/>
                <a:gd name="connsiteX20" fmla="*/ 115247 w 115441"/>
                <a:gd name="connsiteY20" fmla="*/ 130425 h 196971"/>
                <a:gd name="connsiteX21" fmla="*/ 115441 w 115441"/>
                <a:gd name="connsiteY21" fmla="*/ 118691 h 196971"/>
                <a:gd name="connsiteX22" fmla="*/ 115441 w 115441"/>
                <a:gd name="connsiteY22" fmla="*/ 4141 h 196971"/>
                <a:gd name="connsiteX23" fmla="*/ 114355 w 115441"/>
                <a:gd name="connsiteY23" fmla="*/ 1179 h 196971"/>
                <a:gd name="connsiteX24" fmla="*/ 111692 w 115441"/>
                <a:gd name="connsiteY24" fmla="*/ 0 h 196971"/>
                <a:gd name="connsiteX25" fmla="*/ 93732 w 115441"/>
                <a:gd name="connsiteY25" fmla="*/ 0 h 196971"/>
                <a:gd name="connsiteX26" fmla="*/ 90976 w 115441"/>
                <a:gd name="connsiteY26" fmla="*/ 1179 h 196971"/>
                <a:gd name="connsiteX27" fmla="*/ 89789 w 115441"/>
                <a:gd name="connsiteY27" fmla="*/ 4141 h 196971"/>
                <a:gd name="connsiteX28" fmla="*/ 89789 w 115441"/>
                <a:gd name="connsiteY28" fmla="*/ 118296 h 196971"/>
                <a:gd name="connsiteX29" fmla="*/ 88306 w 115441"/>
                <a:gd name="connsiteY29" fmla="*/ 123926 h 196971"/>
                <a:gd name="connsiteX30" fmla="*/ 82089 w 115441"/>
                <a:gd name="connsiteY30" fmla="*/ 124802 h 196971"/>
                <a:gd name="connsiteX31" fmla="*/ 52494 w 115441"/>
                <a:gd name="connsiteY31" fmla="*/ 124802 h 196971"/>
                <a:gd name="connsiteX32" fmla="*/ 52494 w 115441"/>
                <a:gd name="connsiteY32" fmla="*/ 69004 h 196971"/>
                <a:gd name="connsiteX33" fmla="*/ 51407 w 115441"/>
                <a:gd name="connsiteY33" fmla="*/ 66344 h 196971"/>
                <a:gd name="connsiteX34" fmla="*/ 48745 w 115441"/>
                <a:gd name="connsiteY34" fmla="*/ 65259 h 196971"/>
                <a:gd name="connsiteX35" fmla="*/ 31576 w 115441"/>
                <a:gd name="connsiteY35" fmla="*/ 65259 h 196971"/>
                <a:gd name="connsiteX36" fmla="*/ 28712 w 115441"/>
                <a:gd name="connsiteY36" fmla="*/ 66344 h 196971"/>
                <a:gd name="connsiteX37" fmla="*/ 27625 w 115441"/>
                <a:gd name="connsiteY37" fmla="*/ 69004 h 196971"/>
                <a:gd name="connsiteX38" fmla="*/ 27625 w 115441"/>
                <a:gd name="connsiteY38" fmla="*/ 157537 h 196971"/>
                <a:gd name="connsiteX39" fmla="*/ 26538 w 115441"/>
                <a:gd name="connsiteY39" fmla="*/ 167099 h 196971"/>
                <a:gd name="connsiteX40" fmla="*/ 23092 w 115441"/>
                <a:gd name="connsiteY40" fmla="*/ 172326 h 196971"/>
                <a:gd name="connsiteX41" fmla="*/ 16875 w 115441"/>
                <a:gd name="connsiteY41" fmla="*/ 174590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5441" h="196971">
                  <a:moveTo>
                    <a:pt x="16874" y="174590"/>
                  </a:moveTo>
                  <a:cubicBezTo>
                    <a:pt x="14305" y="174916"/>
                    <a:pt x="11177" y="175087"/>
                    <a:pt x="7498" y="175087"/>
                  </a:cubicBezTo>
                  <a:lnTo>
                    <a:pt x="3353" y="175087"/>
                  </a:lnTo>
                  <a:cubicBezTo>
                    <a:pt x="1118" y="175087"/>
                    <a:pt x="0" y="176071"/>
                    <a:pt x="0" y="178041"/>
                  </a:cubicBezTo>
                  <a:lnTo>
                    <a:pt x="0" y="192628"/>
                  </a:lnTo>
                  <a:cubicBezTo>
                    <a:pt x="0" y="194730"/>
                    <a:pt x="924" y="195979"/>
                    <a:pt x="2763" y="196382"/>
                  </a:cubicBezTo>
                  <a:cubicBezTo>
                    <a:pt x="4471" y="196638"/>
                    <a:pt x="6706" y="196801"/>
                    <a:pt x="9469" y="196870"/>
                  </a:cubicBezTo>
                  <a:cubicBezTo>
                    <a:pt x="12233" y="196940"/>
                    <a:pt x="14142" y="196971"/>
                    <a:pt x="15198" y="196971"/>
                  </a:cubicBezTo>
                  <a:cubicBezTo>
                    <a:pt x="23479" y="196971"/>
                    <a:pt x="30255" y="195816"/>
                    <a:pt x="35518" y="193520"/>
                  </a:cubicBezTo>
                  <a:cubicBezTo>
                    <a:pt x="40788" y="191217"/>
                    <a:pt x="44925" y="187238"/>
                    <a:pt x="47952" y="181593"/>
                  </a:cubicBezTo>
                  <a:cubicBezTo>
                    <a:pt x="49404" y="178832"/>
                    <a:pt x="50420" y="175544"/>
                    <a:pt x="51010" y="171736"/>
                  </a:cubicBezTo>
                  <a:cubicBezTo>
                    <a:pt x="51600" y="167920"/>
                    <a:pt x="51903" y="163779"/>
                    <a:pt x="51903" y="159313"/>
                  </a:cubicBezTo>
                  <a:lnTo>
                    <a:pt x="51903" y="150045"/>
                  </a:lnTo>
                  <a:lnTo>
                    <a:pt x="77354" y="150045"/>
                  </a:lnTo>
                  <a:cubicBezTo>
                    <a:pt x="79985" y="150045"/>
                    <a:pt x="82911" y="150014"/>
                    <a:pt x="86140" y="149944"/>
                  </a:cubicBezTo>
                  <a:cubicBezTo>
                    <a:pt x="89361" y="149882"/>
                    <a:pt x="92482" y="149751"/>
                    <a:pt x="95509" y="149549"/>
                  </a:cubicBezTo>
                  <a:cubicBezTo>
                    <a:pt x="98536" y="149355"/>
                    <a:pt x="101338" y="149130"/>
                    <a:pt x="103899" y="148859"/>
                  </a:cubicBezTo>
                  <a:cubicBezTo>
                    <a:pt x="106461" y="148603"/>
                    <a:pt x="108463" y="148270"/>
                    <a:pt x="109915" y="147874"/>
                  </a:cubicBezTo>
                  <a:cubicBezTo>
                    <a:pt x="111498" y="147214"/>
                    <a:pt x="112577" y="146431"/>
                    <a:pt x="113175" y="145508"/>
                  </a:cubicBezTo>
                  <a:cubicBezTo>
                    <a:pt x="113764" y="144593"/>
                    <a:pt x="114192" y="143469"/>
                    <a:pt x="114456" y="142150"/>
                  </a:cubicBezTo>
                  <a:cubicBezTo>
                    <a:pt x="114851" y="138606"/>
                    <a:pt x="115115" y="134698"/>
                    <a:pt x="115247" y="130425"/>
                  </a:cubicBezTo>
                  <a:cubicBezTo>
                    <a:pt x="115379" y="126152"/>
                    <a:pt x="115441" y="122243"/>
                    <a:pt x="115441" y="118691"/>
                  </a:cubicBezTo>
                  <a:lnTo>
                    <a:pt x="115441" y="4141"/>
                  </a:lnTo>
                  <a:cubicBezTo>
                    <a:pt x="115441" y="2962"/>
                    <a:pt x="115076" y="1970"/>
                    <a:pt x="114355" y="1179"/>
                  </a:cubicBezTo>
                  <a:cubicBezTo>
                    <a:pt x="113633" y="388"/>
                    <a:pt x="112740" y="0"/>
                    <a:pt x="111692" y="0"/>
                  </a:cubicBezTo>
                  <a:lnTo>
                    <a:pt x="93732" y="0"/>
                  </a:lnTo>
                  <a:cubicBezTo>
                    <a:pt x="92676" y="0"/>
                    <a:pt x="91760" y="388"/>
                    <a:pt x="90976" y="1179"/>
                  </a:cubicBezTo>
                  <a:cubicBezTo>
                    <a:pt x="90185" y="1970"/>
                    <a:pt x="89789" y="2962"/>
                    <a:pt x="89789" y="4141"/>
                  </a:cubicBezTo>
                  <a:lnTo>
                    <a:pt x="89789" y="118296"/>
                  </a:lnTo>
                  <a:cubicBezTo>
                    <a:pt x="89789" y="121452"/>
                    <a:pt x="89292" y="123329"/>
                    <a:pt x="88306" y="123926"/>
                  </a:cubicBezTo>
                  <a:cubicBezTo>
                    <a:pt x="87320" y="124508"/>
                    <a:pt x="85248" y="124802"/>
                    <a:pt x="82089" y="124802"/>
                  </a:cubicBezTo>
                  <a:lnTo>
                    <a:pt x="52494" y="124802"/>
                  </a:lnTo>
                  <a:lnTo>
                    <a:pt x="52494" y="69004"/>
                  </a:lnTo>
                  <a:cubicBezTo>
                    <a:pt x="52494" y="67957"/>
                    <a:pt x="52129" y="67066"/>
                    <a:pt x="51407" y="66344"/>
                  </a:cubicBezTo>
                  <a:cubicBezTo>
                    <a:pt x="50685" y="65623"/>
                    <a:pt x="49793" y="65259"/>
                    <a:pt x="48745" y="65259"/>
                  </a:cubicBezTo>
                  <a:lnTo>
                    <a:pt x="31576" y="65259"/>
                  </a:lnTo>
                  <a:cubicBezTo>
                    <a:pt x="30388" y="65259"/>
                    <a:pt x="29433" y="65623"/>
                    <a:pt x="28712" y="66344"/>
                  </a:cubicBezTo>
                  <a:cubicBezTo>
                    <a:pt x="27990" y="67066"/>
                    <a:pt x="27625" y="67957"/>
                    <a:pt x="27625" y="69004"/>
                  </a:cubicBezTo>
                  <a:lnTo>
                    <a:pt x="27625" y="157537"/>
                  </a:lnTo>
                  <a:cubicBezTo>
                    <a:pt x="27625" y="161608"/>
                    <a:pt x="27268" y="164795"/>
                    <a:pt x="26538" y="167099"/>
                  </a:cubicBezTo>
                  <a:cubicBezTo>
                    <a:pt x="25817" y="169402"/>
                    <a:pt x="24668" y="171139"/>
                    <a:pt x="23092" y="172326"/>
                  </a:cubicBezTo>
                  <a:cubicBezTo>
                    <a:pt x="21509" y="173512"/>
                    <a:pt x="19436" y="174265"/>
                    <a:pt x="16875" y="17459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0" name="Freeform 23">
              <a:extLst>
                <a:ext uri="{FF2B5EF4-FFF2-40B4-BE49-F238E27FC236}">
                  <a16:creationId xmlns:a16="http://schemas.microsoft.com/office/drawing/2014/main" id="{D1558113-F04D-D46B-AF5D-F93439ABCB56}"/>
                </a:ext>
              </a:extLst>
            </p:cNvPr>
            <p:cNvSpPr/>
            <p:nvPr/>
          </p:nvSpPr>
          <p:spPr>
            <a:xfrm>
              <a:off x="9653495" y="945185"/>
              <a:ext cx="25652" cy="150045"/>
            </a:xfrm>
            <a:custGeom>
              <a:avLst/>
              <a:gdLst>
                <a:gd name="connsiteX0" fmla="*/ 0 w 25652"/>
                <a:gd name="connsiteY0" fmla="*/ 145904 h 150045"/>
                <a:gd name="connsiteX1" fmla="*/ 1087 w 25652"/>
                <a:gd name="connsiteY1" fmla="*/ 148766 h 150045"/>
                <a:gd name="connsiteX2" fmla="*/ 3943 w 25652"/>
                <a:gd name="connsiteY2" fmla="*/ 150046 h 150045"/>
                <a:gd name="connsiteX3" fmla="*/ 21709 w 25652"/>
                <a:gd name="connsiteY3" fmla="*/ 150046 h 150045"/>
                <a:gd name="connsiteX4" fmla="*/ 24574 w 25652"/>
                <a:gd name="connsiteY4" fmla="*/ 148766 h 150045"/>
                <a:gd name="connsiteX5" fmla="*/ 25652 w 25652"/>
                <a:gd name="connsiteY5" fmla="*/ 145904 h 150045"/>
                <a:gd name="connsiteX6" fmla="*/ 25652 w 25652"/>
                <a:gd name="connsiteY6" fmla="*/ 3940 h 150045"/>
                <a:gd name="connsiteX7" fmla="*/ 24574 w 25652"/>
                <a:gd name="connsiteY7" fmla="*/ 1179 h 150045"/>
                <a:gd name="connsiteX8" fmla="*/ 21709 w 25652"/>
                <a:gd name="connsiteY8" fmla="*/ 0 h 150045"/>
                <a:gd name="connsiteX9" fmla="*/ 3943 w 25652"/>
                <a:gd name="connsiteY9" fmla="*/ 0 h 150045"/>
                <a:gd name="connsiteX10" fmla="*/ 1087 w 25652"/>
                <a:gd name="connsiteY10" fmla="*/ 1179 h 150045"/>
                <a:gd name="connsiteX11" fmla="*/ 0 w 25652"/>
                <a:gd name="connsiteY11" fmla="*/ 3940 h 150045"/>
                <a:gd name="connsiteX12" fmla="*/ 0 w 25652"/>
                <a:gd name="connsiteY12" fmla="*/ 145904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2" h="150045">
                  <a:moveTo>
                    <a:pt x="0" y="145904"/>
                  </a:moveTo>
                  <a:cubicBezTo>
                    <a:pt x="0" y="146959"/>
                    <a:pt x="357" y="147912"/>
                    <a:pt x="1087" y="148766"/>
                  </a:cubicBezTo>
                  <a:cubicBezTo>
                    <a:pt x="1808" y="149626"/>
                    <a:pt x="2763" y="150046"/>
                    <a:pt x="3943" y="150046"/>
                  </a:cubicBezTo>
                  <a:lnTo>
                    <a:pt x="21709" y="150046"/>
                  </a:lnTo>
                  <a:cubicBezTo>
                    <a:pt x="22889" y="150046"/>
                    <a:pt x="23844" y="149627"/>
                    <a:pt x="24574" y="148766"/>
                  </a:cubicBezTo>
                  <a:cubicBezTo>
                    <a:pt x="25288" y="147912"/>
                    <a:pt x="25652" y="146959"/>
                    <a:pt x="25652" y="145904"/>
                  </a:cubicBezTo>
                  <a:lnTo>
                    <a:pt x="25652" y="3940"/>
                  </a:lnTo>
                  <a:cubicBezTo>
                    <a:pt x="25652" y="2893"/>
                    <a:pt x="25288" y="1970"/>
                    <a:pt x="24574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43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57" y="1970"/>
                    <a:pt x="0" y="2893"/>
                    <a:pt x="0" y="3940"/>
                  </a:cubicBezTo>
                  <a:lnTo>
                    <a:pt x="0" y="145904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1" name="Freeform 24">
              <a:extLst>
                <a:ext uri="{FF2B5EF4-FFF2-40B4-BE49-F238E27FC236}">
                  <a16:creationId xmlns:a16="http://schemas.microsoft.com/office/drawing/2014/main" id="{42161962-62D0-5231-5EC5-54E969AEA1F8}"/>
                </a:ext>
              </a:extLst>
            </p:cNvPr>
            <p:cNvSpPr/>
            <p:nvPr/>
          </p:nvSpPr>
          <p:spPr>
            <a:xfrm>
              <a:off x="9859929" y="1112389"/>
              <a:ext cx="23091" cy="24444"/>
            </a:xfrm>
            <a:custGeom>
              <a:avLst/>
              <a:gdLst>
                <a:gd name="connsiteX0" fmla="*/ 21803 w 23091"/>
                <a:gd name="connsiteY0" fmla="*/ 23165 h 24444"/>
                <a:gd name="connsiteX1" fmla="*/ 23092 w 23091"/>
                <a:gd name="connsiteY1" fmla="*/ 20303 h 24444"/>
                <a:gd name="connsiteX2" fmla="*/ 23092 w 23091"/>
                <a:gd name="connsiteY2" fmla="*/ 4529 h 24444"/>
                <a:gd name="connsiteX3" fmla="*/ 21803 w 23091"/>
                <a:gd name="connsiteY3" fmla="*/ 1280 h 24444"/>
                <a:gd name="connsiteX4" fmla="*/ 18543 w 23091"/>
                <a:gd name="connsiteY4" fmla="*/ 0 h 24444"/>
                <a:gd name="connsiteX5" fmla="*/ 4735 w 23091"/>
                <a:gd name="connsiteY5" fmla="*/ 0 h 24444"/>
                <a:gd name="connsiteX6" fmla="*/ 1475 w 23091"/>
                <a:gd name="connsiteY6" fmla="*/ 1280 h 24444"/>
                <a:gd name="connsiteX7" fmla="*/ 0 w 23091"/>
                <a:gd name="connsiteY7" fmla="*/ 4529 h 24444"/>
                <a:gd name="connsiteX8" fmla="*/ 0 w 23091"/>
                <a:gd name="connsiteY8" fmla="*/ 20303 h 24444"/>
                <a:gd name="connsiteX9" fmla="*/ 1475 w 23091"/>
                <a:gd name="connsiteY9" fmla="*/ 23165 h 24444"/>
                <a:gd name="connsiteX10" fmla="*/ 4735 w 23091"/>
                <a:gd name="connsiteY10" fmla="*/ 24445 h 24444"/>
                <a:gd name="connsiteX11" fmla="*/ 18543 w 23091"/>
                <a:gd name="connsiteY11" fmla="*/ 24445 h 24444"/>
                <a:gd name="connsiteX12" fmla="*/ 21803 w 23091"/>
                <a:gd name="connsiteY12" fmla="*/ 23165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21803" y="23165"/>
                  </a:moveTo>
                  <a:cubicBezTo>
                    <a:pt x="22657" y="22304"/>
                    <a:pt x="23092" y="21358"/>
                    <a:pt x="23092" y="20303"/>
                  </a:cubicBezTo>
                  <a:lnTo>
                    <a:pt x="23092" y="4529"/>
                  </a:lnTo>
                  <a:cubicBezTo>
                    <a:pt x="23092" y="3219"/>
                    <a:pt x="22657" y="2133"/>
                    <a:pt x="21803" y="1280"/>
                  </a:cubicBezTo>
                  <a:cubicBezTo>
                    <a:pt x="20949" y="419"/>
                    <a:pt x="19855" y="0"/>
                    <a:pt x="18543" y="0"/>
                  </a:cubicBezTo>
                  <a:lnTo>
                    <a:pt x="4735" y="0"/>
                  </a:lnTo>
                  <a:cubicBezTo>
                    <a:pt x="3548" y="0"/>
                    <a:pt x="2461" y="419"/>
                    <a:pt x="1475" y="1280"/>
                  </a:cubicBezTo>
                  <a:cubicBezTo>
                    <a:pt x="489" y="2133"/>
                    <a:pt x="0" y="3219"/>
                    <a:pt x="0" y="4529"/>
                  </a:cubicBezTo>
                  <a:lnTo>
                    <a:pt x="0" y="20303"/>
                  </a:lnTo>
                  <a:cubicBezTo>
                    <a:pt x="0" y="21358"/>
                    <a:pt x="489" y="22304"/>
                    <a:pt x="1475" y="23165"/>
                  </a:cubicBezTo>
                  <a:cubicBezTo>
                    <a:pt x="2461" y="24018"/>
                    <a:pt x="3547" y="24445"/>
                    <a:pt x="4735" y="24445"/>
                  </a:cubicBezTo>
                  <a:lnTo>
                    <a:pt x="18543" y="24445"/>
                  </a:lnTo>
                  <a:cubicBezTo>
                    <a:pt x="19855" y="24445"/>
                    <a:pt x="20949" y="24018"/>
                    <a:pt x="21803" y="2316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2" name="Freeform 25">
              <a:extLst>
                <a:ext uri="{FF2B5EF4-FFF2-40B4-BE49-F238E27FC236}">
                  <a16:creationId xmlns:a16="http://schemas.microsoft.com/office/drawing/2014/main" id="{8184967E-CE34-E8CD-BD21-C4E52DD706D7}"/>
                </a:ext>
              </a:extLst>
            </p:cNvPr>
            <p:cNvSpPr/>
            <p:nvPr/>
          </p:nvSpPr>
          <p:spPr>
            <a:xfrm>
              <a:off x="9823418" y="1112384"/>
              <a:ext cx="23285" cy="24452"/>
            </a:xfrm>
            <a:custGeom>
              <a:avLst/>
              <a:gdLst>
                <a:gd name="connsiteX0" fmla="*/ 4735 w 23285"/>
                <a:gd name="connsiteY0" fmla="*/ 0 h 24452"/>
                <a:gd name="connsiteX1" fmla="*/ 1382 w 23285"/>
                <a:gd name="connsiteY1" fmla="*/ 1280 h 24452"/>
                <a:gd name="connsiteX2" fmla="*/ 0 w 23285"/>
                <a:gd name="connsiteY2" fmla="*/ 4537 h 24452"/>
                <a:gd name="connsiteX3" fmla="*/ 0 w 23285"/>
                <a:gd name="connsiteY3" fmla="*/ 20311 h 24452"/>
                <a:gd name="connsiteX4" fmla="*/ 1382 w 23285"/>
                <a:gd name="connsiteY4" fmla="*/ 23165 h 24452"/>
                <a:gd name="connsiteX5" fmla="*/ 4735 w 23285"/>
                <a:gd name="connsiteY5" fmla="*/ 24452 h 24452"/>
                <a:gd name="connsiteX6" fmla="*/ 18349 w 23285"/>
                <a:gd name="connsiteY6" fmla="*/ 24452 h 24452"/>
                <a:gd name="connsiteX7" fmla="*/ 21702 w 23285"/>
                <a:gd name="connsiteY7" fmla="*/ 23165 h 24452"/>
                <a:gd name="connsiteX8" fmla="*/ 23286 w 23285"/>
                <a:gd name="connsiteY8" fmla="*/ 20311 h 24452"/>
                <a:gd name="connsiteX9" fmla="*/ 23286 w 23285"/>
                <a:gd name="connsiteY9" fmla="*/ 4537 h 24452"/>
                <a:gd name="connsiteX10" fmla="*/ 21803 w 23285"/>
                <a:gd name="connsiteY10" fmla="*/ 1280 h 24452"/>
                <a:gd name="connsiteX11" fmla="*/ 18349 w 23285"/>
                <a:gd name="connsiteY11" fmla="*/ 0 h 24452"/>
                <a:gd name="connsiteX12" fmla="*/ 4735 w 23285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52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298" y="24018"/>
                    <a:pt x="3415" y="24452"/>
                    <a:pt x="4735" y="24452"/>
                  </a:cubicBezTo>
                  <a:lnTo>
                    <a:pt x="18349" y="24452"/>
                  </a:lnTo>
                  <a:cubicBezTo>
                    <a:pt x="19537" y="24452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41"/>
                    <a:pt x="21803" y="1280"/>
                  </a:cubicBezTo>
                  <a:cubicBezTo>
                    <a:pt x="20817" y="419"/>
                    <a:pt x="19668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3" name="Freeform 26">
              <a:extLst>
                <a:ext uri="{FF2B5EF4-FFF2-40B4-BE49-F238E27FC236}">
                  <a16:creationId xmlns:a16="http://schemas.microsoft.com/office/drawing/2014/main" id="{49104297-A685-B17C-9A39-C175FBC2C076}"/>
                </a:ext>
              </a:extLst>
            </p:cNvPr>
            <p:cNvSpPr/>
            <p:nvPr/>
          </p:nvSpPr>
          <p:spPr>
            <a:xfrm>
              <a:off x="10016109" y="954650"/>
              <a:ext cx="24667" cy="24251"/>
            </a:xfrm>
            <a:custGeom>
              <a:avLst/>
              <a:gdLst>
                <a:gd name="connsiteX0" fmla="*/ 4735 w 24667"/>
                <a:gd name="connsiteY0" fmla="*/ 0 h 24251"/>
                <a:gd name="connsiteX1" fmla="*/ 1382 w 24667"/>
                <a:gd name="connsiteY1" fmla="*/ 1280 h 24251"/>
                <a:gd name="connsiteX2" fmla="*/ 0 w 24667"/>
                <a:gd name="connsiteY2" fmla="*/ 4537 h 24251"/>
                <a:gd name="connsiteX3" fmla="*/ 0 w 24667"/>
                <a:gd name="connsiteY3" fmla="*/ 19916 h 24251"/>
                <a:gd name="connsiteX4" fmla="*/ 1281 w 24667"/>
                <a:gd name="connsiteY4" fmla="*/ 22971 h 24251"/>
                <a:gd name="connsiteX5" fmla="*/ 4735 w 24667"/>
                <a:gd name="connsiteY5" fmla="*/ 24251 h 24251"/>
                <a:gd name="connsiteX6" fmla="*/ 20126 w 24667"/>
                <a:gd name="connsiteY6" fmla="*/ 24251 h 24251"/>
                <a:gd name="connsiteX7" fmla="*/ 23379 w 24667"/>
                <a:gd name="connsiteY7" fmla="*/ 22971 h 24251"/>
                <a:gd name="connsiteX8" fmla="*/ 24667 w 24667"/>
                <a:gd name="connsiteY8" fmla="*/ 19916 h 24251"/>
                <a:gd name="connsiteX9" fmla="*/ 24667 w 24667"/>
                <a:gd name="connsiteY9" fmla="*/ 4537 h 24251"/>
                <a:gd name="connsiteX10" fmla="*/ 23379 w 24667"/>
                <a:gd name="connsiteY10" fmla="*/ 1280 h 24251"/>
                <a:gd name="connsiteX11" fmla="*/ 20321 w 24667"/>
                <a:gd name="connsiteY11" fmla="*/ 0 h 24251"/>
                <a:gd name="connsiteX12" fmla="*/ 4735 w 24667"/>
                <a:gd name="connsiteY12" fmla="*/ 0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1">
                  <a:moveTo>
                    <a:pt x="4735" y="0"/>
                  </a:moveTo>
                  <a:cubicBezTo>
                    <a:pt x="3415" y="0"/>
                    <a:pt x="2298" y="427"/>
                    <a:pt x="1382" y="1280"/>
                  </a:cubicBezTo>
                  <a:cubicBezTo>
                    <a:pt x="450" y="2133"/>
                    <a:pt x="0" y="3227"/>
                    <a:pt x="0" y="4537"/>
                  </a:cubicBezTo>
                  <a:lnTo>
                    <a:pt x="0" y="19916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24"/>
                    <a:pt x="3283" y="24251"/>
                    <a:pt x="4735" y="24251"/>
                  </a:cubicBezTo>
                  <a:lnTo>
                    <a:pt x="20126" y="24251"/>
                  </a:lnTo>
                  <a:cubicBezTo>
                    <a:pt x="21438" y="24251"/>
                    <a:pt x="22525" y="23824"/>
                    <a:pt x="23379" y="22971"/>
                  </a:cubicBezTo>
                  <a:cubicBezTo>
                    <a:pt x="24240" y="22118"/>
                    <a:pt x="24667" y="21094"/>
                    <a:pt x="24667" y="19916"/>
                  </a:cubicBezTo>
                  <a:lnTo>
                    <a:pt x="24667" y="4537"/>
                  </a:lnTo>
                  <a:cubicBezTo>
                    <a:pt x="24667" y="3227"/>
                    <a:pt x="24240" y="2133"/>
                    <a:pt x="23379" y="1280"/>
                  </a:cubicBezTo>
                  <a:cubicBezTo>
                    <a:pt x="22525" y="427"/>
                    <a:pt x="21508" y="0"/>
                    <a:pt x="2032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4" name="Freeform 27">
              <a:extLst>
                <a:ext uri="{FF2B5EF4-FFF2-40B4-BE49-F238E27FC236}">
                  <a16:creationId xmlns:a16="http://schemas.microsoft.com/office/drawing/2014/main" id="{C86271A8-D953-3AE5-2B6D-D0DE489C5AB0}"/>
                </a:ext>
              </a:extLst>
            </p:cNvPr>
            <p:cNvSpPr/>
            <p:nvPr/>
          </p:nvSpPr>
          <p:spPr>
            <a:xfrm>
              <a:off x="9726697" y="998817"/>
              <a:ext cx="339139" cy="143343"/>
            </a:xfrm>
            <a:custGeom>
              <a:avLst/>
              <a:gdLst>
                <a:gd name="connsiteX0" fmla="*/ 264939 w 339139"/>
                <a:gd name="connsiteY0" fmla="*/ 71175 h 143343"/>
                <a:gd name="connsiteX1" fmla="*/ 154544 w 339139"/>
                <a:gd name="connsiteY1" fmla="*/ 71175 h 143343"/>
                <a:gd name="connsiteX2" fmla="*/ 151284 w 339139"/>
                <a:gd name="connsiteY2" fmla="*/ 71075 h 143343"/>
                <a:gd name="connsiteX3" fmla="*/ 147434 w 339139"/>
                <a:gd name="connsiteY3" fmla="*/ 70586 h 143343"/>
                <a:gd name="connsiteX4" fmla="*/ 143887 w 339139"/>
                <a:gd name="connsiteY4" fmla="*/ 69501 h 143343"/>
                <a:gd name="connsiteX5" fmla="*/ 141714 w 339139"/>
                <a:gd name="connsiteY5" fmla="*/ 67825 h 143343"/>
                <a:gd name="connsiteX6" fmla="*/ 141714 w 339139"/>
                <a:gd name="connsiteY6" fmla="*/ 15378 h 143343"/>
                <a:gd name="connsiteX7" fmla="*/ 140627 w 339139"/>
                <a:gd name="connsiteY7" fmla="*/ 12717 h 143343"/>
                <a:gd name="connsiteX8" fmla="*/ 137965 w 339139"/>
                <a:gd name="connsiteY8" fmla="*/ 11632 h 143343"/>
                <a:gd name="connsiteX9" fmla="*/ 120796 w 339139"/>
                <a:gd name="connsiteY9" fmla="*/ 11632 h 143343"/>
                <a:gd name="connsiteX10" fmla="*/ 117931 w 339139"/>
                <a:gd name="connsiteY10" fmla="*/ 12717 h 143343"/>
                <a:gd name="connsiteX11" fmla="*/ 116845 w 339139"/>
                <a:gd name="connsiteY11" fmla="*/ 15378 h 143343"/>
                <a:gd name="connsiteX12" fmla="*/ 116845 w 339139"/>
                <a:gd name="connsiteY12" fmla="*/ 64475 h 143343"/>
                <a:gd name="connsiteX13" fmla="*/ 115665 w 339139"/>
                <a:gd name="connsiteY13" fmla="*/ 68120 h 143343"/>
                <a:gd name="connsiteX14" fmla="*/ 112801 w 339139"/>
                <a:gd name="connsiteY14" fmla="*/ 70098 h 143343"/>
                <a:gd name="connsiteX15" fmla="*/ 109153 w 339139"/>
                <a:gd name="connsiteY15" fmla="*/ 70982 h 143343"/>
                <a:gd name="connsiteX16" fmla="*/ 105404 w 339139"/>
                <a:gd name="connsiteY16" fmla="*/ 71175 h 143343"/>
                <a:gd name="connsiteX17" fmla="*/ 52493 w 339139"/>
                <a:gd name="connsiteY17" fmla="*/ 71175 h 143343"/>
                <a:gd name="connsiteX18" fmla="*/ 52493 w 339139"/>
                <a:gd name="connsiteY18" fmla="*/ 15378 h 143343"/>
                <a:gd name="connsiteX19" fmla="*/ 51406 w 339139"/>
                <a:gd name="connsiteY19" fmla="*/ 12717 h 143343"/>
                <a:gd name="connsiteX20" fmla="*/ 48744 w 339139"/>
                <a:gd name="connsiteY20" fmla="*/ 11632 h 143343"/>
                <a:gd name="connsiteX21" fmla="*/ 31575 w 339139"/>
                <a:gd name="connsiteY21" fmla="*/ 11632 h 143343"/>
                <a:gd name="connsiteX22" fmla="*/ 28710 w 339139"/>
                <a:gd name="connsiteY22" fmla="*/ 12717 h 143343"/>
                <a:gd name="connsiteX23" fmla="*/ 27624 w 339139"/>
                <a:gd name="connsiteY23" fmla="*/ 15378 h 143343"/>
                <a:gd name="connsiteX24" fmla="*/ 27624 w 339139"/>
                <a:gd name="connsiteY24" fmla="*/ 103909 h 143343"/>
                <a:gd name="connsiteX25" fmla="*/ 26537 w 339139"/>
                <a:gd name="connsiteY25" fmla="*/ 113472 h 143343"/>
                <a:gd name="connsiteX26" fmla="*/ 23091 w 339139"/>
                <a:gd name="connsiteY26" fmla="*/ 118699 h 143343"/>
                <a:gd name="connsiteX27" fmla="*/ 16874 w 339139"/>
                <a:gd name="connsiteY27" fmla="*/ 120963 h 143343"/>
                <a:gd name="connsiteX28" fmla="*/ 7498 w 339139"/>
                <a:gd name="connsiteY28" fmla="*/ 121459 h 143343"/>
                <a:gd name="connsiteX29" fmla="*/ 3353 w 339139"/>
                <a:gd name="connsiteY29" fmla="*/ 121459 h 143343"/>
                <a:gd name="connsiteX30" fmla="*/ 0 w 339139"/>
                <a:gd name="connsiteY30" fmla="*/ 124414 h 143343"/>
                <a:gd name="connsiteX31" fmla="*/ 0 w 339139"/>
                <a:gd name="connsiteY31" fmla="*/ 139001 h 143343"/>
                <a:gd name="connsiteX32" fmla="*/ 2763 w 339139"/>
                <a:gd name="connsiteY32" fmla="*/ 142755 h 143343"/>
                <a:gd name="connsiteX33" fmla="*/ 9469 w 339139"/>
                <a:gd name="connsiteY33" fmla="*/ 143244 h 143343"/>
                <a:gd name="connsiteX34" fmla="*/ 15190 w 339139"/>
                <a:gd name="connsiteY34" fmla="*/ 143344 h 143343"/>
                <a:gd name="connsiteX35" fmla="*/ 35518 w 339139"/>
                <a:gd name="connsiteY35" fmla="*/ 139885 h 143343"/>
                <a:gd name="connsiteX36" fmla="*/ 47952 w 339139"/>
                <a:gd name="connsiteY36" fmla="*/ 127958 h 143343"/>
                <a:gd name="connsiteX37" fmla="*/ 51010 w 339139"/>
                <a:gd name="connsiteY37" fmla="*/ 118101 h 143343"/>
                <a:gd name="connsiteX38" fmla="*/ 51903 w 339139"/>
                <a:gd name="connsiteY38" fmla="*/ 105685 h 143343"/>
                <a:gd name="connsiteX39" fmla="*/ 51903 w 339139"/>
                <a:gd name="connsiteY39" fmla="*/ 96418 h 143343"/>
                <a:gd name="connsiteX40" fmla="*/ 101655 w 339139"/>
                <a:gd name="connsiteY40" fmla="*/ 96418 h 143343"/>
                <a:gd name="connsiteX41" fmla="*/ 108462 w 339139"/>
                <a:gd name="connsiteY41" fmla="*/ 96116 h 143343"/>
                <a:gd name="connsiteX42" fmla="*/ 115766 w 339139"/>
                <a:gd name="connsiteY42" fmla="*/ 95038 h 143343"/>
                <a:gd name="connsiteX43" fmla="*/ 122767 w 339139"/>
                <a:gd name="connsiteY43" fmla="*/ 92967 h 143343"/>
                <a:gd name="connsiteX44" fmla="*/ 128883 w 339139"/>
                <a:gd name="connsiteY44" fmla="*/ 89710 h 143343"/>
                <a:gd name="connsiteX45" fmla="*/ 141713 w 339139"/>
                <a:gd name="connsiteY45" fmla="*/ 95138 h 143343"/>
                <a:gd name="connsiteX46" fmla="*/ 156910 w 339139"/>
                <a:gd name="connsiteY46" fmla="*/ 96418 h 143343"/>
                <a:gd name="connsiteX47" fmla="*/ 335189 w 339139"/>
                <a:gd name="connsiteY47" fmla="*/ 96418 h 143343"/>
                <a:gd name="connsiteX48" fmla="*/ 337952 w 339139"/>
                <a:gd name="connsiteY48" fmla="*/ 95526 h 143343"/>
                <a:gd name="connsiteX49" fmla="*/ 339140 w 339139"/>
                <a:gd name="connsiteY49" fmla="*/ 93060 h 143343"/>
                <a:gd name="connsiteX50" fmla="*/ 339140 w 339139"/>
                <a:gd name="connsiteY50" fmla="*/ 74727 h 143343"/>
                <a:gd name="connsiteX51" fmla="*/ 337952 w 339139"/>
                <a:gd name="connsiteY51" fmla="*/ 72160 h 143343"/>
                <a:gd name="connsiteX52" fmla="*/ 335189 w 339139"/>
                <a:gd name="connsiteY52" fmla="*/ 71175 h 143343"/>
                <a:gd name="connsiteX53" fmla="*/ 293951 w 339139"/>
                <a:gd name="connsiteY53" fmla="*/ 71175 h 143343"/>
                <a:gd name="connsiteX54" fmla="*/ 285855 w 339139"/>
                <a:gd name="connsiteY54" fmla="*/ 62800 h 143343"/>
                <a:gd name="connsiteX55" fmla="*/ 282308 w 339139"/>
                <a:gd name="connsiteY55" fmla="*/ 47910 h 143343"/>
                <a:gd name="connsiteX56" fmla="*/ 282308 w 339139"/>
                <a:gd name="connsiteY56" fmla="*/ 45739 h 143343"/>
                <a:gd name="connsiteX57" fmla="*/ 289705 w 339139"/>
                <a:gd name="connsiteY57" fmla="*/ 28096 h 143343"/>
                <a:gd name="connsiteX58" fmla="*/ 310724 w 339139"/>
                <a:gd name="connsiteY58" fmla="*/ 22870 h 143343"/>
                <a:gd name="connsiteX59" fmla="*/ 316352 w 339139"/>
                <a:gd name="connsiteY59" fmla="*/ 22970 h 143343"/>
                <a:gd name="connsiteX60" fmla="*/ 321079 w 339139"/>
                <a:gd name="connsiteY60" fmla="*/ 23164 h 143343"/>
                <a:gd name="connsiteX61" fmla="*/ 325821 w 339139"/>
                <a:gd name="connsiteY61" fmla="*/ 23459 h 143343"/>
                <a:gd name="connsiteX62" fmla="*/ 331441 w 339139"/>
                <a:gd name="connsiteY62" fmla="*/ 23854 h 143343"/>
                <a:gd name="connsiteX63" fmla="*/ 335585 w 339139"/>
                <a:gd name="connsiteY63" fmla="*/ 20310 h 143343"/>
                <a:gd name="connsiteX64" fmla="*/ 335585 w 339139"/>
                <a:gd name="connsiteY64" fmla="*/ 5917 h 143343"/>
                <a:gd name="connsiteX65" fmla="*/ 334406 w 339139"/>
                <a:gd name="connsiteY65" fmla="*/ 3249 h 143343"/>
                <a:gd name="connsiteX66" fmla="*/ 331052 w 339139"/>
                <a:gd name="connsiteY66" fmla="*/ 2171 h 143343"/>
                <a:gd name="connsiteX67" fmla="*/ 319301 w 339139"/>
                <a:gd name="connsiteY67" fmla="*/ 496 h 143343"/>
                <a:gd name="connsiteX68" fmla="*/ 306976 w 339139"/>
                <a:gd name="connsiteY68" fmla="*/ 0 h 143343"/>
                <a:gd name="connsiteX69" fmla="*/ 287928 w 339139"/>
                <a:gd name="connsiteY69" fmla="*/ 2365 h 143343"/>
                <a:gd name="connsiteX70" fmla="*/ 272141 w 339139"/>
                <a:gd name="connsiteY70" fmla="*/ 9857 h 143343"/>
                <a:gd name="connsiteX71" fmla="*/ 261391 w 339139"/>
                <a:gd name="connsiteY71" fmla="*/ 22971 h 143343"/>
                <a:gd name="connsiteX72" fmla="*/ 257440 w 339139"/>
                <a:gd name="connsiteY72" fmla="*/ 42390 h 143343"/>
                <a:gd name="connsiteX73" fmla="*/ 257440 w 339139"/>
                <a:gd name="connsiteY73" fmla="*/ 44561 h 143343"/>
                <a:gd name="connsiteX74" fmla="*/ 259513 w 339139"/>
                <a:gd name="connsiteY74" fmla="*/ 60234 h 143343"/>
                <a:gd name="connsiteX75" fmla="*/ 264938 w 339139"/>
                <a:gd name="connsiteY75" fmla="*/ 71176 h 1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9139" h="143343">
                  <a:moveTo>
                    <a:pt x="264939" y="71175"/>
                  </a:moveTo>
                  <a:lnTo>
                    <a:pt x="154544" y="71175"/>
                  </a:lnTo>
                  <a:cubicBezTo>
                    <a:pt x="153620" y="71175"/>
                    <a:pt x="152534" y="71145"/>
                    <a:pt x="151284" y="71075"/>
                  </a:cubicBezTo>
                  <a:cubicBezTo>
                    <a:pt x="150034" y="71013"/>
                    <a:pt x="148753" y="70850"/>
                    <a:pt x="147434" y="70586"/>
                  </a:cubicBezTo>
                  <a:cubicBezTo>
                    <a:pt x="146122" y="70323"/>
                    <a:pt x="144935" y="69966"/>
                    <a:pt x="143887" y="69501"/>
                  </a:cubicBezTo>
                  <a:cubicBezTo>
                    <a:pt x="142831" y="69043"/>
                    <a:pt x="142109" y="68484"/>
                    <a:pt x="141714" y="67825"/>
                  </a:cubicBezTo>
                  <a:lnTo>
                    <a:pt x="141714" y="15378"/>
                  </a:lnTo>
                  <a:cubicBezTo>
                    <a:pt x="141714" y="14323"/>
                    <a:pt x="141349" y="13439"/>
                    <a:pt x="140627" y="12717"/>
                  </a:cubicBezTo>
                  <a:cubicBezTo>
                    <a:pt x="139905" y="11996"/>
                    <a:pt x="139020" y="11632"/>
                    <a:pt x="137965" y="11632"/>
                  </a:cubicBezTo>
                  <a:lnTo>
                    <a:pt x="120796" y="11632"/>
                  </a:lnTo>
                  <a:cubicBezTo>
                    <a:pt x="119616" y="11632"/>
                    <a:pt x="118653" y="11996"/>
                    <a:pt x="117931" y="12717"/>
                  </a:cubicBezTo>
                  <a:cubicBezTo>
                    <a:pt x="117210" y="13439"/>
                    <a:pt x="116845" y="14323"/>
                    <a:pt x="116845" y="15378"/>
                  </a:cubicBezTo>
                  <a:lnTo>
                    <a:pt x="116845" y="64475"/>
                  </a:lnTo>
                  <a:cubicBezTo>
                    <a:pt x="116845" y="66049"/>
                    <a:pt x="116457" y="67267"/>
                    <a:pt x="115665" y="68120"/>
                  </a:cubicBezTo>
                  <a:cubicBezTo>
                    <a:pt x="114873" y="68981"/>
                    <a:pt x="113919" y="69632"/>
                    <a:pt x="112801" y="70098"/>
                  </a:cubicBezTo>
                  <a:cubicBezTo>
                    <a:pt x="111683" y="70547"/>
                    <a:pt x="110465" y="70850"/>
                    <a:pt x="109153" y="70982"/>
                  </a:cubicBezTo>
                  <a:cubicBezTo>
                    <a:pt x="107841" y="71106"/>
                    <a:pt x="106592" y="71175"/>
                    <a:pt x="105404" y="71175"/>
                  </a:cubicBezTo>
                  <a:lnTo>
                    <a:pt x="52493" y="71175"/>
                  </a:lnTo>
                  <a:lnTo>
                    <a:pt x="52493" y="15378"/>
                  </a:lnTo>
                  <a:cubicBezTo>
                    <a:pt x="52493" y="14323"/>
                    <a:pt x="52128" y="13439"/>
                    <a:pt x="51406" y="12717"/>
                  </a:cubicBezTo>
                  <a:cubicBezTo>
                    <a:pt x="50684" y="11996"/>
                    <a:pt x="49792" y="11632"/>
                    <a:pt x="48744" y="11632"/>
                  </a:cubicBezTo>
                  <a:lnTo>
                    <a:pt x="31575" y="11632"/>
                  </a:lnTo>
                  <a:cubicBezTo>
                    <a:pt x="30387" y="11632"/>
                    <a:pt x="29432" y="11996"/>
                    <a:pt x="28710" y="12717"/>
                  </a:cubicBezTo>
                  <a:cubicBezTo>
                    <a:pt x="27989" y="13439"/>
                    <a:pt x="27624" y="14323"/>
                    <a:pt x="27624" y="15378"/>
                  </a:cubicBezTo>
                  <a:lnTo>
                    <a:pt x="27624" y="103909"/>
                  </a:lnTo>
                  <a:cubicBezTo>
                    <a:pt x="27624" y="107981"/>
                    <a:pt x="27267" y="111168"/>
                    <a:pt x="26537" y="113472"/>
                  </a:cubicBezTo>
                  <a:cubicBezTo>
                    <a:pt x="25815" y="115767"/>
                    <a:pt x="24667" y="117512"/>
                    <a:pt x="23091" y="118699"/>
                  </a:cubicBezTo>
                  <a:cubicBezTo>
                    <a:pt x="21508" y="119877"/>
                    <a:pt x="19435" y="120630"/>
                    <a:pt x="16874" y="120963"/>
                  </a:cubicBezTo>
                  <a:cubicBezTo>
                    <a:pt x="14305" y="121289"/>
                    <a:pt x="11177" y="121459"/>
                    <a:pt x="7498" y="121459"/>
                  </a:cubicBezTo>
                  <a:lnTo>
                    <a:pt x="3353" y="121459"/>
                  </a:lnTo>
                  <a:cubicBezTo>
                    <a:pt x="1117" y="121459"/>
                    <a:pt x="0" y="122444"/>
                    <a:pt x="0" y="124414"/>
                  </a:cubicBezTo>
                  <a:lnTo>
                    <a:pt x="0" y="139001"/>
                  </a:lnTo>
                  <a:cubicBezTo>
                    <a:pt x="0" y="141103"/>
                    <a:pt x="924" y="142352"/>
                    <a:pt x="2763" y="142755"/>
                  </a:cubicBezTo>
                  <a:cubicBezTo>
                    <a:pt x="4471" y="143011"/>
                    <a:pt x="6706" y="143174"/>
                    <a:pt x="9469" y="143244"/>
                  </a:cubicBezTo>
                  <a:cubicBezTo>
                    <a:pt x="12233" y="143306"/>
                    <a:pt x="14134" y="143344"/>
                    <a:pt x="15190" y="143344"/>
                  </a:cubicBezTo>
                  <a:cubicBezTo>
                    <a:pt x="23487" y="143344"/>
                    <a:pt x="30255" y="142189"/>
                    <a:pt x="35518" y="139885"/>
                  </a:cubicBezTo>
                  <a:cubicBezTo>
                    <a:pt x="40780" y="137590"/>
                    <a:pt x="44925" y="133611"/>
                    <a:pt x="47952" y="127958"/>
                  </a:cubicBezTo>
                  <a:cubicBezTo>
                    <a:pt x="49395" y="125205"/>
                    <a:pt x="50420" y="121917"/>
                    <a:pt x="51010" y="118101"/>
                  </a:cubicBezTo>
                  <a:cubicBezTo>
                    <a:pt x="51600" y="114286"/>
                    <a:pt x="51903" y="110145"/>
                    <a:pt x="51903" y="105685"/>
                  </a:cubicBezTo>
                  <a:lnTo>
                    <a:pt x="51903" y="96418"/>
                  </a:lnTo>
                  <a:lnTo>
                    <a:pt x="101655" y="96418"/>
                  </a:lnTo>
                  <a:cubicBezTo>
                    <a:pt x="103758" y="96418"/>
                    <a:pt x="106025" y="96317"/>
                    <a:pt x="108462" y="96116"/>
                  </a:cubicBezTo>
                  <a:cubicBezTo>
                    <a:pt x="110899" y="95922"/>
                    <a:pt x="113329" y="95557"/>
                    <a:pt x="115766" y="95038"/>
                  </a:cubicBezTo>
                  <a:cubicBezTo>
                    <a:pt x="118203" y="94510"/>
                    <a:pt x="120532" y="93820"/>
                    <a:pt x="122767" y="92967"/>
                  </a:cubicBezTo>
                  <a:cubicBezTo>
                    <a:pt x="125002" y="92114"/>
                    <a:pt x="127043" y="91028"/>
                    <a:pt x="128883" y="89710"/>
                  </a:cubicBezTo>
                  <a:cubicBezTo>
                    <a:pt x="132306" y="92471"/>
                    <a:pt x="136582" y="94277"/>
                    <a:pt x="141713" y="95138"/>
                  </a:cubicBezTo>
                  <a:cubicBezTo>
                    <a:pt x="146843" y="95991"/>
                    <a:pt x="151912" y="96418"/>
                    <a:pt x="156910" y="96418"/>
                  </a:cubicBezTo>
                  <a:lnTo>
                    <a:pt x="335189" y="96418"/>
                  </a:lnTo>
                  <a:cubicBezTo>
                    <a:pt x="336244" y="96418"/>
                    <a:pt x="337168" y="96116"/>
                    <a:pt x="337952" y="95526"/>
                  </a:cubicBezTo>
                  <a:cubicBezTo>
                    <a:pt x="338744" y="94929"/>
                    <a:pt x="339140" y="94114"/>
                    <a:pt x="339140" y="93060"/>
                  </a:cubicBezTo>
                  <a:lnTo>
                    <a:pt x="339140" y="74727"/>
                  </a:lnTo>
                  <a:cubicBezTo>
                    <a:pt x="339140" y="73680"/>
                    <a:pt x="338744" y="72819"/>
                    <a:pt x="337952" y="72160"/>
                  </a:cubicBezTo>
                  <a:cubicBezTo>
                    <a:pt x="337168" y="71501"/>
                    <a:pt x="336245" y="71175"/>
                    <a:pt x="335189" y="71175"/>
                  </a:cubicBezTo>
                  <a:lnTo>
                    <a:pt x="293951" y="71175"/>
                  </a:lnTo>
                  <a:cubicBezTo>
                    <a:pt x="290924" y="69997"/>
                    <a:pt x="288223" y="67197"/>
                    <a:pt x="285855" y="62800"/>
                  </a:cubicBezTo>
                  <a:cubicBezTo>
                    <a:pt x="283488" y="58395"/>
                    <a:pt x="282308" y="53424"/>
                    <a:pt x="282308" y="47910"/>
                  </a:cubicBezTo>
                  <a:lnTo>
                    <a:pt x="282308" y="45739"/>
                  </a:lnTo>
                  <a:cubicBezTo>
                    <a:pt x="282308" y="37457"/>
                    <a:pt x="284769" y="31586"/>
                    <a:pt x="289705" y="28096"/>
                  </a:cubicBezTo>
                  <a:cubicBezTo>
                    <a:pt x="294634" y="24614"/>
                    <a:pt x="301643" y="22870"/>
                    <a:pt x="310724" y="22870"/>
                  </a:cubicBezTo>
                  <a:cubicBezTo>
                    <a:pt x="312828" y="22870"/>
                    <a:pt x="314698" y="22908"/>
                    <a:pt x="316352" y="22970"/>
                  </a:cubicBezTo>
                  <a:cubicBezTo>
                    <a:pt x="317989" y="23040"/>
                    <a:pt x="319573" y="23102"/>
                    <a:pt x="321079" y="23164"/>
                  </a:cubicBezTo>
                  <a:cubicBezTo>
                    <a:pt x="322592" y="23234"/>
                    <a:pt x="324168" y="23327"/>
                    <a:pt x="325821" y="23459"/>
                  </a:cubicBezTo>
                  <a:cubicBezTo>
                    <a:pt x="327459" y="23598"/>
                    <a:pt x="329337" y="23730"/>
                    <a:pt x="331441" y="23854"/>
                  </a:cubicBezTo>
                  <a:cubicBezTo>
                    <a:pt x="334204" y="24118"/>
                    <a:pt x="335585" y="22939"/>
                    <a:pt x="335585" y="20310"/>
                  </a:cubicBezTo>
                  <a:lnTo>
                    <a:pt x="335585" y="5917"/>
                  </a:lnTo>
                  <a:cubicBezTo>
                    <a:pt x="335585" y="4598"/>
                    <a:pt x="335190" y="3714"/>
                    <a:pt x="334406" y="3249"/>
                  </a:cubicBezTo>
                  <a:cubicBezTo>
                    <a:pt x="333614" y="2799"/>
                    <a:pt x="332496" y="2435"/>
                    <a:pt x="331052" y="2171"/>
                  </a:cubicBezTo>
                  <a:cubicBezTo>
                    <a:pt x="326706" y="1372"/>
                    <a:pt x="322794" y="822"/>
                    <a:pt x="319301" y="496"/>
                  </a:cubicBezTo>
                  <a:cubicBezTo>
                    <a:pt x="315816" y="163"/>
                    <a:pt x="311710" y="0"/>
                    <a:pt x="306976" y="0"/>
                  </a:cubicBezTo>
                  <a:cubicBezTo>
                    <a:pt x="300262" y="0"/>
                    <a:pt x="293913" y="791"/>
                    <a:pt x="287928" y="2365"/>
                  </a:cubicBezTo>
                  <a:cubicBezTo>
                    <a:pt x="281944" y="3947"/>
                    <a:pt x="276681" y="6444"/>
                    <a:pt x="272141" y="9857"/>
                  </a:cubicBezTo>
                  <a:cubicBezTo>
                    <a:pt x="267601" y="13277"/>
                    <a:pt x="264014" y="17643"/>
                    <a:pt x="261391" y="22971"/>
                  </a:cubicBezTo>
                  <a:cubicBezTo>
                    <a:pt x="258752" y="28291"/>
                    <a:pt x="257440" y="34766"/>
                    <a:pt x="257440" y="42390"/>
                  </a:cubicBezTo>
                  <a:lnTo>
                    <a:pt x="257440" y="44561"/>
                  </a:lnTo>
                  <a:cubicBezTo>
                    <a:pt x="257440" y="50346"/>
                    <a:pt x="258131" y="55573"/>
                    <a:pt x="259513" y="60234"/>
                  </a:cubicBezTo>
                  <a:cubicBezTo>
                    <a:pt x="260894" y="64902"/>
                    <a:pt x="262702" y="68547"/>
                    <a:pt x="264938" y="71176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5" name="Freeform 28">
              <a:extLst>
                <a:ext uri="{FF2B5EF4-FFF2-40B4-BE49-F238E27FC236}">
                  <a16:creationId xmlns:a16="http://schemas.microsoft.com/office/drawing/2014/main" id="{3B8BD229-E9EC-0025-3EE5-4B382E3A432B}"/>
                </a:ext>
              </a:extLst>
            </p:cNvPr>
            <p:cNvSpPr/>
            <p:nvPr/>
          </p:nvSpPr>
          <p:spPr>
            <a:xfrm>
              <a:off x="10122061" y="998817"/>
              <a:ext cx="98084" cy="147680"/>
            </a:xfrm>
            <a:custGeom>
              <a:avLst/>
              <a:gdLst>
                <a:gd name="connsiteX0" fmla="*/ 15198 w 98084"/>
                <a:gd name="connsiteY0" fmla="*/ 42195 h 147680"/>
                <a:gd name="connsiteX1" fmla="*/ 15198 w 98084"/>
                <a:gd name="connsiteY1" fmla="*/ 45545 h 147680"/>
                <a:gd name="connsiteX2" fmla="*/ 17472 w 98084"/>
                <a:gd name="connsiteY2" fmla="*/ 61025 h 147680"/>
                <a:gd name="connsiteX3" fmla="*/ 23091 w 98084"/>
                <a:gd name="connsiteY3" fmla="*/ 72363 h 147680"/>
                <a:gd name="connsiteX4" fmla="*/ 19241 w 98084"/>
                <a:gd name="connsiteY4" fmla="*/ 72363 h 147680"/>
                <a:gd name="connsiteX5" fmla="*/ 13816 w 98084"/>
                <a:gd name="connsiteY5" fmla="*/ 72456 h 147680"/>
                <a:gd name="connsiteX6" fmla="*/ 8786 w 98084"/>
                <a:gd name="connsiteY6" fmla="*/ 72657 h 147680"/>
                <a:gd name="connsiteX7" fmla="*/ 6124 w 98084"/>
                <a:gd name="connsiteY7" fmla="*/ 72750 h 147680"/>
                <a:gd name="connsiteX8" fmla="*/ 1389 w 98084"/>
                <a:gd name="connsiteY8" fmla="*/ 76892 h 147680"/>
                <a:gd name="connsiteX9" fmla="*/ 497 w 98084"/>
                <a:gd name="connsiteY9" fmla="*/ 87152 h 147680"/>
                <a:gd name="connsiteX10" fmla="*/ 0 w 98084"/>
                <a:gd name="connsiteY10" fmla="*/ 98784 h 147680"/>
                <a:gd name="connsiteX11" fmla="*/ 12139 w 98084"/>
                <a:gd name="connsiteY11" fmla="*/ 135753 h 147680"/>
                <a:gd name="connsiteX12" fmla="*/ 53486 w 98084"/>
                <a:gd name="connsiteY12" fmla="*/ 147680 h 147680"/>
                <a:gd name="connsiteX13" fmla="*/ 55162 w 98084"/>
                <a:gd name="connsiteY13" fmla="*/ 147680 h 147680"/>
                <a:gd name="connsiteX14" fmla="*/ 58027 w 98084"/>
                <a:gd name="connsiteY14" fmla="*/ 147486 h 147680"/>
                <a:gd name="connsiteX15" fmla="*/ 58019 w 98084"/>
                <a:gd name="connsiteY15" fmla="*/ 143306 h 147680"/>
                <a:gd name="connsiteX16" fmla="*/ 58019 w 98084"/>
                <a:gd name="connsiteY16" fmla="*/ 128781 h 147680"/>
                <a:gd name="connsiteX17" fmla="*/ 53874 w 98084"/>
                <a:gd name="connsiteY17" fmla="*/ 125198 h 147680"/>
                <a:gd name="connsiteX18" fmla="*/ 51507 w 98084"/>
                <a:gd name="connsiteY18" fmla="*/ 125198 h 147680"/>
                <a:gd name="connsiteX19" fmla="*/ 31777 w 98084"/>
                <a:gd name="connsiteY19" fmla="*/ 119428 h 147680"/>
                <a:gd name="connsiteX20" fmla="*/ 25063 w 98084"/>
                <a:gd name="connsiteY20" fmla="*/ 102483 h 147680"/>
                <a:gd name="connsiteX21" fmla="*/ 25164 w 98084"/>
                <a:gd name="connsiteY21" fmla="*/ 99552 h 147680"/>
                <a:gd name="connsiteX22" fmla="*/ 25264 w 98084"/>
                <a:gd name="connsiteY22" fmla="*/ 96613 h 147680"/>
                <a:gd name="connsiteX23" fmla="*/ 28617 w 98084"/>
                <a:gd name="connsiteY23" fmla="*/ 96512 h 147680"/>
                <a:gd name="connsiteX24" fmla="*/ 32662 w 98084"/>
                <a:gd name="connsiteY24" fmla="*/ 96419 h 147680"/>
                <a:gd name="connsiteX25" fmla="*/ 94134 w 98084"/>
                <a:gd name="connsiteY25" fmla="*/ 96419 h 147680"/>
                <a:gd name="connsiteX26" fmla="*/ 96998 w 98084"/>
                <a:gd name="connsiteY26" fmla="*/ 95333 h 147680"/>
                <a:gd name="connsiteX27" fmla="*/ 98085 w 98084"/>
                <a:gd name="connsiteY27" fmla="*/ 92673 h 147680"/>
                <a:gd name="connsiteX28" fmla="*/ 98085 w 98084"/>
                <a:gd name="connsiteY28" fmla="*/ 74728 h 147680"/>
                <a:gd name="connsiteX29" fmla="*/ 96998 w 98084"/>
                <a:gd name="connsiteY29" fmla="*/ 72169 h 147680"/>
                <a:gd name="connsiteX30" fmla="*/ 94134 w 98084"/>
                <a:gd name="connsiteY30" fmla="*/ 71176 h 147680"/>
                <a:gd name="connsiteX31" fmla="*/ 52888 w 98084"/>
                <a:gd name="connsiteY31" fmla="*/ 71176 h 147680"/>
                <a:gd name="connsiteX32" fmla="*/ 48254 w 98084"/>
                <a:gd name="connsiteY32" fmla="*/ 68222 h 147680"/>
                <a:gd name="connsiteX33" fmla="*/ 44211 w 98084"/>
                <a:gd name="connsiteY33" fmla="*/ 62994 h 147680"/>
                <a:gd name="connsiteX34" fmla="*/ 41246 w 98084"/>
                <a:gd name="connsiteY34" fmla="*/ 56092 h 147680"/>
                <a:gd name="connsiteX35" fmla="*/ 40066 w 98084"/>
                <a:gd name="connsiteY35" fmla="*/ 47717 h 147680"/>
                <a:gd name="connsiteX36" fmla="*/ 40066 w 98084"/>
                <a:gd name="connsiteY36" fmla="*/ 45739 h 147680"/>
                <a:gd name="connsiteX37" fmla="*/ 47564 w 98084"/>
                <a:gd name="connsiteY37" fmla="*/ 27996 h 147680"/>
                <a:gd name="connsiteX38" fmla="*/ 69072 w 98084"/>
                <a:gd name="connsiteY38" fmla="*/ 22870 h 147680"/>
                <a:gd name="connsiteX39" fmla="*/ 79830 w 98084"/>
                <a:gd name="connsiteY39" fmla="*/ 23164 h 147680"/>
                <a:gd name="connsiteX40" fmla="*/ 90587 w 98084"/>
                <a:gd name="connsiteY40" fmla="*/ 23854 h 147680"/>
                <a:gd name="connsiteX41" fmla="*/ 95120 w 98084"/>
                <a:gd name="connsiteY41" fmla="*/ 20310 h 147680"/>
                <a:gd name="connsiteX42" fmla="*/ 95120 w 98084"/>
                <a:gd name="connsiteY42" fmla="*/ 5917 h 147680"/>
                <a:gd name="connsiteX43" fmla="*/ 93839 w 98084"/>
                <a:gd name="connsiteY43" fmla="*/ 3257 h 147680"/>
                <a:gd name="connsiteX44" fmla="*/ 90385 w 98084"/>
                <a:gd name="connsiteY44" fmla="*/ 2171 h 147680"/>
                <a:gd name="connsiteX45" fmla="*/ 78347 w 98084"/>
                <a:gd name="connsiteY45" fmla="*/ 488 h 147680"/>
                <a:gd name="connsiteX46" fmla="*/ 65913 w 98084"/>
                <a:gd name="connsiteY46" fmla="*/ 0 h 147680"/>
                <a:gd name="connsiteX47" fmla="*/ 46477 w 98084"/>
                <a:gd name="connsiteY47" fmla="*/ 2365 h 147680"/>
                <a:gd name="connsiteX48" fmla="*/ 30294 w 98084"/>
                <a:gd name="connsiteY48" fmla="*/ 9756 h 147680"/>
                <a:gd name="connsiteX49" fmla="*/ 19241 w 98084"/>
                <a:gd name="connsiteY49" fmla="*/ 22769 h 147680"/>
                <a:gd name="connsiteX50" fmla="*/ 15198 w 98084"/>
                <a:gd name="connsiteY50" fmla="*/ 42195 h 14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8084" h="147680">
                  <a:moveTo>
                    <a:pt x="15198" y="42195"/>
                  </a:moveTo>
                  <a:lnTo>
                    <a:pt x="15198" y="45545"/>
                  </a:lnTo>
                  <a:cubicBezTo>
                    <a:pt x="15198" y="51331"/>
                    <a:pt x="15958" y="56488"/>
                    <a:pt x="17472" y="61025"/>
                  </a:cubicBezTo>
                  <a:cubicBezTo>
                    <a:pt x="18978" y="65554"/>
                    <a:pt x="20855" y="69338"/>
                    <a:pt x="23091" y="72363"/>
                  </a:cubicBezTo>
                  <a:lnTo>
                    <a:pt x="19241" y="72363"/>
                  </a:lnTo>
                  <a:cubicBezTo>
                    <a:pt x="17472" y="72363"/>
                    <a:pt x="15656" y="72394"/>
                    <a:pt x="13816" y="72456"/>
                  </a:cubicBezTo>
                  <a:cubicBezTo>
                    <a:pt x="11976" y="72526"/>
                    <a:pt x="10292" y="72595"/>
                    <a:pt x="8786" y="72657"/>
                  </a:cubicBezTo>
                  <a:cubicBezTo>
                    <a:pt x="7273" y="72719"/>
                    <a:pt x="6380" y="72750"/>
                    <a:pt x="6124" y="72750"/>
                  </a:cubicBezTo>
                  <a:cubicBezTo>
                    <a:pt x="3361" y="72750"/>
                    <a:pt x="1778" y="74139"/>
                    <a:pt x="1389" y="76892"/>
                  </a:cubicBezTo>
                  <a:cubicBezTo>
                    <a:pt x="1118" y="79528"/>
                    <a:pt x="823" y="82941"/>
                    <a:pt x="497" y="87152"/>
                  </a:cubicBezTo>
                  <a:cubicBezTo>
                    <a:pt x="163" y="91363"/>
                    <a:pt x="0" y="95232"/>
                    <a:pt x="0" y="98784"/>
                  </a:cubicBezTo>
                  <a:cubicBezTo>
                    <a:pt x="0" y="115473"/>
                    <a:pt x="4052" y="127803"/>
                    <a:pt x="12139" y="135753"/>
                  </a:cubicBezTo>
                  <a:cubicBezTo>
                    <a:pt x="20235" y="143702"/>
                    <a:pt x="36643" y="147680"/>
                    <a:pt x="53486" y="147680"/>
                  </a:cubicBezTo>
                  <a:lnTo>
                    <a:pt x="55162" y="147680"/>
                  </a:lnTo>
                  <a:cubicBezTo>
                    <a:pt x="56016" y="147680"/>
                    <a:pt x="56971" y="147610"/>
                    <a:pt x="58027" y="147486"/>
                  </a:cubicBezTo>
                  <a:cubicBezTo>
                    <a:pt x="60658" y="147215"/>
                    <a:pt x="58019" y="145827"/>
                    <a:pt x="58019" y="143306"/>
                  </a:cubicBezTo>
                  <a:lnTo>
                    <a:pt x="58019" y="128781"/>
                  </a:lnTo>
                  <a:cubicBezTo>
                    <a:pt x="58019" y="126392"/>
                    <a:pt x="56637" y="125198"/>
                    <a:pt x="53874" y="125198"/>
                  </a:cubicBezTo>
                  <a:lnTo>
                    <a:pt x="51507" y="125198"/>
                  </a:lnTo>
                  <a:cubicBezTo>
                    <a:pt x="42558" y="125198"/>
                    <a:pt x="35984" y="123275"/>
                    <a:pt x="31777" y="119428"/>
                  </a:cubicBezTo>
                  <a:cubicBezTo>
                    <a:pt x="27562" y="115574"/>
                    <a:pt x="25327" y="109920"/>
                    <a:pt x="25063" y="102483"/>
                  </a:cubicBezTo>
                  <a:cubicBezTo>
                    <a:pt x="25063" y="101832"/>
                    <a:pt x="25094" y="100855"/>
                    <a:pt x="25164" y="99552"/>
                  </a:cubicBezTo>
                  <a:cubicBezTo>
                    <a:pt x="25226" y="98241"/>
                    <a:pt x="25264" y="97264"/>
                    <a:pt x="25264" y="96613"/>
                  </a:cubicBezTo>
                  <a:cubicBezTo>
                    <a:pt x="26180" y="96613"/>
                    <a:pt x="27298" y="96582"/>
                    <a:pt x="28617" y="96512"/>
                  </a:cubicBezTo>
                  <a:cubicBezTo>
                    <a:pt x="29929" y="96442"/>
                    <a:pt x="31280" y="96419"/>
                    <a:pt x="32662" y="96419"/>
                  </a:cubicBezTo>
                  <a:lnTo>
                    <a:pt x="94134" y="96419"/>
                  </a:lnTo>
                  <a:cubicBezTo>
                    <a:pt x="95314" y="96419"/>
                    <a:pt x="96269" y="96054"/>
                    <a:pt x="96998" y="95333"/>
                  </a:cubicBezTo>
                  <a:cubicBezTo>
                    <a:pt x="97720" y="94612"/>
                    <a:pt x="98085" y="93720"/>
                    <a:pt x="98085" y="92673"/>
                  </a:cubicBezTo>
                  <a:lnTo>
                    <a:pt x="98085" y="74728"/>
                  </a:lnTo>
                  <a:cubicBezTo>
                    <a:pt x="98085" y="73673"/>
                    <a:pt x="97720" y="72828"/>
                    <a:pt x="96998" y="72169"/>
                  </a:cubicBezTo>
                  <a:cubicBezTo>
                    <a:pt x="96269" y="71502"/>
                    <a:pt x="95314" y="71176"/>
                    <a:pt x="94134" y="71176"/>
                  </a:cubicBezTo>
                  <a:lnTo>
                    <a:pt x="52888" y="71176"/>
                  </a:lnTo>
                  <a:cubicBezTo>
                    <a:pt x="51313" y="70657"/>
                    <a:pt x="49768" y="69664"/>
                    <a:pt x="48254" y="68222"/>
                  </a:cubicBezTo>
                  <a:cubicBezTo>
                    <a:pt x="46741" y="66779"/>
                    <a:pt x="45390" y="65034"/>
                    <a:pt x="44211" y="62994"/>
                  </a:cubicBezTo>
                  <a:cubicBezTo>
                    <a:pt x="43023" y="60962"/>
                    <a:pt x="42038" y="58659"/>
                    <a:pt x="41246" y="56092"/>
                  </a:cubicBezTo>
                  <a:cubicBezTo>
                    <a:pt x="40462" y="53526"/>
                    <a:pt x="40066" y="50741"/>
                    <a:pt x="40066" y="47717"/>
                  </a:cubicBezTo>
                  <a:lnTo>
                    <a:pt x="40066" y="45739"/>
                  </a:lnTo>
                  <a:cubicBezTo>
                    <a:pt x="40066" y="37333"/>
                    <a:pt x="42558" y="31416"/>
                    <a:pt x="47564" y="27996"/>
                  </a:cubicBezTo>
                  <a:cubicBezTo>
                    <a:pt x="52563" y="24583"/>
                    <a:pt x="59727" y="22870"/>
                    <a:pt x="69072" y="22870"/>
                  </a:cubicBezTo>
                  <a:cubicBezTo>
                    <a:pt x="73146" y="22870"/>
                    <a:pt x="76733" y="22970"/>
                    <a:pt x="79830" y="23164"/>
                  </a:cubicBezTo>
                  <a:cubicBezTo>
                    <a:pt x="82918" y="23366"/>
                    <a:pt x="86504" y="23591"/>
                    <a:pt x="90587" y="23854"/>
                  </a:cubicBezTo>
                  <a:cubicBezTo>
                    <a:pt x="93607" y="24118"/>
                    <a:pt x="95120" y="22940"/>
                    <a:pt x="95120" y="20310"/>
                  </a:cubicBezTo>
                  <a:lnTo>
                    <a:pt x="95120" y="5917"/>
                  </a:lnTo>
                  <a:cubicBezTo>
                    <a:pt x="95120" y="4599"/>
                    <a:pt x="94693" y="3715"/>
                    <a:pt x="93839" y="3257"/>
                  </a:cubicBezTo>
                  <a:cubicBezTo>
                    <a:pt x="92985" y="2792"/>
                    <a:pt x="91829" y="2435"/>
                    <a:pt x="90385" y="2171"/>
                  </a:cubicBezTo>
                  <a:cubicBezTo>
                    <a:pt x="86046" y="1380"/>
                    <a:pt x="82034" y="822"/>
                    <a:pt x="78347" y="488"/>
                  </a:cubicBezTo>
                  <a:cubicBezTo>
                    <a:pt x="74668" y="163"/>
                    <a:pt x="70523" y="0"/>
                    <a:pt x="65913" y="0"/>
                  </a:cubicBezTo>
                  <a:cubicBezTo>
                    <a:pt x="59074" y="0"/>
                    <a:pt x="52593" y="791"/>
                    <a:pt x="46477" y="2365"/>
                  </a:cubicBezTo>
                  <a:cubicBezTo>
                    <a:pt x="40361" y="3940"/>
                    <a:pt x="34967" y="6405"/>
                    <a:pt x="30294" y="9756"/>
                  </a:cubicBezTo>
                  <a:cubicBezTo>
                    <a:pt x="25621" y="13114"/>
                    <a:pt x="21935" y="17449"/>
                    <a:pt x="19241" y="22769"/>
                  </a:cubicBezTo>
                  <a:cubicBezTo>
                    <a:pt x="16548" y="28096"/>
                    <a:pt x="15198" y="34572"/>
                    <a:pt x="15198" y="4219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6" name="Freeform 29">
              <a:extLst>
                <a:ext uri="{FF2B5EF4-FFF2-40B4-BE49-F238E27FC236}">
                  <a16:creationId xmlns:a16="http://schemas.microsoft.com/office/drawing/2014/main" id="{70F194B7-08EF-A64A-CF12-52C602EB6F4C}"/>
                </a:ext>
              </a:extLst>
            </p:cNvPr>
            <p:cNvSpPr/>
            <p:nvPr/>
          </p:nvSpPr>
          <p:spPr>
            <a:xfrm>
              <a:off x="10550158" y="954652"/>
              <a:ext cx="23285" cy="24250"/>
            </a:xfrm>
            <a:custGeom>
              <a:avLst/>
              <a:gdLst>
                <a:gd name="connsiteX0" fmla="*/ 18357 w 23285"/>
                <a:gd name="connsiteY0" fmla="*/ 24250 h 24250"/>
                <a:gd name="connsiteX1" fmla="*/ 21710 w 23285"/>
                <a:gd name="connsiteY1" fmla="*/ 22971 h 24250"/>
                <a:gd name="connsiteX2" fmla="*/ 23285 w 23285"/>
                <a:gd name="connsiteY2" fmla="*/ 19915 h 24250"/>
                <a:gd name="connsiteX3" fmla="*/ 23285 w 23285"/>
                <a:gd name="connsiteY3" fmla="*/ 4529 h 24250"/>
                <a:gd name="connsiteX4" fmla="*/ 21810 w 23285"/>
                <a:gd name="connsiteY4" fmla="*/ 1280 h 24250"/>
                <a:gd name="connsiteX5" fmla="*/ 18357 w 23285"/>
                <a:gd name="connsiteY5" fmla="*/ 0 h 24250"/>
                <a:gd name="connsiteX6" fmla="*/ 4743 w 23285"/>
                <a:gd name="connsiteY6" fmla="*/ 0 h 24250"/>
                <a:gd name="connsiteX7" fmla="*/ 1382 w 23285"/>
                <a:gd name="connsiteY7" fmla="*/ 1280 h 24250"/>
                <a:gd name="connsiteX8" fmla="*/ 0 w 23285"/>
                <a:gd name="connsiteY8" fmla="*/ 4529 h 24250"/>
                <a:gd name="connsiteX9" fmla="*/ 0 w 23285"/>
                <a:gd name="connsiteY9" fmla="*/ 19915 h 24250"/>
                <a:gd name="connsiteX10" fmla="*/ 1382 w 23285"/>
                <a:gd name="connsiteY10" fmla="*/ 22971 h 24250"/>
                <a:gd name="connsiteX11" fmla="*/ 4743 w 23285"/>
                <a:gd name="connsiteY11" fmla="*/ 24250 h 24250"/>
                <a:gd name="connsiteX12" fmla="*/ 18357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18357" y="24250"/>
                  </a:moveTo>
                  <a:cubicBezTo>
                    <a:pt x="19537" y="24250"/>
                    <a:pt x="20654" y="23824"/>
                    <a:pt x="21710" y="22971"/>
                  </a:cubicBezTo>
                  <a:cubicBezTo>
                    <a:pt x="22766" y="22110"/>
                    <a:pt x="23285" y="21094"/>
                    <a:pt x="23285" y="19915"/>
                  </a:cubicBezTo>
                  <a:lnTo>
                    <a:pt x="23285" y="4529"/>
                  </a:lnTo>
                  <a:cubicBezTo>
                    <a:pt x="23285" y="3219"/>
                    <a:pt x="22796" y="2133"/>
                    <a:pt x="21810" y="1280"/>
                  </a:cubicBezTo>
                  <a:cubicBezTo>
                    <a:pt x="20825" y="427"/>
                    <a:pt x="19676" y="0"/>
                    <a:pt x="18357" y="0"/>
                  </a:cubicBezTo>
                  <a:lnTo>
                    <a:pt x="4743" y="0"/>
                  </a:lnTo>
                  <a:cubicBezTo>
                    <a:pt x="3423" y="0"/>
                    <a:pt x="2305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0"/>
                    <a:pt x="1382" y="22971"/>
                  </a:cubicBezTo>
                  <a:cubicBezTo>
                    <a:pt x="2305" y="23824"/>
                    <a:pt x="3423" y="24250"/>
                    <a:pt x="4743" y="24250"/>
                  </a:cubicBezTo>
                  <a:lnTo>
                    <a:pt x="18357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7" name="Freeform 30">
              <a:extLst>
                <a:ext uri="{FF2B5EF4-FFF2-40B4-BE49-F238E27FC236}">
                  <a16:creationId xmlns:a16="http://schemas.microsoft.com/office/drawing/2014/main" id="{490F6C49-D612-C2B0-B82C-70D327ED0CBC}"/>
                </a:ext>
              </a:extLst>
            </p:cNvPr>
            <p:cNvSpPr/>
            <p:nvPr/>
          </p:nvSpPr>
          <p:spPr>
            <a:xfrm>
              <a:off x="10586668" y="954652"/>
              <a:ext cx="23090" cy="24250"/>
            </a:xfrm>
            <a:custGeom>
              <a:avLst/>
              <a:gdLst>
                <a:gd name="connsiteX0" fmla="*/ 18551 w 23090"/>
                <a:gd name="connsiteY0" fmla="*/ 24250 h 24250"/>
                <a:gd name="connsiteX1" fmla="*/ 21810 w 23090"/>
                <a:gd name="connsiteY1" fmla="*/ 22971 h 24250"/>
                <a:gd name="connsiteX2" fmla="*/ 23091 w 23090"/>
                <a:gd name="connsiteY2" fmla="*/ 19915 h 24250"/>
                <a:gd name="connsiteX3" fmla="*/ 23091 w 23090"/>
                <a:gd name="connsiteY3" fmla="*/ 4529 h 24250"/>
                <a:gd name="connsiteX4" fmla="*/ 21810 w 23090"/>
                <a:gd name="connsiteY4" fmla="*/ 1280 h 24250"/>
                <a:gd name="connsiteX5" fmla="*/ 18551 w 23090"/>
                <a:gd name="connsiteY5" fmla="*/ 0 h 24250"/>
                <a:gd name="connsiteX6" fmla="*/ 4742 w 23090"/>
                <a:gd name="connsiteY6" fmla="*/ 0 h 24250"/>
                <a:gd name="connsiteX7" fmla="*/ 1482 w 23090"/>
                <a:gd name="connsiteY7" fmla="*/ 1280 h 24250"/>
                <a:gd name="connsiteX8" fmla="*/ 0 w 23090"/>
                <a:gd name="connsiteY8" fmla="*/ 4529 h 24250"/>
                <a:gd name="connsiteX9" fmla="*/ 0 w 23090"/>
                <a:gd name="connsiteY9" fmla="*/ 19915 h 24250"/>
                <a:gd name="connsiteX10" fmla="*/ 1482 w 23090"/>
                <a:gd name="connsiteY10" fmla="*/ 22971 h 24250"/>
                <a:gd name="connsiteX11" fmla="*/ 4742 w 23090"/>
                <a:gd name="connsiteY11" fmla="*/ 24250 h 24250"/>
                <a:gd name="connsiteX12" fmla="*/ 18551 w 23090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" h="24250">
                  <a:moveTo>
                    <a:pt x="18551" y="24250"/>
                  </a:moveTo>
                  <a:cubicBezTo>
                    <a:pt x="19862" y="24250"/>
                    <a:pt x="20949" y="23824"/>
                    <a:pt x="21810" y="22971"/>
                  </a:cubicBezTo>
                  <a:cubicBezTo>
                    <a:pt x="22664" y="22110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64" y="2133"/>
                    <a:pt x="21810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42" y="0"/>
                  </a:lnTo>
                  <a:cubicBezTo>
                    <a:pt x="3555" y="0"/>
                    <a:pt x="2468" y="427"/>
                    <a:pt x="1482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0"/>
                    <a:pt x="1482" y="22971"/>
                  </a:cubicBezTo>
                  <a:cubicBezTo>
                    <a:pt x="2468" y="23824"/>
                    <a:pt x="3555" y="24250"/>
                    <a:pt x="4742" y="24250"/>
                  </a:cubicBezTo>
                  <a:lnTo>
                    <a:pt x="18551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8" name="Freeform 31">
              <a:extLst>
                <a:ext uri="{FF2B5EF4-FFF2-40B4-BE49-F238E27FC236}">
                  <a16:creationId xmlns:a16="http://schemas.microsoft.com/office/drawing/2014/main" id="{C08230C6-57EE-1D4C-D929-0F41A8DAC338}"/>
                </a:ext>
              </a:extLst>
            </p:cNvPr>
            <p:cNvSpPr/>
            <p:nvPr/>
          </p:nvSpPr>
          <p:spPr>
            <a:xfrm>
              <a:off x="10246189" y="945181"/>
              <a:ext cx="437171" cy="150053"/>
            </a:xfrm>
            <a:custGeom>
              <a:avLst/>
              <a:gdLst>
                <a:gd name="connsiteX0" fmla="*/ 433429 w 437171"/>
                <a:gd name="connsiteY0" fmla="*/ 0 h 150053"/>
                <a:gd name="connsiteX1" fmla="*/ 415468 w 437171"/>
                <a:gd name="connsiteY1" fmla="*/ 0 h 150053"/>
                <a:gd name="connsiteX2" fmla="*/ 412705 w 437171"/>
                <a:gd name="connsiteY2" fmla="*/ 1186 h 150053"/>
                <a:gd name="connsiteX3" fmla="*/ 411518 w 437171"/>
                <a:gd name="connsiteY3" fmla="*/ 4149 h 150053"/>
                <a:gd name="connsiteX4" fmla="*/ 411518 w 437171"/>
                <a:gd name="connsiteY4" fmla="*/ 118312 h 150053"/>
                <a:gd name="connsiteX5" fmla="*/ 410043 w 437171"/>
                <a:gd name="connsiteY5" fmla="*/ 123926 h 150053"/>
                <a:gd name="connsiteX6" fmla="*/ 403825 w 437171"/>
                <a:gd name="connsiteY6" fmla="*/ 124810 h 150053"/>
                <a:gd name="connsiteX7" fmla="*/ 374618 w 437171"/>
                <a:gd name="connsiteY7" fmla="*/ 124810 h 150053"/>
                <a:gd name="connsiteX8" fmla="*/ 374618 w 437171"/>
                <a:gd name="connsiteY8" fmla="*/ 59947 h 150053"/>
                <a:gd name="connsiteX9" fmla="*/ 374028 w 437171"/>
                <a:gd name="connsiteY9" fmla="*/ 57481 h 150053"/>
                <a:gd name="connsiteX10" fmla="*/ 371265 w 437171"/>
                <a:gd name="connsiteY10" fmla="*/ 56000 h 150053"/>
                <a:gd name="connsiteX11" fmla="*/ 364947 w 437171"/>
                <a:gd name="connsiteY11" fmla="*/ 54821 h 150053"/>
                <a:gd name="connsiteX12" fmla="*/ 356960 w 437171"/>
                <a:gd name="connsiteY12" fmla="*/ 53735 h 150053"/>
                <a:gd name="connsiteX13" fmla="*/ 348182 w 437171"/>
                <a:gd name="connsiteY13" fmla="*/ 53045 h 150053"/>
                <a:gd name="connsiteX14" fmla="*/ 339497 w 437171"/>
                <a:gd name="connsiteY14" fmla="*/ 52844 h 150053"/>
                <a:gd name="connsiteX15" fmla="*/ 318680 w 437171"/>
                <a:gd name="connsiteY15" fmla="*/ 55705 h 150053"/>
                <a:gd name="connsiteX16" fmla="*/ 302590 w 437171"/>
                <a:gd name="connsiteY16" fmla="*/ 64088 h 150053"/>
                <a:gd name="connsiteX17" fmla="*/ 292228 w 437171"/>
                <a:gd name="connsiteY17" fmla="*/ 77884 h 150053"/>
                <a:gd name="connsiteX18" fmla="*/ 288580 w 437171"/>
                <a:gd name="connsiteY18" fmla="*/ 97016 h 150053"/>
                <a:gd name="connsiteX19" fmla="*/ 288580 w 437171"/>
                <a:gd name="connsiteY19" fmla="*/ 100754 h 150053"/>
                <a:gd name="connsiteX20" fmla="*/ 290652 w 437171"/>
                <a:gd name="connsiteY20" fmla="*/ 115257 h 150053"/>
                <a:gd name="connsiteX21" fmla="*/ 296474 w 437171"/>
                <a:gd name="connsiteY21" fmla="*/ 124811 h 150053"/>
                <a:gd name="connsiteX22" fmla="*/ 259970 w 437171"/>
                <a:gd name="connsiteY22" fmla="*/ 124811 h 150053"/>
                <a:gd name="connsiteX23" fmla="*/ 260662 w 437171"/>
                <a:gd name="connsiteY23" fmla="*/ 122058 h 150053"/>
                <a:gd name="connsiteX24" fmla="*/ 261050 w 437171"/>
                <a:gd name="connsiteY24" fmla="*/ 118203 h 150053"/>
                <a:gd name="connsiteX25" fmla="*/ 261251 w 437171"/>
                <a:gd name="connsiteY25" fmla="*/ 114163 h 150053"/>
                <a:gd name="connsiteX26" fmla="*/ 261344 w 437171"/>
                <a:gd name="connsiteY26" fmla="*/ 110813 h 150053"/>
                <a:gd name="connsiteX27" fmla="*/ 261344 w 437171"/>
                <a:gd name="connsiteY27" fmla="*/ 106478 h 150053"/>
                <a:gd name="connsiteX28" fmla="*/ 257410 w 437171"/>
                <a:gd name="connsiteY28" fmla="*/ 81731 h 150053"/>
                <a:gd name="connsiteX29" fmla="*/ 246248 w 437171"/>
                <a:gd name="connsiteY29" fmla="*/ 65361 h 150053"/>
                <a:gd name="connsiteX30" fmla="*/ 228792 w 437171"/>
                <a:gd name="connsiteY30" fmla="*/ 56396 h 150053"/>
                <a:gd name="connsiteX31" fmla="*/ 205895 w 437171"/>
                <a:gd name="connsiteY31" fmla="*/ 53635 h 150053"/>
                <a:gd name="connsiteX32" fmla="*/ 197217 w 437171"/>
                <a:gd name="connsiteY32" fmla="*/ 53930 h 150053"/>
                <a:gd name="connsiteX33" fmla="*/ 185870 w 437171"/>
                <a:gd name="connsiteY33" fmla="*/ 55310 h 150053"/>
                <a:gd name="connsiteX34" fmla="*/ 173730 w 437171"/>
                <a:gd name="connsiteY34" fmla="*/ 58568 h 150053"/>
                <a:gd name="connsiteX35" fmla="*/ 162484 w 437171"/>
                <a:gd name="connsiteY35" fmla="*/ 64283 h 150053"/>
                <a:gd name="connsiteX36" fmla="*/ 162484 w 437171"/>
                <a:gd name="connsiteY36" fmla="*/ 4150 h 150053"/>
                <a:gd name="connsiteX37" fmla="*/ 161296 w 437171"/>
                <a:gd name="connsiteY37" fmla="*/ 1188 h 150053"/>
                <a:gd name="connsiteX38" fmla="*/ 158533 w 437171"/>
                <a:gd name="connsiteY38" fmla="*/ 1 h 150053"/>
                <a:gd name="connsiteX39" fmla="*/ 140774 w 437171"/>
                <a:gd name="connsiteY39" fmla="*/ 1 h 150053"/>
                <a:gd name="connsiteX40" fmla="*/ 138011 w 437171"/>
                <a:gd name="connsiteY40" fmla="*/ 1188 h 150053"/>
                <a:gd name="connsiteX41" fmla="*/ 136824 w 437171"/>
                <a:gd name="connsiteY41" fmla="*/ 4150 h 150053"/>
                <a:gd name="connsiteX42" fmla="*/ 136824 w 437171"/>
                <a:gd name="connsiteY42" fmla="*/ 124811 h 150053"/>
                <a:gd name="connsiteX43" fmla="*/ 36705 w 437171"/>
                <a:gd name="connsiteY43" fmla="*/ 124811 h 150053"/>
                <a:gd name="connsiteX44" fmla="*/ 28416 w 437171"/>
                <a:gd name="connsiteY44" fmla="*/ 123136 h 150053"/>
                <a:gd name="connsiteX45" fmla="*/ 25660 w 437171"/>
                <a:gd name="connsiteY45" fmla="*/ 114761 h 150053"/>
                <a:gd name="connsiteX46" fmla="*/ 25660 w 437171"/>
                <a:gd name="connsiteY46" fmla="*/ 3949 h 150053"/>
                <a:gd name="connsiteX47" fmla="*/ 24667 w 437171"/>
                <a:gd name="connsiteY47" fmla="*/ 1188 h 150053"/>
                <a:gd name="connsiteX48" fmla="*/ 21709 w 437171"/>
                <a:gd name="connsiteY48" fmla="*/ 1 h 150053"/>
                <a:gd name="connsiteX49" fmla="*/ 4145 w 437171"/>
                <a:gd name="connsiteY49" fmla="*/ 1 h 150053"/>
                <a:gd name="connsiteX50" fmla="*/ 1187 w 437171"/>
                <a:gd name="connsiteY50" fmla="*/ 1188 h 150053"/>
                <a:gd name="connsiteX51" fmla="*/ 0 w 437171"/>
                <a:gd name="connsiteY51" fmla="*/ 3949 h 150053"/>
                <a:gd name="connsiteX52" fmla="*/ 0 w 437171"/>
                <a:gd name="connsiteY52" fmla="*/ 122252 h 150053"/>
                <a:gd name="connsiteX53" fmla="*/ 2072 w 437171"/>
                <a:gd name="connsiteY53" fmla="*/ 136351 h 150053"/>
                <a:gd name="connsiteX54" fmla="*/ 7994 w 437171"/>
                <a:gd name="connsiteY54" fmla="*/ 144827 h 150053"/>
                <a:gd name="connsiteX55" fmla="*/ 17270 w 437171"/>
                <a:gd name="connsiteY55" fmla="*/ 148968 h 150053"/>
                <a:gd name="connsiteX56" fmla="*/ 29409 w 437171"/>
                <a:gd name="connsiteY56" fmla="*/ 150054 h 150053"/>
                <a:gd name="connsiteX57" fmla="*/ 399092 w 437171"/>
                <a:gd name="connsiteY57" fmla="*/ 150054 h 150053"/>
                <a:gd name="connsiteX58" fmla="*/ 407871 w 437171"/>
                <a:gd name="connsiteY58" fmla="*/ 149953 h 150053"/>
                <a:gd name="connsiteX59" fmla="*/ 417247 w 437171"/>
                <a:gd name="connsiteY59" fmla="*/ 149558 h 150053"/>
                <a:gd name="connsiteX60" fmla="*/ 425637 w 437171"/>
                <a:gd name="connsiteY60" fmla="*/ 148867 h 150053"/>
                <a:gd name="connsiteX61" fmla="*/ 431652 w 437171"/>
                <a:gd name="connsiteY61" fmla="*/ 147882 h 150053"/>
                <a:gd name="connsiteX62" fmla="*/ 434905 w 437171"/>
                <a:gd name="connsiteY62" fmla="*/ 145517 h 150053"/>
                <a:gd name="connsiteX63" fmla="*/ 436193 w 437171"/>
                <a:gd name="connsiteY63" fmla="*/ 142167 h 150053"/>
                <a:gd name="connsiteX64" fmla="*/ 436977 w 437171"/>
                <a:gd name="connsiteY64" fmla="*/ 130433 h 150053"/>
                <a:gd name="connsiteX65" fmla="*/ 437171 w 437171"/>
                <a:gd name="connsiteY65" fmla="*/ 118700 h 150053"/>
                <a:gd name="connsiteX66" fmla="*/ 437171 w 437171"/>
                <a:gd name="connsiteY66" fmla="*/ 4150 h 150053"/>
                <a:gd name="connsiteX67" fmla="*/ 436092 w 437171"/>
                <a:gd name="connsiteY67" fmla="*/ 1187 h 150053"/>
                <a:gd name="connsiteX68" fmla="*/ 433430 w 437171"/>
                <a:gd name="connsiteY68" fmla="*/ 1 h 150053"/>
                <a:gd name="connsiteX69" fmla="*/ 236484 w 437171"/>
                <a:gd name="connsiteY69" fmla="*/ 112388 h 150053"/>
                <a:gd name="connsiteX70" fmla="*/ 235398 w 437171"/>
                <a:gd name="connsiteY70" fmla="*/ 122841 h 150053"/>
                <a:gd name="connsiteX71" fmla="*/ 231750 w 437171"/>
                <a:gd name="connsiteY71" fmla="*/ 125400 h 150053"/>
                <a:gd name="connsiteX72" fmla="*/ 185179 w 437171"/>
                <a:gd name="connsiteY72" fmla="*/ 125400 h 150053"/>
                <a:gd name="connsiteX73" fmla="*/ 172248 w 437171"/>
                <a:gd name="connsiteY73" fmla="*/ 125307 h 150053"/>
                <a:gd name="connsiteX74" fmla="*/ 162484 w 437171"/>
                <a:gd name="connsiteY74" fmla="*/ 125012 h 150053"/>
                <a:gd name="connsiteX75" fmla="*/ 162484 w 437171"/>
                <a:gd name="connsiteY75" fmla="*/ 86175 h 150053"/>
                <a:gd name="connsiteX76" fmla="*/ 171162 w 437171"/>
                <a:gd name="connsiteY76" fmla="*/ 81731 h 150053"/>
                <a:gd name="connsiteX77" fmla="*/ 181330 w 437171"/>
                <a:gd name="connsiteY77" fmla="*/ 79172 h 150053"/>
                <a:gd name="connsiteX78" fmla="*/ 191296 w 437171"/>
                <a:gd name="connsiteY78" fmla="*/ 77986 h 150053"/>
                <a:gd name="connsiteX79" fmla="*/ 199383 w 437171"/>
                <a:gd name="connsiteY79" fmla="*/ 77691 h 150053"/>
                <a:gd name="connsiteX80" fmla="*/ 216063 w 437171"/>
                <a:gd name="connsiteY80" fmla="*/ 79273 h 150053"/>
                <a:gd name="connsiteX81" fmla="*/ 227605 w 437171"/>
                <a:gd name="connsiteY81" fmla="*/ 84593 h 150053"/>
                <a:gd name="connsiteX82" fmla="*/ 234319 w 437171"/>
                <a:gd name="connsiteY82" fmla="*/ 94349 h 150053"/>
                <a:gd name="connsiteX83" fmla="*/ 236484 w 437171"/>
                <a:gd name="connsiteY83" fmla="*/ 109433 h 150053"/>
                <a:gd name="connsiteX84" fmla="*/ 236484 w 437171"/>
                <a:gd name="connsiteY84" fmla="*/ 112388 h 150053"/>
                <a:gd name="connsiteX85" fmla="*/ 349759 w 437171"/>
                <a:gd name="connsiteY85" fmla="*/ 125602 h 150053"/>
                <a:gd name="connsiteX86" fmla="*/ 334763 w 437171"/>
                <a:gd name="connsiteY86" fmla="*/ 125602 h 150053"/>
                <a:gd name="connsiteX87" fmla="*/ 318479 w 437171"/>
                <a:gd name="connsiteY87" fmla="*/ 119491 h 150053"/>
                <a:gd name="connsiteX88" fmla="*/ 313442 w 437171"/>
                <a:gd name="connsiteY88" fmla="*/ 101740 h 150053"/>
                <a:gd name="connsiteX89" fmla="*/ 313442 w 437171"/>
                <a:gd name="connsiteY89" fmla="*/ 98203 h 150053"/>
                <a:gd name="connsiteX90" fmla="*/ 336929 w 437171"/>
                <a:gd name="connsiteY90" fmla="*/ 75326 h 150053"/>
                <a:gd name="connsiteX91" fmla="*/ 349759 w 437171"/>
                <a:gd name="connsiteY91" fmla="*/ 75915 h 150053"/>
                <a:gd name="connsiteX92" fmla="*/ 349759 w 437171"/>
                <a:gd name="connsiteY92" fmla="*/ 125602 h 15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37171" h="150053">
                  <a:moveTo>
                    <a:pt x="433429" y="0"/>
                  </a:moveTo>
                  <a:lnTo>
                    <a:pt x="415468" y="0"/>
                  </a:lnTo>
                  <a:cubicBezTo>
                    <a:pt x="414413" y="0"/>
                    <a:pt x="413489" y="403"/>
                    <a:pt x="412705" y="1186"/>
                  </a:cubicBezTo>
                  <a:cubicBezTo>
                    <a:pt x="411913" y="1978"/>
                    <a:pt x="411518" y="2962"/>
                    <a:pt x="411518" y="4149"/>
                  </a:cubicBezTo>
                  <a:lnTo>
                    <a:pt x="411518" y="118312"/>
                  </a:lnTo>
                  <a:cubicBezTo>
                    <a:pt x="411518" y="121460"/>
                    <a:pt x="411029" y="123337"/>
                    <a:pt x="410043" y="123926"/>
                  </a:cubicBezTo>
                  <a:cubicBezTo>
                    <a:pt x="409057" y="124515"/>
                    <a:pt x="406985" y="124810"/>
                    <a:pt x="403825" y="124810"/>
                  </a:cubicBezTo>
                  <a:lnTo>
                    <a:pt x="374618" y="124810"/>
                  </a:lnTo>
                  <a:lnTo>
                    <a:pt x="374618" y="59947"/>
                  </a:lnTo>
                  <a:cubicBezTo>
                    <a:pt x="374618" y="58892"/>
                    <a:pt x="374424" y="58070"/>
                    <a:pt x="374028" y="57481"/>
                  </a:cubicBezTo>
                  <a:cubicBezTo>
                    <a:pt x="373633" y="56892"/>
                    <a:pt x="372709" y="56395"/>
                    <a:pt x="371265" y="56000"/>
                  </a:cubicBezTo>
                  <a:cubicBezTo>
                    <a:pt x="369557" y="55604"/>
                    <a:pt x="367446" y="55209"/>
                    <a:pt x="364947" y="54821"/>
                  </a:cubicBezTo>
                  <a:cubicBezTo>
                    <a:pt x="362448" y="54426"/>
                    <a:pt x="359786" y="54061"/>
                    <a:pt x="356960" y="53735"/>
                  </a:cubicBezTo>
                  <a:cubicBezTo>
                    <a:pt x="354128" y="53410"/>
                    <a:pt x="351201" y="53177"/>
                    <a:pt x="348182" y="53045"/>
                  </a:cubicBezTo>
                  <a:cubicBezTo>
                    <a:pt x="345147" y="52913"/>
                    <a:pt x="342252" y="52844"/>
                    <a:pt x="339497" y="52844"/>
                  </a:cubicBezTo>
                  <a:cubicBezTo>
                    <a:pt x="331859" y="52844"/>
                    <a:pt x="324920" y="53805"/>
                    <a:pt x="318680" y="55705"/>
                  </a:cubicBezTo>
                  <a:cubicBezTo>
                    <a:pt x="312424" y="57613"/>
                    <a:pt x="307060" y="60412"/>
                    <a:pt x="302590" y="64088"/>
                  </a:cubicBezTo>
                  <a:cubicBezTo>
                    <a:pt x="298119" y="67772"/>
                    <a:pt x="294665" y="72363"/>
                    <a:pt x="292228" y="77884"/>
                  </a:cubicBezTo>
                  <a:cubicBezTo>
                    <a:pt x="289791" y="83406"/>
                    <a:pt x="288580" y="89781"/>
                    <a:pt x="288580" y="97016"/>
                  </a:cubicBezTo>
                  <a:lnTo>
                    <a:pt x="288580" y="100754"/>
                  </a:lnTo>
                  <a:cubicBezTo>
                    <a:pt x="288580" y="106408"/>
                    <a:pt x="289278" y="111239"/>
                    <a:pt x="290652" y="115257"/>
                  </a:cubicBezTo>
                  <a:cubicBezTo>
                    <a:pt x="292034" y="119266"/>
                    <a:pt x="293975" y="122446"/>
                    <a:pt x="296474" y="124811"/>
                  </a:cubicBezTo>
                  <a:lnTo>
                    <a:pt x="259970" y="124811"/>
                  </a:lnTo>
                  <a:cubicBezTo>
                    <a:pt x="260227" y="124160"/>
                    <a:pt x="260460" y="123244"/>
                    <a:pt x="260662" y="122058"/>
                  </a:cubicBezTo>
                  <a:cubicBezTo>
                    <a:pt x="260856" y="120871"/>
                    <a:pt x="260988" y="119591"/>
                    <a:pt x="261050" y="118203"/>
                  </a:cubicBezTo>
                  <a:cubicBezTo>
                    <a:pt x="261119" y="116823"/>
                    <a:pt x="261181" y="115481"/>
                    <a:pt x="261251" y="114163"/>
                  </a:cubicBezTo>
                  <a:cubicBezTo>
                    <a:pt x="261314" y="112852"/>
                    <a:pt x="261344" y="111735"/>
                    <a:pt x="261344" y="110813"/>
                  </a:cubicBezTo>
                  <a:lnTo>
                    <a:pt x="261344" y="106478"/>
                  </a:lnTo>
                  <a:cubicBezTo>
                    <a:pt x="261344" y="96745"/>
                    <a:pt x="260033" y="88509"/>
                    <a:pt x="257410" y="81731"/>
                  </a:cubicBezTo>
                  <a:cubicBezTo>
                    <a:pt x="254770" y="74961"/>
                    <a:pt x="251061" y="69510"/>
                    <a:pt x="246248" y="65361"/>
                  </a:cubicBezTo>
                  <a:cubicBezTo>
                    <a:pt x="241452" y="61227"/>
                    <a:pt x="235623" y="58234"/>
                    <a:pt x="228792" y="56396"/>
                  </a:cubicBezTo>
                  <a:cubicBezTo>
                    <a:pt x="221946" y="54558"/>
                    <a:pt x="214317" y="53635"/>
                    <a:pt x="205895" y="53635"/>
                  </a:cubicBezTo>
                  <a:cubicBezTo>
                    <a:pt x="203660" y="53635"/>
                    <a:pt x="200765" y="53736"/>
                    <a:pt x="197217" y="53930"/>
                  </a:cubicBezTo>
                  <a:cubicBezTo>
                    <a:pt x="193662" y="54132"/>
                    <a:pt x="189874" y="54589"/>
                    <a:pt x="185870" y="55310"/>
                  </a:cubicBezTo>
                  <a:cubicBezTo>
                    <a:pt x="181857" y="56039"/>
                    <a:pt x="177805" y="57117"/>
                    <a:pt x="173730" y="58568"/>
                  </a:cubicBezTo>
                  <a:cubicBezTo>
                    <a:pt x="169648" y="60010"/>
                    <a:pt x="165907" y="61918"/>
                    <a:pt x="162484" y="64283"/>
                  </a:cubicBezTo>
                  <a:lnTo>
                    <a:pt x="162484" y="4150"/>
                  </a:lnTo>
                  <a:cubicBezTo>
                    <a:pt x="162484" y="2964"/>
                    <a:pt x="162088" y="1979"/>
                    <a:pt x="161296" y="1188"/>
                  </a:cubicBezTo>
                  <a:cubicBezTo>
                    <a:pt x="160512" y="404"/>
                    <a:pt x="159589" y="1"/>
                    <a:pt x="158533" y="1"/>
                  </a:cubicBezTo>
                  <a:lnTo>
                    <a:pt x="140774" y="1"/>
                  </a:lnTo>
                  <a:cubicBezTo>
                    <a:pt x="139726" y="1"/>
                    <a:pt x="138795" y="404"/>
                    <a:pt x="138011" y="1188"/>
                  </a:cubicBezTo>
                  <a:cubicBezTo>
                    <a:pt x="137219" y="1979"/>
                    <a:pt x="136824" y="2964"/>
                    <a:pt x="136824" y="4150"/>
                  </a:cubicBezTo>
                  <a:lnTo>
                    <a:pt x="136824" y="124811"/>
                  </a:lnTo>
                  <a:lnTo>
                    <a:pt x="36705" y="124811"/>
                  </a:lnTo>
                  <a:cubicBezTo>
                    <a:pt x="33026" y="124811"/>
                    <a:pt x="30255" y="124253"/>
                    <a:pt x="28416" y="123136"/>
                  </a:cubicBezTo>
                  <a:cubicBezTo>
                    <a:pt x="26576" y="122027"/>
                    <a:pt x="25660" y="119227"/>
                    <a:pt x="25660" y="114761"/>
                  </a:cubicBezTo>
                  <a:lnTo>
                    <a:pt x="25660" y="3949"/>
                  </a:lnTo>
                  <a:cubicBezTo>
                    <a:pt x="25660" y="2902"/>
                    <a:pt x="25327" y="1979"/>
                    <a:pt x="24667" y="1188"/>
                  </a:cubicBezTo>
                  <a:cubicBezTo>
                    <a:pt x="24007" y="404"/>
                    <a:pt x="23021" y="1"/>
                    <a:pt x="21709" y="1"/>
                  </a:cubicBezTo>
                  <a:lnTo>
                    <a:pt x="4145" y="1"/>
                  </a:lnTo>
                  <a:cubicBezTo>
                    <a:pt x="2957" y="1"/>
                    <a:pt x="1971" y="404"/>
                    <a:pt x="1187" y="1188"/>
                  </a:cubicBezTo>
                  <a:cubicBezTo>
                    <a:pt x="396" y="1979"/>
                    <a:pt x="0" y="2902"/>
                    <a:pt x="0" y="3949"/>
                  </a:cubicBezTo>
                  <a:lnTo>
                    <a:pt x="0" y="122252"/>
                  </a:lnTo>
                  <a:cubicBezTo>
                    <a:pt x="0" y="128038"/>
                    <a:pt x="691" y="132737"/>
                    <a:pt x="2072" y="136351"/>
                  </a:cubicBezTo>
                  <a:cubicBezTo>
                    <a:pt x="3454" y="139965"/>
                    <a:pt x="5426" y="142788"/>
                    <a:pt x="7994" y="144827"/>
                  </a:cubicBezTo>
                  <a:cubicBezTo>
                    <a:pt x="10556" y="146867"/>
                    <a:pt x="13645" y="148247"/>
                    <a:pt x="17270" y="148968"/>
                  </a:cubicBezTo>
                  <a:cubicBezTo>
                    <a:pt x="20887" y="149689"/>
                    <a:pt x="24930" y="150054"/>
                    <a:pt x="29409" y="150054"/>
                  </a:cubicBezTo>
                  <a:lnTo>
                    <a:pt x="399092" y="150054"/>
                  </a:lnTo>
                  <a:cubicBezTo>
                    <a:pt x="401715" y="150054"/>
                    <a:pt x="404649" y="150023"/>
                    <a:pt x="407871" y="149953"/>
                  </a:cubicBezTo>
                  <a:cubicBezTo>
                    <a:pt x="411092" y="149891"/>
                    <a:pt x="414212" y="149751"/>
                    <a:pt x="417247" y="149558"/>
                  </a:cubicBezTo>
                  <a:cubicBezTo>
                    <a:pt x="420274" y="149364"/>
                    <a:pt x="423068" y="149131"/>
                    <a:pt x="425637" y="148867"/>
                  </a:cubicBezTo>
                  <a:cubicBezTo>
                    <a:pt x="428198" y="148611"/>
                    <a:pt x="430201" y="148286"/>
                    <a:pt x="431652" y="147882"/>
                  </a:cubicBezTo>
                  <a:cubicBezTo>
                    <a:pt x="433228" y="147223"/>
                    <a:pt x="434315" y="146440"/>
                    <a:pt x="434905" y="145517"/>
                  </a:cubicBezTo>
                  <a:cubicBezTo>
                    <a:pt x="435503" y="144602"/>
                    <a:pt x="435922" y="143478"/>
                    <a:pt x="436193" y="142167"/>
                  </a:cubicBezTo>
                  <a:cubicBezTo>
                    <a:pt x="436581" y="138615"/>
                    <a:pt x="436845" y="134707"/>
                    <a:pt x="436977" y="130433"/>
                  </a:cubicBezTo>
                  <a:cubicBezTo>
                    <a:pt x="437109" y="126160"/>
                    <a:pt x="437171" y="122252"/>
                    <a:pt x="437171" y="118700"/>
                  </a:cubicBezTo>
                  <a:lnTo>
                    <a:pt x="437171" y="4150"/>
                  </a:lnTo>
                  <a:cubicBezTo>
                    <a:pt x="437171" y="2963"/>
                    <a:pt x="436814" y="1978"/>
                    <a:pt x="436092" y="1187"/>
                  </a:cubicBezTo>
                  <a:cubicBezTo>
                    <a:pt x="435363" y="404"/>
                    <a:pt x="434478" y="1"/>
                    <a:pt x="433430" y="1"/>
                  </a:cubicBezTo>
                  <a:moveTo>
                    <a:pt x="236484" y="112388"/>
                  </a:moveTo>
                  <a:cubicBezTo>
                    <a:pt x="236484" y="117653"/>
                    <a:pt x="236119" y="121135"/>
                    <a:pt x="235398" y="122841"/>
                  </a:cubicBezTo>
                  <a:cubicBezTo>
                    <a:pt x="234676" y="124555"/>
                    <a:pt x="233457" y="125400"/>
                    <a:pt x="231750" y="125400"/>
                  </a:cubicBezTo>
                  <a:lnTo>
                    <a:pt x="185179" y="125400"/>
                  </a:lnTo>
                  <a:cubicBezTo>
                    <a:pt x="180049" y="125400"/>
                    <a:pt x="175733" y="125369"/>
                    <a:pt x="172248" y="125307"/>
                  </a:cubicBezTo>
                  <a:cubicBezTo>
                    <a:pt x="168756" y="125245"/>
                    <a:pt x="165504" y="125144"/>
                    <a:pt x="162484" y="125012"/>
                  </a:cubicBezTo>
                  <a:lnTo>
                    <a:pt x="162484" y="86175"/>
                  </a:lnTo>
                  <a:cubicBezTo>
                    <a:pt x="164976" y="84329"/>
                    <a:pt x="167878" y="82856"/>
                    <a:pt x="171162" y="81731"/>
                  </a:cubicBezTo>
                  <a:cubicBezTo>
                    <a:pt x="174453" y="80622"/>
                    <a:pt x="177837" y="79762"/>
                    <a:pt x="181330" y="79172"/>
                  </a:cubicBezTo>
                  <a:cubicBezTo>
                    <a:pt x="184814" y="78583"/>
                    <a:pt x="188136" y="78187"/>
                    <a:pt x="191296" y="77986"/>
                  </a:cubicBezTo>
                  <a:cubicBezTo>
                    <a:pt x="194455" y="77792"/>
                    <a:pt x="197148" y="77691"/>
                    <a:pt x="199383" y="77691"/>
                  </a:cubicBezTo>
                  <a:cubicBezTo>
                    <a:pt x="205825" y="77691"/>
                    <a:pt x="211391" y="78218"/>
                    <a:pt x="216063" y="79273"/>
                  </a:cubicBezTo>
                  <a:cubicBezTo>
                    <a:pt x="220728" y="80320"/>
                    <a:pt x="224578" y="82096"/>
                    <a:pt x="227605" y="84593"/>
                  </a:cubicBezTo>
                  <a:cubicBezTo>
                    <a:pt x="230632" y="87090"/>
                    <a:pt x="232860" y="90347"/>
                    <a:pt x="234319" y="94349"/>
                  </a:cubicBezTo>
                  <a:cubicBezTo>
                    <a:pt x="235763" y="98366"/>
                    <a:pt x="236484" y="103391"/>
                    <a:pt x="236484" y="109433"/>
                  </a:cubicBezTo>
                  <a:lnTo>
                    <a:pt x="236484" y="112388"/>
                  </a:lnTo>
                  <a:close/>
                  <a:moveTo>
                    <a:pt x="349759" y="125602"/>
                  </a:moveTo>
                  <a:lnTo>
                    <a:pt x="334763" y="125602"/>
                  </a:lnTo>
                  <a:cubicBezTo>
                    <a:pt x="327258" y="125602"/>
                    <a:pt x="321832" y="123570"/>
                    <a:pt x="318479" y="119491"/>
                  </a:cubicBezTo>
                  <a:cubicBezTo>
                    <a:pt x="315126" y="115420"/>
                    <a:pt x="313442" y="109503"/>
                    <a:pt x="313442" y="101740"/>
                  </a:cubicBezTo>
                  <a:lnTo>
                    <a:pt x="313442" y="98203"/>
                  </a:lnTo>
                  <a:cubicBezTo>
                    <a:pt x="313442" y="82949"/>
                    <a:pt x="321273" y="75326"/>
                    <a:pt x="336929" y="75326"/>
                  </a:cubicBezTo>
                  <a:cubicBezTo>
                    <a:pt x="341531" y="75326"/>
                    <a:pt x="345808" y="75528"/>
                    <a:pt x="349759" y="75915"/>
                  </a:cubicBezTo>
                  <a:lnTo>
                    <a:pt x="349759" y="125602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9" name="Freeform 32">
              <a:extLst>
                <a:ext uri="{FF2B5EF4-FFF2-40B4-BE49-F238E27FC236}">
                  <a16:creationId xmlns:a16="http://schemas.microsoft.com/office/drawing/2014/main" id="{4CE449C1-0F12-73CA-A250-5257DDA5177B}"/>
                </a:ext>
              </a:extLst>
            </p:cNvPr>
            <p:cNvSpPr/>
            <p:nvPr/>
          </p:nvSpPr>
          <p:spPr>
            <a:xfrm>
              <a:off x="10713749" y="945187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09 w 25660"/>
                <a:gd name="connsiteY1" fmla="*/ 150045 h 150045"/>
                <a:gd name="connsiteX2" fmla="*/ 24565 w 25660"/>
                <a:gd name="connsiteY2" fmla="*/ 148766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65 w 25660"/>
                <a:gd name="connsiteY5" fmla="*/ 1179 h 150045"/>
                <a:gd name="connsiteX6" fmla="*/ 21709 w 25660"/>
                <a:gd name="connsiteY6" fmla="*/ 0 h 150045"/>
                <a:gd name="connsiteX7" fmla="*/ 3951 w 25660"/>
                <a:gd name="connsiteY7" fmla="*/ 0 h 150045"/>
                <a:gd name="connsiteX8" fmla="*/ 1087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87 w 25660"/>
                <a:gd name="connsiteY11" fmla="*/ 148766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26"/>
                    <a:pt x="24565" y="148766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93"/>
                    <a:pt x="25295" y="1970"/>
                    <a:pt x="24565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65" y="1970"/>
                    <a:pt x="0" y="2893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66"/>
                  </a:cubicBezTo>
                  <a:cubicBezTo>
                    <a:pt x="1808" y="149626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0" name="Freeform 33">
              <a:extLst>
                <a:ext uri="{FF2B5EF4-FFF2-40B4-BE49-F238E27FC236}">
                  <a16:creationId xmlns:a16="http://schemas.microsoft.com/office/drawing/2014/main" id="{BAEA2E6B-39E6-395C-0D29-8DE4C44CC69F}"/>
                </a:ext>
              </a:extLst>
            </p:cNvPr>
            <p:cNvSpPr/>
            <p:nvPr/>
          </p:nvSpPr>
          <p:spPr>
            <a:xfrm>
              <a:off x="9080058" y="1199157"/>
              <a:ext cx="110907" cy="146493"/>
            </a:xfrm>
            <a:custGeom>
              <a:avLst/>
              <a:gdLst>
                <a:gd name="connsiteX0" fmla="*/ 107158 w 110907"/>
                <a:gd name="connsiteY0" fmla="*/ 0 h 146493"/>
                <a:gd name="connsiteX1" fmla="*/ 90191 w 110907"/>
                <a:gd name="connsiteY1" fmla="*/ 0 h 146493"/>
                <a:gd name="connsiteX2" fmla="*/ 86442 w 110907"/>
                <a:gd name="connsiteY2" fmla="*/ 3746 h 146493"/>
                <a:gd name="connsiteX3" fmla="*/ 86442 w 110907"/>
                <a:gd name="connsiteY3" fmla="*/ 107454 h 146493"/>
                <a:gd name="connsiteX4" fmla="*/ 85449 w 110907"/>
                <a:gd name="connsiteY4" fmla="*/ 109230 h 146493"/>
                <a:gd name="connsiteX5" fmla="*/ 83873 w 110907"/>
                <a:gd name="connsiteY5" fmla="*/ 107656 h 146493"/>
                <a:gd name="connsiteX6" fmla="*/ 37893 w 110907"/>
                <a:gd name="connsiteY6" fmla="*/ 6313 h 146493"/>
                <a:gd name="connsiteX7" fmla="*/ 34237 w 110907"/>
                <a:gd name="connsiteY7" fmla="*/ 1179 h 146493"/>
                <a:gd name="connsiteX8" fmla="*/ 29207 w 110907"/>
                <a:gd name="connsiteY8" fmla="*/ 0 h 146493"/>
                <a:gd name="connsiteX9" fmla="*/ 7894 w 110907"/>
                <a:gd name="connsiteY9" fmla="*/ 0 h 146493"/>
                <a:gd name="connsiteX10" fmla="*/ 2274 w 110907"/>
                <a:gd name="connsiteY10" fmla="*/ 2265 h 146493"/>
                <a:gd name="connsiteX11" fmla="*/ 0 w 110907"/>
                <a:gd name="connsiteY11" fmla="*/ 7887 h 146493"/>
                <a:gd name="connsiteX12" fmla="*/ 0 w 110907"/>
                <a:gd name="connsiteY12" fmla="*/ 142554 h 146493"/>
                <a:gd name="connsiteX13" fmla="*/ 1187 w 110907"/>
                <a:gd name="connsiteY13" fmla="*/ 145315 h 146493"/>
                <a:gd name="connsiteX14" fmla="*/ 3951 w 110907"/>
                <a:gd name="connsiteY14" fmla="*/ 146494 h 146493"/>
                <a:gd name="connsiteX15" fmla="*/ 20724 w 110907"/>
                <a:gd name="connsiteY15" fmla="*/ 146494 h 146493"/>
                <a:gd name="connsiteX16" fmla="*/ 23386 w 110907"/>
                <a:gd name="connsiteY16" fmla="*/ 145315 h 146493"/>
                <a:gd name="connsiteX17" fmla="*/ 24473 w 110907"/>
                <a:gd name="connsiteY17" fmla="*/ 142554 h 146493"/>
                <a:gd name="connsiteX18" fmla="*/ 24473 w 110907"/>
                <a:gd name="connsiteY18" fmla="*/ 43383 h 146493"/>
                <a:gd name="connsiteX19" fmla="*/ 25458 w 110907"/>
                <a:gd name="connsiteY19" fmla="*/ 41800 h 146493"/>
                <a:gd name="connsiteX20" fmla="*/ 27236 w 110907"/>
                <a:gd name="connsiteY20" fmla="*/ 43383 h 146493"/>
                <a:gd name="connsiteX21" fmla="*/ 71043 w 110907"/>
                <a:gd name="connsiteY21" fmla="*/ 139406 h 146493"/>
                <a:gd name="connsiteX22" fmla="*/ 76468 w 110907"/>
                <a:gd name="connsiteY22" fmla="*/ 145610 h 146493"/>
                <a:gd name="connsiteX23" fmla="*/ 83081 w 110907"/>
                <a:gd name="connsiteY23" fmla="*/ 146494 h 146493"/>
                <a:gd name="connsiteX24" fmla="*/ 103013 w 110907"/>
                <a:gd name="connsiteY24" fmla="*/ 146494 h 146493"/>
                <a:gd name="connsiteX25" fmla="*/ 108641 w 110907"/>
                <a:gd name="connsiteY25" fmla="*/ 144238 h 146493"/>
                <a:gd name="connsiteX26" fmla="*/ 110907 w 110907"/>
                <a:gd name="connsiteY26" fmla="*/ 138615 h 146493"/>
                <a:gd name="connsiteX27" fmla="*/ 110907 w 110907"/>
                <a:gd name="connsiteY27" fmla="*/ 3746 h 146493"/>
                <a:gd name="connsiteX28" fmla="*/ 107158 w 110907"/>
                <a:gd name="connsiteY28" fmla="*/ 0 h 14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493">
                  <a:moveTo>
                    <a:pt x="107158" y="0"/>
                  </a:moveTo>
                  <a:lnTo>
                    <a:pt x="90191" y="0"/>
                  </a:lnTo>
                  <a:cubicBezTo>
                    <a:pt x="87692" y="0"/>
                    <a:pt x="86442" y="1249"/>
                    <a:pt x="86442" y="3746"/>
                  </a:cubicBezTo>
                  <a:lnTo>
                    <a:pt x="86442" y="107454"/>
                  </a:lnTo>
                  <a:cubicBezTo>
                    <a:pt x="86442" y="108641"/>
                    <a:pt x="86108" y="109230"/>
                    <a:pt x="85449" y="109230"/>
                  </a:cubicBezTo>
                  <a:cubicBezTo>
                    <a:pt x="84789" y="109230"/>
                    <a:pt x="84269" y="108703"/>
                    <a:pt x="83873" y="107656"/>
                  </a:cubicBezTo>
                  <a:lnTo>
                    <a:pt x="37893" y="6313"/>
                  </a:lnTo>
                  <a:cubicBezTo>
                    <a:pt x="36705" y="3683"/>
                    <a:pt x="35487" y="1970"/>
                    <a:pt x="34237" y="1179"/>
                  </a:cubicBezTo>
                  <a:cubicBezTo>
                    <a:pt x="32987" y="395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52"/>
                    <a:pt x="2274" y="2265"/>
                  </a:cubicBezTo>
                  <a:cubicBezTo>
                    <a:pt x="761" y="3777"/>
                    <a:pt x="0" y="5653"/>
                    <a:pt x="0" y="7887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494"/>
                    <a:pt x="3951" y="146494"/>
                  </a:cubicBezTo>
                  <a:lnTo>
                    <a:pt x="20724" y="146494"/>
                  </a:lnTo>
                  <a:cubicBezTo>
                    <a:pt x="21772" y="146494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83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83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199"/>
                    <a:pt x="80714" y="146494"/>
                    <a:pt x="83081" y="146494"/>
                  </a:cubicBezTo>
                  <a:lnTo>
                    <a:pt x="103013" y="146494"/>
                  </a:lnTo>
                  <a:cubicBezTo>
                    <a:pt x="105249" y="146494"/>
                    <a:pt x="107119" y="145742"/>
                    <a:pt x="108641" y="144238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1" name="Freeform 34">
              <a:extLst>
                <a:ext uri="{FF2B5EF4-FFF2-40B4-BE49-F238E27FC236}">
                  <a16:creationId xmlns:a16="http://schemas.microsoft.com/office/drawing/2014/main" id="{28B42D83-332E-822A-2E69-A71BE4AEB915}"/>
                </a:ext>
              </a:extLst>
            </p:cNvPr>
            <p:cNvSpPr/>
            <p:nvPr/>
          </p:nvSpPr>
          <p:spPr>
            <a:xfrm>
              <a:off x="9214444" y="1233074"/>
              <a:ext cx="86635" cy="114154"/>
            </a:xfrm>
            <a:custGeom>
              <a:avLst/>
              <a:gdLst>
                <a:gd name="connsiteX0" fmla="*/ 63157 w 86635"/>
                <a:gd name="connsiteY0" fmla="*/ 111402 h 114154"/>
                <a:gd name="connsiteX1" fmla="*/ 65912 w 86635"/>
                <a:gd name="connsiteY1" fmla="*/ 112580 h 114154"/>
                <a:gd name="connsiteX2" fmla="*/ 82693 w 86635"/>
                <a:gd name="connsiteY2" fmla="*/ 112580 h 114154"/>
                <a:gd name="connsiteX3" fmla="*/ 85456 w 86635"/>
                <a:gd name="connsiteY3" fmla="*/ 111402 h 114154"/>
                <a:gd name="connsiteX4" fmla="*/ 86636 w 86635"/>
                <a:gd name="connsiteY4" fmla="*/ 108641 h 114154"/>
                <a:gd name="connsiteX5" fmla="*/ 86636 w 86635"/>
                <a:gd name="connsiteY5" fmla="*/ 37651 h 114154"/>
                <a:gd name="connsiteX6" fmla="*/ 75490 w 86635"/>
                <a:gd name="connsiteY6" fmla="*/ 9268 h 114154"/>
                <a:gd name="connsiteX7" fmla="*/ 43224 w 86635"/>
                <a:gd name="connsiteY7" fmla="*/ 0 h 114154"/>
                <a:gd name="connsiteX8" fmla="*/ 24573 w 86635"/>
                <a:gd name="connsiteY8" fmla="*/ 969 h 114154"/>
                <a:gd name="connsiteX9" fmla="*/ 10268 w 86635"/>
                <a:gd name="connsiteY9" fmla="*/ 3125 h 114154"/>
                <a:gd name="connsiteX10" fmla="*/ 6519 w 86635"/>
                <a:gd name="connsiteY10" fmla="*/ 7220 h 114154"/>
                <a:gd name="connsiteX11" fmla="*/ 6519 w 86635"/>
                <a:gd name="connsiteY11" fmla="*/ 19729 h 114154"/>
                <a:gd name="connsiteX12" fmla="*/ 7505 w 86635"/>
                <a:gd name="connsiteY12" fmla="*/ 22474 h 114154"/>
                <a:gd name="connsiteX13" fmla="*/ 10066 w 86635"/>
                <a:gd name="connsiteY13" fmla="*/ 23063 h 114154"/>
                <a:gd name="connsiteX14" fmla="*/ 11052 w 86635"/>
                <a:gd name="connsiteY14" fmla="*/ 23063 h 114154"/>
                <a:gd name="connsiteX15" fmla="*/ 24868 w 86635"/>
                <a:gd name="connsiteY15" fmla="*/ 21985 h 114154"/>
                <a:gd name="connsiteX16" fmla="*/ 43224 w 86635"/>
                <a:gd name="connsiteY16" fmla="*/ 21489 h 114154"/>
                <a:gd name="connsiteX17" fmla="*/ 56350 w 86635"/>
                <a:gd name="connsiteY17" fmla="*/ 24669 h 114154"/>
                <a:gd name="connsiteX18" fmla="*/ 60588 w 86635"/>
                <a:gd name="connsiteY18" fmla="*/ 37589 h 114154"/>
                <a:gd name="connsiteX19" fmla="*/ 60588 w 86635"/>
                <a:gd name="connsiteY19" fmla="*/ 46329 h 114154"/>
                <a:gd name="connsiteX20" fmla="*/ 48153 w 86635"/>
                <a:gd name="connsiteY20" fmla="*/ 46329 h 114154"/>
                <a:gd name="connsiteX21" fmla="*/ 26149 w 86635"/>
                <a:gd name="connsiteY21" fmla="*/ 48500 h 114154"/>
                <a:gd name="connsiteX22" fmla="*/ 11153 w 86635"/>
                <a:gd name="connsiteY22" fmla="*/ 55007 h 114154"/>
                <a:gd name="connsiteX23" fmla="*/ 2670 w 86635"/>
                <a:gd name="connsiteY23" fmla="*/ 65654 h 114154"/>
                <a:gd name="connsiteX24" fmla="*/ 0 w 86635"/>
                <a:gd name="connsiteY24" fmla="*/ 80443 h 114154"/>
                <a:gd name="connsiteX25" fmla="*/ 0 w 86635"/>
                <a:gd name="connsiteY25" fmla="*/ 81234 h 114154"/>
                <a:gd name="connsiteX26" fmla="*/ 3058 w 86635"/>
                <a:gd name="connsiteY26" fmla="*/ 97597 h 114154"/>
                <a:gd name="connsiteX27" fmla="*/ 10952 w 86635"/>
                <a:gd name="connsiteY27" fmla="*/ 107656 h 114154"/>
                <a:gd name="connsiteX28" fmla="*/ 21911 w 86635"/>
                <a:gd name="connsiteY28" fmla="*/ 112774 h 114154"/>
                <a:gd name="connsiteX29" fmla="*/ 34143 w 86635"/>
                <a:gd name="connsiteY29" fmla="*/ 114155 h 114154"/>
                <a:gd name="connsiteX30" fmla="*/ 48153 w 86635"/>
                <a:gd name="connsiteY30" fmla="*/ 111891 h 114154"/>
                <a:gd name="connsiteX31" fmla="*/ 61969 w 86635"/>
                <a:gd name="connsiteY31" fmla="*/ 105485 h 114154"/>
                <a:gd name="connsiteX32" fmla="*/ 61969 w 86635"/>
                <a:gd name="connsiteY32" fmla="*/ 108641 h 114154"/>
                <a:gd name="connsiteX33" fmla="*/ 63157 w 86635"/>
                <a:gd name="connsiteY33" fmla="*/ 111402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3157" y="111402"/>
                  </a:moveTo>
                  <a:cubicBezTo>
                    <a:pt x="63940" y="112185"/>
                    <a:pt x="64864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1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49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52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ubicBezTo>
                    <a:pt x="61969" y="109688"/>
                    <a:pt x="62365" y="110611"/>
                    <a:pt x="63157" y="111402"/>
                  </a:cubicBezTo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5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2" name="Freeform 35">
              <a:extLst>
                <a:ext uri="{FF2B5EF4-FFF2-40B4-BE49-F238E27FC236}">
                  <a16:creationId xmlns:a16="http://schemas.microsoft.com/office/drawing/2014/main" id="{02E30C03-3A3B-C7CF-4E4C-EBED6DAE86E8}"/>
                </a:ext>
              </a:extLst>
            </p:cNvPr>
            <p:cNvSpPr/>
            <p:nvPr/>
          </p:nvSpPr>
          <p:spPr>
            <a:xfrm>
              <a:off x="9312329" y="1211186"/>
              <a:ext cx="71043" cy="136047"/>
            </a:xfrm>
            <a:custGeom>
              <a:avLst/>
              <a:gdLst>
                <a:gd name="connsiteX0" fmla="*/ 22494 w 71043"/>
                <a:gd name="connsiteY0" fmla="*/ 104694 h 136047"/>
                <a:gd name="connsiteX1" fmla="*/ 24271 w 71043"/>
                <a:gd name="connsiteY1" fmla="*/ 120763 h 136047"/>
                <a:gd name="connsiteX2" fmla="*/ 29797 w 71043"/>
                <a:gd name="connsiteY2" fmla="*/ 130325 h 136047"/>
                <a:gd name="connsiteX3" fmla="*/ 39562 w 71043"/>
                <a:gd name="connsiteY3" fmla="*/ 134861 h 136047"/>
                <a:gd name="connsiteX4" fmla="*/ 53874 w 71043"/>
                <a:gd name="connsiteY4" fmla="*/ 136048 h 136047"/>
                <a:gd name="connsiteX5" fmla="*/ 60488 w 71043"/>
                <a:gd name="connsiteY5" fmla="*/ 135652 h 136047"/>
                <a:gd name="connsiteX6" fmla="*/ 67295 w 71043"/>
                <a:gd name="connsiteY6" fmla="*/ 134667 h 136047"/>
                <a:gd name="connsiteX7" fmla="*/ 71044 w 71043"/>
                <a:gd name="connsiteY7" fmla="*/ 131115 h 136047"/>
                <a:gd name="connsiteX8" fmla="*/ 71044 w 71043"/>
                <a:gd name="connsiteY8" fmla="*/ 118692 h 136047"/>
                <a:gd name="connsiteX9" fmla="*/ 66860 w 71043"/>
                <a:gd name="connsiteY9" fmla="*/ 115737 h 136047"/>
                <a:gd name="connsiteX10" fmla="*/ 56304 w 71043"/>
                <a:gd name="connsiteY10" fmla="*/ 115737 h 136047"/>
                <a:gd name="connsiteX11" fmla="*/ 52027 w 71043"/>
                <a:gd name="connsiteY11" fmla="*/ 115443 h 136047"/>
                <a:gd name="connsiteX12" fmla="*/ 49737 w 71043"/>
                <a:gd name="connsiteY12" fmla="*/ 113961 h 136047"/>
                <a:gd name="connsiteX13" fmla="*/ 48736 w 71043"/>
                <a:gd name="connsiteY13" fmla="*/ 110611 h 136047"/>
                <a:gd name="connsiteX14" fmla="*/ 48542 w 71043"/>
                <a:gd name="connsiteY14" fmla="*/ 104694 h 136047"/>
                <a:gd name="connsiteX15" fmla="*/ 48542 w 71043"/>
                <a:gd name="connsiteY15" fmla="*/ 42785 h 136047"/>
                <a:gd name="connsiteX16" fmla="*/ 66464 w 71043"/>
                <a:gd name="connsiteY16" fmla="*/ 42785 h 136047"/>
                <a:gd name="connsiteX17" fmla="*/ 69250 w 71043"/>
                <a:gd name="connsiteY17" fmla="*/ 41598 h 136047"/>
                <a:gd name="connsiteX18" fmla="*/ 70446 w 71043"/>
                <a:gd name="connsiteY18" fmla="*/ 38838 h 136047"/>
                <a:gd name="connsiteX19" fmla="*/ 70446 w 71043"/>
                <a:gd name="connsiteY19" fmla="*/ 27213 h 136047"/>
                <a:gd name="connsiteX20" fmla="*/ 69250 w 71043"/>
                <a:gd name="connsiteY20" fmla="*/ 24452 h 136047"/>
                <a:gd name="connsiteX21" fmla="*/ 66464 w 71043"/>
                <a:gd name="connsiteY21" fmla="*/ 23265 h 136047"/>
                <a:gd name="connsiteX22" fmla="*/ 48542 w 71043"/>
                <a:gd name="connsiteY22" fmla="*/ 23265 h 136047"/>
                <a:gd name="connsiteX23" fmla="*/ 48542 w 71043"/>
                <a:gd name="connsiteY23" fmla="*/ 2955 h 136047"/>
                <a:gd name="connsiteX24" fmla="*/ 45414 w 71043"/>
                <a:gd name="connsiteY24" fmla="*/ 0 h 136047"/>
                <a:gd name="connsiteX25" fmla="*/ 44630 w 71043"/>
                <a:gd name="connsiteY25" fmla="*/ 0 h 136047"/>
                <a:gd name="connsiteX26" fmla="*/ 26405 w 71043"/>
                <a:gd name="connsiteY26" fmla="*/ 3148 h 136047"/>
                <a:gd name="connsiteX27" fmla="*/ 23665 w 71043"/>
                <a:gd name="connsiteY27" fmla="*/ 4529 h 136047"/>
                <a:gd name="connsiteX28" fmla="*/ 22493 w 71043"/>
                <a:gd name="connsiteY28" fmla="*/ 7096 h 136047"/>
                <a:gd name="connsiteX29" fmla="*/ 22493 w 71043"/>
                <a:gd name="connsiteY29" fmla="*/ 23265 h 136047"/>
                <a:gd name="connsiteX30" fmla="*/ 3943 w 71043"/>
                <a:gd name="connsiteY30" fmla="*/ 23265 h 136047"/>
                <a:gd name="connsiteX31" fmla="*/ 1180 w 71043"/>
                <a:gd name="connsiteY31" fmla="*/ 24451 h 136047"/>
                <a:gd name="connsiteX32" fmla="*/ 0 w 71043"/>
                <a:gd name="connsiteY32" fmla="*/ 27212 h 136047"/>
                <a:gd name="connsiteX33" fmla="*/ 0 w 71043"/>
                <a:gd name="connsiteY33" fmla="*/ 36076 h 136047"/>
                <a:gd name="connsiteX34" fmla="*/ 1180 w 71043"/>
                <a:gd name="connsiteY34" fmla="*/ 38643 h 136047"/>
                <a:gd name="connsiteX35" fmla="*/ 3943 w 71043"/>
                <a:gd name="connsiteY35" fmla="*/ 40024 h 136047"/>
                <a:gd name="connsiteX36" fmla="*/ 22493 w 71043"/>
                <a:gd name="connsiteY36" fmla="*/ 42785 h 136047"/>
                <a:gd name="connsiteX37" fmla="*/ 22493 w 71043"/>
                <a:gd name="connsiteY37" fmla="*/ 104693 h 13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3" h="136047">
                  <a:moveTo>
                    <a:pt x="22494" y="104694"/>
                  </a:moveTo>
                  <a:cubicBezTo>
                    <a:pt x="22494" y="111271"/>
                    <a:pt x="23083" y="116629"/>
                    <a:pt x="24271" y="120763"/>
                  </a:cubicBezTo>
                  <a:cubicBezTo>
                    <a:pt x="25451" y="124912"/>
                    <a:pt x="27290" y="128091"/>
                    <a:pt x="29797" y="130325"/>
                  </a:cubicBezTo>
                  <a:cubicBezTo>
                    <a:pt x="32297" y="132566"/>
                    <a:pt x="35549" y="134078"/>
                    <a:pt x="39562" y="134861"/>
                  </a:cubicBezTo>
                  <a:cubicBezTo>
                    <a:pt x="43575" y="135652"/>
                    <a:pt x="48348" y="136048"/>
                    <a:pt x="53874" y="136048"/>
                  </a:cubicBezTo>
                  <a:cubicBezTo>
                    <a:pt x="56102" y="136048"/>
                    <a:pt x="58306" y="135916"/>
                    <a:pt x="60488" y="135652"/>
                  </a:cubicBezTo>
                  <a:cubicBezTo>
                    <a:pt x="62653" y="135388"/>
                    <a:pt x="64919" y="135055"/>
                    <a:pt x="67295" y="134667"/>
                  </a:cubicBezTo>
                  <a:cubicBezTo>
                    <a:pt x="69786" y="134272"/>
                    <a:pt x="71044" y="133085"/>
                    <a:pt x="71044" y="131115"/>
                  </a:cubicBezTo>
                  <a:lnTo>
                    <a:pt x="71044" y="118692"/>
                  </a:lnTo>
                  <a:cubicBezTo>
                    <a:pt x="71044" y="116722"/>
                    <a:pt x="69647" y="115737"/>
                    <a:pt x="66860" y="115737"/>
                  </a:cubicBezTo>
                  <a:lnTo>
                    <a:pt x="56304" y="115737"/>
                  </a:lnTo>
                  <a:cubicBezTo>
                    <a:pt x="54448" y="115737"/>
                    <a:pt x="53021" y="115636"/>
                    <a:pt x="52027" y="115443"/>
                  </a:cubicBezTo>
                  <a:cubicBezTo>
                    <a:pt x="51033" y="115249"/>
                    <a:pt x="50265" y="114752"/>
                    <a:pt x="49737" y="113961"/>
                  </a:cubicBezTo>
                  <a:cubicBezTo>
                    <a:pt x="49202" y="113178"/>
                    <a:pt x="48876" y="112061"/>
                    <a:pt x="48736" y="110611"/>
                  </a:cubicBezTo>
                  <a:cubicBezTo>
                    <a:pt x="48604" y="109168"/>
                    <a:pt x="48542" y="107199"/>
                    <a:pt x="48542" y="104694"/>
                  </a:cubicBezTo>
                  <a:lnTo>
                    <a:pt x="48542" y="42785"/>
                  </a:lnTo>
                  <a:lnTo>
                    <a:pt x="66464" y="42785"/>
                  </a:lnTo>
                  <a:cubicBezTo>
                    <a:pt x="67519" y="42785"/>
                    <a:pt x="68459" y="42389"/>
                    <a:pt x="69250" y="41598"/>
                  </a:cubicBezTo>
                  <a:cubicBezTo>
                    <a:pt x="70042" y="40815"/>
                    <a:pt x="70446" y="39892"/>
                    <a:pt x="70446" y="38838"/>
                  </a:cubicBezTo>
                  <a:lnTo>
                    <a:pt x="70446" y="27213"/>
                  </a:lnTo>
                  <a:cubicBezTo>
                    <a:pt x="70446" y="26158"/>
                    <a:pt x="70042" y="25236"/>
                    <a:pt x="69250" y="24452"/>
                  </a:cubicBezTo>
                  <a:cubicBezTo>
                    <a:pt x="68459" y="23661"/>
                    <a:pt x="67519" y="23265"/>
                    <a:pt x="66464" y="23265"/>
                  </a:cubicBezTo>
                  <a:lnTo>
                    <a:pt x="48542" y="23265"/>
                  </a:lnTo>
                  <a:lnTo>
                    <a:pt x="48542" y="2955"/>
                  </a:lnTo>
                  <a:cubicBezTo>
                    <a:pt x="48542" y="985"/>
                    <a:pt x="47494" y="0"/>
                    <a:pt x="45414" y="0"/>
                  </a:cubicBezTo>
                  <a:lnTo>
                    <a:pt x="44630" y="0"/>
                  </a:lnTo>
                  <a:lnTo>
                    <a:pt x="26405" y="3148"/>
                  </a:lnTo>
                  <a:cubicBezTo>
                    <a:pt x="25365" y="3420"/>
                    <a:pt x="24449" y="3877"/>
                    <a:pt x="23665" y="4529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71" y="23661"/>
                    <a:pt x="1180" y="24451"/>
                  </a:cubicBezTo>
                  <a:cubicBezTo>
                    <a:pt x="388" y="25235"/>
                    <a:pt x="0" y="26157"/>
                    <a:pt x="0" y="27212"/>
                  </a:cubicBezTo>
                  <a:lnTo>
                    <a:pt x="0" y="36076"/>
                  </a:lnTo>
                  <a:cubicBezTo>
                    <a:pt x="0" y="37138"/>
                    <a:pt x="388" y="37984"/>
                    <a:pt x="1180" y="38643"/>
                  </a:cubicBezTo>
                  <a:cubicBezTo>
                    <a:pt x="1971" y="39302"/>
                    <a:pt x="2887" y="39760"/>
                    <a:pt x="3943" y="40024"/>
                  </a:cubicBezTo>
                  <a:lnTo>
                    <a:pt x="22493" y="42785"/>
                  </a:lnTo>
                  <a:lnTo>
                    <a:pt x="22493" y="10469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3" name="Freeform 36">
              <a:extLst>
                <a:ext uri="{FF2B5EF4-FFF2-40B4-BE49-F238E27FC236}">
                  <a16:creationId xmlns:a16="http://schemas.microsoft.com/office/drawing/2014/main" id="{3E0BD2AA-3E12-62DF-0507-43BDCB37E191}"/>
                </a:ext>
              </a:extLst>
            </p:cNvPr>
            <p:cNvSpPr/>
            <p:nvPr/>
          </p:nvSpPr>
          <p:spPr>
            <a:xfrm>
              <a:off x="9401717" y="1234454"/>
              <a:ext cx="26056" cy="111200"/>
            </a:xfrm>
            <a:custGeom>
              <a:avLst/>
              <a:gdLst>
                <a:gd name="connsiteX0" fmla="*/ 22106 w 26056"/>
                <a:gd name="connsiteY0" fmla="*/ 0 h 111200"/>
                <a:gd name="connsiteX1" fmla="*/ 3951 w 26056"/>
                <a:gd name="connsiteY1" fmla="*/ 0 h 111200"/>
                <a:gd name="connsiteX2" fmla="*/ 1187 w 26056"/>
                <a:gd name="connsiteY2" fmla="*/ 1179 h 111200"/>
                <a:gd name="connsiteX3" fmla="*/ 0 w 26056"/>
                <a:gd name="connsiteY3" fmla="*/ 3940 h 111200"/>
                <a:gd name="connsiteX4" fmla="*/ 0 w 26056"/>
                <a:gd name="connsiteY4" fmla="*/ 107066 h 111200"/>
                <a:gd name="connsiteX5" fmla="*/ 1187 w 26056"/>
                <a:gd name="connsiteY5" fmla="*/ 109920 h 111200"/>
                <a:gd name="connsiteX6" fmla="*/ 3951 w 26056"/>
                <a:gd name="connsiteY6" fmla="*/ 111200 h 111200"/>
                <a:gd name="connsiteX7" fmla="*/ 22106 w 26056"/>
                <a:gd name="connsiteY7" fmla="*/ 111200 h 111200"/>
                <a:gd name="connsiteX8" fmla="*/ 24869 w 26056"/>
                <a:gd name="connsiteY8" fmla="*/ 109920 h 111200"/>
                <a:gd name="connsiteX9" fmla="*/ 26056 w 26056"/>
                <a:gd name="connsiteY9" fmla="*/ 107066 h 111200"/>
                <a:gd name="connsiteX10" fmla="*/ 26056 w 26056"/>
                <a:gd name="connsiteY10" fmla="*/ 3940 h 111200"/>
                <a:gd name="connsiteX11" fmla="*/ 24869 w 26056"/>
                <a:gd name="connsiteY11" fmla="*/ 1179 h 111200"/>
                <a:gd name="connsiteX12" fmla="*/ 22106 w 26056"/>
                <a:gd name="connsiteY12" fmla="*/ 0 h 1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6" h="111200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7" y="1179"/>
                  </a:cubicBezTo>
                  <a:cubicBezTo>
                    <a:pt x="396" y="1970"/>
                    <a:pt x="0" y="2885"/>
                    <a:pt x="0" y="3940"/>
                  </a:cubicBezTo>
                  <a:lnTo>
                    <a:pt x="0" y="107066"/>
                  </a:lnTo>
                  <a:cubicBezTo>
                    <a:pt x="0" y="108113"/>
                    <a:pt x="396" y="109067"/>
                    <a:pt x="1187" y="109920"/>
                  </a:cubicBezTo>
                  <a:cubicBezTo>
                    <a:pt x="1979" y="110781"/>
                    <a:pt x="2895" y="111200"/>
                    <a:pt x="3951" y="111200"/>
                  </a:cubicBezTo>
                  <a:lnTo>
                    <a:pt x="22106" y="111200"/>
                  </a:lnTo>
                  <a:cubicBezTo>
                    <a:pt x="23153" y="111200"/>
                    <a:pt x="24077" y="110781"/>
                    <a:pt x="24869" y="109920"/>
                  </a:cubicBezTo>
                  <a:cubicBezTo>
                    <a:pt x="25653" y="109067"/>
                    <a:pt x="26056" y="108113"/>
                    <a:pt x="26056" y="107066"/>
                  </a:cubicBezTo>
                  <a:lnTo>
                    <a:pt x="26056" y="3940"/>
                  </a:lnTo>
                  <a:cubicBezTo>
                    <a:pt x="26056" y="2885"/>
                    <a:pt x="25653" y="1970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4" name="Freeform 37">
              <a:extLst>
                <a:ext uri="{FF2B5EF4-FFF2-40B4-BE49-F238E27FC236}">
                  <a16:creationId xmlns:a16="http://schemas.microsoft.com/office/drawing/2014/main" id="{247B01B0-9183-FF14-96CD-9869EF16402F}"/>
                </a:ext>
              </a:extLst>
            </p:cNvPr>
            <p:cNvSpPr/>
            <p:nvPr/>
          </p:nvSpPr>
          <p:spPr>
            <a:xfrm>
              <a:off x="9401123" y="1194424"/>
              <a:ext cx="27235" cy="25235"/>
            </a:xfrm>
            <a:custGeom>
              <a:avLst/>
              <a:gdLst>
                <a:gd name="connsiteX0" fmla="*/ 23293 w 27235"/>
                <a:gd name="connsiteY0" fmla="*/ 0 h 25235"/>
                <a:gd name="connsiteX1" fmla="*/ 4152 w 27235"/>
                <a:gd name="connsiteY1" fmla="*/ 0 h 25235"/>
                <a:gd name="connsiteX2" fmla="*/ 1288 w 27235"/>
                <a:gd name="connsiteY2" fmla="*/ 1179 h 25235"/>
                <a:gd name="connsiteX3" fmla="*/ 0 w 27235"/>
                <a:gd name="connsiteY3" fmla="*/ 3947 h 25235"/>
                <a:gd name="connsiteX4" fmla="*/ 0 w 27235"/>
                <a:gd name="connsiteY4" fmla="*/ 21288 h 25235"/>
                <a:gd name="connsiteX5" fmla="*/ 1288 w 27235"/>
                <a:gd name="connsiteY5" fmla="*/ 24056 h 25235"/>
                <a:gd name="connsiteX6" fmla="*/ 4152 w 27235"/>
                <a:gd name="connsiteY6" fmla="*/ 25235 h 25235"/>
                <a:gd name="connsiteX7" fmla="*/ 23293 w 27235"/>
                <a:gd name="connsiteY7" fmla="*/ 25235 h 25235"/>
                <a:gd name="connsiteX8" fmla="*/ 26056 w 27235"/>
                <a:gd name="connsiteY8" fmla="*/ 24056 h 25235"/>
                <a:gd name="connsiteX9" fmla="*/ 27236 w 27235"/>
                <a:gd name="connsiteY9" fmla="*/ 21288 h 25235"/>
                <a:gd name="connsiteX10" fmla="*/ 27236 w 27235"/>
                <a:gd name="connsiteY10" fmla="*/ 3947 h 25235"/>
                <a:gd name="connsiteX11" fmla="*/ 26056 w 27235"/>
                <a:gd name="connsiteY11" fmla="*/ 1179 h 25235"/>
                <a:gd name="connsiteX12" fmla="*/ 23293 w 27235"/>
                <a:gd name="connsiteY12" fmla="*/ 0 h 2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35">
                  <a:moveTo>
                    <a:pt x="23293" y="0"/>
                  </a:moveTo>
                  <a:lnTo>
                    <a:pt x="4152" y="0"/>
                  </a:lnTo>
                  <a:cubicBezTo>
                    <a:pt x="3097" y="0"/>
                    <a:pt x="2142" y="396"/>
                    <a:pt x="1288" y="1179"/>
                  </a:cubicBezTo>
                  <a:cubicBezTo>
                    <a:pt x="427" y="1978"/>
                    <a:pt x="0" y="2893"/>
                    <a:pt x="0" y="3947"/>
                  </a:cubicBezTo>
                  <a:lnTo>
                    <a:pt x="0" y="21288"/>
                  </a:lnTo>
                  <a:cubicBezTo>
                    <a:pt x="0" y="22350"/>
                    <a:pt x="427" y="23265"/>
                    <a:pt x="1288" y="24056"/>
                  </a:cubicBezTo>
                  <a:cubicBezTo>
                    <a:pt x="2142" y="24840"/>
                    <a:pt x="3097" y="25235"/>
                    <a:pt x="4152" y="25235"/>
                  </a:cubicBezTo>
                  <a:lnTo>
                    <a:pt x="23293" y="25235"/>
                  </a:lnTo>
                  <a:cubicBezTo>
                    <a:pt x="24341" y="25235"/>
                    <a:pt x="25265" y="24839"/>
                    <a:pt x="26056" y="24056"/>
                  </a:cubicBezTo>
                  <a:cubicBezTo>
                    <a:pt x="26840" y="23265"/>
                    <a:pt x="27236" y="22350"/>
                    <a:pt x="27236" y="21288"/>
                  </a:cubicBezTo>
                  <a:lnTo>
                    <a:pt x="27236" y="3947"/>
                  </a:lnTo>
                  <a:cubicBezTo>
                    <a:pt x="27236" y="2893"/>
                    <a:pt x="26840" y="1978"/>
                    <a:pt x="26056" y="1179"/>
                  </a:cubicBezTo>
                  <a:cubicBezTo>
                    <a:pt x="25265" y="395"/>
                    <a:pt x="24341" y="0"/>
                    <a:pt x="23293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5" name="Freeform 38">
              <a:extLst>
                <a:ext uri="{FF2B5EF4-FFF2-40B4-BE49-F238E27FC236}">
                  <a16:creationId xmlns:a16="http://schemas.microsoft.com/office/drawing/2014/main" id="{2E9C16E4-3793-5B43-9AC9-FA31FAFE53BE}"/>
                </a:ext>
              </a:extLst>
            </p:cNvPr>
            <p:cNvSpPr/>
            <p:nvPr/>
          </p:nvSpPr>
          <p:spPr>
            <a:xfrm>
              <a:off x="9450661" y="1233067"/>
              <a:ext cx="94327" cy="114162"/>
            </a:xfrm>
            <a:custGeom>
              <a:avLst/>
              <a:gdLst>
                <a:gd name="connsiteX0" fmla="*/ 12038 w 94327"/>
                <a:gd name="connsiteY0" fmla="*/ 100165 h 114162"/>
                <a:gd name="connsiteX1" fmla="*/ 26739 w 94327"/>
                <a:gd name="connsiteY1" fmla="*/ 110417 h 114162"/>
                <a:gd name="connsiteX2" fmla="*/ 47168 w 94327"/>
                <a:gd name="connsiteY2" fmla="*/ 114163 h 114162"/>
                <a:gd name="connsiteX3" fmla="*/ 67589 w 94327"/>
                <a:gd name="connsiteY3" fmla="*/ 110417 h 114162"/>
                <a:gd name="connsiteX4" fmla="*/ 82290 w 94327"/>
                <a:gd name="connsiteY4" fmla="*/ 100165 h 114162"/>
                <a:gd name="connsiteX5" fmla="*/ 91270 w 94327"/>
                <a:gd name="connsiteY5" fmla="*/ 84686 h 114162"/>
                <a:gd name="connsiteX6" fmla="*/ 94328 w 94327"/>
                <a:gd name="connsiteY6" fmla="*/ 65073 h 114162"/>
                <a:gd name="connsiteX7" fmla="*/ 94328 w 94327"/>
                <a:gd name="connsiteY7" fmla="*/ 49097 h 114162"/>
                <a:gd name="connsiteX8" fmla="*/ 91270 w 94327"/>
                <a:gd name="connsiteY8" fmla="*/ 29477 h 114162"/>
                <a:gd name="connsiteX9" fmla="*/ 82290 w 94327"/>
                <a:gd name="connsiteY9" fmla="*/ 13998 h 114162"/>
                <a:gd name="connsiteX10" fmla="*/ 67589 w 94327"/>
                <a:gd name="connsiteY10" fmla="*/ 3746 h 114162"/>
                <a:gd name="connsiteX11" fmla="*/ 47168 w 94327"/>
                <a:gd name="connsiteY11" fmla="*/ 0 h 114162"/>
                <a:gd name="connsiteX12" fmla="*/ 26739 w 94327"/>
                <a:gd name="connsiteY12" fmla="*/ 3746 h 114162"/>
                <a:gd name="connsiteX13" fmla="*/ 12038 w 94327"/>
                <a:gd name="connsiteY13" fmla="*/ 13998 h 114162"/>
                <a:gd name="connsiteX14" fmla="*/ 3058 w 94327"/>
                <a:gd name="connsiteY14" fmla="*/ 29477 h 114162"/>
                <a:gd name="connsiteX15" fmla="*/ 0 w 94327"/>
                <a:gd name="connsiteY15" fmla="*/ 49097 h 114162"/>
                <a:gd name="connsiteX16" fmla="*/ 0 w 94327"/>
                <a:gd name="connsiteY16" fmla="*/ 65073 h 114162"/>
                <a:gd name="connsiteX17" fmla="*/ 3058 w 94327"/>
                <a:gd name="connsiteY17" fmla="*/ 84686 h 114162"/>
                <a:gd name="connsiteX18" fmla="*/ 12038 w 94327"/>
                <a:gd name="connsiteY18" fmla="*/ 100165 h 114162"/>
                <a:gd name="connsiteX19" fmla="*/ 26048 w 94327"/>
                <a:gd name="connsiteY19" fmla="*/ 49097 h 114162"/>
                <a:gd name="connsiteX20" fmla="*/ 31373 w 94327"/>
                <a:gd name="connsiteY20" fmla="*/ 29679 h 114162"/>
                <a:gd name="connsiteX21" fmla="*/ 47168 w 94327"/>
                <a:gd name="connsiteY21" fmla="*/ 22482 h 114162"/>
                <a:gd name="connsiteX22" fmla="*/ 62955 w 94327"/>
                <a:gd name="connsiteY22" fmla="*/ 29679 h 114162"/>
                <a:gd name="connsiteX23" fmla="*/ 68280 w 94327"/>
                <a:gd name="connsiteY23" fmla="*/ 49097 h 114162"/>
                <a:gd name="connsiteX24" fmla="*/ 68280 w 94327"/>
                <a:gd name="connsiteY24" fmla="*/ 65073 h 114162"/>
                <a:gd name="connsiteX25" fmla="*/ 62955 w 94327"/>
                <a:gd name="connsiteY25" fmla="*/ 84484 h 114162"/>
                <a:gd name="connsiteX26" fmla="*/ 47168 w 94327"/>
                <a:gd name="connsiteY26" fmla="*/ 91688 h 114162"/>
                <a:gd name="connsiteX27" fmla="*/ 31373 w 94327"/>
                <a:gd name="connsiteY27" fmla="*/ 84484 h 114162"/>
                <a:gd name="connsiteX28" fmla="*/ 26048 w 94327"/>
                <a:gd name="connsiteY28" fmla="*/ 65073 h 114162"/>
                <a:gd name="connsiteX29" fmla="*/ 26048 w 94327"/>
                <a:gd name="connsiteY29" fmla="*/ 49097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62">
                  <a:moveTo>
                    <a:pt x="12038" y="100165"/>
                  </a:moveTo>
                  <a:cubicBezTo>
                    <a:pt x="15981" y="104500"/>
                    <a:pt x="20887" y="107920"/>
                    <a:pt x="26739" y="110417"/>
                  </a:cubicBezTo>
                  <a:cubicBezTo>
                    <a:pt x="32591" y="112914"/>
                    <a:pt x="39398" y="114163"/>
                    <a:pt x="47168" y="114163"/>
                  </a:cubicBezTo>
                  <a:cubicBezTo>
                    <a:pt x="54930" y="114163"/>
                    <a:pt x="61737" y="112914"/>
                    <a:pt x="67589" y="110417"/>
                  </a:cubicBezTo>
                  <a:cubicBezTo>
                    <a:pt x="73441" y="107920"/>
                    <a:pt x="78347" y="104500"/>
                    <a:pt x="82290" y="100165"/>
                  </a:cubicBezTo>
                  <a:cubicBezTo>
                    <a:pt x="86240" y="95830"/>
                    <a:pt x="89229" y="90673"/>
                    <a:pt x="91270" y="84686"/>
                  </a:cubicBezTo>
                  <a:cubicBezTo>
                    <a:pt x="93304" y="78706"/>
                    <a:pt x="94328" y="72161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3" y="35464"/>
                    <a:pt x="91270" y="29477"/>
                  </a:cubicBezTo>
                  <a:cubicBezTo>
                    <a:pt x="89228" y="23498"/>
                    <a:pt x="86240" y="18333"/>
                    <a:pt x="82290" y="13998"/>
                  </a:cubicBezTo>
                  <a:cubicBezTo>
                    <a:pt x="78347" y="9663"/>
                    <a:pt x="73442" y="6251"/>
                    <a:pt x="67589" y="3746"/>
                  </a:cubicBezTo>
                  <a:cubicBezTo>
                    <a:pt x="61737" y="1249"/>
                    <a:pt x="54929" y="0"/>
                    <a:pt x="47168" y="0"/>
                  </a:cubicBezTo>
                  <a:cubicBezTo>
                    <a:pt x="39398" y="0"/>
                    <a:pt x="32592" y="1249"/>
                    <a:pt x="26739" y="3746"/>
                  </a:cubicBezTo>
                  <a:cubicBezTo>
                    <a:pt x="20887" y="6251"/>
                    <a:pt x="15981" y="9663"/>
                    <a:pt x="12038" y="13998"/>
                  </a:cubicBezTo>
                  <a:cubicBezTo>
                    <a:pt x="8088" y="18333"/>
                    <a:pt x="5100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100" y="90673"/>
                    <a:pt x="8088" y="95830"/>
                    <a:pt x="12038" y="100165"/>
                  </a:cubicBezTo>
                  <a:moveTo>
                    <a:pt x="26048" y="49097"/>
                  </a:move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8" y="24878"/>
                    <a:pt x="40190" y="22482"/>
                    <a:pt x="47168" y="22482"/>
                  </a:cubicBezTo>
                  <a:cubicBezTo>
                    <a:pt x="54130" y="22482"/>
                    <a:pt x="59401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ubicBezTo>
                    <a:pt x="68280" y="73224"/>
                    <a:pt x="66502" y="79699"/>
                    <a:pt x="62955" y="84484"/>
                  </a:cubicBezTo>
                  <a:cubicBezTo>
                    <a:pt x="59401" y="89292"/>
                    <a:pt x="54130" y="91688"/>
                    <a:pt x="47168" y="91688"/>
                  </a:cubicBezTo>
                  <a:cubicBezTo>
                    <a:pt x="40190" y="91688"/>
                    <a:pt x="34928" y="89292"/>
                    <a:pt x="31373" y="84484"/>
                  </a:cubicBezTo>
                  <a:cubicBezTo>
                    <a:pt x="27826" y="79699"/>
                    <a:pt x="26048" y="73224"/>
                    <a:pt x="26048" y="65073"/>
                  </a:cubicBezTo>
                  <a:lnTo>
                    <a:pt x="26048" y="4909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6" name="Freeform 39">
              <a:extLst>
                <a:ext uri="{FF2B5EF4-FFF2-40B4-BE49-F238E27FC236}">
                  <a16:creationId xmlns:a16="http://schemas.microsoft.com/office/drawing/2014/main" id="{DC58419F-AF05-24CD-C69B-A5C8BF5F5941}"/>
                </a:ext>
              </a:extLst>
            </p:cNvPr>
            <p:cNvSpPr/>
            <p:nvPr/>
          </p:nvSpPr>
          <p:spPr>
            <a:xfrm>
              <a:off x="9567284" y="1233075"/>
              <a:ext cx="91177" cy="112581"/>
            </a:xfrm>
            <a:custGeom>
              <a:avLst/>
              <a:gdLst>
                <a:gd name="connsiteX0" fmla="*/ 57430 w 91177"/>
                <a:gd name="connsiteY0" fmla="*/ 23165 h 112581"/>
                <a:gd name="connsiteX1" fmla="*/ 62459 w 91177"/>
                <a:gd name="connsiteY1" fmla="*/ 26709 h 112581"/>
                <a:gd name="connsiteX2" fmla="*/ 64633 w 91177"/>
                <a:gd name="connsiteY2" fmla="*/ 33409 h 112581"/>
                <a:gd name="connsiteX3" fmla="*/ 65122 w 91177"/>
                <a:gd name="connsiteY3" fmla="*/ 44166 h 112581"/>
                <a:gd name="connsiteX4" fmla="*/ 65122 w 91177"/>
                <a:gd name="connsiteY4" fmla="*/ 108440 h 112581"/>
                <a:gd name="connsiteX5" fmla="*/ 66309 w 91177"/>
                <a:gd name="connsiteY5" fmla="*/ 111301 h 112581"/>
                <a:gd name="connsiteX6" fmla="*/ 69073 w 91177"/>
                <a:gd name="connsiteY6" fmla="*/ 112581 h 112581"/>
                <a:gd name="connsiteX7" fmla="*/ 87227 w 91177"/>
                <a:gd name="connsiteY7" fmla="*/ 112581 h 112581"/>
                <a:gd name="connsiteX8" fmla="*/ 89990 w 91177"/>
                <a:gd name="connsiteY8" fmla="*/ 111301 h 112581"/>
                <a:gd name="connsiteX9" fmla="*/ 91178 w 91177"/>
                <a:gd name="connsiteY9" fmla="*/ 108440 h 112581"/>
                <a:gd name="connsiteX10" fmla="*/ 91178 w 91177"/>
                <a:gd name="connsiteY10" fmla="*/ 44166 h 112581"/>
                <a:gd name="connsiteX11" fmla="*/ 89788 w 91177"/>
                <a:gd name="connsiteY11" fmla="*/ 26616 h 112581"/>
                <a:gd name="connsiteX12" fmla="*/ 84759 w 91177"/>
                <a:gd name="connsiteY12" fmla="*/ 12610 h 112581"/>
                <a:gd name="connsiteX13" fmla="*/ 74396 w 91177"/>
                <a:gd name="connsiteY13" fmla="*/ 3343 h 112581"/>
                <a:gd name="connsiteX14" fmla="*/ 57033 w 91177"/>
                <a:gd name="connsiteY14" fmla="*/ 0 h 112581"/>
                <a:gd name="connsiteX15" fmla="*/ 48154 w 91177"/>
                <a:gd name="connsiteY15" fmla="*/ 481 h 112581"/>
                <a:gd name="connsiteX16" fmla="*/ 40454 w 91177"/>
                <a:gd name="connsiteY16" fmla="*/ 2071 h 112581"/>
                <a:gd name="connsiteX17" fmla="*/ 33057 w 91177"/>
                <a:gd name="connsiteY17" fmla="*/ 4925 h 112581"/>
                <a:gd name="connsiteX18" fmla="*/ 25063 w 91177"/>
                <a:gd name="connsiteY18" fmla="*/ 9461 h 112581"/>
                <a:gd name="connsiteX19" fmla="*/ 25063 w 91177"/>
                <a:gd name="connsiteY19" fmla="*/ 5320 h 112581"/>
                <a:gd name="connsiteX20" fmla="*/ 23883 w 91177"/>
                <a:gd name="connsiteY20" fmla="*/ 2559 h 112581"/>
                <a:gd name="connsiteX21" fmla="*/ 21112 w 91177"/>
                <a:gd name="connsiteY21" fmla="*/ 1381 h 112581"/>
                <a:gd name="connsiteX22" fmla="*/ 3951 w 91177"/>
                <a:gd name="connsiteY22" fmla="*/ 1381 h 112581"/>
                <a:gd name="connsiteX23" fmla="*/ 1188 w 91177"/>
                <a:gd name="connsiteY23" fmla="*/ 2559 h 112581"/>
                <a:gd name="connsiteX24" fmla="*/ 0 w 91177"/>
                <a:gd name="connsiteY24" fmla="*/ 5320 h 112581"/>
                <a:gd name="connsiteX25" fmla="*/ 0 w 91177"/>
                <a:gd name="connsiteY25" fmla="*/ 108439 h 112581"/>
                <a:gd name="connsiteX26" fmla="*/ 1188 w 91177"/>
                <a:gd name="connsiteY26" fmla="*/ 111301 h 112581"/>
                <a:gd name="connsiteX27" fmla="*/ 3951 w 91177"/>
                <a:gd name="connsiteY27" fmla="*/ 112581 h 112581"/>
                <a:gd name="connsiteX28" fmla="*/ 22105 w 91177"/>
                <a:gd name="connsiteY28" fmla="*/ 112581 h 112581"/>
                <a:gd name="connsiteX29" fmla="*/ 24868 w 91177"/>
                <a:gd name="connsiteY29" fmla="*/ 111301 h 112581"/>
                <a:gd name="connsiteX30" fmla="*/ 26048 w 91177"/>
                <a:gd name="connsiteY30" fmla="*/ 108439 h 112581"/>
                <a:gd name="connsiteX31" fmla="*/ 26048 w 91177"/>
                <a:gd name="connsiteY31" fmla="*/ 29175 h 112581"/>
                <a:gd name="connsiteX32" fmla="*/ 37792 w 91177"/>
                <a:gd name="connsiteY32" fmla="*/ 23947 h 112581"/>
                <a:gd name="connsiteX33" fmla="*/ 48348 w 91177"/>
                <a:gd name="connsiteY33" fmla="*/ 22078 h 112581"/>
                <a:gd name="connsiteX34" fmla="*/ 57429 w 91177"/>
                <a:gd name="connsiteY34" fmla="*/ 23164 h 11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77" h="112581">
                  <a:moveTo>
                    <a:pt x="57430" y="23165"/>
                  </a:moveTo>
                  <a:cubicBezTo>
                    <a:pt x="59665" y="23886"/>
                    <a:pt x="61342" y="25065"/>
                    <a:pt x="62459" y="26709"/>
                  </a:cubicBezTo>
                  <a:cubicBezTo>
                    <a:pt x="63577" y="28353"/>
                    <a:pt x="64299" y="30594"/>
                    <a:pt x="64633" y="33409"/>
                  </a:cubicBezTo>
                  <a:cubicBezTo>
                    <a:pt x="64959" y="36247"/>
                    <a:pt x="65122" y="39830"/>
                    <a:pt x="65122" y="44166"/>
                  </a:cubicBezTo>
                  <a:lnTo>
                    <a:pt x="65122" y="108440"/>
                  </a:lnTo>
                  <a:cubicBezTo>
                    <a:pt x="65122" y="109495"/>
                    <a:pt x="65518" y="110441"/>
                    <a:pt x="66309" y="111301"/>
                  </a:cubicBezTo>
                  <a:cubicBezTo>
                    <a:pt x="67093" y="112154"/>
                    <a:pt x="68017" y="112581"/>
                    <a:pt x="69073" y="112581"/>
                  </a:cubicBezTo>
                  <a:lnTo>
                    <a:pt x="87227" y="112581"/>
                  </a:lnTo>
                  <a:cubicBezTo>
                    <a:pt x="88275" y="112581"/>
                    <a:pt x="89198" y="112155"/>
                    <a:pt x="89990" y="111301"/>
                  </a:cubicBezTo>
                  <a:cubicBezTo>
                    <a:pt x="90782" y="110441"/>
                    <a:pt x="91178" y="109495"/>
                    <a:pt x="91178" y="108440"/>
                  </a:cubicBezTo>
                  <a:lnTo>
                    <a:pt x="91178" y="44166"/>
                  </a:lnTo>
                  <a:cubicBezTo>
                    <a:pt x="91178" y="37853"/>
                    <a:pt x="90712" y="32005"/>
                    <a:pt x="89788" y="26616"/>
                  </a:cubicBezTo>
                  <a:cubicBezTo>
                    <a:pt x="88872" y="21226"/>
                    <a:pt x="87196" y="16558"/>
                    <a:pt x="84759" y="12610"/>
                  </a:cubicBezTo>
                  <a:cubicBezTo>
                    <a:pt x="82321" y="8671"/>
                    <a:pt x="78875" y="5584"/>
                    <a:pt x="74396" y="3343"/>
                  </a:cubicBezTo>
                  <a:cubicBezTo>
                    <a:pt x="69926" y="1117"/>
                    <a:pt x="64143" y="0"/>
                    <a:pt x="57033" y="0"/>
                  </a:cubicBezTo>
                  <a:cubicBezTo>
                    <a:pt x="53743" y="0"/>
                    <a:pt x="50785" y="163"/>
                    <a:pt x="48154" y="481"/>
                  </a:cubicBezTo>
                  <a:cubicBezTo>
                    <a:pt x="45515" y="815"/>
                    <a:pt x="42954" y="1342"/>
                    <a:pt x="40454" y="2071"/>
                  </a:cubicBezTo>
                  <a:cubicBezTo>
                    <a:pt x="37955" y="2784"/>
                    <a:pt x="35487" y="3738"/>
                    <a:pt x="33057" y="4925"/>
                  </a:cubicBezTo>
                  <a:cubicBezTo>
                    <a:pt x="30620" y="6111"/>
                    <a:pt x="27958" y="7624"/>
                    <a:pt x="25063" y="9461"/>
                  </a:cubicBezTo>
                  <a:lnTo>
                    <a:pt x="25063" y="5320"/>
                  </a:lnTo>
                  <a:cubicBezTo>
                    <a:pt x="25063" y="4266"/>
                    <a:pt x="24667" y="3343"/>
                    <a:pt x="23883" y="2559"/>
                  </a:cubicBezTo>
                  <a:cubicBezTo>
                    <a:pt x="23091" y="1768"/>
                    <a:pt x="22168" y="1381"/>
                    <a:pt x="21112" y="1381"/>
                  </a:cubicBezTo>
                  <a:lnTo>
                    <a:pt x="3951" y="1381"/>
                  </a:lnTo>
                  <a:cubicBezTo>
                    <a:pt x="2895" y="1381"/>
                    <a:pt x="1971" y="1769"/>
                    <a:pt x="1188" y="2559"/>
                  </a:cubicBezTo>
                  <a:cubicBezTo>
                    <a:pt x="396" y="3343"/>
                    <a:pt x="0" y="4265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0"/>
                    <a:pt x="1188" y="111301"/>
                  </a:cubicBezTo>
                  <a:cubicBezTo>
                    <a:pt x="1971" y="112154"/>
                    <a:pt x="2895" y="112581"/>
                    <a:pt x="3951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1"/>
                  </a:cubicBezTo>
                  <a:cubicBezTo>
                    <a:pt x="25660" y="110440"/>
                    <a:pt x="26048" y="109494"/>
                    <a:pt x="26048" y="108439"/>
                  </a:cubicBezTo>
                  <a:lnTo>
                    <a:pt x="26048" y="29175"/>
                  </a:lnTo>
                  <a:cubicBezTo>
                    <a:pt x="30255" y="26941"/>
                    <a:pt x="34167" y="25204"/>
                    <a:pt x="37792" y="23947"/>
                  </a:cubicBezTo>
                  <a:cubicBezTo>
                    <a:pt x="41408" y="22707"/>
                    <a:pt x="44925" y="22078"/>
                    <a:pt x="48348" y="22078"/>
                  </a:cubicBezTo>
                  <a:cubicBezTo>
                    <a:pt x="52167" y="22078"/>
                    <a:pt x="55186" y="22443"/>
                    <a:pt x="57429" y="2316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7" name="Freeform 40">
              <a:extLst>
                <a:ext uri="{FF2B5EF4-FFF2-40B4-BE49-F238E27FC236}">
                  <a16:creationId xmlns:a16="http://schemas.microsoft.com/office/drawing/2014/main" id="{594CC188-76A5-2245-0047-A51BA78FC494}"/>
                </a:ext>
              </a:extLst>
            </p:cNvPr>
            <p:cNvSpPr/>
            <p:nvPr/>
          </p:nvSpPr>
          <p:spPr>
            <a:xfrm>
              <a:off x="9679962" y="1233074"/>
              <a:ext cx="86635" cy="114154"/>
            </a:xfrm>
            <a:custGeom>
              <a:avLst/>
              <a:gdLst>
                <a:gd name="connsiteX0" fmla="*/ 61969 w 86635"/>
                <a:gd name="connsiteY0" fmla="*/ 108641 h 114154"/>
                <a:gd name="connsiteX1" fmla="*/ 63157 w 86635"/>
                <a:gd name="connsiteY1" fmla="*/ 111402 h 114154"/>
                <a:gd name="connsiteX2" fmla="*/ 65912 w 86635"/>
                <a:gd name="connsiteY2" fmla="*/ 112580 h 114154"/>
                <a:gd name="connsiteX3" fmla="*/ 82693 w 86635"/>
                <a:gd name="connsiteY3" fmla="*/ 112580 h 114154"/>
                <a:gd name="connsiteX4" fmla="*/ 85456 w 86635"/>
                <a:gd name="connsiteY4" fmla="*/ 111402 h 114154"/>
                <a:gd name="connsiteX5" fmla="*/ 86636 w 86635"/>
                <a:gd name="connsiteY5" fmla="*/ 108641 h 114154"/>
                <a:gd name="connsiteX6" fmla="*/ 86636 w 86635"/>
                <a:gd name="connsiteY6" fmla="*/ 37651 h 114154"/>
                <a:gd name="connsiteX7" fmla="*/ 75490 w 86635"/>
                <a:gd name="connsiteY7" fmla="*/ 9268 h 114154"/>
                <a:gd name="connsiteX8" fmla="*/ 43224 w 86635"/>
                <a:gd name="connsiteY8" fmla="*/ 0 h 114154"/>
                <a:gd name="connsiteX9" fmla="*/ 24573 w 86635"/>
                <a:gd name="connsiteY9" fmla="*/ 969 h 114154"/>
                <a:gd name="connsiteX10" fmla="*/ 10268 w 86635"/>
                <a:gd name="connsiteY10" fmla="*/ 3125 h 114154"/>
                <a:gd name="connsiteX11" fmla="*/ 6519 w 86635"/>
                <a:gd name="connsiteY11" fmla="*/ 7220 h 114154"/>
                <a:gd name="connsiteX12" fmla="*/ 6519 w 86635"/>
                <a:gd name="connsiteY12" fmla="*/ 19729 h 114154"/>
                <a:gd name="connsiteX13" fmla="*/ 7505 w 86635"/>
                <a:gd name="connsiteY13" fmla="*/ 22474 h 114154"/>
                <a:gd name="connsiteX14" fmla="*/ 10066 w 86635"/>
                <a:gd name="connsiteY14" fmla="*/ 23063 h 114154"/>
                <a:gd name="connsiteX15" fmla="*/ 11052 w 86635"/>
                <a:gd name="connsiteY15" fmla="*/ 23063 h 114154"/>
                <a:gd name="connsiteX16" fmla="*/ 24868 w 86635"/>
                <a:gd name="connsiteY16" fmla="*/ 21985 h 114154"/>
                <a:gd name="connsiteX17" fmla="*/ 43224 w 86635"/>
                <a:gd name="connsiteY17" fmla="*/ 21489 h 114154"/>
                <a:gd name="connsiteX18" fmla="*/ 56350 w 86635"/>
                <a:gd name="connsiteY18" fmla="*/ 24669 h 114154"/>
                <a:gd name="connsiteX19" fmla="*/ 60588 w 86635"/>
                <a:gd name="connsiteY19" fmla="*/ 37589 h 114154"/>
                <a:gd name="connsiteX20" fmla="*/ 60588 w 86635"/>
                <a:gd name="connsiteY20" fmla="*/ 46329 h 114154"/>
                <a:gd name="connsiteX21" fmla="*/ 48153 w 86635"/>
                <a:gd name="connsiteY21" fmla="*/ 46329 h 114154"/>
                <a:gd name="connsiteX22" fmla="*/ 26157 w 86635"/>
                <a:gd name="connsiteY22" fmla="*/ 48500 h 114154"/>
                <a:gd name="connsiteX23" fmla="*/ 11153 w 86635"/>
                <a:gd name="connsiteY23" fmla="*/ 55007 h 114154"/>
                <a:gd name="connsiteX24" fmla="*/ 2670 w 86635"/>
                <a:gd name="connsiteY24" fmla="*/ 65654 h 114154"/>
                <a:gd name="connsiteX25" fmla="*/ 0 w 86635"/>
                <a:gd name="connsiteY25" fmla="*/ 80443 h 114154"/>
                <a:gd name="connsiteX26" fmla="*/ 0 w 86635"/>
                <a:gd name="connsiteY26" fmla="*/ 81234 h 114154"/>
                <a:gd name="connsiteX27" fmla="*/ 3058 w 86635"/>
                <a:gd name="connsiteY27" fmla="*/ 97597 h 114154"/>
                <a:gd name="connsiteX28" fmla="*/ 10960 w 86635"/>
                <a:gd name="connsiteY28" fmla="*/ 107656 h 114154"/>
                <a:gd name="connsiteX29" fmla="*/ 21911 w 86635"/>
                <a:gd name="connsiteY29" fmla="*/ 112774 h 114154"/>
                <a:gd name="connsiteX30" fmla="*/ 34143 w 86635"/>
                <a:gd name="connsiteY30" fmla="*/ 114155 h 114154"/>
                <a:gd name="connsiteX31" fmla="*/ 48153 w 86635"/>
                <a:gd name="connsiteY31" fmla="*/ 111891 h 114154"/>
                <a:gd name="connsiteX32" fmla="*/ 61969 w 86635"/>
                <a:gd name="connsiteY32" fmla="*/ 105485 h 114154"/>
                <a:gd name="connsiteX33" fmla="*/ 61969 w 86635"/>
                <a:gd name="connsiteY33" fmla="*/ 108641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1969" y="108641"/>
                  </a:moveTo>
                  <a:cubicBezTo>
                    <a:pt x="61969" y="109688"/>
                    <a:pt x="62365" y="110611"/>
                    <a:pt x="63157" y="111402"/>
                  </a:cubicBezTo>
                  <a:cubicBezTo>
                    <a:pt x="63941" y="112185"/>
                    <a:pt x="64856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9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57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60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lose/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6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8" name="Freeform 41">
              <a:extLst>
                <a:ext uri="{FF2B5EF4-FFF2-40B4-BE49-F238E27FC236}">
                  <a16:creationId xmlns:a16="http://schemas.microsoft.com/office/drawing/2014/main" id="{8CA6F821-ECF2-CCB9-AEDA-528338B5DE81}"/>
                </a:ext>
              </a:extLst>
            </p:cNvPr>
            <p:cNvSpPr/>
            <p:nvPr/>
          </p:nvSpPr>
          <p:spPr>
            <a:xfrm>
              <a:off x="9789285" y="1195606"/>
              <a:ext cx="26055" cy="150045"/>
            </a:xfrm>
            <a:custGeom>
              <a:avLst/>
              <a:gdLst>
                <a:gd name="connsiteX0" fmla="*/ 3951 w 26055"/>
                <a:gd name="connsiteY0" fmla="*/ 0 h 150045"/>
                <a:gd name="connsiteX1" fmla="*/ 1187 w 26055"/>
                <a:gd name="connsiteY1" fmla="*/ 1186 h 150045"/>
                <a:gd name="connsiteX2" fmla="*/ 0 w 26055"/>
                <a:gd name="connsiteY2" fmla="*/ 3947 h 150045"/>
                <a:gd name="connsiteX3" fmla="*/ 0 w 26055"/>
                <a:gd name="connsiteY3" fmla="*/ 145912 h 150045"/>
                <a:gd name="connsiteX4" fmla="*/ 1187 w 26055"/>
                <a:gd name="connsiteY4" fmla="*/ 148774 h 150045"/>
                <a:gd name="connsiteX5" fmla="*/ 3951 w 26055"/>
                <a:gd name="connsiteY5" fmla="*/ 150046 h 150045"/>
                <a:gd name="connsiteX6" fmla="*/ 22307 w 26055"/>
                <a:gd name="connsiteY6" fmla="*/ 150046 h 150045"/>
                <a:gd name="connsiteX7" fmla="*/ 24969 w 26055"/>
                <a:gd name="connsiteY7" fmla="*/ 148774 h 150045"/>
                <a:gd name="connsiteX8" fmla="*/ 26056 w 26055"/>
                <a:gd name="connsiteY8" fmla="*/ 145912 h 150045"/>
                <a:gd name="connsiteX9" fmla="*/ 26056 w 26055"/>
                <a:gd name="connsiteY9" fmla="*/ 3947 h 150045"/>
                <a:gd name="connsiteX10" fmla="*/ 24969 w 26055"/>
                <a:gd name="connsiteY10" fmla="*/ 1186 h 150045"/>
                <a:gd name="connsiteX11" fmla="*/ 22307 w 26055"/>
                <a:gd name="connsiteY11" fmla="*/ 0 h 150045"/>
                <a:gd name="connsiteX12" fmla="*/ 3951 w 26055"/>
                <a:gd name="connsiteY12" fmla="*/ 0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5" h="150045">
                  <a:moveTo>
                    <a:pt x="3951" y="0"/>
                  </a:moveTo>
                  <a:cubicBezTo>
                    <a:pt x="2895" y="0"/>
                    <a:pt x="1979" y="396"/>
                    <a:pt x="1187" y="1186"/>
                  </a:cubicBezTo>
                  <a:cubicBezTo>
                    <a:pt x="396" y="1977"/>
                    <a:pt x="0" y="2893"/>
                    <a:pt x="0" y="3947"/>
                  </a:cubicBezTo>
                  <a:lnTo>
                    <a:pt x="0" y="145912"/>
                  </a:lnTo>
                  <a:cubicBezTo>
                    <a:pt x="0" y="146959"/>
                    <a:pt x="396" y="147913"/>
                    <a:pt x="1187" y="148774"/>
                  </a:cubicBezTo>
                  <a:cubicBezTo>
                    <a:pt x="1979" y="149626"/>
                    <a:pt x="2895" y="150046"/>
                    <a:pt x="3951" y="150046"/>
                  </a:cubicBezTo>
                  <a:lnTo>
                    <a:pt x="22307" y="150046"/>
                  </a:lnTo>
                  <a:cubicBezTo>
                    <a:pt x="23355" y="150046"/>
                    <a:pt x="24240" y="149627"/>
                    <a:pt x="24969" y="148774"/>
                  </a:cubicBezTo>
                  <a:cubicBezTo>
                    <a:pt x="25691" y="147913"/>
                    <a:pt x="26056" y="146959"/>
                    <a:pt x="26056" y="145912"/>
                  </a:cubicBezTo>
                  <a:lnTo>
                    <a:pt x="26056" y="3947"/>
                  </a:lnTo>
                  <a:cubicBezTo>
                    <a:pt x="26056" y="2893"/>
                    <a:pt x="25691" y="1978"/>
                    <a:pt x="24969" y="1186"/>
                  </a:cubicBezTo>
                  <a:cubicBezTo>
                    <a:pt x="24240" y="395"/>
                    <a:pt x="23355" y="0"/>
                    <a:pt x="22307" y="0"/>
                  </a:cubicBezTo>
                  <a:lnTo>
                    <a:pt x="395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9" name="Freeform 42">
              <a:extLst>
                <a:ext uri="{FF2B5EF4-FFF2-40B4-BE49-F238E27FC236}">
                  <a16:creationId xmlns:a16="http://schemas.microsoft.com/office/drawing/2014/main" id="{5922F19E-3DED-1282-6E0A-6BF1D73A927E}"/>
                </a:ext>
              </a:extLst>
            </p:cNvPr>
            <p:cNvSpPr/>
            <p:nvPr/>
          </p:nvSpPr>
          <p:spPr>
            <a:xfrm>
              <a:off x="9873531" y="1197578"/>
              <a:ext cx="91176" cy="149650"/>
            </a:xfrm>
            <a:custGeom>
              <a:avLst/>
              <a:gdLst>
                <a:gd name="connsiteX0" fmla="*/ 29604 w 91176"/>
                <a:gd name="connsiteY0" fmla="*/ 42785 h 149650"/>
                <a:gd name="connsiteX1" fmla="*/ 35526 w 91176"/>
                <a:gd name="connsiteY1" fmla="*/ 31448 h 149650"/>
                <a:gd name="connsiteX2" fmla="*/ 44506 w 91176"/>
                <a:gd name="connsiteY2" fmla="*/ 25336 h 149650"/>
                <a:gd name="connsiteX3" fmla="*/ 56048 w 91176"/>
                <a:gd name="connsiteY3" fmla="*/ 23460 h 149650"/>
                <a:gd name="connsiteX4" fmla="*/ 64337 w 91176"/>
                <a:gd name="connsiteY4" fmla="*/ 23661 h 149650"/>
                <a:gd name="connsiteX5" fmla="*/ 72821 w 91176"/>
                <a:gd name="connsiteY5" fmla="*/ 24057 h 149650"/>
                <a:gd name="connsiteX6" fmla="*/ 80621 w 91176"/>
                <a:gd name="connsiteY6" fmla="*/ 24553 h 149650"/>
                <a:gd name="connsiteX7" fmla="*/ 86830 w 91176"/>
                <a:gd name="connsiteY7" fmla="*/ 25041 h 149650"/>
                <a:gd name="connsiteX8" fmla="*/ 87226 w 91176"/>
                <a:gd name="connsiteY8" fmla="*/ 25041 h 149650"/>
                <a:gd name="connsiteX9" fmla="*/ 90284 w 91176"/>
                <a:gd name="connsiteY9" fmla="*/ 23863 h 149650"/>
                <a:gd name="connsiteX10" fmla="*/ 91177 w 91176"/>
                <a:gd name="connsiteY10" fmla="*/ 20908 h 149650"/>
                <a:gd name="connsiteX11" fmla="*/ 91177 w 91176"/>
                <a:gd name="connsiteY11" fmla="*/ 7686 h 149650"/>
                <a:gd name="connsiteX12" fmla="*/ 89989 w 91176"/>
                <a:gd name="connsiteY12" fmla="*/ 4638 h 149650"/>
                <a:gd name="connsiteX13" fmla="*/ 86830 w 91176"/>
                <a:gd name="connsiteY13" fmla="*/ 3157 h 149650"/>
                <a:gd name="connsiteX14" fmla="*/ 82787 w 91176"/>
                <a:gd name="connsiteY14" fmla="*/ 2366 h 149650"/>
                <a:gd name="connsiteX15" fmla="*/ 75778 w 91176"/>
                <a:gd name="connsiteY15" fmla="*/ 1280 h 149650"/>
                <a:gd name="connsiteX16" fmla="*/ 66510 w 91176"/>
                <a:gd name="connsiteY16" fmla="*/ 396 h 149650"/>
                <a:gd name="connsiteX17" fmla="*/ 55652 w 91176"/>
                <a:gd name="connsiteY17" fmla="*/ 0 h 149650"/>
                <a:gd name="connsiteX18" fmla="*/ 36907 w 91176"/>
                <a:gd name="connsiteY18" fmla="*/ 2466 h 149650"/>
                <a:gd name="connsiteX19" fmla="*/ 18908 w 91176"/>
                <a:gd name="connsiteY19" fmla="*/ 11633 h 149650"/>
                <a:gd name="connsiteX20" fmla="*/ 5387 w 91176"/>
                <a:gd name="connsiteY20" fmla="*/ 30067 h 149650"/>
                <a:gd name="connsiteX21" fmla="*/ 0 w 91176"/>
                <a:gd name="connsiteY21" fmla="*/ 60335 h 149650"/>
                <a:gd name="connsiteX22" fmla="*/ 0 w 91176"/>
                <a:gd name="connsiteY22" fmla="*/ 89316 h 149650"/>
                <a:gd name="connsiteX23" fmla="*/ 5387 w 91176"/>
                <a:gd name="connsiteY23" fmla="*/ 119289 h 149650"/>
                <a:gd name="connsiteX24" fmla="*/ 18908 w 91176"/>
                <a:gd name="connsiteY24" fmla="*/ 137723 h 149650"/>
                <a:gd name="connsiteX25" fmla="*/ 36907 w 91176"/>
                <a:gd name="connsiteY25" fmla="*/ 147091 h 149650"/>
                <a:gd name="connsiteX26" fmla="*/ 55652 w 91176"/>
                <a:gd name="connsiteY26" fmla="*/ 149651 h 149650"/>
                <a:gd name="connsiteX27" fmla="*/ 66510 w 91176"/>
                <a:gd name="connsiteY27" fmla="*/ 149263 h 149650"/>
                <a:gd name="connsiteX28" fmla="*/ 75778 w 91176"/>
                <a:gd name="connsiteY28" fmla="*/ 148371 h 149650"/>
                <a:gd name="connsiteX29" fmla="*/ 82787 w 91176"/>
                <a:gd name="connsiteY29" fmla="*/ 147386 h 149650"/>
                <a:gd name="connsiteX30" fmla="*/ 86830 w 91176"/>
                <a:gd name="connsiteY30" fmla="*/ 146502 h 149650"/>
                <a:gd name="connsiteX31" fmla="*/ 89989 w 91176"/>
                <a:gd name="connsiteY31" fmla="*/ 145020 h 149650"/>
                <a:gd name="connsiteX32" fmla="*/ 91177 w 91176"/>
                <a:gd name="connsiteY32" fmla="*/ 141965 h 149650"/>
                <a:gd name="connsiteX33" fmla="*/ 91177 w 91176"/>
                <a:gd name="connsiteY33" fmla="*/ 128750 h 149650"/>
                <a:gd name="connsiteX34" fmla="*/ 90284 w 91176"/>
                <a:gd name="connsiteY34" fmla="*/ 125796 h 149650"/>
                <a:gd name="connsiteX35" fmla="*/ 87226 w 91176"/>
                <a:gd name="connsiteY35" fmla="*/ 124609 h 149650"/>
                <a:gd name="connsiteX36" fmla="*/ 86830 w 91176"/>
                <a:gd name="connsiteY36" fmla="*/ 124609 h 149650"/>
                <a:gd name="connsiteX37" fmla="*/ 80621 w 91176"/>
                <a:gd name="connsiteY37" fmla="*/ 125105 h 149650"/>
                <a:gd name="connsiteX38" fmla="*/ 72821 w 91176"/>
                <a:gd name="connsiteY38" fmla="*/ 125602 h 149650"/>
                <a:gd name="connsiteX39" fmla="*/ 64337 w 91176"/>
                <a:gd name="connsiteY39" fmla="*/ 125989 h 149650"/>
                <a:gd name="connsiteX40" fmla="*/ 56048 w 91176"/>
                <a:gd name="connsiteY40" fmla="*/ 126191 h 149650"/>
                <a:gd name="connsiteX41" fmla="*/ 44506 w 91176"/>
                <a:gd name="connsiteY41" fmla="*/ 124314 h 149650"/>
                <a:gd name="connsiteX42" fmla="*/ 35526 w 91176"/>
                <a:gd name="connsiteY42" fmla="*/ 118110 h 149650"/>
                <a:gd name="connsiteX43" fmla="*/ 29604 w 91176"/>
                <a:gd name="connsiteY43" fmla="*/ 106671 h 149650"/>
                <a:gd name="connsiteX44" fmla="*/ 27430 w 91176"/>
                <a:gd name="connsiteY44" fmla="*/ 89315 h 149650"/>
                <a:gd name="connsiteX45" fmla="*/ 27430 w 91176"/>
                <a:gd name="connsiteY45" fmla="*/ 60334 h 149650"/>
                <a:gd name="connsiteX46" fmla="*/ 29604 w 91176"/>
                <a:gd name="connsiteY46" fmla="*/ 42784 h 1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176" h="149650">
                  <a:moveTo>
                    <a:pt x="29604" y="42785"/>
                  </a:moveTo>
                  <a:cubicBezTo>
                    <a:pt x="31055" y="38055"/>
                    <a:pt x="33019" y="34278"/>
                    <a:pt x="35526" y="31448"/>
                  </a:cubicBezTo>
                  <a:cubicBezTo>
                    <a:pt x="38017" y="28625"/>
                    <a:pt x="41013" y="26593"/>
                    <a:pt x="44506" y="25336"/>
                  </a:cubicBezTo>
                  <a:cubicBezTo>
                    <a:pt x="47991" y="24088"/>
                    <a:pt x="51833" y="23460"/>
                    <a:pt x="56048" y="23460"/>
                  </a:cubicBezTo>
                  <a:cubicBezTo>
                    <a:pt x="58679" y="23460"/>
                    <a:pt x="61442" y="23530"/>
                    <a:pt x="64337" y="23661"/>
                  </a:cubicBezTo>
                  <a:cubicBezTo>
                    <a:pt x="67225" y="23793"/>
                    <a:pt x="70057" y="23925"/>
                    <a:pt x="72821" y="24057"/>
                  </a:cubicBezTo>
                  <a:cubicBezTo>
                    <a:pt x="75584" y="24188"/>
                    <a:pt x="78184" y="24351"/>
                    <a:pt x="80621" y="24553"/>
                  </a:cubicBezTo>
                  <a:cubicBezTo>
                    <a:pt x="83051" y="24747"/>
                    <a:pt x="85123" y="24910"/>
                    <a:pt x="86830" y="25041"/>
                  </a:cubicBezTo>
                  <a:lnTo>
                    <a:pt x="87226" y="25041"/>
                  </a:lnTo>
                  <a:cubicBezTo>
                    <a:pt x="88670" y="25041"/>
                    <a:pt x="89694" y="24646"/>
                    <a:pt x="90284" y="23863"/>
                  </a:cubicBezTo>
                  <a:cubicBezTo>
                    <a:pt x="90874" y="23064"/>
                    <a:pt x="91177" y="22079"/>
                    <a:pt x="91177" y="20908"/>
                  </a:cubicBezTo>
                  <a:lnTo>
                    <a:pt x="91177" y="7686"/>
                  </a:lnTo>
                  <a:cubicBezTo>
                    <a:pt x="91177" y="6251"/>
                    <a:pt x="90781" y="5227"/>
                    <a:pt x="89989" y="4638"/>
                  </a:cubicBezTo>
                  <a:cubicBezTo>
                    <a:pt x="89198" y="4041"/>
                    <a:pt x="88142" y="3545"/>
                    <a:pt x="86830" y="3157"/>
                  </a:cubicBezTo>
                  <a:cubicBezTo>
                    <a:pt x="86047" y="3025"/>
                    <a:pt x="84696" y="2761"/>
                    <a:pt x="82787" y="2366"/>
                  </a:cubicBezTo>
                  <a:cubicBezTo>
                    <a:pt x="80877" y="1970"/>
                    <a:pt x="78549" y="1613"/>
                    <a:pt x="75778" y="1280"/>
                  </a:cubicBezTo>
                  <a:cubicBezTo>
                    <a:pt x="73022" y="954"/>
                    <a:pt x="69926" y="659"/>
                    <a:pt x="66510" y="396"/>
                  </a:cubicBezTo>
                  <a:cubicBezTo>
                    <a:pt x="63080" y="132"/>
                    <a:pt x="59463" y="0"/>
                    <a:pt x="55652" y="0"/>
                  </a:cubicBezTo>
                  <a:cubicBezTo>
                    <a:pt x="49729" y="0"/>
                    <a:pt x="43481" y="822"/>
                    <a:pt x="36907" y="2466"/>
                  </a:cubicBezTo>
                  <a:cubicBezTo>
                    <a:pt x="30333" y="4110"/>
                    <a:pt x="24333" y="7166"/>
                    <a:pt x="18908" y="11633"/>
                  </a:cubicBezTo>
                  <a:cubicBezTo>
                    <a:pt x="13490" y="16100"/>
                    <a:pt x="8980" y="22250"/>
                    <a:pt x="5387" y="30067"/>
                  </a:cubicBezTo>
                  <a:cubicBezTo>
                    <a:pt x="1801" y="37891"/>
                    <a:pt x="0" y="47981"/>
                    <a:pt x="0" y="60335"/>
                  </a:cubicBezTo>
                  <a:lnTo>
                    <a:pt x="0" y="89316"/>
                  </a:lnTo>
                  <a:cubicBezTo>
                    <a:pt x="0" y="101546"/>
                    <a:pt x="1801" y="111534"/>
                    <a:pt x="5387" y="119289"/>
                  </a:cubicBezTo>
                  <a:cubicBezTo>
                    <a:pt x="8980" y="127044"/>
                    <a:pt x="13490" y="133186"/>
                    <a:pt x="18908" y="137723"/>
                  </a:cubicBezTo>
                  <a:cubicBezTo>
                    <a:pt x="24333" y="142260"/>
                    <a:pt x="30333" y="145377"/>
                    <a:pt x="36907" y="147091"/>
                  </a:cubicBezTo>
                  <a:cubicBezTo>
                    <a:pt x="43482" y="148797"/>
                    <a:pt x="49729" y="149651"/>
                    <a:pt x="55652" y="149651"/>
                  </a:cubicBezTo>
                  <a:cubicBezTo>
                    <a:pt x="59463" y="149651"/>
                    <a:pt x="63080" y="149526"/>
                    <a:pt x="66510" y="149263"/>
                  </a:cubicBezTo>
                  <a:cubicBezTo>
                    <a:pt x="69925" y="148991"/>
                    <a:pt x="73022" y="148697"/>
                    <a:pt x="75778" y="148371"/>
                  </a:cubicBezTo>
                  <a:cubicBezTo>
                    <a:pt x="78549" y="148045"/>
                    <a:pt x="80877" y="147712"/>
                    <a:pt x="82787" y="147386"/>
                  </a:cubicBezTo>
                  <a:cubicBezTo>
                    <a:pt x="84696" y="147060"/>
                    <a:pt x="86047" y="146765"/>
                    <a:pt x="86830" y="146502"/>
                  </a:cubicBezTo>
                  <a:cubicBezTo>
                    <a:pt x="88142" y="146106"/>
                    <a:pt x="89198" y="145618"/>
                    <a:pt x="89989" y="145020"/>
                  </a:cubicBezTo>
                  <a:cubicBezTo>
                    <a:pt x="90781" y="144431"/>
                    <a:pt x="91177" y="143407"/>
                    <a:pt x="91177" y="141965"/>
                  </a:cubicBezTo>
                  <a:lnTo>
                    <a:pt x="91177" y="128750"/>
                  </a:lnTo>
                  <a:cubicBezTo>
                    <a:pt x="91177" y="127572"/>
                    <a:pt x="90874" y="126586"/>
                    <a:pt x="90284" y="125796"/>
                  </a:cubicBezTo>
                  <a:cubicBezTo>
                    <a:pt x="89694" y="125005"/>
                    <a:pt x="88670" y="124609"/>
                    <a:pt x="87226" y="124609"/>
                  </a:cubicBezTo>
                  <a:lnTo>
                    <a:pt x="86830" y="124609"/>
                  </a:lnTo>
                  <a:cubicBezTo>
                    <a:pt x="85123" y="124749"/>
                    <a:pt x="83051" y="124912"/>
                    <a:pt x="80621" y="125105"/>
                  </a:cubicBezTo>
                  <a:cubicBezTo>
                    <a:pt x="78184" y="125307"/>
                    <a:pt x="75584" y="125470"/>
                    <a:pt x="72821" y="125602"/>
                  </a:cubicBezTo>
                  <a:cubicBezTo>
                    <a:pt x="70057" y="125725"/>
                    <a:pt x="67225" y="125865"/>
                    <a:pt x="64337" y="125989"/>
                  </a:cubicBezTo>
                  <a:cubicBezTo>
                    <a:pt x="61442" y="126129"/>
                    <a:pt x="58679" y="126191"/>
                    <a:pt x="56048" y="126191"/>
                  </a:cubicBezTo>
                  <a:cubicBezTo>
                    <a:pt x="51833" y="126191"/>
                    <a:pt x="47991" y="125570"/>
                    <a:pt x="44506" y="124314"/>
                  </a:cubicBezTo>
                  <a:cubicBezTo>
                    <a:pt x="41013" y="123073"/>
                    <a:pt x="38017" y="121003"/>
                    <a:pt x="35526" y="118110"/>
                  </a:cubicBezTo>
                  <a:cubicBezTo>
                    <a:pt x="33019" y="115217"/>
                    <a:pt x="31055" y="111402"/>
                    <a:pt x="29604" y="106671"/>
                  </a:cubicBezTo>
                  <a:cubicBezTo>
                    <a:pt x="28153" y="101933"/>
                    <a:pt x="27430" y="96155"/>
                    <a:pt x="27430" y="89315"/>
                  </a:cubicBezTo>
                  <a:lnTo>
                    <a:pt x="27430" y="60334"/>
                  </a:lnTo>
                  <a:cubicBezTo>
                    <a:pt x="27430" y="53371"/>
                    <a:pt x="28152" y="47515"/>
                    <a:pt x="29604" y="4278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0" name="Freeform 43">
              <a:extLst>
                <a:ext uri="{FF2B5EF4-FFF2-40B4-BE49-F238E27FC236}">
                  <a16:creationId xmlns:a16="http://schemas.microsoft.com/office/drawing/2014/main" id="{846F844B-CB5F-0466-1F06-C1AF886FDA56}"/>
                </a:ext>
              </a:extLst>
            </p:cNvPr>
            <p:cNvSpPr/>
            <p:nvPr/>
          </p:nvSpPr>
          <p:spPr>
            <a:xfrm>
              <a:off x="9979306" y="1233067"/>
              <a:ext cx="94126" cy="114161"/>
            </a:xfrm>
            <a:custGeom>
              <a:avLst/>
              <a:gdLst>
                <a:gd name="connsiteX0" fmla="*/ 68768 w 94126"/>
                <a:gd name="connsiteY0" fmla="*/ 113379 h 114161"/>
                <a:gd name="connsiteX1" fmla="*/ 77159 w 94126"/>
                <a:gd name="connsiteY1" fmla="*/ 112394 h 114161"/>
                <a:gd name="connsiteX2" fmla="*/ 86038 w 94126"/>
                <a:gd name="connsiteY2" fmla="*/ 110812 h 114161"/>
                <a:gd name="connsiteX3" fmla="*/ 89492 w 94126"/>
                <a:gd name="connsiteY3" fmla="*/ 109238 h 114161"/>
                <a:gd name="connsiteX4" fmla="*/ 90183 w 94126"/>
                <a:gd name="connsiteY4" fmla="*/ 105686 h 114161"/>
                <a:gd name="connsiteX5" fmla="*/ 90183 w 94126"/>
                <a:gd name="connsiteY5" fmla="*/ 92673 h 114161"/>
                <a:gd name="connsiteX6" fmla="*/ 89197 w 94126"/>
                <a:gd name="connsiteY6" fmla="*/ 90409 h 114161"/>
                <a:gd name="connsiteX7" fmla="*/ 86628 w 94126"/>
                <a:gd name="connsiteY7" fmla="*/ 89718 h 114161"/>
                <a:gd name="connsiteX8" fmla="*/ 86038 w 94126"/>
                <a:gd name="connsiteY8" fmla="*/ 89718 h 114161"/>
                <a:gd name="connsiteX9" fmla="*/ 70150 w 94126"/>
                <a:gd name="connsiteY9" fmla="*/ 90998 h 114161"/>
                <a:gd name="connsiteX10" fmla="*/ 49729 w 94126"/>
                <a:gd name="connsiteY10" fmla="*/ 91688 h 114161"/>
                <a:gd name="connsiteX11" fmla="*/ 37986 w 94126"/>
                <a:gd name="connsiteY11" fmla="*/ 89416 h 114161"/>
                <a:gd name="connsiteX12" fmla="*/ 30682 w 94126"/>
                <a:gd name="connsiteY12" fmla="*/ 83506 h 114161"/>
                <a:gd name="connsiteX13" fmla="*/ 27034 w 94126"/>
                <a:gd name="connsiteY13" fmla="*/ 75418 h 114161"/>
                <a:gd name="connsiteX14" fmla="*/ 26048 w 94126"/>
                <a:gd name="connsiteY14" fmla="*/ 66647 h 114161"/>
                <a:gd name="connsiteX15" fmla="*/ 26048 w 94126"/>
                <a:gd name="connsiteY15" fmla="*/ 66057 h 114161"/>
                <a:gd name="connsiteX16" fmla="*/ 90199 w 94126"/>
                <a:gd name="connsiteY16" fmla="*/ 66057 h 114161"/>
                <a:gd name="connsiteX17" fmla="*/ 94126 w 94126"/>
                <a:gd name="connsiteY17" fmla="*/ 61125 h 114161"/>
                <a:gd name="connsiteX18" fmla="*/ 94126 w 94126"/>
                <a:gd name="connsiteY18" fmla="*/ 50082 h 114161"/>
                <a:gd name="connsiteX19" fmla="*/ 91076 w 94126"/>
                <a:gd name="connsiteY19" fmla="*/ 29880 h 114161"/>
                <a:gd name="connsiteX20" fmla="*/ 82119 w 94126"/>
                <a:gd name="connsiteY20" fmla="*/ 13998 h 114161"/>
                <a:gd name="connsiteX21" fmla="*/ 67442 w 94126"/>
                <a:gd name="connsiteY21" fmla="*/ 3652 h 114161"/>
                <a:gd name="connsiteX22" fmla="*/ 47261 w 94126"/>
                <a:gd name="connsiteY22" fmla="*/ 0 h 114161"/>
                <a:gd name="connsiteX23" fmla="*/ 27174 w 94126"/>
                <a:gd name="connsiteY23" fmla="*/ 3552 h 114161"/>
                <a:gd name="connsiteX24" fmla="*/ 12310 w 94126"/>
                <a:gd name="connsiteY24" fmla="*/ 13610 h 114161"/>
                <a:gd name="connsiteX25" fmla="*/ 3151 w 94126"/>
                <a:gd name="connsiteY25" fmla="*/ 29384 h 114161"/>
                <a:gd name="connsiteX26" fmla="*/ 0 w 94126"/>
                <a:gd name="connsiteY26" fmla="*/ 50082 h 114161"/>
                <a:gd name="connsiteX27" fmla="*/ 0 w 94126"/>
                <a:gd name="connsiteY27" fmla="*/ 64677 h 114161"/>
                <a:gd name="connsiteX28" fmla="*/ 4634 w 94126"/>
                <a:gd name="connsiteY28" fmla="*/ 88826 h 114161"/>
                <a:gd name="connsiteX29" fmla="*/ 16377 w 94126"/>
                <a:gd name="connsiteY29" fmla="*/ 104011 h 114161"/>
                <a:gd name="connsiteX30" fmla="*/ 31870 w 94126"/>
                <a:gd name="connsiteY30" fmla="*/ 111898 h 114161"/>
                <a:gd name="connsiteX31" fmla="*/ 47758 w 94126"/>
                <a:gd name="connsiteY31" fmla="*/ 114162 h 114161"/>
                <a:gd name="connsiteX32" fmla="*/ 59494 w 94126"/>
                <a:gd name="connsiteY32" fmla="*/ 113968 h 114161"/>
                <a:gd name="connsiteX33" fmla="*/ 68769 w 94126"/>
                <a:gd name="connsiteY33" fmla="*/ 113379 h 114161"/>
                <a:gd name="connsiteX34" fmla="*/ 26243 w 94126"/>
                <a:gd name="connsiteY34" fmla="*/ 46731 h 114161"/>
                <a:gd name="connsiteX35" fmla="*/ 32165 w 94126"/>
                <a:gd name="connsiteY35" fmla="*/ 28693 h 114161"/>
                <a:gd name="connsiteX36" fmla="*/ 47362 w 94126"/>
                <a:gd name="connsiteY36" fmla="*/ 22482 h 114161"/>
                <a:gd name="connsiteX37" fmla="*/ 62358 w 94126"/>
                <a:gd name="connsiteY37" fmla="*/ 28786 h 114161"/>
                <a:gd name="connsiteX38" fmla="*/ 68078 w 94126"/>
                <a:gd name="connsiteY38" fmla="*/ 46731 h 114161"/>
                <a:gd name="connsiteX39" fmla="*/ 68078 w 94126"/>
                <a:gd name="connsiteY39" fmla="*/ 47523 h 114161"/>
                <a:gd name="connsiteX40" fmla="*/ 26243 w 94126"/>
                <a:gd name="connsiteY40" fmla="*/ 47523 h 114161"/>
                <a:gd name="connsiteX41" fmla="*/ 26243 w 94126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6" h="114161">
                  <a:moveTo>
                    <a:pt x="68768" y="113379"/>
                  </a:moveTo>
                  <a:cubicBezTo>
                    <a:pt x="71601" y="113115"/>
                    <a:pt x="74395" y="112789"/>
                    <a:pt x="77159" y="112394"/>
                  </a:cubicBezTo>
                  <a:cubicBezTo>
                    <a:pt x="79922" y="111999"/>
                    <a:pt x="82879" y="111471"/>
                    <a:pt x="86038" y="110812"/>
                  </a:cubicBezTo>
                  <a:cubicBezTo>
                    <a:pt x="87878" y="110548"/>
                    <a:pt x="89026" y="110029"/>
                    <a:pt x="89492" y="109238"/>
                  </a:cubicBezTo>
                  <a:cubicBezTo>
                    <a:pt x="89950" y="108447"/>
                    <a:pt x="90183" y="107268"/>
                    <a:pt x="90183" y="105686"/>
                  </a:cubicBezTo>
                  <a:lnTo>
                    <a:pt x="90183" y="92673"/>
                  </a:lnTo>
                  <a:cubicBezTo>
                    <a:pt x="90183" y="91626"/>
                    <a:pt x="89849" y="90874"/>
                    <a:pt x="89197" y="90409"/>
                  </a:cubicBezTo>
                  <a:cubicBezTo>
                    <a:pt x="88537" y="89951"/>
                    <a:pt x="87684" y="89718"/>
                    <a:pt x="86628" y="89718"/>
                  </a:cubicBezTo>
                  <a:lnTo>
                    <a:pt x="86038" y="89718"/>
                  </a:lnTo>
                  <a:cubicBezTo>
                    <a:pt x="81824" y="90114"/>
                    <a:pt x="76530" y="90540"/>
                    <a:pt x="70150" y="90998"/>
                  </a:cubicBezTo>
                  <a:cubicBezTo>
                    <a:pt x="63770" y="91463"/>
                    <a:pt x="56963" y="91688"/>
                    <a:pt x="49729" y="91688"/>
                  </a:cubicBezTo>
                  <a:cubicBezTo>
                    <a:pt x="44994" y="91688"/>
                    <a:pt x="41075" y="90936"/>
                    <a:pt x="37986" y="89416"/>
                  </a:cubicBezTo>
                  <a:cubicBezTo>
                    <a:pt x="34897" y="87911"/>
                    <a:pt x="32459" y="85942"/>
                    <a:pt x="30682" y="83506"/>
                  </a:cubicBezTo>
                  <a:cubicBezTo>
                    <a:pt x="28904" y="81079"/>
                    <a:pt x="27693" y="78380"/>
                    <a:pt x="27034" y="75418"/>
                  </a:cubicBezTo>
                  <a:cubicBezTo>
                    <a:pt x="26374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5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10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76" y="9539"/>
                    <a:pt x="73286" y="6087"/>
                    <a:pt x="67442" y="3652"/>
                  </a:cubicBezTo>
                  <a:cubicBezTo>
                    <a:pt x="61597" y="1217"/>
                    <a:pt x="54875" y="0"/>
                    <a:pt x="47261" y="0"/>
                  </a:cubicBezTo>
                  <a:cubicBezTo>
                    <a:pt x="39771" y="0"/>
                    <a:pt x="33080" y="1186"/>
                    <a:pt x="27174" y="3552"/>
                  </a:cubicBezTo>
                  <a:cubicBezTo>
                    <a:pt x="21267" y="5917"/>
                    <a:pt x="16307" y="9267"/>
                    <a:pt x="12310" y="13610"/>
                  </a:cubicBezTo>
                  <a:cubicBezTo>
                    <a:pt x="8297" y="17945"/>
                    <a:pt x="5247" y="23203"/>
                    <a:pt x="3151" y="29384"/>
                  </a:cubicBezTo>
                  <a:cubicBezTo>
                    <a:pt x="1048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44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cubicBezTo>
                    <a:pt x="21112" y="107756"/>
                    <a:pt x="26274" y="110385"/>
                    <a:pt x="31870" y="111898"/>
                  </a:cubicBezTo>
                  <a:cubicBezTo>
                    <a:pt x="37458" y="113410"/>
                    <a:pt x="42752" y="114162"/>
                    <a:pt x="47758" y="114162"/>
                  </a:cubicBezTo>
                  <a:cubicBezTo>
                    <a:pt x="52221" y="114162"/>
                    <a:pt x="56141" y="114100"/>
                    <a:pt x="59494" y="113968"/>
                  </a:cubicBezTo>
                  <a:cubicBezTo>
                    <a:pt x="62847" y="113836"/>
                    <a:pt x="65936" y="113642"/>
                    <a:pt x="68769" y="113379"/>
                  </a:cubicBezTo>
                  <a:moveTo>
                    <a:pt x="26243" y="46731"/>
                  </a:moveTo>
                  <a:cubicBezTo>
                    <a:pt x="26243" y="38844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62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1" name="Freeform 44">
              <a:extLst>
                <a:ext uri="{FF2B5EF4-FFF2-40B4-BE49-F238E27FC236}">
                  <a16:creationId xmlns:a16="http://schemas.microsoft.com/office/drawing/2014/main" id="{B2B4CF52-F2DE-F2CE-16DF-87009C4A015C}"/>
                </a:ext>
              </a:extLst>
            </p:cNvPr>
            <p:cNvSpPr/>
            <p:nvPr/>
          </p:nvSpPr>
          <p:spPr>
            <a:xfrm>
              <a:off x="10095928" y="1233068"/>
              <a:ext cx="91169" cy="112588"/>
            </a:xfrm>
            <a:custGeom>
              <a:avLst/>
              <a:gdLst>
                <a:gd name="connsiteX0" fmla="*/ 89990 w 91169"/>
                <a:gd name="connsiteY0" fmla="*/ 111309 h 112588"/>
                <a:gd name="connsiteX1" fmla="*/ 91169 w 91169"/>
                <a:gd name="connsiteY1" fmla="*/ 108448 h 112588"/>
                <a:gd name="connsiteX2" fmla="*/ 91169 w 91169"/>
                <a:gd name="connsiteY2" fmla="*/ 44173 h 112588"/>
                <a:gd name="connsiteX3" fmla="*/ 89795 w 91169"/>
                <a:gd name="connsiteY3" fmla="*/ 26624 h 112588"/>
                <a:gd name="connsiteX4" fmla="*/ 84758 w 91169"/>
                <a:gd name="connsiteY4" fmla="*/ 12618 h 112588"/>
                <a:gd name="connsiteX5" fmla="*/ 74396 w 91169"/>
                <a:gd name="connsiteY5" fmla="*/ 3350 h 112588"/>
                <a:gd name="connsiteX6" fmla="*/ 57033 w 91169"/>
                <a:gd name="connsiteY6" fmla="*/ 0 h 112588"/>
                <a:gd name="connsiteX7" fmla="*/ 48154 w 91169"/>
                <a:gd name="connsiteY7" fmla="*/ 497 h 112588"/>
                <a:gd name="connsiteX8" fmla="*/ 40454 w 91169"/>
                <a:gd name="connsiteY8" fmla="*/ 2078 h 112588"/>
                <a:gd name="connsiteX9" fmla="*/ 33057 w 91169"/>
                <a:gd name="connsiteY9" fmla="*/ 4924 h 112588"/>
                <a:gd name="connsiteX10" fmla="*/ 25063 w 91169"/>
                <a:gd name="connsiteY10" fmla="*/ 9469 h 112588"/>
                <a:gd name="connsiteX11" fmla="*/ 25063 w 91169"/>
                <a:gd name="connsiteY11" fmla="*/ 5328 h 112588"/>
                <a:gd name="connsiteX12" fmla="*/ 23883 w 91169"/>
                <a:gd name="connsiteY12" fmla="*/ 2567 h 112588"/>
                <a:gd name="connsiteX13" fmla="*/ 21120 w 91169"/>
                <a:gd name="connsiteY13" fmla="*/ 1388 h 112588"/>
                <a:gd name="connsiteX14" fmla="*/ 3951 w 91169"/>
                <a:gd name="connsiteY14" fmla="*/ 1388 h 112588"/>
                <a:gd name="connsiteX15" fmla="*/ 1188 w 91169"/>
                <a:gd name="connsiteY15" fmla="*/ 2567 h 112588"/>
                <a:gd name="connsiteX16" fmla="*/ 0 w 91169"/>
                <a:gd name="connsiteY16" fmla="*/ 5328 h 112588"/>
                <a:gd name="connsiteX17" fmla="*/ 0 w 91169"/>
                <a:gd name="connsiteY17" fmla="*/ 108447 h 112588"/>
                <a:gd name="connsiteX18" fmla="*/ 1188 w 91169"/>
                <a:gd name="connsiteY18" fmla="*/ 111308 h 112588"/>
                <a:gd name="connsiteX19" fmla="*/ 3951 w 91169"/>
                <a:gd name="connsiteY19" fmla="*/ 112588 h 112588"/>
                <a:gd name="connsiteX20" fmla="*/ 22106 w 91169"/>
                <a:gd name="connsiteY20" fmla="*/ 112588 h 112588"/>
                <a:gd name="connsiteX21" fmla="*/ 24869 w 91169"/>
                <a:gd name="connsiteY21" fmla="*/ 111308 h 112588"/>
                <a:gd name="connsiteX22" fmla="*/ 26049 w 91169"/>
                <a:gd name="connsiteY22" fmla="*/ 108447 h 112588"/>
                <a:gd name="connsiteX23" fmla="*/ 26049 w 91169"/>
                <a:gd name="connsiteY23" fmla="*/ 29182 h 112588"/>
                <a:gd name="connsiteX24" fmla="*/ 37792 w 91169"/>
                <a:gd name="connsiteY24" fmla="*/ 23955 h 112588"/>
                <a:gd name="connsiteX25" fmla="*/ 48348 w 91169"/>
                <a:gd name="connsiteY25" fmla="*/ 22086 h 112588"/>
                <a:gd name="connsiteX26" fmla="*/ 57429 w 91169"/>
                <a:gd name="connsiteY26" fmla="*/ 23172 h 112588"/>
                <a:gd name="connsiteX27" fmla="*/ 62459 w 91169"/>
                <a:gd name="connsiteY27" fmla="*/ 26716 h 112588"/>
                <a:gd name="connsiteX28" fmla="*/ 64632 w 91169"/>
                <a:gd name="connsiteY28" fmla="*/ 33417 h 112588"/>
                <a:gd name="connsiteX29" fmla="*/ 65121 w 91169"/>
                <a:gd name="connsiteY29" fmla="*/ 44173 h 112588"/>
                <a:gd name="connsiteX30" fmla="*/ 65121 w 91169"/>
                <a:gd name="connsiteY30" fmla="*/ 108447 h 112588"/>
                <a:gd name="connsiteX31" fmla="*/ 66308 w 91169"/>
                <a:gd name="connsiteY31" fmla="*/ 111309 h 112588"/>
                <a:gd name="connsiteX32" fmla="*/ 69072 w 91169"/>
                <a:gd name="connsiteY32" fmla="*/ 112589 h 112588"/>
                <a:gd name="connsiteX33" fmla="*/ 87226 w 91169"/>
                <a:gd name="connsiteY33" fmla="*/ 112589 h 112588"/>
                <a:gd name="connsiteX34" fmla="*/ 89989 w 91169"/>
                <a:gd name="connsiteY34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9" h="112588">
                  <a:moveTo>
                    <a:pt x="89990" y="111309"/>
                  </a:moveTo>
                  <a:cubicBezTo>
                    <a:pt x="90782" y="110449"/>
                    <a:pt x="91169" y="109502"/>
                    <a:pt x="91169" y="108448"/>
                  </a:cubicBezTo>
                  <a:lnTo>
                    <a:pt x="91169" y="44173"/>
                  </a:lnTo>
                  <a:cubicBezTo>
                    <a:pt x="91169" y="37861"/>
                    <a:pt x="90712" y="32013"/>
                    <a:pt x="89795" y="26624"/>
                  </a:cubicBezTo>
                  <a:cubicBezTo>
                    <a:pt x="88872" y="21234"/>
                    <a:pt x="87195" y="16565"/>
                    <a:pt x="84758" y="12618"/>
                  </a:cubicBezTo>
                  <a:cubicBezTo>
                    <a:pt x="82321" y="8678"/>
                    <a:pt x="78867" y="5584"/>
                    <a:pt x="74396" y="3350"/>
                  </a:cubicBezTo>
                  <a:cubicBezTo>
                    <a:pt x="69926" y="1125"/>
                    <a:pt x="64135" y="0"/>
                    <a:pt x="57033" y="0"/>
                  </a:cubicBezTo>
                  <a:cubicBezTo>
                    <a:pt x="53742" y="0"/>
                    <a:pt x="50785" y="171"/>
                    <a:pt x="48154" y="497"/>
                  </a:cubicBezTo>
                  <a:cubicBezTo>
                    <a:pt x="45523" y="830"/>
                    <a:pt x="42961" y="1349"/>
                    <a:pt x="40454" y="2078"/>
                  </a:cubicBezTo>
                  <a:cubicBezTo>
                    <a:pt x="37955" y="2792"/>
                    <a:pt x="35487" y="3746"/>
                    <a:pt x="33057" y="4924"/>
                  </a:cubicBezTo>
                  <a:cubicBezTo>
                    <a:pt x="30620" y="6111"/>
                    <a:pt x="27958" y="7631"/>
                    <a:pt x="25063" y="9469"/>
                  </a:cubicBezTo>
                  <a:lnTo>
                    <a:pt x="25063" y="5328"/>
                  </a:lnTo>
                  <a:cubicBezTo>
                    <a:pt x="25063" y="4273"/>
                    <a:pt x="24667" y="3350"/>
                    <a:pt x="23883" y="2567"/>
                  </a:cubicBezTo>
                  <a:cubicBezTo>
                    <a:pt x="23091" y="1776"/>
                    <a:pt x="22176" y="1388"/>
                    <a:pt x="21120" y="1388"/>
                  </a:cubicBezTo>
                  <a:lnTo>
                    <a:pt x="3951" y="1388"/>
                  </a:lnTo>
                  <a:cubicBezTo>
                    <a:pt x="2895" y="1388"/>
                    <a:pt x="1979" y="1776"/>
                    <a:pt x="1188" y="2567"/>
                  </a:cubicBezTo>
                  <a:cubicBezTo>
                    <a:pt x="396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96" y="110447"/>
                    <a:pt x="1188" y="111308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6" y="112588"/>
                  </a:lnTo>
                  <a:cubicBezTo>
                    <a:pt x="23153" y="112588"/>
                    <a:pt x="24077" y="112162"/>
                    <a:pt x="24869" y="111308"/>
                  </a:cubicBezTo>
                  <a:cubicBezTo>
                    <a:pt x="25653" y="110448"/>
                    <a:pt x="26049" y="109502"/>
                    <a:pt x="26049" y="108447"/>
                  </a:cubicBezTo>
                  <a:lnTo>
                    <a:pt x="26049" y="29182"/>
                  </a:lnTo>
                  <a:cubicBezTo>
                    <a:pt x="30263" y="26949"/>
                    <a:pt x="34167" y="25212"/>
                    <a:pt x="37792" y="23955"/>
                  </a:cubicBezTo>
                  <a:cubicBezTo>
                    <a:pt x="41409" y="22714"/>
                    <a:pt x="44933" y="22086"/>
                    <a:pt x="48348" y="22086"/>
                  </a:cubicBezTo>
                  <a:cubicBezTo>
                    <a:pt x="52167" y="22086"/>
                    <a:pt x="55194" y="22451"/>
                    <a:pt x="57429" y="23172"/>
                  </a:cubicBezTo>
                  <a:cubicBezTo>
                    <a:pt x="59665" y="23893"/>
                    <a:pt x="61341" y="25072"/>
                    <a:pt x="62459" y="26716"/>
                  </a:cubicBezTo>
                  <a:cubicBezTo>
                    <a:pt x="63577" y="28360"/>
                    <a:pt x="64298" y="30594"/>
                    <a:pt x="64632" y="33417"/>
                  </a:cubicBezTo>
                  <a:cubicBezTo>
                    <a:pt x="64958" y="36255"/>
                    <a:pt x="65121" y="39838"/>
                    <a:pt x="65121" y="44173"/>
                  </a:cubicBezTo>
                  <a:lnTo>
                    <a:pt x="65121" y="108447"/>
                  </a:lnTo>
                  <a:cubicBezTo>
                    <a:pt x="65121" y="109502"/>
                    <a:pt x="65517" y="110448"/>
                    <a:pt x="66308" y="111309"/>
                  </a:cubicBezTo>
                  <a:cubicBezTo>
                    <a:pt x="67100" y="112162"/>
                    <a:pt x="68024" y="112589"/>
                    <a:pt x="69072" y="112589"/>
                  </a:cubicBezTo>
                  <a:lnTo>
                    <a:pt x="87226" y="112589"/>
                  </a:lnTo>
                  <a:cubicBezTo>
                    <a:pt x="88282" y="112589"/>
                    <a:pt x="89198" y="112162"/>
                    <a:pt x="89989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2" name="Freeform 45">
              <a:extLst>
                <a:ext uri="{FF2B5EF4-FFF2-40B4-BE49-F238E27FC236}">
                  <a16:creationId xmlns:a16="http://schemas.microsoft.com/office/drawing/2014/main" id="{3F3762B7-31C7-E74A-D9BF-C420EDF07438}"/>
                </a:ext>
              </a:extLst>
            </p:cNvPr>
            <p:cNvSpPr/>
            <p:nvPr/>
          </p:nvSpPr>
          <p:spPr>
            <a:xfrm>
              <a:off x="10199933" y="1211184"/>
              <a:ext cx="71042" cy="136046"/>
            </a:xfrm>
            <a:custGeom>
              <a:avLst/>
              <a:gdLst>
                <a:gd name="connsiteX0" fmla="*/ 1180 w 71042"/>
                <a:gd name="connsiteY0" fmla="*/ 24451 h 136046"/>
                <a:gd name="connsiteX1" fmla="*/ 0 w 71042"/>
                <a:gd name="connsiteY1" fmla="*/ 27212 h 136046"/>
                <a:gd name="connsiteX2" fmla="*/ 0 w 71042"/>
                <a:gd name="connsiteY2" fmla="*/ 36084 h 136046"/>
                <a:gd name="connsiteX3" fmla="*/ 1180 w 71042"/>
                <a:gd name="connsiteY3" fmla="*/ 38651 h 136046"/>
                <a:gd name="connsiteX4" fmla="*/ 3943 w 71042"/>
                <a:gd name="connsiteY4" fmla="*/ 40024 h 136046"/>
                <a:gd name="connsiteX5" fmla="*/ 22493 w 71042"/>
                <a:gd name="connsiteY5" fmla="*/ 42784 h 136046"/>
                <a:gd name="connsiteX6" fmla="*/ 22493 w 71042"/>
                <a:gd name="connsiteY6" fmla="*/ 104693 h 136046"/>
                <a:gd name="connsiteX7" fmla="*/ 24271 w 71042"/>
                <a:gd name="connsiteY7" fmla="*/ 120769 h 136046"/>
                <a:gd name="connsiteX8" fmla="*/ 29790 w 71042"/>
                <a:gd name="connsiteY8" fmla="*/ 130331 h 136046"/>
                <a:gd name="connsiteX9" fmla="*/ 39562 w 71042"/>
                <a:gd name="connsiteY9" fmla="*/ 134868 h 136046"/>
                <a:gd name="connsiteX10" fmla="*/ 53874 w 71042"/>
                <a:gd name="connsiteY10" fmla="*/ 136047 h 136046"/>
                <a:gd name="connsiteX11" fmla="*/ 60479 w 71042"/>
                <a:gd name="connsiteY11" fmla="*/ 135651 h 136046"/>
                <a:gd name="connsiteX12" fmla="*/ 67286 w 71042"/>
                <a:gd name="connsiteY12" fmla="*/ 134666 h 136046"/>
                <a:gd name="connsiteX13" fmla="*/ 71043 w 71042"/>
                <a:gd name="connsiteY13" fmla="*/ 131115 h 136046"/>
                <a:gd name="connsiteX14" fmla="*/ 71043 w 71042"/>
                <a:gd name="connsiteY14" fmla="*/ 118699 h 136046"/>
                <a:gd name="connsiteX15" fmla="*/ 66859 w 71042"/>
                <a:gd name="connsiteY15" fmla="*/ 115744 h 136046"/>
                <a:gd name="connsiteX16" fmla="*/ 56303 w 71042"/>
                <a:gd name="connsiteY16" fmla="*/ 115744 h 136046"/>
                <a:gd name="connsiteX17" fmla="*/ 52027 w 71042"/>
                <a:gd name="connsiteY17" fmla="*/ 115442 h 136046"/>
                <a:gd name="connsiteX18" fmla="*/ 49737 w 71042"/>
                <a:gd name="connsiteY18" fmla="*/ 113961 h 136046"/>
                <a:gd name="connsiteX19" fmla="*/ 48735 w 71042"/>
                <a:gd name="connsiteY19" fmla="*/ 110618 h 136046"/>
                <a:gd name="connsiteX20" fmla="*/ 48541 w 71042"/>
                <a:gd name="connsiteY20" fmla="*/ 104693 h 136046"/>
                <a:gd name="connsiteX21" fmla="*/ 48541 w 71042"/>
                <a:gd name="connsiteY21" fmla="*/ 42784 h 136046"/>
                <a:gd name="connsiteX22" fmla="*/ 66463 w 71042"/>
                <a:gd name="connsiteY22" fmla="*/ 42784 h 136046"/>
                <a:gd name="connsiteX23" fmla="*/ 69250 w 71042"/>
                <a:gd name="connsiteY23" fmla="*/ 41606 h 136046"/>
                <a:gd name="connsiteX24" fmla="*/ 70445 w 71042"/>
                <a:gd name="connsiteY24" fmla="*/ 38845 h 136046"/>
                <a:gd name="connsiteX25" fmla="*/ 70445 w 71042"/>
                <a:gd name="connsiteY25" fmla="*/ 27212 h 136046"/>
                <a:gd name="connsiteX26" fmla="*/ 69250 w 71042"/>
                <a:gd name="connsiteY26" fmla="*/ 24451 h 136046"/>
                <a:gd name="connsiteX27" fmla="*/ 66463 w 71042"/>
                <a:gd name="connsiteY27" fmla="*/ 23273 h 136046"/>
                <a:gd name="connsiteX28" fmla="*/ 48541 w 71042"/>
                <a:gd name="connsiteY28" fmla="*/ 23273 h 136046"/>
                <a:gd name="connsiteX29" fmla="*/ 48541 w 71042"/>
                <a:gd name="connsiteY29" fmla="*/ 2955 h 136046"/>
                <a:gd name="connsiteX30" fmla="*/ 45413 w 71042"/>
                <a:gd name="connsiteY30" fmla="*/ 0 h 136046"/>
                <a:gd name="connsiteX31" fmla="*/ 44629 w 71042"/>
                <a:gd name="connsiteY31" fmla="*/ 0 h 136046"/>
                <a:gd name="connsiteX32" fmla="*/ 26405 w 71042"/>
                <a:gd name="connsiteY32" fmla="*/ 3156 h 136046"/>
                <a:gd name="connsiteX33" fmla="*/ 23665 w 71042"/>
                <a:gd name="connsiteY33" fmla="*/ 4536 h 136046"/>
                <a:gd name="connsiteX34" fmla="*/ 22493 w 71042"/>
                <a:gd name="connsiteY34" fmla="*/ 7096 h 136046"/>
                <a:gd name="connsiteX35" fmla="*/ 22493 w 71042"/>
                <a:gd name="connsiteY35" fmla="*/ 23273 h 136046"/>
                <a:gd name="connsiteX36" fmla="*/ 3942 w 71042"/>
                <a:gd name="connsiteY36" fmla="*/ 23273 h 136046"/>
                <a:gd name="connsiteX37" fmla="*/ 1179 w 71042"/>
                <a:gd name="connsiteY37" fmla="*/ 24451 h 13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46">
                  <a:moveTo>
                    <a:pt x="1180" y="24451"/>
                  </a:moveTo>
                  <a:cubicBezTo>
                    <a:pt x="388" y="25234"/>
                    <a:pt x="0" y="26157"/>
                    <a:pt x="0" y="27212"/>
                  </a:cubicBezTo>
                  <a:lnTo>
                    <a:pt x="0" y="36084"/>
                  </a:lnTo>
                  <a:cubicBezTo>
                    <a:pt x="0" y="37138"/>
                    <a:pt x="388" y="37991"/>
                    <a:pt x="1180" y="38651"/>
                  </a:cubicBezTo>
                  <a:cubicBezTo>
                    <a:pt x="1971" y="39310"/>
                    <a:pt x="2887" y="39767"/>
                    <a:pt x="3943" y="40024"/>
                  </a:cubicBezTo>
                  <a:lnTo>
                    <a:pt x="22493" y="42784"/>
                  </a:lnTo>
                  <a:lnTo>
                    <a:pt x="22493" y="104693"/>
                  </a:lnTo>
                  <a:cubicBezTo>
                    <a:pt x="22493" y="111277"/>
                    <a:pt x="23083" y="116628"/>
                    <a:pt x="24271" y="120769"/>
                  </a:cubicBezTo>
                  <a:cubicBezTo>
                    <a:pt x="25451" y="124910"/>
                    <a:pt x="27290" y="128098"/>
                    <a:pt x="29790" y="130331"/>
                  </a:cubicBezTo>
                  <a:cubicBezTo>
                    <a:pt x="32289" y="132565"/>
                    <a:pt x="35549" y="134077"/>
                    <a:pt x="39562" y="134868"/>
                  </a:cubicBezTo>
                  <a:cubicBezTo>
                    <a:pt x="43575" y="135651"/>
                    <a:pt x="48348" y="136047"/>
                    <a:pt x="53874" y="136047"/>
                  </a:cubicBezTo>
                  <a:cubicBezTo>
                    <a:pt x="56102" y="136047"/>
                    <a:pt x="58306" y="135915"/>
                    <a:pt x="60479" y="135651"/>
                  </a:cubicBezTo>
                  <a:cubicBezTo>
                    <a:pt x="62652" y="135387"/>
                    <a:pt x="64919" y="135062"/>
                    <a:pt x="67286" y="134666"/>
                  </a:cubicBezTo>
                  <a:cubicBezTo>
                    <a:pt x="69785" y="134279"/>
                    <a:pt x="71043" y="133092"/>
                    <a:pt x="71043" y="131115"/>
                  </a:cubicBezTo>
                  <a:lnTo>
                    <a:pt x="71043" y="118699"/>
                  </a:lnTo>
                  <a:cubicBezTo>
                    <a:pt x="71043" y="116721"/>
                    <a:pt x="69638" y="115744"/>
                    <a:pt x="66859" y="115744"/>
                  </a:cubicBezTo>
                  <a:lnTo>
                    <a:pt x="56303" y="115744"/>
                  </a:lnTo>
                  <a:cubicBezTo>
                    <a:pt x="54448" y="115744"/>
                    <a:pt x="53020" y="115643"/>
                    <a:pt x="52027" y="115442"/>
                  </a:cubicBezTo>
                  <a:cubicBezTo>
                    <a:pt x="51033" y="115248"/>
                    <a:pt x="50265" y="114751"/>
                    <a:pt x="49737" y="113961"/>
                  </a:cubicBezTo>
                  <a:cubicBezTo>
                    <a:pt x="49201" y="113177"/>
                    <a:pt x="48868" y="112061"/>
                    <a:pt x="48735" y="110618"/>
                  </a:cubicBezTo>
                  <a:cubicBezTo>
                    <a:pt x="48604" y="109168"/>
                    <a:pt x="48541" y="107198"/>
                    <a:pt x="48541" y="104693"/>
                  </a:cubicBezTo>
                  <a:lnTo>
                    <a:pt x="48541" y="42784"/>
                  </a:lnTo>
                  <a:lnTo>
                    <a:pt x="66463" y="42784"/>
                  </a:lnTo>
                  <a:cubicBezTo>
                    <a:pt x="67519" y="42784"/>
                    <a:pt x="68450" y="42397"/>
                    <a:pt x="69250" y="41606"/>
                  </a:cubicBezTo>
                  <a:cubicBezTo>
                    <a:pt x="70042" y="40815"/>
                    <a:pt x="70445" y="39900"/>
                    <a:pt x="70445" y="38845"/>
                  </a:cubicBezTo>
                  <a:lnTo>
                    <a:pt x="70445" y="27212"/>
                  </a:lnTo>
                  <a:cubicBezTo>
                    <a:pt x="70445" y="26157"/>
                    <a:pt x="70042" y="25235"/>
                    <a:pt x="69250" y="24451"/>
                  </a:cubicBezTo>
                  <a:cubicBezTo>
                    <a:pt x="68450" y="23660"/>
                    <a:pt x="67519" y="23273"/>
                    <a:pt x="66463" y="23273"/>
                  </a:cubicBezTo>
                  <a:lnTo>
                    <a:pt x="48541" y="23273"/>
                  </a:lnTo>
                  <a:lnTo>
                    <a:pt x="48541" y="2955"/>
                  </a:lnTo>
                  <a:cubicBezTo>
                    <a:pt x="48541" y="985"/>
                    <a:pt x="47494" y="0"/>
                    <a:pt x="45413" y="0"/>
                  </a:cubicBezTo>
                  <a:lnTo>
                    <a:pt x="44629" y="0"/>
                  </a:lnTo>
                  <a:lnTo>
                    <a:pt x="26405" y="3156"/>
                  </a:lnTo>
                  <a:cubicBezTo>
                    <a:pt x="25365" y="3420"/>
                    <a:pt x="24449" y="3877"/>
                    <a:pt x="23665" y="4536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73"/>
                  </a:lnTo>
                  <a:lnTo>
                    <a:pt x="3942" y="23273"/>
                  </a:lnTo>
                  <a:cubicBezTo>
                    <a:pt x="2887" y="23273"/>
                    <a:pt x="1971" y="23660"/>
                    <a:pt x="1179" y="2445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3" name="Freeform 46">
              <a:extLst>
                <a:ext uri="{FF2B5EF4-FFF2-40B4-BE49-F238E27FC236}">
                  <a16:creationId xmlns:a16="http://schemas.microsoft.com/office/drawing/2014/main" id="{05E1A2D4-F27E-51FC-E5AA-92C247DD8F0C}"/>
                </a:ext>
              </a:extLst>
            </p:cNvPr>
            <p:cNvSpPr/>
            <p:nvPr/>
          </p:nvSpPr>
          <p:spPr>
            <a:xfrm>
              <a:off x="10285380" y="1233068"/>
              <a:ext cx="94125" cy="114161"/>
            </a:xfrm>
            <a:custGeom>
              <a:avLst/>
              <a:gdLst>
                <a:gd name="connsiteX0" fmla="*/ 16375 w 94125"/>
                <a:gd name="connsiteY0" fmla="*/ 104011 h 114161"/>
                <a:gd name="connsiteX1" fmla="*/ 31868 w 94125"/>
                <a:gd name="connsiteY1" fmla="*/ 111898 h 114161"/>
                <a:gd name="connsiteX2" fmla="*/ 47756 w 94125"/>
                <a:gd name="connsiteY2" fmla="*/ 114162 h 114161"/>
                <a:gd name="connsiteX3" fmla="*/ 59492 w 94125"/>
                <a:gd name="connsiteY3" fmla="*/ 113968 h 114161"/>
                <a:gd name="connsiteX4" fmla="*/ 68767 w 94125"/>
                <a:gd name="connsiteY4" fmla="*/ 113379 h 114161"/>
                <a:gd name="connsiteX5" fmla="*/ 77158 w 94125"/>
                <a:gd name="connsiteY5" fmla="*/ 112394 h 114161"/>
                <a:gd name="connsiteX6" fmla="*/ 86037 w 94125"/>
                <a:gd name="connsiteY6" fmla="*/ 110812 h 114161"/>
                <a:gd name="connsiteX7" fmla="*/ 89491 w 94125"/>
                <a:gd name="connsiteY7" fmla="*/ 109238 h 114161"/>
                <a:gd name="connsiteX8" fmla="*/ 90182 w 94125"/>
                <a:gd name="connsiteY8" fmla="*/ 105686 h 114161"/>
                <a:gd name="connsiteX9" fmla="*/ 90182 w 94125"/>
                <a:gd name="connsiteY9" fmla="*/ 92673 h 114161"/>
                <a:gd name="connsiteX10" fmla="*/ 89196 w 94125"/>
                <a:gd name="connsiteY10" fmla="*/ 90409 h 114161"/>
                <a:gd name="connsiteX11" fmla="*/ 86627 w 94125"/>
                <a:gd name="connsiteY11" fmla="*/ 89718 h 114161"/>
                <a:gd name="connsiteX12" fmla="*/ 86038 w 94125"/>
                <a:gd name="connsiteY12" fmla="*/ 89718 h 114161"/>
                <a:gd name="connsiteX13" fmla="*/ 70150 w 94125"/>
                <a:gd name="connsiteY13" fmla="*/ 90998 h 114161"/>
                <a:gd name="connsiteX14" fmla="*/ 49728 w 94125"/>
                <a:gd name="connsiteY14" fmla="*/ 91688 h 114161"/>
                <a:gd name="connsiteX15" fmla="*/ 37985 w 94125"/>
                <a:gd name="connsiteY15" fmla="*/ 89416 h 114161"/>
                <a:gd name="connsiteX16" fmla="*/ 30681 w 94125"/>
                <a:gd name="connsiteY16" fmla="*/ 83506 h 114161"/>
                <a:gd name="connsiteX17" fmla="*/ 27033 w 94125"/>
                <a:gd name="connsiteY17" fmla="*/ 75418 h 114161"/>
                <a:gd name="connsiteX18" fmla="*/ 26048 w 94125"/>
                <a:gd name="connsiteY18" fmla="*/ 66647 h 114161"/>
                <a:gd name="connsiteX19" fmla="*/ 26048 w 94125"/>
                <a:gd name="connsiteY19" fmla="*/ 66057 h 114161"/>
                <a:gd name="connsiteX20" fmla="*/ 90199 w 94125"/>
                <a:gd name="connsiteY20" fmla="*/ 66057 h 114161"/>
                <a:gd name="connsiteX21" fmla="*/ 94126 w 94125"/>
                <a:gd name="connsiteY21" fmla="*/ 61125 h 114161"/>
                <a:gd name="connsiteX22" fmla="*/ 94126 w 94125"/>
                <a:gd name="connsiteY22" fmla="*/ 50082 h 114161"/>
                <a:gd name="connsiteX23" fmla="*/ 91076 w 94125"/>
                <a:gd name="connsiteY23" fmla="*/ 29880 h 114161"/>
                <a:gd name="connsiteX24" fmla="*/ 82119 w 94125"/>
                <a:gd name="connsiteY24" fmla="*/ 13998 h 114161"/>
                <a:gd name="connsiteX25" fmla="*/ 67442 w 94125"/>
                <a:gd name="connsiteY25" fmla="*/ 3652 h 114161"/>
                <a:gd name="connsiteX26" fmla="*/ 47261 w 94125"/>
                <a:gd name="connsiteY26" fmla="*/ 0 h 114161"/>
                <a:gd name="connsiteX27" fmla="*/ 27174 w 94125"/>
                <a:gd name="connsiteY27" fmla="*/ 3552 h 114161"/>
                <a:gd name="connsiteX28" fmla="*/ 12310 w 94125"/>
                <a:gd name="connsiteY28" fmla="*/ 13610 h 114161"/>
                <a:gd name="connsiteX29" fmla="*/ 3151 w 94125"/>
                <a:gd name="connsiteY29" fmla="*/ 29384 h 114161"/>
                <a:gd name="connsiteX30" fmla="*/ 0 w 94125"/>
                <a:gd name="connsiteY30" fmla="*/ 50082 h 114161"/>
                <a:gd name="connsiteX31" fmla="*/ 0 w 94125"/>
                <a:gd name="connsiteY31" fmla="*/ 64677 h 114161"/>
                <a:gd name="connsiteX32" fmla="*/ 4634 w 94125"/>
                <a:gd name="connsiteY32" fmla="*/ 88826 h 114161"/>
                <a:gd name="connsiteX33" fmla="*/ 16377 w 94125"/>
                <a:gd name="connsiteY33" fmla="*/ 104011 h 114161"/>
                <a:gd name="connsiteX34" fmla="*/ 26243 w 94125"/>
                <a:gd name="connsiteY34" fmla="*/ 46731 h 114161"/>
                <a:gd name="connsiteX35" fmla="*/ 32165 w 94125"/>
                <a:gd name="connsiteY35" fmla="*/ 28693 h 114161"/>
                <a:gd name="connsiteX36" fmla="*/ 47355 w 94125"/>
                <a:gd name="connsiteY36" fmla="*/ 22482 h 114161"/>
                <a:gd name="connsiteX37" fmla="*/ 62358 w 94125"/>
                <a:gd name="connsiteY37" fmla="*/ 28786 h 114161"/>
                <a:gd name="connsiteX38" fmla="*/ 68078 w 94125"/>
                <a:gd name="connsiteY38" fmla="*/ 46731 h 114161"/>
                <a:gd name="connsiteX39" fmla="*/ 68078 w 94125"/>
                <a:gd name="connsiteY39" fmla="*/ 47523 h 114161"/>
                <a:gd name="connsiteX40" fmla="*/ 26243 w 94125"/>
                <a:gd name="connsiteY40" fmla="*/ 47523 h 114161"/>
                <a:gd name="connsiteX41" fmla="*/ 26243 w 94125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5" h="114161">
                  <a:moveTo>
                    <a:pt x="16375" y="104011"/>
                  </a:moveTo>
                  <a:cubicBezTo>
                    <a:pt x="21110" y="107756"/>
                    <a:pt x="26272" y="110385"/>
                    <a:pt x="31868" y="111898"/>
                  </a:cubicBezTo>
                  <a:cubicBezTo>
                    <a:pt x="37456" y="113410"/>
                    <a:pt x="42749" y="114162"/>
                    <a:pt x="47756" y="114162"/>
                  </a:cubicBezTo>
                  <a:cubicBezTo>
                    <a:pt x="52219" y="114162"/>
                    <a:pt x="56139" y="114100"/>
                    <a:pt x="59492" y="113968"/>
                  </a:cubicBezTo>
                  <a:cubicBezTo>
                    <a:pt x="62844" y="113836"/>
                    <a:pt x="65934" y="113642"/>
                    <a:pt x="68767" y="113379"/>
                  </a:cubicBezTo>
                  <a:cubicBezTo>
                    <a:pt x="71600" y="113115"/>
                    <a:pt x="74394" y="112790"/>
                    <a:pt x="77158" y="112394"/>
                  </a:cubicBezTo>
                  <a:cubicBezTo>
                    <a:pt x="79920" y="111999"/>
                    <a:pt x="82878" y="111471"/>
                    <a:pt x="86037" y="110812"/>
                  </a:cubicBezTo>
                  <a:cubicBezTo>
                    <a:pt x="87877" y="110548"/>
                    <a:pt x="89026" y="110029"/>
                    <a:pt x="89491" y="109238"/>
                  </a:cubicBezTo>
                  <a:cubicBezTo>
                    <a:pt x="89949" y="108447"/>
                    <a:pt x="90182" y="107268"/>
                    <a:pt x="90182" y="105686"/>
                  </a:cubicBezTo>
                  <a:lnTo>
                    <a:pt x="90182" y="92673"/>
                  </a:lnTo>
                  <a:cubicBezTo>
                    <a:pt x="90182" y="91626"/>
                    <a:pt x="89848" y="90874"/>
                    <a:pt x="89196" y="90409"/>
                  </a:cubicBezTo>
                  <a:cubicBezTo>
                    <a:pt x="88536" y="89951"/>
                    <a:pt x="87683" y="89718"/>
                    <a:pt x="86627" y="89718"/>
                  </a:cubicBezTo>
                  <a:lnTo>
                    <a:pt x="86038" y="89718"/>
                  </a:lnTo>
                  <a:cubicBezTo>
                    <a:pt x="81823" y="90114"/>
                    <a:pt x="76529" y="90540"/>
                    <a:pt x="70150" y="90998"/>
                  </a:cubicBezTo>
                  <a:cubicBezTo>
                    <a:pt x="63769" y="91463"/>
                    <a:pt x="56962" y="91688"/>
                    <a:pt x="49728" y="91688"/>
                  </a:cubicBezTo>
                  <a:cubicBezTo>
                    <a:pt x="44986" y="91688"/>
                    <a:pt x="41074" y="90936"/>
                    <a:pt x="37985" y="89416"/>
                  </a:cubicBezTo>
                  <a:cubicBezTo>
                    <a:pt x="34896" y="87911"/>
                    <a:pt x="32459" y="85942"/>
                    <a:pt x="30681" y="83506"/>
                  </a:cubicBezTo>
                  <a:cubicBezTo>
                    <a:pt x="28904" y="81079"/>
                    <a:pt x="27693" y="78380"/>
                    <a:pt x="27033" y="75418"/>
                  </a:cubicBezTo>
                  <a:cubicBezTo>
                    <a:pt x="26373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4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09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68" y="9539"/>
                    <a:pt x="73279" y="6087"/>
                    <a:pt x="67442" y="3652"/>
                  </a:cubicBezTo>
                  <a:cubicBezTo>
                    <a:pt x="61597" y="1217"/>
                    <a:pt x="54876" y="0"/>
                    <a:pt x="47261" y="0"/>
                  </a:cubicBezTo>
                  <a:cubicBezTo>
                    <a:pt x="39771" y="0"/>
                    <a:pt x="33081" y="1186"/>
                    <a:pt x="27174" y="3552"/>
                  </a:cubicBezTo>
                  <a:cubicBezTo>
                    <a:pt x="21259" y="5917"/>
                    <a:pt x="16308" y="9267"/>
                    <a:pt x="12310" y="13610"/>
                  </a:cubicBezTo>
                  <a:cubicBezTo>
                    <a:pt x="8298" y="17945"/>
                    <a:pt x="5247" y="23203"/>
                    <a:pt x="3151" y="29384"/>
                  </a:cubicBezTo>
                  <a:cubicBezTo>
                    <a:pt x="1040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37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moveTo>
                    <a:pt x="26243" y="46731"/>
                  </a:moveTo>
                  <a:cubicBezTo>
                    <a:pt x="26243" y="38845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55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4" name="Freeform 47">
              <a:extLst>
                <a:ext uri="{FF2B5EF4-FFF2-40B4-BE49-F238E27FC236}">
                  <a16:creationId xmlns:a16="http://schemas.microsoft.com/office/drawing/2014/main" id="{42A89417-17F8-4CEB-567C-129783F42188}"/>
                </a:ext>
              </a:extLst>
            </p:cNvPr>
            <p:cNvSpPr/>
            <p:nvPr/>
          </p:nvSpPr>
          <p:spPr>
            <a:xfrm>
              <a:off x="10402006" y="1233068"/>
              <a:ext cx="57218" cy="112588"/>
            </a:xfrm>
            <a:custGeom>
              <a:avLst/>
              <a:gdLst>
                <a:gd name="connsiteX0" fmla="*/ 24860 w 57218"/>
                <a:gd name="connsiteY0" fmla="*/ 111309 h 112588"/>
                <a:gd name="connsiteX1" fmla="*/ 26040 w 57218"/>
                <a:gd name="connsiteY1" fmla="*/ 108447 h 112588"/>
                <a:gd name="connsiteX2" fmla="*/ 26040 w 57218"/>
                <a:gd name="connsiteY2" fmla="*/ 29182 h 112588"/>
                <a:gd name="connsiteX3" fmla="*/ 38777 w 57218"/>
                <a:gd name="connsiteY3" fmla="*/ 23956 h 112588"/>
                <a:gd name="connsiteX4" fmla="*/ 53276 w 57218"/>
                <a:gd name="connsiteY4" fmla="*/ 22087 h 112588"/>
                <a:gd name="connsiteX5" fmla="*/ 56039 w 57218"/>
                <a:gd name="connsiteY5" fmla="*/ 20900 h 112588"/>
                <a:gd name="connsiteX6" fmla="*/ 57219 w 57218"/>
                <a:gd name="connsiteY6" fmla="*/ 18139 h 112588"/>
                <a:gd name="connsiteX7" fmla="*/ 57219 w 57218"/>
                <a:gd name="connsiteY7" fmla="*/ 3947 h 112588"/>
                <a:gd name="connsiteX8" fmla="*/ 56039 w 57218"/>
                <a:gd name="connsiteY8" fmla="*/ 1179 h 112588"/>
                <a:gd name="connsiteX9" fmla="*/ 53276 w 57218"/>
                <a:gd name="connsiteY9" fmla="*/ 0 h 112588"/>
                <a:gd name="connsiteX10" fmla="*/ 39864 w 57218"/>
                <a:gd name="connsiteY10" fmla="*/ 1869 h 112588"/>
                <a:gd name="connsiteX11" fmla="*/ 25062 w 57218"/>
                <a:gd name="connsiteY11" fmla="*/ 9469 h 112588"/>
                <a:gd name="connsiteX12" fmla="*/ 25062 w 57218"/>
                <a:gd name="connsiteY12" fmla="*/ 5328 h 112588"/>
                <a:gd name="connsiteX13" fmla="*/ 23875 w 57218"/>
                <a:gd name="connsiteY13" fmla="*/ 2567 h 112588"/>
                <a:gd name="connsiteX14" fmla="*/ 21112 w 57218"/>
                <a:gd name="connsiteY14" fmla="*/ 1388 h 112588"/>
                <a:gd name="connsiteX15" fmla="*/ 3943 w 57218"/>
                <a:gd name="connsiteY15" fmla="*/ 1388 h 112588"/>
                <a:gd name="connsiteX16" fmla="*/ 1180 w 57218"/>
                <a:gd name="connsiteY16" fmla="*/ 2567 h 112588"/>
                <a:gd name="connsiteX17" fmla="*/ 0 w 57218"/>
                <a:gd name="connsiteY17" fmla="*/ 5328 h 112588"/>
                <a:gd name="connsiteX18" fmla="*/ 0 w 57218"/>
                <a:gd name="connsiteY18" fmla="*/ 108447 h 112588"/>
                <a:gd name="connsiteX19" fmla="*/ 1180 w 57218"/>
                <a:gd name="connsiteY19" fmla="*/ 111309 h 112588"/>
                <a:gd name="connsiteX20" fmla="*/ 3943 w 57218"/>
                <a:gd name="connsiteY20" fmla="*/ 112589 h 112588"/>
                <a:gd name="connsiteX21" fmla="*/ 22097 w 57218"/>
                <a:gd name="connsiteY21" fmla="*/ 112589 h 112588"/>
                <a:gd name="connsiteX22" fmla="*/ 24861 w 57218"/>
                <a:gd name="connsiteY22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18" h="112588">
                  <a:moveTo>
                    <a:pt x="24860" y="111309"/>
                  </a:moveTo>
                  <a:cubicBezTo>
                    <a:pt x="25644" y="110448"/>
                    <a:pt x="26040" y="109502"/>
                    <a:pt x="26040" y="108447"/>
                  </a:cubicBezTo>
                  <a:lnTo>
                    <a:pt x="26040" y="29182"/>
                  </a:lnTo>
                  <a:cubicBezTo>
                    <a:pt x="30254" y="26949"/>
                    <a:pt x="34500" y="25212"/>
                    <a:pt x="38777" y="23956"/>
                  </a:cubicBezTo>
                  <a:cubicBezTo>
                    <a:pt x="43046" y="22715"/>
                    <a:pt x="47881" y="22087"/>
                    <a:pt x="53276" y="22087"/>
                  </a:cubicBezTo>
                  <a:cubicBezTo>
                    <a:pt x="54332" y="22087"/>
                    <a:pt x="55255" y="21691"/>
                    <a:pt x="56039" y="20900"/>
                  </a:cubicBezTo>
                  <a:cubicBezTo>
                    <a:pt x="56831" y="20117"/>
                    <a:pt x="57219" y="19202"/>
                    <a:pt x="57219" y="18139"/>
                  </a:cubicBezTo>
                  <a:lnTo>
                    <a:pt x="57219" y="3947"/>
                  </a:lnTo>
                  <a:cubicBezTo>
                    <a:pt x="57219" y="2893"/>
                    <a:pt x="56831" y="1970"/>
                    <a:pt x="56039" y="1179"/>
                  </a:cubicBezTo>
                  <a:cubicBezTo>
                    <a:pt x="55255" y="395"/>
                    <a:pt x="54331" y="0"/>
                    <a:pt x="53276" y="0"/>
                  </a:cubicBezTo>
                  <a:cubicBezTo>
                    <a:pt x="49325" y="0"/>
                    <a:pt x="44855" y="628"/>
                    <a:pt x="39864" y="1869"/>
                  </a:cubicBezTo>
                  <a:cubicBezTo>
                    <a:pt x="34865" y="3125"/>
                    <a:pt x="29921" y="5653"/>
                    <a:pt x="25062" y="9469"/>
                  </a:cubicBezTo>
                  <a:lnTo>
                    <a:pt x="25062" y="5328"/>
                  </a:lnTo>
                  <a:cubicBezTo>
                    <a:pt x="25062" y="4274"/>
                    <a:pt x="24659" y="3350"/>
                    <a:pt x="23875" y="2567"/>
                  </a:cubicBezTo>
                  <a:cubicBezTo>
                    <a:pt x="23083" y="1776"/>
                    <a:pt x="22160" y="1388"/>
                    <a:pt x="21112" y="1388"/>
                  </a:cubicBezTo>
                  <a:lnTo>
                    <a:pt x="3943" y="1388"/>
                  </a:lnTo>
                  <a:cubicBezTo>
                    <a:pt x="2887" y="1388"/>
                    <a:pt x="1971" y="1776"/>
                    <a:pt x="1180" y="2567"/>
                  </a:cubicBezTo>
                  <a:cubicBezTo>
                    <a:pt x="388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88" y="110448"/>
                    <a:pt x="1180" y="111309"/>
                  </a:cubicBezTo>
                  <a:cubicBezTo>
                    <a:pt x="1971" y="112162"/>
                    <a:pt x="2887" y="112589"/>
                    <a:pt x="3943" y="112589"/>
                  </a:cubicBezTo>
                  <a:lnTo>
                    <a:pt x="22097" y="112589"/>
                  </a:lnTo>
                  <a:cubicBezTo>
                    <a:pt x="23153" y="112589"/>
                    <a:pt x="24077" y="112162"/>
                    <a:pt x="24861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5" name="Freeform 48">
              <a:extLst>
                <a:ext uri="{FF2B5EF4-FFF2-40B4-BE49-F238E27FC236}">
                  <a16:creationId xmlns:a16="http://schemas.microsoft.com/office/drawing/2014/main" id="{A2887F93-61BC-3DC8-6699-F7CB45D6FA2A}"/>
                </a:ext>
              </a:extLst>
            </p:cNvPr>
            <p:cNvSpPr/>
            <p:nvPr/>
          </p:nvSpPr>
          <p:spPr>
            <a:xfrm>
              <a:off x="9794383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7" name="Freeform 49">
              <a:extLst>
                <a:ext uri="{FF2B5EF4-FFF2-40B4-BE49-F238E27FC236}">
                  <a16:creationId xmlns:a16="http://schemas.microsoft.com/office/drawing/2014/main" id="{31E3DFCB-A9AE-D6EB-35B8-A284F1D907A4}"/>
                </a:ext>
              </a:extLst>
            </p:cNvPr>
            <p:cNvSpPr/>
            <p:nvPr/>
          </p:nvSpPr>
          <p:spPr>
            <a:xfrm>
              <a:off x="10002576" y="708581"/>
              <a:ext cx="142070" cy="196971"/>
            </a:xfrm>
            <a:custGeom>
              <a:avLst/>
              <a:gdLst>
                <a:gd name="connsiteX0" fmla="*/ 45778 w 142070"/>
                <a:gd name="connsiteY0" fmla="*/ 150046 h 196971"/>
                <a:gd name="connsiteX1" fmla="*/ 60184 w 142070"/>
                <a:gd name="connsiteY1" fmla="*/ 150046 h 196971"/>
                <a:gd name="connsiteX2" fmla="*/ 60184 w 142070"/>
                <a:gd name="connsiteY2" fmla="*/ 155963 h 196971"/>
                <a:gd name="connsiteX3" fmla="*/ 58213 w 142070"/>
                <a:gd name="connsiteY3" fmla="*/ 165230 h 196971"/>
                <a:gd name="connsiteX4" fmla="*/ 52190 w 142070"/>
                <a:gd name="connsiteY4" fmla="*/ 170845 h 196971"/>
                <a:gd name="connsiteX5" fmla="*/ 42324 w 142070"/>
                <a:gd name="connsiteY5" fmla="*/ 173714 h 196971"/>
                <a:gd name="connsiteX6" fmla="*/ 28811 w 142070"/>
                <a:gd name="connsiteY6" fmla="*/ 174497 h 196971"/>
                <a:gd name="connsiteX7" fmla="*/ 10851 w 142070"/>
                <a:gd name="connsiteY7" fmla="*/ 174497 h 196971"/>
                <a:gd name="connsiteX8" fmla="*/ 7296 w 142070"/>
                <a:gd name="connsiteY8" fmla="*/ 177848 h 196971"/>
                <a:gd name="connsiteX9" fmla="*/ 7296 w 142070"/>
                <a:gd name="connsiteY9" fmla="*/ 192241 h 196971"/>
                <a:gd name="connsiteX10" fmla="*/ 7894 w 142070"/>
                <a:gd name="connsiteY10" fmla="*/ 194699 h 196971"/>
                <a:gd name="connsiteX11" fmla="*/ 10455 w 142070"/>
                <a:gd name="connsiteY11" fmla="*/ 195987 h 196971"/>
                <a:gd name="connsiteX12" fmla="*/ 14793 w 142070"/>
                <a:gd name="connsiteY12" fmla="*/ 196475 h 196971"/>
                <a:gd name="connsiteX13" fmla="*/ 21701 w 142070"/>
                <a:gd name="connsiteY13" fmla="*/ 196778 h 196971"/>
                <a:gd name="connsiteX14" fmla="*/ 28904 w 142070"/>
                <a:gd name="connsiteY14" fmla="*/ 196972 h 196971"/>
                <a:gd name="connsiteX15" fmla="*/ 34136 w 142070"/>
                <a:gd name="connsiteY15" fmla="*/ 196972 h 196971"/>
                <a:gd name="connsiteX16" fmla="*/ 53082 w 142070"/>
                <a:gd name="connsiteY16" fmla="*/ 195196 h 196971"/>
                <a:gd name="connsiteX17" fmla="*/ 68668 w 142070"/>
                <a:gd name="connsiteY17" fmla="*/ 188992 h 196971"/>
                <a:gd name="connsiteX18" fmla="*/ 79619 w 142070"/>
                <a:gd name="connsiteY18" fmla="*/ 176770 h 196971"/>
                <a:gd name="connsiteX19" fmla="*/ 84851 w 142070"/>
                <a:gd name="connsiteY19" fmla="*/ 156754 h 196971"/>
                <a:gd name="connsiteX20" fmla="*/ 84851 w 142070"/>
                <a:gd name="connsiteY20" fmla="*/ 150046 h 196971"/>
                <a:gd name="connsiteX21" fmla="*/ 103983 w 142070"/>
                <a:gd name="connsiteY21" fmla="*/ 150046 h 196971"/>
                <a:gd name="connsiteX22" fmla="*/ 112762 w 142070"/>
                <a:gd name="connsiteY22" fmla="*/ 149945 h 196971"/>
                <a:gd name="connsiteX23" fmla="*/ 122146 w 142070"/>
                <a:gd name="connsiteY23" fmla="*/ 149549 h 196971"/>
                <a:gd name="connsiteX24" fmla="*/ 130528 w 142070"/>
                <a:gd name="connsiteY24" fmla="*/ 148859 h 196971"/>
                <a:gd name="connsiteX25" fmla="*/ 136544 w 142070"/>
                <a:gd name="connsiteY25" fmla="*/ 147874 h 196971"/>
                <a:gd name="connsiteX26" fmla="*/ 139804 w 142070"/>
                <a:gd name="connsiteY26" fmla="*/ 145509 h 196971"/>
                <a:gd name="connsiteX27" fmla="*/ 141085 w 142070"/>
                <a:gd name="connsiteY27" fmla="*/ 142159 h 196971"/>
                <a:gd name="connsiteX28" fmla="*/ 141877 w 142070"/>
                <a:gd name="connsiteY28" fmla="*/ 130425 h 196971"/>
                <a:gd name="connsiteX29" fmla="*/ 142071 w 142070"/>
                <a:gd name="connsiteY29" fmla="*/ 118699 h 196971"/>
                <a:gd name="connsiteX30" fmla="*/ 142071 w 142070"/>
                <a:gd name="connsiteY30" fmla="*/ 4133 h 196971"/>
                <a:gd name="connsiteX31" fmla="*/ 140984 w 142070"/>
                <a:gd name="connsiteY31" fmla="*/ 1179 h 196971"/>
                <a:gd name="connsiteX32" fmla="*/ 138322 w 142070"/>
                <a:gd name="connsiteY32" fmla="*/ 0 h 196971"/>
                <a:gd name="connsiteX33" fmla="*/ 120369 w 142070"/>
                <a:gd name="connsiteY33" fmla="*/ 0 h 196971"/>
                <a:gd name="connsiteX34" fmla="*/ 117606 w 142070"/>
                <a:gd name="connsiteY34" fmla="*/ 1179 h 196971"/>
                <a:gd name="connsiteX35" fmla="*/ 116418 w 142070"/>
                <a:gd name="connsiteY35" fmla="*/ 4133 h 196971"/>
                <a:gd name="connsiteX36" fmla="*/ 116418 w 142070"/>
                <a:gd name="connsiteY36" fmla="*/ 118303 h 196971"/>
                <a:gd name="connsiteX37" fmla="*/ 114936 w 142070"/>
                <a:gd name="connsiteY37" fmla="*/ 123918 h 196971"/>
                <a:gd name="connsiteX38" fmla="*/ 108726 w 142070"/>
                <a:gd name="connsiteY38" fmla="*/ 124810 h 196971"/>
                <a:gd name="connsiteX39" fmla="*/ 85247 w 142070"/>
                <a:gd name="connsiteY39" fmla="*/ 124810 h 196971"/>
                <a:gd name="connsiteX40" fmla="*/ 85247 w 142070"/>
                <a:gd name="connsiteY40" fmla="*/ 61118 h 196971"/>
                <a:gd name="connsiteX41" fmla="*/ 84556 w 142070"/>
                <a:gd name="connsiteY41" fmla="*/ 58853 h 196971"/>
                <a:gd name="connsiteX42" fmla="*/ 81894 w 142070"/>
                <a:gd name="connsiteY42" fmla="*/ 57372 h 196971"/>
                <a:gd name="connsiteX43" fmla="*/ 76367 w 142070"/>
                <a:gd name="connsiteY43" fmla="*/ 55991 h 196971"/>
                <a:gd name="connsiteX44" fmla="*/ 69063 w 142070"/>
                <a:gd name="connsiteY44" fmla="*/ 55006 h 196971"/>
                <a:gd name="connsiteX45" fmla="*/ 60875 w 142070"/>
                <a:gd name="connsiteY45" fmla="*/ 54316 h 196971"/>
                <a:gd name="connsiteX46" fmla="*/ 52880 w 142070"/>
                <a:gd name="connsiteY46" fmla="*/ 54021 h 196971"/>
                <a:gd name="connsiteX47" fmla="*/ 13715 w 142070"/>
                <a:gd name="connsiteY47" fmla="*/ 66739 h 196971"/>
                <a:gd name="connsiteX48" fmla="*/ 0 w 142070"/>
                <a:gd name="connsiteY48" fmla="*/ 102723 h 196971"/>
                <a:gd name="connsiteX49" fmla="*/ 0 w 142070"/>
                <a:gd name="connsiteY49" fmla="*/ 106670 h 196971"/>
                <a:gd name="connsiteX50" fmla="*/ 12131 w 142070"/>
                <a:gd name="connsiteY50" fmla="*/ 139102 h 196971"/>
                <a:gd name="connsiteX51" fmla="*/ 45778 w 142070"/>
                <a:gd name="connsiteY51" fmla="*/ 150044 h 196971"/>
                <a:gd name="connsiteX52" fmla="*/ 24861 w 142070"/>
                <a:gd name="connsiteY52" fmla="*/ 100946 h 196971"/>
                <a:gd name="connsiteX53" fmla="*/ 31078 w 142070"/>
                <a:gd name="connsiteY53" fmla="*/ 83203 h 196971"/>
                <a:gd name="connsiteX54" fmla="*/ 48541 w 142070"/>
                <a:gd name="connsiteY54" fmla="*/ 76890 h 196971"/>
                <a:gd name="connsiteX55" fmla="*/ 60580 w 142070"/>
                <a:gd name="connsiteY55" fmla="*/ 77487 h 196971"/>
                <a:gd name="connsiteX56" fmla="*/ 60580 w 142070"/>
                <a:gd name="connsiteY56" fmla="*/ 125592 h 196971"/>
                <a:gd name="connsiteX57" fmla="*/ 45778 w 142070"/>
                <a:gd name="connsiteY57" fmla="*/ 125592 h 196971"/>
                <a:gd name="connsiteX58" fmla="*/ 29797 w 142070"/>
                <a:gd name="connsiteY58" fmla="*/ 120171 h 196971"/>
                <a:gd name="connsiteX59" fmla="*/ 24861 w 142070"/>
                <a:gd name="connsiteY59" fmla="*/ 103505 h 196971"/>
                <a:gd name="connsiteX60" fmla="*/ 24861 w 142070"/>
                <a:gd name="connsiteY60" fmla="*/ 100946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2070" h="196971">
                  <a:moveTo>
                    <a:pt x="45778" y="150046"/>
                  </a:moveTo>
                  <a:lnTo>
                    <a:pt x="60184" y="150046"/>
                  </a:lnTo>
                  <a:lnTo>
                    <a:pt x="60184" y="155963"/>
                  </a:lnTo>
                  <a:cubicBezTo>
                    <a:pt x="60184" y="159771"/>
                    <a:pt x="59524" y="162857"/>
                    <a:pt x="58213" y="165230"/>
                  </a:cubicBezTo>
                  <a:cubicBezTo>
                    <a:pt x="56893" y="167595"/>
                    <a:pt x="54891" y="169472"/>
                    <a:pt x="52190" y="170845"/>
                  </a:cubicBezTo>
                  <a:cubicBezTo>
                    <a:pt x="49496" y="172225"/>
                    <a:pt x="46205" y="173179"/>
                    <a:pt x="42324" y="173714"/>
                  </a:cubicBezTo>
                  <a:cubicBezTo>
                    <a:pt x="38444" y="174226"/>
                    <a:pt x="33942" y="174497"/>
                    <a:pt x="28811" y="174497"/>
                  </a:cubicBezTo>
                  <a:lnTo>
                    <a:pt x="10851" y="174497"/>
                  </a:lnTo>
                  <a:cubicBezTo>
                    <a:pt x="8484" y="174497"/>
                    <a:pt x="7296" y="175614"/>
                    <a:pt x="7296" y="177848"/>
                  </a:cubicBezTo>
                  <a:lnTo>
                    <a:pt x="7296" y="192241"/>
                  </a:lnTo>
                  <a:cubicBezTo>
                    <a:pt x="7296" y="193288"/>
                    <a:pt x="7498" y="194118"/>
                    <a:pt x="7894" y="194699"/>
                  </a:cubicBezTo>
                  <a:cubicBezTo>
                    <a:pt x="8281" y="195296"/>
                    <a:pt x="9135" y="195723"/>
                    <a:pt x="10455" y="195987"/>
                  </a:cubicBezTo>
                  <a:cubicBezTo>
                    <a:pt x="11247" y="196250"/>
                    <a:pt x="12690" y="196413"/>
                    <a:pt x="14793" y="196475"/>
                  </a:cubicBezTo>
                  <a:cubicBezTo>
                    <a:pt x="16897" y="196545"/>
                    <a:pt x="19202" y="196638"/>
                    <a:pt x="21701" y="196778"/>
                  </a:cubicBezTo>
                  <a:cubicBezTo>
                    <a:pt x="24200" y="196909"/>
                    <a:pt x="26599" y="196972"/>
                    <a:pt x="28904" y="196972"/>
                  </a:cubicBezTo>
                  <a:lnTo>
                    <a:pt x="34136" y="196972"/>
                  </a:lnTo>
                  <a:cubicBezTo>
                    <a:pt x="40850" y="196972"/>
                    <a:pt x="47160" y="196382"/>
                    <a:pt x="53082" y="195196"/>
                  </a:cubicBezTo>
                  <a:cubicBezTo>
                    <a:pt x="58997" y="194017"/>
                    <a:pt x="64197" y="191938"/>
                    <a:pt x="68668" y="188992"/>
                  </a:cubicBezTo>
                  <a:cubicBezTo>
                    <a:pt x="73139" y="186029"/>
                    <a:pt x="76794" y="181950"/>
                    <a:pt x="79619" y="176770"/>
                  </a:cubicBezTo>
                  <a:cubicBezTo>
                    <a:pt x="82452" y="171566"/>
                    <a:pt x="84191" y="164897"/>
                    <a:pt x="84851" y="156754"/>
                  </a:cubicBezTo>
                  <a:lnTo>
                    <a:pt x="84851" y="150046"/>
                  </a:lnTo>
                  <a:lnTo>
                    <a:pt x="103983" y="150046"/>
                  </a:lnTo>
                  <a:cubicBezTo>
                    <a:pt x="106615" y="150046"/>
                    <a:pt x="109541" y="150015"/>
                    <a:pt x="112762" y="149945"/>
                  </a:cubicBezTo>
                  <a:cubicBezTo>
                    <a:pt x="115991" y="149883"/>
                    <a:pt x="119111" y="149751"/>
                    <a:pt x="122146" y="149549"/>
                  </a:cubicBezTo>
                  <a:cubicBezTo>
                    <a:pt x="125165" y="149355"/>
                    <a:pt x="127960" y="149131"/>
                    <a:pt x="130528" y="148859"/>
                  </a:cubicBezTo>
                  <a:cubicBezTo>
                    <a:pt x="133090" y="148603"/>
                    <a:pt x="135100" y="148270"/>
                    <a:pt x="136544" y="147874"/>
                  </a:cubicBezTo>
                  <a:cubicBezTo>
                    <a:pt x="138127" y="147215"/>
                    <a:pt x="139206" y="146432"/>
                    <a:pt x="139804" y="145509"/>
                  </a:cubicBezTo>
                  <a:cubicBezTo>
                    <a:pt x="140394" y="144594"/>
                    <a:pt x="140821" y="143469"/>
                    <a:pt x="141085" y="142159"/>
                  </a:cubicBezTo>
                  <a:cubicBezTo>
                    <a:pt x="141481" y="138607"/>
                    <a:pt x="141745" y="134698"/>
                    <a:pt x="141877" y="130425"/>
                  </a:cubicBezTo>
                  <a:cubicBezTo>
                    <a:pt x="142008" y="126160"/>
                    <a:pt x="142071" y="122243"/>
                    <a:pt x="142071" y="118699"/>
                  </a:cubicBezTo>
                  <a:lnTo>
                    <a:pt x="142071" y="4133"/>
                  </a:lnTo>
                  <a:cubicBezTo>
                    <a:pt x="142071" y="2955"/>
                    <a:pt x="141706" y="1970"/>
                    <a:pt x="140984" y="1179"/>
                  </a:cubicBezTo>
                  <a:cubicBezTo>
                    <a:pt x="140262" y="388"/>
                    <a:pt x="139377" y="0"/>
                    <a:pt x="138322" y="0"/>
                  </a:cubicBezTo>
                  <a:lnTo>
                    <a:pt x="120369" y="0"/>
                  </a:lnTo>
                  <a:cubicBezTo>
                    <a:pt x="119313" y="0"/>
                    <a:pt x="118390" y="388"/>
                    <a:pt x="117606" y="1179"/>
                  </a:cubicBezTo>
                  <a:cubicBezTo>
                    <a:pt x="116814" y="1970"/>
                    <a:pt x="116418" y="2955"/>
                    <a:pt x="116418" y="4133"/>
                  </a:cubicBezTo>
                  <a:lnTo>
                    <a:pt x="116418" y="118303"/>
                  </a:lnTo>
                  <a:cubicBezTo>
                    <a:pt x="116418" y="121452"/>
                    <a:pt x="115922" y="123329"/>
                    <a:pt x="114936" y="123918"/>
                  </a:cubicBezTo>
                  <a:cubicBezTo>
                    <a:pt x="113950" y="124508"/>
                    <a:pt x="111878" y="124810"/>
                    <a:pt x="108726" y="124810"/>
                  </a:cubicBezTo>
                  <a:lnTo>
                    <a:pt x="85247" y="124810"/>
                  </a:lnTo>
                  <a:lnTo>
                    <a:pt x="85247" y="61118"/>
                  </a:lnTo>
                  <a:cubicBezTo>
                    <a:pt x="85247" y="60071"/>
                    <a:pt x="85015" y="59311"/>
                    <a:pt x="84556" y="58853"/>
                  </a:cubicBezTo>
                  <a:cubicBezTo>
                    <a:pt x="84098" y="58395"/>
                    <a:pt x="83206" y="57899"/>
                    <a:pt x="81894" y="57372"/>
                  </a:cubicBezTo>
                  <a:cubicBezTo>
                    <a:pt x="80443" y="56852"/>
                    <a:pt x="78603" y="56387"/>
                    <a:pt x="76367" y="55991"/>
                  </a:cubicBezTo>
                  <a:cubicBezTo>
                    <a:pt x="74132" y="55596"/>
                    <a:pt x="71695" y="55270"/>
                    <a:pt x="69063" y="55006"/>
                  </a:cubicBezTo>
                  <a:cubicBezTo>
                    <a:pt x="66432" y="54743"/>
                    <a:pt x="63700" y="54518"/>
                    <a:pt x="60875" y="54316"/>
                  </a:cubicBezTo>
                  <a:cubicBezTo>
                    <a:pt x="58050" y="54122"/>
                    <a:pt x="55380" y="54021"/>
                    <a:pt x="52880" y="54021"/>
                  </a:cubicBezTo>
                  <a:cubicBezTo>
                    <a:pt x="35913" y="54021"/>
                    <a:pt x="22850" y="58263"/>
                    <a:pt x="13715" y="66739"/>
                  </a:cubicBezTo>
                  <a:cubicBezTo>
                    <a:pt x="4564" y="75215"/>
                    <a:pt x="0" y="87212"/>
                    <a:pt x="0" y="102723"/>
                  </a:cubicBezTo>
                  <a:lnTo>
                    <a:pt x="0" y="106670"/>
                  </a:lnTo>
                  <a:cubicBezTo>
                    <a:pt x="0" y="120994"/>
                    <a:pt x="4036" y="131804"/>
                    <a:pt x="12131" y="139102"/>
                  </a:cubicBezTo>
                  <a:cubicBezTo>
                    <a:pt x="20227" y="146392"/>
                    <a:pt x="31435" y="150044"/>
                    <a:pt x="45778" y="150044"/>
                  </a:cubicBezTo>
                  <a:moveTo>
                    <a:pt x="24861" y="100946"/>
                  </a:moveTo>
                  <a:cubicBezTo>
                    <a:pt x="24861" y="93323"/>
                    <a:pt x="26933" y="87406"/>
                    <a:pt x="31078" y="83203"/>
                  </a:cubicBezTo>
                  <a:cubicBezTo>
                    <a:pt x="35222" y="78999"/>
                    <a:pt x="41044" y="76890"/>
                    <a:pt x="48541" y="76890"/>
                  </a:cubicBezTo>
                  <a:cubicBezTo>
                    <a:pt x="52748" y="76890"/>
                    <a:pt x="56761" y="77084"/>
                    <a:pt x="60580" y="77487"/>
                  </a:cubicBezTo>
                  <a:lnTo>
                    <a:pt x="60580" y="125592"/>
                  </a:lnTo>
                  <a:lnTo>
                    <a:pt x="45778" y="125592"/>
                  </a:lnTo>
                  <a:cubicBezTo>
                    <a:pt x="38412" y="125592"/>
                    <a:pt x="33080" y="123793"/>
                    <a:pt x="29797" y="120171"/>
                  </a:cubicBezTo>
                  <a:cubicBezTo>
                    <a:pt x="26506" y="116557"/>
                    <a:pt x="24861" y="111004"/>
                    <a:pt x="24861" y="103505"/>
                  </a:cubicBezTo>
                  <a:lnTo>
                    <a:pt x="24861" y="10094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9" name="Freeform 50">
              <a:extLst>
                <a:ext uri="{FF2B5EF4-FFF2-40B4-BE49-F238E27FC236}">
                  <a16:creationId xmlns:a16="http://schemas.microsoft.com/office/drawing/2014/main" id="{BA7AB530-2822-5B9D-691F-E26D2FA9F17F}"/>
                </a:ext>
              </a:extLst>
            </p:cNvPr>
            <p:cNvSpPr/>
            <p:nvPr/>
          </p:nvSpPr>
          <p:spPr>
            <a:xfrm>
              <a:off x="10175034" y="708582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10 w 25660"/>
                <a:gd name="connsiteY1" fmla="*/ 150045 h 150045"/>
                <a:gd name="connsiteX2" fmla="*/ 24574 w 25660"/>
                <a:gd name="connsiteY2" fmla="*/ 148758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74 w 25660"/>
                <a:gd name="connsiteY5" fmla="*/ 1179 h 150045"/>
                <a:gd name="connsiteX6" fmla="*/ 21710 w 25660"/>
                <a:gd name="connsiteY6" fmla="*/ 0 h 150045"/>
                <a:gd name="connsiteX7" fmla="*/ 3951 w 25660"/>
                <a:gd name="connsiteY7" fmla="*/ 0 h 150045"/>
                <a:gd name="connsiteX8" fmla="*/ 1094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94 w 25660"/>
                <a:gd name="connsiteY11" fmla="*/ 148758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10" y="150045"/>
                  </a:lnTo>
                  <a:cubicBezTo>
                    <a:pt x="22897" y="150045"/>
                    <a:pt x="23852" y="149619"/>
                    <a:pt x="24574" y="148758"/>
                  </a:cubicBezTo>
                  <a:cubicBezTo>
                    <a:pt x="25288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88" y="1962"/>
                    <a:pt x="24574" y="1179"/>
                  </a:cubicBezTo>
                  <a:cubicBezTo>
                    <a:pt x="23852" y="388"/>
                    <a:pt x="22897" y="0"/>
                    <a:pt x="21710" y="0"/>
                  </a:cubicBezTo>
                  <a:lnTo>
                    <a:pt x="3951" y="0"/>
                  </a:lnTo>
                  <a:cubicBezTo>
                    <a:pt x="2771" y="0"/>
                    <a:pt x="1808" y="388"/>
                    <a:pt x="1094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94" y="148758"/>
                  </a:cubicBezTo>
                  <a:cubicBezTo>
                    <a:pt x="1808" y="149619"/>
                    <a:pt x="2771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0" name="Freeform 51">
              <a:extLst>
                <a:ext uri="{FF2B5EF4-FFF2-40B4-BE49-F238E27FC236}">
                  <a16:creationId xmlns:a16="http://schemas.microsoft.com/office/drawing/2014/main" id="{CDDF44D9-6614-0209-0688-D907B08076C1}"/>
                </a:ext>
              </a:extLst>
            </p:cNvPr>
            <p:cNvSpPr/>
            <p:nvPr/>
          </p:nvSpPr>
          <p:spPr>
            <a:xfrm>
              <a:off x="9654273" y="889958"/>
              <a:ext cx="22105" cy="22086"/>
            </a:xfrm>
            <a:custGeom>
              <a:avLst/>
              <a:gdLst>
                <a:gd name="connsiteX0" fmla="*/ 4339 w 22105"/>
                <a:gd name="connsiteY0" fmla="*/ 22087 h 22086"/>
                <a:gd name="connsiteX1" fmla="*/ 17759 w 22105"/>
                <a:gd name="connsiteY1" fmla="*/ 22087 h 22086"/>
                <a:gd name="connsiteX2" fmla="*/ 20716 w 22105"/>
                <a:gd name="connsiteY2" fmla="*/ 20900 h 22086"/>
                <a:gd name="connsiteX3" fmla="*/ 22105 w 22105"/>
                <a:gd name="connsiteY3" fmla="*/ 18139 h 22086"/>
                <a:gd name="connsiteX4" fmla="*/ 22105 w 22105"/>
                <a:gd name="connsiteY4" fmla="*/ 4141 h 22086"/>
                <a:gd name="connsiteX5" fmla="*/ 20716 w 22105"/>
                <a:gd name="connsiteY5" fmla="*/ 1086 h 22086"/>
                <a:gd name="connsiteX6" fmla="*/ 17759 w 22105"/>
                <a:gd name="connsiteY6" fmla="*/ 0 h 22086"/>
                <a:gd name="connsiteX7" fmla="*/ 4339 w 22105"/>
                <a:gd name="connsiteY7" fmla="*/ 0 h 22086"/>
                <a:gd name="connsiteX8" fmla="*/ 1382 w 22105"/>
                <a:gd name="connsiteY8" fmla="*/ 1086 h 22086"/>
                <a:gd name="connsiteX9" fmla="*/ 0 w 22105"/>
                <a:gd name="connsiteY9" fmla="*/ 4141 h 22086"/>
                <a:gd name="connsiteX10" fmla="*/ 0 w 22105"/>
                <a:gd name="connsiteY10" fmla="*/ 18139 h 22086"/>
                <a:gd name="connsiteX11" fmla="*/ 1382 w 22105"/>
                <a:gd name="connsiteY11" fmla="*/ 20900 h 22086"/>
                <a:gd name="connsiteX12" fmla="*/ 433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4339" y="22087"/>
                  </a:moveTo>
                  <a:lnTo>
                    <a:pt x="17759" y="22087"/>
                  </a:lnTo>
                  <a:cubicBezTo>
                    <a:pt x="18814" y="22087"/>
                    <a:pt x="19800" y="21684"/>
                    <a:pt x="20716" y="20900"/>
                  </a:cubicBezTo>
                  <a:cubicBezTo>
                    <a:pt x="21640" y="20109"/>
                    <a:pt x="22105" y="19194"/>
                    <a:pt x="22105" y="18139"/>
                  </a:cubicBezTo>
                  <a:lnTo>
                    <a:pt x="22105" y="4141"/>
                  </a:lnTo>
                  <a:cubicBezTo>
                    <a:pt x="22105" y="2823"/>
                    <a:pt x="21640" y="1807"/>
                    <a:pt x="20716" y="1086"/>
                  </a:cubicBezTo>
                  <a:cubicBezTo>
                    <a:pt x="19800" y="364"/>
                    <a:pt x="18814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4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84"/>
                    <a:pt x="3283" y="22087"/>
                    <a:pt x="4339" y="2208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1" name="Freeform 52">
              <a:extLst>
                <a:ext uri="{FF2B5EF4-FFF2-40B4-BE49-F238E27FC236}">
                  <a16:creationId xmlns:a16="http://schemas.microsoft.com/office/drawing/2014/main" id="{8B00A22D-63B4-0027-297E-9A92D7539408}"/>
                </a:ext>
              </a:extLst>
            </p:cNvPr>
            <p:cNvSpPr/>
            <p:nvPr/>
          </p:nvSpPr>
          <p:spPr>
            <a:xfrm>
              <a:off x="9591719" y="708583"/>
              <a:ext cx="388558" cy="167771"/>
            </a:xfrm>
            <a:custGeom>
              <a:avLst/>
              <a:gdLst>
                <a:gd name="connsiteX0" fmla="*/ 14699 w 388558"/>
                <a:gd name="connsiteY0" fmla="*/ 151896 h 167771"/>
                <a:gd name="connsiteX1" fmla="*/ 34337 w 388558"/>
                <a:gd name="connsiteY1" fmla="*/ 163731 h 167771"/>
                <a:gd name="connsiteX2" fmla="*/ 63342 w 388558"/>
                <a:gd name="connsiteY2" fmla="*/ 167771 h 167771"/>
                <a:gd name="connsiteX3" fmla="*/ 84361 w 388558"/>
                <a:gd name="connsiteY3" fmla="*/ 166980 h 167771"/>
                <a:gd name="connsiteX4" fmla="*/ 102811 w 388558"/>
                <a:gd name="connsiteY4" fmla="*/ 164809 h 167771"/>
                <a:gd name="connsiteX5" fmla="*/ 107150 w 388558"/>
                <a:gd name="connsiteY5" fmla="*/ 160473 h 167771"/>
                <a:gd name="connsiteX6" fmla="*/ 107942 w 388558"/>
                <a:gd name="connsiteY6" fmla="*/ 112772 h 167771"/>
                <a:gd name="connsiteX7" fmla="*/ 113670 w 388558"/>
                <a:gd name="connsiteY7" fmla="*/ 94734 h 167771"/>
                <a:gd name="connsiteX8" fmla="*/ 130637 w 388558"/>
                <a:gd name="connsiteY8" fmla="*/ 89701 h 167771"/>
                <a:gd name="connsiteX9" fmla="*/ 135372 w 388558"/>
                <a:gd name="connsiteY9" fmla="*/ 89910 h 167771"/>
                <a:gd name="connsiteX10" fmla="*/ 140301 w 388558"/>
                <a:gd name="connsiteY10" fmla="*/ 90492 h 167771"/>
                <a:gd name="connsiteX11" fmla="*/ 140301 w 388558"/>
                <a:gd name="connsiteY11" fmla="*/ 125196 h 167771"/>
                <a:gd name="connsiteX12" fmla="*/ 142086 w 388558"/>
                <a:gd name="connsiteY12" fmla="*/ 137721 h 167771"/>
                <a:gd name="connsiteX13" fmla="*/ 147309 w 388558"/>
                <a:gd name="connsiteY13" fmla="*/ 145305 h 167771"/>
                <a:gd name="connsiteX14" fmla="*/ 155902 w 388558"/>
                <a:gd name="connsiteY14" fmla="*/ 149051 h 167771"/>
                <a:gd name="connsiteX15" fmla="*/ 167932 w 388558"/>
                <a:gd name="connsiteY15" fmla="*/ 150044 h 167771"/>
                <a:gd name="connsiteX16" fmla="*/ 187468 w 388558"/>
                <a:gd name="connsiteY16" fmla="*/ 150044 h 167771"/>
                <a:gd name="connsiteX17" fmla="*/ 194276 w 388558"/>
                <a:gd name="connsiteY17" fmla="*/ 149749 h 167771"/>
                <a:gd name="connsiteX18" fmla="*/ 201580 w 388558"/>
                <a:gd name="connsiteY18" fmla="*/ 148671 h 167771"/>
                <a:gd name="connsiteX19" fmla="*/ 208588 w 388558"/>
                <a:gd name="connsiteY19" fmla="*/ 146593 h 167771"/>
                <a:gd name="connsiteX20" fmla="*/ 214704 w 388558"/>
                <a:gd name="connsiteY20" fmla="*/ 143344 h 167771"/>
                <a:gd name="connsiteX21" fmla="*/ 227527 w 388558"/>
                <a:gd name="connsiteY21" fmla="*/ 148764 h 167771"/>
                <a:gd name="connsiteX22" fmla="*/ 240745 w 388558"/>
                <a:gd name="connsiteY22" fmla="*/ 150044 h 167771"/>
                <a:gd name="connsiteX23" fmla="*/ 342578 w 388558"/>
                <a:gd name="connsiteY23" fmla="*/ 150044 h 167771"/>
                <a:gd name="connsiteX24" fmla="*/ 356782 w 388558"/>
                <a:gd name="connsiteY24" fmla="*/ 149850 h 167771"/>
                <a:gd name="connsiteX25" fmla="*/ 370404 w 388558"/>
                <a:gd name="connsiteY25" fmla="*/ 149548 h 167771"/>
                <a:gd name="connsiteX26" fmla="*/ 379477 w 388558"/>
                <a:gd name="connsiteY26" fmla="*/ 149059 h 167771"/>
                <a:gd name="connsiteX27" fmla="*/ 384018 w 388558"/>
                <a:gd name="connsiteY27" fmla="*/ 146989 h 167771"/>
                <a:gd name="connsiteX28" fmla="*/ 385795 w 388558"/>
                <a:gd name="connsiteY28" fmla="*/ 143344 h 167771"/>
                <a:gd name="connsiteX29" fmla="*/ 387868 w 388558"/>
                <a:gd name="connsiteY29" fmla="*/ 129238 h 167771"/>
                <a:gd name="connsiteX30" fmla="*/ 388558 w 388558"/>
                <a:gd name="connsiteY30" fmla="*/ 114549 h 167771"/>
                <a:gd name="connsiteX31" fmla="*/ 388558 w 388558"/>
                <a:gd name="connsiteY31" fmla="*/ 106469 h 167771"/>
                <a:gd name="connsiteX32" fmla="*/ 384616 w 388558"/>
                <a:gd name="connsiteY32" fmla="*/ 81722 h 167771"/>
                <a:gd name="connsiteX33" fmla="*/ 373462 w 388558"/>
                <a:gd name="connsiteY33" fmla="*/ 65359 h 167771"/>
                <a:gd name="connsiteX34" fmla="*/ 355998 w 388558"/>
                <a:gd name="connsiteY34" fmla="*/ 56387 h 167771"/>
                <a:gd name="connsiteX35" fmla="*/ 333109 w 388558"/>
                <a:gd name="connsiteY35" fmla="*/ 53626 h 167771"/>
                <a:gd name="connsiteX36" fmla="*/ 324423 w 388558"/>
                <a:gd name="connsiteY36" fmla="*/ 53921 h 167771"/>
                <a:gd name="connsiteX37" fmla="*/ 313075 w 388558"/>
                <a:gd name="connsiteY37" fmla="*/ 55301 h 167771"/>
                <a:gd name="connsiteX38" fmla="*/ 300936 w 388558"/>
                <a:gd name="connsiteY38" fmla="*/ 58558 h 167771"/>
                <a:gd name="connsiteX39" fmla="*/ 289690 w 388558"/>
                <a:gd name="connsiteY39" fmla="*/ 64282 h 167771"/>
                <a:gd name="connsiteX40" fmla="*/ 289690 w 388558"/>
                <a:gd name="connsiteY40" fmla="*/ 4133 h 167771"/>
                <a:gd name="connsiteX41" fmla="*/ 288510 w 388558"/>
                <a:gd name="connsiteY41" fmla="*/ 1179 h 167771"/>
                <a:gd name="connsiteX42" fmla="*/ 285739 w 388558"/>
                <a:gd name="connsiteY42" fmla="*/ 0 h 167771"/>
                <a:gd name="connsiteX43" fmla="*/ 267786 w 388558"/>
                <a:gd name="connsiteY43" fmla="*/ 0 h 167771"/>
                <a:gd name="connsiteX44" fmla="*/ 265116 w 388558"/>
                <a:gd name="connsiteY44" fmla="*/ 1179 h 167771"/>
                <a:gd name="connsiteX45" fmla="*/ 264037 w 388558"/>
                <a:gd name="connsiteY45" fmla="*/ 4133 h 167771"/>
                <a:gd name="connsiteX46" fmla="*/ 264037 w 388558"/>
                <a:gd name="connsiteY46" fmla="*/ 124810 h 167771"/>
                <a:gd name="connsiteX47" fmla="*/ 238385 w 388558"/>
                <a:gd name="connsiteY47" fmla="*/ 124810 h 167771"/>
                <a:gd name="connsiteX48" fmla="*/ 235125 w 388558"/>
                <a:gd name="connsiteY48" fmla="*/ 124709 h 167771"/>
                <a:gd name="connsiteX49" fmla="*/ 231275 w 388558"/>
                <a:gd name="connsiteY49" fmla="*/ 124213 h 167771"/>
                <a:gd name="connsiteX50" fmla="*/ 229700 w 388558"/>
                <a:gd name="connsiteY50" fmla="*/ 123135 h 167771"/>
                <a:gd name="connsiteX51" fmla="*/ 227526 w 388558"/>
                <a:gd name="connsiteY51" fmla="*/ 121453 h 167771"/>
                <a:gd name="connsiteX52" fmla="*/ 227526 w 388558"/>
                <a:gd name="connsiteY52" fmla="*/ 69005 h 167771"/>
                <a:gd name="connsiteX53" fmla="*/ 226448 w 388558"/>
                <a:gd name="connsiteY53" fmla="*/ 66345 h 167771"/>
                <a:gd name="connsiteX54" fmla="*/ 223785 w 388558"/>
                <a:gd name="connsiteY54" fmla="*/ 65259 h 167771"/>
                <a:gd name="connsiteX55" fmla="*/ 206616 w 388558"/>
                <a:gd name="connsiteY55" fmla="*/ 65259 h 167771"/>
                <a:gd name="connsiteX56" fmla="*/ 203752 w 388558"/>
                <a:gd name="connsiteY56" fmla="*/ 66345 h 167771"/>
                <a:gd name="connsiteX57" fmla="*/ 202666 w 388558"/>
                <a:gd name="connsiteY57" fmla="*/ 69005 h 167771"/>
                <a:gd name="connsiteX58" fmla="*/ 202666 w 388558"/>
                <a:gd name="connsiteY58" fmla="*/ 118110 h 167771"/>
                <a:gd name="connsiteX59" fmla="*/ 201478 w 388558"/>
                <a:gd name="connsiteY59" fmla="*/ 121755 h 167771"/>
                <a:gd name="connsiteX60" fmla="*/ 198622 w 388558"/>
                <a:gd name="connsiteY60" fmla="*/ 123725 h 167771"/>
                <a:gd name="connsiteX61" fmla="*/ 194966 w 388558"/>
                <a:gd name="connsiteY61" fmla="*/ 124609 h 167771"/>
                <a:gd name="connsiteX62" fmla="*/ 191217 w 388558"/>
                <a:gd name="connsiteY62" fmla="*/ 124810 h 167771"/>
                <a:gd name="connsiteX63" fmla="*/ 183525 w 388558"/>
                <a:gd name="connsiteY63" fmla="*/ 124810 h 167771"/>
                <a:gd name="connsiteX64" fmla="*/ 183525 w 388558"/>
                <a:gd name="connsiteY64" fmla="*/ 124803 h 167771"/>
                <a:gd name="connsiteX65" fmla="*/ 174444 w 388558"/>
                <a:gd name="connsiteY65" fmla="*/ 124803 h 167771"/>
                <a:gd name="connsiteX66" fmla="*/ 167342 w 388558"/>
                <a:gd name="connsiteY66" fmla="*/ 123523 h 167771"/>
                <a:gd name="connsiteX67" fmla="*/ 165363 w 388558"/>
                <a:gd name="connsiteY67" fmla="*/ 117901 h 167771"/>
                <a:gd name="connsiteX68" fmla="*/ 165363 w 388558"/>
                <a:gd name="connsiteY68" fmla="*/ 73146 h 167771"/>
                <a:gd name="connsiteX69" fmla="*/ 164478 w 388558"/>
                <a:gd name="connsiteY69" fmla="*/ 70385 h 167771"/>
                <a:gd name="connsiteX70" fmla="*/ 162018 w 388558"/>
                <a:gd name="connsiteY70" fmla="*/ 69206 h 167771"/>
                <a:gd name="connsiteX71" fmla="*/ 149188 w 388558"/>
                <a:gd name="connsiteY71" fmla="*/ 67430 h 167771"/>
                <a:gd name="connsiteX72" fmla="*/ 133594 w 388558"/>
                <a:gd name="connsiteY72" fmla="*/ 66639 h 167771"/>
                <a:gd name="connsiteX73" fmla="*/ 96005 w 388558"/>
                <a:gd name="connsiteY73" fmla="*/ 77287 h 167771"/>
                <a:gd name="connsiteX74" fmla="*/ 82879 w 388558"/>
                <a:gd name="connsiteY74" fmla="*/ 110409 h 167771"/>
                <a:gd name="connsiteX75" fmla="*/ 82879 w 388558"/>
                <a:gd name="connsiteY75" fmla="*/ 111976 h 167771"/>
                <a:gd name="connsiteX76" fmla="*/ 82282 w 388558"/>
                <a:gd name="connsiteY76" fmla="*/ 141941 h 167771"/>
                <a:gd name="connsiteX77" fmla="*/ 73705 w 388558"/>
                <a:gd name="connsiteY77" fmla="*/ 142826 h 167771"/>
                <a:gd name="connsiteX78" fmla="*/ 63933 w 388558"/>
                <a:gd name="connsiteY78" fmla="*/ 143128 h 167771"/>
                <a:gd name="connsiteX79" fmla="*/ 42821 w 388558"/>
                <a:gd name="connsiteY79" fmla="*/ 139475 h 167771"/>
                <a:gd name="connsiteX80" fmla="*/ 30783 w 388558"/>
                <a:gd name="connsiteY80" fmla="*/ 129425 h 167771"/>
                <a:gd name="connsiteX81" fmla="*/ 25358 w 388558"/>
                <a:gd name="connsiteY81" fmla="*/ 114240 h 167771"/>
                <a:gd name="connsiteX82" fmla="*/ 24069 w 388558"/>
                <a:gd name="connsiteY82" fmla="*/ 95209 h 167771"/>
                <a:gd name="connsiteX83" fmla="*/ 24372 w 388558"/>
                <a:gd name="connsiteY83" fmla="*/ 88020 h 167771"/>
                <a:gd name="connsiteX84" fmla="*/ 25063 w 388558"/>
                <a:gd name="connsiteY84" fmla="*/ 79249 h 167771"/>
                <a:gd name="connsiteX85" fmla="*/ 21702 w 388558"/>
                <a:gd name="connsiteY85" fmla="*/ 75503 h 167771"/>
                <a:gd name="connsiteX86" fmla="*/ 6512 w 388558"/>
                <a:gd name="connsiteY86" fmla="*/ 75503 h 167771"/>
                <a:gd name="connsiteX87" fmla="*/ 2561 w 388558"/>
                <a:gd name="connsiteY87" fmla="*/ 79443 h 167771"/>
                <a:gd name="connsiteX88" fmla="*/ 1475 w 388558"/>
                <a:gd name="connsiteY88" fmla="*/ 86244 h 167771"/>
                <a:gd name="connsiteX89" fmla="*/ 691 w 388558"/>
                <a:gd name="connsiteY89" fmla="*/ 93433 h 167771"/>
                <a:gd name="connsiteX90" fmla="*/ 194 w 388558"/>
                <a:gd name="connsiteY90" fmla="*/ 100141 h 167771"/>
                <a:gd name="connsiteX91" fmla="*/ 0 w 388558"/>
                <a:gd name="connsiteY91" fmla="*/ 105462 h 167771"/>
                <a:gd name="connsiteX92" fmla="*/ 3555 w 388558"/>
                <a:gd name="connsiteY92" fmla="*/ 132481 h 167771"/>
                <a:gd name="connsiteX93" fmla="*/ 14701 w 388558"/>
                <a:gd name="connsiteY93" fmla="*/ 151899 h 167771"/>
                <a:gd name="connsiteX94" fmla="*/ 289691 w 388558"/>
                <a:gd name="connsiteY94" fmla="*/ 86159 h 167771"/>
                <a:gd name="connsiteX95" fmla="*/ 298376 w 388558"/>
                <a:gd name="connsiteY95" fmla="*/ 81724 h 167771"/>
                <a:gd name="connsiteX96" fmla="*/ 308536 w 388558"/>
                <a:gd name="connsiteY96" fmla="*/ 79165 h 167771"/>
                <a:gd name="connsiteX97" fmla="*/ 318502 w 388558"/>
                <a:gd name="connsiteY97" fmla="*/ 77978 h 167771"/>
                <a:gd name="connsiteX98" fmla="*/ 326598 w 388558"/>
                <a:gd name="connsiteY98" fmla="*/ 77684 h 167771"/>
                <a:gd name="connsiteX99" fmla="*/ 343270 w 388558"/>
                <a:gd name="connsiteY99" fmla="*/ 79258 h 167771"/>
                <a:gd name="connsiteX100" fmla="*/ 354812 w 388558"/>
                <a:gd name="connsiteY100" fmla="*/ 84586 h 167771"/>
                <a:gd name="connsiteX101" fmla="*/ 361525 w 388558"/>
                <a:gd name="connsiteY101" fmla="*/ 94350 h 167771"/>
                <a:gd name="connsiteX102" fmla="*/ 363691 w 388558"/>
                <a:gd name="connsiteY102" fmla="*/ 109433 h 167771"/>
                <a:gd name="connsiteX103" fmla="*/ 363691 w 388558"/>
                <a:gd name="connsiteY103" fmla="*/ 112388 h 167771"/>
                <a:gd name="connsiteX104" fmla="*/ 362806 w 388558"/>
                <a:gd name="connsiteY104" fmla="*/ 122943 h 167771"/>
                <a:gd name="connsiteX105" fmla="*/ 359352 w 388558"/>
                <a:gd name="connsiteY105" fmla="*/ 125401 h 167771"/>
                <a:gd name="connsiteX106" fmla="*/ 313372 w 388558"/>
                <a:gd name="connsiteY106" fmla="*/ 125401 h 167771"/>
                <a:gd name="connsiteX107" fmla="*/ 299952 w 388558"/>
                <a:gd name="connsiteY107" fmla="*/ 125300 h 167771"/>
                <a:gd name="connsiteX108" fmla="*/ 289691 w 388558"/>
                <a:gd name="connsiteY108" fmla="*/ 125005 h 167771"/>
                <a:gd name="connsiteX109" fmla="*/ 289691 w 388558"/>
                <a:gd name="connsiteY109" fmla="*/ 86160 h 16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88558" h="167771">
                  <a:moveTo>
                    <a:pt x="14699" y="151896"/>
                  </a:moveTo>
                  <a:cubicBezTo>
                    <a:pt x="19760" y="157092"/>
                    <a:pt x="26311" y="161032"/>
                    <a:pt x="34337" y="163731"/>
                  </a:cubicBezTo>
                  <a:cubicBezTo>
                    <a:pt x="42354" y="166422"/>
                    <a:pt x="52025" y="167771"/>
                    <a:pt x="63342" y="167771"/>
                  </a:cubicBezTo>
                  <a:cubicBezTo>
                    <a:pt x="70576" y="167771"/>
                    <a:pt x="77585" y="167507"/>
                    <a:pt x="84361" y="166980"/>
                  </a:cubicBezTo>
                  <a:cubicBezTo>
                    <a:pt x="91137" y="166452"/>
                    <a:pt x="97284" y="165731"/>
                    <a:pt x="102811" y="164809"/>
                  </a:cubicBezTo>
                  <a:cubicBezTo>
                    <a:pt x="105706" y="164281"/>
                    <a:pt x="107150" y="162838"/>
                    <a:pt x="107150" y="160473"/>
                  </a:cubicBezTo>
                  <a:cubicBezTo>
                    <a:pt x="107414" y="155875"/>
                    <a:pt x="107942" y="112772"/>
                    <a:pt x="107942" y="112772"/>
                  </a:cubicBezTo>
                  <a:cubicBezTo>
                    <a:pt x="107942" y="104102"/>
                    <a:pt x="109843" y="98084"/>
                    <a:pt x="113670" y="94734"/>
                  </a:cubicBezTo>
                  <a:cubicBezTo>
                    <a:pt x="117481" y="91383"/>
                    <a:pt x="123139" y="89701"/>
                    <a:pt x="130637" y="89701"/>
                  </a:cubicBezTo>
                  <a:cubicBezTo>
                    <a:pt x="132477" y="89701"/>
                    <a:pt x="134052" y="89771"/>
                    <a:pt x="135372" y="89910"/>
                  </a:cubicBezTo>
                  <a:cubicBezTo>
                    <a:pt x="136684" y="90034"/>
                    <a:pt x="138337" y="90236"/>
                    <a:pt x="140301" y="90492"/>
                  </a:cubicBezTo>
                  <a:lnTo>
                    <a:pt x="140301" y="125196"/>
                  </a:lnTo>
                  <a:cubicBezTo>
                    <a:pt x="140301" y="130322"/>
                    <a:pt x="140898" y="134502"/>
                    <a:pt x="142086" y="137721"/>
                  </a:cubicBezTo>
                  <a:cubicBezTo>
                    <a:pt x="143265" y="140939"/>
                    <a:pt x="145012" y="143467"/>
                    <a:pt x="147309" y="145305"/>
                  </a:cubicBezTo>
                  <a:cubicBezTo>
                    <a:pt x="149607" y="147151"/>
                    <a:pt x="152471" y="148399"/>
                    <a:pt x="155902" y="149051"/>
                  </a:cubicBezTo>
                  <a:cubicBezTo>
                    <a:pt x="159317" y="149710"/>
                    <a:pt x="163329" y="150044"/>
                    <a:pt x="167932" y="150044"/>
                  </a:cubicBezTo>
                  <a:lnTo>
                    <a:pt x="187468" y="150044"/>
                  </a:lnTo>
                  <a:cubicBezTo>
                    <a:pt x="189572" y="150044"/>
                    <a:pt x="191838" y="149943"/>
                    <a:pt x="194276" y="149749"/>
                  </a:cubicBezTo>
                  <a:cubicBezTo>
                    <a:pt x="196705" y="149547"/>
                    <a:pt x="199142" y="149191"/>
                    <a:pt x="201580" y="148671"/>
                  </a:cubicBezTo>
                  <a:cubicBezTo>
                    <a:pt x="204009" y="148144"/>
                    <a:pt x="206346" y="147454"/>
                    <a:pt x="208588" y="146593"/>
                  </a:cubicBezTo>
                  <a:cubicBezTo>
                    <a:pt x="210824" y="145740"/>
                    <a:pt x="212857" y="144654"/>
                    <a:pt x="214704" y="143344"/>
                  </a:cubicBezTo>
                  <a:cubicBezTo>
                    <a:pt x="218120" y="146104"/>
                    <a:pt x="222396" y="147911"/>
                    <a:pt x="227527" y="148764"/>
                  </a:cubicBezTo>
                  <a:cubicBezTo>
                    <a:pt x="232657" y="149617"/>
                    <a:pt x="235746" y="150044"/>
                    <a:pt x="240745" y="150044"/>
                  </a:cubicBezTo>
                  <a:lnTo>
                    <a:pt x="342578" y="150044"/>
                  </a:lnTo>
                  <a:cubicBezTo>
                    <a:pt x="347181" y="150044"/>
                    <a:pt x="351916" y="149974"/>
                    <a:pt x="356782" y="149850"/>
                  </a:cubicBezTo>
                  <a:cubicBezTo>
                    <a:pt x="361649" y="149719"/>
                    <a:pt x="366189" y="149618"/>
                    <a:pt x="370404" y="149548"/>
                  </a:cubicBezTo>
                  <a:cubicBezTo>
                    <a:pt x="374611" y="149486"/>
                    <a:pt x="377638" y="149323"/>
                    <a:pt x="379477" y="149059"/>
                  </a:cubicBezTo>
                  <a:cubicBezTo>
                    <a:pt x="381581" y="148796"/>
                    <a:pt x="383094" y="148105"/>
                    <a:pt x="384018" y="146989"/>
                  </a:cubicBezTo>
                  <a:cubicBezTo>
                    <a:pt x="384934" y="145872"/>
                    <a:pt x="385531" y="144655"/>
                    <a:pt x="385795" y="143344"/>
                  </a:cubicBezTo>
                  <a:cubicBezTo>
                    <a:pt x="386711" y="139404"/>
                    <a:pt x="387402" y="134697"/>
                    <a:pt x="387868" y="129238"/>
                  </a:cubicBezTo>
                  <a:cubicBezTo>
                    <a:pt x="388325" y="123794"/>
                    <a:pt x="388558" y="118892"/>
                    <a:pt x="388558" y="114549"/>
                  </a:cubicBezTo>
                  <a:lnTo>
                    <a:pt x="388558" y="106469"/>
                  </a:lnTo>
                  <a:cubicBezTo>
                    <a:pt x="388558" y="96744"/>
                    <a:pt x="387239" y="88492"/>
                    <a:pt x="384616" y="81722"/>
                  </a:cubicBezTo>
                  <a:cubicBezTo>
                    <a:pt x="381977" y="74960"/>
                    <a:pt x="378259" y="69501"/>
                    <a:pt x="373462" y="65359"/>
                  </a:cubicBezTo>
                  <a:cubicBezTo>
                    <a:pt x="368657" y="61218"/>
                    <a:pt x="362836" y="58232"/>
                    <a:pt x="355998" y="56387"/>
                  </a:cubicBezTo>
                  <a:cubicBezTo>
                    <a:pt x="349152" y="54549"/>
                    <a:pt x="341522" y="53626"/>
                    <a:pt x="333109" y="53626"/>
                  </a:cubicBezTo>
                  <a:cubicBezTo>
                    <a:pt x="330865" y="53626"/>
                    <a:pt x="327970" y="53719"/>
                    <a:pt x="324423" y="53921"/>
                  </a:cubicBezTo>
                  <a:cubicBezTo>
                    <a:pt x="320869" y="54122"/>
                    <a:pt x="317089" y="54580"/>
                    <a:pt x="313075" y="55301"/>
                  </a:cubicBezTo>
                  <a:cubicBezTo>
                    <a:pt x="309055" y="56022"/>
                    <a:pt x="305019" y="57116"/>
                    <a:pt x="300936" y="58558"/>
                  </a:cubicBezTo>
                  <a:cubicBezTo>
                    <a:pt x="296854" y="60008"/>
                    <a:pt x="293105" y="61909"/>
                    <a:pt x="289690" y="64282"/>
                  </a:cubicBezTo>
                  <a:lnTo>
                    <a:pt x="289690" y="4133"/>
                  </a:lnTo>
                  <a:cubicBezTo>
                    <a:pt x="289690" y="2955"/>
                    <a:pt x="289294" y="1970"/>
                    <a:pt x="288510" y="1179"/>
                  </a:cubicBezTo>
                  <a:cubicBezTo>
                    <a:pt x="287718" y="388"/>
                    <a:pt x="286795" y="0"/>
                    <a:pt x="285739" y="0"/>
                  </a:cubicBezTo>
                  <a:lnTo>
                    <a:pt x="267786" y="0"/>
                  </a:lnTo>
                  <a:cubicBezTo>
                    <a:pt x="266731" y="0"/>
                    <a:pt x="265838" y="388"/>
                    <a:pt x="265116" y="1179"/>
                  </a:cubicBezTo>
                  <a:cubicBezTo>
                    <a:pt x="264394" y="1970"/>
                    <a:pt x="264037" y="2955"/>
                    <a:pt x="264037" y="4133"/>
                  </a:cubicBezTo>
                  <a:lnTo>
                    <a:pt x="264037" y="124810"/>
                  </a:lnTo>
                  <a:lnTo>
                    <a:pt x="238385" y="124810"/>
                  </a:lnTo>
                  <a:cubicBezTo>
                    <a:pt x="237461" y="124810"/>
                    <a:pt x="236375" y="124779"/>
                    <a:pt x="235125" y="124709"/>
                  </a:cubicBezTo>
                  <a:cubicBezTo>
                    <a:pt x="233867" y="124639"/>
                    <a:pt x="232587" y="124477"/>
                    <a:pt x="231275" y="124213"/>
                  </a:cubicBezTo>
                  <a:cubicBezTo>
                    <a:pt x="229963" y="123957"/>
                    <a:pt x="230747" y="123601"/>
                    <a:pt x="229700" y="123135"/>
                  </a:cubicBezTo>
                  <a:cubicBezTo>
                    <a:pt x="228644" y="122670"/>
                    <a:pt x="227922" y="122112"/>
                    <a:pt x="227526" y="121453"/>
                  </a:cubicBezTo>
                  <a:lnTo>
                    <a:pt x="227526" y="69005"/>
                  </a:lnTo>
                  <a:cubicBezTo>
                    <a:pt x="227526" y="67958"/>
                    <a:pt x="227162" y="67066"/>
                    <a:pt x="226448" y="66345"/>
                  </a:cubicBezTo>
                  <a:cubicBezTo>
                    <a:pt x="225718" y="65624"/>
                    <a:pt x="224833" y="65259"/>
                    <a:pt x="223785" y="65259"/>
                  </a:cubicBezTo>
                  <a:lnTo>
                    <a:pt x="206616" y="65259"/>
                  </a:lnTo>
                  <a:cubicBezTo>
                    <a:pt x="205429" y="65259"/>
                    <a:pt x="204474" y="65624"/>
                    <a:pt x="203752" y="66345"/>
                  </a:cubicBezTo>
                  <a:cubicBezTo>
                    <a:pt x="203031" y="67066"/>
                    <a:pt x="202666" y="67958"/>
                    <a:pt x="202666" y="69005"/>
                  </a:cubicBezTo>
                  <a:lnTo>
                    <a:pt x="202666" y="118110"/>
                  </a:lnTo>
                  <a:cubicBezTo>
                    <a:pt x="202666" y="119684"/>
                    <a:pt x="202270" y="120894"/>
                    <a:pt x="201478" y="121755"/>
                  </a:cubicBezTo>
                  <a:cubicBezTo>
                    <a:pt x="200694" y="122608"/>
                    <a:pt x="199732" y="123267"/>
                    <a:pt x="198622" y="123725"/>
                  </a:cubicBezTo>
                  <a:cubicBezTo>
                    <a:pt x="197504" y="124182"/>
                    <a:pt x="196278" y="124477"/>
                    <a:pt x="194966" y="124609"/>
                  </a:cubicBezTo>
                  <a:cubicBezTo>
                    <a:pt x="193654" y="124748"/>
                    <a:pt x="192397" y="124810"/>
                    <a:pt x="191217" y="124810"/>
                  </a:cubicBezTo>
                  <a:lnTo>
                    <a:pt x="183525" y="124810"/>
                  </a:lnTo>
                  <a:lnTo>
                    <a:pt x="183525" y="124803"/>
                  </a:lnTo>
                  <a:lnTo>
                    <a:pt x="174444" y="124803"/>
                  </a:lnTo>
                  <a:cubicBezTo>
                    <a:pt x="171021" y="124803"/>
                    <a:pt x="168654" y="124384"/>
                    <a:pt x="167342" y="123523"/>
                  </a:cubicBezTo>
                  <a:cubicBezTo>
                    <a:pt x="166023" y="122670"/>
                    <a:pt x="165363" y="120793"/>
                    <a:pt x="165363" y="117901"/>
                  </a:cubicBezTo>
                  <a:lnTo>
                    <a:pt x="165363" y="73146"/>
                  </a:lnTo>
                  <a:cubicBezTo>
                    <a:pt x="165363" y="71835"/>
                    <a:pt x="165076" y="70913"/>
                    <a:pt x="164478" y="70385"/>
                  </a:cubicBezTo>
                  <a:cubicBezTo>
                    <a:pt x="163888" y="69866"/>
                    <a:pt x="163065" y="69470"/>
                    <a:pt x="162018" y="69206"/>
                  </a:cubicBezTo>
                  <a:cubicBezTo>
                    <a:pt x="158595" y="68547"/>
                    <a:pt x="154318" y="67958"/>
                    <a:pt x="149188" y="67430"/>
                  </a:cubicBezTo>
                  <a:cubicBezTo>
                    <a:pt x="144057" y="66903"/>
                    <a:pt x="138857" y="66639"/>
                    <a:pt x="133594" y="66639"/>
                  </a:cubicBezTo>
                  <a:cubicBezTo>
                    <a:pt x="117287" y="66639"/>
                    <a:pt x="104752" y="70191"/>
                    <a:pt x="96005" y="77287"/>
                  </a:cubicBezTo>
                  <a:cubicBezTo>
                    <a:pt x="87257" y="84383"/>
                    <a:pt x="82879" y="95426"/>
                    <a:pt x="82879" y="110409"/>
                  </a:cubicBezTo>
                  <a:lnTo>
                    <a:pt x="82879" y="111976"/>
                  </a:lnTo>
                  <a:cubicBezTo>
                    <a:pt x="82879" y="114605"/>
                    <a:pt x="82421" y="138653"/>
                    <a:pt x="82282" y="141941"/>
                  </a:cubicBezTo>
                  <a:cubicBezTo>
                    <a:pt x="79526" y="142337"/>
                    <a:pt x="76662" y="142632"/>
                    <a:pt x="73705" y="142826"/>
                  </a:cubicBezTo>
                  <a:cubicBezTo>
                    <a:pt x="70748" y="143027"/>
                    <a:pt x="67488" y="143128"/>
                    <a:pt x="63933" y="143128"/>
                  </a:cubicBezTo>
                  <a:cubicBezTo>
                    <a:pt x="55124" y="143128"/>
                    <a:pt x="48084" y="141911"/>
                    <a:pt x="42821" y="139475"/>
                  </a:cubicBezTo>
                  <a:cubicBezTo>
                    <a:pt x="37559" y="137048"/>
                    <a:pt x="33546" y="133697"/>
                    <a:pt x="30783" y="129425"/>
                  </a:cubicBezTo>
                  <a:cubicBezTo>
                    <a:pt x="28020" y="125152"/>
                    <a:pt x="26211" y="120088"/>
                    <a:pt x="25358" y="114240"/>
                  </a:cubicBezTo>
                  <a:cubicBezTo>
                    <a:pt x="24504" y="108393"/>
                    <a:pt x="24069" y="102049"/>
                    <a:pt x="24069" y="95209"/>
                  </a:cubicBezTo>
                  <a:cubicBezTo>
                    <a:pt x="24069" y="93371"/>
                    <a:pt x="24170" y="90975"/>
                    <a:pt x="24372" y="88020"/>
                  </a:cubicBezTo>
                  <a:cubicBezTo>
                    <a:pt x="24566" y="85058"/>
                    <a:pt x="24791" y="82134"/>
                    <a:pt x="25063" y="79249"/>
                  </a:cubicBezTo>
                  <a:cubicBezTo>
                    <a:pt x="25327" y="76744"/>
                    <a:pt x="24201" y="75503"/>
                    <a:pt x="21702" y="75503"/>
                  </a:cubicBezTo>
                  <a:lnTo>
                    <a:pt x="6512" y="75503"/>
                  </a:lnTo>
                  <a:cubicBezTo>
                    <a:pt x="4269" y="75503"/>
                    <a:pt x="2957" y="76806"/>
                    <a:pt x="2561" y="79443"/>
                  </a:cubicBezTo>
                  <a:cubicBezTo>
                    <a:pt x="2166" y="81545"/>
                    <a:pt x="1808" y="83809"/>
                    <a:pt x="1475" y="86244"/>
                  </a:cubicBezTo>
                  <a:cubicBezTo>
                    <a:pt x="1149" y="88679"/>
                    <a:pt x="885" y="91075"/>
                    <a:pt x="691" y="93433"/>
                  </a:cubicBezTo>
                  <a:cubicBezTo>
                    <a:pt x="489" y="95806"/>
                    <a:pt x="326" y="98040"/>
                    <a:pt x="194" y="100141"/>
                  </a:cubicBezTo>
                  <a:cubicBezTo>
                    <a:pt x="63" y="102251"/>
                    <a:pt x="0" y="104019"/>
                    <a:pt x="0" y="105462"/>
                  </a:cubicBezTo>
                  <a:cubicBezTo>
                    <a:pt x="0" y="115721"/>
                    <a:pt x="1180" y="124725"/>
                    <a:pt x="3555" y="132481"/>
                  </a:cubicBezTo>
                  <a:cubicBezTo>
                    <a:pt x="5922" y="140228"/>
                    <a:pt x="9632" y="146711"/>
                    <a:pt x="14701" y="151899"/>
                  </a:cubicBezTo>
                  <a:moveTo>
                    <a:pt x="289691" y="86159"/>
                  </a:moveTo>
                  <a:cubicBezTo>
                    <a:pt x="292190" y="84321"/>
                    <a:pt x="295077" y="82848"/>
                    <a:pt x="298376" y="81724"/>
                  </a:cubicBezTo>
                  <a:cubicBezTo>
                    <a:pt x="301660" y="80607"/>
                    <a:pt x="305051" y="79754"/>
                    <a:pt x="308536" y="79165"/>
                  </a:cubicBezTo>
                  <a:cubicBezTo>
                    <a:pt x="312021" y="78575"/>
                    <a:pt x="315343" y="78180"/>
                    <a:pt x="318502" y="77978"/>
                  </a:cubicBezTo>
                  <a:cubicBezTo>
                    <a:pt x="321661" y="77785"/>
                    <a:pt x="324354" y="77684"/>
                    <a:pt x="326598" y="77684"/>
                  </a:cubicBezTo>
                  <a:cubicBezTo>
                    <a:pt x="333032" y="77684"/>
                    <a:pt x="338589" y="78211"/>
                    <a:pt x="343270" y="79258"/>
                  </a:cubicBezTo>
                  <a:cubicBezTo>
                    <a:pt x="347934" y="80313"/>
                    <a:pt x="351784" y="82089"/>
                    <a:pt x="354812" y="84586"/>
                  </a:cubicBezTo>
                  <a:cubicBezTo>
                    <a:pt x="357839" y="87083"/>
                    <a:pt x="360074" y="90333"/>
                    <a:pt x="361525" y="94350"/>
                  </a:cubicBezTo>
                  <a:cubicBezTo>
                    <a:pt x="362969" y="98359"/>
                    <a:pt x="363691" y="103385"/>
                    <a:pt x="363691" y="109433"/>
                  </a:cubicBezTo>
                  <a:lnTo>
                    <a:pt x="363691" y="112388"/>
                  </a:lnTo>
                  <a:cubicBezTo>
                    <a:pt x="363691" y="117778"/>
                    <a:pt x="363396" y="121298"/>
                    <a:pt x="362806" y="122943"/>
                  </a:cubicBezTo>
                  <a:cubicBezTo>
                    <a:pt x="362217" y="124579"/>
                    <a:pt x="361060" y="125401"/>
                    <a:pt x="359352" y="125401"/>
                  </a:cubicBezTo>
                  <a:lnTo>
                    <a:pt x="313372" y="125401"/>
                  </a:lnTo>
                  <a:cubicBezTo>
                    <a:pt x="308241" y="125401"/>
                    <a:pt x="303771" y="125370"/>
                    <a:pt x="299952" y="125300"/>
                  </a:cubicBezTo>
                  <a:cubicBezTo>
                    <a:pt x="296133" y="125238"/>
                    <a:pt x="292710" y="125138"/>
                    <a:pt x="289691" y="125005"/>
                  </a:cubicBezTo>
                  <a:lnTo>
                    <a:pt x="289691" y="8616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2" name="Freeform 53">
              <a:extLst>
                <a:ext uri="{FF2B5EF4-FFF2-40B4-BE49-F238E27FC236}">
                  <a16:creationId xmlns:a16="http://schemas.microsoft.com/office/drawing/2014/main" id="{EC40C1B3-D2E1-DCD6-A6F1-3ECB4DDF63BF}"/>
                </a:ext>
              </a:extLst>
            </p:cNvPr>
            <p:cNvSpPr/>
            <p:nvPr/>
          </p:nvSpPr>
          <p:spPr>
            <a:xfrm>
              <a:off x="9617566" y="889957"/>
              <a:ext cx="22299" cy="22086"/>
            </a:xfrm>
            <a:custGeom>
              <a:avLst/>
              <a:gdLst>
                <a:gd name="connsiteX0" fmla="*/ 4541 w 22299"/>
                <a:gd name="connsiteY0" fmla="*/ 0 h 22086"/>
                <a:gd name="connsiteX1" fmla="*/ 1382 w 22299"/>
                <a:gd name="connsiteY1" fmla="*/ 1086 h 22086"/>
                <a:gd name="connsiteX2" fmla="*/ 0 w 22299"/>
                <a:gd name="connsiteY2" fmla="*/ 4141 h 22086"/>
                <a:gd name="connsiteX3" fmla="*/ 0 w 22299"/>
                <a:gd name="connsiteY3" fmla="*/ 18139 h 22086"/>
                <a:gd name="connsiteX4" fmla="*/ 1382 w 22299"/>
                <a:gd name="connsiteY4" fmla="*/ 20900 h 22086"/>
                <a:gd name="connsiteX5" fmla="*/ 4541 w 22299"/>
                <a:gd name="connsiteY5" fmla="*/ 22086 h 22086"/>
                <a:gd name="connsiteX6" fmla="*/ 17759 w 22299"/>
                <a:gd name="connsiteY6" fmla="*/ 22086 h 22086"/>
                <a:gd name="connsiteX7" fmla="*/ 20817 w 22299"/>
                <a:gd name="connsiteY7" fmla="*/ 20900 h 22086"/>
                <a:gd name="connsiteX8" fmla="*/ 22300 w 22299"/>
                <a:gd name="connsiteY8" fmla="*/ 18139 h 22086"/>
                <a:gd name="connsiteX9" fmla="*/ 22300 w 22299"/>
                <a:gd name="connsiteY9" fmla="*/ 4141 h 22086"/>
                <a:gd name="connsiteX10" fmla="*/ 20918 w 22299"/>
                <a:gd name="connsiteY10" fmla="*/ 1086 h 22086"/>
                <a:gd name="connsiteX11" fmla="*/ 17759 w 22299"/>
                <a:gd name="connsiteY11" fmla="*/ 0 h 22086"/>
                <a:gd name="connsiteX12" fmla="*/ 4541 w 22299"/>
                <a:gd name="connsiteY12" fmla="*/ 0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99" h="22086">
                  <a:moveTo>
                    <a:pt x="4541" y="0"/>
                  </a:moveTo>
                  <a:cubicBezTo>
                    <a:pt x="3361" y="0"/>
                    <a:pt x="2305" y="364"/>
                    <a:pt x="1382" y="1086"/>
                  </a:cubicBezTo>
                  <a:cubicBezTo>
                    <a:pt x="466" y="1807"/>
                    <a:pt x="0" y="2831"/>
                    <a:pt x="0" y="4141"/>
                  </a:cubicBezTo>
                  <a:lnTo>
                    <a:pt x="0" y="18139"/>
                  </a:lnTo>
                  <a:cubicBezTo>
                    <a:pt x="0" y="19193"/>
                    <a:pt x="466" y="20109"/>
                    <a:pt x="1382" y="20900"/>
                  </a:cubicBezTo>
                  <a:cubicBezTo>
                    <a:pt x="2305" y="21691"/>
                    <a:pt x="3361" y="22086"/>
                    <a:pt x="4541" y="22086"/>
                  </a:cubicBezTo>
                  <a:lnTo>
                    <a:pt x="17759" y="22086"/>
                  </a:lnTo>
                  <a:cubicBezTo>
                    <a:pt x="18814" y="22086"/>
                    <a:pt x="19831" y="21691"/>
                    <a:pt x="20817" y="20900"/>
                  </a:cubicBezTo>
                  <a:cubicBezTo>
                    <a:pt x="21810" y="20109"/>
                    <a:pt x="22300" y="19194"/>
                    <a:pt x="22300" y="18139"/>
                  </a:cubicBezTo>
                  <a:lnTo>
                    <a:pt x="22300" y="4141"/>
                  </a:lnTo>
                  <a:cubicBezTo>
                    <a:pt x="22300" y="2830"/>
                    <a:pt x="21841" y="1806"/>
                    <a:pt x="20918" y="1086"/>
                  </a:cubicBezTo>
                  <a:cubicBezTo>
                    <a:pt x="20002" y="364"/>
                    <a:pt x="18946" y="0"/>
                    <a:pt x="17759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3" name="Freeform 54">
              <a:extLst>
                <a:ext uri="{FF2B5EF4-FFF2-40B4-BE49-F238E27FC236}">
                  <a16:creationId xmlns:a16="http://schemas.microsoft.com/office/drawing/2014/main" id="{1772C778-36EF-E617-89B3-3C9CD5EA1C93}"/>
                </a:ext>
              </a:extLst>
            </p:cNvPr>
            <p:cNvSpPr/>
            <p:nvPr/>
          </p:nvSpPr>
          <p:spPr>
            <a:xfrm>
              <a:off x="10497851" y="1193243"/>
              <a:ext cx="71050" cy="152411"/>
            </a:xfrm>
            <a:custGeom>
              <a:avLst/>
              <a:gdLst>
                <a:gd name="connsiteX0" fmla="*/ 69863 w 71050"/>
                <a:gd name="connsiteY0" fmla="*/ 2660 h 152411"/>
                <a:gd name="connsiteX1" fmla="*/ 67495 w 71050"/>
                <a:gd name="connsiteY1" fmla="*/ 1574 h 152411"/>
                <a:gd name="connsiteX2" fmla="*/ 61969 w 71050"/>
                <a:gd name="connsiteY2" fmla="*/ 488 h 152411"/>
                <a:gd name="connsiteX3" fmla="*/ 55651 w 71050"/>
                <a:gd name="connsiteY3" fmla="*/ 0 h 152411"/>
                <a:gd name="connsiteX4" fmla="*/ 41641 w 71050"/>
                <a:gd name="connsiteY4" fmla="*/ 1381 h 152411"/>
                <a:gd name="connsiteX5" fmla="*/ 30891 w 71050"/>
                <a:gd name="connsiteY5" fmla="*/ 6305 h 152411"/>
                <a:gd name="connsiteX6" fmla="*/ 23984 w 71050"/>
                <a:gd name="connsiteY6" fmla="*/ 15968 h 152411"/>
                <a:gd name="connsiteX7" fmla="*/ 21516 w 71050"/>
                <a:gd name="connsiteY7" fmla="*/ 31548 h 152411"/>
                <a:gd name="connsiteX8" fmla="*/ 21516 w 71050"/>
                <a:gd name="connsiteY8" fmla="*/ 41211 h 152411"/>
                <a:gd name="connsiteX9" fmla="*/ 3951 w 71050"/>
                <a:gd name="connsiteY9" fmla="*/ 41211 h 152411"/>
                <a:gd name="connsiteX10" fmla="*/ 1187 w 71050"/>
                <a:gd name="connsiteY10" fmla="*/ 42390 h 152411"/>
                <a:gd name="connsiteX11" fmla="*/ 0 w 71050"/>
                <a:gd name="connsiteY11" fmla="*/ 45150 h 152411"/>
                <a:gd name="connsiteX12" fmla="*/ 0 w 71050"/>
                <a:gd name="connsiteY12" fmla="*/ 54224 h 152411"/>
                <a:gd name="connsiteX13" fmla="*/ 1187 w 71050"/>
                <a:gd name="connsiteY13" fmla="*/ 56690 h 152411"/>
                <a:gd name="connsiteX14" fmla="*/ 3951 w 71050"/>
                <a:gd name="connsiteY14" fmla="*/ 57970 h 152411"/>
                <a:gd name="connsiteX15" fmla="*/ 21516 w 71050"/>
                <a:gd name="connsiteY15" fmla="*/ 60730 h 152411"/>
                <a:gd name="connsiteX16" fmla="*/ 21516 w 71050"/>
                <a:gd name="connsiteY16" fmla="*/ 148270 h 152411"/>
                <a:gd name="connsiteX17" fmla="*/ 22804 w 71050"/>
                <a:gd name="connsiteY17" fmla="*/ 151131 h 152411"/>
                <a:gd name="connsiteX18" fmla="*/ 25660 w 71050"/>
                <a:gd name="connsiteY18" fmla="*/ 152411 h 152411"/>
                <a:gd name="connsiteX19" fmla="*/ 43621 w 71050"/>
                <a:gd name="connsiteY19" fmla="*/ 152411 h 152411"/>
                <a:gd name="connsiteX20" fmla="*/ 46377 w 71050"/>
                <a:gd name="connsiteY20" fmla="*/ 151131 h 152411"/>
                <a:gd name="connsiteX21" fmla="*/ 47564 w 71050"/>
                <a:gd name="connsiteY21" fmla="*/ 148270 h 152411"/>
                <a:gd name="connsiteX22" fmla="*/ 47564 w 71050"/>
                <a:gd name="connsiteY22" fmla="*/ 60730 h 152411"/>
                <a:gd name="connsiteX23" fmla="*/ 66510 w 71050"/>
                <a:gd name="connsiteY23" fmla="*/ 60730 h 152411"/>
                <a:gd name="connsiteX24" fmla="*/ 69273 w 71050"/>
                <a:gd name="connsiteY24" fmla="*/ 59645 h 152411"/>
                <a:gd name="connsiteX25" fmla="*/ 70453 w 71050"/>
                <a:gd name="connsiteY25" fmla="*/ 56985 h 152411"/>
                <a:gd name="connsiteX26" fmla="*/ 70453 w 71050"/>
                <a:gd name="connsiteY26" fmla="*/ 45150 h 152411"/>
                <a:gd name="connsiteX27" fmla="*/ 69273 w 71050"/>
                <a:gd name="connsiteY27" fmla="*/ 42390 h 152411"/>
                <a:gd name="connsiteX28" fmla="*/ 66510 w 71050"/>
                <a:gd name="connsiteY28" fmla="*/ 41211 h 152411"/>
                <a:gd name="connsiteX29" fmla="*/ 47564 w 71050"/>
                <a:gd name="connsiteY29" fmla="*/ 41211 h 152411"/>
                <a:gd name="connsiteX30" fmla="*/ 47564 w 71050"/>
                <a:gd name="connsiteY30" fmla="*/ 31548 h 152411"/>
                <a:gd name="connsiteX31" fmla="*/ 49838 w 71050"/>
                <a:gd name="connsiteY31" fmla="*/ 21979 h 152411"/>
                <a:gd name="connsiteX32" fmla="*/ 59206 w 71050"/>
                <a:gd name="connsiteY32" fmla="*/ 19714 h 152411"/>
                <a:gd name="connsiteX33" fmla="*/ 68093 w 71050"/>
                <a:gd name="connsiteY33" fmla="*/ 19714 h 152411"/>
                <a:gd name="connsiteX34" fmla="*/ 70064 w 71050"/>
                <a:gd name="connsiteY34" fmla="*/ 18930 h 152411"/>
                <a:gd name="connsiteX35" fmla="*/ 71050 w 71050"/>
                <a:gd name="connsiteY35" fmla="*/ 16364 h 152411"/>
                <a:gd name="connsiteX36" fmla="*/ 71050 w 71050"/>
                <a:gd name="connsiteY36" fmla="*/ 4731 h 152411"/>
                <a:gd name="connsiteX37" fmla="*/ 69863 w 71050"/>
                <a:gd name="connsiteY37" fmla="*/ 2660 h 15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50" h="152411">
                  <a:moveTo>
                    <a:pt x="69863" y="2660"/>
                  </a:moveTo>
                  <a:cubicBezTo>
                    <a:pt x="69079" y="2202"/>
                    <a:pt x="68287" y="1846"/>
                    <a:pt x="67495" y="1574"/>
                  </a:cubicBezTo>
                  <a:cubicBezTo>
                    <a:pt x="65655" y="1179"/>
                    <a:pt x="63808" y="814"/>
                    <a:pt x="61969" y="488"/>
                  </a:cubicBezTo>
                  <a:cubicBezTo>
                    <a:pt x="60129" y="163"/>
                    <a:pt x="58026" y="0"/>
                    <a:pt x="55651" y="0"/>
                  </a:cubicBezTo>
                  <a:cubicBezTo>
                    <a:pt x="50528" y="0"/>
                    <a:pt x="45856" y="465"/>
                    <a:pt x="41641" y="1381"/>
                  </a:cubicBezTo>
                  <a:cubicBezTo>
                    <a:pt x="37427" y="2296"/>
                    <a:pt x="33849" y="3940"/>
                    <a:pt x="30891" y="6305"/>
                  </a:cubicBezTo>
                  <a:cubicBezTo>
                    <a:pt x="27934" y="8671"/>
                    <a:pt x="25629" y="11896"/>
                    <a:pt x="23984" y="15968"/>
                  </a:cubicBezTo>
                  <a:cubicBezTo>
                    <a:pt x="22338" y="20047"/>
                    <a:pt x="21516" y="25236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599"/>
                    <a:pt x="1187" y="42390"/>
                  </a:cubicBezTo>
                  <a:cubicBezTo>
                    <a:pt x="403" y="43181"/>
                    <a:pt x="0" y="44096"/>
                    <a:pt x="0" y="45150"/>
                  </a:cubicBezTo>
                  <a:lnTo>
                    <a:pt x="0" y="54224"/>
                  </a:lnTo>
                  <a:cubicBezTo>
                    <a:pt x="0" y="55278"/>
                    <a:pt x="403" y="56093"/>
                    <a:pt x="1187" y="56690"/>
                  </a:cubicBezTo>
                  <a:cubicBezTo>
                    <a:pt x="1979" y="57279"/>
                    <a:pt x="2895" y="57706"/>
                    <a:pt x="3951" y="57970"/>
                  </a:cubicBezTo>
                  <a:lnTo>
                    <a:pt x="21516" y="60730"/>
                  </a:lnTo>
                  <a:lnTo>
                    <a:pt x="21516" y="148270"/>
                  </a:lnTo>
                  <a:cubicBezTo>
                    <a:pt x="21516" y="149324"/>
                    <a:pt x="21943" y="150278"/>
                    <a:pt x="22804" y="151131"/>
                  </a:cubicBezTo>
                  <a:cubicBezTo>
                    <a:pt x="23650" y="151992"/>
                    <a:pt x="24604" y="152411"/>
                    <a:pt x="25660" y="152411"/>
                  </a:cubicBezTo>
                  <a:lnTo>
                    <a:pt x="43621" y="152411"/>
                  </a:lnTo>
                  <a:cubicBezTo>
                    <a:pt x="44669" y="152411"/>
                    <a:pt x="45593" y="151992"/>
                    <a:pt x="46377" y="151131"/>
                  </a:cubicBezTo>
                  <a:cubicBezTo>
                    <a:pt x="47168" y="150278"/>
                    <a:pt x="47564" y="149324"/>
                    <a:pt x="47564" y="148270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1" y="60366"/>
                    <a:pt x="69273" y="59645"/>
                  </a:cubicBezTo>
                  <a:cubicBezTo>
                    <a:pt x="70065" y="58924"/>
                    <a:pt x="70453" y="58032"/>
                    <a:pt x="70453" y="56985"/>
                  </a:cubicBezTo>
                  <a:lnTo>
                    <a:pt x="70453" y="45150"/>
                  </a:lnTo>
                  <a:cubicBezTo>
                    <a:pt x="70453" y="44096"/>
                    <a:pt x="70065" y="43181"/>
                    <a:pt x="69273" y="42390"/>
                  </a:cubicBezTo>
                  <a:cubicBezTo>
                    <a:pt x="68481" y="41598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6"/>
                    <a:pt x="48317" y="23498"/>
                    <a:pt x="49838" y="21979"/>
                  </a:cubicBezTo>
                  <a:cubicBezTo>
                    <a:pt x="51343" y="20474"/>
                    <a:pt x="54472" y="19714"/>
                    <a:pt x="59206" y="19714"/>
                  </a:cubicBezTo>
                  <a:lnTo>
                    <a:pt x="68093" y="19714"/>
                  </a:lnTo>
                  <a:cubicBezTo>
                    <a:pt x="68745" y="19714"/>
                    <a:pt x="69405" y="19450"/>
                    <a:pt x="70064" y="18930"/>
                  </a:cubicBezTo>
                  <a:cubicBezTo>
                    <a:pt x="70724" y="18403"/>
                    <a:pt x="71050" y="17550"/>
                    <a:pt x="71050" y="16364"/>
                  </a:cubicBezTo>
                  <a:lnTo>
                    <a:pt x="71050" y="4731"/>
                  </a:lnTo>
                  <a:cubicBezTo>
                    <a:pt x="71050" y="3816"/>
                    <a:pt x="70655" y="3126"/>
                    <a:pt x="69863" y="266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4" name="Freeform 55">
              <a:extLst>
                <a:ext uri="{FF2B5EF4-FFF2-40B4-BE49-F238E27FC236}">
                  <a16:creationId xmlns:a16="http://schemas.microsoft.com/office/drawing/2014/main" id="{AD98161D-B172-7734-B9BB-C1CB69891CCE}"/>
                </a:ext>
              </a:extLst>
            </p:cNvPr>
            <p:cNvSpPr/>
            <p:nvPr/>
          </p:nvSpPr>
          <p:spPr>
            <a:xfrm>
              <a:off x="10577386" y="1233072"/>
              <a:ext cx="94328" cy="114162"/>
            </a:xfrm>
            <a:custGeom>
              <a:avLst/>
              <a:gdLst>
                <a:gd name="connsiteX0" fmla="*/ 82290 w 94328"/>
                <a:gd name="connsiteY0" fmla="*/ 13998 h 114162"/>
                <a:gd name="connsiteX1" fmla="*/ 67590 w 94328"/>
                <a:gd name="connsiteY1" fmla="*/ 3746 h 114162"/>
                <a:gd name="connsiteX2" fmla="*/ 47168 w 94328"/>
                <a:gd name="connsiteY2" fmla="*/ 0 h 114162"/>
                <a:gd name="connsiteX3" fmla="*/ 26739 w 94328"/>
                <a:gd name="connsiteY3" fmla="*/ 3746 h 114162"/>
                <a:gd name="connsiteX4" fmla="*/ 12039 w 94328"/>
                <a:gd name="connsiteY4" fmla="*/ 13998 h 114162"/>
                <a:gd name="connsiteX5" fmla="*/ 3058 w 94328"/>
                <a:gd name="connsiteY5" fmla="*/ 29477 h 114162"/>
                <a:gd name="connsiteX6" fmla="*/ 0 w 94328"/>
                <a:gd name="connsiteY6" fmla="*/ 49090 h 114162"/>
                <a:gd name="connsiteX7" fmla="*/ 0 w 94328"/>
                <a:gd name="connsiteY7" fmla="*/ 65065 h 114162"/>
                <a:gd name="connsiteX8" fmla="*/ 3058 w 94328"/>
                <a:gd name="connsiteY8" fmla="*/ 84686 h 114162"/>
                <a:gd name="connsiteX9" fmla="*/ 12039 w 94328"/>
                <a:gd name="connsiteY9" fmla="*/ 100164 h 114162"/>
                <a:gd name="connsiteX10" fmla="*/ 26739 w 94328"/>
                <a:gd name="connsiteY10" fmla="*/ 110417 h 114162"/>
                <a:gd name="connsiteX11" fmla="*/ 47168 w 94328"/>
                <a:gd name="connsiteY11" fmla="*/ 114163 h 114162"/>
                <a:gd name="connsiteX12" fmla="*/ 67590 w 94328"/>
                <a:gd name="connsiteY12" fmla="*/ 110417 h 114162"/>
                <a:gd name="connsiteX13" fmla="*/ 82290 w 94328"/>
                <a:gd name="connsiteY13" fmla="*/ 100164 h 114162"/>
                <a:gd name="connsiteX14" fmla="*/ 91271 w 94328"/>
                <a:gd name="connsiteY14" fmla="*/ 84686 h 114162"/>
                <a:gd name="connsiteX15" fmla="*/ 94329 w 94328"/>
                <a:gd name="connsiteY15" fmla="*/ 65065 h 114162"/>
                <a:gd name="connsiteX16" fmla="*/ 94329 w 94328"/>
                <a:gd name="connsiteY16" fmla="*/ 49090 h 114162"/>
                <a:gd name="connsiteX17" fmla="*/ 91271 w 94328"/>
                <a:gd name="connsiteY17" fmla="*/ 29477 h 114162"/>
                <a:gd name="connsiteX18" fmla="*/ 82290 w 94328"/>
                <a:gd name="connsiteY18" fmla="*/ 13998 h 114162"/>
                <a:gd name="connsiteX19" fmla="*/ 68281 w 94328"/>
                <a:gd name="connsiteY19" fmla="*/ 65065 h 114162"/>
                <a:gd name="connsiteX20" fmla="*/ 62956 w 94328"/>
                <a:gd name="connsiteY20" fmla="*/ 84484 h 114162"/>
                <a:gd name="connsiteX21" fmla="*/ 47169 w 94328"/>
                <a:gd name="connsiteY21" fmla="*/ 91680 h 114162"/>
                <a:gd name="connsiteX22" fmla="*/ 31382 w 94328"/>
                <a:gd name="connsiteY22" fmla="*/ 84484 h 114162"/>
                <a:gd name="connsiteX23" fmla="*/ 26049 w 94328"/>
                <a:gd name="connsiteY23" fmla="*/ 65065 h 114162"/>
                <a:gd name="connsiteX24" fmla="*/ 26049 w 94328"/>
                <a:gd name="connsiteY24" fmla="*/ 49090 h 114162"/>
                <a:gd name="connsiteX25" fmla="*/ 31382 w 94328"/>
                <a:gd name="connsiteY25" fmla="*/ 29679 h 114162"/>
                <a:gd name="connsiteX26" fmla="*/ 47169 w 94328"/>
                <a:gd name="connsiteY26" fmla="*/ 22474 h 114162"/>
                <a:gd name="connsiteX27" fmla="*/ 62956 w 94328"/>
                <a:gd name="connsiteY27" fmla="*/ 29679 h 114162"/>
                <a:gd name="connsiteX28" fmla="*/ 68281 w 94328"/>
                <a:gd name="connsiteY28" fmla="*/ 49090 h 114162"/>
                <a:gd name="connsiteX29" fmla="*/ 68281 w 94328"/>
                <a:gd name="connsiteY29" fmla="*/ 65065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62">
                  <a:moveTo>
                    <a:pt x="82290" y="13998"/>
                  </a:moveTo>
                  <a:cubicBezTo>
                    <a:pt x="78348" y="9663"/>
                    <a:pt x="73442" y="6243"/>
                    <a:pt x="67590" y="3746"/>
                  </a:cubicBezTo>
                  <a:cubicBezTo>
                    <a:pt x="61737" y="1249"/>
                    <a:pt x="54930" y="0"/>
                    <a:pt x="47168" y="0"/>
                  </a:cubicBezTo>
                  <a:cubicBezTo>
                    <a:pt x="39399" y="0"/>
                    <a:pt x="32592" y="1249"/>
                    <a:pt x="26739" y="3746"/>
                  </a:cubicBezTo>
                  <a:cubicBezTo>
                    <a:pt x="20887" y="6243"/>
                    <a:pt x="15982" y="9663"/>
                    <a:pt x="12039" y="13998"/>
                  </a:cubicBezTo>
                  <a:cubicBezTo>
                    <a:pt x="8088" y="18333"/>
                    <a:pt x="5092" y="23498"/>
                    <a:pt x="3058" y="29477"/>
                  </a:cubicBezTo>
                  <a:cubicBezTo>
                    <a:pt x="1017" y="35456"/>
                    <a:pt x="0" y="41994"/>
                    <a:pt x="0" y="49090"/>
                  </a:cubicBezTo>
                  <a:lnTo>
                    <a:pt x="0" y="65065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092" y="90665"/>
                    <a:pt x="8088" y="95822"/>
                    <a:pt x="12039" y="100164"/>
                  </a:cubicBezTo>
                  <a:cubicBezTo>
                    <a:pt x="15982" y="104500"/>
                    <a:pt x="20887" y="107920"/>
                    <a:pt x="26739" y="110417"/>
                  </a:cubicBezTo>
                  <a:cubicBezTo>
                    <a:pt x="32592" y="112906"/>
                    <a:pt x="39399" y="114163"/>
                    <a:pt x="47168" y="114163"/>
                  </a:cubicBezTo>
                  <a:cubicBezTo>
                    <a:pt x="54930" y="114163"/>
                    <a:pt x="61737" y="112906"/>
                    <a:pt x="67590" y="110417"/>
                  </a:cubicBezTo>
                  <a:cubicBezTo>
                    <a:pt x="73442" y="107920"/>
                    <a:pt x="78348" y="104500"/>
                    <a:pt x="82290" y="100164"/>
                  </a:cubicBezTo>
                  <a:cubicBezTo>
                    <a:pt x="86241" y="95822"/>
                    <a:pt x="89229" y="90664"/>
                    <a:pt x="91271" y="84686"/>
                  </a:cubicBezTo>
                  <a:cubicBezTo>
                    <a:pt x="93304" y="78706"/>
                    <a:pt x="94329" y="72161"/>
                    <a:pt x="94329" y="65065"/>
                  </a:cubicBezTo>
                  <a:lnTo>
                    <a:pt x="94329" y="49090"/>
                  </a:lnTo>
                  <a:cubicBezTo>
                    <a:pt x="94329" y="41994"/>
                    <a:pt x="93305" y="35456"/>
                    <a:pt x="91271" y="29477"/>
                  </a:cubicBezTo>
                  <a:cubicBezTo>
                    <a:pt x="89229" y="23498"/>
                    <a:pt x="86241" y="18333"/>
                    <a:pt x="82290" y="13998"/>
                  </a:cubicBezTo>
                  <a:moveTo>
                    <a:pt x="68281" y="65065"/>
                  </a:moveTo>
                  <a:cubicBezTo>
                    <a:pt x="68281" y="73223"/>
                    <a:pt x="66511" y="79691"/>
                    <a:pt x="62956" y="84484"/>
                  </a:cubicBezTo>
                  <a:cubicBezTo>
                    <a:pt x="59401" y="89284"/>
                    <a:pt x="54139" y="91680"/>
                    <a:pt x="47169" y="91680"/>
                  </a:cubicBezTo>
                  <a:cubicBezTo>
                    <a:pt x="40191" y="91680"/>
                    <a:pt x="34937" y="89284"/>
                    <a:pt x="31382" y="84484"/>
                  </a:cubicBezTo>
                  <a:cubicBezTo>
                    <a:pt x="27826" y="79691"/>
                    <a:pt x="26049" y="73223"/>
                    <a:pt x="26049" y="65065"/>
                  </a:cubicBezTo>
                  <a:lnTo>
                    <a:pt x="26049" y="49090"/>
                  </a:lnTo>
                  <a:cubicBezTo>
                    <a:pt x="26049" y="40947"/>
                    <a:pt x="27826" y="34471"/>
                    <a:pt x="31382" y="29679"/>
                  </a:cubicBezTo>
                  <a:cubicBezTo>
                    <a:pt x="34937" y="24878"/>
                    <a:pt x="40191" y="22474"/>
                    <a:pt x="47169" y="22474"/>
                  </a:cubicBezTo>
                  <a:cubicBezTo>
                    <a:pt x="54139" y="22474"/>
                    <a:pt x="59401" y="24878"/>
                    <a:pt x="62956" y="29679"/>
                  </a:cubicBezTo>
                  <a:cubicBezTo>
                    <a:pt x="66511" y="34471"/>
                    <a:pt x="68281" y="40947"/>
                    <a:pt x="68281" y="49090"/>
                  </a:cubicBezTo>
                  <a:lnTo>
                    <a:pt x="68281" y="6506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5" name="Freeform 56">
              <a:extLst>
                <a:ext uri="{FF2B5EF4-FFF2-40B4-BE49-F238E27FC236}">
                  <a16:creationId xmlns:a16="http://schemas.microsoft.com/office/drawing/2014/main" id="{7155CFBB-17B0-A406-DAE9-FE913A2305EC}"/>
                </a:ext>
              </a:extLst>
            </p:cNvPr>
            <p:cNvSpPr/>
            <p:nvPr/>
          </p:nvSpPr>
          <p:spPr>
            <a:xfrm>
              <a:off x="10694011" y="1233072"/>
              <a:ext cx="57226" cy="112580"/>
            </a:xfrm>
            <a:custGeom>
              <a:avLst/>
              <a:gdLst>
                <a:gd name="connsiteX0" fmla="*/ 56047 w 57226"/>
                <a:gd name="connsiteY0" fmla="*/ 1179 h 112580"/>
                <a:gd name="connsiteX1" fmla="*/ 53284 w 57226"/>
                <a:gd name="connsiteY1" fmla="*/ 0 h 112580"/>
                <a:gd name="connsiteX2" fmla="*/ 39864 w 57226"/>
                <a:gd name="connsiteY2" fmla="*/ 1877 h 112580"/>
                <a:gd name="connsiteX3" fmla="*/ 25062 w 57226"/>
                <a:gd name="connsiteY3" fmla="*/ 9461 h 112580"/>
                <a:gd name="connsiteX4" fmla="*/ 25062 w 57226"/>
                <a:gd name="connsiteY4" fmla="*/ 5320 h 112580"/>
                <a:gd name="connsiteX5" fmla="*/ 23882 w 57226"/>
                <a:gd name="connsiteY5" fmla="*/ 2559 h 112580"/>
                <a:gd name="connsiteX6" fmla="*/ 21119 w 57226"/>
                <a:gd name="connsiteY6" fmla="*/ 1381 h 112580"/>
                <a:gd name="connsiteX7" fmla="*/ 3950 w 57226"/>
                <a:gd name="connsiteY7" fmla="*/ 1381 h 112580"/>
                <a:gd name="connsiteX8" fmla="*/ 1187 w 57226"/>
                <a:gd name="connsiteY8" fmla="*/ 2559 h 112580"/>
                <a:gd name="connsiteX9" fmla="*/ 0 w 57226"/>
                <a:gd name="connsiteY9" fmla="*/ 5320 h 112580"/>
                <a:gd name="connsiteX10" fmla="*/ 0 w 57226"/>
                <a:gd name="connsiteY10" fmla="*/ 108439 h 112580"/>
                <a:gd name="connsiteX11" fmla="*/ 1187 w 57226"/>
                <a:gd name="connsiteY11" fmla="*/ 111309 h 112580"/>
                <a:gd name="connsiteX12" fmla="*/ 3950 w 57226"/>
                <a:gd name="connsiteY12" fmla="*/ 112581 h 112580"/>
                <a:gd name="connsiteX13" fmla="*/ 22105 w 57226"/>
                <a:gd name="connsiteY13" fmla="*/ 112581 h 112580"/>
                <a:gd name="connsiteX14" fmla="*/ 24868 w 57226"/>
                <a:gd name="connsiteY14" fmla="*/ 111309 h 112580"/>
                <a:gd name="connsiteX15" fmla="*/ 26048 w 57226"/>
                <a:gd name="connsiteY15" fmla="*/ 108439 h 112580"/>
                <a:gd name="connsiteX16" fmla="*/ 26048 w 57226"/>
                <a:gd name="connsiteY16" fmla="*/ 29182 h 112580"/>
                <a:gd name="connsiteX17" fmla="*/ 38777 w 57226"/>
                <a:gd name="connsiteY17" fmla="*/ 23955 h 112580"/>
                <a:gd name="connsiteX18" fmla="*/ 53284 w 57226"/>
                <a:gd name="connsiteY18" fmla="*/ 22078 h 112580"/>
                <a:gd name="connsiteX19" fmla="*/ 56047 w 57226"/>
                <a:gd name="connsiteY19" fmla="*/ 20900 h 112580"/>
                <a:gd name="connsiteX20" fmla="*/ 57227 w 57226"/>
                <a:gd name="connsiteY20" fmla="*/ 18139 h 112580"/>
                <a:gd name="connsiteX21" fmla="*/ 57227 w 57226"/>
                <a:gd name="connsiteY21" fmla="*/ 3940 h 112580"/>
                <a:gd name="connsiteX22" fmla="*/ 56047 w 57226"/>
                <a:gd name="connsiteY22" fmla="*/ 1179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0">
                  <a:moveTo>
                    <a:pt x="56047" y="1179"/>
                  </a:moveTo>
                  <a:cubicBezTo>
                    <a:pt x="55255" y="395"/>
                    <a:pt x="54339" y="0"/>
                    <a:pt x="53284" y="0"/>
                  </a:cubicBezTo>
                  <a:cubicBezTo>
                    <a:pt x="49333" y="0"/>
                    <a:pt x="44863" y="620"/>
                    <a:pt x="39864" y="1877"/>
                  </a:cubicBezTo>
                  <a:cubicBezTo>
                    <a:pt x="34866" y="3125"/>
                    <a:pt x="29929" y="5653"/>
                    <a:pt x="25062" y="9461"/>
                  </a:cubicBezTo>
                  <a:lnTo>
                    <a:pt x="25062" y="5320"/>
                  </a:lnTo>
                  <a:cubicBezTo>
                    <a:pt x="25062" y="4273"/>
                    <a:pt x="24666" y="3350"/>
                    <a:pt x="23882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0" y="1381"/>
                  </a:lnTo>
                  <a:cubicBezTo>
                    <a:pt x="2895" y="1381"/>
                    <a:pt x="1971" y="1776"/>
                    <a:pt x="1187" y="2559"/>
                  </a:cubicBezTo>
                  <a:cubicBezTo>
                    <a:pt x="395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8"/>
                    <a:pt x="1187" y="111309"/>
                  </a:cubicBezTo>
                  <a:cubicBezTo>
                    <a:pt x="1971" y="112154"/>
                    <a:pt x="2895" y="112581"/>
                    <a:pt x="3950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9"/>
                  </a:cubicBezTo>
                  <a:cubicBezTo>
                    <a:pt x="25660" y="110448"/>
                    <a:pt x="26048" y="109494"/>
                    <a:pt x="26048" y="108439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77" y="23955"/>
                  </a:cubicBezTo>
                  <a:cubicBezTo>
                    <a:pt x="43054" y="22707"/>
                    <a:pt x="47882" y="22078"/>
                    <a:pt x="53284" y="22078"/>
                  </a:cubicBezTo>
                  <a:cubicBezTo>
                    <a:pt x="54339" y="22078"/>
                    <a:pt x="55255" y="21683"/>
                    <a:pt x="56047" y="20900"/>
                  </a:cubicBezTo>
                  <a:cubicBezTo>
                    <a:pt x="56839" y="20109"/>
                    <a:pt x="57227" y="19186"/>
                    <a:pt x="57227" y="18139"/>
                  </a:cubicBezTo>
                  <a:lnTo>
                    <a:pt x="57227" y="3940"/>
                  </a:lnTo>
                  <a:cubicBezTo>
                    <a:pt x="57227" y="2885"/>
                    <a:pt x="56839" y="1970"/>
                    <a:pt x="56047" y="117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6" name="Freeform 57">
              <a:extLst>
                <a:ext uri="{FF2B5EF4-FFF2-40B4-BE49-F238E27FC236}">
                  <a16:creationId xmlns:a16="http://schemas.microsoft.com/office/drawing/2014/main" id="{5229D3E1-C33A-73C2-23EF-FFB359D70064}"/>
                </a:ext>
              </a:extLst>
            </p:cNvPr>
            <p:cNvSpPr/>
            <p:nvPr/>
          </p:nvSpPr>
          <p:spPr>
            <a:xfrm>
              <a:off x="9079046" y="1429839"/>
              <a:ext cx="110907" cy="146501"/>
            </a:xfrm>
            <a:custGeom>
              <a:avLst/>
              <a:gdLst>
                <a:gd name="connsiteX0" fmla="*/ 107158 w 110907"/>
                <a:gd name="connsiteY0" fmla="*/ 0 h 146501"/>
                <a:gd name="connsiteX1" fmla="*/ 90191 w 110907"/>
                <a:gd name="connsiteY1" fmla="*/ 0 h 146501"/>
                <a:gd name="connsiteX2" fmla="*/ 86442 w 110907"/>
                <a:gd name="connsiteY2" fmla="*/ 3746 h 146501"/>
                <a:gd name="connsiteX3" fmla="*/ 86442 w 110907"/>
                <a:gd name="connsiteY3" fmla="*/ 107455 h 146501"/>
                <a:gd name="connsiteX4" fmla="*/ 85448 w 110907"/>
                <a:gd name="connsiteY4" fmla="*/ 109231 h 146501"/>
                <a:gd name="connsiteX5" fmla="*/ 83873 w 110907"/>
                <a:gd name="connsiteY5" fmla="*/ 107656 h 146501"/>
                <a:gd name="connsiteX6" fmla="*/ 37892 w 110907"/>
                <a:gd name="connsiteY6" fmla="*/ 6305 h 146501"/>
                <a:gd name="connsiteX7" fmla="*/ 34237 w 110907"/>
                <a:gd name="connsiteY7" fmla="*/ 1179 h 146501"/>
                <a:gd name="connsiteX8" fmla="*/ 29207 w 110907"/>
                <a:gd name="connsiteY8" fmla="*/ 0 h 146501"/>
                <a:gd name="connsiteX9" fmla="*/ 7894 w 110907"/>
                <a:gd name="connsiteY9" fmla="*/ 0 h 146501"/>
                <a:gd name="connsiteX10" fmla="*/ 2274 w 110907"/>
                <a:gd name="connsiteY10" fmla="*/ 2265 h 146501"/>
                <a:gd name="connsiteX11" fmla="*/ 0 w 110907"/>
                <a:gd name="connsiteY11" fmla="*/ 7888 h 146501"/>
                <a:gd name="connsiteX12" fmla="*/ 0 w 110907"/>
                <a:gd name="connsiteY12" fmla="*/ 142554 h 146501"/>
                <a:gd name="connsiteX13" fmla="*/ 1187 w 110907"/>
                <a:gd name="connsiteY13" fmla="*/ 145315 h 146501"/>
                <a:gd name="connsiteX14" fmla="*/ 3951 w 110907"/>
                <a:gd name="connsiteY14" fmla="*/ 146502 h 146501"/>
                <a:gd name="connsiteX15" fmla="*/ 20724 w 110907"/>
                <a:gd name="connsiteY15" fmla="*/ 146502 h 146501"/>
                <a:gd name="connsiteX16" fmla="*/ 23386 w 110907"/>
                <a:gd name="connsiteY16" fmla="*/ 145315 h 146501"/>
                <a:gd name="connsiteX17" fmla="*/ 24473 w 110907"/>
                <a:gd name="connsiteY17" fmla="*/ 142554 h 146501"/>
                <a:gd name="connsiteX18" fmla="*/ 24473 w 110907"/>
                <a:gd name="connsiteY18" fmla="*/ 43375 h 146501"/>
                <a:gd name="connsiteX19" fmla="*/ 25458 w 110907"/>
                <a:gd name="connsiteY19" fmla="*/ 41800 h 146501"/>
                <a:gd name="connsiteX20" fmla="*/ 27236 w 110907"/>
                <a:gd name="connsiteY20" fmla="*/ 43375 h 146501"/>
                <a:gd name="connsiteX21" fmla="*/ 71043 w 110907"/>
                <a:gd name="connsiteY21" fmla="*/ 139406 h 146501"/>
                <a:gd name="connsiteX22" fmla="*/ 76468 w 110907"/>
                <a:gd name="connsiteY22" fmla="*/ 145610 h 146501"/>
                <a:gd name="connsiteX23" fmla="*/ 83081 w 110907"/>
                <a:gd name="connsiteY23" fmla="*/ 146502 h 146501"/>
                <a:gd name="connsiteX24" fmla="*/ 103013 w 110907"/>
                <a:gd name="connsiteY24" fmla="*/ 146502 h 146501"/>
                <a:gd name="connsiteX25" fmla="*/ 108641 w 110907"/>
                <a:gd name="connsiteY25" fmla="*/ 144237 h 146501"/>
                <a:gd name="connsiteX26" fmla="*/ 110907 w 110907"/>
                <a:gd name="connsiteY26" fmla="*/ 138615 h 146501"/>
                <a:gd name="connsiteX27" fmla="*/ 110907 w 110907"/>
                <a:gd name="connsiteY27" fmla="*/ 3746 h 146501"/>
                <a:gd name="connsiteX28" fmla="*/ 107158 w 110907"/>
                <a:gd name="connsiteY28" fmla="*/ 0 h 14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501">
                  <a:moveTo>
                    <a:pt x="107158" y="0"/>
                  </a:moveTo>
                  <a:lnTo>
                    <a:pt x="90191" y="0"/>
                  </a:lnTo>
                  <a:cubicBezTo>
                    <a:pt x="87691" y="0"/>
                    <a:pt x="86442" y="1249"/>
                    <a:pt x="86442" y="3746"/>
                  </a:cubicBezTo>
                  <a:lnTo>
                    <a:pt x="86442" y="107455"/>
                  </a:lnTo>
                  <a:cubicBezTo>
                    <a:pt x="86442" y="108641"/>
                    <a:pt x="86108" y="109231"/>
                    <a:pt x="85448" y="109231"/>
                  </a:cubicBezTo>
                  <a:cubicBezTo>
                    <a:pt x="84789" y="109231"/>
                    <a:pt x="84269" y="108711"/>
                    <a:pt x="83873" y="107656"/>
                  </a:cubicBezTo>
                  <a:lnTo>
                    <a:pt x="37892" y="6305"/>
                  </a:lnTo>
                  <a:cubicBezTo>
                    <a:pt x="36705" y="3684"/>
                    <a:pt x="35486" y="1970"/>
                    <a:pt x="34237" y="1179"/>
                  </a:cubicBezTo>
                  <a:cubicBezTo>
                    <a:pt x="32987" y="396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61"/>
                    <a:pt x="2274" y="2265"/>
                  </a:cubicBezTo>
                  <a:cubicBezTo>
                    <a:pt x="761" y="3785"/>
                    <a:pt x="0" y="5654"/>
                    <a:pt x="0" y="7888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502"/>
                    <a:pt x="3951" y="146502"/>
                  </a:cubicBezTo>
                  <a:lnTo>
                    <a:pt x="20724" y="146502"/>
                  </a:lnTo>
                  <a:cubicBezTo>
                    <a:pt x="21772" y="146502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75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75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207"/>
                    <a:pt x="80714" y="146502"/>
                    <a:pt x="83081" y="146502"/>
                  </a:cubicBezTo>
                  <a:lnTo>
                    <a:pt x="103013" y="146502"/>
                  </a:lnTo>
                  <a:cubicBezTo>
                    <a:pt x="105249" y="146502"/>
                    <a:pt x="107119" y="145749"/>
                    <a:pt x="108641" y="144237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7" name="Freeform 58">
              <a:extLst>
                <a:ext uri="{FF2B5EF4-FFF2-40B4-BE49-F238E27FC236}">
                  <a16:creationId xmlns:a16="http://schemas.microsoft.com/office/drawing/2014/main" id="{47059830-ABAD-79E9-C960-4F923A7CE1EA}"/>
                </a:ext>
              </a:extLst>
            </p:cNvPr>
            <p:cNvSpPr/>
            <p:nvPr/>
          </p:nvSpPr>
          <p:spPr>
            <a:xfrm>
              <a:off x="9214225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73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73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79" y="6251"/>
                    <a:pt x="15981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100" y="90672"/>
                    <a:pt x="8088" y="95829"/>
                    <a:pt x="12038" y="100165"/>
                  </a:cubicBezTo>
                  <a:cubicBezTo>
                    <a:pt x="15981" y="104507"/>
                    <a:pt x="20879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8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8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0" y="91688"/>
                    <a:pt x="47168" y="91688"/>
                  </a:cubicBezTo>
                  <a:cubicBezTo>
                    <a:pt x="40190" y="91688"/>
                    <a:pt x="34927" y="89292"/>
                    <a:pt x="31373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0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8" name="Freeform 59">
              <a:extLst>
                <a:ext uri="{FF2B5EF4-FFF2-40B4-BE49-F238E27FC236}">
                  <a16:creationId xmlns:a16="http://schemas.microsoft.com/office/drawing/2014/main" id="{F3D7DF13-D95B-07A9-1A3A-9A5CD79A11A2}"/>
                </a:ext>
              </a:extLst>
            </p:cNvPr>
            <p:cNvSpPr/>
            <p:nvPr/>
          </p:nvSpPr>
          <p:spPr>
            <a:xfrm>
              <a:off x="9330850" y="1463756"/>
              <a:ext cx="91168" cy="112580"/>
            </a:xfrm>
            <a:custGeom>
              <a:avLst/>
              <a:gdLst>
                <a:gd name="connsiteX0" fmla="*/ 84759 w 91168"/>
                <a:gd name="connsiteY0" fmla="*/ 12618 h 112580"/>
                <a:gd name="connsiteX1" fmla="*/ 74396 w 91168"/>
                <a:gd name="connsiteY1" fmla="*/ 3350 h 112580"/>
                <a:gd name="connsiteX2" fmla="*/ 57033 w 91168"/>
                <a:gd name="connsiteY2" fmla="*/ 0 h 112580"/>
                <a:gd name="connsiteX3" fmla="*/ 48154 w 91168"/>
                <a:gd name="connsiteY3" fmla="*/ 488 h 112580"/>
                <a:gd name="connsiteX4" fmla="*/ 40454 w 91168"/>
                <a:gd name="connsiteY4" fmla="*/ 2063 h 112580"/>
                <a:gd name="connsiteX5" fmla="*/ 33057 w 91168"/>
                <a:gd name="connsiteY5" fmla="*/ 4924 h 112580"/>
                <a:gd name="connsiteX6" fmla="*/ 25063 w 91168"/>
                <a:gd name="connsiteY6" fmla="*/ 9461 h 112580"/>
                <a:gd name="connsiteX7" fmla="*/ 25063 w 91168"/>
                <a:gd name="connsiteY7" fmla="*/ 5320 h 112580"/>
                <a:gd name="connsiteX8" fmla="*/ 23883 w 91168"/>
                <a:gd name="connsiteY8" fmla="*/ 2559 h 112580"/>
                <a:gd name="connsiteX9" fmla="*/ 21112 w 91168"/>
                <a:gd name="connsiteY9" fmla="*/ 1372 h 112580"/>
                <a:gd name="connsiteX10" fmla="*/ 3943 w 91168"/>
                <a:gd name="connsiteY10" fmla="*/ 1372 h 112580"/>
                <a:gd name="connsiteX11" fmla="*/ 1187 w 91168"/>
                <a:gd name="connsiteY11" fmla="*/ 2559 h 112580"/>
                <a:gd name="connsiteX12" fmla="*/ 0 w 91168"/>
                <a:gd name="connsiteY12" fmla="*/ 5320 h 112580"/>
                <a:gd name="connsiteX13" fmla="*/ 0 w 91168"/>
                <a:gd name="connsiteY13" fmla="*/ 108439 h 112580"/>
                <a:gd name="connsiteX14" fmla="*/ 1187 w 91168"/>
                <a:gd name="connsiteY14" fmla="*/ 111301 h 112580"/>
                <a:gd name="connsiteX15" fmla="*/ 3943 w 91168"/>
                <a:gd name="connsiteY15" fmla="*/ 112580 h 112580"/>
                <a:gd name="connsiteX16" fmla="*/ 22105 w 91168"/>
                <a:gd name="connsiteY16" fmla="*/ 112580 h 112580"/>
                <a:gd name="connsiteX17" fmla="*/ 24868 w 91168"/>
                <a:gd name="connsiteY17" fmla="*/ 111301 h 112580"/>
                <a:gd name="connsiteX18" fmla="*/ 26048 w 91168"/>
                <a:gd name="connsiteY18" fmla="*/ 108439 h 112580"/>
                <a:gd name="connsiteX19" fmla="*/ 26048 w 91168"/>
                <a:gd name="connsiteY19" fmla="*/ 29174 h 112580"/>
                <a:gd name="connsiteX20" fmla="*/ 37792 w 91168"/>
                <a:gd name="connsiteY20" fmla="*/ 23955 h 112580"/>
                <a:gd name="connsiteX21" fmla="*/ 48348 w 91168"/>
                <a:gd name="connsiteY21" fmla="*/ 22078 h 112580"/>
                <a:gd name="connsiteX22" fmla="*/ 57429 w 91168"/>
                <a:gd name="connsiteY22" fmla="*/ 23164 h 112580"/>
                <a:gd name="connsiteX23" fmla="*/ 62458 w 91168"/>
                <a:gd name="connsiteY23" fmla="*/ 26716 h 112580"/>
                <a:gd name="connsiteX24" fmla="*/ 64631 w 91168"/>
                <a:gd name="connsiteY24" fmla="*/ 33416 h 112580"/>
                <a:gd name="connsiteX25" fmla="*/ 65120 w 91168"/>
                <a:gd name="connsiteY25" fmla="*/ 44165 h 112580"/>
                <a:gd name="connsiteX26" fmla="*/ 65120 w 91168"/>
                <a:gd name="connsiteY26" fmla="*/ 108439 h 112580"/>
                <a:gd name="connsiteX27" fmla="*/ 66308 w 91168"/>
                <a:gd name="connsiteY27" fmla="*/ 111301 h 112580"/>
                <a:gd name="connsiteX28" fmla="*/ 69071 w 91168"/>
                <a:gd name="connsiteY28" fmla="*/ 112580 h 112580"/>
                <a:gd name="connsiteX29" fmla="*/ 87226 w 91168"/>
                <a:gd name="connsiteY29" fmla="*/ 112580 h 112580"/>
                <a:gd name="connsiteX30" fmla="*/ 89989 w 91168"/>
                <a:gd name="connsiteY30" fmla="*/ 111301 h 112580"/>
                <a:gd name="connsiteX31" fmla="*/ 91169 w 91168"/>
                <a:gd name="connsiteY31" fmla="*/ 108439 h 112580"/>
                <a:gd name="connsiteX32" fmla="*/ 91169 w 91168"/>
                <a:gd name="connsiteY32" fmla="*/ 44165 h 112580"/>
                <a:gd name="connsiteX33" fmla="*/ 89795 w 91168"/>
                <a:gd name="connsiteY33" fmla="*/ 26615 h 112580"/>
                <a:gd name="connsiteX34" fmla="*/ 84757 w 91168"/>
                <a:gd name="connsiteY34" fmla="*/ 12617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8" h="112580">
                  <a:moveTo>
                    <a:pt x="84759" y="12618"/>
                  </a:moveTo>
                  <a:cubicBezTo>
                    <a:pt x="82321" y="8671"/>
                    <a:pt x="78867" y="5584"/>
                    <a:pt x="74396" y="3350"/>
                  </a:cubicBezTo>
                  <a:cubicBezTo>
                    <a:pt x="69926" y="1117"/>
                    <a:pt x="64136" y="0"/>
                    <a:pt x="57033" y="0"/>
                  </a:cubicBezTo>
                  <a:cubicBezTo>
                    <a:pt x="53743" y="0"/>
                    <a:pt x="50785" y="163"/>
                    <a:pt x="48154" y="488"/>
                  </a:cubicBezTo>
                  <a:cubicBezTo>
                    <a:pt x="45515" y="822"/>
                    <a:pt x="42954" y="1342"/>
                    <a:pt x="40454" y="2063"/>
                  </a:cubicBezTo>
                  <a:cubicBezTo>
                    <a:pt x="37955" y="2784"/>
                    <a:pt x="35487" y="3746"/>
                    <a:pt x="33057" y="4924"/>
                  </a:cubicBezTo>
                  <a:cubicBezTo>
                    <a:pt x="30620" y="6111"/>
                    <a:pt x="27958" y="7623"/>
                    <a:pt x="25063" y="9461"/>
                  </a:cubicBezTo>
                  <a:lnTo>
                    <a:pt x="25063" y="5320"/>
                  </a:lnTo>
                  <a:cubicBezTo>
                    <a:pt x="25063" y="4273"/>
                    <a:pt x="24667" y="3350"/>
                    <a:pt x="23883" y="2559"/>
                  </a:cubicBezTo>
                  <a:cubicBezTo>
                    <a:pt x="23091" y="1776"/>
                    <a:pt x="22168" y="1372"/>
                    <a:pt x="21112" y="1372"/>
                  </a:cubicBezTo>
                  <a:lnTo>
                    <a:pt x="3943" y="1372"/>
                  </a:lnTo>
                  <a:cubicBezTo>
                    <a:pt x="2895" y="1372"/>
                    <a:pt x="1971" y="1776"/>
                    <a:pt x="1187" y="2559"/>
                  </a:cubicBezTo>
                  <a:cubicBezTo>
                    <a:pt x="396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7"/>
                    <a:pt x="1187" y="111301"/>
                  </a:cubicBezTo>
                  <a:cubicBezTo>
                    <a:pt x="1971" y="112154"/>
                    <a:pt x="2895" y="112580"/>
                    <a:pt x="3943" y="112580"/>
                  </a:cubicBezTo>
                  <a:lnTo>
                    <a:pt x="22105" y="112580"/>
                  </a:lnTo>
                  <a:cubicBezTo>
                    <a:pt x="23153" y="112580"/>
                    <a:pt x="24077" y="112154"/>
                    <a:pt x="24868" y="111301"/>
                  </a:cubicBezTo>
                  <a:cubicBezTo>
                    <a:pt x="25652" y="110447"/>
                    <a:pt x="26048" y="109494"/>
                    <a:pt x="26048" y="108439"/>
                  </a:cubicBezTo>
                  <a:lnTo>
                    <a:pt x="26048" y="29174"/>
                  </a:lnTo>
                  <a:cubicBezTo>
                    <a:pt x="30255" y="26941"/>
                    <a:pt x="34167" y="25204"/>
                    <a:pt x="37792" y="23955"/>
                  </a:cubicBezTo>
                  <a:cubicBezTo>
                    <a:pt x="41408" y="22706"/>
                    <a:pt x="44925" y="22078"/>
                    <a:pt x="48348" y="22078"/>
                  </a:cubicBezTo>
                  <a:cubicBezTo>
                    <a:pt x="52159" y="22078"/>
                    <a:pt x="55185" y="22443"/>
                    <a:pt x="57429" y="23164"/>
                  </a:cubicBezTo>
                  <a:cubicBezTo>
                    <a:pt x="59656" y="23885"/>
                    <a:pt x="61341" y="25071"/>
                    <a:pt x="62458" y="26716"/>
                  </a:cubicBezTo>
                  <a:cubicBezTo>
                    <a:pt x="63576" y="28360"/>
                    <a:pt x="64298" y="30585"/>
                    <a:pt x="64631" y="33416"/>
                  </a:cubicBezTo>
                  <a:cubicBezTo>
                    <a:pt x="64958" y="36247"/>
                    <a:pt x="65120" y="39829"/>
                    <a:pt x="65120" y="44165"/>
                  </a:cubicBezTo>
                  <a:lnTo>
                    <a:pt x="65120" y="108439"/>
                  </a:lnTo>
                  <a:cubicBezTo>
                    <a:pt x="65120" y="109494"/>
                    <a:pt x="65516" y="110447"/>
                    <a:pt x="66308" y="111301"/>
                  </a:cubicBezTo>
                  <a:cubicBezTo>
                    <a:pt x="67099" y="112154"/>
                    <a:pt x="68015" y="112580"/>
                    <a:pt x="69071" y="112580"/>
                  </a:cubicBezTo>
                  <a:lnTo>
                    <a:pt x="87226" y="112580"/>
                  </a:lnTo>
                  <a:cubicBezTo>
                    <a:pt x="88273" y="112580"/>
                    <a:pt x="89197" y="112154"/>
                    <a:pt x="89989" y="111301"/>
                  </a:cubicBezTo>
                  <a:cubicBezTo>
                    <a:pt x="90773" y="110447"/>
                    <a:pt x="91169" y="109494"/>
                    <a:pt x="91169" y="108439"/>
                  </a:cubicBezTo>
                  <a:lnTo>
                    <a:pt x="91169" y="44165"/>
                  </a:lnTo>
                  <a:cubicBezTo>
                    <a:pt x="91169" y="37852"/>
                    <a:pt x="90711" y="32005"/>
                    <a:pt x="89795" y="26615"/>
                  </a:cubicBezTo>
                  <a:cubicBezTo>
                    <a:pt x="88871" y="21225"/>
                    <a:pt x="87187" y="16557"/>
                    <a:pt x="84757" y="1261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9" name="Freeform 60">
              <a:extLst>
                <a:ext uri="{FF2B5EF4-FFF2-40B4-BE49-F238E27FC236}">
                  <a16:creationId xmlns:a16="http://schemas.microsoft.com/office/drawing/2014/main" id="{1D028FF9-DB5D-AA27-ABB2-3E78BFCE01DB}"/>
                </a:ext>
              </a:extLst>
            </p:cNvPr>
            <p:cNvSpPr/>
            <p:nvPr/>
          </p:nvSpPr>
          <p:spPr>
            <a:xfrm>
              <a:off x="9451235" y="1505751"/>
              <a:ext cx="128580" cy="21691"/>
            </a:xfrm>
            <a:custGeom>
              <a:avLst/>
              <a:gdLst>
                <a:gd name="connsiteX0" fmla="*/ 124832 w 128580"/>
                <a:gd name="connsiteY0" fmla="*/ 0 h 21691"/>
                <a:gd name="connsiteX1" fmla="*/ 3951 w 128580"/>
                <a:gd name="connsiteY1" fmla="*/ 0 h 21691"/>
                <a:gd name="connsiteX2" fmla="*/ 1180 w 128580"/>
                <a:gd name="connsiteY2" fmla="*/ 1086 h 21691"/>
                <a:gd name="connsiteX3" fmla="*/ 0 w 128580"/>
                <a:gd name="connsiteY3" fmla="*/ 3746 h 21691"/>
                <a:gd name="connsiteX4" fmla="*/ 0 w 128580"/>
                <a:gd name="connsiteY4" fmla="*/ 18139 h 21691"/>
                <a:gd name="connsiteX5" fmla="*/ 1180 w 128580"/>
                <a:gd name="connsiteY5" fmla="*/ 20699 h 21691"/>
                <a:gd name="connsiteX6" fmla="*/ 3951 w 128580"/>
                <a:gd name="connsiteY6" fmla="*/ 21691 h 21691"/>
                <a:gd name="connsiteX7" fmla="*/ 124832 w 128580"/>
                <a:gd name="connsiteY7" fmla="*/ 21691 h 21691"/>
                <a:gd name="connsiteX8" fmla="*/ 128580 w 128580"/>
                <a:gd name="connsiteY8" fmla="*/ 18139 h 21691"/>
                <a:gd name="connsiteX9" fmla="*/ 128580 w 128580"/>
                <a:gd name="connsiteY9" fmla="*/ 3746 h 21691"/>
                <a:gd name="connsiteX10" fmla="*/ 124832 w 128580"/>
                <a:gd name="connsiteY10" fmla="*/ 0 h 2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580" h="21691">
                  <a:moveTo>
                    <a:pt x="124832" y="0"/>
                  </a:moveTo>
                  <a:lnTo>
                    <a:pt x="3951" y="0"/>
                  </a:lnTo>
                  <a:cubicBezTo>
                    <a:pt x="2887" y="0"/>
                    <a:pt x="1971" y="365"/>
                    <a:pt x="1180" y="1086"/>
                  </a:cubicBezTo>
                  <a:cubicBezTo>
                    <a:pt x="396" y="1807"/>
                    <a:pt x="0" y="2699"/>
                    <a:pt x="0" y="3746"/>
                  </a:cubicBezTo>
                  <a:lnTo>
                    <a:pt x="0" y="18139"/>
                  </a:lnTo>
                  <a:cubicBezTo>
                    <a:pt x="0" y="19194"/>
                    <a:pt x="396" y="20047"/>
                    <a:pt x="1180" y="20699"/>
                  </a:cubicBezTo>
                  <a:cubicBezTo>
                    <a:pt x="1971" y="21358"/>
                    <a:pt x="2887" y="21691"/>
                    <a:pt x="3951" y="21691"/>
                  </a:cubicBezTo>
                  <a:lnTo>
                    <a:pt x="124832" y="21691"/>
                  </a:lnTo>
                  <a:cubicBezTo>
                    <a:pt x="127331" y="21691"/>
                    <a:pt x="128580" y="20505"/>
                    <a:pt x="128580" y="18139"/>
                  </a:cubicBezTo>
                  <a:lnTo>
                    <a:pt x="128580" y="3746"/>
                  </a:lnTo>
                  <a:cubicBezTo>
                    <a:pt x="128580" y="1249"/>
                    <a:pt x="127330" y="0"/>
                    <a:pt x="124832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0" name="Freeform 61">
              <a:extLst>
                <a:ext uri="{FF2B5EF4-FFF2-40B4-BE49-F238E27FC236}">
                  <a16:creationId xmlns:a16="http://schemas.microsoft.com/office/drawing/2014/main" id="{A5B42D2B-E3EC-6667-302A-B53663D7F78E}"/>
                </a:ext>
              </a:extLst>
            </p:cNvPr>
            <p:cNvSpPr/>
            <p:nvPr/>
          </p:nvSpPr>
          <p:spPr>
            <a:xfrm>
              <a:off x="9611005" y="1428261"/>
              <a:ext cx="107949" cy="148083"/>
            </a:xfrm>
            <a:custGeom>
              <a:avLst/>
              <a:gdLst>
                <a:gd name="connsiteX0" fmla="*/ 90843 w 107949"/>
                <a:gd name="connsiteY0" fmla="*/ 9663 h 148083"/>
                <a:gd name="connsiteX1" fmla="*/ 72751 w 107949"/>
                <a:gd name="connsiteY1" fmla="*/ 2171 h 148083"/>
                <a:gd name="connsiteX2" fmla="*/ 51003 w 107949"/>
                <a:gd name="connsiteY2" fmla="*/ 0 h 148083"/>
                <a:gd name="connsiteX3" fmla="*/ 24124 w 107949"/>
                <a:gd name="connsiteY3" fmla="*/ 690 h 148083"/>
                <a:gd name="connsiteX4" fmla="*/ 6326 w 107949"/>
                <a:gd name="connsiteY4" fmla="*/ 2559 h 148083"/>
                <a:gd name="connsiteX5" fmla="*/ 1684 w 107949"/>
                <a:gd name="connsiteY5" fmla="*/ 4234 h 148083"/>
                <a:gd name="connsiteX6" fmla="*/ 0 w 107949"/>
                <a:gd name="connsiteY6" fmla="*/ 8476 h 148083"/>
                <a:gd name="connsiteX7" fmla="*/ 0 w 107949"/>
                <a:gd name="connsiteY7" fmla="*/ 144136 h 148083"/>
                <a:gd name="connsiteX8" fmla="*/ 1188 w 107949"/>
                <a:gd name="connsiteY8" fmla="*/ 146897 h 148083"/>
                <a:gd name="connsiteX9" fmla="*/ 3943 w 107949"/>
                <a:gd name="connsiteY9" fmla="*/ 148083 h 148083"/>
                <a:gd name="connsiteX10" fmla="*/ 23681 w 107949"/>
                <a:gd name="connsiteY10" fmla="*/ 148083 h 148083"/>
                <a:gd name="connsiteX11" fmla="*/ 26343 w 107949"/>
                <a:gd name="connsiteY11" fmla="*/ 146897 h 148083"/>
                <a:gd name="connsiteX12" fmla="*/ 27430 w 107949"/>
                <a:gd name="connsiteY12" fmla="*/ 144136 h 148083"/>
                <a:gd name="connsiteX13" fmla="*/ 27430 w 107949"/>
                <a:gd name="connsiteY13" fmla="*/ 92673 h 148083"/>
                <a:gd name="connsiteX14" fmla="*/ 35937 w 107949"/>
                <a:gd name="connsiteY14" fmla="*/ 93162 h 148083"/>
                <a:gd name="connsiteX15" fmla="*/ 50963 w 107949"/>
                <a:gd name="connsiteY15" fmla="*/ 93457 h 148083"/>
                <a:gd name="connsiteX16" fmla="*/ 72735 w 107949"/>
                <a:gd name="connsiteY16" fmla="*/ 91192 h 148083"/>
                <a:gd name="connsiteX17" fmla="*/ 90836 w 107949"/>
                <a:gd name="connsiteY17" fmla="*/ 83507 h 148083"/>
                <a:gd name="connsiteX18" fmla="*/ 103301 w 107949"/>
                <a:gd name="connsiteY18" fmla="*/ 69206 h 148083"/>
                <a:gd name="connsiteX19" fmla="*/ 107950 w 107949"/>
                <a:gd name="connsiteY19" fmla="*/ 47322 h 148083"/>
                <a:gd name="connsiteX20" fmla="*/ 107950 w 107949"/>
                <a:gd name="connsiteY20" fmla="*/ 45546 h 148083"/>
                <a:gd name="connsiteX21" fmla="*/ 103301 w 107949"/>
                <a:gd name="connsiteY21" fmla="*/ 23762 h 148083"/>
                <a:gd name="connsiteX22" fmla="*/ 90843 w 107949"/>
                <a:gd name="connsiteY22" fmla="*/ 9663 h 148083"/>
                <a:gd name="connsiteX23" fmla="*/ 80520 w 107949"/>
                <a:gd name="connsiteY23" fmla="*/ 47228 h 148083"/>
                <a:gd name="connsiteX24" fmla="*/ 73713 w 107949"/>
                <a:gd name="connsiteY24" fmla="*/ 65042 h 148083"/>
                <a:gd name="connsiteX25" fmla="*/ 50917 w 107949"/>
                <a:gd name="connsiteY25" fmla="*/ 70982 h 148083"/>
                <a:gd name="connsiteX26" fmla="*/ 41340 w 107949"/>
                <a:gd name="connsiteY26" fmla="*/ 70881 h 148083"/>
                <a:gd name="connsiteX27" fmla="*/ 36209 w 107949"/>
                <a:gd name="connsiteY27" fmla="*/ 70687 h 148083"/>
                <a:gd name="connsiteX28" fmla="*/ 31087 w 107949"/>
                <a:gd name="connsiteY28" fmla="*/ 70494 h 148083"/>
                <a:gd name="connsiteX29" fmla="*/ 27431 w 107949"/>
                <a:gd name="connsiteY29" fmla="*/ 70393 h 148083"/>
                <a:gd name="connsiteX30" fmla="*/ 27431 w 107949"/>
                <a:gd name="connsiteY30" fmla="*/ 23265 h 148083"/>
                <a:gd name="connsiteX31" fmla="*/ 31087 w 107949"/>
                <a:gd name="connsiteY31" fmla="*/ 22971 h 148083"/>
                <a:gd name="connsiteX32" fmla="*/ 35914 w 107949"/>
                <a:gd name="connsiteY32" fmla="*/ 22777 h 148083"/>
                <a:gd name="connsiteX33" fmla="*/ 40952 w 107949"/>
                <a:gd name="connsiteY33" fmla="*/ 22575 h 148083"/>
                <a:gd name="connsiteX34" fmla="*/ 50918 w 107949"/>
                <a:gd name="connsiteY34" fmla="*/ 22475 h 148083"/>
                <a:gd name="connsiteX35" fmla="*/ 73116 w 107949"/>
                <a:gd name="connsiteY35" fmla="*/ 27733 h 148083"/>
                <a:gd name="connsiteX36" fmla="*/ 80521 w 107949"/>
                <a:gd name="connsiteY36" fmla="*/ 45445 h 148083"/>
                <a:gd name="connsiteX37" fmla="*/ 80521 w 107949"/>
                <a:gd name="connsiteY37" fmla="*/ 47229 h 1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949" h="148083">
                  <a:moveTo>
                    <a:pt x="90843" y="9663"/>
                  </a:moveTo>
                  <a:cubicBezTo>
                    <a:pt x="85643" y="6111"/>
                    <a:pt x="79604" y="3614"/>
                    <a:pt x="72751" y="2171"/>
                  </a:cubicBezTo>
                  <a:cubicBezTo>
                    <a:pt x="65897" y="721"/>
                    <a:pt x="58647" y="0"/>
                    <a:pt x="51003" y="0"/>
                  </a:cubicBezTo>
                  <a:cubicBezTo>
                    <a:pt x="43753" y="0"/>
                    <a:pt x="30838" y="232"/>
                    <a:pt x="24124" y="690"/>
                  </a:cubicBezTo>
                  <a:cubicBezTo>
                    <a:pt x="17394" y="1148"/>
                    <a:pt x="11464" y="1776"/>
                    <a:pt x="6326" y="2559"/>
                  </a:cubicBezTo>
                  <a:cubicBezTo>
                    <a:pt x="4347" y="2831"/>
                    <a:pt x="2795" y="3389"/>
                    <a:pt x="1684" y="4234"/>
                  </a:cubicBezTo>
                  <a:cubicBezTo>
                    <a:pt x="559" y="5095"/>
                    <a:pt x="0" y="6507"/>
                    <a:pt x="0" y="8476"/>
                  </a:cubicBezTo>
                  <a:lnTo>
                    <a:pt x="0" y="144136"/>
                  </a:lnTo>
                  <a:cubicBezTo>
                    <a:pt x="0" y="145191"/>
                    <a:pt x="388" y="146106"/>
                    <a:pt x="1188" y="146897"/>
                  </a:cubicBezTo>
                  <a:cubicBezTo>
                    <a:pt x="1971" y="147680"/>
                    <a:pt x="2895" y="148083"/>
                    <a:pt x="3943" y="148083"/>
                  </a:cubicBezTo>
                  <a:lnTo>
                    <a:pt x="23681" y="148083"/>
                  </a:lnTo>
                  <a:cubicBezTo>
                    <a:pt x="24729" y="148083"/>
                    <a:pt x="25621" y="147680"/>
                    <a:pt x="26343" y="146897"/>
                  </a:cubicBezTo>
                  <a:cubicBezTo>
                    <a:pt x="27065" y="146106"/>
                    <a:pt x="27430" y="145191"/>
                    <a:pt x="27430" y="144136"/>
                  </a:cubicBezTo>
                  <a:lnTo>
                    <a:pt x="27430" y="92673"/>
                  </a:lnTo>
                  <a:cubicBezTo>
                    <a:pt x="29665" y="92805"/>
                    <a:pt x="32506" y="92968"/>
                    <a:pt x="35937" y="93162"/>
                  </a:cubicBezTo>
                  <a:cubicBezTo>
                    <a:pt x="39367" y="93363"/>
                    <a:pt x="48325" y="93457"/>
                    <a:pt x="50963" y="93457"/>
                  </a:cubicBezTo>
                  <a:cubicBezTo>
                    <a:pt x="58617" y="93457"/>
                    <a:pt x="65874" y="92704"/>
                    <a:pt x="72735" y="91192"/>
                  </a:cubicBezTo>
                  <a:cubicBezTo>
                    <a:pt x="79589" y="89680"/>
                    <a:pt x="85627" y="87121"/>
                    <a:pt x="90836" y="83507"/>
                  </a:cubicBezTo>
                  <a:cubicBezTo>
                    <a:pt x="96044" y="79893"/>
                    <a:pt x="100204" y="75116"/>
                    <a:pt x="103301" y="69206"/>
                  </a:cubicBezTo>
                  <a:cubicBezTo>
                    <a:pt x="106398" y="63289"/>
                    <a:pt x="107950" y="55999"/>
                    <a:pt x="107950" y="47322"/>
                  </a:cubicBezTo>
                  <a:lnTo>
                    <a:pt x="107950" y="45546"/>
                  </a:lnTo>
                  <a:cubicBezTo>
                    <a:pt x="107950" y="36876"/>
                    <a:pt x="106398" y="29609"/>
                    <a:pt x="103301" y="23762"/>
                  </a:cubicBezTo>
                  <a:cubicBezTo>
                    <a:pt x="100204" y="17914"/>
                    <a:pt x="96051" y="13207"/>
                    <a:pt x="90843" y="9663"/>
                  </a:cubicBezTo>
                  <a:moveTo>
                    <a:pt x="80520" y="47228"/>
                  </a:moveTo>
                  <a:cubicBezTo>
                    <a:pt x="80520" y="55147"/>
                    <a:pt x="78254" y="61079"/>
                    <a:pt x="73713" y="65042"/>
                  </a:cubicBezTo>
                  <a:cubicBezTo>
                    <a:pt x="69173" y="69004"/>
                    <a:pt x="61574" y="70982"/>
                    <a:pt x="50917" y="70982"/>
                  </a:cubicBezTo>
                  <a:cubicBezTo>
                    <a:pt x="50125" y="70982"/>
                    <a:pt x="42985" y="70951"/>
                    <a:pt x="41340" y="70881"/>
                  </a:cubicBezTo>
                  <a:cubicBezTo>
                    <a:pt x="39694" y="70819"/>
                    <a:pt x="37986" y="70750"/>
                    <a:pt x="36209" y="70687"/>
                  </a:cubicBezTo>
                  <a:cubicBezTo>
                    <a:pt x="34439" y="70625"/>
                    <a:pt x="32724" y="70563"/>
                    <a:pt x="31087" y="70494"/>
                  </a:cubicBezTo>
                  <a:cubicBezTo>
                    <a:pt x="29433" y="70424"/>
                    <a:pt x="28215" y="70393"/>
                    <a:pt x="27431" y="70393"/>
                  </a:cubicBezTo>
                  <a:lnTo>
                    <a:pt x="27431" y="23265"/>
                  </a:lnTo>
                  <a:cubicBezTo>
                    <a:pt x="28347" y="23141"/>
                    <a:pt x="29565" y="23048"/>
                    <a:pt x="31087" y="22971"/>
                  </a:cubicBezTo>
                  <a:cubicBezTo>
                    <a:pt x="32592" y="22909"/>
                    <a:pt x="34207" y="22847"/>
                    <a:pt x="35914" y="22777"/>
                  </a:cubicBezTo>
                  <a:cubicBezTo>
                    <a:pt x="37622" y="22707"/>
                    <a:pt x="39299" y="22645"/>
                    <a:pt x="40952" y="22575"/>
                  </a:cubicBezTo>
                  <a:cubicBezTo>
                    <a:pt x="42589" y="22513"/>
                    <a:pt x="49862" y="22475"/>
                    <a:pt x="50918" y="22475"/>
                  </a:cubicBezTo>
                  <a:cubicBezTo>
                    <a:pt x="60783" y="22475"/>
                    <a:pt x="68188" y="24227"/>
                    <a:pt x="73116" y="27733"/>
                  </a:cubicBezTo>
                  <a:cubicBezTo>
                    <a:pt x="78053" y="31222"/>
                    <a:pt x="80521" y="37132"/>
                    <a:pt x="80521" y="45445"/>
                  </a:cubicBezTo>
                  <a:lnTo>
                    <a:pt x="80521" y="47229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1" name="Freeform 62">
              <a:extLst>
                <a:ext uri="{FF2B5EF4-FFF2-40B4-BE49-F238E27FC236}">
                  <a16:creationId xmlns:a16="http://schemas.microsoft.com/office/drawing/2014/main" id="{494CD816-A2A0-C596-A62B-6F69A1FF8CD9}"/>
                </a:ext>
              </a:extLst>
            </p:cNvPr>
            <p:cNvSpPr/>
            <p:nvPr/>
          </p:nvSpPr>
          <p:spPr>
            <a:xfrm>
              <a:off x="9738489" y="1463752"/>
              <a:ext cx="57226" cy="112588"/>
            </a:xfrm>
            <a:custGeom>
              <a:avLst/>
              <a:gdLst>
                <a:gd name="connsiteX0" fmla="*/ 53284 w 57226"/>
                <a:gd name="connsiteY0" fmla="*/ 0 h 112588"/>
                <a:gd name="connsiteX1" fmla="*/ 39864 w 57226"/>
                <a:gd name="connsiteY1" fmla="*/ 1869 h 112588"/>
                <a:gd name="connsiteX2" fmla="*/ 25063 w 57226"/>
                <a:gd name="connsiteY2" fmla="*/ 9469 h 112588"/>
                <a:gd name="connsiteX3" fmla="*/ 25063 w 57226"/>
                <a:gd name="connsiteY3" fmla="*/ 5320 h 112588"/>
                <a:gd name="connsiteX4" fmla="*/ 23883 w 57226"/>
                <a:gd name="connsiteY4" fmla="*/ 2559 h 112588"/>
                <a:gd name="connsiteX5" fmla="*/ 21120 w 57226"/>
                <a:gd name="connsiteY5" fmla="*/ 1381 h 112588"/>
                <a:gd name="connsiteX6" fmla="*/ 3951 w 57226"/>
                <a:gd name="connsiteY6" fmla="*/ 1381 h 112588"/>
                <a:gd name="connsiteX7" fmla="*/ 1187 w 57226"/>
                <a:gd name="connsiteY7" fmla="*/ 2559 h 112588"/>
                <a:gd name="connsiteX8" fmla="*/ 0 w 57226"/>
                <a:gd name="connsiteY8" fmla="*/ 5320 h 112588"/>
                <a:gd name="connsiteX9" fmla="*/ 0 w 57226"/>
                <a:gd name="connsiteY9" fmla="*/ 108447 h 112588"/>
                <a:gd name="connsiteX10" fmla="*/ 1187 w 57226"/>
                <a:gd name="connsiteY10" fmla="*/ 111301 h 112588"/>
                <a:gd name="connsiteX11" fmla="*/ 3951 w 57226"/>
                <a:gd name="connsiteY11" fmla="*/ 112588 h 112588"/>
                <a:gd name="connsiteX12" fmla="*/ 22105 w 57226"/>
                <a:gd name="connsiteY12" fmla="*/ 112588 h 112588"/>
                <a:gd name="connsiteX13" fmla="*/ 24868 w 57226"/>
                <a:gd name="connsiteY13" fmla="*/ 111301 h 112588"/>
                <a:gd name="connsiteX14" fmla="*/ 26048 w 57226"/>
                <a:gd name="connsiteY14" fmla="*/ 108447 h 112588"/>
                <a:gd name="connsiteX15" fmla="*/ 26048 w 57226"/>
                <a:gd name="connsiteY15" fmla="*/ 29182 h 112588"/>
                <a:gd name="connsiteX16" fmla="*/ 38777 w 57226"/>
                <a:gd name="connsiteY16" fmla="*/ 23963 h 112588"/>
                <a:gd name="connsiteX17" fmla="*/ 53284 w 57226"/>
                <a:gd name="connsiteY17" fmla="*/ 22087 h 112588"/>
                <a:gd name="connsiteX18" fmla="*/ 56047 w 57226"/>
                <a:gd name="connsiteY18" fmla="*/ 20900 h 112588"/>
                <a:gd name="connsiteX19" fmla="*/ 57227 w 57226"/>
                <a:gd name="connsiteY19" fmla="*/ 18139 h 112588"/>
                <a:gd name="connsiteX20" fmla="*/ 57227 w 57226"/>
                <a:gd name="connsiteY20" fmla="*/ 3947 h 112588"/>
                <a:gd name="connsiteX21" fmla="*/ 56047 w 57226"/>
                <a:gd name="connsiteY21" fmla="*/ 1179 h 112588"/>
                <a:gd name="connsiteX22" fmla="*/ 53284 w 57226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8">
                  <a:moveTo>
                    <a:pt x="53284" y="0"/>
                  </a:moveTo>
                  <a:cubicBezTo>
                    <a:pt x="49334" y="0"/>
                    <a:pt x="44863" y="628"/>
                    <a:pt x="39864" y="1869"/>
                  </a:cubicBezTo>
                  <a:cubicBezTo>
                    <a:pt x="34866" y="3126"/>
                    <a:pt x="29929" y="5654"/>
                    <a:pt x="25063" y="9469"/>
                  </a:cubicBezTo>
                  <a:lnTo>
                    <a:pt x="25063" y="5320"/>
                  </a:lnTo>
                  <a:cubicBezTo>
                    <a:pt x="25063" y="4281"/>
                    <a:pt x="24675" y="3350"/>
                    <a:pt x="23883" y="2559"/>
                  </a:cubicBezTo>
                  <a:cubicBezTo>
                    <a:pt x="23091" y="1776"/>
                    <a:pt x="22176" y="1381"/>
                    <a:pt x="21120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52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63" y="26949"/>
                    <a:pt x="34500" y="25204"/>
                    <a:pt x="38777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32" y="22087"/>
                    <a:pt x="55255" y="21691"/>
                    <a:pt x="56047" y="20900"/>
                  </a:cubicBezTo>
                  <a:cubicBezTo>
                    <a:pt x="56839" y="20109"/>
                    <a:pt x="57227" y="19194"/>
                    <a:pt x="57227" y="18139"/>
                  </a:cubicBezTo>
                  <a:lnTo>
                    <a:pt x="57227" y="3947"/>
                  </a:lnTo>
                  <a:cubicBezTo>
                    <a:pt x="57227" y="2893"/>
                    <a:pt x="56839" y="1978"/>
                    <a:pt x="56047" y="1179"/>
                  </a:cubicBezTo>
                  <a:cubicBezTo>
                    <a:pt x="55255" y="395"/>
                    <a:pt x="54332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2" name="Freeform 127">
              <a:extLst>
                <a:ext uri="{FF2B5EF4-FFF2-40B4-BE49-F238E27FC236}">
                  <a16:creationId xmlns:a16="http://schemas.microsoft.com/office/drawing/2014/main" id="{433CE96F-DF15-DBB2-4766-400A3EAC2BF3}"/>
                </a:ext>
              </a:extLst>
            </p:cNvPr>
            <p:cNvSpPr/>
            <p:nvPr/>
          </p:nvSpPr>
          <p:spPr>
            <a:xfrm>
              <a:off x="9804011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80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80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87" y="6251"/>
                    <a:pt x="15989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9" y="90672"/>
                    <a:pt x="8088" y="95829"/>
                    <a:pt x="12038" y="100165"/>
                  </a:cubicBezTo>
                  <a:cubicBezTo>
                    <a:pt x="15989" y="104507"/>
                    <a:pt x="20886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9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9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8" y="91688"/>
                    <a:pt x="47168" y="91688"/>
                  </a:cubicBezTo>
                  <a:cubicBezTo>
                    <a:pt x="40190" y="91688"/>
                    <a:pt x="34927" y="89292"/>
                    <a:pt x="31380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80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8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3" name="Freeform 128">
              <a:extLst>
                <a:ext uri="{FF2B5EF4-FFF2-40B4-BE49-F238E27FC236}">
                  <a16:creationId xmlns:a16="http://schemas.microsoft.com/office/drawing/2014/main" id="{2C269383-CC83-20D2-D33C-11FEDDBFA488}"/>
                </a:ext>
              </a:extLst>
            </p:cNvPr>
            <p:cNvSpPr/>
            <p:nvPr/>
          </p:nvSpPr>
          <p:spPr>
            <a:xfrm>
              <a:off x="9906819" y="1423921"/>
              <a:ext cx="71042" cy="152418"/>
            </a:xfrm>
            <a:custGeom>
              <a:avLst/>
              <a:gdLst>
                <a:gd name="connsiteX0" fmla="*/ 69863 w 71042"/>
                <a:gd name="connsiteY0" fmla="*/ 2668 h 152418"/>
                <a:gd name="connsiteX1" fmla="*/ 67496 w 71042"/>
                <a:gd name="connsiteY1" fmla="*/ 1582 h 152418"/>
                <a:gd name="connsiteX2" fmla="*/ 61969 w 71042"/>
                <a:gd name="connsiteY2" fmla="*/ 496 h 152418"/>
                <a:gd name="connsiteX3" fmla="*/ 55651 w 71042"/>
                <a:gd name="connsiteY3" fmla="*/ 0 h 152418"/>
                <a:gd name="connsiteX4" fmla="*/ 41641 w 71042"/>
                <a:gd name="connsiteY4" fmla="*/ 1381 h 152418"/>
                <a:gd name="connsiteX5" fmla="*/ 30891 w 71042"/>
                <a:gd name="connsiteY5" fmla="*/ 6313 h 152418"/>
                <a:gd name="connsiteX6" fmla="*/ 23976 w 71042"/>
                <a:gd name="connsiteY6" fmla="*/ 15968 h 152418"/>
                <a:gd name="connsiteX7" fmla="*/ 21516 w 71042"/>
                <a:gd name="connsiteY7" fmla="*/ 31548 h 152418"/>
                <a:gd name="connsiteX8" fmla="*/ 21516 w 71042"/>
                <a:gd name="connsiteY8" fmla="*/ 41211 h 152418"/>
                <a:gd name="connsiteX9" fmla="*/ 3951 w 71042"/>
                <a:gd name="connsiteY9" fmla="*/ 41211 h 152418"/>
                <a:gd name="connsiteX10" fmla="*/ 1188 w 71042"/>
                <a:gd name="connsiteY10" fmla="*/ 42389 h 152418"/>
                <a:gd name="connsiteX11" fmla="*/ 0 w 71042"/>
                <a:gd name="connsiteY11" fmla="*/ 45158 h 152418"/>
                <a:gd name="connsiteX12" fmla="*/ 0 w 71042"/>
                <a:gd name="connsiteY12" fmla="*/ 54223 h 152418"/>
                <a:gd name="connsiteX13" fmla="*/ 1188 w 71042"/>
                <a:gd name="connsiteY13" fmla="*/ 56689 h 152418"/>
                <a:gd name="connsiteX14" fmla="*/ 3951 w 71042"/>
                <a:gd name="connsiteY14" fmla="*/ 57969 h 152418"/>
                <a:gd name="connsiteX15" fmla="*/ 21516 w 71042"/>
                <a:gd name="connsiteY15" fmla="*/ 60730 h 152418"/>
                <a:gd name="connsiteX16" fmla="*/ 21516 w 71042"/>
                <a:gd name="connsiteY16" fmla="*/ 148277 h 152418"/>
                <a:gd name="connsiteX17" fmla="*/ 22796 w 71042"/>
                <a:gd name="connsiteY17" fmla="*/ 151131 h 152418"/>
                <a:gd name="connsiteX18" fmla="*/ 25660 w 71042"/>
                <a:gd name="connsiteY18" fmla="*/ 152418 h 152418"/>
                <a:gd name="connsiteX19" fmla="*/ 43621 w 71042"/>
                <a:gd name="connsiteY19" fmla="*/ 152418 h 152418"/>
                <a:gd name="connsiteX20" fmla="*/ 46376 w 71042"/>
                <a:gd name="connsiteY20" fmla="*/ 151131 h 152418"/>
                <a:gd name="connsiteX21" fmla="*/ 47564 w 71042"/>
                <a:gd name="connsiteY21" fmla="*/ 148277 h 152418"/>
                <a:gd name="connsiteX22" fmla="*/ 47564 w 71042"/>
                <a:gd name="connsiteY22" fmla="*/ 60730 h 152418"/>
                <a:gd name="connsiteX23" fmla="*/ 66510 w 71042"/>
                <a:gd name="connsiteY23" fmla="*/ 60730 h 152418"/>
                <a:gd name="connsiteX24" fmla="*/ 69273 w 71042"/>
                <a:gd name="connsiteY24" fmla="*/ 59652 h 152418"/>
                <a:gd name="connsiteX25" fmla="*/ 70453 w 71042"/>
                <a:gd name="connsiteY25" fmla="*/ 56985 h 152418"/>
                <a:gd name="connsiteX26" fmla="*/ 70453 w 71042"/>
                <a:gd name="connsiteY26" fmla="*/ 45158 h 152418"/>
                <a:gd name="connsiteX27" fmla="*/ 69273 w 71042"/>
                <a:gd name="connsiteY27" fmla="*/ 42389 h 152418"/>
                <a:gd name="connsiteX28" fmla="*/ 66510 w 71042"/>
                <a:gd name="connsiteY28" fmla="*/ 41211 h 152418"/>
                <a:gd name="connsiteX29" fmla="*/ 47564 w 71042"/>
                <a:gd name="connsiteY29" fmla="*/ 41211 h 152418"/>
                <a:gd name="connsiteX30" fmla="*/ 47564 w 71042"/>
                <a:gd name="connsiteY30" fmla="*/ 31548 h 152418"/>
                <a:gd name="connsiteX31" fmla="*/ 49838 w 71042"/>
                <a:gd name="connsiteY31" fmla="*/ 21986 h 152418"/>
                <a:gd name="connsiteX32" fmla="*/ 59206 w 71042"/>
                <a:gd name="connsiteY32" fmla="*/ 19721 h 152418"/>
                <a:gd name="connsiteX33" fmla="*/ 68086 w 71042"/>
                <a:gd name="connsiteY33" fmla="*/ 19721 h 152418"/>
                <a:gd name="connsiteX34" fmla="*/ 70064 w 71042"/>
                <a:gd name="connsiteY34" fmla="*/ 18930 h 152418"/>
                <a:gd name="connsiteX35" fmla="*/ 71042 w 71042"/>
                <a:gd name="connsiteY35" fmla="*/ 16371 h 152418"/>
                <a:gd name="connsiteX36" fmla="*/ 71042 w 71042"/>
                <a:gd name="connsiteY36" fmla="*/ 4739 h 152418"/>
                <a:gd name="connsiteX37" fmla="*/ 69863 w 71042"/>
                <a:gd name="connsiteY37" fmla="*/ 2668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52418">
                  <a:moveTo>
                    <a:pt x="69863" y="2668"/>
                  </a:moveTo>
                  <a:cubicBezTo>
                    <a:pt x="69071" y="2210"/>
                    <a:pt x="68287" y="1846"/>
                    <a:pt x="67496" y="1582"/>
                  </a:cubicBezTo>
                  <a:cubicBezTo>
                    <a:pt x="65656" y="1186"/>
                    <a:pt x="63817" y="822"/>
                    <a:pt x="61969" y="496"/>
                  </a:cubicBezTo>
                  <a:cubicBezTo>
                    <a:pt x="60129" y="163"/>
                    <a:pt x="58019" y="0"/>
                    <a:pt x="55651" y="0"/>
                  </a:cubicBezTo>
                  <a:cubicBezTo>
                    <a:pt x="50521" y="0"/>
                    <a:pt x="45848" y="465"/>
                    <a:pt x="41641" y="1381"/>
                  </a:cubicBezTo>
                  <a:cubicBezTo>
                    <a:pt x="37427" y="2303"/>
                    <a:pt x="33849" y="3947"/>
                    <a:pt x="30891" y="6313"/>
                  </a:cubicBezTo>
                  <a:cubicBezTo>
                    <a:pt x="27927" y="8678"/>
                    <a:pt x="25622" y="11904"/>
                    <a:pt x="23976" y="15968"/>
                  </a:cubicBezTo>
                  <a:cubicBezTo>
                    <a:pt x="22338" y="20055"/>
                    <a:pt x="21516" y="25235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606"/>
                    <a:pt x="1188" y="42389"/>
                  </a:cubicBezTo>
                  <a:cubicBezTo>
                    <a:pt x="396" y="43188"/>
                    <a:pt x="0" y="44103"/>
                    <a:pt x="0" y="45158"/>
                  </a:cubicBezTo>
                  <a:lnTo>
                    <a:pt x="0" y="54223"/>
                  </a:lnTo>
                  <a:cubicBezTo>
                    <a:pt x="0" y="55278"/>
                    <a:pt x="396" y="56092"/>
                    <a:pt x="1188" y="56689"/>
                  </a:cubicBezTo>
                  <a:cubicBezTo>
                    <a:pt x="1979" y="57279"/>
                    <a:pt x="2895" y="57705"/>
                    <a:pt x="3951" y="57969"/>
                  </a:cubicBezTo>
                  <a:lnTo>
                    <a:pt x="21516" y="60730"/>
                  </a:lnTo>
                  <a:lnTo>
                    <a:pt x="21516" y="148277"/>
                  </a:lnTo>
                  <a:cubicBezTo>
                    <a:pt x="21516" y="149332"/>
                    <a:pt x="21943" y="150278"/>
                    <a:pt x="22796" y="151131"/>
                  </a:cubicBezTo>
                  <a:cubicBezTo>
                    <a:pt x="23650" y="151992"/>
                    <a:pt x="24604" y="152418"/>
                    <a:pt x="25660" y="152418"/>
                  </a:cubicBezTo>
                  <a:lnTo>
                    <a:pt x="43621" y="152418"/>
                  </a:lnTo>
                  <a:cubicBezTo>
                    <a:pt x="44669" y="152418"/>
                    <a:pt x="45592" y="151992"/>
                    <a:pt x="46376" y="151131"/>
                  </a:cubicBezTo>
                  <a:cubicBezTo>
                    <a:pt x="47168" y="150278"/>
                    <a:pt x="47564" y="149331"/>
                    <a:pt x="47564" y="148277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2" y="60373"/>
                    <a:pt x="69273" y="59652"/>
                  </a:cubicBezTo>
                  <a:cubicBezTo>
                    <a:pt x="70065" y="58931"/>
                    <a:pt x="70453" y="58039"/>
                    <a:pt x="70453" y="56985"/>
                  </a:cubicBezTo>
                  <a:lnTo>
                    <a:pt x="70453" y="45158"/>
                  </a:lnTo>
                  <a:cubicBezTo>
                    <a:pt x="70453" y="44103"/>
                    <a:pt x="70065" y="43188"/>
                    <a:pt x="69273" y="42389"/>
                  </a:cubicBezTo>
                  <a:cubicBezTo>
                    <a:pt x="68482" y="41606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5"/>
                    <a:pt x="48317" y="23506"/>
                    <a:pt x="49838" y="21986"/>
                  </a:cubicBezTo>
                  <a:cubicBezTo>
                    <a:pt x="51343" y="20481"/>
                    <a:pt x="54472" y="19721"/>
                    <a:pt x="59206" y="19721"/>
                  </a:cubicBezTo>
                  <a:lnTo>
                    <a:pt x="68086" y="19721"/>
                  </a:lnTo>
                  <a:cubicBezTo>
                    <a:pt x="68745" y="19721"/>
                    <a:pt x="69405" y="19457"/>
                    <a:pt x="70064" y="18930"/>
                  </a:cubicBezTo>
                  <a:cubicBezTo>
                    <a:pt x="70717" y="18410"/>
                    <a:pt x="71042" y="17549"/>
                    <a:pt x="71042" y="16371"/>
                  </a:cubicBezTo>
                  <a:lnTo>
                    <a:pt x="71042" y="4739"/>
                  </a:lnTo>
                  <a:cubicBezTo>
                    <a:pt x="71042" y="3815"/>
                    <a:pt x="70655" y="3125"/>
                    <a:pt x="69863" y="266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4" name="Freeform 129">
              <a:extLst>
                <a:ext uri="{FF2B5EF4-FFF2-40B4-BE49-F238E27FC236}">
                  <a16:creationId xmlns:a16="http://schemas.microsoft.com/office/drawing/2014/main" id="{85466B06-9FCB-602F-8764-34CF299C1633}"/>
                </a:ext>
              </a:extLst>
            </p:cNvPr>
            <p:cNvSpPr/>
            <p:nvPr/>
          </p:nvSpPr>
          <p:spPr>
            <a:xfrm>
              <a:off x="9995227" y="1465131"/>
              <a:ext cx="26048" cy="111207"/>
            </a:xfrm>
            <a:custGeom>
              <a:avLst/>
              <a:gdLst>
                <a:gd name="connsiteX0" fmla="*/ 22106 w 26048"/>
                <a:gd name="connsiteY0" fmla="*/ 0 h 111207"/>
                <a:gd name="connsiteX1" fmla="*/ 3951 w 26048"/>
                <a:gd name="connsiteY1" fmla="*/ 0 h 111207"/>
                <a:gd name="connsiteX2" fmla="*/ 1188 w 26048"/>
                <a:gd name="connsiteY2" fmla="*/ 1179 h 111207"/>
                <a:gd name="connsiteX3" fmla="*/ 0 w 26048"/>
                <a:gd name="connsiteY3" fmla="*/ 3947 h 111207"/>
                <a:gd name="connsiteX4" fmla="*/ 0 w 26048"/>
                <a:gd name="connsiteY4" fmla="*/ 107067 h 111207"/>
                <a:gd name="connsiteX5" fmla="*/ 1188 w 26048"/>
                <a:gd name="connsiteY5" fmla="*/ 109920 h 111207"/>
                <a:gd name="connsiteX6" fmla="*/ 3951 w 26048"/>
                <a:gd name="connsiteY6" fmla="*/ 111208 h 111207"/>
                <a:gd name="connsiteX7" fmla="*/ 22106 w 26048"/>
                <a:gd name="connsiteY7" fmla="*/ 111208 h 111207"/>
                <a:gd name="connsiteX8" fmla="*/ 24869 w 26048"/>
                <a:gd name="connsiteY8" fmla="*/ 109920 h 111207"/>
                <a:gd name="connsiteX9" fmla="*/ 26049 w 26048"/>
                <a:gd name="connsiteY9" fmla="*/ 107067 h 111207"/>
                <a:gd name="connsiteX10" fmla="*/ 26049 w 26048"/>
                <a:gd name="connsiteY10" fmla="*/ 3947 h 111207"/>
                <a:gd name="connsiteX11" fmla="*/ 24869 w 26048"/>
                <a:gd name="connsiteY11" fmla="*/ 1179 h 111207"/>
                <a:gd name="connsiteX12" fmla="*/ 22106 w 26048"/>
                <a:gd name="connsiteY12" fmla="*/ 0 h 11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48" h="111207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8" y="1179"/>
                  </a:cubicBezTo>
                  <a:cubicBezTo>
                    <a:pt x="396" y="1978"/>
                    <a:pt x="0" y="2893"/>
                    <a:pt x="0" y="3947"/>
                  </a:cubicBezTo>
                  <a:lnTo>
                    <a:pt x="0" y="107067"/>
                  </a:lnTo>
                  <a:cubicBezTo>
                    <a:pt x="0" y="108121"/>
                    <a:pt x="396" y="109067"/>
                    <a:pt x="1188" y="109920"/>
                  </a:cubicBezTo>
                  <a:cubicBezTo>
                    <a:pt x="1979" y="110781"/>
                    <a:pt x="2895" y="111208"/>
                    <a:pt x="3951" y="111208"/>
                  </a:cubicBezTo>
                  <a:lnTo>
                    <a:pt x="22106" y="111208"/>
                  </a:lnTo>
                  <a:cubicBezTo>
                    <a:pt x="23153" y="111208"/>
                    <a:pt x="24077" y="110781"/>
                    <a:pt x="24869" y="109920"/>
                  </a:cubicBezTo>
                  <a:cubicBezTo>
                    <a:pt x="25653" y="109067"/>
                    <a:pt x="26049" y="108121"/>
                    <a:pt x="26049" y="107067"/>
                  </a:cubicBezTo>
                  <a:lnTo>
                    <a:pt x="26049" y="3947"/>
                  </a:lnTo>
                  <a:cubicBezTo>
                    <a:pt x="26049" y="2893"/>
                    <a:pt x="25652" y="1978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5" name="Freeform 130">
              <a:extLst>
                <a:ext uri="{FF2B5EF4-FFF2-40B4-BE49-F238E27FC236}">
                  <a16:creationId xmlns:a16="http://schemas.microsoft.com/office/drawing/2014/main" id="{3729B291-2F68-F80F-46E1-CAF344AE67A1}"/>
                </a:ext>
              </a:extLst>
            </p:cNvPr>
            <p:cNvSpPr/>
            <p:nvPr/>
          </p:nvSpPr>
          <p:spPr>
            <a:xfrm>
              <a:off x="9994639" y="1425106"/>
              <a:ext cx="27235" cy="25242"/>
            </a:xfrm>
            <a:custGeom>
              <a:avLst/>
              <a:gdLst>
                <a:gd name="connsiteX0" fmla="*/ 23285 w 27235"/>
                <a:gd name="connsiteY0" fmla="*/ 0 h 25242"/>
                <a:gd name="connsiteX1" fmla="*/ 4145 w 27235"/>
                <a:gd name="connsiteY1" fmla="*/ 0 h 25242"/>
                <a:gd name="connsiteX2" fmla="*/ 1281 w 27235"/>
                <a:gd name="connsiteY2" fmla="*/ 1186 h 25242"/>
                <a:gd name="connsiteX3" fmla="*/ 0 w 27235"/>
                <a:gd name="connsiteY3" fmla="*/ 3947 h 25242"/>
                <a:gd name="connsiteX4" fmla="*/ 0 w 27235"/>
                <a:gd name="connsiteY4" fmla="*/ 21296 h 25242"/>
                <a:gd name="connsiteX5" fmla="*/ 1281 w 27235"/>
                <a:gd name="connsiteY5" fmla="*/ 24056 h 25242"/>
                <a:gd name="connsiteX6" fmla="*/ 4145 w 27235"/>
                <a:gd name="connsiteY6" fmla="*/ 25243 h 25242"/>
                <a:gd name="connsiteX7" fmla="*/ 23285 w 27235"/>
                <a:gd name="connsiteY7" fmla="*/ 25243 h 25242"/>
                <a:gd name="connsiteX8" fmla="*/ 26048 w 27235"/>
                <a:gd name="connsiteY8" fmla="*/ 24056 h 25242"/>
                <a:gd name="connsiteX9" fmla="*/ 27236 w 27235"/>
                <a:gd name="connsiteY9" fmla="*/ 21296 h 25242"/>
                <a:gd name="connsiteX10" fmla="*/ 27236 w 27235"/>
                <a:gd name="connsiteY10" fmla="*/ 3947 h 25242"/>
                <a:gd name="connsiteX11" fmla="*/ 26048 w 27235"/>
                <a:gd name="connsiteY11" fmla="*/ 1186 h 25242"/>
                <a:gd name="connsiteX12" fmla="*/ 23285 w 27235"/>
                <a:gd name="connsiteY12" fmla="*/ 0 h 2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42">
                  <a:moveTo>
                    <a:pt x="23285" y="0"/>
                  </a:moveTo>
                  <a:lnTo>
                    <a:pt x="4145" y="0"/>
                  </a:lnTo>
                  <a:cubicBezTo>
                    <a:pt x="3089" y="0"/>
                    <a:pt x="2135" y="396"/>
                    <a:pt x="1281" y="1186"/>
                  </a:cubicBezTo>
                  <a:cubicBezTo>
                    <a:pt x="427" y="1970"/>
                    <a:pt x="0" y="2893"/>
                    <a:pt x="0" y="3947"/>
                  </a:cubicBezTo>
                  <a:lnTo>
                    <a:pt x="0" y="21296"/>
                  </a:lnTo>
                  <a:cubicBezTo>
                    <a:pt x="0" y="22350"/>
                    <a:pt x="427" y="23273"/>
                    <a:pt x="1281" y="24056"/>
                  </a:cubicBezTo>
                  <a:cubicBezTo>
                    <a:pt x="2135" y="24848"/>
                    <a:pt x="3089" y="25243"/>
                    <a:pt x="4145" y="25243"/>
                  </a:cubicBezTo>
                  <a:lnTo>
                    <a:pt x="23285" y="25243"/>
                  </a:lnTo>
                  <a:cubicBezTo>
                    <a:pt x="24341" y="25243"/>
                    <a:pt x="25257" y="24848"/>
                    <a:pt x="26048" y="24056"/>
                  </a:cubicBezTo>
                  <a:cubicBezTo>
                    <a:pt x="26840" y="23273"/>
                    <a:pt x="27236" y="22350"/>
                    <a:pt x="27236" y="21296"/>
                  </a:cubicBezTo>
                  <a:lnTo>
                    <a:pt x="27236" y="3947"/>
                  </a:lnTo>
                  <a:cubicBezTo>
                    <a:pt x="27236" y="2893"/>
                    <a:pt x="26840" y="1970"/>
                    <a:pt x="26048" y="1186"/>
                  </a:cubicBezTo>
                  <a:cubicBezTo>
                    <a:pt x="25257" y="395"/>
                    <a:pt x="24341" y="0"/>
                    <a:pt x="23285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6" name="Freeform 131">
              <a:extLst>
                <a:ext uri="{FF2B5EF4-FFF2-40B4-BE49-F238E27FC236}">
                  <a16:creationId xmlns:a16="http://schemas.microsoft.com/office/drawing/2014/main" id="{40F32467-95CF-E21F-9915-56266A0BAFD7}"/>
                </a:ext>
              </a:extLst>
            </p:cNvPr>
            <p:cNvSpPr/>
            <p:nvPr/>
          </p:nvSpPr>
          <p:spPr>
            <a:xfrm>
              <a:off x="10038646" y="1441865"/>
              <a:ext cx="71042" cy="136055"/>
            </a:xfrm>
            <a:custGeom>
              <a:avLst/>
              <a:gdLst>
                <a:gd name="connsiteX0" fmla="*/ 66859 w 71042"/>
                <a:gd name="connsiteY0" fmla="*/ 115745 h 136055"/>
                <a:gd name="connsiteX1" fmla="*/ 56303 w 71042"/>
                <a:gd name="connsiteY1" fmla="*/ 115745 h 136055"/>
                <a:gd name="connsiteX2" fmla="*/ 52027 w 71042"/>
                <a:gd name="connsiteY2" fmla="*/ 115450 h 136055"/>
                <a:gd name="connsiteX3" fmla="*/ 49737 w 71042"/>
                <a:gd name="connsiteY3" fmla="*/ 113969 h 136055"/>
                <a:gd name="connsiteX4" fmla="*/ 48743 w 71042"/>
                <a:gd name="connsiteY4" fmla="*/ 110619 h 136055"/>
                <a:gd name="connsiteX5" fmla="*/ 48549 w 71042"/>
                <a:gd name="connsiteY5" fmla="*/ 104701 h 136055"/>
                <a:gd name="connsiteX6" fmla="*/ 48549 w 71042"/>
                <a:gd name="connsiteY6" fmla="*/ 42785 h 136055"/>
                <a:gd name="connsiteX7" fmla="*/ 66463 w 71042"/>
                <a:gd name="connsiteY7" fmla="*/ 42785 h 136055"/>
                <a:gd name="connsiteX8" fmla="*/ 69250 w 71042"/>
                <a:gd name="connsiteY8" fmla="*/ 41606 h 136055"/>
                <a:gd name="connsiteX9" fmla="*/ 70445 w 71042"/>
                <a:gd name="connsiteY9" fmla="*/ 38845 h 136055"/>
                <a:gd name="connsiteX10" fmla="*/ 70445 w 71042"/>
                <a:gd name="connsiteY10" fmla="*/ 27213 h 136055"/>
                <a:gd name="connsiteX11" fmla="*/ 69250 w 71042"/>
                <a:gd name="connsiteY11" fmla="*/ 24444 h 136055"/>
                <a:gd name="connsiteX12" fmla="*/ 66463 w 71042"/>
                <a:gd name="connsiteY12" fmla="*/ 23265 h 136055"/>
                <a:gd name="connsiteX13" fmla="*/ 48549 w 71042"/>
                <a:gd name="connsiteY13" fmla="*/ 23265 h 136055"/>
                <a:gd name="connsiteX14" fmla="*/ 48549 w 71042"/>
                <a:gd name="connsiteY14" fmla="*/ 2963 h 136055"/>
                <a:gd name="connsiteX15" fmla="*/ 45414 w 71042"/>
                <a:gd name="connsiteY15" fmla="*/ 0 h 136055"/>
                <a:gd name="connsiteX16" fmla="*/ 44630 w 71042"/>
                <a:gd name="connsiteY16" fmla="*/ 0 h 136055"/>
                <a:gd name="connsiteX17" fmla="*/ 26413 w 71042"/>
                <a:gd name="connsiteY17" fmla="*/ 3156 h 136055"/>
                <a:gd name="connsiteX18" fmla="*/ 23673 w 71042"/>
                <a:gd name="connsiteY18" fmla="*/ 4537 h 136055"/>
                <a:gd name="connsiteX19" fmla="*/ 22493 w 71042"/>
                <a:gd name="connsiteY19" fmla="*/ 7104 h 136055"/>
                <a:gd name="connsiteX20" fmla="*/ 22493 w 71042"/>
                <a:gd name="connsiteY20" fmla="*/ 23265 h 136055"/>
                <a:gd name="connsiteX21" fmla="*/ 3951 w 71042"/>
                <a:gd name="connsiteY21" fmla="*/ 23265 h 136055"/>
                <a:gd name="connsiteX22" fmla="*/ 1180 w 71042"/>
                <a:gd name="connsiteY22" fmla="*/ 24444 h 136055"/>
                <a:gd name="connsiteX23" fmla="*/ 0 w 71042"/>
                <a:gd name="connsiteY23" fmla="*/ 27213 h 136055"/>
                <a:gd name="connsiteX24" fmla="*/ 0 w 71042"/>
                <a:gd name="connsiteY24" fmla="*/ 36085 h 136055"/>
                <a:gd name="connsiteX25" fmla="*/ 1180 w 71042"/>
                <a:gd name="connsiteY25" fmla="*/ 38644 h 136055"/>
                <a:gd name="connsiteX26" fmla="*/ 3951 w 71042"/>
                <a:gd name="connsiteY26" fmla="*/ 40032 h 136055"/>
                <a:gd name="connsiteX27" fmla="*/ 22493 w 71042"/>
                <a:gd name="connsiteY27" fmla="*/ 42785 h 136055"/>
                <a:gd name="connsiteX28" fmla="*/ 22493 w 71042"/>
                <a:gd name="connsiteY28" fmla="*/ 104701 h 136055"/>
                <a:gd name="connsiteX29" fmla="*/ 24271 w 71042"/>
                <a:gd name="connsiteY29" fmla="*/ 120770 h 136055"/>
                <a:gd name="connsiteX30" fmla="*/ 29797 w 71042"/>
                <a:gd name="connsiteY30" fmla="*/ 130332 h 136055"/>
                <a:gd name="connsiteX31" fmla="*/ 39569 w 71042"/>
                <a:gd name="connsiteY31" fmla="*/ 134869 h 136055"/>
                <a:gd name="connsiteX32" fmla="*/ 53874 w 71042"/>
                <a:gd name="connsiteY32" fmla="*/ 136055 h 136055"/>
                <a:gd name="connsiteX33" fmla="*/ 60487 w 71042"/>
                <a:gd name="connsiteY33" fmla="*/ 135660 h 136055"/>
                <a:gd name="connsiteX34" fmla="*/ 67294 w 71042"/>
                <a:gd name="connsiteY34" fmla="*/ 134667 h 136055"/>
                <a:gd name="connsiteX35" fmla="*/ 71043 w 71042"/>
                <a:gd name="connsiteY35" fmla="*/ 131123 h 136055"/>
                <a:gd name="connsiteX36" fmla="*/ 71043 w 71042"/>
                <a:gd name="connsiteY36" fmla="*/ 118700 h 136055"/>
                <a:gd name="connsiteX37" fmla="*/ 66859 w 71042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55">
                  <a:moveTo>
                    <a:pt x="66859" y="115745"/>
                  </a:moveTo>
                  <a:lnTo>
                    <a:pt x="56303" y="115745"/>
                  </a:lnTo>
                  <a:cubicBezTo>
                    <a:pt x="54448" y="115745"/>
                    <a:pt x="53020" y="115644"/>
                    <a:pt x="52027" y="115450"/>
                  </a:cubicBezTo>
                  <a:cubicBezTo>
                    <a:pt x="51033" y="115248"/>
                    <a:pt x="50265" y="114760"/>
                    <a:pt x="49737" y="113969"/>
                  </a:cubicBezTo>
                  <a:cubicBezTo>
                    <a:pt x="49209" y="113178"/>
                    <a:pt x="48875" y="112061"/>
                    <a:pt x="48743" y="110619"/>
                  </a:cubicBezTo>
                  <a:cubicBezTo>
                    <a:pt x="48612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7" y="42785"/>
                    <a:pt x="68458" y="42389"/>
                    <a:pt x="69250" y="41606"/>
                  </a:cubicBezTo>
                  <a:cubicBezTo>
                    <a:pt x="70050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50" y="25243"/>
                    <a:pt x="69250" y="24444"/>
                  </a:cubicBezTo>
                  <a:cubicBezTo>
                    <a:pt x="68458" y="23661"/>
                    <a:pt x="67527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4" y="0"/>
                  </a:cubicBezTo>
                  <a:lnTo>
                    <a:pt x="44630" y="0"/>
                  </a:lnTo>
                  <a:lnTo>
                    <a:pt x="26413" y="3156"/>
                  </a:lnTo>
                  <a:cubicBezTo>
                    <a:pt x="25365" y="3428"/>
                    <a:pt x="24457" y="3877"/>
                    <a:pt x="23673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51" y="23265"/>
                  </a:lnTo>
                  <a:cubicBezTo>
                    <a:pt x="2895" y="23265"/>
                    <a:pt x="1971" y="23661"/>
                    <a:pt x="1180" y="24444"/>
                  </a:cubicBezTo>
                  <a:cubicBezTo>
                    <a:pt x="396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96" y="37992"/>
                    <a:pt x="1180" y="38644"/>
                  </a:cubicBezTo>
                  <a:cubicBezTo>
                    <a:pt x="1971" y="39303"/>
                    <a:pt x="2895" y="39760"/>
                    <a:pt x="3951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8" y="124911"/>
                    <a:pt x="27298" y="128099"/>
                    <a:pt x="29797" y="130332"/>
                  </a:cubicBezTo>
                  <a:cubicBezTo>
                    <a:pt x="32296" y="132574"/>
                    <a:pt x="35548" y="134078"/>
                    <a:pt x="39569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9" y="136055"/>
                    <a:pt x="58314" y="135924"/>
                    <a:pt x="60487" y="135660"/>
                  </a:cubicBezTo>
                  <a:cubicBezTo>
                    <a:pt x="62653" y="135396"/>
                    <a:pt x="64919" y="135063"/>
                    <a:pt x="67294" y="134667"/>
                  </a:cubicBezTo>
                  <a:cubicBezTo>
                    <a:pt x="69786" y="134280"/>
                    <a:pt x="71043" y="133093"/>
                    <a:pt x="71043" y="131123"/>
                  </a:cubicBezTo>
                  <a:lnTo>
                    <a:pt x="71043" y="118700"/>
                  </a:lnTo>
                  <a:cubicBezTo>
                    <a:pt x="71043" y="116730"/>
                    <a:pt x="69646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7" name="Freeform 132">
              <a:extLst>
                <a:ext uri="{FF2B5EF4-FFF2-40B4-BE49-F238E27FC236}">
                  <a16:creationId xmlns:a16="http://schemas.microsoft.com/office/drawing/2014/main" id="{65E8563F-EAD0-7247-902F-8736682D873A}"/>
                </a:ext>
              </a:extLst>
            </p:cNvPr>
            <p:cNvSpPr/>
            <p:nvPr/>
          </p:nvSpPr>
          <p:spPr>
            <a:xfrm>
              <a:off x="10176784" y="1428263"/>
              <a:ext cx="98682" cy="149649"/>
            </a:xfrm>
            <a:custGeom>
              <a:avLst/>
              <a:gdLst>
                <a:gd name="connsiteX0" fmla="*/ 93055 w 98682"/>
                <a:gd name="connsiteY0" fmla="*/ 86950 h 149649"/>
                <a:gd name="connsiteX1" fmla="*/ 84672 w 98682"/>
                <a:gd name="connsiteY1" fmla="*/ 77387 h 149649"/>
                <a:gd name="connsiteX2" fmla="*/ 71252 w 98682"/>
                <a:gd name="connsiteY2" fmla="*/ 68221 h 149649"/>
                <a:gd name="connsiteX3" fmla="*/ 43620 w 98682"/>
                <a:gd name="connsiteY3" fmla="*/ 55006 h 149649"/>
                <a:gd name="connsiteX4" fmla="*/ 35727 w 98682"/>
                <a:gd name="connsiteY4" fmla="*/ 50283 h 149649"/>
                <a:gd name="connsiteX5" fmla="*/ 30689 w 98682"/>
                <a:gd name="connsiteY5" fmla="*/ 46041 h 149649"/>
                <a:gd name="connsiteX6" fmla="*/ 28120 w 98682"/>
                <a:gd name="connsiteY6" fmla="*/ 41900 h 149649"/>
                <a:gd name="connsiteX7" fmla="*/ 27437 w 98682"/>
                <a:gd name="connsiteY7" fmla="*/ 37457 h 149649"/>
                <a:gd name="connsiteX8" fmla="*/ 32272 w 98682"/>
                <a:gd name="connsiteY8" fmla="*/ 27111 h 149649"/>
                <a:gd name="connsiteX9" fmla="*/ 48153 w 98682"/>
                <a:gd name="connsiteY9" fmla="*/ 23459 h 149649"/>
                <a:gd name="connsiteX10" fmla="*/ 71446 w 98682"/>
                <a:gd name="connsiteY10" fmla="*/ 23947 h 149649"/>
                <a:gd name="connsiteX11" fmla="*/ 90982 w 98682"/>
                <a:gd name="connsiteY11" fmla="*/ 25436 h 149649"/>
                <a:gd name="connsiteX12" fmla="*/ 91378 w 98682"/>
                <a:gd name="connsiteY12" fmla="*/ 25436 h 149649"/>
                <a:gd name="connsiteX13" fmla="*/ 93846 w 98682"/>
                <a:gd name="connsiteY13" fmla="*/ 24444 h 149649"/>
                <a:gd name="connsiteX14" fmla="*/ 94731 w 98682"/>
                <a:gd name="connsiteY14" fmla="*/ 21884 h 149649"/>
                <a:gd name="connsiteX15" fmla="*/ 94731 w 98682"/>
                <a:gd name="connsiteY15" fmla="*/ 7289 h 149649"/>
                <a:gd name="connsiteX16" fmla="*/ 93745 w 98682"/>
                <a:gd name="connsiteY16" fmla="*/ 4831 h 149649"/>
                <a:gd name="connsiteX17" fmla="*/ 91176 w 98682"/>
                <a:gd name="connsiteY17" fmla="*/ 3544 h 149649"/>
                <a:gd name="connsiteX18" fmla="*/ 84269 w 98682"/>
                <a:gd name="connsiteY18" fmla="*/ 2365 h 149649"/>
                <a:gd name="connsiteX19" fmla="*/ 74605 w 98682"/>
                <a:gd name="connsiteY19" fmla="*/ 1179 h 149649"/>
                <a:gd name="connsiteX20" fmla="*/ 63754 w 98682"/>
                <a:gd name="connsiteY20" fmla="*/ 295 h 149649"/>
                <a:gd name="connsiteX21" fmla="*/ 49341 w 98682"/>
                <a:gd name="connsiteY21" fmla="*/ 0 h 149649"/>
                <a:gd name="connsiteX22" fmla="*/ 26149 w 98682"/>
                <a:gd name="connsiteY22" fmla="*/ 2761 h 149649"/>
                <a:gd name="connsiteX23" fmla="*/ 10952 w 98682"/>
                <a:gd name="connsiteY23" fmla="*/ 10547 h 149649"/>
                <a:gd name="connsiteX24" fmla="*/ 2569 w 98682"/>
                <a:gd name="connsiteY24" fmla="*/ 22474 h 149649"/>
                <a:gd name="connsiteX25" fmla="*/ 0 w 98682"/>
                <a:gd name="connsiteY25" fmla="*/ 37457 h 149649"/>
                <a:gd name="connsiteX26" fmla="*/ 1087 w 98682"/>
                <a:gd name="connsiteY26" fmla="*/ 47422 h 149649"/>
                <a:gd name="connsiteX27" fmla="*/ 4836 w 98682"/>
                <a:gd name="connsiteY27" fmla="*/ 56682 h 149649"/>
                <a:gd name="connsiteX28" fmla="*/ 11945 w 98682"/>
                <a:gd name="connsiteY28" fmla="*/ 65259 h 149649"/>
                <a:gd name="connsiteX29" fmla="*/ 23293 w 98682"/>
                <a:gd name="connsiteY29" fmla="*/ 73541 h 149649"/>
                <a:gd name="connsiteX30" fmla="*/ 53284 w 98682"/>
                <a:gd name="connsiteY30" fmla="*/ 89121 h 149649"/>
                <a:gd name="connsiteX31" fmla="*/ 61387 w 98682"/>
                <a:gd name="connsiteY31" fmla="*/ 94348 h 149649"/>
                <a:gd name="connsiteX32" fmla="*/ 66510 w 98682"/>
                <a:gd name="connsiteY32" fmla="*/ 98776 h 149649"/>
                <a:gd name="connsiteX33" fmla="*/ 69281 w 98682"/>
                <a:gd name="connsiteY33" fmla="*/ 103220 h 149649"/>
                <a:gd name="connsiteX34" fmla="*/ 70065 w 98682"/>
                <a:gd name="connsiteY34" fmla="*/ 108447 h 149649"/>
                <a:gd name="connsiteX35" fmla="*/ 65229 w 98682"/>
                <a:gd name="connsiteY35" fmla="*/ 121654 h 149649"/>
                <a:gd name="connsiteX36" fmla="*/ 47168 w 98682"/>
                <a:gd name="connsiteY36" fmla="*/ 126191 h 149649"/>
                <a:gd name="connsiteX37" fmla="*/ 35820 w 98682"/>
                <a:gd name="connsiteY37" fmla="*/ 125989 h 149649"/>
                <a:gd name="connsiteX38" fmla="*/ 26056 w 98682"/>
                <a:gd name="connsiteY38" fmla="*/ 125500 h 149649"/>
                <a:gd name="connsiteX39" fmla="*/ 16090 w 98682"/>
                <a:gd name="connsiteY39" fmla="*/ 124911 h 149649"/>
                <a:gd name="connsiteX40" fmla="*/ 8289 w 98682"/>
                <a:gd name="connsiteY40" fmla="*/ 124213 h 149649"/>
                <a:gd name="connsiteX41" fmla="*/ 7894 w 98682"/>
                <a:gd name="connsiteY41" fmla="*/ 124213 h 149649"/>
                <a:gd name="connsiteX42" fmla="*/ 5231 w 98682"/>
                <a:gd name="connsiteY42" fmla="*/ 125299 h 149649"/>
                <a:gd name="connsiteX43" fmla="*/ 4145 w 98682"/>
                <a:gd name="connsiteY43" fmla="*/ 127966 h 149649"/>
                <a:gd name="connsiteX44" fmla="*/ 4145 w 98682"/>
                <a:gd name="connsiteY44" fmla="*/ 142158 h 149649"/>
                <a:gd name="connsiteX45" fmla="*/ 5231 w 98682"/>
                <a:gd name="connsiteY45" fmla="*/ 144725 h 149649"/>
                <a:gd name="connsiteX46" fmla="*/ 7894 w 98682"/>
                <a:gd name="connsiteY46" fmla="*/ 146098 h 149649"/>
                <a:gd name="connsiteX47" fmla="*/ 23293 w 98682"/>
                <a:gd name="connsiteY47" fmla="*/ 148665 h 149649"/>
                <a:gd name="connsiteX48" fmla="*/ 46780 w 98682"/>
                <a:gd name="connsiteY48" fmla="*/ 149650 h 149649"/>
                <a:gd name="connsiteX49" fmla="*/ 71540 w 98682"/>
                <a:gd name="connsiteY49" fmla="*/ 146005 h 149649"/>
                <a:gd name="connsiteX50" fmla="*/ 87529 w 98682"/>
                <a:gd name="connsiteY50" fmla="*/ 136536 h 149649"/>
                <a:gd name="connsiteX51" fmla="*/ 96113 w 98682"/>
                <a:gd name="connsiteY51" fmla="*/ 123329 h 149649"/>
                <a:gd name="connsiteX52" fmla="*/ 98682 w 98682"/>
                <a:gd name="connsiteY52" fmla="*/ 108447 h 149649"/>
                <a:gd name="connsiteX53" fmla="*/ 97394 w 98682"/>
                <a:gd name="connsiteY53" fmla="*/ 97202 h 149649"/>
                <a:gd name="connsiteX54" fmla="*/ 93055 w 98682"/>
                <a:gd name="connsiteY54" fmla="*/ 86950 h 14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8682" h="149649">
                  <a:moveTo>
                    <a:pt x="93055" y="86950"/>
                  </a:moveTo>
                  <a:cubicBezTo>
                    <a:pt x="91013" y="83661"/>
                    <a:pt x="88219" y="80474"/>
                    <a:pt x="84672" y="77387"/>
                  </a:cubicBezTo>
                  <a:cubicBezTo>
                    <a:pt x="81117" y="74301"/>
                    <a:pt x="76639" y="71245"/>
                    <a:pt x="71252" y="68221"/>
                  </a:cubicBezTo>
                  <a:lnTo>
                    <a:pt x="43620" y="55006"/>
                  </a:lnTo>
                  <a:cubicBezTo>
                    <a:pt x="40454" y="53300"/>
                    <a:pt x="37822" y="51726"/>
                    <a:pt x="35727" y="50283"/>
                  </a:cubicBezTo>
                  <a:cubicBezTo>
                    <a:pt x="33616" y="48833"/>
                    <a:pt x="31939" y="47422"/>
                    <a:pt x="30689" y="46041"/>
                  </a:cubicBezTo>
                  <a:cubicBezTo>
                    <a:pt x="29440" y="44653"/>
                    <a:pt x="28586" y="43281"/>
                    <a:pt x="28120" y="41900"/>
                  </a:cubicBezTo>
                  <a:cubicBezTo>
                    <a:pt x="27662" y="40520"/>
                    <a:pt x="27437" y="39039"/>
                    <a:pt x="27437" y="37457"/>
                  </a:cubicBezTo>
                  <a:cubicBezTo>
                    <a:pt x="27437" y="32990"/>
                    <a:pt x="29044" y="29547"/>
                    <a:pt x="32272" y="27111"/>
                  </a:cubicBezTo>
                  <a:cubicBezTo>
                    <a:pt x="35494" y="24676"/>
                    <a:pt x="40787" y="23459"/>
                    <a:pt x="48153" y="23459"/>
                  </a:cubicBezTo>
                  <a:cubicBezTo>
                    <a:pt x="54603" y="23459"/>
                    <a:pt x="64996" y="23622"/>
                    <a:pt x="71446" y="23947"/>
                  </a:cubicBezTo>
                  <a:cubicBezTo>
                    <a:pt x="77888" y="24281"/>
                    <a:pt x="84400" y="24777"/>
                    <a:pt x="90982" y="25436"/>
                  </a:cubicBezTo>
                  <a:lnTo>
                    <a:pt x="91378" y="25436"/>
                  </a:lnTo>
                  <a:cubicBezTo>
                    <a:pt x="92426" y="25436"/>
                    <a:pt x="93248" y="25103"/>
                    <a:pt x="93846" y="24444"/>
                  </a:cubicBezTo>
                  <a:cubicBezTo>
                    <a:pt x="94436" y="23792"/>
                    <a:pt x="94731" y="22939"/>
                    <a:pt x="94731" y="21884"/>
                  </a:cubicBezTo>
                  <a:lnTo>
                    <a:pt x="94731" y="7289"/>
                  </a:lnTo>
                  <a:cubicBezTo>
                    <a:pt x="94731" y="6235"/>
                    <a:pt x="94405" y="5420"/>
                    <a:pt x="93745" y="4831"/>
                  </a:cubicBezTo>
                  <a:cubicBezTo>
                    <a:pt x="93085" y="4234"/>
                    <a:pt x="92232" y="3807"/>
                    <a:pt x="91176" y="3544"/>
                  </a:cubicBezTo>
                  <a:cubicBezTo>
                    <a:pt x="89469" y="3148"/>
                    <a:pt x="87164" y="2760"/>
                    <a:pt x="84269" y="2365"/>
                  </a:cubicBezTo>
                  <a:cubicBezTo>
                    <a:pt x="81374" y="1970"/>
                    <a:pt x="78152" y="1574"/>
                    <a:pt x="74605" y="1179"/>
                  </a:cubicBezTo>
                  <a:cubicBezTo>
                    <a:pt x="71050" y="783"/>
                    <a:pt x="67433" y="488"/>
                    <a:pt x="63754" y="295"/>
                  </a:cubicBezTo>
                  <a:cubicBezTo>
                    <a:pt x="60068" y="93"/>
                    <a:pt x="52624" y="0"/>
                    <a:pt x="49341" y="0"/>
                  </a:cubicBezTo>
                  <a:cubicBezTo>
                    <a:pt x="40128" y="0"/>
                    <a:pt x="32397" y="915"/>
                    <a:pt x="26149" y="2761"/>
                  </a:cubicBezTo>
                  <a:cubicBezTo>
                    <a:pt x="19901" y="4599"/>
                    <a:pt x="14840" y="7197"/>
                    <a:pt x="10952" y="10547"/>
                  </a:cubicBezTo>
                  <a:cubicBezTo>
                    <a:pt x="7078" y="13897"/>
                    <a:pt x="4276" y="17875"/>
                    <a:pt x="2569" y="22474"/>
                  </a:cubicBezTo>
                  <a:cubicBezTo>
                    <a:pt x="861" y="27081"/>
                    <a:pt x="0" y="32075"/>
                    <a:pt x="0" y="37457"/>
                  </a:cubicBezTo>
                  <a:cubicBezTo>
                    <a:pt x="0" y="40877"/>
                    <a:pt x="365" y="44204"/>
                    <a:pt x="1087" y="47422"/>
                  </a:cubicBezTo>
                  <a:cubicBezTo>
                    <a:pt x="1808" y="50641"/>
                    <a:pt x="3058" y="53727"/>
                    <a:pt x="4836" y="56682"/>
                  </a:cubicBezTo>
                  <a:cubicBezTo>
                    <a:pt x="6613" y="59644"/>
                    <a:pt x="8981" y="62506"/>
                    <a:pt x="11945" y="65259"/>
                  </a:cubicBezTo>
                  <a:cubicBezTo>
                    <a:pt x="14902" y="68020"/>
                    <a:pt x="18683" y="70780"/>
                    <a:pt x="23293" y="73541"/>
                  </a:cubicBezTo>
                  <a:lnTo>
                    <a:pt x="53284" y="89121"/>
                  </a:lnTo>
                  <a:cubicBezTo>
                    <a:pt x="56575" y="91091"/>
                    <a:pt x="59276" y="92836"/>
                    <a:pt x="61387" y="94348"/>
                  </a:cubicBezTo>
                  <a:cubicBezTo>
                    <a:pt x="63483" y="95853"/>
                    <a:pt x="65198" y="97341"/>
                    <a:pt x="66510" y="98776"/>
                  </a:cubicBezTo>
                  <a:cubicBezTo>
                    <a:pt x="67822" y="100227"/>
                    <a:pt x="68745" y="101708"/>
                    <a:pt x="69281" y="103220"/>
                  </a:cubicBezTo>
                  <a:cubicBezTo>
                    <a:pt x="69793" y="104732"/>
                    <a:pt x="70065" y="106470"/>
                    <a:pt x="70065" y="108447"/>
                  </a:cubicBezTo>
                  <a:cubicBezTo>
                    <a:pt x="70065" y="114224"/>
                    <a:pt x="68450" y="118629"/>
                    <a:pt x="65229" y="121654"/>
                  </a:cubicBezTo>
                  <a:cubicBezTo>
                    <a:pt x="62000" y="124678"/>
                    <a:pt x="55985" y="126191"/>
                    <a:pt x="47168" y="126191"/>
                  </a:cubicBezTo>
                  <a:cubicBezTo>
                    <a:pt x="45328" y="126191"/>
                    <a:pt x="38909" y="126121"/>
                    <a:pt x="35820" y="125989"/>
                  </a:cubicBezTo>
                  <a:cubicBezTo>
                    <a:pt x="32731" y="125858"/>
                    <a:pt x="29471" y="125694"/>
                    <a:pt x="26056" y="125500"/>
                  </a:cubicBezTo>
                  <a:cubicBezTo>
                    <a:pt x="22633" y="125299"/>
                    <a:pt x="19311" y="125105"/>
                    <a:pt x="16090" y="124911"/>
                  </a:cubicBezTo>
                  <a:cubicBezTo>
                    <a:pt x="12861" y="124709"/>
                    <a:pt x="10269" y="124476"/>
                    <a:pt x="8289" y="124213"/>
                  </a:cubicBezTo>
                  <a:lnTo>
                    <a:pt x="7894" y="124213"/>
                  </a:lnTo>
                  <a:cubicBezTo>
                    <a:pt x="6846" y="124213"/>
                    <a:pt x="5953" y="124578"/>
                    <a:pt x="5231" y="125299"/>
                  </a:cubicBezTo>
                  <a:cubicBezTo>
                    <a:pt x="4509" y="126028"/>
                    <a:pt x="4145" y="126912"/>
                    <a:pt x="4145" y="127966"/>
                  </a:cubicBezTo>
                  <a:lnTo>
                    <a:pt x="4145" y="142158"/>
                  </a:lnTo>
                  <a:cubicBezTo>
                    <a:pt x="4145" y="143213"/>
                    <a:pt x="4509" y="144066"/>
                    <a:pt x="5231" y="144725"/>
                  </a:cubicBezTo>
                  <a:cubicBezTo>
                    <a:pt x="5953" y="145384"/>
                    <a:pt x="6845" y="145842"/>
                    <a:pt x="7894" y="146098"/>
                  </a:cubicBezTo>
                  <a:cubicBezTo>
                    <a:pt x="12636" y="147160"/>
                    <a:pt x="17767" y="148006"/>
                    <a:pt x="23293" y="148665"/>
                  </a:cubicBezTo>
                  <a:cubicBezTo>
                    <a:pt x="28812" y="149324"/>
                    <a:pt x="39282" y="149650"/>
                    <a:pt x="46780" y="149650"/>
                  </a:cubicBezTo>
                  <a:cubicBezTo>
                    <a:pt x="56645" y="149650"/>
                    <a:pt x="64896" y="148432"/>
                    <a:pt x="71540" y="146005"/>
                  </a:cubicBezTo>
                  <a:cubicBezTo>
                    <a:pt x="78184" y="143570"/>
                    <a:pt x="83516" y="140421"/>
                    <a:pt x="87529" y="136536"/>
                  </a:cubicBezTo>
                  <a:cubicBezTo>
                    <a:pt x="91542" y="132666"/>
                    <a:pt x="94405" y="128253"/>
                    <a:pt x="96113" y="123329"/>
                  </a:cubicBezTo>
                  <a:cubicBezTo>
                    <a:pt x="97821" y="118405"/>
                    <a:pt x="98682" y="113441"/>
                    <a:pt x="98682" y="108447"/>
                  </a:cubicBezTo>
                  <a:cubicBezTo>
                    <a:pt x="98682" y="104500"/>
                    <a:pt x="98247" y="100754"/>
                    <a:pt x="97394" y="97202"/>
                  </a:cubicBezTo>
                  <a:cubicBezTo>
                    <a:pt x="96540" y="93651"/>
                    <a:pt x="95089" y="90238"/>
                    <a:pt x="93055" y="869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8" name="Freeform 133">
              <a:extLst>
                <a:ext uri="{FF2B5EF4-FFF2-40B4-BE49-F238E27FC236}">
                  <a16:creationId xmlns:a16="http://schemas.microsoft.com/office/drawing/2014/main" id="{961899CF-7249-7526-BA4E-DECAECE5F298}"/>
                </a:ext>
              </a:extLst>
            </p:cNvPr>
            <p:cNvSpPr/>
            <p:nvPr/>
          </p:nvSpPr>
          <p:spPr>
            <a:xfrm>
              <a:off x="10293808" y="1463753"/>
              <a:ext cx="94134" cy="114162"/>
            </a:xfrm>
            <a:custGeom>
              <a:avLst/>
              <a:gdLst>
                <a:gd name="connsiteX0" fmla="*/ 82119 w 94134"/>
                <a:gd name="connsiteY0" fmla="*/ 13998 h 114162"/>
                <a:gd name="connsiteX1" fmla="*/ 67449 w 94134"/>
                <a:gd name="connsiteY1" fmla="*/ 3653 h 114162"/>
                <a:gd name="connsiteX2" fmla="*/ 47261 w 94134"/>
                <a:gd name="connsiteY2" fmla="*/ 0 h 114162"/>
                <a:gd name="connsiteX3" fmla="*/ 27173 w 94134"/>
                <a:gd name="connsiteY3" fmla="*/ 3544 h 114162"/>
                <a:gd name="connsiteX4" fmla="*/ 12310 w 94134"/>
                <a:gd name="connsiteY4" fmla="*/ 13610 h 114162"/>
                <a:gd name="connsiteX5" fmla="*/ 3151 w 94134"/>
                <a:gd name="connsiteY5" fmla="*/ 29384 h 114162"/>
                <a:gd name="connsiteX6" fmla="*/ 0 w 94134"/>
                <a:gd name="connsiteY6" fmla="*/ 50082 h 114162"/>
                <a:gd name="connsiteX7" fmla="*/ 0 w 94134"/>
                <a:gd name="connsiteY7" fmla="*/ 64670 h 114162"/>
                <a:gd name="connsiteX8" fmla="*/ 4642 w 94134"/>
                <a:gd name="connsiteY8" fmla="*/ 88827 h 114162"/>
                <a:gd name="connsiteX9" fmla="*/ 16385 w 94134"/>
                <a:gd name="connsiteY9" fmla="*/ 104011 h 114162"/>
                <a:gd name="connsiteX10" fmla="*/ 31877 w 94134"/>
                <a:gd name="connsiteY10" fmla="*/ 111898 h 114162"/>
                <a:gd name="connsiteX11" fmla="*/ 47758 w 94134"/>
                <a:gd name="connsiteY11" fmla="*/ 114163 h 114162"/>
                <a:gd name="connsiteX12" fmla="*/ 59501 w 94134"/>
                <a:gd name="connsiteY12" fmla="*/ 113961 h 114162"/>
                <a:gd name="connsiteX13" fmla="*/ 68777 w 94134"/>
                <a:gd name="connsiteY13" fmla="*/ 113372 h 114162"/>
                <a:gd name="connsiteX14" fmla="*/ 77159 w 94134"/>
                <a:gd name="connsiteY14" fmla="*/ 112387 h 114162"/>
                <a:gd name="connsiteX15" fmla="*/ 86046 w 94134"/>
                <a:gd name="connsiteY15" fmla="*/ 110805 h 114162"/>
                <a:gd name="connsiteX16" fmla="*/ 89493 w 94134"/>
                <a:gd name="connsiteY16" fmla="*/ 109230 h 114162"/>
                <a:gd name="connsiteX17" fmla="*/ 90191 w 94134"/>
                <a:gd name="connsiteY17" fmla="*/ 105686 h 114162"/>
                <a:gd name="connsiteX18" fmla="*/ 90191 w 94134"/>
                <a:gd name="connsiteY18" fmla="*/ 92666 h 114162"/>
                <a:gd name="connsiteX19" fmla="*/ 89205 w 94134"/>
                <a:gd name="connsiteY19" fmla="*/ 90401 h 114162"/>
                <a:gd name="connsiteX20" fmla="*/ 86637 w 94134"/>
                <a:gd name="connsiteY20" fmla="*/ 89711 h 114162"/>
                <a:gd name="connsiteX21" fmla="*/ 86047 w 94134"/>
                <a:gd name="connsiteY21" fmla="*/ 89711 h 114162"/>
                <a:gd name="connsiteX22" fmla="*/ 70159 w 94134"/>
                <a:gd name="connsiteY22" fmla="*/ 90998 h 114162"/>
                <a:gd name="connsiteX23" fmla="*/ 49730 w 94134"/>
                <a:gd name="connsiteY23" fmla="*/ 91681 h 114162"/>
                <a:gd name="connsiteX24" fmla="*/ 37995 w 94134"/>
                <a:gd name="connsiteY24" fmla="*/ 89416 h 114162"/>
                <a:gd name="connsiteX25" fmla="*/ 30691 w 94134"/>
                <a:gd name="connsiteY25" fmla="*/ 83499 h 114162"/>
                <a:gd name="connsiteX26" fmla="*/ 27035 w 94134"/>
                <a:gd name="connsiteY26" fmla="*/ 75418 h 114162"/>
                <a:gd name="connsiteX27" fmla="*/ 26057 w 94134"/>
                <a:gd name="connsiteY27" fmla="*/ 66639 h 114162"/>
                <a:gd name="connsiteX28" fmla="*/ 26057 w 94134"/>
                <a:gd name="connsiteY28" fmla="*/ 66050 h 114162"/>
                <a:gd name="connsiteX29" fmla="*/ 90200 w 94134"/>
                <a:gd name="connsiteY29" fmla="*/ 66050 h 114162"/>
                <a:gd name="connsiteX30" fmla="*/ 94134 w 94134"/>
                <a:gd name="connsiteY30" fmla="*/ 61126 h 114162"/>
                <a:gd name="connsiteX31" fmla="*/ 94134 w 94134"/>
                <a:gd name="connsiteY31" fmla="*/ 50083 h 114162"/>
                <a:gd name="connsiteX32" fmla="*/ 91084 w 94134"/>
                <a:gd name="connsiteY32" fmla="*/ 29873 h 114162"/>
                <a:gd name="connsiteX33" fmla="*/ 82120 w 94134"/>
                <a:gd name="connsiteY33" fmla="*/ 13999 h 114162"/>
                <a:gd name="connsiteX34" fmla="*/ 68086 w 94134"/>
                <a:gd name="connsiteY34" fmla="*/ 47516 h 114162"/>
                <a:gd name="connsiteX35" fmla="*/ 26251 w 94134"/>
                <a:gd name="connsiteY35" fmla="*/ 47516 h 114162"/>
                <a:gd name="connsiteX36" fmla="*/ 26251 w 94134"/>
                <a:gd name="connsiteY36" fmla="*/ 46733 h 114162"/>
                <a:gd name="connsiteX37" fmla="*/ 32173 w 94134"/>
                <a:gd name="connsiteY37" fmla="*/ 28695 h 114162"/>
                <a:gd name="connsiteX38" fmla="*/ 47370 w 94134"/>
                <a:gd name="connsiteY38" fmla="*/ 22475 h 114162"/>
                <a:gd name="connsiteX39" fmla="*/ 62365 w 94134"/>
                <a:gd name="connsiteY39" fmla="*/ 28788 h 114162"/>
                <a:gd name="connsiteX40" fmla="*/ 68086 w 94134"/>
                <a:gd name="connsiteY40" fmla="*/ 46733 h 114162"/>
                <a:gd name="connsiteX41" fmla="*/ 68086 w 94134"/>
                <a:gd name="connsiteY41" fmla="*/ 47516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34" h="114162">
                  <a:moveTo>
                    <a:pt x="82119" y="13998"/>
                  </a:moveTo>
                  <a:cubicBezTo>
                    <a:pt x="78176" y="9531"/>
                    <a:pt x="73294" y="6080"/>
                    <a:pt x="67449" y="3653"/>
                  </a:cubicBezTo>
                  <a:cubicBezTo>
                    <a:pt x="61605" y="1218"/>
                    <a:pt x="54883" y="0"/>
                    <a:pt x="47261" y="0"/>
                  </a:cubicBezTo>
                  <a:cubicBezTo>
                    <a:pt x="39779" y="0"/>
                    <a:pt x="33088" y="1179"/>
                    <a:pt x="27173" y="3544"/>
                  </a:cubicBezTo>
                  <a:cubicBezTo>
                    <a:pt x="21275" y="5917"/>
                    <a:pt x="16315" y="9268"/>
                    <a:pt x="12310" y="13610"/>
                  </a:cubicBezTo>
                  <a:cubicBezTo>
                    <a:pt x="8305" y="17946"/>
                    <a:pt x="5255" y="23203"/>
                    <a:pt x="3151" y="29384"/>
                  </a:cubicBezTo>
                  <a:cubicBezTo>
                    <a:pt x="1055" y="35557"/>
                    <a:pt x="0" y="42459"/>
                    <a:pt x="0" y="50082"/>
                  </a:cubicBezTo>
                  <a:lnTo>
                    <a:pt x="0" y="64670"/>
                  </a:lnTo>
                  <a:cubicBezTo>
                    <a:pt x="0" y="74402"/>
                    <a:pt x="1552" y="82452"/>
                    <a:pt x="4642" y="88827"/>
                  </a:cubicBezTo>
                  <a:cubicBezTo>
                    <a:pt x="7731" y="95209"/>
                    <a:pt x="11643" y="100265"/>
                    <a:pt x="16385" y="104011"/>
                  </a:cubicBezTo>
                  <a:cubicBezTo>
                    <a:pt x="21120" y="107757"/>
                    <a:pt x="26281" y="110378"/>
                    <a:pt x="31877" y="111898"/>
                  </a:cubicBezTo>
                  <a:cubicBezTo>
                    <a:pt x="37466" y="113402"/>
                    <a:pt x="42759" y="114163"/>
                    <a:pt x="47758" y="114163"/>
                  </a:cubicBezTo>
                  <a:cubicBezTo>
                    <a:pt x="52229" y="114163"/>
                    <a:pt x="56148" y="114093"/>
                    <a:pt x="59501" y="113961"/>
                  </a:cubicBezTo>
                  <a:cubicBezTo>
                    <a:pt x="62855" y="113830"/>
                    <a:pt x="65944" y="113635"/>
                    <a:pt x="68777" y="113372"/>
                  </a:cubicBezTo>
                  <a:cubicBezTo>
                    <a:pt x="71602" y="113108"/>
                    <a:pt x="74404" y="112782"/>
                    <a:pt x="77159" y="112387"/>
                  </a:cubicBezTo>
                  <a:cubicBezTo>
                    <a:pt x="79930" y="111991"/>
                    <a:pt x="82887" y="111464"/>
                    <a:pt x="86046" y="110805"/>
                  </a:cubicBezTo>
                  <a:cubicBezTo>
                    <a:pt x="87886" y="110549"/>
                    <a:pt x="89035" y="110022"/>
                    <a:pt x="89493" y="109230"/>
                  </a:cubicBezTo>
                  <a:cubicBezTo>
                    <a:pt x="89959" y="108439"/>
                    <a:pt x="90191" y="107261"/>
                    <a:pt x="90191" y="105686"/>
                  </a:cubicBezTo>
                  <a:lnTo>
                    <a:pt x="90191" y="92666"/>
                  </a:lnTo>
                  <a:cubicBezTo>
                    <a:pt x="90191" y="91619"/>
                    <a:pt x="89858" y="90859"/>
                    <a:pt x="89205" y="90401"/>
                  </a:cubicBezTo>
                  <a:cubicBezTo>
                    <a:pt x="88538" y="89944"/>
                    <a:pt x="87684" y="89711"/>
                    <a:pt x="86637" y="89711"/>
                  </a:cubicBezTo>
                  <a:lnTo>
                    <a:pt x="86047" y="89711"/>
                  </a:lnTo>
                  <a:cubicBezTo>
                    <a:pt x="81840" y="90106"/>
                    <a:pt x="76539" y="90533"/>
                    <a:pt x="70159" y="90998"/>
                  </a:cubicBezTo>
                  <a:cubicBezTo>
                    <a:pt x="63771" y="91456"/>
                    <a:pt x="56964" y="91681"/>
                    <a:pt x="49730" y="91681"/>
                  </a:cubicBezTo>
                  <a:cubicBezTo>
                    <a:pt x="45003" y="91681"/>
                    <a:pt x="41083" y="90928"/>
                    <a:pt x="37995" y="89416"/>
                  </a:cubicBezTo>
                  <a:cubicBezTo>
                    <a:pt x="34898" y="87911"/>
                    <a:pt x="32468" y="85934"/>
                    <a:pt x="30691" y="83499"/>
                  </a:cubicBezTo>
                  <a:cubicBezTo>
                    <a:pt x="28913" y="81072"/>
                    <a:pt x="27695" y="78373"/>
                    <a:pt x="27035" y="75418"/>
                  </a:cubicBezTo>
                  <a:cubicBezTo>
                    <a:pt x="26375" y="72463"/>
                    <a:pt x="26057" y="69540"/>
                    <a:pt x="26057" y="66639"/>
                  </a:cubicBezTo>
                  <a:lnTo>
                    <a:pt x="26057" y="66050"/>
                  </a:lnTo>
                  <a:lnTo>
                    <a:pt x="90200" y="66050"/>
                  </a:lnTo>
                  <a:cubicBezTo>
                    <a:pt x="92823" y="66050"/>
                    <a:pt x="94134" y="64406"/>
                    <a:pt x="94134" y="61126"/>
                  </a:cubicBezTo>
                  <a:lnTo>
                    <a:pt x="94134" y="50083"/>
                  </a:lnTo>
                  <a:cubicBezTo>
                    <a:pt x="94134" y="42723"/>
                    <a:pt x="93118" y="35984"/>
                    <a:pt x="91084" y="29873"/>
                  </a:cubicBezTo>
                  <a:cubicBezTo>
                    <a:pt x="89051" y="23762"/>
                    <a:pt x="86063" y="18473"/>
                    <a:pt x="82120" y="13999"/>
                  </a:cubicBezTo>
                  <a:moveTo>
                    <a:pt x="68086" y="47516"/>
                  </a:moveTo>
                  <a:lnTo>
                    <a:pt x="26251" y="47516"/>
                  </a:lnTo>
                  <a:lnTo>
                    <a:pt x="26251" y="46733"/>
                  </a:lnTo>
                  <a:cubicBezTo>
                    <a:pt x="26251" y="38838"/>
                    <a:pt x="28222" y="32828"/>
                    <a:pt x="32173" y="28695"/>
                  </a:cubicBezTo>
                  <a:cubicBezTo>
                    <a:pt x="36116" y="24546"/>
                    <a:pt x="41176" y="22475"/>
                    <a:pt x="47370" y="22475"/>
                  </a:cubicBezTo>
                  <a:cubicBezTo>
                    <a:pt x="53548" y="22475"/>
                    <a:pt x="58547" y="24576"/>
                    <a:pt x="62365" y="28788"/>
                  </a:cubicBezTo>
                  <a:cubicBezTo>
                    <a:pt x="66177" y="32999"/>
                    <a:pt x="68086" y="38978"/>
                    <a:pt x="68086" y="46733"/>
                  </a:cubicBezTo>
                  <a:lnTo>
                    <a:pt x="68086" y="4751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9" name="Freeform 134">
              <a:extLst>
                <a:ext uri="{FF2B5EF4-FFF2-40B4-BE49-F238E27FC236}">
                  <a16:creationId xmlns:a16="http://schemas.microsoft.com/office/drawing/2014/main" id="{4FB05736-7499-A9F7-73D4-7CE9D8A03E8D}"/>
                </a:ext>
              </a:extLst>
            </p:cNvPr>
            <p:cNvSpPr/>
            <p:nvPr/>
          </p:nvSpPr>
          <p:spPr>
            <a:xfrm>
              <a:off x="10406489" y="1463753"/>
              <a:ext cx="74597" cy="114162"/>
            </a:xfrm>
            <a:custGeom>
              <a:avLst/>
              <a:gdLst>
                <a:gd name="connsiteX0" fmla="*/ 70453 w 74597"/>
                <a:gd name="connsiteY0" fmla="*/ 2559 h 114162"/>
                <a:gd name="connsiteX1" fmla="*/ 60588 w 74597"/>
                <a:gd name="connsiteY1" fmla="*/ 791 h 114162"/>
                <a:gd name="connsiteX2" fmla="*/ 44995 w 74597"/>
                <a:gd name="connsiteY2" fmla="*/ 0 h 114162"/>
                <a:gd name="connsiteX3" fmla="*/ 27135 w 74597"/>
                <a:gd name="connsiteY3" fmla="*/ 2963 h 114162"/>
                <a:gd name="connsiteX4" fmla="*/ 12931 w 74597"/>
                <a:gd name="connsiteY4" fmla="*/ 11927 h 114162"/>
                <a:gd name="connsiteX5" fmla="*/ 3462 w 74597"/>
                <a:gd name="connsiteY5" fmla="*/ 26910 h 114162"/>
                <a:gd name="connsiteX6" fmla="*/ 0 w 74597"/>
                <a:gd name="connsiteY6" fmla="*/ 47910 h 114162"/>
                <a:gd name="connsiteX7" fmla="*/ 0 w 74597"/>
                <a:gd name="connsiteY7" fmla="*/ 66251 h 114162"/>
                <a:gd name="connsiteX8" fmla="*/ 3462 w 74597"/>
                <a:gd name="connsiteY8" fmla="*/ 87245 h 114162"/>
                <a:gd name="connsiteX9" fmla="*/ 12931 w 74597"/>
                <a:gd name="connsiteY9" fmla="*/ 102235 h 114162"/>
                <a:gd name="connsiteX10" fmla="*/ 27135 w 74597"/>
                <a:gd name="connsiteY10" fmla="*/ 111208 h 114162"/>
                <a:gd name="connsiteX11" fmla="*/ 44995 w 74597"/>
                <a:gd name="connsiteY11" fmla="*/ 114162 h 114162"/>
                <a:gd name="connsiteX12" fmla="*/ 60588 w 74597"/>
                <a:gd name="connsiteY12" fmla="*/ 113371 h 114162"/>
                <a:gd name="connsiteX13" fmla="*/ 70453 w 74597"/>
                <a:gd name="connsiteY13" fmla="*/ 111595 h 114162"/>
                <a:gd name="connsiteX14" fmla="*/ 73806 w 74597"/>
                <a:gd name="connsiteY14" fmla="*/ 109920 h 114162"/>
                <a:gd name="connsiteX15" fmla="*/ 74598 w 74597"/>
                <a:gd name="connsiteY15" fmla="*/ 106469 h 114162"/>
                <a:gd name="connsiteX16" fmla="*/ 74598 w 74597"/>
                <a:gd name="connsiteY16" fmla="*/ 93657 h 114162"/>
                <a:gd name="connsiteX17" fmla="*/ 73612 w 74597"/>
                <a:gd name="connsiteY17" fmla="*/ 91385 h 114162"/>
                <a:gd name="connsiteX18" fmla="*/ 71043 w 74597"/>
                <a:gd name="connsiteY18" fmla="*/ 90695 h 114162"/>
                <a:gd name="connsiteX19" fmla="*/ 70454 w 74597"/>
                <a:gd name="connsiteY19" fmla="*/ 90695 h 114162"/>
                <a:gd name="connsiteX20" fmla="*/ 64927 w 74597"/>
                <a:gd name="connsiteY20" fmla="*/ 91385 h 114162"/>
                <a:gd name="connsiteX21" fmla="*/ 59603 w 74597"/>
                <a:gd name="connsiteY21" fmla="*/ 91781 h 114162"/>
                <a:gd name="connsiteX22" fmla="*/ 53284 w 74597"/>
                <a:gd name="connsiteY22" fmla="*/ 91982 h 114162"/>
                <a:gd name="connsiteX23" fmla="*/ 44995 w 74597"/>
                <a:gd name="connsiteY23" fmla="*/ 92075 h 114162"/>
                <a:gd name="connsiteX24" fmla="*/ 38095 w 74597"/>
                <a:gd name="connsiteY24" fmla="*/ 90897 h 114162"/>
                <a:gd name="connsiteX25" fmla="*/ 32072 w 74597"/>
                <a:gd name="connsiteY25" fmla="*/ 86856 h 114162"/>
                <a:gd name="connsiteX26" fmla="*/ 27733 w 74597"/>
                <a:gd name="connsiteY26" fmla="*/ 78969 h 114162"/>
                <a:gd name="connsiteX27" fmla="*/ 26049 w 74597"/>
                <a:gd name="connsiteY27" fmla="*/ 66251 h 114162"/>
                <a:gd name="connsiteX28" fmla="*/ 26049 w 74597"/>
                <a:gd name="connsiteY28" fmla="*/ 47910 h 114162"/>
                <a:gd name="connsiteX29" fmla="*/ 27733 w 74597"/>
                <a:gd name="connsiteY29" fmla="*/ 35192 h 114162"/>
                <a:gd name="connsiteX30" fmla="*/ 32072 w 74597"/>
                <a:gd name="connsiteY30" fmla="*/ 27313 h 114162"/>
                <a:gd name="connsiteX31" fmla="*/ 38095 w 74597"/>
                <a:gd name="connsiteY31" fmla="*/ 23265 h 114162"/>
                <a:gd name="connsiteX32" fmla="*/ 44995 w 74597"/>
                <a:gd name="connsiteY32" fmla="*/ 22078 h 114162"/>
                <a:gd name="connsiteX33" fmla="*/ 53284 w 74597"/>
                <a:gd name="connsiteY33" fmla="*/ 22179 h 114162"/>
                <a:gd name="connsiteX34" fmla="*/ 59603 w 74597"/>
                <a:gd name="connsiteY34" fmla="*/ 22380 h 114162"/>
                <a:gd name="connsiteX35" fmla="*/ 64927 w 74597"/>
                <a:gd name="connsiteY35" fmla="*/ 22776 h 114162"/>
                <a:gd name="connsiteX36" fmla="*/ 70454 w 74597"/>
                <a:gd name="connsiteY36" fmla="*/ 23458 h 114162"/>
                <a:gd name="connsiteX37" fmla="*/ 71043 w 74597"/>
                <a:gd name="connsiteY37" fmla="*/ 23458 h 114162"/>
                <a:gd name="connsiteX38" fmla="*/ 73612 w 74597"/>
                <a:gd name="connsiteY38" fmla="*/ 22776 h 114162"/>
                <a:gd name="connsiteX39" fmla="*/ 74598 w 74597"/>
                <a:gd name="connsiteY39" fmla="*/ 20504 h 114162"/>
                <a:gd name="connsiteX40" fmla="*/ 74598 w 74597"/>
                <a:gd name="connsiteY40" fmla="*/ 7685 h 114162"/>
                <a:gd name="connsiteX41" fmla="*/ 73806 w 74597"/>
                <a:gd name="connsiteY41" fmla="*/ 4241 h 114162"/>
                <a:gd name="connsiteX42" fmla="*/ 70453 w 74597"/>
                <a:gd name="connsiteY42" fmla="*/ 2558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4597" h="114162">
                  <a:moveTo>
                    <a:pt x="70453" y="2559"/>
                  </a:moveTo>
                  <a:cubicBezTo>
                    <a:pt x="68218" y="1908"/>
                    <a:pt x="64927" y="1319"/>
                    <a:pt x="60588" y="791"/>
                  </a:cubicBezTo>
                  <a:cubicBezTo>
                    <a:pt x="56241" y="264"/>
                    <a:pt x="51049" y="0"/>
                    <a:pt x="44995" y="0"/>
                  </a:cubicBezTo>
                  <a:cubicBezTo>
                    <a:pt x="38545" y="0"/>
                    <a:pt x="32599" y="985"/>
                    <a:pt x="27135" y="2963"/>
                  </a:cubicBezTo>
                  <a:cubicBezTo>
                    <a:pt x="21678" y="4925"/>
                    <a:pt x="16944" y="7918"/>
                    <a:pt x="12931" y="11927"/>
                  </a:cubicBezTo>
                  <a:cubicBezTo>
                    <a:pt x="8910" y="15937"/>
                    <a:pt x="5759" y="20931"/>
                    <a:pt x="3462" y="26910"/>
                  </a:cubicBezTo>
                  <a:cubicBezTo>
                    <a:pt x="1156" y="32889"/>
                    <a:pt x="0" y="39892"/>
                    <a:pt x="0" y="47910"/>
                  </a:cubicBezTo>
                  <a:lnTo>
                    <a:pt x="0" y="66251"/>
                  </a:lnTo>
                  <a:cubicBezTo>
                    <a:pt x="0" y="74270"/>
                    <a:pt x="1156" y="81265"/>
                    <a:pt x="3462" y="87245"/>
                  </a:cubicBezTo>
                  <a:cubicBezTo>
                    <a:pt x="5759" y="93231"/>
                    <a:pt x="8911" y="98226"/>
                    <a:pt x="12931" y="102235"/>
                  </a:cubicBezTo>
                  <a:cubicBezTo>
                    <a:pt x="16944" y="106245"/>
                    <a:pt x="21678" y="109230"/>
                    <a:pt x="27135" y="111208"/>
                  </a:cubicBezTo>
                  <a:cubicBezTo>
                    <a:pt x="32599" y="113177"/>
                    <a:pt x="38545" y="114162"/>
                    <a:pt x="44995" y="114162"/>
                  </a:cubicBezTo>
                  <a:cubicBezTo>
                    <a:pt x="51049" y="114162"/>
                    <a:pt x="56241" y="113899"/>
                    <a:pt x="60588" y="113371"/>
                  </a:cubicBezTo>
                  <a:cubicBezTo>
                    <a:pt x="64927" y="112852"/>
                    <a:pt x="68218" y="112255"/>
                    <a:pt x="70453" y="111595"/>
                  </a:cubicBezTo>
                  <a:cubicBezTo>
                    <a:pt x="72161" y="111207"/>
                    <a:pt x="73278" y="110641"/>
                    <a:pt x="73806" y="109920"/>
                  </a:cubicBezTo>
                  <a:cubicBezTo>
                    <a:pt x="74334" y="109199"/>
                    <a:pt x="74598" y="108043"/>
                    <a:pt x="74598" y="106469"/>
                  </a:cubicBezTo>
                  <a:lnTo>
                    <a:pt x="74598" y="93657"/>
                  </a:lnTo>
                  <a:cubicBezTo>
                    <a:pt x="74598" y="92603"/>
                    <a:pt x="74271" y="91851"/>
                    <a:pt x="73612" y="91385"/>
                  </a:cubicBezTo>
                  <a:cubicBezTo>
                    <a:pt x="72952" y="90928"/>
                    <a:pt x="72099" y="90695"/>
                    <a:pt x="71043" y="90695"/>
                  </a:cubicBezTo>
                  <a:lnTo>
                    <a:pt x="70454" y="90695"/>
                  </a:lnTo>
                  <a:cubicBezTo>
                    <a:pt x="68482" y="90959"/>
                    <a:pt x="66635" y="91191"/>
                    <a:pt x="64927" y="91385"/>
                  </a:cubicBezTo>
                  <a:cubicBezTo>
                    <a:pt x="63212" y="91579"/>
                    <a:pt x="61442" y="91719"/>
                    <a:pt x="59603" y="91781"/>
                  </a:cubicBezTo>
                  <a:cubicBezTo>
                    <a:pt x="57755" y="91851"/>
                    <a:pt x="55652" y="91912"/>
                    <a:pt x="53284" y="91982"/>
                  </a:cubicBezTo>
                  <a:cubicBezTo>
                    <a:pt x="50917" y="92044"/>
                    <a:pt x="48154" y="92075"/>
                    <a:pt x="44995" y="92075"/>
                  </a:cubicBezTo>
                  <a:cubicBezTo>
                    <a:pt x="42628" y="92075"/>
                    <a:pt x="40323" y="91679"/>
                    <a:pt x="38095" y="90897"/>
                  </a:cubicBezTo>
                  <a:cubicBezTo>
                    <a:pt x="35852" y="90113"/>
                    <a:pt x="33850" y="88756"/>
                    <a:pt x="32072" y="86856"/>
                  </a:cubicBezTo>
                  <a:cubicBezTo>
                    <a:pt x="30294" y="84949"/>
                    <a:pt x="28850" y="82312"/>
                    <a:pt x="27733" y="78969"/>
                  </a:cubicBezTo>
                  <a:cubicBezTo>
                    <a:pt x="26607" y="75611"/>
                    <a:pt x="26049" y="71369"/>
                    <a:pt x="26049" y="66251"/>
                  </a:cubicBezTo>
                  <a:lnTo>
                    <a:pt x="26049" y="47910"/>
                  </a:lnTo>
                  <a:cubicBezTo>
                    <a:pt x="26049" y="42784"/>
                    <a:pt x="26607" y="38542"/>
                    <a:pt x="27733" y="35192"/>
                  </a:cubicBezTo>
                  <a:cubicBezTo>
                    <a:pt x="28850" y="31841"/>
                    <a:pt x="30294" y="29212"/>
                    <a:pt x="32072" y="27313"/>
                  </a:cubicBezTo>
                  <a:cubicBezTo>
                    <a:pt x="33850" y="25405"/>
                    <a:pt x="35852" y="24055"/>
                    <a:pt x="38095" y="23265"/>
                  </a:cubicBezTo>
                  <a:cubicBezTo>
                    <a:pt x="40323" y="22473"/>
                    <a:pt x="42628" y="22078"/>
                    <a:pt x="44995" y="22078"/>
                  </a:cubicBezTo>
                  <a:cubicBezTo>
                    <a:pt x="48154" y="22078"/>
                    <a:pt x="50917" y="22117"/>
                    <a:pt x="53284" y="22179"/>
                  </a:cubicBezTo>
                  <a:cubicBezTo>
                    <a:pt x="55652" y="22248"/>
                    <a:pt x="57755" y="22311"/>
                    <a:pt x="59603" y="22380"/>
                  </a:cubicBezTo>
                  <a:cubicBezTo>
                    <a:pt x="61442" y="22443"/>
                    <a:pt x="63212" y="22574"/>
                    <a:pt x="64927" y="22776"/>
                  </a:cubicBezTo>
                  <a:cubicBezTo>
                    <a:pt x="66635" y="22970"/>
                    <a:pt x="68482" y="23195"/>
                    <a:pt x="70454" y="23458"/>
                  </a:cubicBezTo>
                  <a:lnTo>
                    <a:pt x="71043" y="23458"/>
                  </a:lnTo>
                  <a:cubicBezTo>
                    <a:pt x="72099" y="23458"/>
                    <a:pt x="72953" y="23233"/>
                    <a:pt x="73612" y="22776"/>
                  </a:cubicBezTo>
                  <a:cubicBezTo>
                    <a:pt x="74272" y="22311"/>
                    <a:pt x="74598" y="21558"/>
                    <a:pt x="74598" y="20504"/>
                  </a:cubicBezTo>
                  <a:lnTo>
                    <a:pt x="74598" y="7685"/>
                  </a:lnTo>
                  <a:cubicBezTo>
                    <a:pt x="74598" y="6110"/>
                    <a:pt x="74334" y="4963"/>
                    <a:pt x="73806" y="4241"/>
                  </a:cubicBezTo>
                  <a:cubicBezTo>
                    <a:pt x="73278" y="3512"/>
                    <a:pt x="72160" y="2961"/>
                    <a:pt x="70453" y="255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0" name="Freeform 135">
              <a:extLst>
                <a:ext uri="{FF2B5EF4-FFF2-40B4-BE49-F238E27FC236}">
                  <a16:creationId xmlns:a16="http://schemas.microsoft.com/office/drawing/2014/main" id="{04E8A3E7-3070-9535-71E2-C3424076CC17}"/>
                </a:ext>
              </a:extLst>
            </p:cNvPr>
            <p:cNvSpPr/>
            <p:nvPr/>
          </p:nvSpPr>
          <p:spPr>
            <a:xfrm>
              <a:off x="10493914" y="1441865"/>
              <a:ext cx="71034" cy="136055"/>
            </a:xfrm>
            <a:custGeom>
              <a:avLst/>
              <a:gdLst>
                <a:gd name="connsiteX0" fmla="*/ 66859 w 71034"/>
                <a:gd name="connsiteY0" fmla="*/ 115745 h 136055"/>
                <a:gd name="connsiteX1" fmla="*/ 56302 w 71034"/>
                <a:gd name="connsiteY1" fmla="*/ 115745 h 136055"/>
                <a:gd name="connsiteX2" fmla="*/ 52026 w 71034"/>
                <a:gd name="connsiteY2" fmla="*/ 115450 h 136055"/>
                <a:gd name="connsiteX3" fmla="*/ 49736 w 71034"/>
                <a:gd name="connsiteY3" fmla="*/ 113969 h 136055"/>
                <a:gd name="connsiteX4" fmla="*/ 48735 w 71034"/>
                <a:gd name="connsiteY4" fmla="*/ 110619 h 136055"/>
                <a:gd name="connsiteX5" fmla="*/ 48549 w 71034"/>
                <a:gd name="connsiteY5" fmla="*/ 104701 h 136055"/>
                <a:gd name="connsiteX6" fmla="*/ 48549 w 71034"/>
                <a:gd name="connsiteY6" fmla="*/ 42785 h 136055"/>
                <a:gd name="connsiteX7" fmla="*/ 66463 w 71034"/>
                <a:gd name="connsiteY7" fmla="*/ 42785 h 136055"/>
                <a:gd name="connsiteX8" fmla="*/ 69250 w 71034"/>
                <a:gd name="connsiteY8" fmla="*/ 41606 h 136055"/>
                <a:gd name="connsiteX9" fmla="*/ 70445 w 71034"/>
                <a:gd name="connsiteY9" fmla="*/ 38845 h 136055"/>
                <a:gd name="connsiteX10" fmla="*/ 70445 w 71034"/>
                <a:gd name="connsiteY10" fmla="*/ 27213 h 136055"/>
                <a:gd name="connsiteX11" fmla="*/ 69250 w 71034"/>
                <a:gd name="connsiteY11" fmla="*/ 24444 h 136055"/>
                <a:gd name="connsiteX12" fmla="*/ 66463 w 71034"/>
                <a:gd name="connsiteY12" fmla="*/ 23265 h 136055"/>
                <a:gd name="connsiteX13" fmla="*/ 48549 w 71034"/>
                <a:gd name="connsiteY13" fmla="*/ 23265 h 136055"/>
                <a:gd name="connsiteX14" fmla="*/ 48549 w 71034"/>
                <a:gd name="connsiteY14" fmla="*/ 2963 h 136055"/>
                <a:gd name="connsiteX15" fmla="*/ 45413 w 71034"/>
                <a:gd name="connsiteY15" fmla="*/ 0 h 136055"/>
                <a:gd name="connsiteX16" fmla="*/ 44629 w 71034"/>
                <a:gd name="connsiteY16" fmla="*/ 0 h 136055"/>
                <a:gd name="connsiteX17" fmla="*/ 26412 w 71034"/>
                <a:gd name="connsiteY17" fmla="*/ 3156 h 136055"/>
                <a:gd name="connsiteX18" fmla="*/ 23665 w 71034"/>
                <a:gd name="connsiteY18" fmla="*/ 4537 h 136055"/>
                <a:gd name="connsiteX19" fmla="*/ 22493 w 71034"/>
                <a:gd name="connsiteY19" fmla="*/ 7104 h 136055"/>
                <a:gd name="connsiteX20" fmla="*/ 22493 w 71034"/>
                <a:gd name="connsiteY20" fmla="*/ 23265 h 136055"/>
                <a:gd name="connsiteX21" fmla="*/ 3943 w 71034"/>
                <a:gd name="connsiteY21" fmla="*/ 23265 h 136055"/>
                <a:gd name="connsiteX22" fmla="*/ 1180 w 71034"/>
                <a:gd name="connsiteY22" fmla="*/ 24444 h 136055"/>
                <a:gd name="connsiteX23" fmla="*/ 0 w 71034"/>
                <a:gd name="connsiteY23" fmla="*/ 27213 h 136055"/>
                <a:gd name="connsiteX24" fmla="*/ 0 w 71034"/>
                <a:gd name="connsiteY24" fmla="*/ 36085 h 136055"/>
                <a:gd name="connsiteX25" fmla="*/ 1180 w 71034"/>
                <a:gd name="connsiteY25" fmla="*/ 38644 h 136055"/>
                <a:gd name="connsiteX26" fmla="*/ 3943 w 71034"/>
                <a:gd name="connsiteY26" fmla="*/ 40032 h 136055"/>
                <a:gd name="connsiteX27" fmla="*/ 22493 w 71034"/>
                <a:gd name="connsiteY27" fmla="*/ 42785 h 136055"/>
                <a:gd name="connsiteX28" fmla="*/ 22493 w 71034"/>
                <a:gd name="connsiteY28" fmla="*/ 104701 h 136055"/>
                <a:gd name="connsiteX29" fmla="*/ 24271 w 71034"/>
                <a:gd name="connsiteY29" fmla="*/ 120770 h 136055"/>
                <a:gd name="connsiteX30" fmla="*/ 29797 w 71034"/>
                <a:gd name="connsiteY30" fmla="*/ 130332 h 136055"/>
                <a:gd name="connsiteX31" fmla="*/ 39561 w 71034"/>
                <a:gd name="connsiteY31" fmla="*/ 134869 h 136055"/>
                <a:gd name="connsiteX32" fmla="*/ 53874 w 71034"/>
                <a:gd name="connsiteY32" fmla="*/ 136055 h 136055"/>
                <a:gd name="connsiteX33" fmla="*/ 60479 w 71034"/>
                <a:gd name="connsiteY33" fmla="*/ 135660 h 136055"/>
                <a:gd name="connsiteX34" fmla="*/ 67286 w 71034"/>
                <a:gd name="connsiteY34" fmla="*/ 134667 h 136055"/>
                <a:gd name="connsiteX35" fmla="*/ 71034 w 71034"/>
                <a:gd name="connsiteY35" fmla="*/ 131123 h 136055"/>
                <a:gd name="connsiteX36" fmla="*/ 71034 w 71034"/>
                <a:gd name="connsiteY36" fmla="*/ 118700 h 136055"/>
                <a:gd name="connsiteX37" fmla="*/ 66859 w 71034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34" h="136055">
                  <a:moveTo>
                    <a:pt x="66859" y="115745"/>
                  </a:moveTo>
                  <a:lnTo>
                    <a:pt x="56302" y="115745"/>
                  </a:lnTo>
                  <a:cubicBezTo>
                    <a:pt x="54440" y="115745"/>
                    <a:pt x="53020" y="115644"/>
                    <a:pt x="52026" y="115450"/>
                  </a:cubicBezTo>
                  <a:cubicBezTo>
                    <a:pt x="51033" y="115248"/>
                    <a:pt x="50264" y="114760"/>
                    <a:pt x="49736" y="113969"/>
                  </a:cubicBezTo>
                  <a:cubicBezTo>
                    <a:pt x="49208" y="113178"/>
                    <a:pt x="48875" y="112061"/>
                    <a:pt x="48735" y="110619"/>
                  </a:cubicBezTo>
                  <a:cubicBezTo>
                    <a:pt x="48611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6" y="42785"/>
                    <a:pt x="68450" y="42389"/>
                    <a:pt x="69250" y="41606"/>
                  </a:cubicBezTo>
                  <a:cubicBezTo>
                    <a:pt x="70049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49" y="25243"/>
                    <a:pt x="69250" y="24444"/>
                  </a:cubicBezTo>
                  <a:cubicBezTo>
                    <a:pt x="68450" y="23661"/>
                    <a:pt x="67526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3" y="0"/>
                  </a:cubicBezTo>
                  <a:lnTo>
                    <a:pt x="44629" y="0"/>
                  </a:lnTo>
                  <a:lnTo>
                    <a:pt x="26412" y="3156"/>
                  </a:lnTo>
                  <a:cubicBezTo>
                    <a:pt x="25365" y="3428"/>
                    <a:pt x="24457" y="3877"/>
                    <a:pt x="23665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64" y="23661"/>
                    <a:pt x="1180" y="24444"/>
                  </a:cubicBezTo>
                  <a:cubicBezTo>
                    <a:pt x="388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88" y="37992"/>
                    <a:pt x="1180" y="38644"/>
                  </a:cubicBezTo>
                  <a:cubicBezTo>
                    <a:pt x="1964" y="39303"/>
                    <a:pt x="2888" y="39760"/>
                    <a:pt x="3943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1" y="124911"/>
                    <a:pt x="27290" y="128099"/>
                    <a:pt x="29797" y="130332"/>
                  </a:cubicBezTo>
                  <a:cubicBezTo>
                    <a:pt x="32289" y="132574"/>
                    <a:pt x="35548" y="134078"/>
                    <a:pt x="39561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1" y="136055"/>
                    <a:pt x="58313" y="135924"/>
                    <a:pt x="60479" y="135660"/>
                  </a:cubicBezTo>
                  <a:cubicBezTo>
                    <a:pt x="62652" y="135396"/>
                    <a:pt x="64919" y="135063"/>
                    <a:pt x="67286" y="134667"/>
                  </a:cubicBezTo>
                  <a:cubicBezTo>
                    <a:pt x="69785" y="134280"/>
                    <a:pt x="71034" y="133093"/>
                    <a:pt x="71034" y="131123"/>
                  </a:cubicBezTo>
                  <a:lnTo>
                    <a:pt x="71034" y="118700"/>
                  </a:lnTo>
                  <a:cubicBezTo>
                    <a:pt x="71034" y="116730"/>
                    <a:pt x="69645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1" name="Freeform 136">
              <a:extLst>
                <a:ext uri="{FF2B5EF4-FFF2-40B4-BE49-F238E27FC236}">
                  <a16:creationId xmlns:a16="http://schemas.microsoft.com/office/drawing/2014/main" id="{58BCC373-7D05-C3A1-BB04-02615BFCDAF5}"/>
                </a:ext>
              </a:extLst>
            </p:cNvPr>
            <p:cNvSpPr/>
            <p:nvPr/>
          </p:nvSpPr>
          <p:spPr>
            <a:xfrm>
              <a:off x="10577386" y="1463749"/>
              <a:ext cx="94328" cy="114170"/>
            </a:xfrm>
            <a:custGeom>
              <a:avLst/>
              <a:gdLst>
                <a:gd name="connsiteX0" fmla="*/ 82290 w 94328"/>
                <a:gd name="connsiteY0" fmla="*/ 14006 h 114170"/>
                <a:gd name="connsiteX1" fmla="*/ 67590 w 94328"/>
                <a:gd name="connsiteY1" fmla="*/ 3746 h 114170"/>
                <a:gd name="connsiteX2" fmla="*/ 47168 w 94328"/>
                <a:gd name="connsiteY2" fmla="*/ 0 h 114170"/>
                <a:gd name="connsiteX3" fmla="*/ 26739 w 94328"/>
                <a:gd name="connsiteY3" fmla="*/ 3746 h 114170"/>
                <a:gd name="connsiteX4" fmla="*/ 12039 w 94328"/>
                <a:gd name="connsiteY4" fmla="*/ 14006 h 114170"/>
                <a:gd name="connsiteX5" fmla="*/ 3058 w 94328"/>
                <a:gd name="connsiteY5" fmla="*/ 29477 h 114170"/>
                <a:gd name="connsiteX6" fmla="*/ 0 w 94328"/>
                <a:gd name="connsiteY6" fmla="*/ 49097 h 114170"/>
                <a:gd name="connsiteX7" fmla="*/ 0 w 94328"/>
                <a:gd name="connsiteY7" fmla="*/ 65073 h 114170"/>
                <a:gd name="connsiteX8" fmla="*/ 3058 w 94328"/>
                <a:gd name="connsiteY8" fmla="*/ 84685 h 114170"/>
                <a:gd name="connsiteX9" fmla="*/ 12039 w 94328"/>
                <a:gd name="connsiteY9" fmla="*/ 100165 h 114170"/>
                <a:gd name="connsiteX10" fmla="*/ 26739 w 94328"/>
                <a:gd name="connsiteY10" fmla="*/ 110416 h 114170"/>
                <a:gd name="connsiteX11" fmla="*/ 47168 w 94328"/>
                <a:gd name="connsiteY11" fmla="*/ 114170 h 114170"/>
                <a:gd name="connsiteX12" fmla="*/ 67590 w 94328"/>
                <a:gd name="connsiteY12" fmla="*/ 110416 h 114170"/>
                <a:gd name="connsiteX13" fmla="*/ 82290 w 94328"/>
                <a:gd name="connsiteY13" fmla="*/ 100165 h 114170"/>
                <a:gd name="connsiteX14" fmla="*/ 91271 w 94328"/>
                <a:gd name="connsiteY14" fmla="*/ 84685 h 114170"/>
                <a:gd name="connsiteX15" fmla="*/ 94329 w 94328"/>
                <a:gd name="connsiteY15" fmla="*/ 65073 h 114170"/>
                <a:gd name="connsiteX16" fmla="*/ 94329 w 94328"/>
                <a:gd name="connsiteY16" fmla="*/ 49097 h 114170"/>
                <a:gd name="connsiteX17" fmla="*/ 91271 w 94328"/>
                <a:gd name="connsiteY17" fmla="*/ 29477 h 114170"/>
                <a:gd name="connsiteX18" fmla="*/ 82290 w 94328"/>
                <a:gd name="connsiteY18" fmla="*/ 14006 h 114170"/>
                <a:gd name="connsiteX19" fmla="*/ 68281 w 94328"/>
                <a:gd name="connsiteY19" fmla="*/ 65073 h 114170"/>
                <a:gd name="connsiteX20" fmla="*/ 62956 w 94328"/>
                <a:gd name="connsiteY20" fmla="*/ 84491 h 114170"/>
                <a:gd name="connsiteX21" fmla="*/ 47169 w 94328"/>
                <a:gd name="connsiteY21" fmla="*/ 91688 h 114170"/>
                <a:gd name="connsiteX22" fmla="*/ 31382 w 94328"/>
                <a:gd name="connsiteY22" fmla="*/ 84491 h 114170"/>
                <a:gd name="connsiteX23" fmla="*/ 26049 w 94328"/>
                <a:gd name="connsiteY23" fmla="*/ 65073 h 114170"/>
                <a:gd name="connsiteX24" fmla="*/ 26049 w 94328"/>
                <a:gd name="connsiteY24" fmla="*/ 49097 h 114170"/>
                <a:gd name="connsiteX25" fmla="*/ 31382 w 94328"/>
                <a:gd name="connsiteY25" fmla="*/ 29679 h 114170"/>
                <a:gd name="connsiteX26" fmla="*/ 47169 w 94328"/>
                <a:gd name="connsiteY26" fmla="*/ 22482 h 114170"/>
                <a:gd name="connsiteX27" fmla="*/ 62956 w 94328"/>
                <a:gd name="connsiteY27" fmla="*/ 29679 h 114170"/>
                <a:gd name="connsiteX28" fmla="*/ 68281 w 94328"/>
                <a:gd name="connsiteY28" fmla="*/ 49097 h 114170"/>
                <a:gd name="connsiteX29" fmla="*/ 68281 w 94328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70">
                  <a:moveTo>
                    <a:pt x="82290" y="14006"/>
                  </a:moveTo>
                  <a:cubicBezTo>
                    <a:pt x="78348" y="9670"/>
                    <a:pt x="73442" y="6250"/>
                    <a:pt x="67590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9" y="0"/>
                    <a:pt x="32592" y="1256"/>
                    <a:pt x="26739" y="3746"/>
                  </a:cubicBezTo>
                  <a:cubicBezTo>
                    <a:pt x="20887" y="6251"/>
                    <a:pt x="15982" y="9670"/>
                    <a:pt x="12039" y="14006"/>
                  </a:cubicBezTo>
                  <a:cubicBezTo>
                    <a:pt x="8088" y="18340"/>
                    <a:pt x="5092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2" y="90672"/>
                    <a:pt x="8088" y="95829"/>
                    <a:pt x="12039" y="100165"/>
                  </a:cubicBezTo>
                  <a:cubicBezTo>
                    <a:pt x="15982" y="104507"/>
                    <a:pt x="20887" y="107927"/>
                    <a:pt x="26739" y="110416"/>
                  </a:cubicBezTo>
                  <a:cubicBezTo>
                    <a:pt x="32592" y="112914"/>
                    <a:pt x="39399" y="114170"/>
                    <a:pt x="47168" y="114170"/>
                  </a:cubicBezTo>
                  <a:cubicBezTo>
                    <a:pt x="54930" y="114170"/>
                    <a:pt x="61737" y="112914"/>
                    <a:pt x="67590" y="110416"/>
                  </a:cubicBezTo>
                  <a:cubicBezTo>
                    <a:pt x="73442" y="107927"/>
                    <a:pt x="78348" y="104507"/>
                    <a:pt x="82290" y="100165"/>
                  </a:cubicBezTo>
                  <a:cubicBezTo>
                    <a:pt x="86241" y="95829"/>
                    <a:pt x="89229" y="90672"/>
                    <a:pt x="91271" y="84685"/>
                  </a:cubicBezTo>
                  <a:cubicBezTo>
                    <a:pt x="93304" y="78706"/>
                    <a:pt x="94329" y="72169"/>
                    <a:pt x="94329" y="65073"/>
                  </a:cubicBezTo>
                  <a:lnTo>
                    <a:pt x="94329" y="49097"/>
                  </a:lnTo>
                  <a:cubicBezTo>
                    <a:pt x="94329" y="42002"/>
                    <a:pt x="93305" y="35464"/>
                    <a:pt x="91271" y="29477"/>
                  </a:cubicBezTo>
                  <a:cubicBezTo>
                    <a:pt x="89229" y="23498"/>
                    <a:pt x="86241" y="18340"/>
                    <a:pt x="82290" y="14006"/>
                  </a:cubicBezTo>
                  <a:moveTo>
                    <a:pt x="68281" y="65073"/>
                  </a:moveTo>
                  <a:cubicBezTo>
                    <a:pt x="68281" y="73223"/>
                    <a:pt x="66511" y="79691"/>
                    <a:pt x="62956" y="84491"/>
                  </a:cubicBezTo>
                  <a:cubicBezTo>
                    <a:pt x="59401" y="89292"/>
                    <a:pt x="54139" y="91688"/>
                    <a:pt x="47169" y="91688"/>
                  </a:cubicBezTo>
                  <a:cubicBezTo>
                    <a:pt x="40191" y="91688"/>
                    <a:pt x="34937" y="89292"/>
                    <a:pt x="31382" y="84491"/>
                  </a:cubicBezTo>
                  <a:cubicBezTo>
                    <a:pt x="27826" y="79691"/>
                    <a:pt x="26049" y="73223"/>
                    <a:pt x="26049" y="65073"/>
                  </a:cubicBezTo>
                  <a:lnTo>
                    <a:pt x="26049" y="49097"/>
                  </a:lnTo>
                  <a:cubicBezTo>
                    <a:pt x="26049" y="40947"/>
                    <a:pt x="27826" y="34479"/>
                    <a:pt x="31382" y="29679"/>
                  </a:cubicBezTo>
                  <a:cubicBezTo>
                    <a:pt x="34937" y="24878"/>
                    <a:pt x="40191" y="22482"/>
                    <a:pt x="47169" y="22482"/>
                  </a:cubicBezTo>
                  <a:cubicBezTo>
                    <a:pt x="54139" y="22482"/>
                    <a:pt x="59401" y="24878"/>
                    <a:pt x="62956" y="29679"/>
                  </a:cubicBezTo>
                  <a:cubicBezTo>
                    <a:pt x="66511" y="34479"/>
                    <a:pt x="68281" y="40947"/>
                    <a:pt x="68281" y="49097"/>
                  </a:cubicBezTo>
                  <a:lnTo>
                    <a:pt x="68281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2" name="Freeform 137">
              <a:extLst>
                <a:ext uri="{FF2B5EF4-FFF2-40B4-BE49-F238E27FC236}">
                  <a16:creationId xmlns:a16="http://schemas.microsoft.com/office/drawing/2014/main" id="{92B6E14A-F7BC-B07E-DEF3-9F53487CF47E}"/>
                </a:ext>
              </a:extLst>
            </p:cNvPr>
            <p:cNvSpPr/>
            <p:nvPr/>
          </p:nvSpPr>
          <p:spPr>
            <a:xfrm>
              <a:off x="10694009" y="1463752"/>
              <a:ext cx="57234" cy="112588"/>
            </a:xfrm>
            <a:custGeom>
              <a:avLst/>
              <a:gdLst>
                <a:gd name="connsiteX0" fmla="*/ 53284 w 57234"/>
                <a:gd name="connsiteY0" fmla="*/ 0 h 112588"/>
                <a:gd name="connsiteX1" fmla="*/ 39864 w 57234"/>
                <a:gd name="connsiteY1" fmla="*/ 1869 h 112588"/>
                <a:gd name="connsiteX2" fmla="*/ 25062 w 57234"/>
                <a:gd name="connsiteY2" fmla="*/ 9469 h 112588"/>
                <a:gd name="connsiteX3" fmla="*/ 25062 w 57234"/>
                <a:gd name="connsiteY3" fmla="*/ 5320 h 112588"/>
                <a:gd name="connsiteX4" fmla="*/ 23883 w 57234"/>
                <a:gd name="connsiteY4" fmla="*/ 2559 h 112588"/>
                <a:gd name="connsiteX5" fmla="*/ 21119 w 57234"/>
                <a:gd name="connsiteY5" fmla="*/ 1381 h 112588"/>
                <a:gd name="connsiteX6" fmla="*/ 3951 w 57234"/>
                <a:gd name="connsiteY6" fmla="*/ 1381 h 112588"/>
                <a:gd name="connsiteX7" fmla="*/ 1187 w 57234"/>
                <a:gd name="connsiteY7" fmla="*/ 2559 h 112588"/>
                <a:gd name="connsiteX8" fmla="*/ 0 w 57234"/>
                <a:gd name="connsiteY8" fmla="*/ 5320 h 112588"/>
                <a:gd name="connsiteX9" fmla="*/ 0 w 57234"/>
                <a:gd name="connsiteY9" fmla="*/ 108447 h 112588"/>
                <a:gd name="connsiteX10" fmla="*/ 1187 w 57234"/>
                <a:gd name="connsiteY10" fmla="*/ 111301 h 112588"/>
                <a:gd name="connsiteX11" fmla="*/ 3951 w 57234"/>
                <a:gd name="connsiteY11" fmla="*/ 112588 h 112588"/>
                <a:gd name="connsiteX12" fmla="*/ 22105 w 57234"/>
                <a:gd name="connsiteY12" fmla="*/ 112588 h 112588"/>
                <a:gd name="connsiteX13" fmla="*/ 24868 w 57234"/>
                <a:gd name="connsiteY13" fmla="*/ 111301 h 112588"/>
                <a:gd name="connsiteX14" fmla="*/ 26048 w 57234"/>
                <a:gd name="connsiteY14" fmla="*/ 108447 h 112588"/>
                <a:gd name="connsiteX15" fmla="*/ 26048 w 57234"/>
                <a:gd name="connsiteY15" fmla="*/ 29182 h 112588"/>
                <a:gd name="connsiteX16" fmla="*/ 38785 w 57234"/>
                <a:gd name="connsiteY16" fmla="*/ 23963 h 112588"/>
                <a:gd name="connsiteX17" fmla="*/ 53284 w 57234"/>
                <a:gd name="connsiteY17" fmla="*/ 22087 h 112588"/>
                <a:gd name="connsiteX18" fmla="*/ 56047 w 57234"/>
                <a:gd name="connsiteY18" fmla="*/ 20900 h 112588"/>
                <a:gd name="connsiteX19" fmla="*/ 57235 w 57234"/>
                <a:gd name="connsiteY19" fmla="*/ 18139 h 112588"/>
                <a:gd name="connsiteX20" fmla="*/ 57235 w 57234"/>
                <a:gd name="connsiteY20" fmla="*/ 3947 h 112588"/>
                <a:gd name="connsiteX21" fmla="*/ 56047 w 57234"/>
                <a:gd name="connsiteY21" fmla="*/ 1179 h 112588"/>
                <a:gd name="connsiteX22" fmla="*/ 53284 w 57234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34" h="112588">
                  <a:moveTo>
                    <a:pt x="53284" y="0"/>
                  </a:moveTo>
                  <a:cubicBezTo>
                    <a:pt x="49341" y="0"/>
                    <a:pt x="44863" y="628"/>
                    <a:pt x="39864" y="1869"/>
                  </a:cubicBezTo>
                  <a:cubicBezTo>
                    <a:pt x="34865" y="3126"/>
                    <a:pt x="29929" y="5654"/>
                    <a:pt x="25062" y="9469"/>
                  </a:cubicBezTo>
                  <a:lnTo>
                    <a:pt x="25062" y="5320"/>
                  </a:lnTo>
                  <a:cubicBezTo>
                    <a:pt x="25062" y="4281"/>
                    <a:pt x="24674" y="3350"/>
                    <a:pt x="23883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60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85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40" y="22087"/>
                    <a:pt x="55263" y="21691"/>
                    <a:pt x="56047" y="20900"/>
                  </a:cubicBezTo>
                  <a:cubicBezTo>
                    <a:pt x="56839" y="20109"/>
                    <a:pt x="57235" y="19194"/>
                    <a:pt x="57235" y="18139"/>
                  </a:cubicBezTo>
                  <a:lnTo>
                    <a:pt x="57235" y="3947"/>
                  </a:lnTo>
                  <a:cubicBezTo>
                    <a:pt x="57235" y="2893"/>
                    <a:pt x="56839" y="1978"/>
                    <a:pt x="56047" y="1179"/>
                  </a:cubicBezTo>
                  <a:cubicBezTo>
                    <a:pt x="55263" y="395"/>
                    <a:pt x="54340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</p:grpSp>
      <p:pic>
        <p:nvPicPr>
          <p:cNvPr id="213" name="Picture 212">
            <a:extLst>
              <a:ext uri="{FF2B5EF4-FFF2-40B4-BE49-F238E27FC236}">
                <a16:creationId xmlns:a16="http://schemas.microsoft.com/office/drawing/2014/main" id="{E463861F-E797-800A-E2BE-A008C97DE9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51" y="1495467"/>
            <a:ext cx="5727260" cy="4050552"/>
          </a:xfrm>
          <a:prstGeom prst="rect">
            <a:avLst/>
          </a:prstGeom>
        </p:spPr>
      </p:pic>
      <p:grpSp>
        <p:nvGrpSpPr>
          <p:cNvPr id="219" name="Graphic 213">
            <a:extLst>
              <a:ext uri="{FF2B5EF4-FFF2-40B4-BE49-F238E27FC236}">
                <a16:creationId xmlns:a16="http://schemas.microsoft.com/office/drawing/2014/main" id="{2AC9D985-E956-238A-5C45-16471A942A03}"/>
              </a:ext>
            </a:extLst>
          </p:cNvPr>
          <p:cNvGrpSpPr/>
          <p:nvPr/>
        </p:nvGrpSpPr>
        <p:grpSpPr>
          <a:xfrm>
            <a:off x="-4940087" y="-4336920"/>
            <a:ext cx="7254488" cy="6560988"/>
            <a:chOff x="-3100070" y="-2989241"/>
            <a:chExt cx="7254488" cy="6560988"/>
          </a:xfrm>
        </p:grpSpPr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B8F03195-638F-0976-B4A8-BBC0278952C1}"/>
                </a:ext>
              </a:extLst>
            </p:cNvPr>
            <p:cNvSpPr/>
            <p:nvPr/>
          </p:nvSpPr>
          <p:spPr>
            <a:xfrm>
              <a:off x="-2218920" y="-2989241"/>
              <a:ext cx="6373338" cy="6318010"/>
            </a:xfrm>
            <a:custGeom>
              <a:avLst/>
              <a:gdLst>
                <a:gd name="connsiteX0" fmla="*/ 5265435 w 6373338"/>
                <a:gd name="connsiteY0" fmla="*/ 6278178 h 6318010"/>
                <a:gd name="connsiteX1" fmla="*/ 5262600 w 6373338"/>
                <a:gd name="connsiteY1" fmla="*/ 6277255 h 6318010"/>
                <a:gd name="connsiteX2" fmla="*/ 428307 w 6373338"/>
                <a:gd name="connsiteY2" fmla="*/ 4805209 h 6318010"/>
                <a:gd name="connsiteX3" fmla="*/ 1845 w 6373338"/>
                <a:gd name="connsiteY3" fmla="*/ 4183713 h 6318010"/>
                <a:gd name="connsiteX4" fmla="*/ 605802 w 6373338"/>
                <a:gd name="connsiteY4" fmla="*/ 3700218 h 6318010"/>
                <a:gd name="connsiteX5" fmla="*/ 4449434 w 6373338"/>
                <a:gd name="connsiteY5" fmla="*/ 4241471 h 6318010"/>
                <a:gd name="connsiteX6" fmla="*/ 4387588 w 6373338"/>
                <a:gd name="connsiteY6" fmla="*/ 544542 h 6318010"/>
                <a:gd name="connsiteX7" fmla="*/ 4847545 w 6373338"/>
                <a:gd name="connsiteY7" fmla="*/ 4344 h 6318010"/>
                <a:gd name="connsiteX8" fmla="*/ 5499832 w 6373338"/>
                <a:gd name="connsiteY8" fmla="*/ 498191 h 6318010"/>
                <a:gd name="connsiteX9" fmla="*/ 6359085 w 6373338"/>
                <a:gd name="connsiteY9" fmla="*/ 5298594 h 6318010"/>
                <a:gd name="connsiteX10" fmla="*/ 6348140 w 6373338"/>
                <a:gd name="connsiteY10" fmla="*/ 5675144 h 6318010"/>
                <a:gd name="connsiteX11" fmla="*/ 5265435 w 6373338"/>
                <a:gd name="connsiteY11" fmla="*/ 6278178 h 6318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73338" h="6318010">
                  <a:moveTo>
                    <a:pt x="5265435" y="6278178"/>
                  </a:moveTo>
                  <a:lnTo>
                    <a:pt x="5262600" y="6277255"/>
                  </a:lnTo>
                  <a:lnTo>
                    <a:pt x="428307" y="4805209"/>
                  </a:lnTo>
                  <a:cubicBezTo>
                    <a:pt x="164768" y="4725428"/>
                    <a:pt x="-20639" y="4463999"/>
                    <a:pt x="1845" y="4183713"/>
                  </a:cubicBezTo>
                  <a:cubicBezTo>
                    <a:pt x="26702" y="3873295"/>
                    <a:pt x="297296" y="3656635"/>
                    <a:pt x="605802" y="3700218"/>
                  </a:cubicBezTo>
                  <a:lnTo>
                    <a:pt x="4449434" y="4241471"/>
                  </a:lnTo>
                  <a:lnTo>
                    <a:pt x="4387588" y="544542"/>
                  </a:lnTo>
                  <a:cubicBezTo>
                    <a:pt x="4382841" y="271707"/>
                    <a:pt x="4573588" y="38893"/>
                    <a:pt x="4847545" y="4344"/>
                  </a:cubicBezTo>
                  <a:cubicBezTo>
                    <a:pt x="5151897" y="-34096"/>
                    <a:pt x="5444117" y="186850"/>
                    <a:pt x="5499832" y="498191"/>
                  </a:cubicBezTo>
                  <a:lnTo>
                    <a:pt x="6359085" y="5298594"/>
                  </a:lnTo>
                  <a:cubicBezTo>
                    <a:pt x="6380382" y="5420045"/>
                    <a:pt x="6378668" y="5550792"/>
                    <a:pt x="6348140" y="5675144"/>
                  </a:cubicBezTo>
                  <a:cubicBezTo>
                    <a:pt x="6231239" y="6154683"/>
                    <a:pt x="5746557" y="6424618"/>
                    <a:pt x="5265435" y="6278178"/>
                  </a:cubicBezTo>
                </a:path>
              </a:pathLst>
            </a:custGeom>
            <a:noFill/>
            <a:ln w="131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B2F19362-E3A6-3068-2950-3B4E8C96A135}"/>
                </a:ext>
              </a:extLst>
            </p:cNvPr>
            <p:cNvSpPr/>
            <p:nvPr/>
          </p:nvSpPr>
          <p:spPr>
            <a:xfrm>
              <a:off x="-3100070" y="-2706527"/>
              <a:ext cx="6432345" cy="6278274"/>
            </a:xfrm>
            <a:custGeom>
              <a:avLst/>
              <a:gdLst>
                <a:gd name="connsiteX0" fmla="*/ 5368299 w 6432345"/>
                <a:gd name="connsiteY0" fmla="*/ 6251354 h 6278274"/>
                <a:gd name="connsiteX1" fmla="*/ 5365398 w 6432345"/>
                <a:gd name="connsiteY1" fmla="*/ 6250563 h 6278274"/>
                <a:gd name="connsiteX2" fmla="*/ 459302 w 6432345"/>
                <a:gd name="connsiteY2" fmla="*/ 5039353 h 6278274"/>
                <a:gd name="connsiteX3" fmla="*/ 202 w 6432345"/>
                <a:gd name="connsiteY3" fmla="*/ 4441593 h 6278274"/>
                <a:gd name="connsiteX4" fmla="*/ 577390 w 6432345"/>
                <a:gd name="connsiteY4" fmla="*/ 3926450 h 6278274"/>
                <a:gd name="connsiteX5" fmla="*/ 4444429 w 6432345"/>
                <a:gd name="connsiteY5" fmla="*/ 4261198 h 6278274"/>
                <a:gd name="connsiteX6" fmla="*/ 4184846 w 6432345"/>
                <a:gd name="connsiteY6" fmla="*/ 572906 h 6278274"/>
                <a:gd name="connsiteX7" fmla="*/ 4615265 w 6432345"/>
                <a:gd name="connsiteY7" fmla="*/ 8839 h 6278274"/>
                <a:gd name="connsiteX8" fmla="*/ 5293068 w 6432345"/>
                <a:gd name="connsiteY8" fmla="*/ 467016 h 6278274"/>
                <a:gd name="connsiteX9" fmla="*/ 6408014 w 6432345"/>
                <a:gd name="connsiteY9" fmla="*/ 5214606 h 6278274"/>
                <a:gd name="connsiteX10" fmla="*/ 6417245 w 6432345"/>
                <a:gd name="connsiteY10" fmla="*/ 5591222 h 6278274"/>
                <a:gd name="connsiteX11" fmla="*/ 5368299 w 6432345"/>
                <a:gd name="connsiteY11" fmla="*/ 6251354 h 627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32345" h="6278274">
                  <a:moveTo>
                    <a:pt x="5368299" y="6251354"/>
                  </a:moveTo>
                  <a:lnTo>
                    <a:pt x="5365398" y="6250563"/>
                  </a:lnTo>
                  <a:lnTo>
                    <a:pt x="459302" y="5039353"/>
                  </a:lnTo>
                  <a:cubicBezTo>
                    <a:pt x="191873" y="4973814"/>
                    <a:pt x="-7248" y="4722671"/>
                    <a:pt x="202" y="4441593"/>
                  </a:cubicBezTo>
                  <a:cubicBezTo>
                    <a:pt x="8378" y="4130252"/>
                    <a:pt x="267038" y="3899483"/>
                    <a:pt x="577390" y="3926450"/>
                  </a:cubicBezTo>
                  <a:lnTo>
                    <a:pt x="4444429" y="4261198"/>
                  </a:lnTo>
                  <a:lnTo>
                    <a:pt x="4184846" y="572906"/>
                  </a:lnTo>
                  <a:cubicBezTo>
                    <a:pt x="4165527" y="300730"/>
                    <a:pt x="4343550" y="58026"/>
                    <a:pt x="4615265" y="8839"/>
                  </a:cubicBezTo>
                  <a:cubicBezTo>
                    <a:pt x="4917111" y="-45886"/>
                    <a:pt x="5220804" y="159169"/>
                    <a:pt x="5293068" y="467016"/>
                  </a:cubicBezTo>
                  <a:lnTo>
                    <a:pt x="6408014" y="5214606"/>
                  </a:lnTo>
                  <a:cubicBezTo>
                    <a:pt x="6435773" y="5334738"/>
                    <a:pt x="6441048" y="5465419"/>
                    <a:pt x="6417245" y="5591222"/>
                  </a:cubicBezTo>
                  <a:cubicBezTo>
                    <a:pt x="6326058" y="6076365"/>
                    <a:pt x="5856541" y="6371882"/>
                    <a:pt x="5368299" y="6251354"/>
                  </a:cubicBezTo>
                </a:path>
              </a:pathLst>
            </a:custGeom>
            <a:noFill/>
            <a:ln w="13186" cap="flat">
              <a:solidFill>
                <a:srgbClr val="FFFFFF">
                  <a:alpha val="81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5945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034728A-EA14-EF3E-279A-7DFA5213E08D}"/>
              </a:ext>
            </a:extLst>
          </p:cNvPr>
          <p:cNvSpPr/>
          <p:nvPr userDrawn="1"/>
        </p:nvSpPr>
        <p:spPr>
          <a:xfrm>
            <a:off x="-58994" y="-36643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SA"/>
          </a:p>
        </p:txBody>
      </p:sp>
      <p:pic>
        <p:nvPicPr>
          <p:cNvPr id="188" name="Graphic 187">
            <a:extLst>
              <a:ext uri="{FF2B5EF4-FFF2-40B4-BE49-F238E27FC236}">
                <a16:creationId xmlns:a16="http://schemas.microsoft.com/office/drawing/2014/main" id="{967CD2D8-439E-8BFD-EA4A-A3D4EE8DAC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994" y="-68727"/>
            <a:ext cx="12192000" cy="6858000"/>
          </a:xfrm>
          <a:prstGeom prst="rect">
            <a:avLst/>
          </a:prstGeom>
        </p:spPr>
      </p:pic>
      <p:grpSp>
        <p:nvGrpSpPr>
          <p:cNvPr id="221" name="Graphic 219">
            <a:extLst>
              <a:ext uri="{FF2B5EF4-FFF2-40B4-BE49-F238E27FC236}">
                <a16:creationId xmlns:a16="http://schemas.microsoft.com/office/drawing/2014/main" id="{8C9DE305-ED2C-B2C0-2C2E-BCBAF887C747}"/>
              </a:ext>
            </a:extLst>
          </p:cNvPr>
          <p:cNvGrpSpPr/>
          <p:nvPr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BD54F367-C9C0-3469-079D-793C8ED33B34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6F51FE29-230A-DC7C-52E2-1C2ABA82CD69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732D8A7D-A9A5-D453-2ECE-E71938709662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947C1A0F-E49E-44CA-9335-1DA7AF4F1547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2094757D-E029-D33F-A3E3-3083E4D69EAE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738DE421-7151-7572-27CC-81AEF7CF409D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2C22E592-D1DD-50CD-52EB-F31D04E131D2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EBB66FE8-4135-9254-38F0-AAE2D9961AEC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57C8561A-A3C9-10DA-77B9-0F15D14E2427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355E2D55-5422-1D38-BA67-59C52E30D4BF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2F12B76F-E998-5D82-F465-C210016DB83A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FB51FCA4-8C5A-53C6-F1C3-08D029DC1C8F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C5C12991-6440-C8F1-15A8-F75F55526DAC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5AABAE4A-44DC-B9E3-5981-C7930A789DED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D233B5CE-E75E-50D9-FC64-2F87C93C3845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64D43FB1-235D-91F9-7814-BF7E7BCF527C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F2390229-742B-6762-C5ED-A5238C82F34A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47B72554-B244-00E5-C406-80C621BBAF3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3E54EF05-0EDF-5C10-73B1-29ECA1844A80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FBE5ED6A-F556-A2A0-E0BB-646182E989B3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9F144340-3FD1-6874-9E32-D3BB36E2890B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0F7AC263-9C9C-1423-F58E-FF7C60F23717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42B8C6F9-3556-3184-830D-7FE06ABC5B4F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6AAF6FC-90DB-51BA-A505-85AB4952789D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7C730CF3-4BA4-614E-9661-96E877113E26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54575A6D-C244-347B-BE5F-B94E7E896045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12CBC18D-78E4-06BA-121C-564BC0394A60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6AC5211D-0E4F-1C04-4944-8A9CB83464A6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BB2DBF4C-ABDA-304B-4E7E-1C99C38D0CE2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F95294EA-13D0-A893-AD69-AD3EC6F12ED3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74C5D571-996D-515C-4E92-7330BD190332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B79BA9BC-2637-7A71-8A51-0C71E32C134A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3C9F24C2-C138-41C7-3339-F42559417D54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29F20DDE-BA28-1926-0083-62D3E368EECA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06958822-3D33-4A8D-2088-A8E0EDA5A5DE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7F03FBE3-6BDA-256E-CF78-C807D155FD6B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id="{6617E28E-EE1E-159F-365D-2C276324468E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821D7D85-FC35-586C-944C-F6B1240F0350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498F9D95-0DBD-CA19-F96E-6E1DECBC778B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52B49D37-E9E4-FB75-6B2B-792BA590A93F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id="{884608EB-D533-9841-A9FD-F23257DB5D24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FC24888E-45CA-8967-3877-2F1ED1251D69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E800A7A5-04AB-442C-50D2-3B170FA867B1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id="{D3A978D2-A55C-475B-E5BF-B60476ABCAAC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id="{51755EB6-52F1-1D11-D404-5FA273191A81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id="{1D7357DB-FE29-8310-33E2-B80DA77CD6A2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id="{BB92463D-24DB-D9A0-07AA-9FD20124F966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id="{09982AE4-7C1D-2B9B-3E88-D863C21164DD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id="{3B513521-86AA-C477-06D8-27EC3C6D24D3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id="{9F6ACFF2-4270-1E6F-84A3-85252A9CDAE2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id="{DF082580-BE6F-88A5-20F3-3A699614A181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id="{252FC790-2F2B-2BEE-9664-45672BCECD5A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id="{4962CC08-BDA5-0DC1-16DD-72A144AD93B5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EA57E9E2-FEF3-1461-877A-2DA83D9F23BF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id="{E5940DF2-91C9-4C52-4C1E-C91097547859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7" name="Freeform 276">
              <a:extLst>
                <a:ext uri="{FF2B5EF4-FFF2-40B4-BE49-F238E27FC236}">
                  <a16:creationId xmlns:a16="http://schemas.microsoft.com/office/drawing/2014/main" id="{CA54BC0F-B8BA-0317-CE1B-AC340F672475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8" name="Freeform 277">
              <a:extLst>
                <a:ext uri="{FF2B5EF4-FFF2-40B4-BE49-F238E27FC236}">
                  <a16:creationId xmlns:a16="http://schemas.microsoft.com/office/drawing/2014/main" id="{1EDC9CF5-D1CE-3FC4-53EE-DD1956249287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id="{7A0517D7-9561-D575-04DA-C5341687BB28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id="{2212CC56-F375-8658-E324-64211BAEF2A7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id="{A25D8F14-C30E-9173-7EE3-83F2BF8CE2E8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id="{D25B7571-EEAE-80A7-D2D5-5C2E106F83F9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id="{A80F21B4-E5F2-6067-1733-B632E3C234A0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id="{7CBED7DA-2F49-9E9F-8729-82DBBF00008A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id="{01FF86CB-6283-AFC3-C453-694FB62F3277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id="{B0D1AC11-FEF4-87D1-C2A9-F8EC238CC4A3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7" name="Freeform 286">
              <a:extLst>
                <a:ext uri="{FF2B5EF4-FFF2-40B4-BE49-F238E27FC236}">
                  <a16:creationId xmlns:a16="http://schemas.microsoft.com/office/drawing/2014/main" id="{AC2CBF5E-0BB4-B4D7-B0E3-16BBCD17B64D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8" name="Freeform 287">
              <a:extLst>
                <a:ext uri="{FF2B5EF4-FFF2-40B4-BE49-F238E27FC236}">
                  <a16:creationId xmlns:a16="http://schemas.microsoft.com/office/drawing/2014/main" id="{44B27056-EA82-30DF-42D1-A829134CE589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9" name="Freeform 288">
              <a:extLst>
                <a:ext uri="{FF2B5EF4-FFF2-40B4-BE49-F238E27FC236}">
                  <a16:creationId xmlns:a16="http://schemas.microsoft.com/office/drawing/2014/main" id="{AAF0432B-FAD9-C22D-68A2-1FBCA52A6B9A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90" name="Freeform 289">
              <a:extLst>
                <a:ext uri="{FF2B5EF4-FFF2-40B4-BE49-F238E27FC236}">
                  <a16:creationId xmlns:a16="http://schemas.microsoft.com/office/drawing/2014/main" id="{67D3BB20-B852-B3A7-A878-DF017A28A4BD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91" name="Freeform 290">
              <a:extLst>
                <a:ext uri="{FF2B5EF4-FFF2-40B4-BE49-F238E27FC236}">
                  <a16:creationId xmlns:a16="http://schemas.microsoft.com/office/drawing/2014/main" id="{8F180972-BCC9-FD58-8BF2-3645E57BE2A5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A8CE6610-11DD-F7FD-D877-E6AE356B3A40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  <p:sp>
        <p:nvSpPr>
          <p:cNvPr id="294" name="Slide Number Placeholder 5">
            <a:extLst>
              <a:ext uri="{FF2B5EF4-FFF2-40B4-BE49-F238E27FC236}">
                <a16:creationId xmlns:a16="http://schemas.microsoft.com/office/drawing/2014/main" id="{35810D97-77B4-0DAD-E434-0DF0CAB9B886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6760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4877982-5A96-8B0D-D9A1-A5818036E20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3726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034728A-EA14-EF3E-279A-7DFA5213E08D}"/>
              </a:ext>
            </a:extLst>
          </p:cNvPr>
          <p:cNvSpPr/>
          <p:nvPr userDrawn="1"/>
        </p:nvSpPr>
        <p:spPr>
          <a:xfrm>
            <a:off x="-58994" y="-68727"/>
            <a:ext cx="12309987" cy="6926727"/>
          </a:xfrm>
          <a:prstGeom prst="rect">
            <a:avLst/>
          </a:prstGeom>
          <a:solidFill>
            <a:srgbClr val="59A6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grpSp>
        <p:nvGrpSpPr>
          <p:cNvPr id="9" name="Graphic 174">
            <a:extLst>
              <a:ext uri="{FF2B5EF4-FFF2-40B4-BE49-F238E27FC236}">
                <a16:creationId xmlns:a16="http://schemas.microsoft.com/office/drawing/2014/main" id="{39B463BB-6591-4005-8AB6-CEA1B635D82D}"/>
              </a:ext>
            </a:extLst>
          </p:cNvPr>
          <p:cNvGrpSpPr/>
          <p:nvPr userDrawn="1"/>
        </p:nvGrpSpPr>
        <p:grpSpPr>
          <a:xfrm>
            <a:off x="9079044" y="455765"/>
            <a:ext cx="2607940" cy="1125421"/>
            <a:chOff x="9079044" y="455765"/>
            <a:chExt cx="2607940" cy="1125421"/>
          </a:xfrm>
          <a:solidFill>
            <a:srgbClr val="F2F2F2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EF2503F-0CF2-0161-7380-DE443463ACF0}"/>
                </a:ext>
              </a:extLst>
            </p:cNvPr>
            <p:cNvSpPr/>
            <p:nvPr/>
          </p:nvSpPr>
          <p:spPr>
            <a:xfrm>
              <a:off x="10886090" y="705310"/>
              <a:ext cx="361391" cy="466290"/>
            </a:xfrm>
            <a:custGeom>
              <a:avLst/>
              <a:gdLst>
                <a:gd name="connsiteX0" fmla="*/ 336593 w 361391"/>
                <a:gd name="connsiteY0" fmla="*/ 201225 h 466290"/>
                <a:gd name="connsiteX1" fmla="*/ 336438 w 361391"/>
                <a:gd name="connsiteY1" fmla="*/ 201109 h 466290"/>
                <a:gd name="connsiteX2" fmla="*/ 67347 w 361391"/>
                <a:gd name="connsiteY2" fmla="*/ 7061 h 466290"/>
                <a:gd name="connsiteX3" fmla="*/ 18960 w 361391"/>
                <a:gd name="connsiteY3" fmla="*/ 11008 h 466290"/>
                <a:gd name="connsiteX4" fmla="*/ 19099 w 361391"/>
                <a:gd name="connsiteY4" fmla="*/ 63843 h 466290"/>
                <a:gd name="connsiteX5" fmla="*/ 201492 w 361391"/>
                <a:gd name="connsiteY5" fmla="*/ 245049 h 466290"/>
                <a:gd name="connsiteX6" fmla="*/ 13589 w 361391"/>
                <a:gd name="connsiteY6" fmla="*/ 400104 h 466290"/>
                <a:gd name="connsiteX7" fmla="*/ 5058 w 361391"/>
                <a:gd name="connsiteY7" fmla="*/ 447689 h 466290"/>
                <a:gd name="connsiteX8" fmla="*/ 56185 w 361391"/>
                <a:gd name="connsiteY8" fmla="*/ 461221 h 466290"/>
                <a:gd name="connsiteX9" fmla="*/ 331633 w 361391"/>
                <a:gd name="connsiteY9" fmla="*/ 301320 h 466290"/>
                <a:gd name="connsiteX10" fmla="*/ 350083 w 361391"/>
                <a:gd name="connsiteY10" fmla="*/ 284638 h 466290"/>
                <a:gd name="connsiteX11" fmla="*/ 336593 w 361391"/>
                <a:gd name="connsiteY11" fmla="*/ 201225 h 46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391" h="466290">
                  <a:moveTo>
                    <a:pt x="336593" y="201225"/>
                  </a:moveTo>
                  <a:lnTo>
                    <a:pt x="336438" y="201109"/>
                  </a:lnTo>
                  <a:lnTo>
                    <a:pt x="67347" y="7061"/>
                  </a:lnTo>
                  <a:cubicBezTo>
                    <a:pt x="52700" y="-3525"/>
                    <a:pt x="32109" y="-2207"/>
                    <a:pt x="18960" y="11008"/>
                  </a:cubicBezTo>
                  <a:cubicBezTo>
                    <a:pt x="4391" y="25634"/>
                    <a:pt x="4461" y="49295"/>
                    <a:pt x="19099" y="63843"/>
                  </a:cubicBezTo>
                  <a:lnTo>
                    <a:pt x="201492" y="245049"/>
                  </a:lnTo>
                  <a:lnTo>
                    <a:pt x="13589" y="400104"/>
                  </a:lnTo>
                  <a:cubicBezTo>
                    <a:pt x="-289" y="411535"/>
                    <a:pt x="-4263" y="431643"/>
                    <a:pt x="5058" y="447689"/>
                  </a:cubicBezTo>
                  <a:cubicBezTo>
                    <a:pt x="15436" y="465533"/>
                    <a:pt x="38325" y="471598"/>
                    <a:pt x="56185" y="461221"/>
                  </a:cubicBezTo>
                  <a:lnTo>
                    <a:pt x="331633" y="301320"/>
                  </a:lnTo>
                  <a:cubicBezTo>
                    <a:pt x="338580" y="297248"/>
                    <a:pt x="345069" y="291571"/>
                    <a:pt x="350083" y="284638"/>
                  </a:cubicBezTo>
                  <a:cubicBezTo>
                    <a:pt x="369401" y="257876"/>
                    <a:pt x="363363" y="220535"/>
                    <a:pt x="336593" y="20122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CFA3EFA-B9BD-D6EA-151B-7C8F8EBB2CB2}"/>
                </a:ext>
              </a:extLst>
            </p:cNvPr>
            <p:cNvSpPr/>
            <p:nvPr/>
          </p:nvSpPr>
          <p:spPr>
            <a:xfrm>
              <a:off x="11290519" y="999433"/>
              <a:ext cx="381688" cy="581753"/>
            </a:xfrm>
            <a:custGeom>
              <a:avLst/>
              <a:gdLst>
                <a:gd name="connsiteX0" fmla="*/ 363303 w 381688"/>
                <a:gd name="connsiteY0" fmla="*/ 172121 h 581753"/>
                <a:gd name="connsiteX1" fmla="*/ 85782 w 381688"/>
                <a:gd name="connsiteY1" fmla="*/ 8389 h 581753"/>
                <a:gd name="connsiteX2" fmla="*/ 52384 w 381688"/>
                <a:gd name="connsiteY2" fmla="*/ 60 h 581753"/>
                <a:gd name="connsiteX3" fmla="*/ 0 w 381688"/>
                <a:gd name="connsiteY3" fmla="*/ 57719 h 581753"/>
                <a:gd name="connsiteX4" fmla="*/ 435 w 381688"/>
                <a:gd name="connsiteY4" fmla="*/ 546095 h 581753"/>
                <a:gd name="connsiteX5" fmla="*/ 35323 w 381688"/>
                <a:gd name="connsiteY5" fmla="*/ 581676 h 581753"/>
                <a:gd name="connsiteX6" fmla="*/ 74978 w 381688"/>
                <a:gd name="connsiteY6" fmla="*/ 546848 h 581753"/>
                <a:gd name="connsiteX7" fmla="*/ 112902 w 381688"/>
                <a:gd name="connsiteY7" fmla="*/ 154371 h 581753"/>
                <a:gd name="connsiteX8" fmla="*/ 330719 w 381688"/>
                <a:gd name="connsiteY8" fmla="*/ 239110 h 581753"/>
                <a:gd name="connsiteX9" fmla="*/ 376490 w 381688"/>
                <a:gd name="connsiteY9" fmla="*/ 223290 h 581753"/>
                <a:gd name="connsiteX10" fmla="*/ 363303 w 381688"/>
                <a:gd name="connsiteY10" fmla="*/ 172121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688" h="581753">
                  <a:moveTo>
                    <a:pt x="363303" y="172121"/>
                  </a:moveTo>
                  <a:lnTo>
                    <a:pt x="85782" y="8389"/>
                  </a:lnTo>
                  <a:cubicBezTo>
                    <a:pt x="76018" y="2611"/>
                    <a:pt x="64562" y="-475"/>
                    <a:pt x="52384" y="60"/>
                  </a:cubicBezTo>
                  <a:cubicBezTo>
                    <a:pt x="19032" y="1525"/>
                    <a:pt x="0" y="22417"/>
                    <a:pt x="0" y="57719"/>
                  </a:cubicBezTo>
                  <a:cubicBezTo>
                    <a:pt x="0" y="179815"/>
                    <a:pt x="435" y="421928"/>
                    <a:pt x="435" y="546095"/>
                  </a:cubicBezTo>
                  <a:cubicBezTo>
                    <a:pt x="435" y="564823"/>
                    <a:pt x="16183" y="580442"/>
                    <a:pt x="35323" y="581676"/>
                  </a:cubicBezTo>
                  <a:cubicBezTo>
                    <a:pt x="55908" y="582994"/>
                    <a:pt x="73650" y="567398"/>
                    <a:pt x="74978" y="546848"/>
                  </a:cubicBezTo>
                  <a:lnTo>
                    <a:pt x="112902" y="154371"/>
                  </a:lnTo>
                  <a:lnTo>
                    <a:pt x="330719" y="239110"/>
                  </a:lnTo>
                  <a:cubicBezTo>
                    <a:pt x="347500" y="245663"/>
                    <a:pt x="367036" y="239289"/>
                    <a:pt x="376490" y="223290"/>
                  </a:cubicBezTo>
                  <a:cubicBezTo>
                    <a:pt x="386983" y="205523"/>
                    <a:pt x="381093" y="182615"/>
                    <a:pt x="363303" y="17212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6E073D8-D27A-F551-6EEC-AD4619731022}"/>
                </a:ext>
              </a:extLst>
            </p:cNvPr>
            <p:cNvSpPr/>
            <p:nvPr/>
          </p:nvSpPr>
          <p:spPr>
            <a:xfrm>
              <a:off x="11290947" y="455765"/>
              <a:ext cx="396037" cy="451975"/>
            </a:xfrm>
            <a:custGeom>
              <a:avLst/>
              <a:gdLst>
                <a:gd name="connsiteX0" fmla="*/ 394677 w 396037"/>
                <a:gd name="connsiteY0" fmla="*/ 268424 h 451975"/>
                <a:gd name="connsiteX1" fmla="*/ 348681 w 396037"/>
                <a:gd name="connsiteY1" fmla="*/ 242359 h 451975"/>
                <a:gd name="connsiteX2" fmla="*/ 110901 w 396037"/>
                <a:gd name="connsiteY2" fmla="*/ 307982 h 451975"/>
                <a:gd name="connsiteX3" fmla="*/ 74257 w 396037"/>
                <a:gd name="connsiteY3" fmla="*/ 31289 h 451975"/>
                <a:gd name="connsiteX4" fmla="*/ 36776 w 396037"/>
                <a:gd name="connsiteY4" fmla="*/ 5 h 451975"/>
                <a:gd name="connsiteX5" fmla="*/ 1 w 396037"/>
                <a:gd name="connsiteY5" fmla="*/ 37943 h 451975"/>
                <a:gd name="connsiteX6" fmla="*/ 1 w 396037"/>
                <a:gd name="connsiteY6" fmla="*/ 393800 h 451975"/>
                <a:gd name="connsiteX7" fmla="*/ 79388 w 396037"/>
                <a:gd name="connsiteY7" fmla="*/ 447620 h 451975"/>
                <a:gd name="connsiteX8" fmla="*/ 374239 w 396037"/>
                <a:gd name="connsiteY8" fmla="*/ 312317 h 451975"/>
                <a:gd name="connsiteX9" fmla="*/ 394677 w 396037"/>
                <a:gd name="connsiteY9" fmla="*/ 268424 h 45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037" h="451975">
                  <a:moveTo>
                    <a:pt x="394677" y="268424"/>
                  </a:moveTo>
                  <a:cubicBezTo>
                    <a:pt x="389181" y="248532"/>
                    <a:pt x="368589" y="236860"/>
                    <a:pt x="348681" y="242359"/>
                  </a:cubicBezTo>
                  <a:lnTo>
                    <a:pt x="110901" y="307982"/>
                  </a:lnTo>
                  <a:lnTo>
                    <a:pt x="74257" y="31289"/>
                  </a:lnTo>
                  <a:cubicBezTo>
                    <a:pt x="71323" y="13305"/>
                    <a:pt x="55552" y="-290"/>
                    <a:pt x="36776" y="5"/>
                  </a:cubicBezTo>
                  <a:cubicBezTo>
                    <a:pt x="16138" y="338"/>
                    <a:pt x="-162" y="17322"/>
                    <a:pt x="1" y="37943"/>
                  </a:cubicBezTo>
                  <a:cubicBezTo>
                    <a:pt x="722" y="126901"/>
                    <a:pt x="1" y="304834"/>
                    <a:pt x="1" y="393800"/>
                  </a:cubicBezTo>
                  <a:cubicBezTo>
                    <a:pt x="1" y="442215"/>
                    <a:pt x="49342" y="461401"/>
                    <a:pt x="79388" y="447620"/>
                  </a:cubicBezTo>
                  <a:lnTo>
                    <a:pt x="374239" y="312317"/>
                  </a:lnTo>
                  <a:cubicBezTo>
                    <a:pt x="390632" y="304826"/>
                    <a:pt x="399636" y="286345"/>
                    <a:pt x="394677" y="26842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A7E76E4-AA4E-C59F-B50C-53158E62AA8D}"/>
                </a:ext>
              </a:extLst>
            </p:cNvPr>
            <p:cNvSpPr/>
            <p:nvPr/>
          </p:nvSpPr>
          <p:spPr>
            <a:xfrm>
              <a:off x="9093653" y="719028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26"/>
                    <a:pt x="22789" y="2133"/>
                    <a:pt x="21803" y="1280"/>
                  </a:cubicBezTo>
                  <a:cubicBezTo>
                    <a:pt x="20817" y="427"/>
                    <a:pt x="19661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480222E-5F29-2338-D4EB-00A7C5538AF9}"/>
                </a:ext>
              </a:extLst>
            </p:cNvPr>
            <p:cNvSpPr/>
            <p:nvPr/>
          </p:nvSpPr>
          <p:spPr>
            <a:xfrm>
              <a:off x="9079044" y="708581"/>
              <a:ext cx="452897" cy="154574"/>
            </a:xfrm>
            <a:custGeom>
              <a:avLst/>
              <a:gdLst>
                <a:gd name="connsiteX0" fmla="*/ 11744 w 452897"/>
                <a:gd name="connsiteY0" fmla="*/ 137622 h 154574"/>
                <a:gd name="connsiteX1" fmla="*/ 24474 w 452897"/>
                <a:gd name="connsiteY1" fmla="*/ 144819 h 154574"/>
                <a:gd name="connsiteX2" fmla="*/ 40067 w 452897"/>
                <a:gd name="connsiteY2" fmla="*/ 147091 h 154574"/>
                <a:gd name="connsiteX3" fmla="*/ 42628 w 452897"/>
                <a:gd name="connsiteY3" fmla="*/ 147091 h 154574"/>
                <a:gd name="connsiteX4" fmla="*/ 56149 w 452897"/>
                <a:gd name="connsiteY4" fmla="*/ 145013 h 154574"/>
                <a:gd name="connsiteX5" fmla="*/ 66705 w 452897"/>
                <a:gd name="connsiteY5" fmla="*/ 139003 h 154574"/>
                <a:gd name="connsiteX6" fmla="*/ 76570 w 452897"/>
                <a:gd name="connsiteY6" fmla="*/ 147487 h 154574"/>
                <a:gd name="connsiteX7" fmla="*/ 93343 w 452897"/>
                <a:gd name="connsiteY7" fmla="*/ 150046 h 154574"/>
                <a:gd name="connsiteX8" fmla="*/ 106368 w 452897"/>
                <a:gd name="connsiteY8" fmla="*/ 150046 h 154574"/>
                <a:gd name="connsiteX9" fmla="*/ 113175 w 452897"/>
                <a:gd name="connsiteY9" fmla="*/ 149751 h 154574"/>
                <a:gd name="connsiteX10" fmla="*/ 120479 w 452897"/>
                <a:gd name="connsiteY10" fmla="*/ 148665 h 154574"/>
                <a:gd name="connsiteX11" fmla="*/ 127487 w 452897"/>
                <a:gd name="connsiteY11" fmla="*/ 146595 h 154574"/>
                <a:gd name="connsiteX12" fmla="*/ 133603 w 452897"/>
                <a:gd name="connsiteY12" fmla="*/ 143345 h 154574"/>
                <a:gd name="connsiteX13" fmla="*/ 146434 w 452897"/>
                <a:gd name="connsiteY13" fmla="*/ 148766 h 154574"/>
                <a:gd name="connsiteX14" fmla="*/ 161623 w 452897"/>
                <a:gd name="connsiteY14" fmla="*/ 150046 h 154574"/>
                <a:gd name="connsiteX15" fmla="*/ 167740 w 452897"/>
                <a:gd name="connsiteY15" fmla="*/ 150046 h 154574"/>
                <a:gd name="connsiteX16" fmla="*/ 180570 w 452897"/>
                <a:gd name="connsiteY16" fmla="*/ 148665 h 154574"/>
                <a:gd name="connsiteX17" fmla="*/ 190830 w 452897"/>
                <a:gd name="connsiteY17" fmla="*/ 143345 h 154574"/>
                <a:gd name="connsiteX18" fmla="*/ 204941 w 452897"/>
                <a:gd name="connsiteY18" fmla="*/ 151821 h 154574"/>
                <a:gd name="connsiteX19" fmla="*/ 224376 w 452897"/>
                <a:gd name="connsiteY19" fmla="*/ 154574 h 154574"/>
                <a:gd name="connsiteX20" fmla="*/ 242430 w 452897"/>
                <a:gd name="connsiteY20" fmla="*/ 151821 h 154574"/>
                <a:gd name="connsiteX21" fmla="*/ 255555 w 452897"/>
                <a:gd name="connsiteY21" fmla="*/ 143345 h 154574"/>
                <a:gd name="connsiteX22" fmla="*/ 267198 w 452897"/>
                <a:gd name="connsiteY22" fmla="*/ 148471 h 154574"/>
                <a:gd name="connsiteX23" fmla="*/ 280424 w 452897"/>
                <a:gd name="connsiteY23" fmla="*/ 150046 h 154574"/>
                <a:gd name="connsiteX24" fmla="*/ 288310 w 452897"/>
                <a:gd name="connsiteY24" fmla="*/ 150046 h 154574"/>
                <a:gd name="connsiteX25" fmla="*/ 295117 w 452897"/>
                <a:gd name="connsiteY25" fmla="*/ 149751 h 154574"/>
                <a:gd name="connsiteX26" fmla="*/ 302421 w 452897"/>
                <a:gd name="connsiteY26" fmla="*/ 148665 h 154574"/>
                <a:gd name="connsiteX27" fmla="*/ 309429 w 452897"/>
                <a:gd name="connsiteY27" fmla="*/ 146594 h 154574"/>
                <a:gd name="connsiteX28" fmla="*/ 315545 w 452897"/>
                <a:gd name="connsiteY28" fmla="*/ 143345 h 154574"/>
                <a:gd name="connsiteX29" fmla="*/ 328376 w 452897"/>
                <a:gd name="connsiteY29" fmla="*/ 148766 h 154574"/>
                <a:gd name="connsiteX30" fmla="*/ 343573 w 452897"/>
                <a:gd name="connsiteY30" fmla="*/ 150046 h 154574"/>
                <a:gd name="connsiteX31" fmla="*/ 349883 w 452897"/>
                <a:gd name="connsiteY31" fmla="*/ 150046 h 154574"/>
                <a:gd name="connsiteX32" fmla="*/ 356690 w 452897"/>
                <a:gd name="connsiteY32" fmla="*/ 149751 h 154574"/>
                <a:gd name="connsiteX33" fmla="*/ 363994 w 452897"/>
                <a:gd name="connsiteY33" fmla="*/ 148665 h 154574"/>
                <a:gd name="connsiteX34" fmla="*/ 370995 w 452897"/>
                <a:gd name="connsiteY34" fmla="*/ 146594 h 154574"/>
                <a:gd name="connsiteX35" fmla="*/ 377111 w 452897"/>
                <a:gd name="connsiteY35" fmla="*/ 143345 h 154574"/>
                <a:gd name="connsiteX36" fmla="*/ 389942 w 452897"/>
                <a:gd name="connsiteY36" fmla="*/ 148766 h 154574"/>
                <a:gd name="connsiteX37" fmla="*/ 405139 w 452897"/>
                <a:gd name="connsiteY37" fmla="*/ 150046 h 154574"/>
                <a:gd name="connsiteX38" fmla="*/ 414810 w 452897"/>
                <a:gd name="connsiteY38" fmla="*/ 150046 h 154574"/>
                <a:gd name="connsiteX39" fmla="*/ 423589 w 452897"/>
                <a:gd name="connsiteY39" fmla="*/ 149945 h 154574"/>
                <a:gd name="connsiteX40" fmla="*/ 432965 w 452897"/>
                <a:gd name="connsiteY40" fmla="*/ 149549 h 154574"/>
                <a:gd name="connsiteX41" fmla="*/ 441348 w 452897"/>
                <a:gd name="connsiteY41" fmla="*/ 148859 h 154574"/>
                <a:gd name="connsiteX42" fmla="*/ 447371 w 452897"/>
                <a:gd name="connsiteY42" fmla="*/ 147874 h 154574"/>
                <a:gd name="connsiteX43" fmla="*/ 450623 w 452897"/>
                <a:gd name="connsiteY43" fmla="*/ 145508 h 154574"/>
                <a:gd name="connsiteX44" fmla="*/ 451911 w 452897"/>
                <a:gd name="connsiteY44" fmla="*/ 142158 h 154574"/>
                <a:gd name="connsiteX45" fmla="*/ 452703 w 452897"/>
                <a:gd name="connsiteY45" fmla="*/ 130425 h 154574"/>
                <a:gd name="connsiteX46" fmla="*/ 452898 w 452897"/>
                <a:gd name="connsiteY46" fmla="*/ 118691 h 154574"/>
                <a:gd name="connsiteX47" fmla="*/ 452898 w 452897"/>
                <a:gd name="connsiteY47" fmla="*/ 4133 h 154574"/>
                <a:gd name="connsiteX48" fmla="*/ 451811 w 452897"/>
                <a:gd name="connsiteY48" fmla="*/ 1179 h 154574"/>
                <a:gd name="connsiteX49" fmla="*/ 449141 w 452897"/>
                <a:gd name="connsiteY49" fmla="*/ 0 h 154574"/>
                <a:gd name="connsiteX50" fmla="*/ 431188 w 452897"/>
                <a:gd name="connsiteY50" fmla="*/ 0 h 154574"/>
                <a:gd name="connsiteX51" fmla="*/ 428425 w 452897"/>
                <a:gd name="connsiteY51" fmla="*/ 1179 h 154574"/>
                <a:gd name="connsiteX52" fmla="*/ 427238 w 452897"/>
                <a:gd name="connsiteY52" fmla="*/ 4133 h 154574"/>
                <a:gd name="connsiteX53" fmla="*/ 427238 w 452897"/>
                <a:gd name="connsiteY53" fmla="*/ 118303 h 154574"/>
                <a:gd name="connsiteX54" fmla="*/ 425763 w 452897"/>
                <a:gd name="connsiteY54" fmla="*/ 123918 h 154574"/>
                <a:gd name="connsiteX55" fmla="*/ 419546 w 452897"/>
                <a:gd name="connsiteY55" fmla="*/ 124802 h 154574"/>
                <a:gd name="connsiteX56" fmla="*/ 402765 w 452897"/>
                <a:gd name="connsiteY56" fmla="*/ 124802 h 154574"/>
                <a:gd name="connsiteX57" fmla="*/ 399513 w 452897"/>
                <a:gd name="connsiteY57" fmla="*/ 124709 h 154574"/>
                <a:gd name="connsiteX58" fmla="*/ 395663 w 452897"/>
                <a:gd name="connsiteY58" fmla="*/ 124213 h 154574"/>
                <a:gd name="connsiteX59" fmla="*/ 392116 w 452897"/>
                <a:gd name="connsiteY59" fmla="*/ 123135 h 154574"/>
                <a:gd name="connsiteX60" fmla="*/ 389942 w 452897"/>
                <a:gd name="connsiteY60" fmla="*/ 121452 h 154574"/>
                <a:gd name="connsiteX61" fmla="*/ 389942 w 452897"/>
                <a:gd name="connsiteY61" fmla="*/ 69004 h 154574"/>
                <a:gd name="connsiteX62" fmla="*/ 388856 w 452897"/>
                <a:gd name="connsiteY62" fmla="*/ 66344 h 154574"/>
                <a:gd name="connsiteX63" fmla="*/ 386193 w 452897"/>
                <a:gd name="connsiteY63" fmla="*/ 65258 h 154574"/>
                <a:gd name="connsiteX64" fmla="*/ 369025 w 452897"/>
                <a:gd name="connsiteY64" fmla="*/ 65258 h 154574"/>
                <a:gd name="connsiteX65" fmla="*/ 366161 w 452897"/>
                <a:gd name="connsiteY65" fmla="*/ 66344 h 154574"/>
                <a:gd name="connsiteX66" fmla="*/ 365082 w 452897"/>
                <a:gd name="connsiteY66" fmla="*/ 69004 h 154574"/>
                <a:gd name="connsiteX67" fmla="*/ 365082 w 452897"/>
                <a:gd name="connsiteY67" fmla="*/ 118101 h 154574"/>
                <a:gd name="connsiteX68" fmla="*/ 363894 w 452897"/>
                <a:gd name="connsiteY68" fmla="*/ 121746 h 154574"/>
                <a:gd name="connsiteX69" fmla="*/ 361030 w 452897"/>
                <a:gd name="connsiteY69" fmla="*/ 123724 h 154574"/>
                <a:gd name="connsiteX70" fmla="*/ 357382 w 452897"/>
                <a:gd name="connsiteY70" fmla="*/ 124608 h 154574"/>
                <a:gd name="connsiteX71" fmla="*/ 353633 w 452897"/>
                <a:gd name="connsiteY71" fmla="*/ 124802 h 154574"/>
                <a:gd name="connsiteX72" fmla="*/ 341207 w 452897"/>
                <a:gd name="connsiteY72" fmla="*/ 124802 h 154574"/>
                <a:gd name="connsiteX73" fmla="*/ 337947 w 452897"/>
                <a:gd name="connsiteY73" fmla="*/ 124709 h 154574"/>
                <a:gd name="connsiteX74" fmla="*/ 334097 w 452897"/>
                <a:gd name="connsiteY74" fmla="*/ 124212 h 154574"/>
                <a:gd name="connsiteX75" fmla="*/ 330542 w 452897"/>
                <a:gd name="connsiteY75" fmla="*/ 123134 h 154574"/>
                <a:gd name="connsiteX76" fmla="*/ 328376 w 452897"/>
                <a:gd name="connsiteY76" fmla="*/ 121451 h 154574"/>
                <a:gd name="connsiteX77" fmla="*/ 328376 w 452897"/>
                <a:gd name="connsiteY77" fmla="*/ 69004 h 154574"/>
                <a:gd name="connsiteX78" fmla="*/ 327290 w 452897"/>
                <a:gd name="connsiteY78" fmla="*/ 66344 h 154574"/>
                <a:gd name="connsiteX79" fmla="*/ 324627 w 452897"/>
                <a:gd name="connsiteY79" fmla="*/ 65258 h 154574"/>
                <a:gd name="connsiteX80" fmla="*/ 307458 w 452897"/>
                <a:gd name="connsiteY80" fmla="*/ 65258 h 154574"/>
                <a:gd name="connsiteX81" fmla="*/ 304594 w 452897"/>
                <a:gd name="connsiteY81" fmla="*/ 66344 h 154574"/>
                <a:gd name="connsiteX82" fmla="*/ 303508 w 452897"/>
                <a:gd name="connsiteY82" fmla="*/ 69004 h 154574"/>
                <a:gd name="connsiteX83" fmla="*/ 303508 w 452897"/>
                <a:gd name="connsiteY83" fmla="*/ 118101 h 154574"/>
                <a:gd name="connsiteX84" fmla="*/ 302328 w 452897"/>
                <a:gd name="connsiteY84" fmla="*/ 121746 h 154574"/>
                <a:gd name="connsiteX85" fmla="*/ 299464 w 452897"/>
                <a:gd name="connsiteY85" fmla="*/ 123724 h 154574"/>
                <a:gd name="connsiteX86" fmla="*/ 295816 w 452897"/>
                <a:gd name="connsiteY86" fmla="*/ 124608 h 154574"/>
                <a:gd name="connsiteX87" fmla="*/ 292067 w 452897"/>
                <a:gd name="connsiteY87" fmla="*/ 124801 h 154574"/>
                <a:gd name="connsiteX88" fmla="*/ 279827 w 452897"/>
                <a:gd name="connsiteY88" fmla="*/ 124801 h 154574"/>
                <a:gd name="connsiteX89" fmla="*/ 276676 w 452897"/>
                <a:gd name="connsiteY89" fmla="*/ 124507 h 154574"/>
                <a:gd name="connsiteX90" fmla="*/ 272919 w 452897"/>
                <a:gd name="connsiteY90" fmla="*/ 123522 h 154574"/>
                <a:gd name="connsiteX91" fmla="*/ 269666 w 452897"/>
                <a:gd name="connsiteY91" fmla="*/ 121653 h 154574"/>
                <a:gd name="connsiteX92" fmla="*/ 267796 w 452897"/>
                <a:gd name="connsiteY92" fmla="*/ 118497 h 154574"/>
                <a:gd name="connsiteX93" fmla="*/ 268184 w 452897"/>
                <a:gd name="connsiteY93" fmla="*/ 114449 h 154574"/>
                <a:gd name="connsiteX94" fmla="*/ 268184 w 452897"/>
                <a:gd name="connsiteY94" fmla="*/ 98776 h 154574"/>
                <a:gd name="connsiteX95" fmla="*/ 256541 w 452897"/>
                <a:gd name="connsiteY95" fmla="*/ 65948 h 154574"/>
                <a:gd name="connsiteX96" fmla="*/ 224773 w 452897"/>
                <a:gd name="connsiteY96" fmla="*/ 55006 h 154574"/>
                <a:gd name="connsiteX97" fmla="*/ 192406 w 452897"/>
                <a:gd name="connsiteY97" fmla="*/ 66150 h 154574"/>
                <a:gd name="connsiteX98" fmla="*/ 180368 w 452897"/>
                <a:gd name="connsiteY98" fmla="*/ 98977 h 154574"/>
                <a:gd name="connsiteX99" fmla="*/ 180368 w 452897"/>
                <a:gd name="connsiteY99" fmla="*/ 115534 h 154574"/>
                <a:gd name="connsiteX100" fmla="*/ 179778 w 452897"/>
                <a:gd name="connsiteY100" fmla="*/ 120273 h 154574"/>
                <a:gd name="connsiteX101" fmla="*/ 178202 w 452897"/>
                <a:gd name="connsiteY101" fmla="*/ 122832 h 154574"/>
                <a:gd name="connsiteX102" fmla="*/ 175338 w 452897"/>
                <a:gd name="connsiteY102" fmla="*/ 124212 h 154574"/>
                <a:gd name="connsiteX103" fmla="*/ 171791 w 452897"/>
                <a:gd name="connsiteY103" fmla="*/ 124709 h 154574"/>
                <a:gd name="connsiteX104" fmla="*/ 168531 w 452897"/>
                <a:gd name="connsiteY104" fmla="*/ 124802 h 154574"/>
                <a:gd name="connsiteX105" fmla="*/ 159255 w 452897"/>
                <a:gd name="connsiteY105" fmla="*/ 124802 h 154574"/>
                <a:gd name="connsiteX106" fmla="*/ 156003 w 452897"/>
                <a:gd name="connsiteY106" fmla="*/ 124709 h 154574"/>
                <a:gd name="connsiteX107" fmla="*/ 152153 w 452897"/>
                <a:gd name="connsiteY107" fmla="*/ 124212 h 154574"/>
                <a:gd name="connsiteX108" fmla="*/ 148598 w 452897"/>
                <a:gd name="connsiteY108" fmla="*/ 123134 h 154574"/>
                <a:gd name="connsiteX109" fmla="*/ 146433 w 452897"/>
                <a:gd name="connsiteY109" fmla="*/ 121451 h 154574"/>
                <a:gd name="connsiteX110" fmla="*/ 146433 w 452897"/>
                <a:gd name="connsiteY110" fmla="*/ 69004 h 154574"/>
                <a:gd name="connsiteX111" fmla="*/ 145338 w 452897"/>
                <a:gd name="connsiteY111" fmla="*/ 66344 h 154574"/>
                <a:gd name="connsiteX112" fmla="*/ 142676 w 452897"/>
                <a:gd name="connsiteY112" fmla="*/ 65258 h 154574"/>
                <a:gd name="connsiteX113" fmla="*/ 125515 w 452897"/>
                <a:gd name="connsiteY113" fmla="*/ 65258 h 154574"/>
                <a:gd name="connsiteX114" fmla="*/ 122651 w 452897"/>
                <a:gd name="connsiteY114" fmla="*/ 66344 h 154574"/>
                <a:gd name="connsiteX115" fmla="*/ 121564 w 452897"/>
                <a:gd name="connsiteY115" fmla="*/ 69004 h 154574"/>
                <a:gd name="connsiteX116" fmla="*/ 121564 w 452897"/>
                <a:gd name="connsiteY116" fmla="*/ 118101 h 154574"/>
                <a:gd name="connsiteX117" fmla="*/ 120384 w 452897"/>
                <a:gd name="connsiteY117" fmla="*/ 121746 h 154574"/>
                <a:gd name="connsiteX118" fmla="*/ 117520 w 452897"/>
                <a:gd name="connsiteY118" fmla="*/ 123724 h 154574"/>
                <a:gd name="connsiteX119" fmla="*/ 113864 w 452897"/>
                <a:gd name="connsiteY119" fmla="*/ 124608 h 154574"/>
                <a:gd name="connsiteX120" fmla="*/ 110123 w 452897"/>
                <a:gd name="connsiteY120" fmla="*/ 124801 h 154574"/>
                <a:gd name="connsiteX121" fmla="*/ 97099 w 452897"/>
                <a:gd name="connsiteY121" fmla="*/ 124801 h 154574"/>
                <a:gd name="connsiteX122" fmla="*/ 87622 w 452897"/>
                <a:gd name="connsiteY122" fmla="*/ 122832 h 154574"/>
                <a:gd name="connsiteX123" fmla="*/ 84665 w 452897"/>
                <a:gd name="connsiteY123" fmla="*/ 114355 h 154574"/>
                <a:gd name="connsiteX124" fmla="*/ 84665 w 452897"/>
                <a:gd name="connsiteY124" fmla="*/ 60333 h 154574"/>
                <a:gd name="connsiteX125" fmla="*/ 84067 w 452897"/>
                <a:gd name="connsiteY125" fmla="*/ 57961 h 154574"/>
                <a:gd name="connsiteX126" fmla="*/ 81312 w 452897"/>
                <a:gd name="connsiteY126" fmla="*/ 56588 h 154574"/>
                <a:gd name="connsiteX127" fmla="*/ 68776 w 452897"/>
                <a:gd name="connsiteY127" fmla="*/ 54408 h 154574"/>
                <a:gd name="connsiteX128" fmla="*/ 53090 w 452897"/>
                <a:gd name="connsiteY128" fmla="*/ 53625 h 154574"/>
                <a:gd name="connsiteX129" fmla="*/ 13521 w 452897"/>
                <a:gd name="connsiteY129" fmla="*/ 66545 h 154574"/>
                <a:gd name="connsiteX130" fmla="*/ 0 w 452897"/>
                <a:gd name="connsiteY130" fmla="*/ 102723 h 154574"/>
                <a:gd name="connsiteX131" fmla="*/ 0 w 452897"/>
                <a:gd name="connsiteY131" fmla="*/ 106670 h 154574"/>
                <a:gd name="connsiteX132" fmla="*/ 3159 w 452897"/>
                <a:gd name="connsiteY132" fmla="*/ 125003 h 154574"/>
                <a:gd name="connsiteX133" fmla="*/ 11743 w 452897"/>
                <a:gd name="connsiteY133" fmla="*/ 137621 h 154574"/>
                <a:gd name="connsiteX134" fmla="*/ 205235 w 452897"/>
                <a:gd name="connsiteY134" fmla="*/ 100668 h 154574"/>
                <a:gd name="connsiteX135" fmla="*/ 209776 w 452897"/>
                <a:gd name="connsiteY135" fmla="*/ 83289 h 154574"/>
                <a:gd name="connsiteX136" fmla="*/ 224376 w 452897"/>
                <a:gd name="connsiteY136" fmla="*/ 77883 h 154574"/>
                <a:gd name="connsiteX137" fmla="*/ 238882 w 452897"/>
                <a:gd name="connsiteY137" fmla="*/ 83289 h 154574"/>
                <a:gd name="connsiteX138" fmla="*/ 243322 w 452897"/>
                <a:gd name="connsiteY138" fmla="*/ 100668 h 154574"/>
                <a:gd name="connsiteX139" fmla="*/ 243322 w 452897"/>
                <a:gd name="connsiteY139" fmla="*/ 109113 h 154574"/>
                <a:gd name="connsiteX140" fmla="*/ 238781 w 452897"/>
                <a:gd name="connsiteY140" fmla="*/ 125911 h 154574"/>
                <a:gd name="connsiteX141" fmla="*/ 224376 w 452897"/>
                <a:gd name="connsiteY141" fmla="*/ 131114 h 154574"/>
                <a:gd name="connsiteX142" fmla="*/ 212143 w 452897"/>
                <a:gd name="connsiteY142" fmla="*/ 128075 h 154574"/>
                <a:gd name="connsiteX143" fmla="*/ 205825 w 452897"/>
                <a:gd name="connsiteY143" fmla="*/ 117954 h 154574"/>
                <a:gd name="connsiteX144" fmla="*/ 205235 w 452897"/>
                <a:gd name="connsiteY144" fmla="*/ 109113 h 154574"/>
                <a:gd name="connsiteX145" fmla="*/ 205235 w 452897"/>
                <a:gd name="connsiteY145" fmla="*/ 100668 h 154574"/>
                <a:gd name="connsiteX146" fmla="*/ 24868 w 452897"/>
                <a:gd name="connsiteY146" fmla="*/ 99171 h 154574"/>
                <a:gd name="connsiteX147" fmla="*/ 31575 w 452897"/>
                <a:gd name="connsiteY147" fmla="*/ 82117 h 154574"/>
                <a:gd name="connsiteX148" fmla="*/ 50327 w 452897"/>
                <a:gd name="connsiteY148" fmla="*/ 76495 h 154574"/>
                <a:gd name="connsiteX149" fmla="*/ 55356 w 452897"/>
                <a:gd name="connsiteY149" fmla="*/ 76603 h 154574"/>
                <a:gd name="connsiteX150" fmla="*/ 59796 w 452897"/>
                <a:gd name="connsiteY150" fmla="*/ 76890 h 154574"/>
                <a:gd name="connsiteX151" fmla="*/ 59796 w 452897"/>
                <a:gd name="connsiteY151" fmla="*/ 113758 h 154574"/>
                <a:gd name="connsiteX152" fmla="*/ 56047 w 452897"/>
                <a:gd name="connsiteY152" fmla="*/ 120466 h 154574"/>
                <a:gd name="connsiteX153" fmla="*/ 45592 w 452897"/>
                <a:gd name="connsiteY153" fmla="*/ 122637 h 154574"/>
                <a:gd name="connsiteX154" fmla="*/ 42627 w 452897"/>
                <a:gd name="connsiteY154" fmla="*/ 122637 h 154574"/>
                <a:gd name="connsiteX155" fmla="*/ 29215 w 452897"/>
                <a:gd name="connsiteY155" fmla="*/ 117899 h 154574"/>
                <a:gd name="connsiteX156" fmla="*/ 24868 w 452897"/>
                <a:gd name="connsiteY156" fmla="*/ 101931 h 154574"/>
                <a:gd name="connsiteX157" fmla="*/ 24868 w 452897"/>
                <a:gd name="connsiteY157" fmla="*/ 99171 h 15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52897" h="154574">
                  <a:moveTo>
                    <a:pt x="11744" y="137622"/>
                  </a:moveTo>
                  <a:cubicBezTo>
                    <a:pt x="15361" y="140910"/>
                    <a:pt x="19607" y="143315"/>
                    <a:pt x="24474" y="144819"/>
                  </a:cubicBezTo>
                  <a:cubicBezTo>
                    <a:pt x="29340" y="146339"/>
                    <a:pt x="34540" y="147091"/>
                    <a:pt x="40067" y="147091"/>
                  </a:cubicBezTo>
                  <a:lnTo>
                    <a:pt x="42628" y="147091"/>
                  </a:lnTo>
                  <a:cubicBezTo>
                    <a:pt x="47239" y="147091"/>
                    <a:pt x="51740" y="146401"/>
                    <a:pt x="56149" y="145013"/>
                  </a:cubicBezTo>
                  <a:cubicBezTo>
                    <a:pt x="60558" y="143632"/>
                    <a:pt x="64074" y="141639"/>
                    <a:pt x="66705" y="139003"/>
                  </a:cubicBezTo>
                  <a:cubicBezTo>
                    <a:pt x="68941" y="142942"/>
                    <a:pt x="72232" y="145773"/>
                    <a:pt x="76570" y="147487"/>
                  </a:cubicBezTo>
                  <a:cubicBezTo>
                    <a:pt x="80917" y="149185"/>
                    <a:pt x="86506" y="150046"/>
                    <a:pt x="93343" y="150046"/>
                  </a:cubicBezTo>
                  <a:lnTo>
                    <a:pt x="106368" y="150046"/>
                  </a:lnTo>
                  <a:cubicBezTo>
                    <a:pt x="108471" y="150046"/>
                    <a:pt x="110745" y="149945"/>
                    <a:pt x="113175" y="149751"/>
                  </a:cubicBezTo>
                  <a:cubicBezTo>
                    <a:pt x="115612" y="149549"/>
                    <a:pt x="118041" y="149185"/>
                    <a:pt x="120479" y="148665"/>
                  </a:cubicBezTo>
                  <a:cubicBezTo>
                    <a:pt x="122916" y="148146"/>
                    <a:pt x="125252" y="147448"/>
                    <a:pt x="127487" y="146595"/>
                  </a:cubicBezTo>
                  <a:cubicBezTo>
                    <a:pt x="129723" y="145742"/>
                    <a:pt x="131756" y="144656"/>
                    <a:pt x="133603" y="143345"/>
                  </a:cubicBezTo>
                  <a:cubicBezTo>
                    <a:pt x="137026" y="146098"/>
                    <a:pt x="141303" y="147905"/>
                    <a:pt x="146434" y="148766"/>
                  </a:cubicBezTo>
                  <a:cubicBezTo>
                    <a:pt x="151564" y="149619"/>
                    <a:pt x="156625" y="150046"/>
                    <a:pt x="161623" y="150046"/>
                  </a:cubicBezTo>
                  <a:lnTo>
                    <a:pt x="167740" y="150046"/>
                  </a:lnTo>
                  <a:cubicBezTo>
                    <a:pt x="172078" y="150046"/>
                    <a:pt x="176355" y="149588"/>
                    <a:pt x="180570" y="148665"/>
                  </a:cubicBezTo>
                  <a:cubicBezTo>
                    <a:pt x="184776" y="147750"/>
                    <a:pt x="188199" y="145967"/>
                    <a:pt x="190830" y="143345"/>
                  </a:cubicBezTo>
                  <a:cubicBezTo>
                    <a:pt x="193982" y="147153"/>
                    <a:pt x="198685" y="149983"/>
                    <a:pt x="204941" y="151821"/>
                  </a:cubicBezTo>
                  <a:cubicBezTo>
                    <a:pt x="211182" y="153659"/>
                    <a:pt x="217670" y="154574"/>
                    <a:pt x="224376" y="154574"/>
                  </a:cubicBezTo>
                  <a:cubicBezTo>
                    <a:pt x="231090" y="154574"/>
                    <a:pt x="237106" y="153659"/>
                    <a:pt x="242430" y="151821"/>
                  </a:cubicBezTo>
                  <a:cubicBezTo>
                    <a:pt x="247763" y="149983"/>
                    <a:pt x="252132" y="147153"/>
                    <a:pt x="255555" y="143345"/>
                  </a:cubicBezTo>
                  <a:cubicBezTo>
                    <a:pt x="258970" y="145710"/>
                    <a:pt x="262859" y="147416"/>
                    <a:pt x="267198" y="148471"/>
                  </a:cubicBezTo>
                  <a:cubicBezTo>
                    <a:pt x="271544" y="149518"/>
                    <a:pt x="275946" y="150046"/>
                    <a:pt x="280424" y="150046"/>
                  </a:cubicBezTo>
                  <a:lnTo>
                    <a:pt x="288310" y="150046"/>
                  </a:lnTo>
                  <a:cubicBezTo>
                    <a:pt x="290421" y="150046"/>
                    <a:pt x="292688" y="149945"/>
                    <a:pt x="295117" y="149751"/>
                  </a:cubicBezTo>
                  <a:cubicBezTo>
                    <a:pt x="297554" y="149549"/>
                    <a:pt x="299983" y="149185"/>
                    <a:pt x="302421" y="148665"/>
                  </a:cubicBezTo>
                  <a:cubicBezTo>
                    <a:pt x="304858" y="148145"/>
                    <a:pt x="307194" y="147447"/>
                    <a:pt x="309429" y="146594"/>
                  </a:cubicBezTo>
                  <a:cubicBezTo>
                    <a:pt x="311665" y="145741"/>
                    <a:pt x="313706" y="144655"/>
                    <a:pt x="315545" y="143345"/>
                  </a:cubicBezTo>
                  <a:cubicBezTo>
                    <a:pt x="318968" y="146098"/>
                    <a:pt x="323245" y="147905"/>
                    <a:pt x="328376" y="148766"/>
                  </a:cubicBezTo>
                  <a:cubicBezTo>
                    <a:pt x="333506" y="149619"/>
                    <a:pt x="338567" y="150046"/>
                    <a:pt x="343573" y="150046"/>
                  </a:cubicBezTo>
                  <a:lnTo>
                    <a:pt x="349883" y="150046"/>
                  </a:lnTo>
                  <a:cubicBezTo>
                    <a:pt x="351979" y="150046"/>
                    <a:pt x="354253" y="149945"/>
                    <a:pt x="356690" y="149751"/>
                  </a:cubicBezTo>
                  <a:cubicBezTo>
                    <a:pt x="359120" y="149549"/>
                    <a:pt x="361557" y="149185"/>
                    <a:pt x="363994" y="148665"/>
                  </a:cubicBezTo>
                  <a:cubicBezTo>
                    <a:pt x="366424" y="148145"/>
                    <a:pt x="368760" y="147447"/>
                    <a:pt x="370995" y="146594"/>
                  </a:cubicBezTo>
                  <a:cubicBezTo>
                    <a:pt x="373231" y="145741"/>
                    <a:pt x="375272" y="144655"/>
                    <a:pt x="377111" y="143345"/>
                  </a:cubicBezTo>
                  <a:cubicBezTo>
                    <a:pt x="380534" y="146098"/>
                    <a:pt x="384811" y="147905"/>
                    <a:pt x="389942" y="148766"/>
                  </a:cubicBezTo>
                  <a:cubicBezTo>
                    <a:pt x="395072" y="149619"/>
                    <a:pt x="400133" y="150046"/>
                    <a:pt x="405139" y="150046"/>
                  </a:cubicBezTo>
                  <a:lnTo>
                    <a:pt x="414810" y="150046"/>
                  </a:lnTo>
                  <a:cubicBezTo>
                    <a:pt x="417441" y="150046"/>
                    <a:pt x="420360" y="150015"/>
                    <a:pt x="423589" y="149945"/>
                  </a:cubicBezTo>
                  <a:cubicBezTo>
                    <a:pt x="426818" y="149875"/>
                    <a:pt x="429938" y="149751"/>
                    <a:pt x="432965" y="149549"/>
                  </a:cubicBezTo>
                  <a:cubicBezTo>
                    <a:pt x="435992" y="149355"/>
                    <a:pt x="438786" y="149130"/>
                    <a:pt x="441348" y="148859"/>
                  </a:cubicBezTo>
                  <a:cubicBezTo>
                    <a:pt x="443916" y="148595"/>
                    <a:pt x="445919" y="148270"/>
                    <a:pt x="447371" y="147874"/>
                  </a:cubicBezTo>
                  <a:cubicBezTo>
                    <a:pt x="448946" y="147222"/>
                    <a:pt x="450033" y="146431"/>
                    <a:pt x="450623" y="145508"/>
                  </a:cubicBezTo>
                  <a:cubicBezTo>
                    <a:pt x="451220" y="144593"/>
                    <a:pt x="451640" y="143476"/>
                    <a:pt x="451911" y="142158"/>
                  </a:cubicBezTo>
                  <a:cubicBezTo>
                    <a:pt x="452300" y="138606"/>
                    <a:pt x="452564" y="134698"/>
                    <a:pt x="452703" y="130425"/>
                  </a:cubicBezTo>
                  <a:cubicBezTo>
                    <a:pt x="452828" y="126159"/>
                    <a:pt x="452898" y="122243"/>
                    <a:pt x="452898" y="118691"/>
                  </a:cubicBezTo>
                  <a:lnTo>
                    <a:pt x="452898" y="4133"/>
                  </a:lnTo>
                  <a:cubicBezTo>
                    <a:pt x="452898" y="2955"/>
                    <a:pt x="452533" y="1962"/>
                    <a:pt x="451811" y="1179"/>
                  </a:cubicBezTo>
                  <a:cubicBezTo>
                    <a:pt x="451081" y="395"/>
                    <a:pt x="450196" y="0"/>
                    <a:pt x="449141" y="0"/>
                  </a:cubicBezTo>
                  <a:lnTo>
                    <a:pt x="431188" y="0"/>
                  </a:lnTo>
                  <a:cubicBezTo>
                    <a:pt x="430133" y="0"/>
                    <a:pt x="429217" y="395"/>
                    <a:pt x="428425" y="1179"/>
                  </a:cubicBezTo>
                  <a:cubicBezTo>
                    <a:pt x="427641" y="1962"/>
                    <a:pt x="427238" y="2955"/>
                    <a:pt x="427238" y="4133"/>
                  </a:cubicBezTo>
                  <a:lnTo>
                    <a:pt x="427238" y="118303"/>
                  </a:lnTo>
                  <a:cubicBezTo>
                    <a:pt x="427238" y="121452"/>
                    <a:pt x="426749" y="123329"/>
                    <a:pt x="425763" y="123918"/>
                  </a:cubicBezTo>
                  <a:cubicBezTo>
                    <a:pt x="424777" y="124508"/>
                    <a:pt x="422705" y="124802"/>
                    <a:pt x="419546" y="124802"/>
                  </a:cubicBezTo>
                  <a:lnTo>
                    <a:pt x="402765" y="124802"/>
                  </a:lnTo>
                  <a:cubicBezTo>
                    <a:pt x="401849" y="124802"/>
                    <a:pt x="400763" y="124779"/>
                    <a:pt x="399513" y="124709"/>
                  </a:cubicBezTo>
                  <a:cubicBezTo>
                    <a:pt x="398263" y="124639"/>
                    <a:pt x="396975" y="124476"/>
                    <a:pt x="395663" y="124213"/>
                  </a:cubicBezTo>
                  <a:cubicBezTo>
                    <a:pt x="394351" y="123957"/>
                    <a:pt x="393163" y="123592"/>
                    <a:pt x="392116" y="123135"/>
                  </a:cubicBezTo>
                  <a:cubicBezTo>
                    <a:pt x="391060" y="122670"/>
                    <a:pt x="390338" y="122111"/>
                    <a:pt x="389942" y="121452"/>
                  </a:cubicBezTo>
                  <a:lnTo>
                    <a:pt x="389942" y="69004"/>
                  </a:lnTo>
                  <a:cubicBezTo>
                    <a:pt x="389942" y="67957"/>
                    <a:pt x="389578" y="67065"/>
                    <a:pt x="388856" y="66344"/>
                  </a:cubicBezTo>
                  <a:cubicBezTo>
                    <a:pt x="388126" y="65623"/>
                    <a:pt x="387241" y="65258"/>
                    <a:pt x="386193" y="65258"/>
                  </a:cubicBezTo>
                  <a:lnTo>
                    <a:pt x="369025" y="65258"/>
                  </a:lnTo>
                  <a:cubicBezTo>
                    <a:pt x="367837" y="65258"/>
                    <a:pt x="366882" y="65623"/>
                    <a:pt x="366161" y="66344"/>
                  </a:cubicBezTo>
                  <a:cubicBezTo>
                    <a:pt x="365439" y="67065"/>
                    <a:pt x="365082" y="67957"/>
                    <a:pt x="365082" y="69004"/>
                  </a:cubicBezTo>
                  <a:lnTo>
                    <a:pt x="365082" y="118101"/>
                  </a:lnTo>
                  <a:cubicBezTo>
                    <a:pt x="365082" y="119684"/>
                    <a:pt x="364678" y="120894"/>
                    <a:pt x="363894" y="121746"/>
                  </a:cubicBezTo>
                  <a:cubicBezTo>
                    <a:pt x="363110" y="122607"/>
                    <a:pt x="362148" y="123267"/>
                    <a:pt x="361030" y="123724"/>
                  </a:cubicBezTo>
                  <a:cubicBezTo>
                    <a:pt x="359912" y="124181"/>
                    <a:pt x="358693" y="124476"/>
                    <a:pt x="357382" y="124608"/>
                  </a:cubicBezTo>
                  <a:cubicBezTo>
                    <a:pt x="356062" y="124740"/>
                    <a:pt x="354813" y="124802"/>
                    <a:pt x="353633" y="124802"/>
                  </a:cubicBezTo>
                  <a:lnTo>
                    <a:pt x="341207" y="124802"/>
                  </a:lnTo>
                  <a:cubicBezTo>
                    <a:pt x="340275" y="124802"/>
                    <a:pt x="339196" y="124778"/>
                    <a:pt x="337947" y="124709"/>
                  </a:cubicBezTo>
                  <a:cubicBezTo>
                    <a:pt x="336689" y="124639"/>
                    <a:pt x="335408" y="124476"/>
                    <a:pt x="334097" y="124212"/>
                  </a:cubicBezTo>
                  <a:cubicBezTo>
                    <a:pt x="332777" y="123956"/>
                    <a:pt x="331598" y="123592"/>
                    <a:pt x="330542" y="123134"/>
                  </a:cubicBezTo>
                  <a:cubicBezTo>
                    <a:pt x="329494" y="122669"/>
                    <a:pt x="328764" y="122110"/>
                    <a:pt x="328376" y="121451"/>
                  </a:cubicBezTo>
                  <a:lnTo>
                    <a:pt x="328376" y="69004"/>
                  </a:lnTo>
                  <a:cubicBezTo>
                    <a:pt x="328376" y="67957"/>
                    <a:pt x="328012" y="67065"/>
                    <a:pt x="327290" y="66344"/>
                  </a:cubicBezTo>
                  <a:cubicBezTo>
                    <a:pt x="326568" y="65622"/>
                    <a:pt x="325675" y="65258"/>
                    <a:pt x="324627" y="65258"/>
                  </a:cubicBezTo>
                  <a:lnTo>
                    <a:pt x="307458" y="65258"/>
                  </a:lnTo>
                  <a:cubicBezTo>
                    <a:pt x="306271" y="65258"/>
                    <a:pt x="305316" y="65622"/>
                    <a:pt x="304594" y="66344"/>
                  </a:cubicBezTo>
                  <a:cubicBezTo>
                    <a:pt x="303872" y="67065"/>
                    <a:pt x="303508" y="67956"/>
                    <a:pt x="303508" y="69004"/>
                  </a:cubicBezTo>
                  <a:lnTo>
                    <a:pt x="303508" y="118101"/>
                  </a:lnTo>
                  <a:cubicBezTo>
                    <a:pt x="303508" y="119683"/>
                    <a:pt x="303112" y="120893"/>
                    <a:pt x="302328" y="121746"/>
                  </a:cubicBezTo>
                  <a:cubicBezTo>
                    <a:pt x="301536" y="122607"/>
                    <a:pt x="300581" y="123266"/>
                    <a:pt x="299464" y="123724"/>
                  </a:cubicBezTo>
                  <a:cubicBezTo>
                    <a:pt x="298346" y="124181"/>
                    <a:pt x="297128" y="124476"/>
                    <a:pt x="295816" y="124608"/>
                  </a:cubicBezTo>
                  <a:cubicBezTo>
                    <a:pt x="294496" y="124739"/>
                    <a:pt x="293247" y="124801"/>
                    <a:pt x="292067" y="124801"/>
                  </a:cubicBezTo>
                  <a:lnTo>
                    <a:pt x="279827" y="124801"/>
                  </a:lnTo>
                  <a:cubicBezTo>
                    <a:pt x="279043" y="124801"/>
                    <a:pt x="277987" y="124708"/>
                    <a:pt x="276676" y="124507"/>
                  </a:cubicBezTo>
                  <a:cubicBezTo>
                    <a:pt x="275356" y="124313"/>
                    <a:pt x="274107" y="123987"/>
                    <a:pt x="272919" y="123522"/>
                  </a:cubicBezTo>
                  <a:cubicBezTo>
                    <a:pt x="271739" y="123065"/>
                    <a:pt x="270653" y="122444"/>
                    <a:pt x="269666" y="121653"/>
                  </a:cubicBezTo>
                  <a:cubicBezTo>
                    <a:pt x="268681" y="120862"/>
                    <a:pt x="268052" y="119807"/>
                    <a:pt x="267796" y="118497"/>
                  </a:cubicBezTo>
                  <a:cubicBezTo>
                    <a:pt x="268052" y="117179"/>
                    <a:pt x="268184" y="115837"/>
                    <a:pt x="268184" y="114449"/>
                  </a:cubicBezTo>
                  <a:lnTo>
                    <a:pt x="268184" y="98776"/>
                  </a:lnTo>
                  <a:cubicBezTo>
                    <a:pt x="268184" y="84188"/>
                    <a:pt x="264303" y="73246"/>
                    <a:pt x="256541" y="65948"/>
                  </a:cubicBezTo>
                  <a:cubicBezTo>
                    <a:pt x="248780" y="58651"/>
                    <a:pt x="238193" y="55006"/>
                    <a:pt x="224773" y="55006"/>
                  </a:cubicBezTo>
                  <a:cubicBezTo>
                    <a:pt x="211221" y="55006"/>
                    <a:pt x="200432" y="58721"/>
                    <a:pt x="192406" y="66150"/>
                  </a:cubicBezTo>
                  <a:cubicBezTo>
                    <a:pt x="184381" y="73571"/>
                    <a:pt x="180368" y="84522"/>
                    <a:pt x="180368" y="98977"/>
                  </a:cubicBezTo>
                  <a:lnTo>
                    <a:pt x="180368" y="115534"/>
                  </a:lnTo>
                  <a:cubicBezTo>
                    <a:pt x="180368" y="117512"/>
                    <a:pt x="180174" y="119086"/>
                    <a:pt x="179778" y="120273"/>
                  </a:cubicBezTo>
                  <a:cubicBezTo>
                    <a:pt x="179514" y="121328"/>
                    <a:pt x="178986" y="122180"/>
                    <a:pt x="178202" y="122832"/>
                  </a:cubicBezTo>
                  <a:cubicBezTo>
                    <a:pt x="177410" y="123491"/>
                    <a:pt x="176456" y="123956"/>
                    <a:pt x="175338" y="124212"/>
                  </a:cubicBezTo>
                  <a:cubicBezTo>
                    <a:pt x="174220" y="124476"/>
                    <a:pt x="173033" y="124639"/>
                    <a:pt x="171791" y="124709"/>
                  </a:cubicBezTo>
                  <a:cubicBezTo>
                    <a:pt x="170533" y="124778"/>
                    <a:pt x="169447" y="124802"/>
                    <a:pt x="168531" y="124802"/>
                  </a:cubicBezTo>
                  <a:lnTo>
                    <a:pt x="159255" y="124802"/>
                  </a:lnTo>
                  <a:cubicBezTo>
                    <a:pt x="158331" y="124802"/>
                    <a:pt x="157253" y="124778"/>
                    <a:pt x="156003" y="124709"/>
                  </a:cubicBezTo>
                  <a:cubicBezTo>
                    <a:pt x="154746" y="124639"/>
                    <a:pt x="153465" y="124476"/>
                    <a:pt x="152153" y="124212"/>
                  </a:cubicBezTo>
                  <a:cubicBezTo>
                    <a:pt x="150834" y="123956"/>
                    <a:pt x="149654" y="123592"/>
                    <a:pt x="148598" y="123134"/>
                  </a:cubicBezTo>
                  <a:cubicBezTo>
                    <a:pt x="147543" y="122669"/>
                    <a:pt x="146821" y="122110"/>
                    <a:pt x="146433" y="121451"/>
                  </a:cubicBezTo>
                  <a:lnTo>
                    <a:pt x="146433" y="69004"/>
                  </a:lnTo>
                  <a:cubicBezTo>
                    <a:pt x="146433" y="67957"/>
                    <a:pt x="146068" y="67065"/>
                    <a:pt x="145338" y="66344"/>
                  </a:cubicBezTo>
                  <a:cubicBezTo>
                    <a:pt x="144617" y="65622"/>
                    <a:pt x="143732" y="65258"/>
                    <a:pt x="142676" y="65258"/>
                  </a:cubicBezTo>
                  <a:lnTo>
                    <a:pt x="125515" y="65258"/>
                  </a:lnTo>
                  <a:cubicBezTo>
                    <a:pt x="124327" y="65258"/>
                    <a:pt x="123372" y="65622"/>
                    <a:pt x="122651" y="66344"/>
                  </a:cubicBezTo>
                  <a:cubicBezTo>
                    <a:pt x="121921" y="67065"/>
                    <a:pt x="121564" y="67956"/>
                    <a:pt x="121564" y="69004"/>
                  </a:cubicBezTo>
                  <a:lnTo>
                    <a:pt x="121564" y="118101"/>
                  </a:lnTo>
                  <a:cubicBezTo>
                    <a:pt x="121564" y="119683"/>
                    <a:pt x="121168" y="120893"/>
                    <a:pt x="120384" y="121746"/>
                  </a:cubicBezTo>
                  <a:cubicBezTo>
                    <a:pt x="119585" y="122607"/>
                    <a:pt x="118638" y="123266"/>
                    <a:pt x="117520" y="123724"/>
                  </a:cubicBezTo>
                  <a:cubicBezTo>
                    <a:pt x="116403" y="124181"/>
                    <a:pt x="115184" y="124476"/>
                    <a:pt x="113864" y="124608"/>
                  </a:cubicBezTo>
                  <a:cubicBezTo>
                    <a:pt x="112553" y="124739"/>
                    <a:pt x="111303" y="124801"/>
                    <a:pt x="110123" y="124801"/>
                  </a:cubicBezTo>
                  <a:lnTo>
                    <a:pt x="97099" y="124801"/>
                  </a:lnTo>
                  <a:cubicBezTo>
                    <a:pt x="92752" y="124801"/>
                    <a:pt x="89593" y="124142"/>
                    <a:pt x="87622" y="122832"/>
                  </a:cubicBezTo>
                  <a:cubicBezTo>
                    <a:pt x="85650" y="121521"/>
                    <a:pt x="84665" y="118691"/>
                    <a:pt x="84665" y="114355"/>
                  </a:cubicBezTo>
                  <a:lnTo>
                    <a:pt x="84665" y="60333"/>
                  </a:lnTo>
                  <a:cubicBezTo>
                    <a:pt x="84665" y="59279"/>
                    <a:pt x="84463" y="58495"/>
                    <a:pt x="84067" y="57961"/>
                  </a:cubicBezTo>
                  <a:cubicBezTo>
                    <a:pt x="83679" y="57441"/>
                    <a:pt x="82755" y="56976"/>
                    <a:pt x="81312" y="56588"/>
                  </a:cubicBezTo>
                  <a:cubicBezTo>
                    <a:pt x="78277" y="55665"/>
                    <a:pt x="74101" y="54944"/>
                    <a:pt x="68776" y="54408"/>
                  </a:cubicBezTo>
                  <a:cubicBezTo>
                    <a:pt x="63452" y="53889"/>
                    <a:pt x="58220" y="53625"/>
                    <a:pt x="53090" y="53625"/>
                  </a:cubicBezTo>
                  <a:cubicBezTo>
                    <a:pt x="35719" y="53625"/>
                    <a:pt x="22532" y="57937"/>
                    <a:pt x="13521" y="66545"/>
                  </a:cubicBezTo>
                  <a:cubicBezTo>
                    <a:pt x="4509" y="75153"/>
                    <a:pt x="0" y="87220"/>
                    <a:pt x="0" y="102723"/>
                  </a:cubicBezTo>
                  <a:lnTo>
                    <a:pt x="0" y="106670"/>
                  </a:lnTo>
                  <a:cubicBezTo>
                    <a:pt x="0" y="113758"/>
                    <a:pt x="1055" y="119877"/>
                    <a:pt x="3159" y="125003"/>
                  </a:cubicBezTo>
                  <a:cubicBezTo>
                    <a:pt x="5263" y="130129"/>
                    <a:pt x="8127" y="134340"/>
                    <a:pt x="11743" y="137621"/>
                  </a:cubicBezTo>
                  <a:moveTo>
                    <a:pt x="205235" y="100668"/>
                  </a:moveTo>
                  <a:cubicBezTo>
                    <a:pt x="205235" y="92680"/>
                    <a:pt x="206749" y="86887"/>
                    <a:pt x="209776" y="83289"/>
                  </a:cubicBezTo>
                  <a:cubicBezTo>
                    <a:pt x="212795" y="79683"/>
                    <a:pt x="217669" y="77883"/>
                    <a:pt x="224376" y="77883"/>
                  </a:cubicBezTo>
                  <a:cubicBezTo>
                    <a:pt x="231090" y="77883"/>
                    <a:pt x="235925" y="79683"/>
                    <a:pt x="238882" y="83289"/>
                  </a:cubicBezTo>
                  <a:cubicBezTo>
                    <a:pt x="241840" y="86887"/>
                    <a:pt x="243322" y="92680"/>
                    <a:pt x="243322" y="100668"/>
                  </a:cubicBezTo>
                  <a:lnTo>
                    <a:pt x="243322" y="109113"/>
                  </a:lnTo>
                  <a:cubicBezTo>
                    <a:pt x="243322" y="116837"/>
                    <a:pt x="241800" y="122444"/>
                    <a:pt x="238781" y="125911"/>
                  </a:cubicBezTo>
                  <a:cubicBezTo>
                    <a:pt x="235754" y="129377"/>
                    <a:pt x="230950" y="131114"/>
                    <a:pt x="224376" y="131114"/>
                  </a:cubicBezTo>
                  <a:cubicBezTo>
                    <a:pt x="219377" y="131114"/>
                    <a:pt x="215302" y="130098"/>
                    <a:pt x="212143" y="128075"/>
                  </a:cubicBezTo>
                  <a:cubicBezTo>
                    <a:pt x="208984" y="126043"/>
                    <a:pt x="206873" y="122669"/>
                    <a:pt x="205825" y="117954"/>
                  </a:cubicBezTo>
                  <a:cubicBezTo>
                    <a:pt x="205430" y="115201"/>
                    <a:pt x="205235" y="112262"/>
                    <a:pt x="205235" y="109113"/>
                  </a:cubicBezTo>
                  <a:lnTo>
                    <a:pt x="205235" y="100668"/>
                  </a:lnTo>
                  <a:close/>
                  <a:moveTo>
                    <a:pt x="24868" y="99171"/>
                  </a:moveTo>
                  <a:cubicBezTo>
                    <a:pt x="24868" y="91555"/>
                    <a:pt x="27104" y="85870"/>
                    <a:pt x="31575" y="82117"/>
                  </a:cubicBezTo>
                  <a:cubicBezTo>
                    <a:pt x="36053" y="78372"/>
                    <a:pt x="42301" y="76495"/>
                    <a:pt x="50327" y="76495"/>
                  </a:cubicBezTo>
                  <a:cubicBezTo>
                    <a:pt x="51507" y="76495"/>
                    <a:pt x="53183" y="76533"/>
                    <a:pt x="55356" y="76603"/>
                  </a:cubicBezTo>
                  <a:cubicBezTo>
                    <a:pt x="57530" y="76666"/>
                    <a:pt x="59004" y="76766"/>
                    <a:pt x="59796" y="76890"/>
                  </a:cubicBezTo>
                  <a:lnTo>
                    <a:pt x="59796" y="113758"/>
                  </a:lnTo>
                  <a:cubicBezTo>
                    <a:pt x="59796" y="116790"/>
                    <a:pt x="58547" y="119024"/>
                    <a:pt x="56047" y="120466"/>
                  </a:cubicBezTo>
                  <a:cubicBezTo>
                    <a:pt x="53548" y="121916"/>
                    <a:pt x="50063" y="122637"/>
                    <a:pt x="45592" y="122637"/>
                  </a:cubicBezTo>
                  <a:lnTo>
                    <a:pt x="42627" y="122637"/>
                  </a:lnTo>
                  <a:cubicBezTo>
                    <a:pt x="36581" y="122637"/>
                    <a:pt x="32102" y="121056"/>
                    <a:pt x="29215" y="117899"/>
                  </a:cubicBezTo>
                  <a:cubicBezTo>
                    <a:pt x="26312" y="114751"/>
                    <a:pt x="24868" y="109423"/>
                    <a:pt x="24868" y="101931"/>
                  </a:cubicBezTo>
                  <a:lnTo>
                    <a:pt x="24868" y="9917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AC132E2-AC5E-3711-FBCC-D3FA812B35BE}"/>
                </a:ext>
              </a:extLst>
            </p:cNvPr>
            <p:cNvSpPr/>
            <p:nvPr/>
          </p:nvSpPr>
          <p:spPr>
            <a:xfrm>
              <a:off x="9130160" y="719028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26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8" y="427"/>
                    <a:pt x="1483" y="1280"/>
                  </a:cubicBezTo>
                  <a:cubicBezTo>
                    <a:pt x="497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8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20A6365-978A-C478-2C92-B29C8E1E0FC0}"/>
                </a:ext>
              </a:extLst>
            </p:cNvPr>
            <p:cNvSpPr/>
            <p:nvPr/>
          </p:nvSpPr>
          <p:spPr>
            <a:xfrm>
              <a:off x="9180481" y="875781"/>
              <a:ext cx="23285" cy="24444"/>
            </a:xfrm>
            <a:custGeom>
              <a:avLst/>
              <a:gdLst>
                <a:gd name="connsiteX0" fmla="*/ 4735 w 23285"/>
                <a:gd name="connsiteY0" fmla="*/ 0 h 24444"/>
                <a:gd name="connsiteX1" fmla="*/ 1382 w 23285"/>
                <a:gd name="connsiteY1" fmla="*/ 1280 h 24444"/>
                <a:gd name="connsiteX2" fmla="*/ 0 w 23285"/>
                <a:gd name="connsiteY2" fmla="*/ 4537 h 24444"/>
                <a:gd name="connsiteX3" fmla="*/ 0 w 23285"/>
                <a:gd name="connsiteY3" fmla="*/ 20311 h 24444"/>
                <a:gd name="connsiteX4" fmla="*/ 1382 w 23285"/>
                <a:gd name="connsiteY4" fmla="*/ 23165 h 24444"/>
                <a:gd name="connsiteX5" fmla="*/ 4735 w 23285"/>
                <a:gd name="connsiteY5" fmla="*/ 24444 h 24444"/>
                <a:gd name="connsiteX6" fmla="*/ 18349 w 23285"/>
                <a:gd name="connsiteY6" fmla="*/ 24444 h 24444"/>
                <a:gd name="connsiteX7" fmla="*/ 21702 w 23285"/>
                <a:gd name="connsiteY7" fmla="*/ 23165 h 24444"/>
                <a:gd name="connsiteX8" fmla="*/ 23286 w 23285"/>
                <a:gd name="connsiteY8" fmla="*/ 20311 h 24444"/>
                <a:gd name="connsiteX9" fmla="*/ 23286 w 23285"/>
                <a:gd name="connsiteY9" fmla="*/ 4537 h 24444"/>
                <a:gd name="connsiteX10" fmla="*/ 21803 w 23285"/>
                <a:gd name="connsiteY10" fmla="*/ 1280 h 24444"/>
                <a:gd name="connsiteX11" fmla="*/ 18349 w 23285"/>
                <a:gd name="connsiteY11" fmla="*/ 0 h 24444"/>
                <a:gd name="connsiteX12" fmla="*/ 4735 w 23285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44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58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58" y="22312"/>
                    <a:pt x="1382" y="23165"/>
                  </a:cubicBezTo>
                  <a:cubicBezTo>
                    <a:pt x="2298" y="24018"/>
                    <a:pt x="3415" y="24444"/>
                    <a:pt x="4735" y="24444"/>
                  </a:cubicBezTo>
                  <a:lnTo>
                    <a:pt x="18349" y="24444"/>
                  </a:lnTo>
                  <a:cubicBezTo>
                    <a:pt x="19537" y="24444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33"/>
                    <a:pt x="21803" y="1280"/>
                  </a:cubicBezTo>
                  <a:cubicBezTo>
                    <a:pt x="20817" y="419"/>
                    <a:pt x="19661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F576BEE-4746-1D9A-6459-C4096B5F7280}"/>
                </a:ext>
              </a:extLst>
            </p:cNvPr>
            <p:cNvSpPr/>
            <p:nvPr/>
          </p:nvSpPr>
          <p:spPr>
            <a:xfrm>
              <a:off x="9216987" y="875781"/>
              <a:ext cx="23091" cy="24444"/>
            </a:xfrm>
            <a:custGeom>
              <a:avLst/>
              <a:gdLst>
                <a:gd name="connsiteX0" fmla="*/ 4735 w 23091"/>
                <a:gd name="connsiteY0" fmla="*/ 0 h 24444"/>
                <a:gd name="connsiteX1" fmla="*/ 1483 w 23091"/>
                <a:gd name="connsiteY1" fmla="*/ 1280 h 24444"/>
                <a:gd name="connsiteX2" fmla="*/ 0 w 23091"/>
                <a:gd name="connsiteY2" fmla="*/ 4537 h 24444"/>
                <a:gd name="connsiteX3" fmla="*/ 0 w 23091"/>
                <a:gd name="connsiteY3" fmla="*/ 20311 h 24444"/>
                <a:gd name="connsiteX4" fmla="*/ 1483 w 23091"/>
                <a:gd name="connsiteY4" fmla="*/ 23165 h 24444"/>
                <a:gd name="connsiteX5" fmla="*/ 4735 w 23091"/>
                <a:gd name="connsiteY5" fmla="*/ 24444 h 24444"/>
                <a:gd name="connsiteX6" fmla="*/ 18551 w 23091"/>
                <a:gd name="connsiteY6" fmla="*/ 24444 h 24444"/>
                <a:gd name="connsiteX7" fmla="*/ 21803 w 23091"/>
                <a:gd name="connsiteY7" fmla="*/ 23165 h 24444"/>
                <a:gd name="connsiteX8" fmla="*/ 23091 w 23091"/>
                <a:gd name="connsiteY8" fmla="*/ 20311 h 24444"/>
                <a:gd name="connsiteX9" fmla="*/ 23091 w 23091"/>
                <a:gd name="connsiteY9" fmla="*/ 4537 h 24444"/>
                <a:gd name="connsiteX10" fmla="*/ 21803 w 23091"/>
                <a:gd name="connsiteY10" fmla="*/ 1280 h 24444"/>
                <a:gd name="connsiteX11" fmla="*/ 18551 w 23091"/>
                <a:gd name="connsiteY11" fmla="*/ 0 h 24444"/>
                <a:gd name="connsiteX12" fmla="*/ 4735 w 23091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4735" y="0"/>
                  </a:moveTo>
                  <a:cubicBezTo>
                    <a:pt x="3555" y="0"/>
                    <a:pt x="2468" y="419"/>
                    <a:pt x="1483" y="1280"/>
                  </a:cubicBezTo>
                  <a:cubicBezTo>
                    <a:pt x="497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97" y="22312"/>
                    <a:pt x="1483" y="23165"/>
                  </a:cubicBezTo>
                  <a:cubicBezTo>
                    <a:pt x="2468" y="24018"/>
                    <a:pt x="3555" y="24444"/>
                    <a:pt x="4735" y="24444"/>
                  </a:cubicBezTo>
                  <a:lnTo>
                    <a:pt x="18551" y="24444"/>
                  </a:lnTo>
                  <a:cubicBezTo>
                    <a:pt x="19862" y="24444"/>
                    <a:pt x="20949" y="24018"/>
                    <a:pt x="21803" y="23165"/>
                  </a:cubicBezTo>
                  <a:cubicBezTo>
                    <a:pt x="22665" y="22312"/>
                    <a:pt x="23091" y="21358"/>
                    <a:pt x="23091" y="20311"/>
                  </a:cubicBezTo>
                  <a:lnTo>
                    <a:pt x="23091" y="4537"/>
                  </a:lnTo>
                  <a:cubicBezTo>
                    <a:pt x="23091" y="3219"/>
                    <a:pt x="22664" y="2133"/>
                    <a:pt x="21803" y="1280"/>
                  </a:cubicBezTo>
                  <a:cubicBezTo>
                    <a:pt x="20949" y="419"/>
                    <a:pt x="19862" y="0"/>
                    <a:pt x="1855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461E712D-1DB7-42F6-E28F-22BF49149B22}"/>
                </a:ext>
              </a:extLst>
            </p:cNvPr>
            <p:cNvSpPr/>
            <p:nvPr/>
          </p:nvSpPr>
          <p:spPr>
            <a:xfrm>
              <a:off x="9382555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4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F5F9D025-AB12-1593-1F2B-01824B5473C6}"/>
                </a:ext>
              </a:extLst>
            </p:cNvPr>
            <p:cNvSpPr/>
            <p:nvPr/>
          </p:nvSpPr>
          <p:spPr>
            <a:xfrm>
              <a:off x="9426361" y="727705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19"/>
                    <a:pt x="22797" y="2133"/>
                    <a:pt x="21803" y="1280"/>
                  </a:cubicBezTo>
                  <a:cubicBezTo>
                    <a:pt x="20817" y="427"/>
                    <a:pt x="19668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AB60790C-B745-3467-BA94-16D522570BE8}"/>
                </a:ext>
              </a:extLst>
            </p:cNvPr>
            <p:cNvSpPr/>
            <p:nvPr/>
          </p:nvSpPr>
          <p:spPr>
            <a:xfrm>
              <a:off x="9462870" y="727705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1" y="427"/>
                    <a:pt x="1483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1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9E99E1F-1561-44B8-2209-19905D87B942}"/>
                </a:ext>
              </a:extLst>
            </p:cNvPr>
            <p:cNvSpPr/>
            <p:nvPr/>
          </p:nvSpPr>
          <p:spPr>
            <a:xfrm>
              <a:off x="10248634" y="708578"/>
              <a:ext cx="193584" cy="196971"/>
            </a:xfrm>
            <a:custGeom>
              <a:avLst/>
              <a:gdLst>
                <a:gd name="connsiteX0" fmla="*/ 2763 w 193584"/>
                <a:gd name="connsiteY0" fmla="*/ 196382 h 196971"/>
                <a:gd name="connsiteX1" fmla="*/ 9469 w 193584"/>
                <a:gd name="connsiteY1" fmla="*/ 196879 h 196971"/>
                <a:gd name="connsiteX2" fmla="*/ 15198 w 193584"/>
                <a:gd name="connsiteY2" fmla="*/ 196972 h 196971"/>
                <a:gd name="connsiteX3" fmla="*/ 35525 w 193584"/>
                <a:gd name="connsiteY3" fmla="*/ 193528 h 196971"/>
                <a:gd name="connsiteX4" fmla="*/ 47952 w 193584"/>
                <a:gd name="connsiteY4" fmla="*/ 181593 h 196971"/>
                <a:gd name="connsiteX5" fmla="*/ 51010 w 193584"/>
                <a:gd name="connsiteY5" fmla="*/ 171736 h 196971"/>
                <a:gd name="connsiteX6" fmla="*/ 51903 w 193584"/>
                <a:gd name="connsiteY6" fmla="*/ 159313 h 196971"/>
                <a:gd name="connsiteX7" fmla="*/ 51903 w 193584"/>
                <a:gd name="connsiteY7" fmla="*/ 150053 h 196971"/>
                <a:gd name="connsiteX8" fmla="*/ 155405 w 193584"/>
                <a:gd name="connsiteY8" fmla="*/ 150053 h 196971"/>
                <a:gd name="connsiteX9" fmla="*/ 167738 w 193584"/>
                <a:gd name="connsiteY9" fmla="*/ 149851 h 196971"/>
                <a:gd name="connsiteX10" fmla="*/ 178985 w 193584"/>
                <a:gd name="connsiteY10" fmla="*/ 149557 h 196971"/>
                <a:gd name="connsiteX11" fmla="*/ 187469 w 193584"/>
                <a:gd name="connsiteY11" fmla="*/ 149061 h 196971"/>
                <a:gd name="connsiteX12" fmla="*/ 192204 w 193584"/>
                <a:gd name="connsiteY12" fmla="*/ 145315 h 196971"/>
                <a:gd name="connsiteX13" fmla="*/ 192700 w 193584"/>
                <a:gd name="connsiteY13" fmla="*/ 139599 h 196971"/>
                <a:gd name="connsiteX14" fmla="*/ 193197 w 193584"/>
                <a:gd name="connsiteY14" fmla="*/ 132201 h 196971"/>
                <a:gd name="connsiteX15" fmla="*/ 193484 w 193584"/>
                <a:gd name="connsiteY15" fmla="*/ 124810 h 196971"/>
                <a:gd name="connsiteX16" fmla="*/ 193585 w 193584"/>
                <a:gd name="connsiteY16" fmla="*/ 119087 h 196971"/>
                <a:gd name="connsiteX17" fmla="*/ 193585 w 193584"/>
                <a:gd name="connsiteY17" fmla="*/ 114163 h 196971"/>
                <a:gd name="connsiteX18" fmla="*/ 190232 w 193584"/>
                <a:gd name="connsiteY18" fmla="*/ 89021 h 196971"/>
                <a:gd name="connsiteX19" fmla="*/ 179575 w 193584"/>
                <a:gd name="connsiteY19" fmla="*/ 70781 h 196971"/>
                <a:gd name="connsiteX20" fmla="*/ 160629 w 193584"/>
                <a:gd name="connsiteY20" fmla="*/ 59738 h 196971"/>
                <a:gd name="connsiteX21" fmla="*/ 132213 w 193584"/>
                <a:gd name="connsiteY21" fmla="*/ 55992 h 196971"/>
                <a:gd name="connsiteX22" fmla="*/ 123038 w 193584"/>
                <a:gd name="connsiteY22" fmla="*/ 56194 h 196971"/>
                <a:gd name="connsiteX23" fmla="*/ 109517 w 193584"/>
                <a:gd name="connsiteY23" fmla="*/ 56790 h 196971"/>
                <a:gd name="connsiteX24" fmla="*/ 110208 w 193584"/>
                <a:gd name="connsiteY24" fmla="*/ 53921 h 196971"/>
                <a:gd name="connsiteX25" fmla="*/ 111885 w 193584"/>
                <a:gd name="connsiteY25" fmla="*/ 49485 h 196971"/>
                <a:gd name="connsiteX26" fmla="*/ 114066 w 193584"/>
                <a:gd name="connsiteY26" fmla="*/ 44561 h 196971"/>
                <a:gd name="connsiteX27" fmla="*/ 116426 w 193584"/>
                <a:gd name="connsiteY27" fmla="*/ 39830 h 196971"/>
                <a:gd name="connsiteX28" fmla="*/ 134976 w 193584"/>
                <a:gd name="connsiteY28" fmla="*/ 4537 h 196971"/>
                <a:gd name="connsiteX29" fmla="*/ 135574 w 193584"/>
                <a:gd name="connsiteY29" fmla="*/ 2366 h 196971"/>
                <a:gd name="connsiteX30" fmla="*/ 134976 w 193584"/>
                <a:gd name="connsiteY30" fmla="*/ 690 h 196971"/>
                <a:gd name="connsiteX31" fmla="*/ 132803 w 193584"/>
                <a:gd name="connsiteY31" fmla="*/ 0 h 196971"/>
                <a:gd name="connsiteX32" fmla="*/ 115043 w 193584"/>
                <a:gd name="connsiteY32" fmla="*/ 0 h 196971"/>
                <a:gd name="connsiteX33" fmla="*/ 111792 w 193584"/>
                <a:gd name="connsiteY33" fmla="*/ 1186 h 196971"/>
                <a:gd name="connsiteX34" fmla="*/ 109517 w 193584"/>
                <a:gd name="connsiteY34" fmla="*/ 3947 h 196971"/>
                <a:gd name="connsiteX35" fmla="*/ 94716 w 193584"/>
                <a:gd name="connsiteY35" fmla="*/ 31548 h 196971"/>
                <a:gd name="connsiteX36" fmla="*/ 89197 w 193584"/>
                <a:gd name="connsiteY36" fmla="*/ 42196 h 196971"/>
                <a:gd name="connsiteX37" fmla="*/ 85145 w 193584"/>
                <a:gd name="connsiteY37" fmla="*/ 51657 h 196971"/>
                <a:gd name="connsiteX38" fmla="*/ 82677 w 193584"/>
                <a:gd name="connsiteY38" fmla="*/ 60730 h 196971"/>
                <a:gd name="connsiteX39" fmla="*/ 81893 w 193584"/>
                <a:gd name="connsiteY39" fmla="*/ 70192 h 196971"/>
                <a:gd name="connsiteX40" fmla="*/ 81893 w 193584"/>
                <a:gd name="connsiteY40" fmla="*/ 71378 h 196971"/>
                <a:gd name="connsiteX41" fmla="*/ 81994 w 193584"/>
                <a:gd name="connsiteY41" fmla="*/ 73441 h 196971"/>
                <a:gd name="connsiteX42" fmla="*/ 82188 w 193584"/>
                <a:gd name="connsiteY42" fmla="*/ 75519 h 196971"/>
                <a:gd name="connsiteX43" fmla="*/ 82289 w 193584"/>
                <a:gd name="connsiteY43" fmla="*/ 76900 h 196971"/>
                <a:gd name="connsiteX44" fmla="*/ 86822 w 193584"/>
                <a:gd name="connsiteY44" fmla="*/ 80048 h 196971"/>
                <a:gd name="connsiteX45" fmla="*/ 128859 w 193584"/>
                <a:gd name="connsiteY45" fmla="*/ 80048 h 196971"/>
                <a:gd name="connsiteX46" fmla="*/ 145338 w 193584"/>
                <a:gd name="connsiteY46" fmla="*/ 81630 h 196971"/>
                <a:gd name="connsiteX47" fmla="*/ 157570 w 193584"/>
                <a:gd name="connsiteY47" fmla="*/ 86756 h 196971"/>
                <a:gd name="connsiteX48" fmla="*/ 165269 w 193584"/>
                <a:gd name="connsiteY48" fmla="*/ 96117 h 196971"/>
                <a:gd name="connsiteX49" fmla="*/ 167932 w 193584"/>
                <a:gd name="connsiteY49" fmla="*/ 110611 h 196971"/>
                <a:gd name="connsiteX50" fmla="*/ 167831 w 193584"/>
                <a:gd name="connsiteY50" fmla="*/ 117412 h 196971"/>
                <a:gd name="connsiteX51" fmla="*/ 167536 w 193584"/>
                <a:gd name="connsiteY51" fmla="*/ 124415 h 196971"/>
                <a:gd name="connsiteX52" fmla="*/ 162204 w 193584"/>
                <a:gd name="connsiteY52" fmla="*/ 124710 h 196971"/>
                <a:gd name="connsiteX53" fmla="*/ 154217 w 193584"/>
                <a:gd name="connsiteY53" fmla="*/ 124811 h 196971"/>
                <a:gd name="connsiteX54" fmla="*/ 52492 w 193584"/>
                <a:gd name="connsiteY54" fmla="*/ 124811 h 196971"/>
                <a:gd name="connsiteX55" fmla="*/ 52492 w 193584"/>
                <a:gd name="connsiteY55" fmla="*/ 69005 h 196971"/>
                <a:gd name="connsiteX56" fmla="*/ 51406 w 193584"/>
                <a:gd name="connsiteY56" fmla="*/ 66353 h 196971"/>
                <a:gd name="connsiteX57" fmla="*/ 48743 w 193584"/>
                <a:gd name="connsiteY57" fmla="*/ 65260 h 196971"/>
                <a:gd name="connsiteX58" fmla="*/ 31575 w 193584"/>
                <a:gd name="connsiteY58" fmla="*/ 65260 h 196971"/>
                <a:gd name="connsiteX59" fmla="*/ 28710 w 193584"/>
                <a:gd name="connsiteY59" fmla="*/ 66353 h 196971"/>
                <a:gd name="connsiteX60" fmla="*/ 27624 w 193584"/>
                <a:gd name="connsiteY60" fmla="*/ 69005 h 196971"/>
                <a:gd name="connsiteX61" fmla="*/ 27624 w 193584"/>
                <a:gd name="connsiteY61" fmla="*/ 157538 h 196971"/>
                <a:gd name="connsiteX62" fmla="*/ 26538 w 193584"/>
                <a:gd name="connsiteY62" fmla="*/ 167107 h 196971"/>
                <a:gd name="connsiteX63" fmla="*/ 23091 w 193584"/>
                <a:gd name="connsiteY63" fmla="*/ 172326 h 196971"/>
                <a:gd name="connsiteX64" fmla="*/ 16874 w 193584"/>
                <a:gd name="connsiteY64" fmla="*/ 174599 h 196971"/>
                <a:gd name="connsiteX65" fmla="*/ 7498 w 193584"/>
                <a:gd name="connsiteY65" fmla="*/ 175095 h 196971"/>
                <a:gd name="connsiteX66" fmla="*/ 3353 w 193584"/>
                <a:gd name="connsiteY66" fmla="*/ 175095 h 196971"/>
                <a:gd name="connsiteX67" fmla="*/ 0 w 193584"/>
                <a:gd name="connsiteY67" fmla="*/ 178042 h 196971"/>
                <a:gd name="connsiteX68" fmla="*/ 0 w 193584"/>
                <a:gd name="connsiteY68" fmla="*/ 192637 h 196971"/>
                <a:gd name="connsiteX69" fmla="*/ 2763 w 193584"/>
                <a:gd name="connsiteY69" fmla="*/ 196382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3584" h="196971">
                  <a:moveTo>
                    <a:pt x="2763" y="196382"/>
                  </a:moveTo>
                  <a:cubicBezTo>
                    <a:pt x="4471" y="196646"/>
                    <a:pt x="6706" y="196809"/>
                    <a:pt x="9469" y="196879"/>
                  </a:cubicBezTo>
                  <a:cubicBezTo>
                    <a:pt x="12233" y="196941"/>
                    <a:pt x="14142" y="196972"/>
                    <a:pt x="15198" y="196972"/>
                  </a:cubicBezTo>
                  <a:cubicBezTo>
                    <a:pt x="23487" y="196972"/>
                    <a:pt x="30255" y="195824"/>
                    <a:pt x="35525" y="193528"/>
                  </a:cubicBezTo>
                  <a:cubicBezTo>
                    <a:pt x="40780" y="191225"/>
                    <a:pt x="44925" y="187247"/>
                    <a:pt x="47952" y="181593"/>
                  </a:cubicBezTo>
                  <a:cubicBezTo>
                    <a:pt x="49403" y="178840"/>
                    <a:pt x="50420" y="175544"/>
                    <a:pt x="51010" y="171736"/>
                  </a:cubicBezTo>
                  <a:cubicBezTo>
                    <a:pt x="51600" y="167921"/>
                    <a:pt x="51903" y="163780"/>
                    <a:pt x="51903" y="159313"/>
                  </a:cubicBezTo>
                  <a:lnTo>
                    <a:pt x="51903" y="150053"/>
                  </a:lnTo>
                  <a:lnTo>
                    <a:pt x="155405" y="150053"/>
                  </a:lnTo>
                  <a:cubicBezTo>
                    <a:pt x="159542" y="150053"/>
                    <a:pt x="163664" y="149983"/>
                    <a:pt x="167738" y="149851"/>
                  </a:cubicBezTo>
                  <a:cubicBezTo>
                    <a:pt x="171813" y="149720"/>
                    <a:pt x="175562" y="149619"/>
                    <a:pt x="178985" y="149557"/>
                  </a:cubicBezTo>
                  <a:cubicBezTo>
                    <a:pt x="182400" y="149487"/>
                    <a:pt x="185234" y="149324"/>
                    <a:pt x="187469" y="149061"/>
                  </a:cubicBezTo>
                  <a:cubicBezTo>
                    <a:pt x="190232" y="148929"/>
                    <a:pt x="191815" y="147688"/>
                    <a:pt x="192204" y="145315"/>
                  </a:cubicBezTo>
                  <a:cubicBezTo>
                    <a:pt x="192335" y="143873"/>
                    <a:pt x="192506" y="141964"/>
                    <a:pt x="192700" y="139599"/>
                  </a:cubicBezTo>
                  <a:cubicBezTo>
                    <a:pt x="192895" y="137234"/>
                    <a:pt x="193058" y="134768"/>
                    <a:pt x="193197" y="132201"/>
                  </a:cubicBezTo>
                  <a:cubicBezTo>
                    <a:pt x="193321" y="129642"/>
                    <a:pt x="193422" y="127176"/>
                    <a:pt x="193484" y="124810"/>
                  </a:cubicBezTo>
                  <a:cubicBezTo>
                    <a:pt x="193546" y="122445"/>
                    <a:pt x="193585" y="120537"/>
                    <a:pt x="193585" y="119087"/>
                  </a:cubicBezTo>
                  <a:lnTo>
                    <a:pt x="193585" y="114163"/>
                  </a:lnTo>
                  <a:cubicBezTo>
                    <a:pt x="193585" y="104694"/>
                    <a:pt x="192475" y="96318"/>
                    <a:pt x="190232" y="89021"/>
                  </a:cubicBezTo>
                  <a:cubicBezTo>
                    <a:pt x="187989" y="81723"/>
                    <a:pt x="184449" y="75651"/>
                    <a:pt x="179575" y="70781"/>
                  </a:cubicBezTo>
                  <a:cubicBezTo>
                    <a:pt x="174708" y="65918"/>
                    <a:pt x="168398" y="62242"/>
                    <a:pt x="160629" y="59738"/>
                  </a:cubicBezTo>
                  <a:cubicBezTo>
                    <a:pt x="152867" y="57248"/>
                    <a:pt x="143390" y="55992"/>
                    <a:pt x="132213" y="55992"/>
                  </a:cubicBezTo>
                  <a:cubicBezTo>
                    <a:pt x="129450" y="55992"/>
                    <a:pt x="126399" y="56062"/>
                    <a:pt x="123038" y="56194"/>
                  </a:cubicBezTo>
                  <a:cubicBezTo>
                    <a:pt x="119685" y="56325"/>
                    <a:pt x="115176" y="56527"/>
                    <a:pt x="109517" y="56790"/>
                  </a:cubicBezTo>
                  <a:cubicBezTo>
                    <a:pt x="109517" y="56263"/>
                    <a:pt x="109743" y="55309"/>
                    <a:pt x="110208" y="53921"/>
                  </a:cubicBezTo>
                  <a:cubicBezTo>
                    <a:pt x="110667" y="52548"/>
                    <a:pt x="111225" y="51067"/>
                    <a:pt x="111885" y="49485"/>
                  </a:cubicBezTo>
                  <a:cubicBezTo>
                    <a:pt x="112545" y="47911"/>
                    <a:pt x="113267" y="46267"/>
                    <a:pt x="114066" y="44561"/>
                  </a:cubicBezTo>
                  <a:cubicBezTo>
                    <a:pt x="114850" y="42855"/>
                    <a:pt x="115634" y="41280"/>
                    <a:pt x="116426" y="39830"/>
                  </a:cubicBezTo>
                  <a:lnTo>
                    <a:pt x="134976" y="4537"/>
                  </a:lnTo>
                  <a:cubicBezTo>
                    <a:pt x="135372" y="3746"/>
                    <a:pt x="135574" y="3025"/>
                    <a:pt x="135574" y="2366"/>
                  </a:cubicBezTo>
                  <a:cubicBezTo>
                    <a:pt x="135574" y="1706"/>
                    <a:pt x="135372" y="1156"/>
                    <a:pt x="134976" y="690"/>
                  </a:cubicBezTo>
                  <a:cubicBezTo>
                    <a:pt x="134580" y="225"/>
                    <a:pt x="133858" y="0"/>
                    <a:pt x="132803" y="0"/>
                  </a:cubicBezTo>
                  <a:lnTo>
                    <a:pt x="115043" y="0"/>
                  </a:lnTo>
                  <a:cubicBezTo>
                    <a:pt x="113732" y="0"/>
                    <a:pt x="112637" y="396"/>
                    <a:pt x="111792" y="1186"/>
                  </a:cubicBezTo>
                  <a:cubicBezTo>
                    <a:pt x="110930" y="1970"/>
                    <a:pt x="110177" y="2893"/>
                    <a:pt x="109517" y="3947"/>
                  </a:cubicBezTo>
                  <a:lnTo>
                    <a:pt x="94716" y="31548"/>
                  </a:lnTo>
                  <a:cubicBezTo>
                    <a:pt x="92613" y="35356"/>
                    <a:pt x="90773" y="38907"/>
                    <a:pt x="89197" y="42196"/>
                  </a:cubicBezTo>
                  <a:cubicBezTo>
                    <a:pt x="87614" y="45484"/>
                    <a:pt x="86263" y="48640"/>
                    <a:pt x="85145" y="51657"/>
                  </a:cubicBezTo>
                  <a:cubicBezTo>
                    <a:pt x="84028" y="54682"/>
                    <a:pt x="83205" y="57706"/>
                    <a:pt x="82677" y="60730"/>
                  </a:cubicBezTo>
                  <a:cubicBezTo>
                    <a:pt x="82157" y="63755"/>
                    <a:pt x="81893" y="66911"/>
                    <a:pt x="81893" y="70192"/>
                  </a:cubicBezTo>
                  <a:lnTo>
                    <a:pt x="81893" y="71378"/>
                  </a:lnTo>
                  <a:cubicBezTo>
                    <a:pt x="81893" y="72037"/>
                    <a:pt x="81924" y="72728"/>
                    <a:pt x="81994" y="73441"/>
                  </a:cubicBezTo>
                  <a:cubicBezTo>
                    <a:pt x="82056" y="74178"/>
                    <a:pt x="82119" y="74860"/>
                    <a:pt x="82188" y="75519"/>
                  </a:cubicBezTo>
                  <a:cubicBezTo>
                    <a:pt x="82251" y="76178"/>
                    <a:pt x="82289" y="76636"/>
                    <a:pt x="82289" y="76900"/>
                  </a:cubicBezTo>
                  <a:cubicBezTo>
                    <a:pt x="82421" y="79001"/>
                    <a:pt x="83927" y="80048"/>
                    <a:pt x="86822" y="80048"/>
                  </a:cubicBezTo>
                  <a:lnTo>
                    <a:pt x="128859" y="80048"/>
                  </a:lnTo>
                  <a:cubicBezTo>
                    <a:pt x="135038" y="80048"/>
                    <a:pt x="140533" y="80576"/>
                    <a:pt x="145338" y="81630"/>
                  </a:cubicBezTo>
                  <a:cubicBezTo>
                    <a:pt x="150134" y="82677"/>
                    <a:pt x="154217" y="84391"/>
                    <a:pt x="157570" y="86756"/>
                  </a:cubicBezTo>
                  <a:cubicBezTo>
                    <a:pt x="160923" y="89121"/>
                    <a:pt x="163492" y="92247"/>
                    <a:pt x="165269" y="96117"/>
                  </a:cubicBezTo>
                  <a:cubicBezTo>
                    <a:pt x="167047" y="100002"/>
                    <a:pt x="167932" y="104833"/>
                    <a:pt x="167932" y="110611"/>
                  </a:cubicBezTo>
                  <a:cubicBezTo>
                    <a:pt x="167932" y="112720"/>
                    <a:pt x="167901" y="114985"/>
                    <a:pt x="167831" y="117412"/>
                  </a:cubicBezTo>
                  <a:cubicBezTo>
                    <a:pt x="167769" y="119847"/>
                    <a:pt x="167668" y="122182"/>
                    <a:pt x="167536" y="124415"/>
                  </a:cubicBezTo>
                  <a:cubicBezTo>
                    <a:pt x="166480" y="124547"/>
                    <a:pt x="164703" y="124648"/>
                    <a:pt x="162204" y="124710"/>
                  </a:cubicBezTo>
                  <a:cubicBezTo>
                    <a:pt x="159705" y="124780"/>
                    <a:pt x="157042" y="124811"/>
                    <a:pt x="154217" y="124811"/>
                  </a:cubicBezTo>
                  <a:lnTo>
                    <a:pt x="52492" y="124811"/>
                  </a:lnTo>
                  <a:lnTo>
                    <a:pt x="52492" y="69005"/>
                  </a:lnTo>
                  <a:cubicBezTo>
                    <a:pt x="52492" y="67958"/>
                    <a:pt x="52127" y="67074"/>
                    <a:pt x="51406" y="66353"/>
                  </a:cubicBezTo>
                  <a:cubicBezTo>
                    <a:pt x="50684" y="65632"/>
                    <a:pt x="49791" y="65260"/>
                    <a:pt x="48743" y="65260"/>
                  </a:cubicBezTo>
                  <a:lnTo>
                    <a:pt x="31575" y="65260"/>
                  </a:lnTo>
                  <a:cubicBezTo>
                    <a:pt x="30395" y="65260"/>
                    <a:pt x="29432" y="65632"/>
                    <a:pt x="28710" y="66353"/>
                  </a:cubicBezTo>
                  <a:cubicBezTo>
                    <a:pt x="27989" y="67074"/>
                    <a:pt x="27624" y="67958"/>
                    <a:pt x="27624" y="69005"/>
                  </a:cubicBezTo>
                  <a:lnTo>
                    <a:pt x="27624" y="157538"/>
                  </a:lnTo>
                  <a:cubicBezTo>
                    <a:pt x="27624" y="161617"/>
                    <a:pt x="27267" y="164804"/>
                    <a:pt x="26538" y="167107"/>
                  </a:cubicBezTo>
                  <a:cubicBezTo>
                    <a:pt x="25816" y="169403"/>
                    <a:pt x="24667" y="171147"/>
                    <a:pt x="23091" y="172326"/>
                  </a:cubicBezTo>
                  <a:cubicBezTo>
                    <a:pt x="21508" y="173513"/>
                    <a:pt x="19435" y="174265"/>
                    <a:pt x="16874" y="174599"/>
                  </a:cubicBezTo>
                  <a:cubicBezTo>
                    <a:pt x="14305" y="174924"/>
                    <a:pt x="11177" y="175095"/>
                    <a:pt x="7498" y="175095"/>
                  </a:cubicBezTo>
                  <a:lnTo>
                    <a:pt x="3353" y="175095"/>
                  </a:lnTo>
                  <a:cubicBezTo>
                    <a:pt x="1118" y="175095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8"/>
                    <a:pt x="924" y="195987"/>
                    <a:pt x="2763" y="196382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78687D4-01EC-0B2E-EB10-83FE3D3B23C7}"/>
                </a:ext>
              </a:extLst>
            </p:cNvPr>
            <p:cNvSpPr/>
            <p:nvPr/>
          </p:nvSpPr>
          <p:spPr>
            <a:xfrm>
              <a:off x="10276459" y="727705"/>
              <a:ext cx="24667" cy="24250"/>
            </a:xfrm>
            <a:custGeom>
              <a:avLst/>
              <a:gdLst>
                <a:gd name="connsiteX0" fmla="*/ 4735 w 24667"/>
                <a:gd name="connsiteY0" fmla="*/ 24250 h 24250"/>
                <a:gd name="connsiteX1" fmla="*/ 20126 w 24667"/>
                <a:gd name="connsiteY1" fmla="*/ 24250 h 24250"/>
                <a:gd name="connsiteX2" fmla="*/ 23386 w 24667"/>
                <a:gd name="connsiteY2" fmla="*/ 22971 h 24250"/>
                <a:gd name="connsiteX3" fmla="*/ 24667 w 24667"/>
                <a:gd name="connsiteY3" fmla="*/ 19915 h 24250"/>
                <a:gd name="connsiteX4" fmla="*/ 24667 w 24667"/>
                <a:gd name="connsiteY4" fmla="*/ 4529 h 24250"/>
                <a:gd name="connsiteX5" fmla="*/ 23386 w 24667"/>
                <a:gd name="connsiteY5" fmla="*/ 1280 h 24250"/>
                <a:gd name="connsiteX6" fmla="*/ 20328 w 24667"/>
                <a:gd name="connsiteY6" fmla="*/ 0 h 24250"/>
                <a:gd name="connsiteX7" fmla="*/ 4735 w 24667"/>
                <a:gd name="connsiteY7" fmla="*/ 0 h 24250"/>
                <a:gd name="connsiteX8" fmla="*/ 1382 w 24667"/>
                <a:gd name="connsiteY8" fmla="*/ 1280 h 24250"/>
                <a:gd name="connsiteX9" fmla="*/ 0 w 24667"/>
                <a:gd name="connsiteY9" fmla="*/ 4529 h 24250"/>
                <a:gd name="connsiteX10" fmla="*/ 0 w 24667"/>
                <a:gd name="connsiteY10" fmla="*/ 19915 h 24250"/>
                <a:gd name="connsiteX11" fmla="*/ 1281 w 24667"/>
                <a:gd name="connsiteY11" fmla="*/ 22971 h 24250"/>
                <a:gd name="connsiteX12" fmla="*/ 4735 w 24667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46" y="24250"/>
                    <a:pt x="22525" y="23831"/>
                    <a:pt x="23386" y="22971"/>
                  </a:cubicBezTo>
                  <a:cubicBezTo>
                    <a:pt x="24240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40" y="2133"/>
                    <a:pt x="23386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27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FAE79EF2-744F-47CA-9A20-C618C38C3EBE}"/>
                </a:ext>
              </a:extLst>
            </p:cNvPr>
            <p:cNvSpPr/>
            <p:nvPr/>
          </p:nvSpPr>
          <p:spPr>
            <a:xfrm>
              <a:off x="10447544" y="708578"/>
              <a:ext cx="235823" cy="196971"/>
            </a:xfrm>
            <a:custGeom>
              <a:avLst/>
              <a:gdLst>
                <a:gd name="connsiteX0" fmla="*/ 232076 w 235823"/>
                <a:gd name="connsiteY0" fmla="*/ 0 h 196971"/>
                <a:gd name="connsiteX1" fmla="*/ 214115 w 235823"/>
                <a:gd name="connsiteY1" fmla="*/ 0 h 196971"/>
                <a:gd name="connsiteX2" fmla="*/ 211352 w 235823"/>
                <a:gd name="connsiteY2" fmla="*/ 1186 h 196971"/>
                <a:gd name="connsiteX3" fmla="*/ 210172 w 235823"/>
                <a:gd name="connsiteY3" fmla="*/ 4141 h 196971"/>
                <a:gd name="connsiteX4" fmla="*/ 210172 w 235823"/>
                <a:gd name="connsiteY4" fmla="*/ 118304 h 196971"/>
                <a:gd name="connsiteX5" fmla="*/ 208690 w 235823"/>
                <a:gd name="connsiteY5" fmla="*/ 123919 h 196971"/>
                <a:gd name="connsiteX6" fmla="*/ 202473 w 235823"/>
                <a:gd name="connsiteY6" fmla="*/ 124810 h 196971"/>
                <a:gd name="connsiteX7" fmla="*/ 185901 w 235823"/>
                <a:gd name="connsiteY7" fmla="*/ 124810 h 196971"/>
                <a:gd name="connsiteX8" fmla="*/ 182735 w 235823"/>
                <a:gd name="connsiteY8" fmla="*/ 124516 h 196971"/>
                <a:gd name="connsiteX9" fmla="*/ 178993 w 235823"/>
                <a:gd name="connsiteY9" fmla="*/ 123523 h 196971"/>
                <a:gd name="connsiteX10" fmla="*/ 175734 w 235823"/>
                <a:gd name="connsiteY10" fmla="*/ 121654 h 196971"/>
                <a:gd name="connsiteX11" fmla="*/ 173863 w 235823"/>
                <a:gd name="connsiteY11" fmla="*/ 118498 h 196971"/>
                <a:gd name="connsiteX12" fmla="*/ 174250 w 235823"/>
                <a:gd name="connsiteY12" fmla="*/ 114458 h 196971"/>
                <a:gd name="connsiteX13" fmla="*/ 174250 w 235823"/>
                <a:gd name="connsiteY13" fmla="*/ 98785 h 196971"/>
                <a:gd name="connsiteX14" fmla="*/ 162608 w 235823"/>
                <a:gd name="connsiteY14" fmla="*/ 65949 h 196971"/>
                <a:gd name="connsiteX15" fmla="*/ 130839 w 235823"/>
                <a:gd name="connsiteY15" fmla="*/ 55015 h 196971"/>
                <a:gd name="connsiteX16" fmla="*/ 98473 w 235823"/>
                <a:gd name="connsiteY16" fmla="*/ 66151 h 196971"/>
                <a:gd name="connsiteX17" fmla="*/ 86434 w 235823"/>
                <a:gd name="connsiteY17" fmla="*/ 98979 h 196971"/>
                <a:gd name="connsiteX18" fmla="*/ 86434 w 235823"/>
                <a:gd name="connsiteY18" fmla="*/ 115544 h 196971"/>
                <a:gd name="connsiteX19" fmla="*/ 85845 w 235823"/>
                <a:gd name="connsiteY19" fmla="*/ 120274 h 196971"/>
                <a:gd name="connsiteX20" fmla="*/ 84269 w 235823"/>
                <a:gd name="connsiteY20" fmla="*/ 122841 h 196971"/>
                <a:gd name="connsiteX21" fmla="*/ 81405 w 235823"/>
                <a:gd name="connsiteY21" fmla="*/ 124214 h 196971"/>
                <a:gd name="connsiteX22" fmla="*/ 77858 w 235823"/>
                <a:gd name="connsiteY22" fmla="*/ 124710 h 196971"/>
                <a:gd name="connsiteX23" fmla="*/ 74598 w 235823"/>
                <a:gd name="connsiteY23" fmla="*/ 124811 h 196971"/>
                <a:gd name="connsiteX24" fmla="*/ 52493 w 235823"/>
                <a:gd name="connsiteY24" fmla="*/ 124811 h 196971"/>
                <a:gd name="connsiteX25" fmla="*/ 52493 w 235823"/>
                <a:gd name="connsiteY25" fmla="*/ 69013 h 196971"/>
                <a:gd name="connsiteX26" fmla="*/ 51413 w 235823"/>
                <a:gd name="connsiteY26" fmla="*/ 66346 h 196971"/>
                <a:gd name="connsiteX27" fmla="*/ 48744 w 235823"/>
                <a:gd name="connsiteY27" fmla="*/ 65268 h 196971"/>
                <a:gd name="connsiteX28" fmla="*/ 31575 w 235823"/>
                <a:gd name="connsiteY28" fmla="*/ 65268 h 196971"/>
                <a:gd name="connsiteX29" fmla="*/ 28718 w 235823"/>
                <a:gd name="connsiteY29" fmla="*/ 66346 h 196971"/>
                <a:gd name="connsiteX30" fmla="*/ 27632 w 235823"/>
                <a:gd name="connsiteY30" fmla="*/ 69013 h 196971"/>
                <a:gd name="connsiteX31" fmla="*/ 27632 w 235823"/>
                <a:gd name="connsiteY31" fmla="*/ 157538 h 196971"/>
                <a:gd name="connsiteX32" fmla="*/ 26545 w 235823"/>
                <a:gd name="connsiteY32" fmla="*/ 167100 h 196971"/>
                <a:gd name="connsiteX33" fmla="*/ 23091 w 235823"/>
                <a:gd name="connsiteY33" fmla="*/ 172326 h 196971"/>
                <a:gd name="connsiteX34" fmla="*/ 16874 w 235823"/>
                <a:gd name="connsiteY34" fmla="*/ 174599 h 196971"/>
                <a:gd name="connsiteX35" fmla="*/ 7498 w 235823"/>
                <a:gd name="connsiteY35" fmla="*/ 175087 h 196971"/>
                <a:gd name="connsiteX36" fmla="*/ 3361 w 235823"/>
                <a:gd name="connsiteY36" fmla="*/ 175087 h 196971"/>
                <a:gd name="connsiteX37" fmla="*/ 0 w 235823"/>
                <a:gd name="connsiteY37" fmla="*/ 178042 h 196971"/>
                <a:gd name="connsiteX38" fmla="*/ 0 w 235823"/>
                <a:gd name="connsiteY38" fmla="*/ 192637 h 196971"/>
                <a:gd name="connsiteX39" fmla="*/ 2771 w 235823"/>
                <a:gd name="connsiteY39" fmla="*/ 196383 h 196971"/>
                <a:gd name="connsiteX40" fmla="*/ 9477 w 235823"/>
                <a:gd name="connsiteY40" fmla="*/ 196879 h 196971"/>
                <a:gd name="connsiteX41" fmla="*/ 15198 w 235823"/>
                <a:gd name="connsiteY41" fmla="*/ 196972 h 196971"/>
                <a:gd name="connsiteX42" fmla="*/ 35525 w 235823"/>
                <a:gd name="connsiteY42" fmla="*/ 193529 h 196971"/>
                <a:gd name="connsiteX43" fmla="*/ 47959 w 235823"/>
                <a:gd name="connsiteY43" fmla="*/ 181594 h 196971"/>
                <a:gd name="connsiteX44" fmla="*/ 51018 w 235823"/>
                <a:gd name="connsiteY44" fmla="*/ 171737 h 196971"/>
                <a:gd name="connsiteX45" fmla="*/ 51902 w 235823"/>
                <a:gd name="connsiteY45" fmla="*/ 159314 h 196971"/>
                <a:gd name="connsiteX46" fmla="*/ 51902 w 235823"/>
                <a:gd name="connsiteY46" fmla="*/ 150046 h 196971"/>
                <a:gd name="connsiteX47" fmla="*/ 73806 w 235823"/>
                <a:gd name="connsiteY47" fmla="*/ 150046 h 196971"/>
                <a:gd name="connsiteX48" fmla="*/ 86636 w 235823"/>
                <a:gd name="connsiteY48" fmla="*/ 148673 h 196971"/>
                <a:gd name="connsiteX49" fmla="*/ 96897 w 235823"/>
                <a:gd name="connsiteY49" fmla="*/ 143345 h 196971"/>
                <a:gd name="connsiteX50" fmla="*/ 111008 w 235823"/>
                <a:gd name="connsiteY50" fmla="*/ 151822 h 196971"/>
                <a:gd name="connsiteX51" fmla="*/ 130443 w 235823"/>
                <a:gd name="connsiteY51" fmla="*/ 154582 h 196971"/>
                <a:gd name="connsiteX52" fmla="*/ 148496 w 235823"/>
                <a:gd name="connsiteY52" fmla="*/ 151822 h 196971"/>
                <a:gd name="connsiteX53" fmla="*/ 161622 w 235823"/>
                <a:gd name="connsiteY53" fmla="*/ 143345 h 196971"/>
                <a:gd name="connsiteX54" fmla="*/ 173264 w 235823"/>
                <a:gd name="connsiteY54" fmla="*/ 148471 h 196971"/>
                <a:gd name="connsiteX55" fmla="*/ 186490 w 235823"/>
                <a:gd name="connsiteY55" fmla="*/ 150046 h 196971"/>
                <a:gd name="connsiteX56" fmla="*/ 197737 w 235823"/>
                <a:gd name="connsiteY56" fmla="*/ 150046 h 196971"/>
                <a:gd name="connsiteX57" fmla="*/ 206523 w 235823"/>
                <a:gd name="connsiteY57" fmla="*/ 149945 h 196971"/>
                <a:gd name="connsiteX58" fmla="*/ 215892 w 235823"/>
                <a:gd name="connsiteY58" fmla="*/ 149557 h 196971"/>
                <a:gd name="connsiteX59" fmla="*/ 224282 w 235823"/>
                <a:gd name="connsiteY59" fmla="*/ 148867 h 196971"/>
                <a:gd name="connsiteX60" fmla="*/ 230297 w 235823"/>
                <a:gd name="connsiteY60" fmla="*/ 147882 h 196971"/>
                <a:gd name="connsiteX61" fmla="*/ 233549 w 235823"/>
                <a:gd name="connsiteY61" fmla="*/ 145509 h 196971"/>
                <a:gd name="connsiteX62" fmla="*/ 234838 w 235823"/>
                <a:gd name="connsiteY62" fmla="*/ 142166 h 196971"/>
                <a:gd name="connsiteX63" fmla="*/ 235622 w 235823"/>
                <a:gd name="connsiteY63" fmla="*/ 130425 h 196971"/>
                <a:gd name="connsiteX64" fmla="*/ 235823 w 235823"/>
                <a:gd name="connsiteY64" fmla="*/ 118700 h 196971"/>
                <a:gd name="connsiteX65" fmla="*/ 235823 w 235823"/>
                <a:gd name="connsiteY65" fmla="*/ 4142 h 196971"/>
                <a:gd name="connsiteX66" fmla="*/ 234737 w 235823"/>
                <a:gd name="connsiteY66" fmla="*/ 1187 h 196971"/>
                <a:gd name="connsiteX67" fmla="*/ 232074 w 235823"/>
                <a:gd name="connsiteY67" fmla="*/ 0 h 196971"/>
                <a:gd name="connsiteX68" fmla="*/ 149389 w 235823"/>
                <a:gd name="connsiteY68" fmla="*/ 109114 h 196971"/>
                <a:gd name="connsiteX69" fmla="*/ 144848 w 235823"/>
                <a:gd name="connsiteY69" fmla="*/ 125920 h 196971"/>
                <a:gd name="connsiteX70" fmla="*/ 130442 w 235823"/>
                <a:gd name="connsiteY70" fmla="*/ 131116 h 196971"/>
                <a:gd name="connsiteX71" fmla="*/ 118210 w 235823"/>
                <a:gd name="connsiteY71" fmla="*/ 128076 h 196971"/>
                <a:gd name="connsiteX72" fmla="*/ 111892 w 235823"/>
                <a:gd name="connsiteY72" fmla="*/ 117964 h 196971"/>
                <a:gd name="connsiteX73" fmla="*/ 111302 w 235823"/>
                <a:gd name="connsiteY73" fmla="*/ 109115 h 196971"/>
                <a:gd name="connsiteX74" fmla="*/ 111302 w 235823"/>
                <a:gd name="connsiteY74" fmla="*/ 100678 h 196971"/>
                <a:gd name="connsiteX75" fmla="*/ 115843 w 235823"/>
                <a:gd name="connsiteY75" fmla="*/ 83291 h 196971"/>
                <a:gd name="connsiteX76" fmla="*/ 130443 w 235823"/>
                <a:gd name="connsiteY76" fmla="*/ 77885 h 196971"/>
                <a:gd name="connsiteX77" fmla="*/ 144942 w 235823"/>
                <a:gd name="connsiteY77" fmla="*/ 83291 h 196971"/>
                <a:gd name="connsiteX78" fmla="*/ 149390 w 235823"/>
                <a:gd name="connsiteY78" fmla="*/ 100678 h 196971"/>
                <a:gd name="connsiteX79" fmla="*/ 149390 w 235823"/>
                <a:gd name="connsiteY79" fmla="*/ 109115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35823" h="196971">
                  <a:moveTo>
                    <a:pt x="232076" y="0"/>
                  </a:moveTo>
                  <a:lnTo>
                    <a:pt x="214115" y="0"/>
                  </a:lnTo>
                  <a:cubicBezTo>
                    <a:pt x="213059" y="0"/>
                    <a:pt x="212136" y="395"/>
                    <a:pt x="211352" y="1186"/>
                  </a:cubicBezTo>
                  <a:cubicBezTo>
                    <a:pt x="210560" y="1970"/>
                    <a:pt x="210172" y="2955"/>
                    <a:pt x="210172" y="4141"/>
                  </a:cubicBezTo>
                  <a:lnTo>
                    <a:pt x="210172" y="118304"/>
                  </a:lnTo>
                  <a:cubicBezTo>
                    <a:pt x="210172" y="121460"/>
                    <a:pt x="209675" y="123337"/>
                    <a:pt x="208690" y="123919"/>
                  </a:cubicBezTo>
                  <a:cubicBezTo>
                    <a:pt x="207704" y="124516"/>
                    <a:pt x="205631" y="124810"/>
                    <a:pt x="202473" y="124810"/>
                  </a:cubicBezTo>
                  <a:lnTo>
                    <a:pt x="185901" y="124810"/>
                  </a:lnTo>
                  <a:cubicBezTo>
                    <a:pt x="185109" y="124810"/>
                    <a:pt x="184054" y="124710"/>
                    <a:pt x="182735" y="124516"/>
                  </a:cubicBezTo>
                  <a:cubicBezTo>
                    <a:pt x="181423" y="124314"/>
                    <a:pt x="180173" y="123996"/>
                    <a:pt x="178993" y="123523"/>
                  </a:cubicBezTo>
                  <a:cubicBezTo>
                    <a:pt x="177806" y="123066"/>
                    <a:pt x="176719" y="122445"/>
                    <a:pt x="175734" y="121654"/>
                  </a:cubicBezTo>
                  <a:cubicBezTo>
                    <a:pt x="174748" y="120871"/>
                    <a:pt x="174127" y="119816"/>
                    <a:pt x="173863" y="118498"/>
                  </a:cubicBezTo>
                  <a:cubicBezTo>
                    <a:pt x="174127" y="117187"/>
                    <a:pt x="174250" y="115838"/>
                    <a:pt x="174250" y="114458"/>
                  </a:cubicBezTo>
                  <a:lnTo>
                    <a:pt x="174250" y="98785"/>
                  </a:lnTo>
                  <a:cubicBezTo>
                    <a:pt x="174250" y="84197"/>
                    <a:pt x="170370" y="73255"/>
                    <a:pt x="162608" y="65949"/>
                  </a:cubicBezTo>
                  <a:cubicBezTo>
                    <a:pt x="154846" y="58659"/>
                    <a:pt x="144260" y="55015"/>
                    <a:pt x="130839" y="55015"/>
                  </a:cubicBezTo>
                  <a:cubicBezTo>
                    <a:pt x="117287" y="55015"/>
                    <a:pt x="106499" y="58722"/>
                    <a:pt x="98473" y="66151"/>
                  </a:cubicBezTo>
                  <a:cubicBezTo>
                    <a:pt x="90447" y="73581"/>
                    <a:pt x="86434" y="84523"/>
                    <a:pt x="86434" y="98979"/>
                  </a:cubicBezTo>
                  <a:lnTo>
                    <a:pt x="86434" y="115544"/>
                  </a:lnTo>
                  <a:cubicBezTo>
                    <a:pt x="86434" y="117514"/>
                    <a:pt x="86240" y="119096"/>
                    <a:pt x="85845" y="120274"/>
                  </a:cubicBezTo>
                  <a:cubicBezTo>
                    <a:pt x="85581" y="121329"/>
                    <a:pt x="85053" y="122182"/>
                    <a:pt x="84269" y="122841"/>
                  </a:cubicBezTo>
                  <a:cubicBezTo>
                    <a:pt x="83477" y="123500"/>
                    <a:pt x="82522" y="123958"/>
                    <a:pt x="81405" y="124214"/>
                  </a:cubicBezTo>
                  <a:cubicBezTo>
                    <a:pt x="80287" y="124485"/>
                    <a:pt x="79099" y="124648"/>
                    <a:pt x="77858" y="124710"/>
                  </a:cubicBezTo>
                  <a:cubicBezTo>
                    <a:pt x="76600" y="124780"/>
                    <a:pt x="75521" y="124811"/>
                    <a:pt x="74598" y="124811"/>
                  </a:cubicBezTo>
                  <a:lnTo>
                    <a:pt x="52493" y="124811"/>
                  </a:lnTo>
                  <a:lnTo>
                    <a:pt x="52493" y="69013"/>
                  </a:lnTo>
                  <a:cubicBezTo>
                    <a:pt x="52493" y="67959"/>
                    <a:pt x="52135" y="67074"/>
                    <a:pt x="51413" y="66346"/>
                  </a:cubicBezTo>
                  <a:cubicBezTo>
                    <a:pt x="50692" y="65624"/>
                    <a:pt x="49799" y="65268"/>
                    <a:pt x="48744" y="65268"/>
                  </a:cubicBezTo>
                  <a:lnTo>
                    <a:pt x="31575" y="65268"/>
                  </a:lnTo>
                  <a:cubicBezTo>
                    <a:pt x="30395" y="65268"/>
                    <a:pt x="29440" y="65625"/>
                    <a:pt x="28718" y="66346"/>
                  </a:cubicBezTo>
                  <a:cubicBezTo>
                    <a:pt x="27997" y="67075"/>
                    <a:pt x="27632" y="67959"/>
                    <a:pt x="27632" y="69013"/>
                  </a:cubicBezTo>
                  <a:lnTo>
                    <a:pt x="27632" y="157538"/>
                  </a:lnTo>
                  <a:cubicBezTo>
                    <a:pt x="27632" y="161609"/>
                    <a:pt x="27267" y="164804"/>
                    <a:pt x="26545" y="167100"/>
                  </a:cubicBezTo>
                  <a:cubicBezTo>
                    <a:pt x="25816" y="169403"/>
                    <a:pt x="24674" y="171148"/>
                    <a:pt x="23091" y="172326"/>
                  </a:cubicBezTo>
                  <a:cubicBezTo>
                    <a:pt x="21516" y="173513"/>
                    <a:pt x="19444" y="174265"/>
                    <a:pt x="16874" y="174599"/>
                  </a:cubicBezTo>
                  <a:cubicBezTo>
                    <a:pt x="14313" y="174924"/>
                    <a:pt x="11177" y="175087"/>
                    <a:pt x="7498" y="175087"/>
                  </a:cubicBezTo>
                  <a:lnTo>
                    <a:pt x="3361" y="175087"/>
                  </a:lnTo>
                  <a:cubicBezTo>
                    <a:pt x="1125" y="175087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9"/>
                    <a:pt x="923" y="195995"/>
                    <a:pt x="2771" y="196383"/>
                  </a:cubicBezTo>
                  <a:cubicBezTo>
                    <a:pt x="4478" y="196647"/>
                    <a:pt x="6714" y="196809"/>
                    <a:pt x="9477" y="196879"/>
                  </a:cubicBezTo>
                  <a:cubicBezTo>
                    <a:pt x="12240" y="196941"/>
                    <a:pt x="14141" y="196972"/>
                    <a:pt x="15198" y="196972"/>
                  </a:cubicBezTo>
                  <a:cubicBezTo>
                    <a:pt x="23487" y="196972"/>
                    <a:pt x="30263" y="195824"/>
                    <a:pt x="35525" y="193529"/>
                  </a:cubicBezTo>
                  <a:cubicBezTo>
                    <a:pt x="40788" y="191225"/>
                    <a:pt x="44933" y="187239"/>
                    <a:pt x="47959" y="181594"/>
                  </a:cubicBezTo>
                  <a:cubicBezTo>
                    <a:pt x="49403" y="178840"/>
                    <a:pt x="50428" y="175545"/>
                    <a:pt x="51018" y="171737"/>
                  </a:cubicBezTo>
                  <a:cubicBezTo>
                    <a:pt x="51607" y="167921"/>
                    <a:pt x="51902" y="163788"/>
                    <a:pt x="51902" y="159314"/>
                  </a:cubicBezTo>
                  <a:lnTo>
                    <a:pt x="51902" y="150046"/>
                  </a:lnTo>
                  <a:lnTo>
                    <a:pt x="73806" y="150046"/>
                  </a:lnTo>
                  <a:cubicBezTo>
                    <a:pt x="78152" y="150046"/>
                    <a:pt x="82421" y="149589"/>
                    <a:pt x="86636" y="148673"/>
                  </a:cubicBezTo>
                  <a:cubicBezTo>
                    <a:pt x="90843" y="147750"/>
                    <a:pt x="94266" y="145974"/>
                    <a:pt x="96897" y="143345"/>
                  </a:cubicBezTo>
                  <a:cubicBezTo>
                    <a:pt x="100056" y="147161"/>
                    <a:pt x="104760" y="149983"/>
                    <a:pt x="111008" y="151822"/>
                  </a:cubicBezTo>
                  <a:cubicBezTo>
                    <a:pt x="117256" y="153660"/>
                    <a:pt x="123737" y="154582"/>
                    <a:pt x="130443" y="154582"/>
                  </a:cubicBezTo>
                  <a:cubicBezTo>
                    <a:pt x="137149" y="154582"/>
                    <a:pt x="143172" y="153660"/>
                    <a:pt x="148496" y="151822"/>
                  </a:cubicBezTo>
                  <a:cubicBezTo>
                    <a:pt x="153829" y="149983"/>
                    <a:pt x="158198" y="147161"/>
                    <a:pt x="161622" y="143345"/>
                  </a:cubicBezTo>
                  <a:cubicBezTo>
                    <a:pt x="165045" y="145711"/>
                    <a:pt x="168925" y="147417"/>
                    <a:pt x="173264" y="148471"/>
                  </a:cubicBezTo>
                  <a:cubicBezTo>
                    <a:pt x="177611" y="149526"/>
                    <a:pt x="182019" y="150046"/>
                    <a:pt x="186490" y="150046"/>
                  </a:cubicBezTo>
                  <a:lnTo>
                    <a:pt x="197737" y="150046"/>
                  </a:lnTo>
                  <a:cubicBezTo>
                    <a:pt x="200368" y="150046"/>
                    <a:pt x="203294" y="150015"/>
                    <a:pt x="206523" y="149945"/>
                  </a:cubicBezTo>
                  <a:cubicBezTo>
                    <a:pt x="209736" y="149883"/>
                    <a:pt x="212856" y="149751"/>
                    <a:pt x="215892" y="149557"/>
                  </a:cubicBezTo>
                  <a:cubicBezTo>
                    <a:pt x="218918" y="149356"/>
                    <a:pt x="221713" y="149131"/>
                    <a:pt x="224282" y="148867"/>
                  </a:cubicBezTo>
                  <a:cubicBezTo>
                    <a:pt x="226843" y="148603"/>
                    <a:pt x="228846" y="148270"/>
                    <a:pt x="230297" y="147882"/>
                  </a:cubicBezTo>
                  <a:cubicBezTo>
                    <a:pt x="231873" y="147223"/>
                    <a:pt x="232959" y="146432"/>
                    <a:pt x="233549" y="145509"/>
                  </a:cubicBezTo>
                  <a:cubicBezTo>
                    <a:pt x="234147" y="144594"/>
                    <a:pt x="234574" y="143477"/>
                    <a:pt x="234838" y="142166"/>
                  </a:cubicBezTo>
                  <a:cubicBezTo>
                    <a:pt x="235234" y="138614"/>
                    <a:pt x="235490" y="134706"/>
                    <a:pt x="235622" y="130425"/>
                  </a:cubicBezTo>
                  <a:cubicBezTo>
                    <a:pt x="235753" y="126160"/>
                    <a:pt x="235823" y="122244"/>
                    <a:pt x="235823" y="118700"/>
                  </a:cubicBezTo>
                  <a:lnTo>
                    <a:pt x="235823" y="4142"/>
                  </a:lnTo>
                  <a:cubicBezTo>
                    <a:pt x="235823" y="2955"/>
                    <a:pt x="235459" y="1970"/>
                    <a:pt x="234737" y="1187"/>
                  </a:cubicBezTo>
                  <a:cubicBezTo>
                    <a:pt x="234015" y="396"/>
                    <a:pt x="233122" y="0"/>
                    <a:pt x="232074" y="0"/>
                  </a:cubicBezTo>
                  <a:moveTo>
                    <a:pt x="149389" y="109114"/>
                  </a:moveTo>
                  <a:cubicBezTo>
                    <a:pt x="149389" y="116846"/>
                    <a:pt x="147876" y="122446"/>
                    <a:pt x="144848" y="125920"/>
                  </a:cubicBezTo>
                  <a:cubicBezTo>
                    <a:pt x="141821" y="129386"/>
                    <a:pt x="137016" y="131116"/>
                    <a:pt x="130442" y="131116"/>
                  </a:cubicBezTo>
                  <a:cubicBezTo>
                    <a:pt x="125436" y="131116"/>
                    <a:pt x="121369" y="130108"/>
                    <a:pt x="118210" y="128076"/>
                  </a:cubicBezTo>
                  <a:cubicBezTo>
                    <a:pt x="115051" y="126044"/>
                    <a:pt x="112948" y="122679"/>
                    <a:pt x="111892" y="117964"/>
                  </a:cubicBezTo>
                  <a:cubicBezTo>
                    <a:pt x="111496" y="115211"/>
                    <a:pt x="111302" y="112264"/>
                    <a:pt x="111302" y="109115"/>
                  </a:cubicBezTo>
                  <a:lnTo>
                    <a:pt x="111302" y="100678"/>
                  </a:lnTo>
                  <a:cubicBezTo>
                    <a:pt x="111302" y="92682"/>
                    <a:pt x="112816" y="86889"/>
                    <a:pt x="115843" y="83291"/>
                  </a:cubicBezTo>
                  <a:cubicBezTo>
                    <a:pt x="118870" y="79685"/>
                    <a:pt x="123736" y="77885"/>
                    <a:pt x="130443" y="77885"/>
                  </a:cubicBezTo>
                  <a:cubicBezTo>
                    <a:pt x="137149" y="77885"/>
                    <a:pt x="141985" y="79684"/>
                    <a:pt x="144942" y="83291"/>
                  </a:cubicBezTo>
                  <a:cubicBezTo>
                    <a:pt x="147907" y="86889"/>
                    <a:pt x="149390" y="92682"/>
                    <a:pt x="149390" y="100678"/>
                  </a:cubicBezTo>
                  <a:lnTo>
                    <a:pt x="149390" y="10911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E32082D4-1885-D165-CF09-6FF4E878DA79}"/>
                </a:ext>
              </a:extLst>
            </p:cNvPr>
            <p:cNvSpPr/>
            <p:nvPr/>
          </p:nvSpPr>
          <p:spPr>
            <a:xfrm>
              <a:off x="10713754" y="708582"/>
              <a:ext cx="25659" cy="150045"/>
            </a:xfrm>
            <a:custGeom>
              <a:avLst/>
              <a:gdLst>
                <a:gd name="connsiteX0" fmla="*/ 3951 w 25659"/>
                <a:gd name="connsiteY0" fmla="*/ 150045 h 150045"/>
                <a:gd name="connsiteX1" fmla="*/ 21709 w 25659"/>
                <a:gd name="connsiteY1" fmla="*/ 150045 h 150045"/>
                <a:gd name="connsiteX2" fmla="*/ 24573 w 25659"/>
                <a:gd name="connsiteY2" fmla="*/ 148758 h 150045"/>
                <a:gd name="connsiteX3" fmla="*/ 25660 w 25659"/>
                <a:gd name="connsiteY3" fmla="*/ 145904 h 150045"/>
                <a:gd name="connsiteX4" fmla="*/ 25660 w 25659"/>
                <a:gd name="connsiteY4" fmla="*/ 3940 h 150045"/>
                <a:gd name="connsiteX5" fmla="*/ 24573 w 25659"/>
                <a:gd name="connsiteY5" fmla="*/ 1179 h 150045"/>
                <a:gd name="connsiteX6" fmla="*/ 21709 w 25659"/>
                <a:gd name="connsiteY6" fmla="*/ 0 h 150045"/>
                <a:gd name="connsiteX7" fmla="*/ 3951 w 25659"/>
                <a:gd name="connsiteY7" fmla="*/ 0 h 150045"/>
                <a:gd name="connsiteX8" fmla="*/ 1087 w 25659"/>
                <a:gd name="connsiteY8" fmla="*/ 1179 h 150045"/>
                <a:gd name="connsiteX9" fmla="*/ 0 w 25659"/>
                <a:gd name="connsiteY9" fmla="*/ 3940 h 150045"/>
                <a:gd name="connsiteX10" fmla="*/ 0 w 25659"/>
                <a:gd name="connsiteY10" fmla="*/ 145904 h 150045"/>
                <a:gd name="connsiteX11" fmla="*/ 1087 w 25659"/>
                <a:gd name="connsiteY11" fmla="*/ 148758 h 150045"/>
                <a:gd name="connsiteX12" fmla="*/ 3951 w 25659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9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19"/>
                    <a:pt x="24573" y="148758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95" y="1962"/>
                    <a:pt x="24573" y="1179"/>
                  </a:cubicBezTo>
                  <a:cubicBezTo>
                    <a:pt x="23844" y="388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88"/>
                    <a:pt x="1087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58"/>
                  </a:cubicBezTo>
                  <a:cubicBezTo>
                    <a:pt x="1808" y="149619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D68466B-96CF-F6D5-F9CD-27102734202B}"/>
                </a:ext>
              </a:extLst>
            </p:cNvPr>
            <p:cNvSpPr/>
            <p:nvPr/>
          </p:nvSpPr>
          <p:spPr>
            <a:xfrm>
              <a:off x="9080986" y="999604"/>
              <a:ext cx="419379" cy="113355"/>
            </a:xfrm>
            <a:custGeom>
              <a:avLst/>
              <a:gdLst>
                <a:gd name="connsiteX0" fmla="*/ 140307 w 419379"/>
                <a:gd name="connsiteY0" fmla="*/ 36084 h 113355"/>
                <a:gd name="connsiteX1" fmla="*/ 140307 w 419379"/>
                <a:gd name="connsiteY1" fmla="*/ 70781 h 113355"/>
                <a:gd name="connsiteX2" fmla="*/ 142084 w 419379"/>
                <a:gd name="connsiteY2" fmla="*/ 83305 h 113355"/>
                <a:gd name="connsiteX3" fmla="*/ 147316 w 419379"/>
                <a:gd name="connsiteY3" fmla="*/ 90897 h 113355"/>
                <a:gd name="connsiteX4" fmla="*/ 155901 w 419379"/>
                <a:gd name="connsiteY4" fmla="*/ 94643 h 113355"/>
                <a:gd name="connsiteX5" fmla="*/ 167939 w 419379"/>
                <a:gd name="connsiteY5" fmla="*/ 95628 h 113355"/>
                <a:gd name="connsiteX6" fmla="*/ 382279 w 419379"/>
                <a:gd name="connsiteY6" fmla="*/ 95628 h 113355"/>
                <a:gd name="connsiteX7" fmla="*/ 390956 w 419379"/>
                <a:gd name="connsiteY7" fmla="*/ 95527 h 113355"/>
                <a:gd name="connsiteX8" fmla="*/ 400131 w 419379"/>
                <a:gd name="connsiteY8" fmla="*/ 95132 h 113355"/>
                <a:gd name="connsiteX9" fmla="*/ 408226 w 419379"/>
                <a:gd name="connsiteY9" fmla="*/ 94442 h 113355"/>
                <a:gd name="connsiteX10" fmla="*/ 414047 w 419379"/>
                <a:gd name="connsiteY10" fmla="*/ 93457 h 113355"/>
                <a:gd name="connsiteX11" fmla="*/ 417300 w 419379"/>
                <a:gd name="connsiteY11" fmla="*/ 91099 h 113355"/>
                <a:gd name="connsiteX12" fmla="*/ 418588 w 419379"/>
                <a:gd name="connsiteY12" fmla="*/ 87741 h 113355"/>
                <a:gd name="connsiteX13" fmla="*/ 419279 w 419379"/>
                <a:gd name="connsiteY13" fmla="*/ 73844 h 113355"/>
                <a:gd name="connsiteX14" fmla="*/ 419380 w 419379"/>
                <a:gd name="connsiteY14" fmla="*/ 52642 h 113355"/>
                <a:gd name="connsiteX15" fmla="*/ 419380 w 419379"/>
                <a:gd name="connsiteY15" fmla="*/ 34308 h 113355"/>
                <a:gd name="connsiteX16" fmla="*/ 419279 w 419379"/>
                <a:gd name="connsiteY16" fmla="*/ 25142 h 113355"/>
                <a:gd name="connsiteX17" fmla="*/ 418984 w 419379"/>
                <a:gd name="connsiteY17" fmla="*/ 13997 h 113355"/>
                <a:gd name="connsiteX18" fmla="*/ 417797 w 419379"/>
                <a:gd name="connsiteY18" fmla="*/ 11337 h 113355"/>
                <a:gd name="connsiteX19" fmla="*/ 414638 w 419379"/>
                <a:gd name="connsiteY19" fmla="*/ 10252 h 113355"/>
                <a:gd name="connsiteX20" fmla="*/ 398067 w 419379"/>
                <a:gd name="connsiteY20" fmla="*/ 10252 h 113355"/>
                <a:gd name="connsiteX21" fmla="*/ 395202 w 419379"/>
                <a:gd name="connsiteY21" fmla="*/ 11337 h 113355"/>
                <a:gd name="connsiteX22" fmla="*/ 394116 w 419379"/>
                <a:gd name="connsiteY22" fmla="*/ 13997 h 113355"/>
                <a:gd name="connsiteX23" fmla="*/ 394512 w 419379"/>
                <a:gd name="connsiteY23" fmla="*/ 40419 h 113355"/>
                <a:gd name="connsiteX24" fmla="*/ 394512 w 419379"/>
                <a:gd name="connsiteY24" fmla="*/ 63886 h 113355"/>
                <a:gd name="connsiteX25" fmla="*/ 392936 w 419379"/>
                <a:gd name="connsiteY25" fmla="*/ 69501 h 113355"/>
                <a:gd name="connsiteX26" fmla="*/ 386618 w 419379"/>
                <a:gd name="connsiteY26" fmla="*/ 70393 h 113355"/>
                <a:gd name="connsiteX27" fmla="*/ 373594 w 419379"/>
                <a:gd name="connsiteY27" fmla="*/ 70393 h 113355"/>
                <a:gd name="connsiteX28" fmla="*/ 371032 w 419379"/>
                <a:gd name="connsiteY28" fmla="*/ 69803 h 113355"/>
                <a:gd name="connsiteX29" fmla="*/ 369061 w 419379"/>
                <a:gd name="connsiteY29" fmla="*/ 67632 h 113355"/>
                <a:gd name="connsiteX30" fmla="*/ 367679 w 419379"/>
                <a:gd name="connsiteY30" fmla="*/ 64871 h 113355"/>
                <a:gd name="connsiteX31" fmla="*/ 365902 w 419379"/>
                <a:gd name="connsiteY31" fmla="*/ 60629 h 113355"/>
                <a:gd name="connsiteX32" fmla="*/ 363923 w 419379"/>
                <a:gd name="connsiteY32" fmla="*/ 56101 h 113355"/>
                <a:gd name="connsiteX33" fmla="*/ 362355 w 419379"/>
                <a:gd name="connsiteY33" fmla="*/ 52254 h 113355"/>
                <a:gd name="connsiteX34" fmla="*/ 359786 w 419379"/>
                <a:gd name="connsiteY34" fmla="*/ 46732 h 113355"/>
                <a:gd name="connsiteX35" fmla="*/ 346956 w 419379"/>
                <a:gd name="connsiteY35" fmla="*/ 24351 h 113355"/>
                <a:gd name="connsiteX36" fmla="*/ 331960 w 419379"/>
                <a:gd name="connsiteY36" fmla="*/ 9957 h 113355"/>
                <a:gd name="connsiteX37" fmla="*/ 314589 w 419379"/>
                <a:gd name="connsiteY37" fmla="*/ 2264 h 113355"/>
                <a:gd name="connsiteX38" fmla="*/ 294464 w 419379"/>
                <a:gd name="connsiteY38" fmla="*/ 0 h 113355"/>
                <a:gd name="connsiteX39" fmla="*/ 284699 w 419379"/>
                <a:gd name="connsiteY39" fmla="*/ 395 h 113355"/>
                <a:gd name="connsiteX40" fmla="*/ 275129 w 419379"/>
                <a:gd name="connsiteY40" fmla="*/ 1776 h 113355"/>
                <a:gd name="connsiteX41" fmla="*/ 271178 w 419379"/>
                <a:gd name="connsiteY41" fmla="*/ 5522 h 113355"/>
                <a:gd name="connsiteX42" fmla="*/ 271178 w 419379"/>
                <a:gd name="connsiteY42" fmla="*/ 20109 h 113355"/>
                <a:gd name="connsiteX43" fmla="*/ 275323 w 419379"/>
                <a:gd name="connsiteY43" fmla="*/ 23265 h 113355"/>
                <a:gd name="connsiteX44" fmla="*/ 281051 w 419379"/>
                <a:gd name="connsiteY44" fmla="*/ 22971 h 113355"/>
                <a:gd name="connsiteX45" fmla="*/ 285980 w 419379"/>
                <a:gd name="connsiteY45" fmla="*/ 22870 h 113355"/>
                <a:gd name="connsiteX46" fmla="*/ 315576 w 419379"/>
                <a:gd name="connsiteY46" fmla="*/ 30074 h 113355"/>
                <a:gd name="connsiteX47" fmla="*/ 332155 w 419379"/>
                <a:gd name="connsiteY47" fmla="*/ 49881 h 113355"/>
                <a:gd name="connsiteX48" fmla="*/ 336105 w 419379"/>
                <a:gd name="connsiteY48" fmla="*/ 58171 h 113355"/>
                <a:gd name="connsiteX49" fmla="*/ 341430 w 419379"/>
                <a:gd name="connsiteY49" fmla="*/ 70393 h 113355"/>
                <a:gd name="connsiteX50" fmla="*/ 174444 w 419379"/>
                <a:gd name="connsiteY50" fmla="*/ 70393 h 113355"/>
                <a:gd name="connsiteX51" fmla="*/ 167343 w 419379"/>
                <a:gd name="connsiteY51" fmla="*/ 69106 h 113355"/>
                <a:gd name="connsiteX52" fmla="*/ 165371 w 419379"/>
                <a:gd name="connsiteY52" fmla="*/ 63491 h 113355"/>
                <a:gd name="connsiteX53" fmla="*/ 165371 w 419379"/>
                <a:gd name="connsiteY53" fmla="*/ 18736 h 113355"/>
                <a:gd name="connsiteX54" fmla="*/ 164478 w 419379"/>
                <a:gd name="connsiteY54" fmla="*/ 15975 h 113355"/>
                <a:gd name="connsiteX55" fmla="*/ 162018 w 419379"/>
                <a:gd name="connsiteY55" fmla="*/ 14789 h 113355"/>
                <a:gd name="connsiteX56" fmla="*/ 149188 w 419379"/>
                <a:gd name="connsiteY56" fmla="*/ 13021 h 113355"/>
                <a:gd name="connsiteX57" fmla="*/ 133603 w 419379"/>
                <a:gd name="connsiteY57" fmla="*/ 12222 h 113355"/>
                <a:gd name="connsiteX58" fmla="*/ 96005 w 419379"/>
                <a:gd name="connsiteY58" fmla="*/ 22870 h 113355"/>
                <a:gd name="connsiteX59" fmla="*/ 82880 w 419379"/>
                <a:gd name="connsiteY59" fmla="*/ 55999 h 113355"/>
                <a:gd name="connsiteX60" fmla="*/ 82880 w 419379"/>
                <a:gd name="connsiteY60" fmla="*/ 57558 h 113355"/>
                <a:gd name="connsiteX61" fmla="*/ 82290 w 419379"/>
                <a:gd name="connsiteY61" fmla="*/ 87531 h 113355"/>
                <a:gd name="connsiteX62" fmla="*/ 73706 w 419379"/>
                <a:gd name="connsiteY62" fmla="*/ 88415 h 113355"/>
                <a:gd name="connsiteX63" fmla="*/ 63941 w 419379"/>
                <a:gd name="connsiteY63" fmla="*/ 88710 h 113355"/>
                <a:gd name="connsiteX64" fmla="*/ 42821 w 419379"/>
                <a:gd name="connsiteY64" fmla="*/ 85065 h 113355"/>
                <a:gd name="connsiteX65" fmla="*/ 30783 w 419379"/>
                <a:gd name="connsiteY65" fmla="*/ 75007 h 113355"/>
                <a:gd name="connsiteX66" fmla="*/ 25358 w 419379"/>
                <a:gd name="connsiteY66" fmla="*/ 59822 h 113355"/>
                <a:gd name="connsiteX67" fmla="*/ 24077 w 419379"/>
                <a:gd name="connsiteY67" fmla="*/ 40799 h 113355"/>
                <a:gd name="connsiteX68" fmla="*/ 24372 w 419379"/>
                <a:gd name="connsiteY68" fmla="*/ 33594 h 113355"/>
                <a:gd name="connsiteX69" fmla="*/ 25063 w 419379"/>
                <a:gd name="connsiteY69" fmla="*/ 24831 h 113355"/>
                <a:gd name="connsiteX70" fmla="*/ 21709 w 419379"/>
                <a:gd name="connsiteY70" fmla="*/ 21085 h 113355"/>
                <a:gd name="connsiteX71" fmla="*/ 6512 w 419379"/>
                <a:gd name="connsiteY71" fmla="*/ 21085 h 113355"/>
                <a:gd name="connsiteX72" fmla="*/ 2561 w 419379"/>
                <a:gd name="connsiteY72" fmla="*/ 25025 h 113355"/>
                <a:gd name="connsiteX73" fmla="*/ 1483 w 419379"/>
                <a:gd name="connsiteY73" fmla="*/ 31826 h 113355"/>
                <a:gd name="connsiteX74" fmla="*/ 691 w 419379"/>
                <a:gd name="connsiteY74" fmla="*/ 39023 h 113355"/>
                <a:gd name="connsiteX75" fmla="*/ 194 w 419379"/>
                <a:gd name="connsiteY75" fmla="*/ 45724 h 113355"/>
                <a:gd name="connsiteX76" fmla="*/ 0 w 419379"/>
                <a:gd name="connsiteY76" fmla="*/ 51052 h 113355"/>
                <a:gd name="connsiteX77" fmla="*/ 3555 w 419379"/>
                <a:gd name="connsiteY77" fmla="*/ 78063 h 113355"/>
                <a:gd name="connsiteX78" fmla="*/ 14701 w 419379"/>
                <a:gd name="connsiteY78" fmla="*/ 97481 h 113355"/>
                <a:gd name="connsiteX79" fmla="*/ 34338 w 419379"/>
                <a:gd name="connsiteY79" fmla="*/ 109316 h 113355"/>
                <a:gd name="connsiteX80" fmla="*/ 63352 w 419379"/>
                <a:gd name="connsiteY80" fmla="*/ 113356 h 113355"/>
                <a:gd name="connsiteX81" fmla="*/ 84363 w 419379"/>
                <a:gd name="connsiteY81" fmla="*/ 112573 h 113355"/>
                <a:gd name="connsiteX82" fmla="*/ 102812 w 419379"/>
                <a:gd name="connsiteY82" fmla="*/ 110401 h 113355"/>
                <a:gd name="connsiteX83" fmla="*/ 107159 w 419379"/>
                <a:gd name="connsiteY83" fmla="*/ 106066 h 113355"/>
                <a:gd name="connsiteX84" fmla="*/ 107943 w 419379"/>
                <a:gd name="connsiteY84" fmla="*/ 58365 h 113355"/>
                <a:gd name="connsiteX85" fmla="*/ 113671 w 419379"/>
                <a:gd name="connsiteY85" fmla="*/ 40319 h 113355"/>
                <a:gd name="connsiteX86" fmla="*/ 130638 w 419379"/>
                <a:gd name="connsiteY86" fmla="*/ 35294 h 113355"/>
                <a:gd name="connsiteX87" fmla="*/ 135373 w 419379"/>
                <a:gd name="connsiteY87" fmla="*/ 35495 h 113355"/>
                <a:gd name="connsiteX88" fmla="*/ 140310 w 419379"/>
                <a:gd name="connsiteY88" fmla="*/ 36085 h 1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19379" h="113355">
                  <a:moveTo>
                    <a:pt x="140307" y="36084"/>
                  </a:moveTo>
                  <a:lnTo>
                    <a:pt x="140307" y="70781"/>
                  </a:lnTo>
                  <a:cubicBezTo>
                    <a:pt x="140307" y="75914"/>
                    <a:pt x="140897" y="80078"/>
                    <a:pt x="142084" y="83305"/>
                  </a:cubicBezTo>
                  <a:cubicBezTo>
                    <a:pt x="143264" y="86531"/>
                    <a:pt x="145011" y="89051"/>
                    <a:pt x="147316" y="90897"/>
                  </a:cubicBezTo>
                  <a:cubicBezTo>
                    <a:pt x="149614" y="92736"/>
                    <a:pt x="152478" y="93984"/>
                    <a:pt x="155901" y="94643"/>
                  </a:cubicBezTo>
                  <a:cubicBezTo>
                    <a:pt x="159323" y="95302"/>
                    <a:pt x="163328" y="95628"/>
                    <a:pt x="167939" y="95628"/>
                  </a:cubicBezTo>
                  <a:lnTo>
                    <a:pt x="382279" y="95628"/>
                  </a:lnTo>
                  <a:cubicBezTo>
                    <a:pt x="384903" y="95628"/>
                    <a:pt x="387805" y="95597"/>
                    <a:pt x="390956" y="95527"/>
                  </a:cubicBezTo>
                  <a:cubicBezTo>
                    <a:pt x="394115" y="95465"/>
                    <a:pt x="397181" y="95334"/>
                    <a:pt x="400131" y="95132"/>
                  </a:cubicBezTo>
                  <a:cubicBezTo>
                    <a:pt x="403096" y="94938"/>
                    <a:pt x="405797" y="94705"/>
                    <a:pt x="408226" y="94442"/>
                  </a:cubicBezTo>
                  <a:cubicBezTo>
                    <a:pt x="410664" y="94186"/>
                    <a:pt x="412596" y="93860"/>
                    <a:pt x="414047" y="93457"/>
                  </a:cubicBezTo>
                  <a:cubicBezTo>
                    <a:pt x="415631" y="92798"/>
                    <a:pt x="416710" y="92014"/>
                    <a:pt x="417300" y="91099"/>
                  </a:cubicBezTo>
                  <a:cubicBezTo>
                    <a:pt x="417897" y="90176"/>
                    <a:pt x="418325" y="89052"/>
                    <a:pt x="418588" y="87741"/>
                  </a:cubicBezTo>
                  <a:cubicBezTo>
                    <a:pt x="418984" y="84189"/>
                    <a:pt x="419209" y="79560"/>
                    <a:pt x="419279" y="73844"/>
                  </a:cubicBezTo>
                  <a:cubicBezTo>
                    <a:pt x="419341" y="68129"/>
                    <a:pt x="419380" y="61056"/>
                    <a:pt x="419380" y="52642"/>
                  </a:cubicBezTo>
                  <a:lnTo>
                    <a:pt x="419380" y="34308"/>
                  </a:lnTo>
                  <a:cubicBezTo>
                    <a:pt x="419380" y="31423"/>
                    <a:pt x="419341" y="28361"/>
                    <a:pt x="419279" y="25142"/>
                  </a:cubicBezTo>
                  <a:cubicBezTo>
                    <a:pt x="419209" y="21916"/>
                    <a:pt x="419108" y="18208"/>
                    <a:pt x="418984" y="13997"/>
                  </a:cubicBezTo>
                  <a:cubicBezTo>
                    <a:pt x="418852" y="12951"/>
                    <a:pt x="418449" y="12066"/>
                    <a:pt x="417797" y="11337"/>
                  </a:cubicBezTo>
                  <a:cubicBezTo>
                    <a:pt x="417137" y="10616"/>
                    <a:pt x="416081" y="10252"/>
                    <a:pt x="414638" y="10252"/>
                  </a:cubicBezTo>
                  <a:lnTo>
                    <a:pt x="398067" y="10252"/>
                  </a:lnTo>
                  <a:cubicBezTo>
                    <a:pt x="396879" y="10252"/>
                    <a:pt x="395924" y="10616"/>
                    <a:pt x="395202" y="11337"/>
                  </a:cubicBezTo>
                  <a:cubicBezTo>
                    <a:pt x="394481" y="12066"/>
                    <a:pt x="394116" y="12950"/>
                    <a:pt x="394116" y="13997"/>
                  </a:cubicBezTo>
                  <a:cubicBezTo>
                    <a:pt x="394380" y="23467"/>
                    <a:pt x="394512" y="32268"/>
                    <a:pt x="394512" y="40419"/>
                  </a:cubicBezTo>
                  <a:lnTo>
                    <a:pt x="394512" y="63886"/>
                  </a:lnTo>
                  <a:cubicBezTo>
                    <a:pt x="394512" y="67034"/>
                    <a:pt x="393984" y="68911"/>
                    <a:pt x="392936" y="69501"/>
                  </a:cubicBezTo>
                  <a:cubicBezTo>
                    <a:pt x="391880" y="70090"/>
                    <a:pt x="389777" y="70393"/>
                    <a:pt x="386618" y="70393"/>
                  </a:cubicBezTo>
                  <a:lnTo>
                    <a:pt x="373594" y="70393"/>
                  </a:lnTo>
                  <a:cubicBezTo>
                    <a:pt x="372538" y="70393"/>
                    <a:pt x="371692" y="70191"/>
                    <a:pt x="371032" y="69803"/>
                  </a:cubicBezTo>
                  <a:cubicBezTo>
                    <a:pt x="370373" y="69400"/>
                    <a:pt x="369713" y="68686"/>
                    <a:pt x="369061" y="67632"/>
                  </a:cubicBezTo>
                  <a:cubicBezTo>
                    <a:pt x="368665" y="67105"/>
                    <a:pt x="368200" y="66190"/>
                    <a:pt x="367679" y="64871"/>
                  </a:cubicBezTo>
                  <a:cubicBezTo>
                    <a:pt x="367151" y="63553"/>
                    <a:pt x="366554" y="62142"/>
                    <a:pt x="365902" y="60629"/>
                  </a:cubicBezTo>
                  <a:cubicBezTo>
                    <a:pt x="365242" y="59117"/>
                    <a:pt x="364582" y="57612"/>
                    <a:pt x="363923" y="56101"/>
                  </a:cubicBezTo>
                  <a:cubicBezTo>
                    <a:pt x="363263" y="54588"/>
                    <a:pt x="362743" y="53301"/>
                    <a:pt x="362355" y="52254"/>
                  </a:cubicBezTo>
                  <a:lnTo>
                    <a:pt x="359786" y="46732"/>
                  </a:lnTo>
                  <a:cubicBezTo>
                    <a:pt x="355835" y="37791"/>
                    <a:pt x="351558" y="30330"/>
                    <a:pt x="346956" y="24351"/>
                  </a:cubicBezTo>
                  <a:cubicBezTo>
                    <a:pt x="342345" y="18372"/>
                    <a:pt x="337355" y="13571"/>
                    <a:pt x="331960" y="9957"/>
                  </a:cubicBezTo>
                  <a:cubicBezTo>
                    <a:pt x="326558" y="6344"/>
                    <a:pt x="320776" y="3784"/>
                    <a:pt x="314589" y="2264"/>
                  </a:cubicBezTo>
                  <a:cubicBezTo>
                    <a:pt x="308403" y="760"/>
                    <a:pt x="301698" y="0"/>
                    <a:pt x="294464" y="0"/>
                  </a:cubicBezTo>
                  <a:cubicBezTo>
                    <a:pt x="291041" y="0"/>
                    <a:pt x="287788" y="132"/>
                    <a:pt x="284699" y="395"/>
                  </a:cubicBezTo>
                  <a:cubicBezTo>
                    <a:pt x="281602" y="667"/>
                    <a:pt x="278412" y="1117"/>
                    <a:pt x="275129" y="1776"/>
                  </a:cubicBezTo>
                  <a:cubicBezTo>
                    <a:pt x="272490" y="2303"/>
                    <a:pt x="271178" y="3544"/>
                    <a:pt x="271178" y="5522"/>
                  </a:cubicBezTo>
                  <a:lnTo>
                    <a:pt x="271178" y="20109"/>
                  </a:lnTo>
                  <a:cubicBezTo>
                    <a:pt x="271178" y="22482"/>
                    <a:pt x="272560" y="23529"/>
                    <a:pt x="275323" y="23265"/>
                  </a:cubicBezTo>
                  <a:cubicBezTo>
                    <a:pt x="276767" y="23142"/>
                    <a:pt x="278676" y="23040"/>
                    <a:pt x="281051" y="22971"/>
                  </a:cubicBezTo>
                  <a:cubicBezTo>
                    <a:pt x="283411" y="22909"/>
                    <a:pt x="285056" y="22870"/>
                    <a:pt x="285980" y="22870"/>
                  </a:cubicBezTo>
                  <a:cubicBezTo>
                    <a:pt x="298476" y="22870"/>
                    <a:pt x="308342" y="25274"/>
                    <a:pt x="315576" y="30074"/>
                  </a:cubicBezTo>
                  <a:cubicBezTo>
                    <a:pt x="322817" y="34867"/>
                    <a:pt x="328336" y="41474"/>
                    <a:pt x="332155" y="49881"/>
                  </a:cubicBezTo>
                  <a:lnTo>
                    <a:pt x="336105" y="58171"/>
                  </a:lnTo>
                  <a:lnTo>
                    <a:pt x="341430" y="70393"/>
                  </a:lnTo>
                  <a:lnTo>
                    <a:pt x="174444" y="70393"/>
                  </a:lnTo>
                  <a:cubicBezTo>
                    <a:pt x="171029" y="70393"/>
                    <a:pt x="168654" y="69966"/>
                    <a:pt x="167343" y="69106"/>
                  </a:cubicBezTo>
                  <a:cubicBezTo>
                    <a:pt x="166031" y="68252"/>
                    <a:pt x="165371" y="66383"/>
                    <a:pt x="165371" y="63491"/>
                  </a:cubicBezTo>
                  <a:lnTo>
                    <a:pt x="165371" y="18736"/>
                  </a:lnTo>
                  <a:cubicBezTo>
                    <a:pt x="165371" y="17418"/>
                    <a:pt x="165076" y="16495"/>
                    <a:pt x="164478" y="15975"/>
                  </a:cubicBezTo>
                  <a:cubicBezTo>
                    <a:pt x="163889" y="15448"/>
                    <a:pt x="163066" y="15053"/>
                    <a:pt x="162018" y="14789"/>
                  </a:cubicBezTo>
                  <a:cubicBezTo>
                    <a:pt x="158595" y="14137"/>
                    <a:pt x="154319" y="13540"/>
                    <a:pt x="149188" y="13021"/>
                  </a:cubicBezTo>
                  <a:cubicBezTo>
                    <a:pt x="144058" y="12493"/>
                    <a:pt x="138857" y="12222"/>
                    <a:pt x="133603" y="12222"/>
                  </a:cubicBezTo>
                  <a:cubicBezTo>
                    <a:pt x="117288" y="12222"/>
                    <a:pt x="104752" y="15774"/>
                    <a:pt x="96005" y="22870"/>
                  </a:cubicBezTo>
                  <a:cubicBezTo>
                    <a:pt x="87257" y="29965"/>
                    <a:pt x="82880" y="41016"/>
                    <a:pt x="82880" y="55999"/>
                  </a:cubicBezTo>
                  <a:lnTo>
                    <a:pt x="82880" y="57558"/>
                  </a:lnTo>
                  <a:cubicBezTo>
                    <a:pt x="82880" y="60195"/>
                    <a:pt x="82422" y="84243"/>
                    <a:pt x="82290" y="87531"/>
                  </a:cubicBezTo>
                  <a:cubicBezTo>
                    <a:pt x="79527" y="87919"/>
                    <a:pt x="76663" y="88222"/>
                    <a:pt x="73706" y="88415"/>
                  </a:cubicBezTo>
                  <a:cubicBezTo>
                    <a:pt x="70748" y="88609"/>
                    <a:pt x="67489" y="88710"/>
                    <a:pt x="63941" y="88710"/>
                  </a:cubicBezTo>
                  <a:cubicBezTo>
                    <a:pt x="55124" y="88710"/>
                    <a:pt x="48084" y="87493"/>
                    <a:pt x="42821" y="85065"/>
                  </a:cubicBezTo>
                  <a:cubicBezTo>
                    <a:pt x="37559" y="82630"/>
                    <a:pt x="33546" y="79280"/>
                    <a:pt x="30783" y="75007"/>
                  </a:cubicBezTo>
                  <a:cubicBezTo>
                    <a:pt x="28020" y="70734"/>
                    <a:pt x="26212" y="65678"/>
                    <a:pt x="25358" y="59822"/>
                  </a:cubicBezTo>
                  <a:cubicBezTo>
                    <a:pt x="24504" y="53975"/>
                    <a:pt x="24077" y="47631"/>
                    <a:pt x="24077" y="40799"/>
                  </a:cubicBezTo>
                  <a:cubicBezTo>
                    <a:pt x="24077" y="38953"/>
                    <a:pt x="24178" y="36557"/>
                    <a:pt x="24372" y="33594"/>
                  </a:cubicBezTo>
                  <a:cubicBezTo>
                    <a:pt x="24566" y="30640"/>
                    <a:pt x="24799" y="27724"/>
                    <a:pt x="25063" y="24831"/>
                  </a:cubicBezTo>
                  <a:cubicBezTo>
                    <a:pt x="25327" y="22334"/>
                    <a:pt x="24201" y="21085"/>
                    <a:pt x="21709" y="21085"/>
                  </a:cubicBezTo>
                  <a:lnTo>
                    <a:pt x="6512" y="21085"/>
                  </a:lnTo>
                  <a:cubicBezTo>
                    <a:pt x="4269" y="21085"/>
                    <a:pt x="2957" y="22396"/>
                    <a:pt x="2561" y="25025"/>
                  </a:cubicBezTo>
                  <a:cubicBezTo>
                    <a:pt x="2173" y="27134"/>
                    <a:pt x="1808" y="29399"/>
                    <a:pt x="1483" y="31826"/>
                  </a:cubicBezTo>
                  <a:cubicBezTo>
                    <a:pt x="1149" y="34253"/>
                    <a:pt x="893" y="36650"/>
                    <a:pt x="691" y="39023"/>
                  </a:cubicBezTo>
                  <a:cubicBezTo>
                    <a:pt x="497" y="41388"/>
                    <a:pt x="326" y="43630"/>
                    <a:pt x="194" y="45724"/>
                  </a:cubicBezTo>
                  <a:cubicBezTo>
                    <a:pt x="63" y="47833"/>
                    <a:pt x="0" y="49609"/>
                    <a:pt x="0" y="51052"/>
                  </a:cubicBezTo>
                  <a:cubicBezTo>
                    <a:pt x="0" y="61304"/>
                    <a:pt x="1180" y="70307"/>
                    <a:pt x="3555" y="78063"/>
                  </a:cubicBezTo>
                  <a:cubicBezTo>
                    <a:pt x="5922" y="85818"/>
                    <a:pt x="9632" y="92285"/>
                    <a:pt x="14701" y="97481"/>
                  </a:cubicBezTo>
                  <a:cubicBezTo>
                    <a:pt x="19762" y="102677"/>
                    <a:pt x="26313" y="106625"/>
                    <a:pt x="34338" y="109316"/>
                  </a:cubicBezTo>
                  <a:cubicBezTo>
                    <a:pt x="42356" y="112007"/>
                    <a:pt x="52027" y="113356"/>
                    <a:pt x="63352" y="113356"/>
                  </a:cubicBezTo>
                  <a:cubicBezTo>
                    <a:pt x="70586" y="113356"/>
                    <a:pt x="77587" y="113092"/>
                    <a:pt x="84363" y="112573"/>
                  </a:cubicBezTo>
                  <a:cubicBezTo>
                    <a:pt x="91139" y="112045"/>
                    <a:pt x="97286" y="111316"/>
                    <a:pt x="102812" y="110401"/>
                  </a:cubicBezTo>
                  <a:cubicBezTo>
                    <a:pt x="105708" y="109874"/>
                    <a:pt x="107159" y="108432"/>
                    <a:pt x="107159" y="106066"/>
                  </a:cubicBezTo>
                  <a:cubicBezTo>
                    <a:pt x="107423" y="101460"/>
                    <a:pt x="107943" y="58365"/>
                    <a:pt x="107943" y="58365"/>
                  </a:cubicBezTo>
                  <a:cubicBezTo>
                    <a:pt x="107943" y="49687"/>
                    <a:pt x="109852" y="43669"/>
                    <a:pt x="113671" y="40319"/>
                  </a:cubicBezTo>
                  <a:cubicBezTo>
                    <a:pt x="117482" y="36969"/>
                    <a:pt x="123141" y="35294"/>
                    <a:pt x="130638" y="35294"/>
                  </a:cubicBezTo>
                  <a:cubicBezTo>
                    <a:pt x="132486" y="35294"/>
                    <a:pt x="134054" y="35356"/>
                    <a:pt x="135373" y="35495"/>
                  </a:cubicBezTo>
                  <a:cubicBezTo>
                    <a:pt x="136693" y="35627"/>
                    <a:pt x="138338" y="35821"/>
                    <a:pt x="140310" y="3608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29C85D46-6422-57B8-6D59-F348DE6D5FC6}"/>
                </a:ext>
              </a:extLst>
            </p:cNvPr>
            <p:cNvSpPr/>
            <p:nvPr/>
          </p:nvSpPr>
          <p:spPr>
            <a:xfrm>
              <a:off x="9106832" y="1126565"/>
              <a:ext cx="22307" cy="22086"/>
            </a:xfrm>
            <a:custGeom>
              <a:avLst/>
              <a:gdLst>
                <a:gd name="connsiteX0" fmla="*/ 17767 w 22307"/>
                <a:gd name="connsiteY0" fmla="*/ 22087 h 22086"/>
                <a:gd name="connsiteX1" fmla="*/ 20825 w 22307"/>
                <a:gd name="connsiteY1" fmla="*/ 20900 h 22086"/>
                <a:gd name="connsiteX2" fmla="*/ 22307 w 22307"/>
                <a:gd name="connsiteY2" fmla="*/ 18139 h 22086"/>
                <a:gd name="connsiteX3" fmla="*/ 22307 w 22307"/>
                <a:gd name="connsiteY3" fmla="*/ 4141 h 22086"/>
                <a:gd name="connsiteX4" fmla="*/ 20925 w 22307"/>
                <a:gd name="connsiteY4" fmla="*/ 1086 h 22086"/>
                <a:gd name="connsiteX5" fmla="*/ 17767 w 22307"/>
                <a:gd name="connsiteY5" fmla="*/ 0 h 22086"/>
                <a:gd name="connsiteX6" fmla="*/ 4540 w 22307"/>
                <a:gd name="connsiteY6" fmla="*/ 0 h 22086"/>
                <a:gd name="connsiteX7" fmla="*/ 1389 w 22307"/>
                <a:gd name="connsiteY7" fmla="*/ 1086 h 22086"/>
                <a:gd name="connsiteX8" fmla="*/ 0 w 22307"/>
                <a:gd name="connsiteY8" fmla="*/ 4141 h 22086"/>
                <a:gd name="connsiteX9" fmla="*/ 0 w 22307"/>
                <a:gd name="connsiteY9" fmla="*/ 18139 h 22086"/>
                <a:gd name="connsiteX10" fmla="*/ 1389 w 22307"/>
                <a:gd name="connsiteY10" fmla="*/ 20900 h 22086"/>
                <a:gd name="connsiteX11" fmla="*/ 4540 w 22307"/>
                <a:gd name="connsiteY11" fmla="*/ 22087 h 22086"/>
                <a:gd name="connsiteX12" fmla="*/ 17767 w 22307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07" h="22086">
                  <a:moveTo>
                    <a:pt x="17767" y="22087"/>
                  </a:moveTo>
                  <a:cubicBezTo>
                    <a:pt x="18814" y="22087"/>
                    <a:pt x="19839" y="21691"/>
                    <a:pt x="20825" y="20900"/>
                  </a:cubicBezTo>
                  <a:cubicBezTo>
                    <a:pt x="21810" y="20109"/>
                    <a:pt x="22307" y="19194"/>
                    <a:pt x="22307" y="18139"/>
                  </a:cubicBezTo>
                  <a:lnTo>
                    <a:pt x="22307" y="4141"/>
                  </a:lnTo>
                  <a:cubicBezTo>
                    <a:pt x="22307" y="2823"/>
                    <a:pt x="21842" y="1807"/>
                    <a:pt x="20925" y="1086"/>
                  </a:cubicBezTo>
                  <a:cubicBezTo>
                    <a:pt x="20002" y="365"/>
                    <a:pt x="18946" y="0"/>
                    <a:pt x="17767" y="0"/>
                  </a:cubicBezTo>
                  <a:lnTo>
                    <a:pt x="4540" y="0"/>
                  </a:lnTo>
                  <a:cubicBezTo>
                    <a:pt x="3361" y="0"/>
                    <a:pt x="2305" y="365"/>
                    <a:pt x="1389" y="1086"/>
                  </a:cubicBezTo>
                  <a:cubicBezTo>
                    <a:pt x="466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66" y="20109"/>
                    <a:pt x="1389" y="20900"/>
                  </a:cubicBezTo>
                  <a:cubicBezTo>
                    <a:pt x="2305" y="21691"/>
                    <a:pt x="3361" y="22087"/>
                    <a:pt x="4540" y="22087"/>
                  </a:cubicBezTo>
                  <a:lnTo>
                    <a:pt x="17767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312C61E-CC66-F493-1E6F-8EC32B8D86DD}"/>
                </a:ext>
              </a:extLst>
            </p:cNvPr>
            <p:cNvSpPr/>
            <p:nvPr/>
          </p:nvSpPr>
          <p:spPr>
            <a:xfrm>
              <a:off x="9143543" y="1126565"/>
              <a:ext cx="22105" cy="22086"/>
            </a:xfrm>
            <a:custGeom>
              <a:avLst/>
              <a:gdLst>
                <a:gd name="connsiteX0" fmla="*/ 17759 w 22105"/>
                <a:gd name="connsiteY0" fmla="*/ 22087 h 22086"/>
                <a:gd name="connsiteX1" fmla="*/ 20716 w 22105"/>
                <a:gd name="connsiteY1" fmla="*/ 20900 h 22086"/>
                <a:gd name="connsiteX2" fmla="*/ 22106 w 22105"/>
                <a:gd name="connsiteY2" fmla="*/ 18139 h 22086"/>
                <a:gd name="connsiteX3" fmla="*/ 22106 w 22105"/>
                <a:gd name="connsiteY3" fmla="*/ 4141 h 22086"/>
                <a:gd name="connsiteX4" fmla="*/ 20716 w 22105"/>
                <a:gd name="connsiteY4" fmla="*/ 1086 h 22086"/>
                <a:gd name="connsiteX5" fmla="*/ 17759 w 22105"/>
                <a:gd name="connsiteY5" fmla="*/ 0 h 22086"/>
                <a:gd name="connsiteX6" fmla="*/ 4339 w 22105"/>
                <a:gd name="connsiteY6" fmla="*/ 0 h 22086"/>
                <a:gd name="connsiteX7" fmla="*/ 1382 w 22105"/>
                <a:gd name="connsiteY7" fmla="*/ 1086 h 22086"/>
                <a:gd name="connsiteX8" fmla="*/ 0 w 22105"/>
                <a:gd name="connsiteY8" fmla="*/ 4141 h 22086"/>
                <a:gd name="connsiteX9" fmla="*/ 0 w 22105"/>
                <a:gd name="connsiteY9" fmla="*/ 18139 h 22086"/>
                <a:gd name="connsiteX10" fmla="*/ 1382 w 22105"/>
                <a:gd name="connsiteY10" fmla="*/ 20900 h 22086"/>
                <a:gd name="connsiteX11" fmla="*/ 4339 w 22105"/>
                <a:gd name="connsiteY11" fmla="*/ 22087 h 22086"/>
                <a:gd name="connsiteX12" fmla="*/ 1775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17759" y="22087"/>
                  </a:moveTo>
                  <a:cubicBezTo>
                    <a:pt x="18814" y="22087"/>
                    <a:pt x="19800" y="21691"/>
                    <a:pt x="20716" y="20900"/>
                  </a:cubicBezTo>
                  <a:cubicBezTo>
                    <a:pt x="21640" y="20109"/>
                    <a:pt x="22106" y="19194"/>
                    <a:pt x="22106" y="18139"/>
                  </a:cubicBezTo>
                  <a:lnTo>
                    <a:pt x="22106" y="4141"/>
                  </a:lnTo>
                  <a:cubicBezTo>
                    <a:pt x="22106" y="2823"/>
                    <a:pt x="21640" y="1807"/>
                    <a:pt x="20716" y="1086"/>
                  </a:cubicBezTo>
                  <a:cubicBezTo>
                    <a:pt x="19800" y="365"/>
                    <a:pt x="18815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5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91"/>
                    <a:pt x="3283" y="22087"/>
                    <a:pt x="4339" y="22087"/>
                  </a:cubicBezTo>
                  <a:lnTo>
                    <a:pt x="17759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6BC306A-3A7B-5D82-A795-ABCBA6978AFB}"/>
                </a:ext>
              </a:extLst>
            </p:cNvPr>
            <p:cNvSpPr/>
            <p:nvPr/>
          </p:nvSpPr>
          <p:spPr>
            <a:xfrm>
              <a:off x="9460892" y="1112384"/>
              <a:ext cx="24667" cy="24452"/>
            </a:xfrm>
            <a:custGeom>
              <a:avLst/>
              <a:gdLst>
                <a:gd name="connsiteX0" fmla="*/ 4541 w 24667"/>
                <a:gd name="connsiteY0" fmla="*/ 0 h 24452"/>
                <a:gd name="connsiteX1" fmla="*/ 1382 w 24667"/>
                <a:gd name="connsiteY1" fmla="*/ 1280 h 24452"/>
                <a:gd name="connsiteX2" fmla="*/ 0 w 24667"/>
                <a:gd name="connsiteY2" fmla="*/ 4537 h 24452"/>
                <a:gd name="connsiteX3" fmla="*/ 0 w 24667"/>
                <a:gd name="connsiteY3" fmla="*/ 20311 h 24452"/>
                <a:gd name="connsiteX4" fmla="*/ 1382 w 24667"/>
                <a:gd name="connsiteY4" fmla="*/ 23165 h 24452"/>
                <a:gd name="connsiteX5" fmla="*/ 4541 w 24667"/>
                <a:gd name="connsiteY5" fmla="*/ 24452 h 24452"/>
                <a:gd name="connsiteX6" fmla="*/ 19738 w 24667"/>
                <a:gd name="connsiteY6" fmla="*/ 24452 h 24452"/>
                <a:gd name="connsiteX7" fmla="*/ 23192 w 24667"/>
                <a:gd name="connsiteY7" fmla="*/ 23165 h 24452"/>
                <a:gd name="connsiteX8" fmla="*/ 24667 w 24667"/>
                <a:gd name="connsiteY8" fmla="*/ 20311 h 24452"/>
                <a:gd name="connsiteX9" fmla="*/ 24667 w 24667"/>
                <a:gd name="connsiteY9" fmla="*/ 4537 h 24452"/>
                <a:gd name="connsiteX10" fmla="*/ 23192 w 24667"/>
                <a:gd name="connsiteY10" fmla="*/ 1280 h 24452"/>
                <a:gd name="connsiteX11" fmla="*/ 19738 w 24667"/>
                <a:gd name="connsiteY11" fmla="*/ 0 h 24452"/>
                <a:gd name="connsiteX12" fmla="*/ 4541 w 24667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452">
                  <a:moveTo>
                    <a:pt x="4541" y="0"/>
                  </a:moveTo>
                  <a:cubicBezTo>
                    <a:pt x="3361" y="0"/>
                    <a:pt x="2305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305" y="24018"/>
                    <a:pt x="3361" y="24452"/>
                    <a:pt x="4541" y="24452"/>
                  </a:cubicBezTo>
                  <a:lnTo>
                    <a:pt x="19738" y="24452"/>
                  </a:lnTo>
                  <a:cubicBezTo>
                    <a:pt x="21050" y="24452"/>
                    <a:pt x="22199" y="24018"/>
                    <a:pt x="23192" y="23165"/>
                  </a:cubicBezTo>
                  <a:cubicBezTo>
                    <a:pt x="24178" y="22312"/>
                    <a:pt x="24667" y="21358"/>
                    <a:pt x="24667" y="20311"/>
                  </a:cubicBezTo>
                  <a:lnTo>
                    <a:pt x="24667" y="4537"/>
                  </a:lnTo>
                  <a:cubicBezTo>
                    <a:pt x="24667" y="3219"/>
                    <a:pt x="24178" y="2141"/>
                    <a:pt x="23192" y="1280"/>
                  </a:cubicBezTo>
                  <a:cubicBezTo>
                    <a:pt x="22199" y="419"/>
                    <a:pt x="21050" y="0"/>
                    <a:pt x="19738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51E87CC6-A83C-D40D-104F-B44F52CB6D3D}"/>
                </a:ext>
              </a:extLst>
            </p:cNvPr>
            <p:cNvSpPr/>
            <p:nvPr/>
          </p:nvSpPr>
          <p:spPr>
            <a:xfrm>
              <a:off x="9507663" y="945188"/>
              <a:ext cx="115441" cy="196971"/>
            </a:xfrm>
            <a:custGeom>
              <a:avLst/>
              <a:gdLst>
                <a:gd name="connsiteX0" fmla="*/ 16874 w 115441"/>
                <a:gd name="connsiteY0" fmla="*/ 174590 h 196971"/>
                <a:gd name="connsiteX1" fmla="*/ 7498 w 115441"/>
                <a:gd name="connsiteY1" fmla="*/ 175087 h 196971"/>
                <a:gd name="connsiteX2" fmla="*/ 3353 w 115441"/>
                <a:gd name="connsiteY2" fmla="*/ 175087 h 196971"/>
                <a:gd name="connsiteX3" fmla="*/ 0 w 115441"/>
                <a:gd name="connsiteY3" fmla="*/ 178041 h 196971"/>
                <a:gd name="connsiteX4" fmla="*/ 0 w 115441"/>
                <a:gd name="connsiteY4" fmla="*/ 192628 h 196971"/>
                <a:gd name="connsiteX5" fmla="*/ 2763 w 115441"/>
                <a:gd name="connsiteY5" fmla="*/ 196382 h 196971"/>
                <a:gd name="connsiteX6" fmla="*/ 9469 w 115441"/>
                <a:gd name="connsiteY6" fmla="*/ 196870 h 196971"/>
                <a:gd name="connsiteX7" fmla="*/ 15198 w 115441"/>
                <a:gd name="connsiteY7" fmla="*/ 196971 h 196971"/>
                <a:gd name="connsiteX8" fmla="*/ 35518 w 115441"/>
                <a:gd name="connsiteY8" fmla="*/ 193520 h 196971"/>
                <a:gd name="connsiteX9" fmla="*/ 47952 w 115441"/>
                <a:gd name="connsiteY9" fmla="*/ 181593 h 196971"/>
                <a:gd name="connsiteX10" fmla="*/ 51010 w 115441"/>
                <a:gd name="connsiteY10" fmla="*/ 171736 h 196971"/>
                <a:gd name="connsiteX11" fmla="*/ 51903 w 115441"/>
                <a:gd name="connsiteY11" fmla="*/ 159313 h 196971"/>
                <a:gd name="connsiteX12" fmla="*/ 51903 w 115441"/>
                <a:gd name="connsiteY12" fmla="*/ 150045 h 196971"/>
                <a:gd name="connsiteX13" fmla="*/ 77354 w 115441"/>
                <a:gd name="connsiteY13" fmla="*/ 150045 h 196971"/>
                <a:gd name="connsiteX14" fmla="*/ 86140 w 115441"/>
                <a:gd name="connsiteY14" fmla="*/ 149944 h 196971"/>
                <a:gd name="connsiteX15" fmla="*/ 95509 w 115441"/>
                <a:gd name="connsiteY15" fmla="*/ 149549 h 196971"/>
                <a:gd name="connsiteX16" fmla="*/ 103899 w 115441"/>
                <a:gd name="connsiteY16" fmla="*/ 148859 h 196971"/>
                <a:gd name="connsiteX17" fmla="*/ 109915 w 115441"/>
                <a:gd name="connsiteY17" fmla="*/ 147874 h 196971"/>
                <a:gd name="connsiteX18" fmla="*/ 113175 w 115441"/>
                <a:gd name="connsiteY18" fmla="*/ 145508 h 196971"/>
                <a:gd name="connsiteX19" fmla="*/ 114456 w 115441"/>
                <a:gd name="connsiteY19" fmla="*/ 142150 h 196971"/>
                <a:gd name="connsiteX20" fmla="*/ 115247 w 115441"/>
                <a:gd name="connsiteY20" fmla="*/ 130425 h 196971"/>
                <a:gd name="connsiteX21" fmla="*/ 115441 w 115441"/>
                <a:gd name="connsiteY21" fmla="*/ 118691 h 196971"/>
                <a:gd name="connsiteX22" fmla="*/ 115441 w 115441"/>
                <a:gd name="connsiteY22" fmla="*/ 4141 h 196971"/>
                <a:gd name="connsiteX23" fmla="*/ 114355 w 115441"/>
                <a:gd name="connsiteY23" fmla="*/ 1179 h 196971"/>
                <a:gd name="connsiteX24" fmla="*/ 111692 w 115441"/>
                <a:gd name="connsiteY24" fmla="*/ 0 h 196971"/>
                <a:gd name="connsiteX25" fmla="*/ 93732 w 115441"/>
                <a:gd name="connsiteY25" fmla="*/ 0 h 196971"/>
                <a:gd name="connsiteX26" fmla="*/ 90976 w 115441"/>
                <a:gd name="connsiteY26" fmla="*/ 1179 h 196971"/>
                <a:gd name="connsiteX27" fmla="*/ 89789 w 115441"/>
                <a:gd name="connsiteY27" fmla="*/ 4141 h 196971"/>
                <a:gd name="connsiteX28" fmla="*/ 89789 w 115441"/>
                <a:gd name="connsiteY28" fmla="*/ 118296 h 196971"/>
                <a:gd name="connsiteX29" fmla="*/ 88306 w 115441"/>
                <a:gd name="connsiteY29" fmla="*/ 123926 h 196971"/>
                <a:gd name="connsiteX30" fmla="*/ 82089 w 115441"/>
                <a:gd name="connsiteY30" fmla="*/ 124802 h 196971"/>
                <a:gd name="connsiteX31" fmla="*/ 52494 w 115441"/>
                <a:gd name="connsiteY31" fmla="*/ 124802 h 196971"/>
                <a:gd name="connsiteX32" fmla="*/ 52494 w 115441"/>
                <a:gd name="connsiteY32" fmla="*/ 69004 h 196971"/>
                <a:gd name="connsiteX33" fmla="*/ 51407 w 115441"/>
                <a:gd name="connsiteY33" fmla="*/ 66344 h 196971"/>
                <a:gd name="connsiteX34" fmla="*/ 48745 w 115441"/>
                <a:gd name="connsiteY34" fmla="*/ 65259 h 196971"/>
                <a:gd name="connsiteX35" fmla="*/ 31576 w 115441"/>
                <a:gd name="connsiteY35" fmla="*/ 65259 h 196971"/>
                <a:gd name="connsiteX36" fmla="*/ 28712 w 115441"/>
                <a:gd name="connsiteY36" fmla="*/ 66344 h 196971"/>
                <a:gd name="connsiteX37" fmla="*/ 27625 w 115441"/>
                <a:gd name="connsiteY37" fmla="*/ 69004 h 196971"/>
                <a:gd name="connsiteX38" fmla="*/ 27625 w 115441"/>
                <a:gd name="connsiteY38" fmla="*/ 157537 h 196971"/>
                <a:gd name="connsiteX39" fmla="*/ 26538 w 115441"/>
                <a:gd name="connsiteY39" fmla="*/ 167099 h 196971"/>
                <a:gd name="connsiteX40" fmla="*/ 23092 w 115441"/>
                <a:gd name="connsiteY40" fmla="*/ 172326 h 196971"/>
                <a:gd name="connsiteX41" fmla="*/ 16875 w 115441"/>
                <a:gd name="connsiteY41" fmla="*/ 174590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5441" h="196971">
                  <a:moveTo>
                    <a:pt x="16874" y="174590"/>
                  </a:moveTo>
                  <a:cubicBezTo>
                    <a:pt x="14305" y="174916"/>
                    <a:pt x="11177" y="175087"/>
                    <a:pt x="7498" y="175087"/>
                  </a:cubicBezTo>
                  <a:lnTo>
                    <a:pt x="3353" y="175087"/>
                  </a:lnTo>
                  <a:cubicBezTo>
                    <a:pt x="1118" y="175087"/>
                    <a:pt x="0" y="176071"/>
                    <a:pt x="0" y="178041"/>
                  </a:cubicBezTo>
                  <a:lnTo>
                    <a:pt x="0" y="192628"/>
                  </a:lnTo>
                  <a:cubicBezTo>
                    <a:pt x="0" y="194730"/>
                    <a:pt x="924" y="195979"/>
                    <a:pt x="2763" y="196382"/>
                  </a:cubicBezTo>
                  <a:cubicBezTo>
                    <a:pt x="4471" y="196638"/>
                    <a:pt x="6706" y="196801"/>
                    <a:pt x="9469" y="196870"/>
                  </a:cubicBezTo>
                  <a:cubicBezTo>
                    <a:pt x="12233" y="196940"/>
                    <a:pt x="14142" y="196971"/>
                    <a:pt x="15198" y="196971"/>
                  </a:cubicBezTo>
                  <a:cubicBezTo>
                    <a:pt x="23479" y="196971"/>
                    <a:pt x="30255" y="195816"/>
                    <a:pt x="35518" y="193520"/>
                  </a:cubicBezTo>
                  <a:cubicBezTo>
                    <a:pt x="40788" y="191217"/>
                    <a:pt x="44925" y="187238"/>
                    <a:pt x="47952" y="181593"/>
                  </a:cubicBezTo>
                  <a:cubicBezTo>
                    <a:pt x="49404" y="178832"/>
                    <a:pt x="50420" y="175544"/>
                    <a:pt x="51010" y="171736"/>
                  </a:cubicBezTo>
                  <a:cubicBezTo>
                    <a:pt x="51600" y="167920"/>
                    <a:pt x="51903" y="163779"/>
                    <a:pt x="51903" y="159313"/>
                  </a:cubicBezTo>
                  <a:lnTo>
                    <a:pt x="51903" y="150045"/>
                  </a:lnTo>
                  <a:lnTo>
                    <a:pt x="77354" y="150045"/>
                  </a:lnTo>
                  <a:cubicBezTo>
                    <a:pt x="79985" y="150045"/>
                    <a:pt x="82911" y="150014"/>
                    <a:pt x="86140" y="149944"/>
                  </a:cubicBezTo>
                  <a:cubicBezTo>
                    <a:pt x="89361" y="149882"/>
                    <a:pt x="92482" y="149751"/>
                    <a:pt x="95509" y="149549"/>
                  </a:cubicBezTo>
                  <a:cubicBezTo>
                    <a:pt x="98536" y="149355"/>
                    <a:pt x="101338" y="149130"/>
                    <a:pt x="103899" y="148859"/>
                  </a:cubicBezTo>
                  <a:cubicBezTo>
                    <a:pt x="106461" y="148603"/>
                    <a:pt x="108463" y="148270"/>
                    <a:pt x="109915" y="147874"/>
                  </a:cubicBezTo>
                  <a:cubicBezTo>
                    <a:pt x="111498" y="147214"/>
                    <a:pt x="112577" y="146431"/>
                    <a:pt x="113175" y="145508"/>
                  </a:cubicBezTo>
                  <a:cubicBezTo>
                    <a:pt x="113764" y="144593"/>
                    <a:pt x="114192" y="143469"/>
                    <a:pt x="114456" y="142150"/>
                  </a:cubicBezTo>
                  <a:cubicBezTo>
                    <a:pt x="114851" y="138606"/>
                    <a:pt x="115115" y="134698"/>
                    <a:pt x="115247" y="130425"/>
                  </a:cubicBezTo>
                  <a:cubicBezTo>
                    <a:pt x="115379" y="126152"/>
                    <a:pt x="115441" y="122243"/>
                    <a:pt x="115441" y="118691"/>
                  </a:cubicBezTo>
                  <a:lnTo>
                    <a:pt x="115441" y="4141"/>
                  </a:lnTo>
                  <a:cubicBezTo>
                    <a:pt x="115441" y="2962"/>
                    <a:pt x="115076" y="1970"/>
                    <a:pt x="114355" y="1179"/>
                  </a:cubicBezTo>
                  <a:cubicBezTo>
                    <a:pt x="113633" y="388"/>
                    <a:pt x="112740" y="0"/>
                    <a:pt x="111692" y="0"/>
                  </a:cubicBezTo>
                  <a:lnTo>
                    <a:pt x="93732" y="0"/>
                  </a:lnTo>
                  <a:cubicBezTo>
                    <a:pt x="92676" y="0"/>
                    <a:pt x="91760" y="388"/>
                    <a:pt x="90976" y="1179"/>
                  </a:cubicBezTo>
                  <a:cubicBezTo>
                    <a:pt x="90185" y="1970"/>
                    <a:pt x="89789" y="2962"/>
                    <a:pt x="89789" y="4141"/>
                  </a:cubicBezTo>
                  <a:lnTo>
                    <a:pt x="89789" y="118296"/>
                  </a:lnTo>
                  <a:cubicBezTo>
                    <a:pt x="89789" y="121452"/>
                    <a:pt x="89292" y="123329"/>
                    <a:pt x="88306" y="123926"/>
                  </a:cubicBezTo>
                  <a:cubicBezTo>
                    <a:pt x="87320" y="124508"/>
                    <a:pt x="85248" y="124802"/>
                    <a:pt x="82089" y="124802"/>
                  </a:cubicBezTo>
                  <a:lnTo>
                    <a:pt x="52494" y="124802"/>
                  </a:lnTo>
                  <a:lnTo>
                    <a:pt x="52494" y="69004"/>
                  </a:lnTo>
                  <a:cubicBezTo>
                    <a:pt x="52494" y="67957"/>
                    <a:pt x="52129" y="67066"/>
                    <a:pt x="51407" y="66344"/>
                  </a:cubicBezTo>
                  <a:cubicBezTo>
                    <a:pt x="50685" y="65623"/>
                    <a:pt x="49793" y="65259"/>
                    <a:pt x="48745" y="65259"/>
                  </a:cubicBezTo>
                  <a:lnTo>
                    <a:pt x="31576" y="65259"/>
                  </a:lnTo>
                  <a:cubicBezTo>
                    <a:pt x="30388" y="65259"/>
                    <a:pt x="29433" y="65623"/>
                    <a:pt x="28712" y="66344"/>
                  </a:cubicBezTo>
                  <a:cubicBezTo>
                    <a:pt x="27990" y="67066"/>
                    <a:pt x="27625" y="67957"/>
                    <a:pt x="27625" y="69004"/>
                  </a:cubicBezTo>
                  <a:lnTo>
                    <a:pt x="27625" y="157537"/>
                  </a:lnTo>
                  <a:cubicBezTo>
                    <a:pt x="27625" y="161608"/>
                    <a:pt x="27268" y="164795"/>
                    <a:pt x="26538" y="167099"/>
                  </a:cubicBezTo>
                  <a:cubicBezTo>
                    <a:pt x="25817" y="169402"/>
                    <a:pt x="24668" y="171139"/>
                    <a:pt x="23092" y="172326"/>
                  </a:cubicBezTo>
                  <a:cubicBezTo>
                    <a:pt x="21509" y="173512"/>
                    <a:pt x="19436" y="174265"/>
                    <a:pt x="16875" y="17459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FA64599E-F2BD-42B3-17FF-98A77E83CE59}"/>
                </a:ext>
              </a:extLst>
            </p:cNvPr>
            <p:cNvSpPr/>
            <p:nvPr/>
          </p:nvSpPr>
          <p:spPr>
            <a:xfrm>
              <a:off x="9653495" y="945185"/>
              <a:ext cx="25652" cy="150045"/>
            </a:xfrm>
            <a:custGeom>
              <a:avLst/>
              <a:gdLst>
                <a:gd name="connsiteX0" fmla="*/ 0 w 25652"/>
                <a:gd name="connsiteY0" fmla="*/ 145904 h 150045"/>
                <a:gd name="connsiteX1" fmla="*/ 1087 w 25652"/>
                <a:gd name="connsiteY1" fmla="*/ 148766 h 150045"/>
                <a:gd name="connsiteX2" fmla="*/ 3943 w 25652"/>
                <a:gd name="connsiteY2" fmla="*/ 150046 h 150045"/>
                <a:gd name="connsiteX3" fmla="*/ 21709 w 25652"/>
                <a:gd name="connsiteY3" fmla="*/ 150046 h 150045"/>
                <a:gd name="connsiteX4" fmla="*/ 24574 w 25652"/>
                <a:gd name="connsiteY4" fmla="*/ 148766 h 150045"/>
                <a:gd name="connsiteX5" fmla="*/ 25652 w 25652"/>
                <a:gd name="connsiteY5" fmla="*/ 145904 h 150045"/>
                <a:gd name="connsiteX6" fmla="*/ 25652 w 25652"/>
                <a:gd name="connsiteY6" fmla="*/ 3940 h 150045"/>
                <a:gd name="connsiteX7" fmla="*/ 24574 w 25652"/>
                <a:gd name="connsiteY7" fmla="*/ 1179 h 150045"/>
                <a:gd name="connsiteX8" fmla="*/ 21709 w 25652"/>
                <a:gd name="connsiteY8" fmla="*/ 0 h 150045"/>
                <a:gd name="connsiteX9" fmla="*/ 3943 w 25652"/>
                <a:gd name="connsiteY9" fmla="*/ 0 h 150045"/>
                <a:gd name="connsiteX10" fmla="*/ 1087 w 25652"/>
                <a:gd name="connsiteY10" fmla="*/ 1179 h 150045"/>
                <a:gd name="connsiteX11" fmla="*/ 0 w 25652"/>
                <a:gd name="connsiteY11" fmla="*/ 3940 h 150045"/>
                <a:gd name="connsiteX12" fmla="*/ 0 w 25652"/>
                <a:gd name="connsiteY12" fmla="*/ 145904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2" h="150045">
                  <a:moveTo>
                    <a:pt x="0" y="145904"/>
                  </a:moveTo>
                  <a:cubicBezTo>
                    <a:pt x="0" y="146959"/>
                    <a:pt x="357" y="147912"/>
                    <a:pt x="1087" y="148766"/>
                  </a:cubicBezTo>
                  <a:cubicBezTo>
                    <a:pt x="1808" y="149626"/>
                    <a:pt x="2763" y="150046"/>
                    <a:pt x="3943" y="150046"/>
                  </a:cubicBezTo>
                  <a:lnTo>
                    <a:pt x="21709" y="150046"/>
                  </a:lnTo>
                  <a:cubicBezTo>
                    <a:pt x="22889" y="150046"/>
                    <a:pt x="23844" y="149627"/>
                    <a:pt x="24574" y="148766"/>
                  </a:cubicBezTo>
                  <a:cubicBezTo>
                    <a:pt x="25288" y="147912"/>
                    <a:pt x="25652" y="146959"/>
                    <a:pt x="25652" y="145904"/>
                  </a:cubicBezTo>
                  <a:lnTo>
                    <a:pt x="25652" y="3940"/>
                  </a:lnTo>
                  <a:cubicBezTo>
                    <a:pt x="25652" y="2893"/>
                    <a:pt x="25288" y="1970"/>
                    <a:pt x="24574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43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57" y="1970"/>
                    <a:pt x="0" y="2893"/>
                    <a:pt x="0" y="3940"/>
                  </a:cubicBezTo>
                  <a:lnTo>
                    <a:pt x="0" y="145904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BCA890F7-4E7C-49B1-145A-25CB97A56527}"/>
                </a:ext>
              </a:extLst>
            </p:cNvPr>
            <p:cNvSpPr/>
            <p:nvPr/>
          </p:nvSpPr>
          <p:spPr>
            <a:xfrm>
              <a:off x="9859929" y="1112389"/>
              <a:ext cx="23091" cy="24444"/>
            </a:xfrm>
            <a:custGeom>
              <a:avLst/>
              <a:gdLst>
                <a:gd name="connsiteX0" fmla="*/ 21803 w 23091"/>
                <a:gd name="connsiteY0" fmla="*/ 23165 h 24444"/>
                <a:gd name="connsiteX1" fmla="*/ 23092 w 23091"/>
                <a:gd name="connsiteY1" fmla="*/ 20303 h 24444"/>
                <a:gd name="connsiteX2" fmla="*/ 23092 w 23091"/>
                <a:gd name="connsiteY2" fmla="*/ 4529 h 24444"/>
                <a:gd name="connsiteX3" fmla="*/ 21803 w 23091"/>
                <a:gd name="connsiteY3" fmla="*/ 1280 h 24444"/>
                <a:gd name="connsiteX4" fmla="*/ 18543 w 23091"/>
                <a:gd name="connsiteY4" fmla="*/ 0 h 24444"/>
                <a:gd name="connsiteX5" fmla="*/ 4735 w 23091"/>
                <a:gd name="connsiteY5" fmla="*/ 0 h 24444"/>
                <a:gd name="connsiteX6" fmla="*/ 1475 w 23091"/>
                <a:gd name="connsiteY6" fmla="*/ 1280 h 24444"/>
                <a:gd name="connsiteX7" fmla="*/ 0 w 23091"/>
                <a:gd name="connsiteY7" fmla="*/ 4529 h 24444"/>
                <a:gd name="connsiteX8" fmla="*/ 0 w 23091"/>
                <a:gd name="connsiteY8" fmla="*/ 20303 h 24444"/>
                <a:gd name="connsiteX9" fmla="*/ 1475 w 23091"/>
                <a:gd name="connsiteY9" fmla="*/ 23165 h 24444"/>
                <a:gd name="connsiteX10" fmla="*/ 4735 w 23091"/>
                <a:gd name="connsiteY10" fmla="*/ 24445 h 24444"/>
                <a:gd name="connsiteX11" fmla="*/ 18543 w 23091"/>
                <a:gd name="connsiteY11" fmla="*/ 24445 h 24444"/>
                <a:gd name="connsiteX12" fmla="*/ 21803 w 23091"/>
                <a:gd name="connsiteY12" fmla="*/ 23165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21803" y="23165"/>
                  </a:moveTo>
                  <a:cubicBezTo>
                    <a:pt x="22657" y="22304"/>
                    <a:pt x="23092" y="21358"/>
                    <a:pt x="23092" y="20303"/>
                  </a:cubicBezTo>
                  <a:lnTo>
                    <a:pt x="23092" y="4529"/>
                  </a:lnTo>
                  <a:cubicBezTo>
                    <a:pt x="23092" y="3219"/>
                    <a:pt x="22657" y="2133"/>
                    <a:pt x="21803" y="1280"/>
                  </a:cubicBezTo>
                  <a:cubicBezTo>
                    <a:pt x="20949" y="419"/>
                    <a:pt x="19855" y="0"/>
                    <a:pt x="18543" y="0"/>
                  </a:cubicBezTo>
                  <a:lnTo>
                    <a:pt x="4735" y="0"/>
                  </a:lnTo>
                  <a:cubicBezTo>
                    <a:pt x="3548" y="0"/>
                    <a:pt x="2461" y="419"/>
                    <a:pt x="1475" y="1280"/>
                  </a:cubicBezTo>
                  <a:cubicBezTo>
                    <a:pt x="489" y="2133"/>
                    <a:pt x="0" y="3219"/>
                    <a:pt x="0" y="4529"/>
                  </a:cubicBezTo>
                  <a:lnTo>
                    <a:pt x="0" y="20303"/>
                  </a:lnTo>
                  <a:cubicBezTo>
                    <a:pt x="0" y="21358"/>
                    <a:pt x="489" y="22304"/>
                    <a:pt x="1475" y="23165"/>
                  </a:cubicBezTo>
                  <a:cubicBezTo>
                    <a:pt x="2461" y="24018"/>
                    <a:pt x="3547" y="24445"/>
                    <a:pt x="4735" y="24445"/>
                  </a:cubicBezTo>
                  <a:lnTo>
                    <a:pt x="18543" y="24445"/>
                  </a:lnTo>
                  <a:cubicBezTo>
                    <a:pt x="19855" y="24445"/>
                    <a:pt x="20949" y="24018"/>
                    <a:pt x="21803" y="2316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07866B4-909C-3CBB-C8B5-654BBA382D47}"/>
                </a:ext>
              </a:extLst>
            </p:cNvPr>
            <p:cNvSpPr/>
            <p:nvPr/>
          </p:nvSpPr>
          <p:spPr>
            <a:xfrm>
              <a:off x="9823418" y="1112384"/>
              <a:ext cx="23285" cy="24452"/>
            </a:xfrm>
            <a:custGeom>
              <a:avLst/>
              <a:gdLst>
                <a:gd name="connsiteX0" fmla="*/ 4735 w 23285"/>
                <a:gd name="connsiteY0" fmla="*/ 0 h 24452"/>
                <a:gd name="connsiteX1" fmla="*/ 1382 w 23285"/>
                <a:gd name="connsiteY1" fmla="*/ 1280 h 24452"/>
                <a:gd name="connsiteX2" fmla="*/ 0 w 23285"/>
                <a:gd name="connsiteY2" fmla="*/ 4537 h 24452"/>
                <a:gd name="connsiteX3" fmla="*/ 0 w 23285"/>
                <a:gd name="connsiteY3" fmla="*/ 20311 h 24452"/>
                <a:gd name="connsiteX4" fmla="*/ 1382 w 23285"/>
                <a:gd name="connsiteY4" fmla="*/ 23165 h 24452"/>
                <a:gd name="connsiteX5" fmla="*/ 4735 w 23285"/>
                <a:gd name="connsiteY5" fmla="*/ 24452 h 24452"/>
                <a:gd name="connsiteX6" fmla="*/ 18349 w 23285"/>
                <a:gd name="connsiteY6" fmla="*/ 24452 h 24452"/>
                <a:gd name="connsiteX7" fmla="*/ 21702 w 23285"/>
                <a:gd name="connsiteY7" fmla="*/ 23165 h 24452"/>
                <a:gd name="connsiteX8" fmla="*/ 23286 w 23285"/>
                <a:gd name="connsiteY8" fmla="*/ 20311 h 24452"/>
                <a:gd name="connsiteX9" fmla="*/ 23286 w 23285"/>
                <a:gd name="connsiteY9" fmla="*/ 4537 h 24452"/>
                <a:gd name="connsiteX10" fmla="*/ 21803 w 23285"/>
                <a:gd name="connsiteY10" fmla="*/ 1280 h 24452"/>
                <a:gd name="connsiteX11" fmla="*/ 18349 w 23285"/>
                <a:gd name="connsiteY11" fmla="*/ 0 h 24452"/>
                <a:gd name="connsiteX12" fmla="*/ 4735 w 23285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52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298" y="24018"/>
                    <a:pt x="3415" y="24452"/>
                    <a:pt x="4735" y="24452"/>
                  </a:cubicBezTo>
                  <a:lnTo>
                    <a:pt x="18349" y="24452"/>
                  </a:lnTo>
                  <a:cubicBezTo>
                    <a:pt x="19537" y="24452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41"/>
                    <a:pt x="21803" y="1280"/>
                  </a:cubicBezTo>
                  <a:cubicBezTo>
                    <a:pt x="20817" y="419"/>
                    <a:pt x="19668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18DD45AE-C028-6AE6-89F8-5A638AB6C0FE}"/>
                </a:ext>
              </a:extLst>
            </p:cNvPr>
            <p:cNvSpPr/>
            <p:nvPr/>
          </p:nvSpPr>
          <p:spPr>
            <a:xfrm>
              <a:off x="10016109" y="954650"/>
              <a:ext cx="24667" cy="24251"/>
            </a:xfrm>
            <a:custGeom>
              <a:avLst/>
              <a:gdLst>
                <a:gd name="connsiteX0" fmla="*/ 4735 w 24667"/>
                <a:gd name="connsiteY0" fmla="*/ 0 h 24251"/>
                <a:gd name="connsiteX1" fmla="*/ 1382 w 24667"/>
                <a:gd name="connsiteY1" fmla="*/ 1280 h 24251"/>
                <a:gd name="connsiteX2" fmla="*/ 0 w 24667"/>
                <a:gd name="connsiteY2" fmla="*/ 4537 h 24251"/>
                <a:gd name="connsiteX3" fmla="*/ 0 w 24667"/>
                <a:gd name="connsiteY3" fmla="*/ 19916 h 24251"/>
                <a:gd name="connsiteX4" fmla="*/ 1281 w 24667"/>
                <a:gd name="connsiteY4" fmla="*/ 22971 h 24251"/>
                <a:gd name="connsiteX5" fmla="*/ 4735 w 24667"/>
                <a:gd name="connsiteY5" fmla="*/ 24251 h 24251"/>
                <a:gd name="connsiteX6" fmla="*/ 20126 w 24667"/>
                <a:gd name="connsiteY6" fmla="*/ 24251 h 24251"/>
                <a:gd name="connsiteX7" fmla="*/ 23379 w 24667"/>
                <a:gd name="connsiteY7" fmla="*/ 22971 h 24251"/>
                <a:gd name="connsiteX8" fmla="*/ 24667 w 24667"/>
                <a:gd name="connsiteY8" fmla="*/ 19916 h 24251"/>
                <a:gd name="connsiteX9" fmla="*/ 24667 w 24667"/>
                <a:gd name="connsiteY9" fmla="*/ 4537 h 24251"/>
                <a:gd name="connsiteX10" fmla="*/ 23379 w 24667"/>
                <a:gd name="connsiteY10" fmla="*/ 1280 h 24251"/>
                <a:gd name="connsiteX11" fmla="*/ 20321 w 24667"/>
                <a:gd name="connsiteY11" fmla="*/ 0 h 24251"/>
                <a:gd name="connsiteX12" fmla="*/ 4735 w 24667"/>
                <a:gd name="connsiteY12" fmla="*/ 0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1">
                  <a:moveTo>
                    <a:pt x="4735" y="0"/>
                  </a:moveTo>
                  <a:cubicBezTo>
                    <a:pt x="3415" y="0"/>
                    <a:pt x="2298" y="427"/>
                    <a:pt x="1382" y="1280"/>
                  </a:cubicBezTo>
                  <a:cubicBezTo>
                    <a:pt x="450" y="2133"/>
                    <a:pt x="0" y="3227"/>
                    <a:pt x="0" y="4537"/>
                  </a:cubicBezTo>
                  <a:lnTo>
                    <a:pt x="0" y="19916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24"/>
                    <a:pt x="3283" y="24251"/>
                    <a:pt x="4735" y="24251"/>
                  </a:cubicBezTo>
                  <a:lnTo>
                    <a:pt x="20126" y="24251"/>
                  </a:lnTo>
                  <a:cubicBezTo>
                    <a:pt x="21438" y="24251"/>
                    <a:pt x="22525" y="23824"/>
                    <a:pt x="23379" y="22971"/>
                  </a:cubicBezTo>
                  <a:cubicBezTo>
                    <a:pt x="24240" y="22118"/>
                    <a:pt x="24667" y="21094"/>
                    <a:pt x="24667" y="19916"/>
                  </a:cubicBezTo>
                  <a:lnTo>
                    <a:pt x="24667" y="4537"/>
                  </a:lnTo>
                  <a:cubicBezTo>
                    <a:pt x="24667" y="3227"/>
                    <a:pt x="24240" y="2133"/>
                    <a:pt x="23379" y="1280"/>
                  </a:cubicBezTo>
                  <a:cubicBezTo>
                    <a:pt x="22525" y="427"/>
                    <a:pt x="21508" y="0"/>
                    <a:pt x="2032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413651A4-DAD7-35EC-4EA3-0263C1052959}"/>
                </a:ext>
              </a:extLst>
            </p:cNvPr>
            <p:cNvSpPr/>
            <p:nvPr/>
          </p:nvSpPr>
          <p:spPr>
            <a:xfrm>
              <a:off x="9726697" y="998817"/>
              <a:ext cx="339139" cy="143343"/>
            </a:xfrm>
            <a:custGeom>
              <a:avLst/>
              <a:gdLst>
                <a:gd name="connsiteX0" fmla="*/ 264939 w 339139"/>
                <a:gd name="connsiteY0" fmla="*/ 71175 h 143343"/>
                <a:gd name="connsiteX1" fmla="*/ 154544 w 339139"/>
                <a:gd name="connsiteY1" fmla="*/ 71175 h 143343"/>
                <a:gd name="connsiteX2" fmla="*/ 151284 w 339139"/>
                <a:gd name="connsiteY2" fmla="*/ 71075 h 143343"/>
                <a:gd name="connsiteX3" fmla="*/ 147434 w 339139"/>
                <a:gd name="connsiteY3" fmla="*/ 70586 h 143343"/>
                <a:gd name="connsiteX4" fmla="*/ 143887 w 339139"/>
                <a:gd name="connsiteY4" fmla="*/ 69501 h 143343"/>
                <a:gd name="connsiteX5" fmla="*/ 141714 w 339139"/>
                <a:gd name="connsiteY5" fmla="*/ 67825 h 143343"/>
                <a:gd name="connsiteX6" fmla="*/ 141714 w 339139"/>
                <a:gd name="connsiteY6" fmla="*/ 15378 h 143343"/>
                <a:gd name="connsiteX7" fmla="*/ 140627 w 339139"/>
                <a:gd name="connsiteY7" fmla="*/ 12717 h 143343"/>
                <a:gd name="connsiteX8" fmla="*/ 137965 w 339139"/>
                <a:gd name="connsiteY8" fmla="*/ 11632 h 143343"/>
                <a:gd name="connsiteX9" fmla="*/ 120796 w 339139"/>
                <a:gd name="connsiteY9" fmla="*/ 11632 h 143343"/>
                <a:gd name="connsiteX10" fmla="*/ 117931 w 339139"/>
                <a:gd name="connsiteY10" fmla="*/ 12717 h 143343"/>
                <a:gd name="connsiteX11" fmla="*/ 116845 w 339139"/>
                <a:gd name="connsiteY11" fmla="*/ 15378 h 143343"/>
                <a:gd name="connsiteX12" fmla="*/ 116845 w 339139"/>
                <a:gd name="connsiteY12" fmla="*/ 64475 h 143343"/>
                <a:gd name="connsiteX13" fmla="*/ 115665 w 339139"/>
                <a:gd name="connsiteY13" fmla="*/ 68120 h 143343"/>
                <a:gd name="connsiteX14" fmla="*/ 112801 w 339139"/>
                <a:gd name="connsiteY14" fmla="*/ 70098 h 143343"/>
                <a:gd name="connsiteX15" fmla="*/ 109153 w 339139"/>
                <a:gd name="connsiteY15" fmla="*/ 70982 h 143343"/>
                <a:gd name="connsiteX16" fmla="*/ 105404 w 339139"/>
                <a:gd name="connsiteY16" fmla="*/ 71175 h 143343"/>
                <a:gd name="connsiteX17" fmla="*/ 52493 w 339139"/>
                <a:gd name="connsiteY17" fmla="*/ 71175 h 143343"/>
                <a:gd name="connsiteX18" fmla="*/ 52493 w 339139"/>
                <a:gd name="connsiteY18" fmla="*/ 15378 h 143343"/>
                <a:gd name="connsiteX19" fmla="*/ 51406 w 339139"/>
                <a:gd name="connsiteY19" fmla="*/ 12717 h 143343"/>
                <a:gd name="connsiteX20" fmla="*/ 48744 w 339139"/>
                <a:gd name="connsiteY20" fmla="*/ 11632 h 143343"/>
                <a:gd name="connsiteX21" fmla="*/ 31575 w 339139"/>
                <a:gd name="connsiteY21" fmla="*/ 11632 h 143343"/>
                <a:gd name="connsiteX22" fmla="*/ 28710 w 339139"/>
                <a:gd name="connsiteY22" fmla="*/ 12717 h 143343"/>
                <a:gd name="connsiteX23" fmla="*/ 27624 w 339139"/>
                <a:gd name="connsiteY23" fmla="*/ 15378 h 143343"/>
                <a:gd name="connsiteX24" fmla="*/ 27624 w 339139"/>
                <a:gd name="connsiteY24" fmla="*/ 103909 h 143343"/>
                <a:gd name="connsiteX25" fmla="*/ 26537 w 339139"/>
                <a:gd name="connsiteY25" fmla="*/ 113472 h 143343"/>
                <a:gd name="connsiteX26" fmla="*/ 23091 w 339139"/>
                <a:gd name="connsiteY26" fmla="*/ 118699 h 143343"/>
                <a:gd name="connsiteX27" fmla="*/ 16874 w 339139"/>
                <a:gd name="connsiteY27" fmla="*/ 120963 h 143343"/>
                <a:gd name="connsiteX28" fmla="*/ 7498 w 339139"/>
                <a:gd name="connsiteY28" fmla="*/ 121459 h 143343"/>
                <a:gd name="connsiteX29" fmla="*/ 3353 w 339139"/>
                <a:gd name="connsiteY29" fmla="*/ 121459 h 143343"/>
                <a:gd name="connsiteX30" fmla="*/ 0 w 339139"/>
                <a:gd name="connsiteY30" fmla="*/ 124414 h 143343"/>
                <a:gd name="connsiteX31" fmla="*/ 0 w 339139"/>
                <a:gd name="connsiteY31" fmla="*/ 139001 h 143343"/>
                <a:gd name="connsiteX32" fmla="*/ 2763 w 339139"/>
                <a:gd name="connsiteY32" fmla="*/ 142755 h 143343"/>
                <a:gd name="connsiteX33" fmla="*/ 9469 w 339139"/>
                <a:gd name="connsiteY33" fmla="*/ 143244 h 143343"/>
                <a:gd name="connsiteX34" fmla="*/ 15190 w 339139"/>
                <a:gd name="connsiteY34" fmla="*/ 143344 h 143343"/>
                <a:gd name="connsiteX35" fmla="*/ 35518 w 339139"/>
                <a:gd name="connsiteY35" fmla="*/ 139885 h 143343"/>
                <a:gd name="connsiteX36" fmla="*/ 47952 w 339139"/>
                <a:gd name="connsiteY36" fmla="*/ 127958 h 143343"/>
                <a:gd name="connsiteX37" fmla="*/ 51010 w 339139"/>
                <a:gd name="connsiteY37" fmla="*/ 118101 h 143343"/>
                <a:gd name="connsiteX38" fmla="*/ 51903 w 339139"/>
                <a:gd name="connsiteY38" fmla="*/ 105685 h 143343"/>
                <a:gd name="connsiteX39" fmla="*/ 51903 w 339139"/>
                <a:gd name="connsiteY39" fmla="*/ 96418 h 143343"/>
                <a:gd name="connsiteX40" fmla="*/ 101655 w 339139"/>
                <a:gd name="connsiteY40" fmla="*/ 96418 h 143343"/>
                <a:gd name="connsiteX41" fmla="*/ 108462 w 339139"/>
                <a:gd name="connsiteY41" fmla="*/ 96116 h 143343"/>
                <a:gd name="connsiteX42" fmla="*/ 115766 w 339139"/>
                <a:gd name="connsiteY42" fmla="*/ 95038 h 143343"/>
                <a:gd name="connsiteX43" fmla="*/ 122767 w 339139"/>
                <a:gd name="connsiteY43" fmla="*/ 92967 h 143343"/>
                <a:gd name="connsiteX44" fmla="*/ 128883 w 339139"/>
                <a:gd name="connsiteY44" fmla="*/ 89710 h 143343"/>
                <a:gd name="connsiteX45" fmla="*/ 141713 w 339139"/>
                <a:gd name="connsiteY45" fmla="*/ 95138 h 143343"/>
                <a:gd name="connsiteX46" fmla="*/ 156910 w 339139"/>
                <a:gd name="connsiteY46" fmla="*/ 96418 h 143343"/>
                <a:gd name="connsiteX47" fmla="*/ 335189 w 339139"/>
                <a:gd name="connsiteY47" fmla="*/ 96418 h 143343"/>
                <a:gd name="connsiteX48" fmla="*/ 337952 w 339139"/>
                <a:gd name="connsiteY48" fmla="*/ 95526 h 143343"/>
                <a:gd name="connsiteX49" fmla="*/ 339140 w 339139"/>
                <a:gd name="connsiteY49" fmla="*/ 93060 h 143343"/>
                <a:gd name="connsiteX50" fmla="*/ 339140 w 339139"/>
                <a:gd name="connsiteY50" fmla="*/ 74727 h 143343"/>
                <a:gd name="connsiteX51" fmla="*/ 337952 w 339139"/>
                <a:gd name="connsiteY51" fmla="*/ 72160 h 143343"/>
                <a:gd name="connsiteX52" fmla="*/ 335189 w 339139"/>
                <a:gd name="connsiteY52" fmla="*/ 71175 h 143343"/>
                <a:gd name="connsiteX53" fmla="*/ 293951 w 339139"/>
                <a:gd name="connsiteY53" fmla="*/ 71175 h 143343"/>
                <a:gd name="connsiteX54" fmla="*/ 285855 w 339139"/>
                <a:gd name="connsiteY54" fmla="*/ 62800 h 143343"/>
                <a:gd name="connsiteX55" fmla="*/ 282308 w 339139"/>
                <a:gd name="connsiteY55" fmla="*/ 47910 h 143343"/>
                <a:gd name="connsiteX56" fmla="*/ 282308 w 339139"/>
                <a:gd name="connsiteY56" fmla="*/ 45739 h 143343"/>
                <a:gd name="connsiteX57" fmla="*/ 289705 w 339139"/>
                <a:gd name="connsiteY57" fmla="*/ 28096 h 143343"/>
                <a:gd name="connsiteX58" fmla="*/ 310724 w 339139"/>
                <a:gd name="connsiteY58" fmla="*/ 22870 h 143343"/>
                <a:gd name="connsiteX59" fmla="*/ 316352 w 339139"/>
                <a:gd name="connsiteY59" fmla="*/ 22970 h 143343"/>
                <a:gd name="connsiteX60" fmla="*/ 321079 w 339139"/>
                <a:gd name="connsiteY60" fmla="*/ 23164 h 143343"/>
                <a:gd name="connsiteX61" fmla="*/ 325821 w 339139"/>
                <a:gd name="connsiteY61" fmla="*/ 23459 h 143343"/>
                <a:gd name="connsiteX62" fmla="*/ 331441 w 339139"/>
                <a:gd name="connsiteY62" fmla="*/ 23854 h 143343"/>
                <a:gd name="connsiteX63" fmla="*/ 335585 w 339139"/>
                <a:gd name="connsiteY63" fmla="*/ 20310 h 143343"/>
                <a:gd name="connsiteX64" fmla="*/ 335585 w 339139"/>
                <a:gd name="connsiteY64" fmla="*/ 5917 h 143343"/>
                <a:gd name="connsiteX65" fmla="*/ 334406 w 339139"/>
                <a:gd name="connsiteY65" fmla="*/ 3249 h 143343"/>
                <a:gd name="connsiteX66" fmla="*/ 331052 w 339139"/>
                <a:gd name="connsiteY66" fmla="*/ 2171 h 143343"/>
                <a:gd name="connsiteX67" fmla="*/ 319301 w 339139"/>
                <a:gd name="connsiteY67" fmla="*/ 496 h 143343"/>
                <a:gd name="connsiteX68" fmla="*/ 306976 w 339139"/>
                <a:gd name="connsiteY68" fmla="*/ 0 h 143343"/>
                <a:gd name="connsiteX69" fmla="*/ 287928 w 339139"/>
                <a:gd name="connsiteY69" fmla="*/ 2365 h 143343"/>
                <a:gd name="connsiteX70" fmla="*/ 272141 w 339139"/>
                <a:gd name="connsiteY70" fmla="*/ 9857 h 143343"/>
                <a:gd name="connsiteX71" fmla="*/ 261391 w 339139"/>
                <a:gd name="connsiteY71" fmla="*/ 22971 h 143343"/>
                <a:gd name="connsiteX72" fmla="*/ 257440 w 339139"/>
                <a:gd name="connsiteY72" fmla="*/ 42390 h 143343"/>
                <a:gd name="connsiteX73" fmla="*/ 257440 w 339139"/>
                <a:gd name="connsiteY73" fmla="*/ 44561 h 143343"/>
                <a:gd name="connsiteX74" fmla="*/ 259513 w 339139"/>
                <a:gd name="connsiteY74" fmla="*/ 60234 h 143343"/>
                <a:gd name="connsiteX75" fmla="*/ 264938 w 339139"/>
                <a:gd name="connsiteY75" fmla="*/ 71176 h 1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9139" h="143343">
                  <a:moveTo>
                    <a:pt x="264939" y="71175"/>
                  </a:moveTo>
                  <a:lnTo>
                    <a:pt x="154544" y="71175"/>
                  </a:lnTo>
                  <a:cubicBezTo>
                    <a:pt x="153620" y="71175"/>
                    <a:pt x="152534" y="71145"/>
                    <a:pt x="151284" y="71075"/>
                  </a:cubicBezTo>
                  <a:cubicBezTo>
                    <a:pt x="150034" y="71013"/>
                    <a:pt x="148753" y="70850"/>
                    <a:pt x="147434" y="70586"/>
                  </a:cubicBezTo>
                  <a:cubicBezTo>
                    <a:pt x="146122" y="70323"/>
                    <a:pt x="144935" y="69966"/>
                    <a:pt x="143887" y="69501"/>
                  </a:cubicBezTo>
                  <a:cubicBezTo>
                    <a:pt x="142831" y="69043"/>
                    <a:pt x="142109" y="68484"/>
                    <a:pt x="141714" y="67825"/>
                  </a:cubicBezTo>
                  <a:lnTo>
                    <a:pt x="141714" y="15378"/>
                  </a:lnTo>
                  <a:cubicBezTo>
                    <a:pt x="141714" y="14323"/>
                    <a:pt x="141349" y="13439"/>
                    <a:pt x="140627" y="12717"/>
                  </a:cubicBezTo>
                  <a:cubicBezTo>
                    <a:pt x="139905" y="11996"/>
                    <a:pt x="139020" y="11632"/>
                    <a:pt x="137965" y="11632"/>
                  </a:cubicBezTo>
                  <a:lnTo>
                    <a:pt x="120796" y="11632"/>
                  </a:lnTo>
                  <a:cubicBezTo>
                    <a:pt x="119616" y="11632"/>
                    <a:pt x="118653" y="11996"/>
                    <a:pt x="117931" y="12717"/>
                  </a:cubicBezTo>
                  <a:cubicBezTo>
                    <a:pt x="117210" y="13439"/>
                    <a:pt x="116845" y="14323"/>
                    <a:pt x="116845" y="15378"/>
                  </a:cubicBezTo>
                  <a:lnTo>
                    <a:pt x="116845" y="64475"/>
                  </a:lnTo>
                  <a:cubicBezTo>
                    <a:pt x="116845" y="66049"/>
                    <a:pt x="116457" y="67267"/>
                    <a:pt x="115665" y="68120"/>
                  </a:cubicBezTo>
                  <a:cubicBezTo>
                    <a:pt x="114873" y="68981"/>
                    <a:pt x="113919" y="69632"/>
                    <a:pt x="112801" y="70098"/>
                  </a:cubicBezTo>
                  <a:cubicBezTo>
                    <a:pt x="111683" y="70547"/>
                    <a:pt x="110465" y="70850"/>
                    <a:pt x="109153" y="70982"/>
                  </a:cubicBezTo>
                  <a:cubicBezTo>
                    <a:pt x="107841" y="71106"/>
                    <a:pt x="106592" y="71175"/>
                    <a:pt x="105404" y="71175"/>
                  </a:cubicBezTo>
                  <a:lnTo>
                    <a:pt x="52493" y="71175"/>
                  </a:lnTo>
                  <a:lnTo>
                    <a:pt x="52493" y="15378"/>
                  </a:lnTo>
                  <a:cubicBezTo>
                    <a:pt x="52493" y="14323"/>
                    <a:pt x="52128" y="13439"/>
                    <a:pt x="51406" y="12717"/>
                  </a:cubicBezTo>
                  <a:cubicBezTo>
                    <a:pt x="50684" y="11996"/>
                    <a:pt x="49792" y="11632"/>
                    <a:pt x="48744" y="11632"/>
                  </a:cubicBezTo>
                  <a:lnTo>
                    <a:pt x="31575" y="11632"/>
                  </a:lnTo>
                  <a:cubicBezTo>
                    <a:pt x="30387" y="11632"/>
                    <a:pt x="29432" y="11996"/>
                    <a:pt x="28710" y="12717"/>
                  </a:cubicBezTo>
                  <a:cubicBezTo>
                    <a:pt x="27989" y="13439"/>
                    <a:pt x="27624" y="14323"/>
                    <a:pt x="27624" y="15378"/>
                  </a:cubicBezTo>
                  <a:lnTo>
                    <a:pt x="27624" y="103909"/>
                  </a:lnTo>
                  <a:cubicBezTo>
                    <a:pt x="27624" y="107981"/>
                    <a:pt x="27267" y="111168"/>
                    <a:pt x="26537" y="113472"/>
                  </a:cubicBezTo>
                  <a:cubicBezTo>
                    <a:pt x="25815" y="115767"/>
                    <a:pt x="24667" y="117512"/>
                    <a:pt x="23091" y="118699"/>
                  </a:cubicBezTo>
                  <a:cubicBezTo>
                    <a:pt x="21508" y="119877"/>
                    <a:pt x="19435" y="120630"/>
                    <a:pt x="16874" y="120963"/>
                  </a:cubicBezTo>
                  <a:cubicBezTo>
                    <a:pt x="14305" y="121289"/>
                    <a:pt x="11177" y="121459"/>
                    <a:pt x="7498" y="121459"/>
                  </a:cubicBezTo>
                  <a:lnTo>
                    <a:pt x="3353" y="121459"/>
                  </a:lnTo>
                  <a:cubicBezTo>
                    <a:pt x="1117" y="121459"/>
                    <a:pt x="0" y="122444"/>
                    <a:pt x="0" y="124414"/>
                  </a:cubicBezTo>
                  <a:lnTo>
                    <a:pt x="0" y="139001"/>
                  </a:lnTo>
                  <a:cubicBezTo>
                    <a:pt x="0" y="141103"/>
                    <a:pt x="924" y="142352"/>
                    <a:pt x="2763" y="142755"/>
                  </a:cubicBezTo>
                  <a:cubicBezTo>
                    <a:pt x="4471" y="143011"/>
                    <a:pt x="6706" y="143174"/>
                    <a:pt x="9469" y="143244"/>
                  </a:cubicBezTo>
                  <a:cubicBezTo>
                    <a:pt x="12233" y="143306"/>
                    <a:pt x="14134" y="143344"/>
                    <a:pt x="15190" y="143344"/>
                  </a:cubicBezTo>
                  <a:cubicBezTo>
                    <a:pt x="23487" y="143344"/>
                    <a:pt x="30255" y="142189"/>
                    <a:pt x="35518" y="139885"/>
                  </a:cubicBezTo>
                  <a:cubicBezTo>
                    <a:pt x="40780" y="137590"/>
                    <a:pt x="44925" y="133611"/>
                    <a:pt x="47952" y="127958"/>
                  </a:cubicBezTo>
                  <a:cubicBezTo>
                    <a:pt x="49395" y="125205"/>
                    <a:pt x="50420" y="121917"/>
                    <a:pt x="51010" y="118101"/>
                  </a:cubicBezTo>
                  <a:cubicBezTo>
                    <a:pt x="51600" y="114286"/>
                    <a:pt x="51903" y="110145"/>
                    <a:pt x="51903" y="105685"/>
                  </a:cubicBezTo>
                  <a:lnTo>
                    <a:pt x="51903" y="96418"/>
                  </a:lnTo>
                  <a:lnTo>
                    <a:pt x="101655" y="96418"/>
                  </a:lnTo>
                  <a:cubicBezTo>
                    <a:pt x="103758" y="96418"/>
                    <a:pt x="106025" y="96317"/>
                    <a:pt x="108462" y="96116"/>
                  </a:cubicBezTo>
                  <a:cubicBezTo>
                    <a:pt x="110899" y="95922"/>
                    <a:pt x="113329" y="95557"/>
                    <a:pt x="115766" y="95038"/>
                  </a:cubicBezTo>
                  <a:cubicBezTo>
                    <a:pt x="118203" y="94510"/>
                    <a:pt x="120532" y="93820"/>
                    <a:pt x="122767" y="92967"/>
                  </a:cubicBezTo>
                  <a:cubicBezTo>
                    <a:pt x="125002" y="92114"/>
                    <a:pt x="127043" y="91028"/>
                    <a:pt x="128883" y="89710"/>
                  </a:cubicBezTo>
                  <a:cubicBezTo>
                    <a:pt x="132306" y="92471"/>
                    <a:pt x="136582" y="94277"/>
                    <a:pt x="141713" y="95138"/>
                  </a:cubicBezTo>
                  <a:cubicBezTo>
                    <a:pt x="146843" y="95991"/>
                    <a:pt x="151912" y="96418"/>
                    <a:pt x="156910" y="96418"/>
                  </a:cubicBezTo>
                  <a:lnTo>
                    <a:pt x="335189" y="96418"/>
                  </a:lnTo>
                  <a:cubicBezTo>
                    <a:pt x="336244" y="96418"/>
                    <a:pt x="337168" y="96116"/>
                    <a:pt x="337952" y="95526"/>
                  </a:cubicBezTo>
                  <a:cubicBezTo>
                    <a:pt x="338744" y="94929"/>
                    <a:pt x="339140" y="94114"/>
                    <a:pt x="339140" y="93060"/>
                  </a:cubicBezTo>
                  <a:lnTo>
                    <a:pt x="339140" y="74727"/>
                  </a:lnTo>
                  <a:cubicBezTo>
                    <a:pt x="339140" y="73680"/>
                    <a:pt x="338744" y="72819"/>
                    <a:pt x="337952" y="72160"/>
                  </a:cubicBezTo>
                  <a:cubicBezTo>
                    <a:pt x="337168" y="71501"/>
                    <a:pt x="336245" y="71175"/>
                    <a:pt x="335189" y="71175"/>
                  </a:cubicBezTo>
                  <a:lnTo>
                    <a:pt x="293951" y="71175"/>
                  </a:lnTo>
                  <a:cubicBezTo>
                    <a:pt x="290924" y="69997"/>
                    <a:pt x="288223" y="67197"/>
                    <a:pt x="285855" y="62800"/>
                  </a:cubicBezTo>
                  <a:cubicBezTo>
                    <a:pt x="283488" y="58395"/>
                    <a:pt x="282308" y="53424"/>
                    <a:pt x="282308" y="47910"/>
                  </a:cubicBezTo>
                  <a:lnTo>
                    <a:pt x="282308" y="45739"/>
                  </a:lnTo>
                  <a:cubicBezTo>
                    <a:pt x="282308" y="37457"/>
                    <a:pt x="284769" y="31586"/>
                    <a:pt x="289705" y="28096"/>
                  </a:cubicBezTo>
                  <a:cubicBezTo>
                    <a:pt x="294634" y="24614"/>
                    <a:pt x="301643" y="22870"/>
                    <a:pt x="310724" y="22870"/>
                  </a:cubicBezTo>
                  <a:cubicBezTo>
                    <a:pt x="312828" y="22870"/>
                    <a:pt x="314698" y="22908"/>
                    <a:pt x="316352" y="22970"/>
                  </a:cubicBezTo>
                  <a:cubicBezTo>
                    <a:pt x="317989" y="23040"/>
                    <a:pt x="319573" y="23102"/>
                    <a:pt x="321079" y="23164"/>
                  </a:cubicBezTo>
                  <a:cubicBezTo>
                    <a:pt x="322592" y="23234"/>
                    <a:pt x="324168" y="23327"/>
                    <a:pt x="325821" y="23459"/>
                  </a:cubicBezTo>
                  <a:cubicBezTo>
                    <a:pt x="327459" y="23598"/>
                    <a:pt x="329337" y="23730"/>
                    <a:pt x="331441" y="23854"/>
                  </a:cubicBezTo>
                  <a:cubicBezTo>
                    <a:pt x="334204" y="24118"/>
                    <a:pt x="335585" y="22939"/>
                    <a:pt x="335585" y="20310"/>
                  </a:cubicBezTo>
                  <a:lnTo>
                    <a:pt x="335585" y="5917"/>
                  </a:lnTo>
                  <a:cubicBezTo>
                    <a:pt x="335585" y="4598"/>
                    <a:pt x="335190" y="3714"/>
                    <a:pt x="334406" y="3249"/>
                  </a:cubicBezTo>
                  <a:cubicBezTo>
                    <a:pt x="333614" y="2799"/>
                    <a:pt x="332496" y="2435"/>
                    <a:pt x="331052" y="2171"/>
                  </a:cubicBezTo>
                  <a:cubicBezTo>
                    <a:pt x="326706" y="1372"/>
                    <a:pt x="322794" y="822"/>
                    <a:pt x="319301" y="496"/>
                  </a:cubicBezTo>
                  <a:cubicBezTo>
                    <a:pt x="315816" y="163"/>
                    <a:pt x="311710" y="0"/>
                    <a:pt x="306976" y="0"/>
                  </a:cubicBezTo>
                  <a:cubicBezTo>
                    <a:pt x="300262" y="0"/>
                    <a:pt x="293913" y="791"/>
                    <a:pt x="287928" y="2365"/>
                  </a:cubicBezTo>
                  <a:cubicBezTo>
                    <a:pt x="281944" y="3947"/>
                    <a:pt x="276681" y="6444"/>
                    <a:pt x="272141" y="9857"/>
                  </a:cubicBezTo>
                  <a:cubicBezTo>
                    <a:pt x="267601" y="13277"/>
                    <a:pt x="264014" y="17643"/>
                    <a:pt x="261391" y="22971"/>
                  </a:cubicBezTo>
                  <a:cubicBezTo>
                    <a:pt x="258752" y="28291"/>
                    <a:pt x="257440" y="34766"/>
                    <a:pt x="257440" y="42390"/>
                  </a:cubicBezTo>
                  <a:lnTo>
                    <a:pt x="257440" y="44561"/>
                  </a:lnTo>
                  <a:cubicBezTo>
                    <a:pt x="257440" y="50346"/>
                    <a:pt x="258131" y="55573"/>
                    <a:pt x="259513" y="60234"/>
                  </a:cubicBezTo>
                  <a:cubicBezTo>
                    <a:pt x="260894" y="64902"/>
                    <a:pt x="262702" y="68547"/>
                    <a:pt x="264938" y="71176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86D64485-0404-FBBA-DC7B-04D3171ECD26}"/>
                </a:ext>
              </a:extLst>
            </p:cNvPr>
            <p:cNvSpPr/>
            <p:nvPr/>
          </p:nvSpPr>
          <p:spPr>
            <a:xfrm>
              <a:off x="10122061" y="998817"/>
              <a:ext cx="98084" cy="147680"/>
            </a:xfrm>
            <a:custGeom>
              <a:avLst/>
              <a:gdLst>
                <a:gd name="connsiteX0" fmla="*/ 15198 w 98084"/>
                <a:gd name="connsiteY0" fmla="*/ 42195 h 147680"/>
                <a:gd name="connsiteX1" fmla="*/ 15198 w 98084"/>
                <a:gd name="connsiteY1" fmla="*/ 45545 h 147680"/>
                <a:gd name="connsiteX2" fmla="*/ 17472 w 98084"/>
                <a:gd name="connsiteY2" fmla="*/ 61025 h 147680"/>
                <a:gd name="connsiteX3" fmla="*/ 23091 w 98084"/>
                <a:gd name="connsiteY3" fmla="*/ 72363 h 147680"/>
                <a:gd name="connsiteX4" fmla="*/ 19241 w 98084"/>
                <a:gd name="connsiteY4" fmla="*/ 72363 h 147680"/>
                <a:gd name="connsiteX5" fmla="*/ 13816 w 98084"/>
                <a:gd name="connsiteY5" fmla="*/ 72456 h 147680"/>
                <a:gd name="connsiteX6" fmla="*/ 8786 w 98084"/>
                <a:gd name="connsiteY6" fmla="*/ 72657 h 147680"/>
                <a:gd name="connsiteX7" fmla="*/ 6124 w 98084"/>
                <a:gd name="connsiteY7" fmla="*/ 72750 h 147680"/>
                <a:gd name="connsiteX8" fmla="*/ 1389 w 98084"/>
                <a:gd name="connsiteY8" fmla="*/ 76892 h 147680"/>
                <a:gd name="connsiteX9" fmla="*/ 497 w 98084"/>
                <a:gd name="connsiteY9" fmla="*/ 87152 h 147680"/>
                <a:gd name="connsiteX10" fmla="*/ 0 w 98084"/>
                <a:gd name="connsiteY10" fmla="*/ 98784 h 147680"/>
                <a:gd name="connsiteX11" fmla="*/ 12139 w 98084"/>
                <a:gd name="connsiteY11" fmla="*/ 135753 h 147680"/>
                <a:gd name="connsiteX12" fmla="*/ 53486 w 98084"/>
                <a:gd name="connsiteY12" fmla="*/ 147680 h 147680"/>
                <a:gd name="connsiteX13" fmla="*/ 55162 w 98084"/>
                <a:gd name="connsiteY13" fmla="*/ 147680 h 147680"/>
                <a:gd name="connsiteX14" fmla="*/ 58027 w 98084"/>
                <a:gd name="connsiteY14" fmla="*/ 147486 h 147680"/>
                <a:gd name="connsiteX15" fmla="*/ 58019 w 98084"/>
                <a:gd name="connsiteY15" fmla="*/ 143306 h 147680"/>
                <a:gd name="connsiteX16" fmla="*/ 58019 w 98084"/>
                <a:gd name="connsiteY16" fmla="*/ 128781 h 147680"/>
                <a:gd name="connsiteX17" fmla="*/ 53874 w 98084"/>
                <a:gd name="connsiteY17" fmla="*/ 125198 h 147680"/>
                <a:gd name="connsiteX18" fmla="*/ 51507 w 98084"/>
                <a:gd name="connsiteY18" fmla="*/ 125198 h 147680"/>
                <a:gd name="connsiteX19" fmla="*/ 31777 w 98084"/>
                <a:gd name="connsiteY19" fmla="*/ 119428 h 147680"/>
                <a:gd name="connsiteX20" fmla="*/ 25063 w 98084"/>
                <a:gd name="connsiteY20" fmla="*/ 102483 h 147680"/>
                <a:gd name="connsiteX21" fmla="*/ 25164 w 98084"/>
                <a:gd name="connsiteY21" fmla="*/ 99552 h 147680"/>
                <a:gd name="connsiteX22" fmla="*/ 25264 w 98084"/>
                <a:gd name="connsiteY22" fmla="*/ 96613 h 147680"/>
                <a:gd name="connsiteX23" fmla="*/ 28617 w 98084"/>
                <a:gd name="connsiteY23" fmla="*/ 96512 h 147680"/>
                <a:gd name="connsiteX24" fmla="*/ 32662 w 98084"/>
                <a:gd name="connsiteY24" fmla="*/ 96419 h 147680"/>
                <a:gd name="connsiteX25" fmla="*/ 94134 w 98084"/>
                <a:gd name="connsiteY25" fmla="*/ 96419 h 147680"/>
                <a:gd name="connsiteX26" fmla="*/ 96998 w 98084"/>
                <a:gd name="connsiteY26" fmla="*/ 95333 h 147680"/>
                <a:gd name="connsiteX27" fmla="*/ 98085 w 98084"/>
                <a:gd name="connsiteY27" fmla="*/ 92673 h 147680"/>
                <a:gd name="connsiteX28" fmla="*/ 98085 w 98084"/>
                <a:gd name="connsiteY28" fmla="*/ 74728 h 147680"/>
                <a:gd name="connsiteX29" fmla="*/ 96998 w 98084"/>
                <a:gd name="connsiteY29" fmla="*/ 72169 h 147680"/>
                <a:gd name="connsiteX30" fmla="*/ 94134 w 98084"/>
                <a:gd name="connsiteY30" fmla="*/ 71176 h 147680"/>
                <a:gd name="connsiteX31" fmla="*/ 52888 w 98084"/>
                <a:gd name="connsiteY31" fmla="*/ 71176 h 147680"/>
                <a:gd name="connsiteX32" fmla="*/ 48254 w 98084"/>
                <a:gd name="connsiteY32" fmla="*/ 68222 h 147680"/>
                <a:gd name="connsiteX33" fmla="*/ 44211 w 98084"/>
                <a:gd name="connsiteY33" fmla="*/ 62994 h 147680"/>
                <a:gd name="connsiteX34" fmla="*/ 41246 w 98084"/>
                <a:gd name="connsiteY34" fmla="*/ 56092 h 147680"/>
                <a:gd name="connsiteX35" fmla="*/ 40066 w 98084"/>
                <a:gd name="connsiteY35" fmla="*/ 47717 h 147680"/>
                <a:gd name="connsiteX36" fmla="*/ 40066 w 98084"/>
                <a:gd name="connsiteY36" fmla="*/ 45739 h 147680"/>
                <a:gd name="connsiteX37" fmla="*/ 47564 w 98084"/>
                <a:gd name="connsiteY37" fmla="*/ 27996 h 147680"/>
                <a:gd name="connsiteX38" fmla="*/ 69072 w 98084"/>
                <a:gd name="connsiteY38" fmla="*/ 22870 h 147680"/>
                <a:gd name="connsiteX39" fmla="*/ 79830 w 98084"/>
                <a:gd name="connsiteY39" fmla="*/ 23164 h 147680"/>
                <a:gd name="connsiteX40" fmla="*/ 90587 w 98084"/>
                <a:gd name="connsiteY40" fmla="*/ 23854 h 147680"/>
                <a:gd name="connsiteX41" fmla="*/ 95120 w 98084"/>
                <a:gd name="connsiteY41" fmla="*/ 20310 h 147680"/>
                <a:gd name="connsiteX42" fmla="*/ 95120 w 98084"/>
                <a:gd name="connsiteY42" fmla="*/ 5917 h 147680"/>
                <a:gd name="connsiteX43" fmla="*/ 93839 w 98084"/>
                <a:gd name="connsiteY43" fmla="*/ 3257 h 147680"/>
                <a:gd name="connsiteX44" fmla="*/ 90385 w 98084"/>
                <a:gd name="connsiteY44" fmla="*/ 2171 h 147680"/>
                <a:gd name="connsiteX45" fmla="*/ 78347 w 98084"/>
                <a:gd name="connsiteY45" fmla="*/ 488 h 147680"/>
                <a:gd name="connsiteX46" fmla="*/ 65913 w 98084"/>
                <a:gd name="connsiteY46" fmla="*/ 0 h 147680"/>
                <a:gd name="connsiteX47" fmla="*/ 46477 w 98084"/>
                <a:gd name="connsiteY47" fmla="*/ 2365 h 147680"/>
                <a:gd name="connsiteX48" fmla="*/ 30294 w 98084"/>
                <a:gd name="connsiteY48" fmla="*/ 9756 h 147680"/>
                <a:gd name="connsiteX49" fmla="*/ 19241 w 98084"/>
                <a:gd name="connsiteY49" fmla="*/ 22769 h 147680"/>
                <a:gd name="connsiteX50" fmla="*/ 15198 w 98084"/>
                <a:gd name="connsiteY50" fmla="*/ 42195 h 14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8084" h="147680">
                  <a:moveTo>
                    <a:pt x="15198" y="42195"/>
                  </a:moveTo>
                  <a:lnTo>
                    <a:pt x="15198" y="45545"/>
                  </a:lnTo>
                  <a:cubicBezTo>
                    <a:pt x="15198" y="51331"/>
                    <a:pt x="15958" y="56488"/>
                    <a:pt x="17472" y="61025"/>
                  </a:cubicBezTo>
                  <a:cubicBezTo>
                    <a:pt x="18978" y="65554"/>
                    <a:pt x="20855" y="69338"/>
                    <a:pt x="23091" y="72363"/>
                  </a:cubicBezTo>
                  <a:lnTo>
                    <a:pt x="19241" y="72363"/>
                  </a:lnTo>
                  <a:cubicBezTo>
                    <a:pt x="17472" y="72363"/>
                    <a:pt x="15656" y="72394"/>
                    <a:pt x="13816" y="72456"/>
                  </a:cubicBezTo>
                  <a:cubicBezTo>
                    <a:pt x="11976" y="72526"/>
                    <a:pt x="10292" y="72595"/>
                    <a:pt x="8786" y="72657"/>
                  </a:cubicBezTo>
                  <a:cubicBezTo>
                    <a:pt x="7273" y="72719"/>
                    <a:pt x="6380" y="72750"/>
                    <a:pt x="6124" y="72750"/>
                  </a:cubicBezTo>
                  <a:cubicBezTo>
                    <a:pt x="3361" y="72750"/>
                    <a:pt x="1778" y="74139"/>
                    <a:pt x="1389" y="76892"/>
                  </a:cubicBezTo>
                  <a:cubicBezTo>
                    <a:pt x="1118" y="79528"/>
                    <a:pt x="823" y="82941"/>
                    <a:pt x="497" y="87152"/>
                  </a:cubicBezTo>
                  <a:cubicBezTo>
                    <a:pt x="163" y="91363"/>
                    <a:pt x="0" y="95232"/>
                    <a:pt x="0" y="98784"/>
                  </a:cubicBezTo>
                  <a:cubicBezTo>
                    <a:pt x="0" y="115473"/>
                    <a:pt x="4052" y="127803"/>
                    <a:pt x="12139" y="135753"/>
                  </a:cubicBezTo>
                  <a:cubicBezTo>
                    <a:pt x="20235" y="143702"/>
                    <a:pt x="36643" y="147680"/>
                    <a:pt x="53486" y="147680"/>
                  </a:cubicBezTo>
                  <a:lnTo>
                    <a:pt x="55162" y="147680"/>
                  </a:lnTo>
                  <a:cubicBezTo>
                    <a:pt x="56016" y="147680"/>
                    <a:pt x="56971" y="147610"/>
                    <a:pt x="58027" y="147486"/>
                  </a:cubicBezTo>
                  <a:cubicBezTo>
                    <a:pt x="60658" y="147215"/>
                    <a:pt x="58019" y="145827"/>
                    <a:pt x="58019" y="143306"/>
                  </a:cubicBezTo>
                  <a:lnTo>
                    <a:pt x="58019" y="128781"/>
                  </a:lnTo>
                  <a:cubicBezTo>
                    <a:pt x="58019" y="126392"/>
                    <a:pt x="56637" y="125198"/>
                    <a:pt x="53874" y="125198"/>
                  </a:cubicBezTo>
                  <a:lnTo>
                    <a:pt x="51507" y="125198"/>
                  </a:lnTo>
                  <a:cubicBezTo>
                    <a:pt x="42558" y="125198"/>
                    <a:pt x="35984" y="123275"/>
                    <a:pt x="31777" y="119428"/>
                  </a:cubicBezTo>
                  <a:cubicBezTo>
                    <a:pt x="27562" y="115574"/>
                    <a:pt x="25327" y="109920"/>
                    <a:pt x="25063" y="102483"/>
                  </a:cubicBezTo>
                  <a:cubicBezTo>
                    <a:pt x="25063" y="101832"/>
                    <a:pt x="25094" y="100855"/>
                    <a:pt x="25164" y="99552"/>
                  </a:cubicBezTo>
                  <a:cubicBezTo>
                    <a:pt x="25226" y="98241"/>
                    <a:pt x="25264" y="97264"/>
                    <a:pt x="25264" y="96613"/>
                  </a:cubicBezTo>
                  <a:cubicBezTo>
                    <a:pt x="26180" y="96613"/>
                    <a:pt x="27298" y="96582"/>
                    <a:pt x="28617" y="96512"/>
                  </a:cubicBezTo>
                  <a:cubicBezTo>
                    <a:pt x="29929" y="96442"/>
                    <a:pt x="31280" y="96419"/>
                    <a:pt x="32662" y="96419"/>
                  </a:cubicBezTo>
                  <a:lnTo>
                    <a:pt x="94134" y="96419"/>
                  </a:lnTo>
                  <a:cubicBezTo>
                    <a:pt x="95314" y="96419"/>
                    <a:pt x="96269" y="96054"/>
                    <a:pt x="96998" y="95333"/>
                  </a:cubicBezTo>
                  <a:cubicBezTo>
                    <a:pt x="97720" y="94612"/>
                    <a:pt x="98085" y="93720"/>
                    <a:pt x="98085" y="92673"/>
                  </a:cubicBezTo>
                  <a:lnTo>
                    <a:pt x="98085" y="74728"/>
                  </a:lnTo>
                  <a:cubicBezTo>
                    <a:pt x="98085" y="73673"/>
                    <a:pt x="97720" y="72828"/>
                    <a:pt x="96998" y="72169"/>
                  </a:cubicBezTo>
                  <a:cubicBezTo>
                    <a:pt x="96269" y="71502"/>
                    <a:pt x="95314" y="71176"/>
                    <a:pt x="94134" y="71176"/>
                  </a:cubicBezTo>
                  <a:lnTo>
                    <a:pt x="52888" y="71176"/>
                  </a:lnTo>
                  <a:cubicBezTo>
                    <a:pt x="51313" y="70657"/>
                    <a:pt x="49768" y="69664"/>
                    <a:pt x="48254" y="68222"/>
                  </a:cubicBezTo>
                  <a:cubicBezTo>
                    <a:pt x="46741" y="66779"/>
                    <a:pt x="45390" y="65034"/>
                    <a:pt x="44211" y="62994"/>
                  </a:cubicBezTo>
                  <a:cubicBezTo>
                    <a:pt x="43023" y="60962"/>
                    <a:pt x="42038" y="58659"/>
                    <a:pt x="41246" y="56092"/>
                  </a:cubicBezTo>
                  <a:cubicBezTo>
                    <a:pt x="40462" y="53526"/>
                    <a:pt x="40066" y="50741"/>
                    <a:pt x="40066" y="47717"/>
                  </a:cubicBezTo>
                  <a:lnTo>
                    <a:pt x="40066" y="45739"/>
                  </a:lnTo>
                  <a:cubicBezTo>
                    <a:pt x="40066" y="37333"/>
                    <a:pt x="42558" y="31416"/>
                    <a:pt x="47564" y="27996"/>
                  </a:cubicBezTo>
                  <a:cubicBezTo>
                    <a:pt x="52563" y="24583"/>
                    <a:pt x="59727" y="22870"/>
                    <a:pt x="69072" y="22870"/>
                  </a:cubicBezTo>
                  <a:cubicBezTo>
                    <a:pt x="73146" y="22870"/>
                    <a:pt x="76733" y="22970"/>
                    <a:pt x="79830" y="23164"/>
                  </a:cubicBezTo>
                  <a:cubicBezTo>
                    <a:pt x="82918" y="23366"/>
                    <a:pt x="86504" y="23591"/>
                    <a:pt x="90587" y="23854"/>
                  </a:cubicBezTo>
                  <a:cubicBezTo>
                    <a:pt x="93607" y="24118"/>
                    <a:pt x="95120" y="22940"/>
                    <a:pt x="95120" y="20310"/>
                  </a:cubicBezTo>
                  <a:lnTo>
                    <a:pt x="95120" y="5917"/>
                  </a:lnTo>
                  <a:cubicBezTo>
                    <a:pt x="95120" y="4599"/>
                    <a:pt x="94693" y="3715"/>
                    <a:pt x="93839" y="3257"/>
                  </a:cubicBezTo>
                  <a:cubicBezTo>
                    <a:pt x="92985" y="2792"/>
                    <a:pt x="91829" y="2435"/>
                    <a:pt x="90385" y="2171"/>
                  </a:cubicBezTo>
                  <a:cubicBezTo>
                    <a:pt x="86046" y="1380"/>
                    <a:pt x="82034" y="822"/>
                    <a:pt x="78347" y="488"/>
                  </a:cubicBezTo>
                  <a:cubicBezTo>
                    <a:pt x="74668" y="163"/>
                    <a:pt x="70523" y="0"/>
                    <a:pt x="65913" y="0"/>
                  </a:cubicBezTo>
                  <a:cubicBezTo>
                    <a:pt x="59074" y="0"/>
                    <a:pt x="52593" y="791"/>
                    <a:pt x="46477" y="2365"/>
                  </a:cubicBezTo>
                  <a:cubicBezTo>
                    <a:pt x="40361" y="3940"/>
                    <a:pt x="34967" y="6405"/>
                    <a:pt x="30294" y="9756"/>
                  </a:cubicBezTo>
                  <a:cubicBezTo>
                    <a:pt x="25621" y="13114"/>
                    <a:pt x="21935" y="17449"/>
                    <a:pt x="19241" y="22769"/>
                  </a:cubicBezTo>
                  <a:cubicBezTo>
                    <a:pt x="16548" y="28096"/>
                    <a:pt x="15198" y="34572"/>
                    <a:pt x="15198" y="4219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BA77E117-156A-8166-0009-6F5DA03A76F7}"/>
                </a:ext>
              </a:extLst>
            </p:cNvPr>
            <p:cNvSpPr/>
            <p:nvPr/>
          </p:nvSpPr>
          <p:spPr>
            <a:xfrm>
              <a:off x="10550158" y="954652"/>
              <a:ext cx="23285" cy="24250"/>
            </a:xfrm>
            <a:custGeom>
              <a:avLst/>
              <a:gdLst>
                <a:gd name="connsiteX0" fmla="*/ 18357 w 23285"/>
                <a:gd name="connsiteY0" fmla="*/ 24250 h 24250"/>
                <a:gd name="connsiteX1" fmla="*/ 21710 w 23285"/>
                <a:gd name="connsiteY1" fmla="*/ 22971 h 24250"/>
                <a:gd name="connsiteX2" fmla="*/ 23285 w 23285"/>
                <a:gd name="connsiteY2" fmla="*/ 19915 h 24250"/>
                <a:gd name="connsiteX3" fmla="*/ 23285 w 23285"/>
                <a:gd name="connsiteY3" fmla="*/ 4529 h 24250"/>
                <a:gd name="connsiteX4" fmla="*/ 21810 w 23285"/>
                <a:gd name="connsiteY4" fmla="*/ 1280 h 24250"/>
                <a:gd name="connsiteX5" fmla="*/ 18357 w 23285"/>
                <a:gd name="connsiteY5" fmla="*/ 0 h 24250"/>
                <a:gd name="connsiteX6" fmla="*/ 4743 w 23285"/>
                <a:gd name="connsiteY6" fmla="*/ 0 h 24250"/>
                <a:gd name="connsiteX7" fmla="*/ 1382 w 23285"/>
                <a:gd name="connsiteY7" fmla="*/ 1280 h 24250"/>
                <a:gd name="connsiteX8" fmla="*/ 0 w 23285"/>
                <a:gd name="connsiteY8" fmla="*/ 4529 h 24250"/>
                <a:gd name="connsiteX9" fmla="*/ 0 w 23285"/>
                <a:gd name="connsiteY9" fmla="*/ 19915 h 24250"/>
                <a:gd name="connsiteX10" fmla="*/ 1382 w 23285"/>
                <a:gd name="connsiteY10" fmla="*/ 22971 h 24250"/>
                <a:gd name="connsiteX11" fmla="*/ 4743 w 23285"/>
                <a:gd name="connsiteY11" fmla="*/ 24250 h 24250"/>
                <a:gd name="connsiteX12" fmla="*/ 18357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18357" y="24250"/>
                  </a:moveTo>
                  <a:cubicBezTo>
                    <a:pt x="19537" y="24250"/>
                    <a:pt x="20654" y="23824"/>
                    <a:pt x="21710" y="22971"/>
                  </a:cubicBezTo>
                  <a:cubicBezTo>
                    <a:pt x="22766" y="22110"/>
                    <a:pt x="23285" y="21094"/>
                    <a:pt x="23285" y="19915"/>
                  </a:cubicBezTo>
                  <a:lnTo>
                    <a:pt x="23285" y="4529"/>
                  </a:lnTo>
                  <a:cubicBezTo>
                    <a:pt x="23285" y="3219"/>
                    <a:pt x="22796" y="2133"/>
                    <a:pt x="21810" y="1280"/>
                  </a:cubicBezTo>
                  <a:cubicBezTo>
                    <a:pt x="20825" y="427"/>
                    <a:pt x="19676" y="0"/>
                    <a:pt x="18357" y="0"/>
                  </a:cubicBezTo>
                  <a:lnTo>
                    <a:pt x="4743" y="0"/>
                  </a:lnTo>
                  <a:cubicBezTo>
                    <a:pt x="3423" y="0"/>
                    <a:pt x="2305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0"/>
                    <a:pt x="1382" y="22971"/>
                  </a:cubicBezTo>
                  <a:cubicBezTo>
                    <a:pt x="2305" y="23824"/>
                    <a:pt x="3423" y="24250"/>
                    <a:pt x="4743" y="24250"/>
                  </a:cubicBezTo>
                  <a:lnTo>
                    <a:pt x="18357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37E2171C-22B3-8E26-FCB6-78639894EFD1}"/>
                </a:ext>
              </a:extLst>
            </p:cNvPr>
            <p:cNvSpPr/>
            <p:nvPr/>
          </p:nvSpPr>
          <p:spPr>
            <a:xfrm>
              <a:off x="10586668" y="954652"/>
              <a:ext cx="23090" cy="24250"/>
            </a:xfrm>
            <a:custGeom>
              <a:avLst/>
              <a:gdLst>
                <a:gd name="connsiteX0" fmla="*/ 18551 w 23090"/>
                <a:gd name="connsiteY0" fmla="*/ 24250 h 24250"/>
                <a:gd name="connsiteX1" fmla="*/ 21810 w 23090"/>
                <a:gd name="connsiteY1" fmla="*/ 22971 h 24250"/>
                <a:gd name="connsiteX2" fmla="*/ 23091 w 23090"/>
                <a:gd name="connsiteY2" fmla="*/ 19915 h 24250"/>
                <a:gd name="connsiteX3" fmla="*/ 23091 w 23090"/>
                <a:gd name="connsiteY3" fmla="*/ 4529 h 24250"/>
                <a:gd name="connsiteX4" fmla="*/ 21810 w 23090"/>
                <a:gd name="connsiteY4" fmla="*/ 1280 h 24250"/>
                <a:gd name="connsiteX5" fmla="*/ 18551 w 23090"/>
                <a:gd name="connsiteY5" fmla="*/ 0 h 24250"/>
                <a:gd name="connsiteX6" fmla="*/ 4742 w 23090"/>
                <a:gd name="connsiteY6" fmla="*/ 0 h 24250"/>
                <a:gd name="connsiteX7" fmla="*/ 1482 w 23090"/>
                <a:gd name="connsiteY7" fmla="*/ 1280 h 24250"/>
                <a:gd name="connsiteX8" fmla="*/ 0 w 23090"/>
                <a:gd name="connsiteY8" fmla="*/ 4529 h 24250"/>
                <a:gd name="connsiteX9" fmla="*/ 0 w 23090"/>
                <a:gd name="connsiteY9" fmla="*/ 19915 h 24250"/>
                <a:gd name="connsiteX10" fmla="*/ 1482 w 23090"/>
                <a:gd name="connsiteY10" fmla="*/ 22971 h 24250"/>
                <a:gd name="connsiteX11" fmla="*/ 4742 w 23090"/>
                <a:gd name="connsiteY11" fmla="*/ 24250 h 24250"/>
                <a:gd name="connsiteX12" fmla="*/ 18551 w 23090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" h="24250">
                  <a:moveTo>
                    <a:pt x="18551" y="24250"/>
                  </a:moveTo>
                  <a:cubicBezTo>
                    <a:pt x="19862" y="24250"/>
                    <a:pt x="20949" y="23824"/>
                    <a:pt x="21810" y="22971"/>
                  </a:cubicBezTo>
                  <a:cubicBezTo>
                    <a:pt x="22664" y="22110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64" y="2133"/>
                    <a:pt x="21810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42" y="0"/>
                  </a:lnTo>
                  <a:cubicBezTo>
                    <a:pt x="3555" y="0"/>
                    <a:pt x="2468" y="427"/>
                    <a:pt x="1482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0"/>
                    <a:pt x="1482" y="22971"/>
                  </a:cubicBezTo>
                  <a:cubicBezTo>
                    <a:pt x="2468" y="23824"/>
                    <a:pt x="3555" y="24250"/>
                    <a:pt x="4742" y="24250"/>
                  </a:cubicBezTo>
                  <a:lnTo>
                    <a:pt x="18551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B0A57633-C907-93A7-D815-EA73DCB2C903}"/>
                </a:ext>
              </a:extLst>
            </p:cNvPr>
            <p:cNvSpPr/>
            <p:nvPr/>
          </p:nvSpPr>
          <p:spPr>
            <a:xfrm>
              <a:off x="10246189" y="945181"/>
              <a:ext cx="437171" cy="150053"/>
            </a:xfrm>
            <a:custGeom>
              <a:avLst/>
              <a:gdLst>
                <a:gd name="connsiteX0" fmla="*/ 433429 w 437171"/>
                <a:gd name="connsiteY0" fmla="*/ 0 h 150053"/>
                <a:gd name="connsiteX1" fmla="*/ 415468 w 437171"/>
                <a:gd name="connsiteY1" fmla="*/ 0 h 150053"/>
                <a:gd name="connsiteX2" fmla="*/ 412705 w 437171"/>
                <a:gd name="connsiteY2" fmla="*/ 1186 h 150053"/>
                <a:gd name="connsiteX3" fmla="*/ 411518 w 437171"/>
                <a:gd name="connsiteY3" fmla="*/ 4149 h 150053"/>
                <a:gd name="connsiteX4" fmla="*/ 411518 w 437171"/>
                <a:gd name="connsiteY4" fmla="*/ 118312 h 150053"/>
                <a:gd name="connsiteX5" fmla="*/ 410043 w 437171"/>
                <a:gd name="connsiteY5" fmla="*/ 123926 h 150053"/>
                <a:gd name="connsiteX6" fmla="*/ 403825 w 437171"/>
                <a:gd name="connsiteY6" fmla="*/ 124810 h 150053"/>
                <a:gd name="connsiteX7" fmla="*/ 374618 w 437171"/>
                <a:gd name="connsiteY7" fmla="*/ 124810 h 150053"/>
                <a:gd name="connsiteX8" fmla="*/ 374618 w 437171"/>
                <a:gd name="connsiteY8" fmla="*/ 59947 h 150053"/>
                <a:gd name="connsiteX9" fmla="*/ 374028 w 437171"/>
                <a:gd name="connsiteY9" fmla="*/ 57481 h 150053"/>
                <a:gd name="connsiteX10" fmla="*/ 371265 w 437171"/>
                <a:gd name="connsiteY10" fmla="*/ 56000 h 150053"/>
                <a:gd name="connsiteX11" fmla="*/ 364947 w 437171"/>
                <a:gd name="connsiteY11" fmla="*/ 54821 h 150053"/>
                <a:gd name="connsiteX12" fmla="*/ 356960 w 437171"/>
                <a:gd name="connsiteY12" fmla="*/ 53735 h 150053"/>
                <a:gd name="connsiteX13" fmla="*/ 348182 w 437171"/>
                <a:gd name="connsiteY13" fmla="*/ 53045 h 150053"/>
                <a:gd name="connsiteX14" fmla="*/ 339497 w 437171"/>
                <a:gd name="connsiteY14" fmla="*/ 52844 h 150053"/>
                <a:gd name="connsiteX15" fmla="*/ 318680 w 437171"/>
                <a:gd name="connsiteY15" fmla="*/ 55705 h 150053"/>
                <a:gd name="connsiteX16" fmla="*/ 302590 w 437171"/>
                <a:gd name="connsiteY16" fmla="*/ 64088 h 150053"/>
                <a:gd name="connsiteX17" fmla="*/ 292228 w 437171"/>
                <a:gd name="connsiteY17" fmla="*/ 77884 h 150053"/>
                <a:gd name="connsiteX18" fmla="*/ 288580 w 437171"/>
                <a:gd name="connsiteY18" fmla="*/ 97016 h 150053"/>
                <a:gd name="connsiteX19" fmla="*/ 288580 w 437171"/>
                <a:gd name="connsiteY19" fmla="*/ 100754 h 150053"/>
                <a:gd name="connsiteX20" fmla="*/ 290652 w 437171"/>
                <a:gd name="connsiteY20" fmla="*/ 115257 h 150053"/>
                <a:gd name="connsiteX21" fmla="*/ 296474 w 437171"/>
                <a:gd name="connsiteY21" fmla="*/ 124811 h 150053"/>
                <a:gd name="connsiteX22" fmla="*/ 259970 w 437171"/>
                <a:gd name="connsiteY22" fmla="*/ 124811 h 150053"/>
                <a:gd name="connsiteX23" fmla="*/ 260662 w 437171"/>
                <a:gd name="connsiteY23" fmla="*/ 122058 h 150053"/>
                <a:gd name="connsiteX24" fmla="*/ 261050 w 437171"/>
                <a:gd name="connsiteY24" fmla="*/ 118203 h 150053"/>
                <a:gd name="connsiteX25" fmla="*/ 261251 w 437171"/>
                <a:gd name="connsiteY25" fmla="*/ 114163 h 150053"/>
                <a:gd name="connsiteX26" fmla="*/ 261344 w 437171"/>
                <a:gd name="connsiteY26" fmla="*/ 110813 h 150053"/>
                <a:gd name="connsiteX27" fmla="*/ 261344 w 437171"/>
                <a:gd name="connsiteY27" fmla="*/ 106478 h 150053"/>
                <a:gd name="connsiteX28" fmla="*/ 257410 w 437171"/>
                <a:gd name="connsiteY28" fmla="*/ 81731 h 150053"/>
                <a:gd name="connsiteX29" fmla="*/ 246248 w 437171"/>
                <a:gd name="connsiteY29" fmla="*/ 65361 h 150053"/>
                <a:gd name="connsiteX30" fmla="*/ 228792 w 437171"/>
                <a:gd name="connsiteY30" fmla="*/ 56396 h 150053"/>
                <a:gd name="connsiteX31" fmla="*/ 205895 w 437171"/>
                <a:gd name="connsiteY31" fmla="*/ 53635 h 150053"/>
                <a:gd name="connsiteX32" fmla="*/ 197217 w 437171"/>
                <a:gd name="connsiteY32" fmla="*/ 53930 h 150053"/>
                <a:gd name="connsiteX33" fmla="*/ 185870 w 437171"/>
                <a:gd name="connsiteY33" fmla="*/ 55310 h 150053"/>
                <a:gd name="connsiteX34" fmla="*/ 173730 w 437171"/>
                <a:gd name="connsiteY34" fmla="*/ 58568 h 150053"/>
                <a:gd name="connsiteX35" fmla="*/ 162484 w 437171"/>
                <a:gd name="connsiteY35" fmla="*/ 64283 h 150053"/>
                <a:gd name="connsiteX36" fmla="*/ 162484 w 437171"/>
                <a:gd name="connsiteY36" fmla="*/ 4150 h 150053"/>
                <a:gd name="connsiteX37" fmla="*/ 161296 w 437171"/>
                <a:gd name="connsiteY37" fmla="*/ 1188 h 150053"/>
                <a:gd name="connsiteX38" fmla="*/ 158533 w 437171"/>
                <a:gd name="connsiteY38" fmla="*/ 1 h 150053"/>
                <a:gd name="connsiteX39" fmla="*/ 140774 w 437171"/>
                <a:gd name="connsiteY39" fmla="*/ 1 h 150053"/>
                <a:gd name="connsiteX40" fmla="*/ 138011 w 437171"/>
                <a:gd name="connsiteY40" fmla="*/ 1188 h 150053"/>
                <a:gd name="connsiteX41" fmla="*/ 136824 w 437171"/>
                <a:gd name="connsiteY41" fmla="*/ 4150 h 150053"/>
                <a:gd name="connsiteX42" fmla="*/ 136824 w 437171"/>
                <a:gd name="connsiteY42" fmla="*/ 124811 h 150053"/>
                <a:gd name="connsiteX43" fmla="*/ 36705 w 437171"/>
                <a:gd name="connsiteY43" fmla="*/ 124811 h 150053"/>
                <a:gd name="connsiteX44" fmla="*/ 28416 w 437171"/>
                <a:gd name="connsiteY44" fmla="*/ 123136 h 150053"/>
                <a:gd name="connsiteX45" fmla="*/ 25660 w 437171"/>
                <a:gd name="connsiteY45" fmla="*/ 114761 h 150053"/>
                <a:gd name="connsiteX46" fmla="*/ 25660 w 437171"/>
                <a:gd name="connsiteY46" fmla="*/ 3949 h 150053"/>
                <a:gd name="connsiteX47" fmla="*/ 24667 w 437171"/>
                <a:gd name="connsiteY47" fmla="*/ 1188 h 150053"/>
                <a:gd name="connsiteX48" fmla="*/ 21709 w 437171"/>
                <a:gd name="connsiteY48" fmla="*/ 1 h 150053"/>
                <a:gd name="connsiteX49" fmla="*/ 4145 w 437171"/>
                <a:gd name="connsiteY49" fmla="*/ 1 h 150053"/>
                <a:gd name="connsiteX50" fmla="*/ 1187 w 437171"/>
                <a:gd name="connsiteY50" fmla="*/ 1188 h 150053"/>
                <a:gd name="connsiteX51" fmla="*/ 0 w 437171"/>
                <a:gd name="connsiteY51" fmla="*/ 3949 h 150053"/>
                <a:gd name="connsiteX52" fmla="*/ 0 w 437171"/>
                <a:gd name="connsiteY52" fmla="*/ 122252 h 150053"/>
                <a:gd name="connsiteX53" fmla="*/ 2072 w 437171"/>
                <a:gd name="connsiteY53" fmla="*/ 136351 h 150053"/>
                <a:gd name="connsiteX54" fmla="*/ 7994 w 437171"/>
                <a:gd name="connsiteY54" fmla="*/ 144827 h 150053"/>
                <a:gd name="connsiteX55" fmla="*/ 17270 w 437171"/>
                <a:gd name="connsiteY55" fmla="*/ 148968 h 150053"/>
                <a:gd name="connsiteX56" fmla="*/ 29409 w 437171"/>
                <a:gd name="connsiteY56" fmla="*/ 150054 h 150053"/>
                <a:gd name="connsiteX57" fmla="*/ 399092 w 437171"/>
                <a:gd name="connsiteY57" fmla="*/ 150054 h 150053"/>
                <a:gd name="connsiteX58" fmla="*/ 407871 w 437171"/>
                <a:gd name="connsiteY58" fmla="*/ 149953 h 150053"/>
                <a:gd name="connsiteX59" fmla="*/ 417247 w 437171"/>
                <a:gd name="connsiteY59" fmla="*/ 149558 h 150053"/>
                <a:gd name="connsiteX60" fmla="*/ 425637 w 437171"/>
                <a:gd name="connsiteY60" fmla="*/ 148867 h 150053"/>
                <a:gd name="connsiteX61" fmla="*/ 431652 w 437171"/>
                <a:gd name="connsiteY61" fmla="*/ 147882 h 150053"/>
                <a:gd name="connsiteX62" fmla="*/ 434905 w 437171"/>
                <a:gd name="connsiteY62" fmla="*/ 145517 h 150053"/>
                <a:gd name="connsiteX63" fmla="*/ 436193 w 437171"/>
                <a:gd name="connsiteY63" fmla="*/ 142167 h 150053"/>
                <a:gd name="connsiteX64" fmla="*/ 436977 w 437171"/>
                <a:gd name="connsiteY64" fmla="*/ 130433 h 150053"/>
                <a:gd name="connsiteX65" fmla="*/ 437171 w 437171"/>
                <a:gd name="connsiteY65" fmla="*/ 118700 h 150053"/>
                <a:gd name="connsiteX66" fmla="*/ 437171 w 437171"/>
                <a:gd name="connsiteY66" fmla="*/ 4150 h 150053"/>
                <a:gd name="connsiteX67" fmla="*/ 436092 w 437171"/>
                <a:gd name="connsiteY67" fmla="*/ 1187 h 150053"/>
                <a:gd name="connsiteX68" fmla="*/ 433430 w 437171"/>
                <a:gd name="connsiteY68" fmla="*/ 1 h 150053"/>
                <a:gd name="connsiteX69" fmla="*/ 236484 w 437171"/>
                <a:gd name="connsiteY69" fmla="*/ 112388 h 150053"/>
                <a:gd name="connsiteX70" fmla="*/ 235398 w 437171"/>
                <a:gd name="connsiteY70" fmla="*/ 122841 h 150053"/>
                <a:gd name="connsiteX71" fmla="*/ 231750 w 437171"/>
                <a:gd name="connsiteY71" fmla="*/ 125400 h 150053"/>
                <a:gd name="connsiteX72" fmla="*/ 185179 w 437171"/>
                <a:gd name="connsiteY72" fmla="*/ 125400 h 150053"/>
                <a:gd name="connsiteX73" fmla="*/ 172248 w 437171"/>
                <a:gd name="connsiteY73" fmla="*/ 125307 h 150053"/>
                <a:gd name="connsiteX74" fmla="*/ 162484 w 437171"/>
                <a:gd name="connsiteY74" fmla="*/ 125012 h 150053"/>
                <a:gd name="connsiteX75" fmla="*/ 162484 w 437171"/>
                <a:gd name="connsiteY75" fmla="*/ 86175 h 150053"/>
                <a:gd name="connsiteX76" fmla="*/ 171162 w 437171"/>
                <a:gd name="connsiteY76" fmla="*/ 81731 h 150053"/>
                <a:gd name="connsiteX77" fmla="*/ 181330 w 437171"/>
                <a:gd name="connsiteY77" fmla="*/ 79172 h 150053"/>
                <a:gd name="connsiteX78" fmla="*/ 191296 w 437171"/>
                <a:gd name="connsiteY78" fmla="*/ 77986 h 150053"/>
                <a:gd name="connsiteX79" fmla="*/ 199383 w 437171"/>
                <a:gd name="connsiteY79" fmla="*/ 77691 h 150053"/>
                <a:gd name="connsiteX80" fmla="*/ 216063 w 437171"/>
                <a:gd name="connsiteY80" fmla="*/ 79273 h 150053"/>
                <a:gd name="connsiteX81" fmla="*/ 227605 w 437171"/>
                <a:gd name="connsiteY81" fmla="*/ 84593 h 150053"/>
                <a:gd name="connsiteX82" fmla="*/ 234319 w 437171"/>
                <a:gd name="connsiteY82" fmla="*/ 94349 h 150053"/>
                <a:gd name="connsiteX83" fmla="*/ 236484 w 437171"/>
                <a:gd name="connsiteY83" fmla="*/ 109433 h 150053"/>
                <a:gd name="connsiteX84" fmla="*/ 236484 w 437171"/>
                <a:gd name="connsiteY84" fmla="*/ 112388 h 150053"/>
                <a:gd name="connsiteX85" fmla="*/ 349759 w 437171"/>
                <a:gd name="connsiteY85" fmla="*/ 125602 h 150053"/>
                <a:gd name="connsiteX86" fmla="*/ 334763 w 437171"/>
                <a:gd name="connsiteY86" fmla="*/ 125602 h 150053"/>
                <a:gd name="connsiteX87" fmla="*/ 318479 w 437171"/>
                <a:gd name="connsiteY87" fmla="*/ 119491 h 150053"/>
                <a:gd name="connsiteX88" fmla="*/ 313442 w 437171"/>
                <a:gd name="connsiteY88" fmla="*/ 101740 h 150053"/>
                <a:gd name="connsiteX89" fmla="*/ 313442 w 437171"/>
                <a:gd name="connsiteY89" fmla="*/ 98203 h 150053"/>
                <a:gd name="connsiteX90" fmla="*/ 336929 w 437171"/>
                <a:gd name="connsiteY90" fmla="*/ 75326 h 150053"/>
                <a:gd name="connsiteX91" fmla="*/ 349759 w 437171"/>
                <a:gd name="connsiteY91" fmla="*/ 75915 h 150053"/>
                <a:gd name="connsiteX92" fmla="*/ 349759 w 437171"/>
                <a:gd name="connsiteY92" fmla="*/ 125602 h 15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37171" h="150053">
                  <a:moveTo>
                    <a:pt x="433429" y="0"/>
                  </a:moveTo>
                  <a:lnTo>
                    <a:pt x="415468" y="0"/>
                  </a:lnTo>
                  <a:cubicBezTo>
                    <a:pt x="414413" y="0"/>
                    <a:pt x="413489" y="403"/>
                    <a:pt x="412705" y="1186"/>
                  </a:cubicBezTo>
                  <a:cubicBezTo>
                    <a:pt x="411913" y="1978"/>
                    <a:pt x="411518" y="2962"/>
                    <a:pt x="411518" y="4149"/>
                  </a:cubicBezTo>
                  <a:lnTo>
                    <a:pt x="411518" y="118312"/>
                  </a:lnTo>
                  <a:cubicBezTo>
                    <a:pt x="411518" y="121460"/>
                    <a:pt x="411029" y="123337"/>
                    <a:pt x="410043" y="123926"/>
                  </a:cubicBezTo>
                  <a:cubicBezTo>
                    <a:pt x="409057" y="124515"/>
                    <a:pt x="406985" y="124810"/>
                    <a:pt x="403825" y="124810"/>
                  </a:cubicBezTo>
                  <a:lnTo>
                    <a:pt x="374618" y="124810"/>
                  </a:lnTo>
                  <a:lnTo>
                    <a:pt x="374618" y="59947"/>
                  </a:lnTo>
                  <a:cubicBezTo>
                    <a:pt x="374618" y="58892"/>
                    <a:pt x="374424" y="58070"/>
                    <a:pt x="374028" y="57481"/>
                  </a:cubicBezTo>
                  <a:cubicBezTo>
                    <a:pt x="373633" y="56892"/>
                    <a:pt x="372709" y="56395"/>
                    <a:pt x="371265" y="56000"/>
                  </a:cubicBezTo>
                  <a:cubicBezTo>
                    <a:pt x="369557" y="55604"/>
                    <a:pt x="367446" y="55209"/>
                    <a:pt x="364947" y="54821"/>
                  </a:cubicBezTo>
                  <a:cubicBezTo>
                    <a:pt x="362448" y="54426"/>
                    <a:pt x="359786" y="54061"/>
                    <a:pt x="356960" y="53735"/>
                  </a:cubicBezTo>
                  <a:cubicBezTo>
                    <a:pt x="354128" y="53410"/>
                    <a:pt x="351201" y="53177"/>
                    <a:pt x="348182" y="53045"/>
                  </a:cubicBezTo>
                  <a:cubicBezTo>
                    <a:pt x="345147" y="52913"/>
                    <a:pt x="342252" y="52844"/>
                    <a:pt x="339497" y="52844"/>
                  </a:cubicBezTo>
                  <a:cubicBezTo>
                    <a:pt x="331859" y="52844"/>
                    <a:pt x="324920" y="53805"/>
                    <a:pt x="318680" y="55705"/>
                  </a:cubicBezTo>
                  <a:cubicBezTo>
                    <a:pt x="312424" y="57613"/>
                    <a:pt x="307060" y="60412"/>
                    <a:pt x="302590" y="64088"/>
                  </a:cubicBezTo>
                  <a:cubicBezTo>
                    <a:pt x="298119" y="67772"/>
                    <a:pt x="294665" y="72363"/>
                    <a:pt x="292228" y="77884"/>
                  </a:cubicBezTo>
                  <a:cubicBezTo>
                    <a:pt x="289791" y="83406"/>
                    <a:pt x="288580" y="89781"/>
                    <a:pt x="288580" y="97016"/>
                  </a:cubicBezTo>
                  <a:lnTo>
                    <a:pt x="288580" y="100754"/>
                  </a:lnTo>
                  <a:cubicBezTo>
                    <a:pt x="288580" y="106408"/>
                    <a:pt x="289278" y="111239"/>
                    <a:pt x="290652" y="115257"/>
                  </a:cubicBezTo>
                  <a:cubicBezTo>
                    <a:pt x="292034" y="119266"/>
                    <a:pt x="293975" y="122446"/>
                    <a:pt x="296474" y="124811"/>
                  </a:cubicBezTo>
                  <a:lnTo>
                    <a:pt x="259970" y="124811"/>
                  </a:lnTo>
                  <a:cubicBezTo>
                    <a:pt x="260227" y="124160"/>
                    <a:pt x="260460" y="123244"/>
                    <a:pt x="260662" y="122058"/>
                  </a:cubicBezTo>
                  <a:cubicBezTo>
                    <a:pt x="260856" y="120871"/>
                    <a:pt x="260988" y="119591"/>
                    <a:pt x="261050" y="118203"/>
                  </a:cubicBezTo>
                  <a:cubicBezTo>
                    <a:pt x="261119" y="116823"/>
                    <a:pt x="261181" y="115481"/>
                    <a:pt x="261251" y="114163"/>
                  </a:cubicBezTo>
                  <a:cubicBezTo>
                    <a:pt x="261314" y="112852"/>
                    <a:pt x="261344" y="111735"/>
                    <a:pt x="261344" y="110813"/>
                  </a:cubicBezTo>
                  <a:lnTo>
                    <a:pt x="261344" y="106478"/>
                  </a:lnTo>
                  <a:cubicBezTo>
                    <a:pt x="261344" y="96745"/>
                    <a:pt x="260033" y="88509"/>
                    <a:pt x="257410" y="81731"/>
                  </a:cubicBezTo>
                  <a:cubicBezTo>
                    <a:pt x="254770" y="74961"/>
                    <a:pt x="251061" y="69510"/>
                    <a:pt x="246248" y="65361"/>
                  </a:cubicBezTo>
                  <a:cubicBezTo>
                    <a:pt x="241452" y="61227"/>
                    <a:pt x="235623" y="58234"/>
                    <a:pt x="228792" y="56396"/>
                  </a:cubicBezTo>
                  <a:cubicBezTo>
                    <a:pt x="221946" y="54558"/>
                    <a:pt x="214317" y="53635"/>
                    <a:pt x="205895" y="53635"/>
                  </a:cubicBezTo>
                  <a:cubicBezTo>
                    <a:pt x="203660" y="53635"/>
                    <a:pt x="200765" y="53736"/>
                    <a:pt x="197217" y="53930"/>
                  </a:cubicBezTo>
                  <a:cubicBezTo>
                    <a:pt x="193662" y="54132"/>
                    <a:pt x="189874" y="54589"/>
                    <a:pt x="185870" y="55310"/>
                  </a:cubicBezTo>
                  <a:cubicBezTo>
                    <a:pt x="181857" y="56039"/>
                    <a:pt x="177805" y="57117"/>
                    <a:pt x="173730" y="58568"/>
                  </a:cubicBezTo>
                  <a:cubicBezTo>
                    <a:pt x="169648" y="60010"/>
                    <a:pt x="165907" y="61918"/>
                    <a:pt x="162484" y="64283"/>
                  </a:cubicBezTo>
                  <a:lnTo>
                    <a:pt x="162484" y="4150"/>
                  </a:lnTo>
                  <a:cubicBezTo>
                    <a:pt x="162484" y="2964"/>
                    <a:pt x="162088" y="1979"/>
                    <a:pt x="161296" y="1188"/>
                  </a:cubicBezTo>
                  <a:cubicBezTo>
                    <a:pt x="160512" y="404"/>
                    <a:pt x="159589" y="1"/>
                    <a:pt x="158533" y="1"/>
                  </a:cubicBezTo>
                  <a:lnTo>
                    <a:pt x="140774" y="1"/>
                  </a:lnTo>
                  <a:cubicBezTo>
                    <a:pt x="139726" y="1"/>
                    <a:pt x="138795" y="404"/>
                    <a:pt x="138011" y="1188"/>
                  </a:cubicBezTo>
                  <a:cubicBezTo>
                    <a:pt x="137219" y="1979"/>
                    <a:pt x="136824" y="2964"/>
                    <a:pt x="136824" y="4150"/>
                  </a:cubicBezTo>
                  <a:lnTo>
                    <a:pt x="136824" y="124811"/>
                  </a:lnTo>
                  <a:lnTo>
                    <a:pt x="36705" y="124811"/>
                  </a:lnTo>
                  <a:cubicBezTo>
                    <a:pt x="33026" y="124811"/>
                    <a:pt x="30255" y="124253"/>
                    <a:pt x="28416" y="123136"/>
                  </a:cubicBezTo>
                  <a:cubicBezTo>
                    <a:pt x="26576" y="122027"/>
                    <a:pt x="25660" y="119227"/>
                    <a:pt x="25660" y="114761"/>
                  </a:cubicBezTo>
                  <a:lnTo>
                    <a:pt x="25660" y="3949"/>
                  </a:lnTo>
                  <a:cubicBezTo>
                    <a:pt x="25660" y="2902"/>
                    <a:pt x="25327" y="1979"/>
                    <a:pt x="24667" y="1188"/>
                  </a:cubicBezTo>
                  <a:cubicBezTo>
                    <a:pt x="24007" y="404"/>
                    <a:pt x="23021" y="1"/>
                    <a:pt x="21709" y="1"/>
                  </a:cubicBezTo>
                  <a:lnTo>
                    <a:pt x="4145" y="1"/>
                  </a:lnTo>
                  <a:cubicBezTo>
                    <a:pt x="2957" y="1"/>
                    <a:pt x="1971" y="404"/>
                    <a:pt x="1187" y="1188"/>
                  </a:cubicBezTo>
                  <a:cubicBezTo>
                    <a:pt x="396" y="1979"/>
                    <a:pt x="0" y="2902"/>
                    <a:pt x="0" y="3949"/>
                  </a:cubicBezTo>
                  <a:lnTo>
                    <a:pt x="0" y="122252"/>
                  </a:lnTo>
                  <a:cubicBezTo>
                    <a:pt x="0" y="128038"/>
                    <a:pt x="691" y="132737"/>
                    <a:pt x="2072" y="136351"/>
                  </a:cubicBezTo>
                  <a:cubicBezTo>
                    <a:pt x="3454" y="139965"/>
                    <a:pt x="5426" y="142788"/>
                    <a:pt x="7994" y="144827"/>
                  </a:cubicBezTo>
                  <a:cubicBezTo>
                    <a:pt x="10556" y="146867"/>
                    <a:pt x="13645" y="148247"/>
                    <a:pt x="17270" y="148968"/>
                  </a:cubicBezTo>
                  <a:cubicBezTo>
                    <a:pt x="20887" y="149689"/>
                    <a:pt x="24930" y="150054"/>
                    <a:pt x="29409" y="150054"/>
                  </a:cubicBezTo>
                  <a:lnTo>
                    <a:pt x="399092" y="150054"/>
                  </a:lnTo>
                  <a:cubicBezTo>
                    <a:pt x="401715" y="150054"/>
                    <a:pt x="404649" y="150023"/>
                    <a:pt x="407871" y="149953"/>
                  </a:cubicBezTo>
                  <a:cubicBezTo>
                    <a:pt x="411092" y="149891"/>
                    <a:pt x="414212" y="149751"/>
                    <a:pt x="417247" y="149558"/>
                  </a:cubicBezTo>
                  <a:cubicBezTo>
                    <a:pt x="420274" y="149364"/>
                    <a:pt x="423068" y="149131"/>
                    <a:pt x="425637" y="148867"/>
                  </a:cubicBezTo>
                  <a:cubicBezTo>
                    <a:pt x="428198" y="148611"/>
                    <a:pt x="430201" y="148286"/>
                    <a:pt x="431652" y="147882"/>
                  </a:cubicBezTo>
                  <a:cubicBezTo>
                    <a:pt x="433228" y="147223"/>
                    <a:pt x="434315" y="146440"/>
                    <a:pt x="434905" y="145517"/>
                  </a:cubicBezTo>
                  <a:cubicBezTo>
                    <a:pt x="435503" y="144602"/>
                    <a:pt x="435922" y="143478"/>
                    <a:pt x="436193" y="142167"/>
                  </a:cubicBezTo>
                  <a:cubicBezTo>
                    <a:pt x="436581" y="138615"/>
                    <a:pt x="436845" y="134707"/>
                    <a:pt x="436977" y="130433"/>
                  </a:cubicBezTo>
                  <a:cubicBezTo>
                    <a:pt x="437109" y="126160"/>
                    <a:pt x="437171" y="122252"/>
                    <a:pt x="437171" y="118700"/>
                  </a:cubicBezTo>
                  <a:lnTo>
                    <a:pt x="437171" y="4150"/>
                  </a:lnTo>
                  <a:cubicBezTo>
                    <a:pt x="437171" y="2963"/>
                    <a:pt x="436814" y="1978"/>
                    <a:pt x="436092" y="1187"/>
                  </a:cubicBezTo>
                  <a:cubicBezTo>
                    <a:pt x="435363" y="404"/>
                    <a:pt x="434478" y="1"/>
                    <a:pt x="433430" y="1"/>
                  </a:cubicBezTo>
                  <a:moveTo>
                    <a:pt x="236484" y="112388"/>
                  </a:moveTo>
                  <a:cubicBezTo>
                    <a:pt x="236484" y="117653"/>
                    <a:pt x="236119" y="121135"/>
                    <a:pt x="235398" y="122841"/>
                  </a:cubicBezTo>
                  <a:cubicBezTo>
                    <a:pt x="234676" y="124555"/>
                    <a:pt x="233457" y="125400"/>
                    <a:pt x="231750" y="125400"/>
                  </a:cubicBezTo>
                  <a:lnTo>
                    <a:pt x="185179" y="125400"/>
                  </a:lnTo>
                  <a:cubicBezTo>
                    <a:pt x="180049" y="125400"/>
                    <a:pt x="175733" y="125369"/>
                    <a:pt x="172248" y="125307"/>
                  </a:cubicBezTo>
                  <a:cubicBezTo>
                    <a:pt x="168756" y="125245"/>
                    <a:pt x="165504" y="125144"/>
                    <a:pt x="162484" y="125012"/>
                  </a:cubicBezTo>
                  <a:lnTo>
                    <a:pt x="162484" y="86175"/>
                  </a:lnTo>
                  <a:cubicBezTo>
                    <a:pt x="164976" y="84329"/>
                    <a:pt x="167878" y="82856"/>
                    <a:pt x="171162" y="81731"/>
                  </a:cubicBezTo>
                  <a:cubicBezTo>
                    <a:pt x="174453" y="80622"/>
                    <a:pt x="177837" y="79762"/>
                    <a:pt x="181330" y="79172"/>
                  </a:cubicBezTo>
                  <a:cubicBezTo>
                    <a:pt x="184814" y="78583"/>
                    <a:pt x="188136" y="78187"/>
                    <a:pt x="191296" y="77986"/>
                  </a:cubicBezTo>
                  <a:cubicBezTo>
                    <a:pt x="194455" y="77792"/>
                    <a:pt x="197148" y="77691"/>
                    <a:pt x="199383" y="77691"/>
                  </a:cubicBezTo>
                  <a:cubicBezTo>
                    <a:pt x="205825" y="77691"/>
                    <a:pt x="211391" y="78218"/>
                    <a:pt x="216063" y="79273"/>
                  </a:cubicBezTo>
                  <a:cubicBezTo>
                    <a:pt x="220728" y="80320"/>
                    <a:pt x="224578" y="82096"/>
                    <a:pt x="227605" y="84593"/>
                  </a:cubicBezTo>
                  <a:cubicBezTo>
                    <a:pt x="230632" y="87090"/>
                    <a:pt x="232860" y="90347"/>
                    <a:pt x="234319" y="94349"/>
                  </a:cubicBezTo>
                  <a:cubicBezTo>
                    <a:pt x="235763" y="98366"/>
                    <a:pt x="236484" y="103391"/>
                    <a:pt x="236484" y="109433"/>
                  </a:cubicBezTo>
                  <a:lnTo>
                    <a:pt x="236484" y="112388"/>
                  </a:lnTo>
                  <a:close/>
                  <a:moveTo>
                    <a:pt x="349759" y="125602"/>
                  </a:moveTo>
                  <a:lnTo>
                    <a:pt x="334763" y="125602"/>
                  </a:lnTo>
                  <a:cubicBezTo>
                    <a:pt x="327258" y="125602"/>
                    <a:pt x="321832" y="123570"/>
                    <a:pt x="318479" y="119491"/>
                  </a:cubicBezTo>
                  <a:cubicBezTo>
                    <a:pt x="315126" y="115420"/>
                    <a:pt x="313442" y="109503"/>
                    <a:pt x="313442" y="101740"/>
                  </a:cubicBezTo>
                  <a:lnTo>
                    <a:pt x="313442" y="98203"/>
                  </a:lnTo>
                  <a:cubicBezTo>
                    <a:pt x="313442" y="82949"/>
                    <a:pt x="321273" y="75326"/>
                    <a:pt x="336929" y="75326"/>
                  </a:cubicBezTo>
                  <a:cubicBezTo>
                    <a:pt x="341531" y="75326"/>
                    <a:pt x="345808" y="75528"/>
                    <a:pt x="349759" y="75915"/>
                  </a:cubicBezTo>
                  <a:lnTo>
                    <a:pt x="349759" y="125602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60FF3DDE-BAC7-E52D-E4E6-1E8A19F6965E}"/>
                </a:ext>
              </a:extLst>
            </p:cNvPr>
            <p:cNvSpPr/>
            <p:nvPr/>
          </p:nvSpPr>
          <p:spPr>
            <a:xfrm>
              <a:off x="10713749" y="945187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09 w 25660"/>
                <a:gd name="connsiteY1" fmla="*/ 150045 h 150045"/>
                <a:gd name="connsiteX2" fmla="*/ 24565 w 25660"/>
                <a:gd name="connsiteY2" fmla="*/ 148766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65 w 25660"/>
                <a:gd name="connsiteY5" fmla="*/ 1179 h 150045"/>
                <a:gd name="connsiteX6" fmla="*/ 21709 w 25660"/>
                <a:gd name="connsiteY6" fmla="*/ 0 h 150045"/>
                <a:gd name="connsiteX7" fmla="*/ 3951 w 25660"/>
                <a:gd name="connsiteY7" fmla="*/ 0 h 150045"/>
                <a:gd name="connsiteX8" fmla="*/ 1087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87 w 25660"/>
                <a:gd name="connsiteY11" fmla="*/ 148766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26"/>
                    <a:pt x="24565" y="148766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93"/>
                    <a:pt x="25295" y="1970"/>
                    <a:pt x="24565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65" y="1970"/>
                    <a:pt x="0" y="2893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66"/>
                  </a:cubicBezTo>
                  <a:cubicBezTo>
                    <a:pt x="1808" y="149626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FB365639-7B76-7192-8D73-FEE9F4B37B2C}"/>
                </a:ext>
              </a:extLst>
            </p:cNvPr>
            <p:cNvSpPr/>
            <p:nvPr/>
          </p:nvSpPr>
          <p:spPr>
            <a:xfrm>
              <a:off x="9080058" y="1199157"/>
              <a:ext cx="110907" cy="146493"/>
            </a:xfrm>
            <a:custGeom>
              <a:avLst/>
              <a:gdLst>
                <a:gd name="connsiteX0" fmla="*/ 107158 w 110907"/>
                <a:gd name="connsiteY0" fmla="*/ 0 h 146493"/>
                <a:gd name="connsiteX1" fmla="*/ 90191 w 110907"/>
                <a:gd name="connsiteY1" fmla="*/ 0 h 146493"/>
                <a:gd name="connsiteX2" fmla="*/ 86442 w 110907"/>
                <a:gd name="connsiteY2" fmla="*/ 3746 h 146493"/>
                <a:gd name="connsiteX3" fmla="*/ 86442 w 110907"/>
                <a:gd name="connsiteY3" fmla="*/ 107454 h 146493"/>
                <a:gd name="connsiteX4" fmla="*/ 85449 w 110907"/>
                <a:gd name="connsiteY4" fmla="*/ 109230 h 146493"/>
                <a:gd name="connsiteX5" fmla="*/ 83873 w 110907"/>
                <a:gd name="connsiteY5" fmla="*/ 107656 h 146493"/>
                <a:gd name="connsiteX6" fmla="*/ 37893 w 110907"/>
                <a:gd name="connsiteY6" fmla="*/ 6313 h 146493"/>
                <a:gd name="connsiteX7" fmla="*/ 34237 w 110907"/>
                <a:gd name="connsiteY7" fmla="*/ 1179 h 146493"/>
                <a:gd name="connsiteX8" fmla="*/ 29207 w 110907"/>
                <a:gd name="connsiteY8" fmla="*/ 0 h 146493"/>
                <a:gd name="connsiteX9" fmla="*/ 7894 w 110907"/>
                <a:gd name="connsiteY9" fmla="*/ 0 h 146493"/>
                <a:gd name="connsiteX10" fmla="*/ 2274 w 110907"/>
                <a:gd name="connsiteY10" fmla="*/ 2265 h 146493"/>
                <a:gd name="connsiteX11" fmla="*/ 0 w 110907"/>
                <a:gd name="connsiteY11" fmla="*/ 7887 h 146493"/>
                <a:gd name="connsiteX12" fmla="*/ 0 w 110907"/>
                <a:gd name="connsiteY12" fmla="*/ 142554 h 146493"/>
                <a:gd name="connsiteX13" fmla="*/ 1187 w 110907"/>
                <a:gd name="connsiteY13" fmla="*/ 145315 h 146493"/>
                <a:gd name="connsiteX14" fmla="*/ 3951 w 110907"/>
                <a:gd name="connsiteY14" fmla="*/ 146494 h 146493"/>
                <a:gd name="connsiteX15" fmla="*/ 20724 w 110907"/>
                <a:gd name="connsiteY15" fmla="*/ 146494 h 146493"/>
                <a:gd name="connsiteX16" fmla="*/ 23386 w 110907"/>
                <a:gd name="connsiteY16" fmla="*/ 145315 h 146493"/>
                <a:gd name="connsiteX17" fmla="*/ 24473 w 110907"/>
                <a:gd name="connsiteY17" fmla="*/ 142554 h 146493"/>
                <a:gd name="connsiteX18" fmla="*/ 24473 w 110907"/>
                <a:gd name="connsiteY18" fmla="*/ 43383 h 146493"/>
                <a:gd name="connsiteX19" fmla="*/ 25458 w 110907"/>
                <a:gd name="connsiteY19" fmla="*/ 41800 h 146493"/>
                <a:gd name="connsiteX20" fmla="*/ 27236 w 110907"/>
                <a:gd name="connsiteY20" fmla="*/ 43383 h 146493"/>
                <a:gd name="connsiteX21" fmla="*/ 71043 w 110907"/>
                <a:gd name="connsiteY21" fmla="*/ 139406 h 146493"/>
                <a:gd name="connsiteX22" fmla="*/ 76468 w 110907"/>
                <a:gd name="connsiteY22" fmla="*/ 145610 h 146493"/>
                <a:gd name="connsiteX23" fmla="*/ 83081 w 110907"/>
                <a:gd name="connsiteY23" fmla="*/ 146494 h 146493"/>
                <a:gd name="connsiteX24" fmla="*/ 103013 w 110907"/>
                <a:gd name="connsiteY24" fmla="*/ 146494 h 146493"/>
                <a:gd name="connsiteX25" fmla="*/ 108641 w 110907"/>
                <a:gd name="connsiteY25" fmla="*/ 144238 h 146493"/>
                <a:gd name="connsiteX26" fmla="*/ 110907 w 110907"/>
                <a:gd name="connsiteY26" fmla="*/ 138615 h 146493"/>
                <a:gd name="connsiteX27" fmla="*/ 110907 w 110907"/>
                <a:gd name="connsiteY27" fmla="*/ 3746 h 146493"/>
                <a:gd name="connsiteX28" fmla="*/ 107158 w 110907"/>
                <a:gd name="connsiteY28" fmla="*/ 0 h 14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493">
                  <a:moveTo>
                    <a:pt x="107158" y="0"/>
                  </a:moveTo>
                  <a:lnTo>
                    <a:pt x="90191" y="0"/>
                  </a:lnTo>
                  <a:cubicBezTo>
                    <a:pt x="87692" y="0"/>
                    <a:pt x="86442" y="1249"/>
                    <a:pt x="86442" y="3746"/>
                  </a:cubicBezTo>
                  <a:lnTo>
                    <a:pt x="86442" y="107454"/>
                  </a:lnTo>
                  <a:cubicBezTo>
                    <a:pt x="86442" y="108641"/>
                    <a:pt x="86108" y="109230"/>
                    <a:pt x="85449" y="109230"/>
                  </a:cubicBezTo>
                  <a:cubicBezTo>
                    <a:pt x="84789" y="109230"/>
                    <a:pt x="84269" y="108703"/>
                    <a:pt x="83873" y="107656"/>
                  </a:cubicBezTo>
                  <a:lnTo>
                    <a:pt x="37893" y="6313"/>
                  </a:lnTo>
                  <a:cubicBezTo>
                    <a:pt x="36705" y="3683"/>
                    <a:pt x="35487" y="1970"/>
                    <a:pt x="34237" y="1179"/>
                  </a:cubicBezTo>
                  <a:cubicBezTo>
                    <a:pt x="32987" y="395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52"/>
                    <a:pt x="2274" y="2265"/>
                  </a:cubicBezTo>
                  <a:cubicBezTo>
                    <a:pt x="761" y="3777"/>
                    <a:pt x="0" y="5653"/>
                    <a:pt x="0" y="7887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494"/>
                    <a:pt x="3951" y="146494"/>
                  </a:cubicBezTo>
                  <a:lnTo>
                    <a:pt x="20724" y="146494"/>
                  </a:lnTo>
                  <a:cubicBezTo>
                    <a:pt x="21772" y="146494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83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83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199"/>
                    <a:pt x="80714" y="146494"/>
                    <a:pt x="83081" y="146494"/>
                  </a:cubicBezTo>
                  <a:lnTo>
                    <a:pt x="103013" y="146494"/>
                  </a:lnTo>
                  <a:cubicBezTo>
                    <a:pt x="105249" y="146494"/>
                    <a:pt x="107119" y="145742"/>
                    <a:pt x="108641" y="144238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6C44CDDF-58CF-7F7C-FF70-DBA38FD0AD98}"/>
                </a:ext>
              </a:extLst>
            </p:cNvPr>
            <p:cNvSpPr/>
            <p:nvPr/>
          </p:nvSpPr>
          <p:spPr>
            <a:xfrm>
              <a:off x="9214444" y="1233074"/>
              <a:ext cx="86635" cy="114154"/>
            </a:xfrm>
            <a:custGeom>
              <a:avLst/>
              <a:gdLst>
                <a:gd name="connsiteX0" fmla="*/ 63157 w 86635"/>
                <a:gd name="connsiteY0" fmla="*/ 111402 h 114154"/>
                <a:gd name="connsiteX1" fmla="*/ 65912 w 86635"/>
                <a:gd name="connsiteY1" fmla="*/ 112580 h 114154"/>
                <a:gd name="connsiteX2" fmla="*/ 82693 w 86635"/>
                <a:gd name="connsiteY2" fmla="*/ 112580 h 114154"/>
                <a:gd name="connsiteX3" fmla="*/ 85456 w 86635"/>
                <a:gd name="connsiteY3" fmla="*/ 111402 h 114154"/>
                <a:gd name="connsiteX4" fmla="*/ 86636 w 86635"/>
                <a:gd name="connsiteY4" fmla="*/ 108641 h 114154"/>
                <a:gd name="connsiteX5" fmla="*/ 86636 w 86635"/>
                <a:gd name="connsiteY5" fmla="*/ 37651 h 114154"/>
                <a:gd name="connsiteX6" fmla="*/ 75490 w 86635"/>
                <a:gd name="connsiteY6" fmla="*/ 9268 h 114154"/>
                <a:gd name="connsiteX7" fmla="*/ 43224 w 86635"/>
                <a:gd name="connsiteY7" fmla="*/ 0 h 114154"/>
                <a:gd name="connsiteX8" fmla="*/ 24573 w 86635"/>
                <a:gd name="connsiteY8" fmla="*/ 969 h 114154"/>
                <a:gd name="connsiteX9" fmla="*/ 10268 w 86635"/>
                <a:gd name="connsiteY9" fmla="*/ 3125 h 114154"/>
                <a:gd name="connsiteX10" fmla="*/ 6519 w 86635"/>
                <a:gd name="connsiteY10" fmla="*/ 7220 h 114154"/>
                <a:gd name="connsiteX11" fmla="*/ 6519 w 86635"/>
                <a:gd name="connsiteY11" fmla="*/ 19729 h 114154"/>
                <a:gd name="connsiteX12" fmla="*/ 7505 w 86635"/>
                <a:gd name="connsiteY12" fmla="*/ 22474 h 114154"/>
                <a:gd name="connsiteX13" fmla="*/ 10066 w 86635"/>
                <a:gd name="connsiteY13" fmla="*/ 23063 h 114154"/>
                <a:gd name="connsiteX14" fmla="*/ 11052 w 86635"/>
                <a:gd name="connsiteY14" fmla="*/ 23063 h 114154"/>
                <a:gd name="connsiteX15" fmla="*/ 24868 w 86635"/>
                <a:gd name="connsiteY15" fmla="*/ 21985 h 114154"/>
                <a:gd name="connsiteX16" fmla="*/ 43224 w 86635"/>
                <a:gd name="connsiteY16" fmla="*/ 21489 h 114154"/>
                <a:gd name="connsiteX17" fmla="*/ 56350 w 86635"/>
                <a:gd name="connsiteY17" fmla="*/ 24669 h 114154"/>
                <a:gd name="connsiteX18" fmla="*/ 60588 w 86635"/>
                <a:gd name="connsiteY18" fmla="*/ 37589 h 114154"/>
                <a:gd name="connsiteX19" fmla="*/ 60588 w 86635"/>
                <a:gd name="connsiteY19" fmla="*/ 46329 h 114154"/>
                <a:gd name="connsiteX20" fmla="*/ 48153 w 86635"/>
                <a:gd name="connsiteY20" fmla="*/ 46329 h 114154"/>
                <a:gd name="connsiteX21" fmla="*/ 26149 w 86635"/>
                <a:gd name="connsiteY21" fmla="*/ 48500 h 114154"/>
                <a:gd name="connsiteX22" fmla="*/ 11153 w 86635"/>
                <a:gd name="connsiteY22" fmla="*/ 55007 h 114154"/>
                <a:gd name="connsiteX23" fmla="*/ 2670 w 86635"/>
                <a:gd name="connsiteY23" fmla="*/ 65654 h 114154"/>
                <a:gd name="connsiteX24" fmla="*/ 0 w 86635"/>
                <a:gd name="connsiteY24" fmla="*/ 80443 h 114154"/>
                <a:gd name="connsiteX25" fmla="*/ 0 w 86635"/>
                <a:gd name="connsiteY25" fmla="*/ 81234 h 114154"/>
                <a:gd name="connsiteX26" fmla="*/ 3058 w 86635"/>
                <a:gd name="connsiteY26" fmla="*/ 97597 h 114154"/>
                <a:gd name="connsiteX27" fmla="*/ 10952 w 86635"/>
                <a:gd name="connsiteY27" fmla="*/ 107656 h 114154"/>
                <a:gd name="connsiteX28" fmla="*/ 21911 w 86635"/>
                <a:gd name="connsiteY28" fmla="*/ 112774 h 114154"/>
                <a:gd name="connsiteX29" fmla="*/ 34143 w 86635"/>
                <a:gd name="connsiteY29" fmla="*/ 114155 h 114154"/>
                <a:gd name="connsiteX30" fmla="*/ 48153 w 86635"/>
                <a:gd name="connsiteY30" fmla="*/ 111891 h 114154"/>
                <a:gd name="connsiteX31" fmla="*/ 61969 w 86635"/>
                <a:gd name="connsiteY31" fmla="*/ 105485 h 114154"/>
                <a:gd name="connsiteX32" fmla="*/ 61969 w 86635"/>
                <a:gd name="connsiteY32" fmla="*/ 108641 h 114154"/>
                <a:gd name="connsiteX33" fmla="*/ 63157 w 86635"/>
                <a:gd name="connsiteY33" fmla="*/ 111402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3157" y="111402"/>
                  </a:moveTo>
                  <a:cubicBezTo>
                    <a:pt x="63940" y="112185"/>
                    <a:pt x="64864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1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49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52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ubicBezTo>
                    <a:pt x="61969" y="109688"/>
                    <a:pt x="62365" y="110611"/>
                    <a:pt x="63157" y="111402"/>
                  </a:cubicBezTo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5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D2B5C182-5D6F-91A2-8DCB-D615EC317F57}"/>
                </a:ext>
              </a:extLst>
            </p:cNvPr>
            <p:cNvSpPr/>
            <p:nvPr/>
          </p:nvSpPr>
          <p:spPr>
            <a:xfrm>
              <a:off x="9312329" y="1211186"/>
              <a:ext cx="71043" cy="136047"/>
            </a:xfrm>
            <a:custGeom>
              <a:avLst/>
              <a:gdLst>
                <a:gd name="connsiteX0" fmla="*/ 22494 w 71043"/>
                <a:gd name="connsiteY0" fmla="*/ 104694 h 136047"/>
                <a:gd name="connsiteX1" fmla="*/ 24271 w 71043"/>
                <a:gd name="connsiteY1" fmla="*/ 120763 h 136047"/>
                <a:gd name="connsiteX2" fmla="*/ 29797 w 71043"/>
                <a:gd name="connsiteY2" fmla="*/ 130325 h 136047"/>
                <a:gd name="connsiteX3" fmla="*/ 39562 w 71043"/>
                <a:gd name="connsiteY3" fmla="*/ 134861 h 136047"/>
                <a:gd name="connsiteX4" fmla="*/ 53874 w 71043"/>
                <a:gd name="connsiteY4" fmla="*/ 136048 h 136047"/>
                <a:gd name="connsiteX5" fmla="*/ 60488 w 71043"/>
                <a:gd name="connsiteY5" fmla="*/ 135652 h 136047"/>
                <a:gd name="connsiteX6" fmla="*/ 67295 w 71043"/>
                <a:gd name="connsiteY6" fmla="*/ 134667 h 136047"/>
                <a:gd name="connsiteX7" fmla="*/ 71044 w 71043"/>
                <a:gd name="connsiteY7" fmla="*/ 131115 h 136047"/>
                <a:gd name="connsiteX8" fmla="*/ 71044 w 71043"/>
                <a:gd name="connsiteY8" fmla="*/ 118692 h 136047"/>
                <a:gd name="connsiteX9" fmla="*/ 66860 w 71043"/>
                <a:gd name="connsiteY9" fmla="*/ 115737 h 136047"/>
                <a:gd name="connsiteX10" fmla="*/ 56304 w 71043"/>
                <a:gd name="connsiteY10" fmla="*/ 115737 h 136047"/>
                <a:gd name="connsiteX11" fmla="*/ 52027 w 71043"/>
                <a:gd name="connsiteY11" fmla="*/ 115443 h 136047"/>
                <a:gd name="connsiteX12" fmla="*/ 49737 w 71043"/>
                <a:gd name="connsiteY12" fmla="*/ 113961 h 136047"/>
                <a:gd name="connsiteX13" fmla="*/ 48736 w 71043"/>
                <a:gd name="connsiteY13" fmla="*/ 110611 h 136047"/>
                <a:gd name="connsiteX14" fmla="*/ 48542 w 71043"/>
                <a:gd name="connsiteY14" fmla="*/ 104694 h 136047"/>
                <a:gd name="connsiteX15" fmla="*/ 48542 w 71043"/>
                <a:gd name="connsiteY15" fmla="*/ 42785 h 136047"/>
                <a:gd name="connsiteX16" fmla="*/ 66464 w 71043"/>
                <a:gd name="connsiteY16" fmla="*/ 42785 h 136047"/>
                <a:gd name="connsiteX17" fmla="*/ 69250 w 71043"/>
                <a:gd name="connsiteY17" fmla="*/ 41598 h 136047"/>
                <a:gd name="connsiteX18" fmla="*/ 70446 w 71043"/>
                <a:gd name="connsiteY18" fmla="*/ 38838 h 136047"/>
                <a:gd name="connsiteX19" fmla="*/ 70446 w 71043"/>
                <a:gd name="connsiteY19" fmla="*/ 27213 h 136047"/>
                <a:gd name="connsiteX20" fmla="*/ 69250 w 71043"/>
                <a:gd name="connsiteY20" fmla="*/ 24452 h 136047"/>
                <a:gd name="connsiteX21" fmla="*/ 66464 w 71043"/>
                <a:gd name="connsiteY21" fmla="*/ 23265 h 136047"/>
                <a:gd name="connsiteX22" fmla="*/ 48542 w 71043"/>
                <a:gd name="connsiteY22" fmla="*/ 23265 h 136047"/>
                <a:gd name="connsiteX23" fmla="*/ 48542 w 71043"/>
                <a:gd name="connsiteY23" fmla="*/ 2955 h 136047"/>
                <a:gd name="connsiteX24" fmla="*/ 45414 w 71043"/>
                <a:gd name="connsiteY24" fmla="*/ 0 h 136047"/>
                <a:gd name="connsiteX25" fmla="*/ 44630 w 71043"/>
                <a:gd name="connsiteY25" fmla="*/ 0 h 136047"/>
                <a:gd name="connsiteX26" fmla="*/ 26405 w 71043"/>
                <a:gd name="connsiteY26" fmla="*/ 3148 h 136047"/>
                <a:gd name="connsiteX27" fmla="*/ 23665 w 71043"/>
                <a:gd name="connsiteY27" fmla="*/ 4529 h 136047"/>
                <a:gd name="connsiteX28" fmla="*/ 22493 w 71043"/>
                <a:gd name="connsiteY28" fmla="*/ 7096 h 136047"/>
                <a:gd name="connsiteX29" fmla="*/ 22493 w 71043"/>
                <a:gd name="connsiteY29" fmla="*/ 23265 h 136047"/>
                <a:gd name="connsiteX30" fmla="*/ 3943 w 71043"/>
                <a:gd name="connsiteY30" fmla="*/ 23265 h 136047"/>
                <a:gd name="connsiteX31" fmla="*/ 1180 w 71043"/>
                <a:gd name="connsiteY31" fmla="*/ 24451 h 136047"/>
                <a:gd name="connsiteX32" fmla="*/ 0 w 71043"/>
                <a:gd name="connsiteY32" fmla="*/ 27212 h 136047"/>
                <a:gd name="connsiteX33" fmla="*/ 0 w 71043"/>
                <a:gd name="connsiteY33" fmla="*/ 36076 h 136047"/>
                <a:gd name="connsiteX34" fmla="*/ 1180 w 71043"/>
                <a:gd name="connsiteY34" fmla="*/ 38643 h 136047"/>
                <a:gd name="connsiteX35" fmla="*/ 3943 w 71043"/>
                <a:gd name="connsiteY35" fmla="*/ 40024 h 136047"/>
                <a:gd name="connsiteX36" fmla="*/ 22493 w 71043"/>
                <a:gd name="connsiteY36" fmla="*/ 42785 h 136047"/>
                <a:gd name="connsiteX37" fmla="*/ 22493 w 71043"/>
                <a:gd name="connsiteY37" fmla="*/ 104693 h 13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3" h="136047">
                  <a:moveTo>
                    <a:pt x="22494" y="104694"/>
                  </a:moveTo>
                  <a:cubicBezTo>
                    <a:pt x="22494" y="111271"/>
                    <a:pt x="23083" y="116629"/>
                    <a:pt x="24271" y="120763"/>
                  </a:cubicBezTo>
                  <a:cubicBezTo>
                    <a:pt x="25451" y="124912"/>
                    <a:pt x="27290" y="128091"/>
                    <a:pt x="29797" y="130325"/>
                  </a:cubicBezTo>
                  <a:cubicBezTo>
                    <a:pt x="32297" y="132566"/>
                    <a:pt x="35549" y="134078"/>
                    <a:pt x="39562" y="134861"/>
                  </a:cubicBezTo>
                  <a:cubicBezTo>
                    <a:pt x="43575" y="135652"/>
                    <a:pt x="48348" y="136048"/>
                    <a:pt x="53874" y="136048"/>
                  </a:cubicBezTo>
                  <a:cubicBezTo>
                    <a:pt x="56102" y="136048"/>
                    <a:pt x="58306" y="135916"/>
                    <a:pt x="60488" y="135652"/>
                  </a:cubicBezTo>
                  <a:cubicBezTo>
                    <a:pt x="62653" y="135388"/>
                    <a:pt x="64919" y="135055"/>
                    <a:pt x="67295" y="134667"/>
                  </a:cubicBezTo>
                  <a:cubicBezTo>
                    <a:pt x="69786" y="134272"/>
                    <a:pt x="71044" y="133085"/>
                    <a:pt x="71044" y="131115"/>
                  </a:cubicBezTo>
                  <a:lnTo>
                    <a:pt x="71044" y="118692"/>
                  </a:lnTo>
                  <a:cubicBezTo>
                    <a:pt x="71044" y="116722"/>
                    <a:pt x="69647" y="115737"/>
                    <a:pt x="66860" y="115737"/>
                  </a:cubicBezTo>
                  <a:lnTo>
                    <a:pt x="56304" y="115737"/>
                  </a:lnTo>
                  <a:cubicBezTo>
                    <a:pt x="54448" y="115737"/>
                    <a:pt x="53021" y="115636"/>
                    <a:pt x="52027" y="115443"/>
                  </a:cubicBezTo>
                  <a:cubicBezTo>
                    <a:pt x="51033" y="115249"/>
                    <a:pt x="50265" y="114752"/>
                    <a:pt x="49737" y="113961"/>
                  </a:cubicBezTo>
                  <a:cubicBezTo>
                    <a:pt x="49202" y="113178"/>
                    <a:pt x="48876" y="112061"/>
                    <a:pt x="48736" y="110611"/>
                  </a:cubicBezTo>
                  <a:cubicBezTo>
                    <a:pt x="48604" y="109168"/>
                    <a:pt x="48542" y="107199"/>
                    <a:pt x="48542" y="104694"/>
                  </a:cubicBezTo>
                  <a:lnTo>
                    <a:pt x="48542" y="42785"/>
                  </a:lnTo>
                  <a:lnTo>
                    <a:pt x="66464" y="42785"/>
                  </a:lnTo>
                  <a:cubicBezTo>
                    <a:pt x="67519" y="42785"/>
                    <a:pt x="68459" y="42389"/>
                    <a:pt x="69250" y="41598"/>
                  </a:cubicBezTo>
                  <a:cubicBezTo>
                    <a:pt x="70042" y="40815"/>
                    <a:pt x="70446" y="39892"/>
                    <a:pt x="70446" y="38838"/>
                  </a:cubicBezTo>
                  <a:lnTo>
                    <a:pt x="70446" y="27213"/>
                  </a:lnTo>
                  <a:cubicBezTo>
                    <a:pt x="70446" y="26158"/>
                    <a:pt x="70042" y="25236"/>
                    <a:pt x="69250" y="24452"/>
                  </a:cubicBezTo>
                  <a:cubicBezTo>
                    <a:pt x="68459" y="23661"/>
                    <a:pt x="67519" y="23265"/>
                    <a:pt x="66464" y="23265"/>
                  </a:cubicBezTo>
                  <a:lnTo>
                    <a:pt x="48542" y="23265"/>
                  </a:lnTo>
                  <a:lnTo>
                    <a:pt x="48542" y="2955"/>
                  </a:lnTo>
                  <a:cubicBezTo>
                    <a:pt x="48542" y="985"/>
                    <a:pt x="47494" y="0"/>
                    <a:pt x="45414" y="0"/>
                  </a:cubicBezTo>
                  <a:lnTo>
                    <a:pt x="44630" y="0"/>
                  </a:lnTo>
                  <a:lnTo>
                    <a:pt x="26405" y="3148"/>
                  </a:lnTo>
                  <a:cubicBezTo>
                    <a:pt x="25365" y="3420"/>
                    <a:pt x="24449" y="3877"/>
                    <a:pt x="23665" y="4529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71" y="23661"/>
                    <a:pt x="1180" y="24451"/>
                  </a:cubicBezTo>
                  <a:cubicBezTo>
                    <a:pt x="388" y="25235"/>
                    <a:pt x="0" y="26157"/>
                    <a:pt x="0" y="27212"/>
                  </a:cubicBezTo>
                  <a:lnTo>
                    <a:pt x="0" y="36076"/>
                  </a:lnTo>
                  <a:cubicBezTo>
                    <a:pt x="0" y="37138"/>
                    <a:pt x="388" y="37984"/>
                    <a:pt x="1180" y="38643"/>
                  </a:cubicBezTo>
                  <a:cubicBezTo>
                    <a:pt x="1971" y="39302"/>
                    <a:pt x="2887" y="39760"/>
                    <a:pt x="3943" y="40024"/>
                  </a:cubicBezTo>
                  <a:lnTo>
                    <a:pt x="22493" y="42785"/>
                  </a:lnTo>
                  <a:lnTo>
                    <a:pt x="22493" y="10469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AB001163-C88A-33EF-056B-03616FEBAF6C}"/>
                </a:ext>
              </a:extLst>
            </p:cNvPr>
            <p:cNvSpPr/>
            <p:nvPr/>
          </p:nvSpPr>
          <p:spPr>
            <a:xfrm>
              <a:off x="9401717" y="1234454"/>
              <a:ext cx="26056" cy="111200"/>
            </a:xfrm>
            <a:custGeom>
              <a:avLst/>
              <a:gdLst>
                <a:gd name="connsiteX0" fmla="*/ 22106 w 26056"/>
                <a:gd name="connsiteY0" fmla="*/ 0 h 111200"/>
                <a:gd name="connsiteX1" fmla="*/ 3951 w 26056"/>
                <a:gd name="connsiteY1" fmla="*/ 0 h 111200"/>
                <a:gd name="connsiteX2" fmla="*/ 1187 w 26056"/>
                <a:gd name="connsiteY2" fmla="*/ 1179 h 111200"/>
                <a:gd name="connsiteX3" fmla="*/ 0 w 26056"/>
                <a:gd name="connsiteY3" fmla="*/ 3940 h 111200"/>
                <a:gd name="connsiteX4" fmla="*/ 0 w 26056"/>
                <a:gd name="connsiteY4" fmla="*/ 107066 h 111200"/>
                <a:gd name="connsiteX5" fmla="*/ 1187 w 26056"/>
                <a:gd name="connsiteY5" fmla="*/ 109920 h 111200"/>
                <a:gd name="connsiteX6" fmla="*/ 3951 w 26056"/>
                <a:gd name="connsiteY6" fmla="*/ 111200 h 111200"/>
                <a:gd name="connsiteX7" fmla="*/ 22106 w 26056"/>
                <a:gd name="connsiteY7" fmla="*/ 111200 h 111200"/>
                <a:gd name="connsiteX8" fmla="*/ 24869 w 26056"/>
                <a:gd name="connsiteY8" fmla="*/ 109920 h 111200"/>
                <a:gd name="connsiteX9" fmla="*/ 26056 w 26056"/>
                <a:gd name="connsiteY9" fmla="*/ 107066 h 111200"/>
                <a:gd name="connsiteX10" fmla="*/ 26056 w 26056"/>
                <a:gd name="connsiteY10" fmla="*/ 3940 h 111200"/>
                <a:gd name="connsiteX11" fmla="*/ 24869 w 26056"/>
                <a:gd name="connsiteY11" fmla="*/ 1179 h 111200"/>
                <a:gd name="connsiteX12" fmla="*/ 22106 w 26056"/>
                <a:gd name="connsiteY12" fmla="*/ 0 h 1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6" h="111200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7" y="1179"/>
                  </a:cubicBezTo>
                  <a:cubicBezTo>
                    <a:pt x="396" y="1970"/>
                    <a:pt x="0" y="2885"/>
                    <a:pt x="0" y="3940"/>
                  </a:cubicBezTo>
                  <a:lnTo>
                    <a:pt x="0" y="107066"/>
                  </a:lnTo>
                  <a:cubicBezTo>
                    <a:pt x="0" y="108113"/>
                    <a:pt x="396" y="109067"/>
                    <a:pt x="1187" y="109920"/>
                  </a:cubicBezTo>
                  <a:cubicBezTo>
                    <a:pt x="1979" y="110781"/>
                    <a:pt x="2895" y="111200"/>
                    <a:pt x="3951" y="111200"/>
                  </a:cubicBezTo>
                  <a:lnTo>
                    <a:pt x="22106" y="111200"/>
                  </a:lnTo>
                  <a:cubicBezTo>
                    <a:pt x="23153" y="111200"/>
                    <a:pt x="24077" y="110781"/>
                    <a:pt x="24869" y="109920"/>
                  </a:cubicBezTo>
                  <a:cubicBezTo>
                    <a:pt x="25653" y="109067"/>
                    <a:pt x="26056" y="108113"/>
                    <a:pt x="26056" y="107066"/>
                  </a:cubicBezTo>
                  <a:lnTo>
                    <a:pt x="26056" y="3940"/>
                  </a:lnTo>
                  <a:cubicBezTo>
                    <a:pt x="26056" y="2885"/>
                    <a:pt x="25653" y="1970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0574E1F8-AD93-7858-D2B8-654967CAF4F3}"/>
                </a:ext>
              </a:extLst>
            </p:cNvPr>
            <p:cNvSpPr/>
            <p:nvPr/>
          </p:nvSpPr>
          <p:spPr>
            <a:xfrm>
              <a:off x="9401123" y="1194424"/>
              <a:ext cx="27235" cy="25235"/>
            </a:xfrm>
            <a:custGeom>
              <a:avLst/>
              <a:gdLst>
                <a:gd name="connsiteX0" fmla="*/ 23293 w 27235"/>
                <a:gd name="connsiteY0" fmla="*/ 0 h 25235"/>
                <a:gd name="connsiteX1" fmla="*/ 4152 w 27235"/>
                <a:gd name="connsiteY1" fmla="*/ 0 h 25235"/>
                <a:gd name="connsiteX2" fmla="*/ 1288 w 27235"/>
                <a:gd name="connsiteY2" fmla="*/ 1179 h 25235"/>
                <a:gd name="connsiteX3" fmla="*/ 0 w 27235"/>
                <a:gd name="connsiteY3" fmla="*/ 3947 h 25235"/>
                <a:gd name="connsiteX4" fmla="*/ 0 w 27235"/>
                <a:gd name="connsiteY4" fmla="*/ 21288 h 25235"/>
                <a:gd name="connsiteX5" fmla="*/ 1288 w 27235"/>
                <a:gd name="connsiteY5" fmla="*/ 24056 h 25235"/>
                <a:gd name="connsiteX6" fmla="*/ 4152 w 27235"/>
                <a:gd name="connsiteY6" fmla="*/ 25235 h 25235"/>
                <a:gd name="connsiteX7" fmla="*/ 23293 w 27235"/>
                <a:gd name="connsiteY7" fmla="*/ 25235 h 25235"/>
                <a:gd name="connsiteX8" fmla="*/ 26056 w 27235"/>
                <a:gd name="connsiteY8" fmla="*/ 24056 h 25235"/>
                <a:gd name="connsiteX9" fmla="*/ 27236 w 27235"/>
                <a:gd name="connsiteY9" fmla="*/ 21288 h 25235"/>
                <a:gd name="connsiteX10" fmla="*/ 27236 w 27235"/>
                <a:gd name="connsiteY10" fmla="*/ 3947 h 25235"/>
                <a:gd name="connsiteX11" fmla="*/ 26056 w 27235"/>
                <a:gd name="connsiteY11" fmla="*/ 1179 h 25235"/>
                <a:gd name="connsiteX12" fmla="*/ 23293 w 27235"/>
                <a:gd name="connsiteY12" fmla="*/ 0 h 2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35">
                  <a:moveTo>
                    <a:pt x="23293" y="0"/>
                  </a:moveTo>
                  <a:lnTo>
                    <a:pt x="4152" y="0"/>
                  </a:lnTo>
                  <a:cubicBezTo>
                    <a:pt x="3097" y="0"/>
                    <a:pt x="2142" y="396"/>
                    <a:pt x="1288" y="1179"/>
                  </a:cubicBezTo>
                  <a:cubicBezTo>
                    <a:pt x="427" y="1978"/>
                    <a:pt x="0" y="2893"/>
                    <a:pt x="0" y="3947"/>
                  </a:cubicBezTo>
                  <a:lnTo>
                    <a:pt x="0" y="21288"/>
                  </a:lnTo>
                  <a:cubicBezTo>
                    <a:pt x="0" y="22350"/>
                    <a:pt x="427" y="23265"/>
                    <a:pt x="1288" y="24056"/>
                  </a:cubicBezTo>
                  <a:cubicBezTo>
                    <a:pt x="2142" y="24840"/>
                    <a:pt x="3097" y="25235"/>
                    <a:pt x="4152" y="25235"/>
                  </a:cubicBezTo>
                  <a:lnTo>
                    <a:pt x="23293" y="25235"/>
                  </a:lnTo>
                  <a:cubicBezTo>
                    <a:pt x="24341" y="25235"/>
                    <a:pt x="25265" y="24839"/>
                    <a:pt x="26056" y="24056"/>
                  </a:cubicBezTo>
                  <a:cubicBezTo>
                    <a:pt x="26840" y="23265"/>
                    <a:pt x="27236" y="22350"/>
                    <a:pt x="27236" y="21288"/>
                  </a:cubicBezTo>
                  <a:lnTo>
                    <a:pt x="27236" y="3947"/>
                  </a:lnTo>
                  <a:cubicBezTo>
                    <a:pt x="27236" y="2893"/>
                    <a:pt x="26840" y="1978"/>
                    <a:pt x="26056" y="1179"/>
                  </a:cubicBezTo>
                  <a:cubicBezTo>
                    <a:pt x="25265" y="395"/>
                    <a:pt x="24341" y="0"/>
                    <a:pt x="23293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050B9342-F94E-0D05-7AF3-7DE0CF29B63D}"/>
                </a:ext>
              </a:extLst>
            </p:cNvPr>
            <p:cNvSpPr/>
            <p:nvPr/>
          </p:nvSpPr>
          <p:spPr>
            <a:xfrm>
              <a:off x="9450661" y="1233067"/>
              <a:ext cx="94327" cy="114162"/>
            </a:xfrm>
            <a:custGeom>
              <a:avLst/>
              <a:gdLst>
                <a:gd name="connsiteX0" fmla="*/ 12038 w 94327"/>
                <a:gd name="connsiteY0" fmla="*/ 100165 h 114162"/>
                <a:gd name="connsiteX1" fmla="*/ 26739 w 94327"/>
                <a:gd name="connsiteY1" fmla="*/ 110417 h 114162"/>
                <a:gd name="connsiteX2" fmla="*/ 47168 w 94327"/>
                <a:gd name="connsiteY2" fmla="*/ 114163 h 114162"/>
                <a:gd name="connsiteX3" fmla="*/ 67589 w 94327"/>
                <a:gd name="connsiteY3" fmla="*/ 110417 h 114162"/>
                <a:gd name="connsiteX4" fmla="*/ 82290 w 94327"/>
                <a:gd name="connsiteY4" fmla="*/ 100165 h 114162"/>
                <a:gd name="connsiteX5" fmla="*/ 91270 w 94327"/>
                <a:gd name="connsiteY5" fmla="*/ 84686 h 114162"/>
                <a:gd name="connsiteX6" fmla="*/ 94328 w 94327"/>
                <a:gd name="connsiteY6" fmla="*/ 65073 h 114162"/>
                <a:gd name="connsiteX7" fmla="*/ 94328 w 94327"/>
                <a:gd name="connsiteY7" fmla="*/ 49097 h 114162"/>
                <a:gd name="connsiteX8" fmla="*/ 91270 w 94327"/>
                <a:gd name="connsiteY8" fmla="*/ 29477 h 114162"/>
                <a:gd name="connsiteX9" fmla="*/ 82290 w 94327"/>
                <a:gd name="connsiteY9" fmla="*/ 13998 h 114162"/>
                <a:gd name="connsiteX10" fmla="*/ 67589 w 94327"/>
                <a:gd name="connsiteY10" fmla="*/ 3746 h 114162"/>
                <a:gd name="connsiteX11" fmla="*/ 47168 w 94327"/>
                <a:gd name="connsiteY11" fmla="*/ 0 h 114162"/>
                <a:gd name="connsiteX12" fmla="*/ 26739 w 94327"/>
                <a:gd name="connsiteY12" fmla="*/ 3746 h 114162"/>
                <a:gd name="connsiteX13" fmla="*/ 12038 w 94327"/>
                <a:gd name="connsiteY13" fmla="*/ 13998 h 114162"/>
                <a:gd name="connsiteX14" fmla="*/ 3058 w 94327"/>
                <a:gd name="connsiteY14" fmla="*/ 29477 h 114162"/>
                <a:gd name="connsiteX15" fmla="*/ 0 w 94327"/>
                <a:gd name="connsiteY15" fmla="*/ 49097 h 114162"/>
                <a:gd name="connsiteX16" fmla="*/ 0 w 94327"/>
                <a:gd name="connsiteY16" fmla="*/ 65073 h 114162"/>
                <a:gd name="connsiteX17" fmla="*/ 3058 w 94327"/>
                <a:gd name="connsiteY17" fmla="*/ 84686 h 114162"/>
                <a:gd name="connsiteX18" fmla="*/ 12038 w 94327"/>
                <a:gd name="connsiteY18" fmla="*/ 100165 h 114162"/>
                <a:gd name="connsiteX19" fmla="*/ 26048 w 94327"/>
                <a:gd name="connsiteY19" fmla="*/ 49097 h 114162"/>
                <a:gd name="connsiteX20" fmla="*/ 31373 w 94327"/>
                <a:gd name="connsiteY20" fmla="*/ 29679 h 114162"/>
                <a:gd name="connsiteX21" fmla="*/ 47168 w 94327"/>
                <a:gd name="connsiteY21" fmla="*/ 22482 h 114162"/>
                <a:gd name="connsiteX22" fmla="*/ 62955 w 94327"/>
                <a:gd name="connsiteY22" fmla="*/ 29679 h 114162"/>
                <a:gd name="connsiteX23" fmla="*/ 68280 w 94327"/>
                <a:gd name="connsiteY23" fmla="*/ 49097 h 114162"/>
                <a:gd name="connsiteX24" fmla="*/ 68280 w 94327"/>
                <a:gd name="connsiteY24" fmla="*/ 65073 h 114162"/>
                <a:gd name="connsiteX25" fmla="*/ 62955 w 94327"/>
                <a:gd name="connsiteY25" fmla="*/ 84484 h 114162"/>
                <a:gd name="connsiteX26" fmla="*/ 47168 w 94327"/>
                <a:gd name="connsiteY26" fmla="*/ 91688 h 114162"/>
                <a:gd name="connsiteX27" fmla="*/ 31373 w 94327"/>
                <a:gd name="connsiteY27" fmla="*/ 84484 h 114162"/>
                <a:gd name="connsiteX28" fmla="*/ 26048 w 94327"/>
                <a:gd name="connsiteY28" fmla="*/ 65073 h 114162"/>
                <a:gd name="connsiteX29" fmla="*/ 26048 w 94327"/>
                <a:gd name="connsiteY29" fmla="*/ 49097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62">
                  <a:moveTo>
                    <a:pt x="12038" y="100165"/>
                  </a:moveTo>
                  <a:cubicBezTo>
                    <a:pt x="15981" y="104500"/>
                    <a:pt x="20887" y="107920"/>
                    <a:pt x="26739" y="110417"/>
                  </a:cubicBezTo>
                  <a:cubicBezTo>
                    <a:pt x="32591" y="112914"/>
                    <a:pt x="39398" y="114163"/>
                    <a:pt x="47168" y="114163"/>
                  </a:cubicBezTo>
                  <a:cubicBezTo>
                    <a:pt x="54930" y="114163"/>
                    <a:pt x="61737" y="112914"/>
                    <a:pt x="67589" y="110417"/>
                  </a:cubicBezTo>
                  <a:cubicBezTo>
                    <a:pt x="73441" y="107920"/>
                    <a:pt x="78347" y="104500"/>
                    <a:pt x="82290" y="100165"/>
                  </a:cubicBezTo>
                  <a:cubicBezTo>
                    <a:pt x="86240" y="95830"/>
                    <a:pt x="89229" y="90673"/>
                    <a:pt x="91270" y="84686"/>
                  </a:cubicBezTo>
                  <a:cubicBezTo>
                    <a:pt x="93304" y="78706"/>
                    <a:pt x="94328" y="72161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3" y="35464"/>
                    <a:pt x="91270" y="29477"/>
                  </a:cubicBezTo>
                  <a:cubicBezTo>
                    <a:pt x="89228" y="23498"/>
                    <a:pt x="86240" y="18333"/>
                    <a:pt x="82290" y="13998"/>
                  </a:cubicBezTo>
                  <a:cubicBezTo>
                    <a:pt x="78347" y="9663"/>
                    <a:pt x="73442" y="6251"/>
                    <a:pt x="67589" y="3746"/>
                  </a:cubicBezTo>
                  <a:cubicBezTo>
                    <a:pt x="61737" y="1249"/>
                    <a:pt x="54929" y="0"/>
                    <a:pt x="47168" y="0"/>
                  </a:cubicBezTo>
                  <a:cubicBezTo>
                    <a:pt x="39398" y="0"/>
                    <a:pt x="32592" y="1249"/>
                    <a:pt x="26739" y="3746"/>
                  </a:cubicBezTo>
                  <a:cubicBezTo>
                    <a:pt x="20887" y="6251"/>
                    <a:pt x="15981" y="9663"/>
                    <a:pt x="12038" y="13998"/>
                  </a:cubicBezTo>
                  <a:cubicBezTo>
                    <a:pt x="8088" y="18333"/>
                    <a:pt x="5100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100" y="90673"/>
                    <a:pt x="8088" y="95830"/>
                    <a:pt x="12038" y="100165"/>
                  </a:cubicBezTo>
                  <a:moveTo>
                    <a:pt x="26048" y="49097"/>
                  </a:move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8" y="24878"/>
                    <a:pt x="40190" y="22482"/>
                    <a:pt x="47168" y="22482"/>
                  </a:cubicBezTo>
                  <a:cubicBezTo>
                    <a:pt x="54130" y="22482"/>
                    <a:pt x="59401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ubicBezTo>
                    <a:pt x="68280" y="73224"/>
                    <a:pt x="66502" y="79699"/>
                    <a:pt x="62955" y="84484"/>
                  </a:cubicBezTo>
                  <a:cubicBezTo>
                    <a:pt x="59401" y="89292"/>
                    <a:pt x="54130" y="91688"/>
                    <a:pt x="47168" y="91688"/>
                  </a:cubicBezTo>
                  <a:cubicBezTo>
                    <a:pt x="40190" y="91688"/>
                    <a:pt x="34928" y="89292"/>
                    <a:pt x="31373" y="84484"/>
                  </a:cubicBezTo>
                  <a:cubicBezTo>
                    <a:pt x="27826" y="79699"/>
                    <a:pt x="26048" y="73224"/>
                    <a:pt x="26048" y="65073"/>
                  </a:cubicBezTo>
                  <a:lnTo>
                    <a:pt x="26048" y="4909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0009CCE7-0F8A-5640-B0AA-914AE6BF9073}"/>
                </a:ext>
              </a:extLst>
            </p:cNvPr>
            <p:cNvSpPr/>
            <p:nvPr/>
          </p:nvSpPr>
          <p:spPr>
            <a:xfrm>
              <a:off x="9567284" y="1233075"/>
              <a:ext cx="91177" cy="112581"/>
            </a:xfrm>
            <a:custGeom>
              <a:avLst/>
              <a:gdLst>
                <a:gd name="connsiteX0" fmla="*/ 57430 w 91177"/>
                <a:gd name="connsiteY0" fmla="*/ 23165 h 112581"/>
                <a:gd name="connsiteX1" fmla="*/ 62459 w 91177"/>
                <a:gd name="connsiteY1" fmla="*/ 26709 h 112581"/>
                <a:gd name="connsiteX2" fmla="*/ 64633 w 91177"/>
                <a:gd name="connsiteY2" fmla="*/ 33409 h 112581"/>
                <a:gd name="connsiteX3" fmla="*/ 65122 w 91177"/>
                <a:gd name="connsiteY3" fmla="*/ 44166 h 112581"/>
                <a:gd name="connsiteX4" fmla="*/ 65122 w 91177"/>
                <a:gd name="connsiteY4" fmla="*/ 108440 h 112581"/>
                <a:gd name="connsiteX5" fmla="*/ 66309 w 91177"/>
                <a:gd name="connsiteY5" fmla="*/ 111301 h 112581"/>
                <a:gd name="connsiteX6" fmla="*/ 69073 w 91177"/>
                <a:gd name="connsiteY6" fmla="*/ 112581 h 112581"/>
                <a:gd name="connsiteX7" fmla="*/ 87227 w 91177"/>
                <a:gd name="connsiteY7" fmla="*/ 112581 h 112581"/>
                <a:gd name="connsiteX8" fmla="*/ 89990 w 91177"/>
                <a:gd name="connsiteY8" fmla="*/ 111301 h 112581"/>
                <a:gd name="connsiteX9" fmla="*/ 91178 w 91177"/>
                <a:gd name="connsiteY9" fmla="*/ 108440 h 112581"/>
                <a:gd name="connsiteX10" fmla="*/ 91178 w 91177"/>
                <a:gd name="connsiteY10" fmla="*/ 44166 h 112581"/>
                <a:gd name="connsiteX11" fmla="*/ 89788 w 91177"/>
                <a:gd name="connsiteY11" fmla="*/ 26616 h 112581"/>
                <a:gd name="connsiteX12" fmla="*/ 84759 w 91177"/>
                <a:gd name="connsiteY12" fmla="*/ 12610 h 112581"/>
                <a:gd name="connsiteX13" fmla="*/ 74396 w 91177"/>
                <a:gd name="connsiteY13" fmla="*/ 3343 h 112581"/>
                <a:gd name="connsiteX14" fmla="*/ 57033 w 91177"/>
                <a:gd name="connsiteY14" fmla="*/ 0 h 112581"/>
                <a:gd name="connsiteX15" fmla="*/ 48154 w 91177"/>
                <a:gd name="connsiteY15" fmla="*/ 481 h 112581"/>
                <a:gd name="connsiteX16" fmla="*/ 40454 w 91177"/>
                <a:gd name="connsiteY16" fmla="*/ 2071 h 112581"/>
                <a:gd name="connsiteX17" fmla="*/ 33057 w 91177"/>
                <a:gd name="connsiteY17" fmla="*/ 4925 h 112581"/>
                <a:gd name="connsiteX18" fmla="*/ 25063 w 91177"/>
                <a:gd name="connsiteY18" fmla="*/ 9461 h 112581"/>
                <a:gd name="connsiteX19" fmla="*/ 25063 w 91177"/>
                <a:gd name="connsiteY19" fmla="*/ 5320 h 112581"/>
                <a:gd name="connsiteX20" fmla="*/ 23883 w 91177"/>
                <a:gd name="connsiteY20" fmla="*/ 2559 h 112581"/>
                <a:gd name="connsiteX21" fmla="*/ 21112 w 91177"/>
                <a:gd name="connsiteY21" fmla="*/ 1381 h 112581"/>
                <a:gd name="connsiteX22" fmla="*/ 3951 w 91177"/>
                <a:gd name="connsiteY22" fmla="*/ 1381 h 112581"/>
                <a:gd name="connsiteX23" fmla="*/ 1188 w 91177"/>
                <a:gd name="connsiteY23" fmla="*/ 2559 h 112581"/>
                <a:gd name="connsiteX24" fmla="*/ 0 w 91177"/>
                <a:gd name="connsiteY24" fmla="*/ 5320 h 112581"/>
                <a:gd name="connsiteX25" fmla="*/ 0 w 91177"/>
                <a:gd name="connsiteY25" fmla="*/ 108439 h 112581"/>
                <a:gd name="connsiteX26" fmla="*/ 1188 w 91177"/>
                <a:gd name="connsiteY26" fmla="*/ 111301 h 112581"/>
                <a:gd name="connsiteX27" fmla="*/ 3951 w 91177"/>
                <a:gd name="connsiteY27" fmla="*/ 112581 h 112581"/>
                <a:gd name="connsiteX28" fmla="*/ 22105 w 91177"/>
                <a:gd name="connsiteY28" fmla="*/ 112581 h 112581"/>
                <a:gd name="connsiteX29" fmla="*/ 24868 w 91177"/>
                <a:gd name="connsiteY29" fmla="*/ 111301 h 112581"/>
                <a:gd name="connsiteX30" fmla="*/ 26048 w 91177"/>
                <a:gd name="connsiteY30" fmla="*/ 108439 h 112581"/>
                <a:gd name="connsiteX31" fmla="*/ 26048 w 91177"/>
                <a:gd name="connsiteY31" fmla="*/ 29175 h 112581"/>
                <a:gd name="connsiteX32" fmla="*/ 37792 w 91177"/>
                <a:gd name="connsiteY32" fmla="*/ 23947 h 112581"/>
                <a:gd name="connsiteX33" fmla="*/ 48348 w 91177"/>
                <a:gd name="connsiteY33" fmla="*/ 22078 h 112581"/>
                <a:gd name="connsiteX34" fmla="*/ 57429 w 91177"/>
                <a:gd name="connsiteY34" fmla="*/ 23164 h 11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77" h="112581">
                  <a:moveTo>
                    <a:pt x="57430" y="23165"/>
                  </a:moveTo>
                  <a:cubicBezTo>
                    <a:pt x="59665" y="23886"/>
                    <a:pt x="61342" y="25065"/>
                    <a:pt x="62459" y="26709"/>
                  </a:cubicBezTo>
                  <a:cubicBezTo>
                    <a:pt x="63577" y="28353"/>
                    <a:pt x="64299" y="30594"/>
                    <a:pt x="64633" y="33409"/>
                  </a:cubicBezTo>
                  <a:cubicBezTo>
                    <a:pt x="64959" y="36247"/>
                    <a:pt x="65122" y="39830"/>
                    <a:pt x="65122" y="44166"/>
                  </a:cubicBezTo>
                  <a:lnTo>
                    <a:pt x="65122" y="108440"/>
                  </a:lnTo>
                  <a:cubicBezTo>
                    <a:pt x="65122" y="109495"/>
                    <a:pt x="65518" y="110441"/>
                    <a:pt x="66309" y="111301"/>
                  </a:cubicBezTo>
                  <a:cubicBezTo>
                    <a:pt x="67093" y="112154"/>
                    <a:pt x="68017" y="112581"/>
                    <a:pt x="69073" y="112581"/>
                  </a:cubicBezTo>
                  <a:lnTo>
                    <a:pt x="87227" y="112581"/>
                  </a:lnTo>
                  <a:cubicBezTo>
                    <a:pt x="88275" y="112581"/>
                    <a:pt x="89198" y="112155"/>
                    <a:pt x="89990" y="111301"/>
                  </a:cubicBezTo>
                  <a:cubicBezTo>
                    <a:pt x="90782" y="110441"/>
                    <a:pt x="91178" y="109495"/>
                    <a:pt x="91178" y="108440"/>
                  </a:cubicBezTo>
                  <a:lnTo>
                    <a:pt x="91178" y="44166"/>
                  </a:lnTo>
                  <a:cubicBezTo>
                    <a:pt x="91178" y="37853"/>
                    <a:pt x="90712" y="32005"/>
                    <a:pt x="89788" y="26616"/>
                  </a:cubicBezTo>
                  <a:cubicBezTo>
                    <a:pt x="88872" y="21226"/>
                    <a:pt x="87196" y="16558"/>
                    <a:pt x="84759" y="12610"/>
                  </a:cubicBezTo>
                  <a:cubicBezTo>
                    <a:pt x="82321" y="8671"/>
                    <a:pt x="78875" y="5584"/>
                    <a:pt x="74396" y="3343"/>
                  </a:cubicBezTo>
                  <a:cubicBezTo>
                    <a:pt x="69926" y="1117"/>
                    <a:pt x="64143" y="0"/>
                    <a:pt x="57033" y="0"/>
                  </a:cubicBezTo>
                  <a:cubicBezTo>
                    <a:pt x="53743" y="0"/>
                    <a:pt x="50785" y="163"/>
                    <a:pt x="48154" y="481"/>
                  </a:cubicBezTo>
                  <a:cubicBezTo>
                    <a:pt x="45515" y="815"/>
                    <a:pt x="42954" y="1342"/>
                    <a:pt x="40454" y="2071"/>
                  </a:cubicBezTo>
                  <a:cubicBezTo>
                    <a:pt x="37955" y="2784"/>
                    <a:pt x="35487" y="3738"/>
                    <a:pt x="33057" y="4925"/>
                  </a:cubicBezTo>
                  <a:cubicBezTo>
                    <a:pt x="30620" y="6111"/>
                    <a:pt x="27958" y="7624"/>
                    <a:pt x="25063" y="9461"/>
                  </a:cubicBezTo>
                  <a:lnTo>
                    <a:pt x="25063" y="5320"/>
                  </a:lnTo>
                  <a:cubicBezTo>
                    <a:pt x="25063" y="4266"/>
                    <a:pt x="24667" y="3343"/>
                    <a:pt x="23883" y="2559"/>
                  </a:cubicBezTo>
                  <a:cubicBezTo>
                    <a:pt x="23091" y="1768"/>
                    <a:pt x="22168" y="1381"/>
                    <a:pt x="21112" y="1381"/>
                  </a:cubicBezTo>
                  <a:lnTo>
                    <a:pt x="3951" y="1381"/>
                  </a:lnTo>
                  <a:cubicBezTo>
                    <a:pt x="2895" y="1381"/>
                    <a:pt x="1971" y="1769"/>
                    <a:pt x="1188" y="2559"/>
                  </a:cubicBezTo>
                  <a:cubicBezTo>
                    <a:pt x="396" y="3343"/>
                    <a:pt x="0" y="4265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0"/>
                    <a:pt x="1188" y="111301"/>
                  </a:cubicBezTo>
                  <a:cubicBezTo>
                    <a:pt x="1971" y="112154"/>
                    <a:pt x="2895" y="112581"/>
                    <a:pt x="3951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1"/>
                  </a:cubicBezTo>
                  <a:cubicBezTo>
                    <a:pt x="25660" y="110440"/>
                    <a:pt x="26048" y="109494"/>
                    <a:pt x="26048" y="108439"/>
                  </a:cubicBezTo>
                  <a:lnTo>
                    <a:pt x="26048" y="29175"/>
                  </a:lnTo>
                  <a:cubicBezTo>
                    <a:pt x="30255" y="26941"/>
                    <a:pt x="34167" y="25204"/>
                    <a:pt x="37792" y="23947"/>
                  </a:cubicBezTo>
                  <a:cubicBezTo>
                    <a:pt x="41408" y="22707"/>
                    <a:pt x="44925" y="22078"/>
                    <a:pt x="48348" y="22078"/>
                  </a:cubicBezTo>
                  <a:cubicBezTo>
                    <a:pt x="52167" y="22078"/>
                    <a:pt x="55186" y="22443"/>
                    <a:pt x="57429" y="2316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31129C1B-3A62-8183-78AB-13B5DDA3D37A}"/>
                </a:ext>
              </a:extLst>
            </p:cNvPr>
            <p:cNvSpPr/>
            <p:nvPr/>
          </p:nvSpPr>
          <p:spPr>
            <a:xfrm>
              <a:off x="9679962" y="1233074"/>
              <a:ext cx="86635" cy="114154"/>
            </a:xfrm>
            <a:custGeom>
              <a:avLst/>
              <a:gdLst>
                <a:gd name="connsiteX0" fmla="*/ 61969 w 86635"/>
                <a:gd name="connsiteY0" fmla="*/ 108641 h 114154"/>
                <a:gd name="connsiteX1" fmla="*/ 63157 w 86635"/>
                <a:gd name="connsiteY1" fmla="*/ 111402 h 114154"/>
                <a:gd name="connsiteX2" fmla="*/ 65912 w 86635"/>
                <a:gd name="connsiteY2" fmla="*/ 112580 h 114154"/>
                <a:gd name="connsiteX3" fmla="*/ 82693 w 86635"/>
                <a:gd name="connsiteY3" fmla="*/ 112580 h 114154"/>
                <a:gd name="connsiteX4" fmla="*/ 85456 w 86635"/>
                <a:gd name="connsiteY4" fmla="*/ 111402 h 114154"/>
                <a:gd name="connsiteX5" fmla="*/ 86636 w 86635"/>
                <a:gd name="connsiteY5" fmla="*/ 108641 h 114154"/>
                <a:gd name="connsiteX6" fmla="*/ 86636 w 86635"/>
                <a:gd name="connsiteY6" fmla="*/ 37651 h 114154"/>
                <a:gd name="connsiteX7" fmla="*/ 75490 w 86635"/>
                <a:gd name="connsiteY7" fmla="*/ 9268 h 114154"/>
                <a:gd name="connsiteX8" fmla="*/ 43224 w 86635"/>
                <a:gd name="connsiteY8" fmla="*/ 0 h 114154"/>
                <a:gd name="connsiteX9" fmla="*/ 24573 w 86635"/>
                <a:gd name="connsiteY9" fmla="*/ 969 h 114154"/>
                <a:gd name="connsiteX10" fmla="*/ 10268 w 86635"/>
                <a:gd name="connsiteY10" fmla="*/ 3125 h 114154"/>
                <a:gd name="connsiteX11" fmla="*/ 6519 w 86635"/>
                <a:gd name="connsiteY11" fmla="*/ 7220 h 114154"/>
                <a:gd name="connsiteX12" fmla="*/ 6519 w 86635"/>
                <a:gd name="connsiteY12" fmla="*/ 19729 h 114154"/>
                <a:gd name="connsiteX13" fmla="*/ 7505 w 86635"/>
                <a:gd name="connsiteY13" fmla="*/ 22474 h 114154"/>
                <a:gd name="connsiteX14" fmla="*/ 10066 w 86635"/>
                <a:gd name="connsiteY14" fmla="*/ 23063 h 114154"/>
                <a:gd name="connsiteX15" fmla="*/ 11052 w 86635"/>
                <a:gd name="connsiteY15" fmla="*/ 23063 h 114154"/>
                <a:gd name="connsiteX16" fmla="*/ 24868 w 86635"/>
                <a:gd name="connsiteY16" fmla="*/ 21985 h 114154"/>
                <a:gd name="connsiteX17" fmla="*/ 43224 w 86635"/>
                <a:gd name="connsiteY17" fmla="*/ 21489 h 114154"/>
                <a:gd name="connsiteX18" fmla="*/ 56350 w 86635"/>
                <a:gd name="connsiteY18" fmla="*/ 24669 h 114154"/>
                <a:gd name="connsiteX19" fmla="*/ 60588 w 86635"/>
                <a:gd name="connsiteY19" fmla="*/ 37589 h 114154"/>
                <a:gd name="connsiteX20" fmla="*/ 60588 w 86635"/>
                <a:gd name="connsiteY20" fmla="*/ 46329 h 114154"/>
                <a:gd name="connsiteX21" fmla="*/ 48153 w 86635"/>
                <a:gd name="connsiteY21" fmla="*/ 46329 h 114154"/>
                <a:gd name="connsiteX22" fmla="*/ 26157 w 86635"/>
                <a:gd name="connsiteY22" fmla="*/ 48500 h 114154"/>
                <a:gd name="connsiteX23" fmla="*/ 11153 w 86635"/>
                <a:gd name="connsiteY23" fmla="*/ 55007 h 114154"/>
                <a:gd name="connsiteX24" fmla="*/ 2670 w 86635"/>
                <a:gd name="connsiteY24" fmla="*/ 65654 h 114154"/>
                <a:gd name="connsiteX25" fmla="*/ 0 w 86635"/>
                <a:gd name="connsiteY25" fmla="*/ 80443 h 114154"/>
                <a:gd name="connsiteX26" fmla="*/ 0 w 86635"/>
                <a:gd name="connsiteY26" fmla="*/ 81234 h 114154"/>
                <a:gd name="connsiteX27" fmla="*/ 3058 w 86635"/>
                <a:gd name="connsiteY27" fmla="*/ 97597 h 114154"/>
                <a:gd name="connsiteX28" fmla="*/ 10960 w 86635"/>
                <a:gd name="connsiteY28" fmla="*/ 107656 h 114154"/>
                <a:gd name="connsiteX29" fmla="*/ 21911 w 86635"/>
                <a:gd name="connsiteY29" fmla="*/ 112774 h 114154"/>
                <a:gd name="connsiteX30" fmla="*/ 34143 w 86635"/>
                <a:gd name="connsiteY30" fmla="*/ 114155 h 114154"/>
                <a:gd name="connsiteX31" fmla="*/ 48153 w 86635"/>
                <a:gd name="connsiteY31" fmla="*/ 111891 h 114154"/>
                <a:gd name="connsiteX32" fmla="*/ 61969 w 86635"/>
                <a:gd name="connsiteY32" fmla="*/ 105485 h 114154"/>
                <a:gd name="connsiteX33" fmla="*/ 61969 w 86635"/>
                <a:gd name="connsiteY33" fmla="*/ 108641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1969" y="108641"/>
                  </a:moveTo>
                  <a:cubicBezTo>
                    <a:pt x="61969" y="109688"/>
                    <a:pt x="62365" y="110611"/>
                    <a:pt x="63157" y="111402"/>
                  </a:cubicBezTo>
                  <a:cubicBezTo>
                    <a:pt x="63941" y="112185"/>
                    <a:pt x="64856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9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57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60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lose/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6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54679030-0EBC-2A6B-6F6E-6E82494E9A0F}"/>
                </a:ext>
              </a:extLst>
            </p:cNvPr>
            <p:cNvSpPr/>
            <p:nvPr/>
          </p:nvSpPr>
          <p:spPr>
            <a:xfrm>
              <a:off x="9789285" y="1195606"/>
              <a:ext cx="26055" cy="150045"/>
            </a:xfrm>
            <a:custGeom>
              <a:avLst/>
              <a:gdLst>
                <a:gd name="connsiteX0" fmla="*/ 3951 w 26055"/>
                <a:gd name="connsiteY0" fmla="*/ 0 h 150045"/>
                <a:gd name="connsiteX1" fmla="*/ 1187 w 26055"/>
                <a:gd name="connsiteY1" fmla="*/ 1186 h 150045"/>
                <a:gd name="connsiteX2" fmla="*/ 0 w 26055"/>
                <a:gd name="connsiteY2" fmla="*/ 3947 h 150045"/>
                <a:gd name="connsiteX3" fmla="*/ 0 w 26055"/>
                <a:gd name="connsiteY3" fmla="*/ 145912 h 150045"/>
                <a:gd name="connsiteX4" fmla="*/ 1187 w 26055"/>
                <a:gd name="connsiteY4" fmla="*/ 148774 h 150045"/>
                <a:gd name="connsiteX5" fmla="*/ 3951 w 26055"/>
                <a:gd name="connsiteY5" fmla="*/ 150046 h 150045"/>
                <a:gd name="connsiteX6" fmla="*/ 22307 w 26055"/>
                <a:gd name="connsiteY6" fmla="*/ 150046 h 150045"/>
                <a:gd name="connsiteX7" fmla="*/ 24969 w 26055"/>
                <a:gd name="connsiteY7" fmla="*/ 148774 h 150045"/>
                <a:gd name="connsiteX8" fmla="*/ 26056 w 26055"/>
                <a:gd name="connsiteY8" fmla="*/ 145912 h 150045"/>
                <a:gd name="connsiteX9" fmla="*/ 26056 w 26055"/>
                <a:gd name="connsiteY9" fmla="*/ 3947 h 150045"/>
                <a:gd name="connsiteX10" fmla="*/ 24969 w 26055"/>
                <a:gd name="connsiteY10" fmla="*/ 1186 h 150045"/>
                <a:gd name="connsiteX11" fmla="*/ 22307 w 26055"/>
                <a:gd name="connsiteY11" fmla="*/ 0 h 150045"/>
                <a:gd name="connsiteX12" fmla="*/ 3951 w 26055"/>
                <a:gd name="connsiteY12" fmla="*/ 0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5" h="150045">
                  <a:moveTo>
                    <a:pt x="3951" y="0"/>
                  </a:moveTo>
                  <a:cubicBezTo>
                    <a:pt x="2895" y="0"/>
                    <a:pt x="1979" y="396"/>
                    <a:pt x="1187" y="1186"/>
                  </a:cubicBezTo>
                  <a:cubicBezTo>
                    <a:pt x="396" y="1977"/>
                    <a:pt x="0" y="2893"/>
                    <a:pt x="0" y="3947"/>
                  </a:cubicBezTo>
                  <a:lnTo>
                    <a:pt x="0" y="145912"/>
                  </a:lnTo>
                  <a:cubicBezTo>
                    <a:pt x="0" y="146959"/>
                    <a:pt x="396" y="147913"/>
                    <a:pt x="1187" y="148774"/>
                  </a:cubicBezTo>
                  <a:cubicBezTo>
                    <a:pt x="1979" y="149626"/>
                    <a:pt x="2895" y="150046"/>
                    <a:pt x="3951" y="150046"/>
                  </a:cubicBezTo>
                  <a:lnTo>
                    <a:pt x="22307" y="150046"/>
                  </a:lnTo>
                  <a:cubicBezTo>
                    <a:pt x="23355" y="150046"/>
                    <a:pt x="24240" y="149627"/>
                    <a:pt x="24969" y="148774"/>
                  </a:cubicBezTo>
                  <a:cubicBezTo>
                    <a:pt x="25691" y="147913"/>
                    <a:pt x="26056" y="146959"/>
                    <a:pt x="26056" y="145912"/>
                  </a:cubicBezTo>
                  <a:lnTo>
                    <a:pt x="26056" y="3947"/>
                  </a:lnTo>
                  <a:cubicBezTo>
                    <a:pt x="26056" y="2893"/>
                    <a:pt x="25691" y="1978"/>
                    <a:pt x="24969" y="1186"/>
                  </a:cubicBezTo>
                  <a:cubicBezTo>
                    <a:pt x="24240" y="395"/>
                    <a:pt x="23355" y="0"/>
                    <a:pt x="22307" y="0"/>
                  </a:cubicBezTo>
                  <a:lnTo>
                    <a:pt x="395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988B93FC-44BF-D134-DC43-F54B37929311}"/>
                </a:ext>
              </a:extLst>
            </p:cNvPr>
            <p:cNvSpPr/>
            <p:nvPr/>
          </p:nvSpPr>
          <p:spPr>
            <a:xfrm>
              <a:off x="9873531" y="1197578"/>
              <a:ext cx="91176" cy="149650"/>
            </a:xfrm>
            <a:custGeom>
              <a:avLst/>
              <a:gdLst>
                <a:gd name="connsiteX0" fmla="*/ 29604 w 91176"/>
                <a:gd name="connsiteY0" fmla="*/ 42785 h 149650"/>
                <a:gd name="connsiteX1" fmla="*/ 35526 w 91176"/>
                <a:gd name="connsiteY1" fmla="*/ 31448 h 149650"/>
                <a:gd name="connsiteX2" fmla="*/ 44506 w 91176"/>
                <a:gd name="connsiteY2" fmla="*/ 25336 h 149650"/>
                <a:gd name="connsiteX3" fmla="*/ 56048 w 91176"/>
                <a:gd name="connsiteY3" fmla="*/ 23460 h 149650"/>
                <a:gd name="connsiteX4" fmla="*/ 64337 w 91176"/>
                <a:gd name="connsiteY4" fmla="*/ 23661 h 149650"/>
                <a:gd name="connsiteX5" fmla="*/ 72821 w 91176"/>
                <a:gd name="connsiteY5" fmla="*/ 24057 h 149650"/>
                <a:gd name="connsiteX6" fmla="*/ 80621 w 91176"/>
                <a:gd name="connsiteY6" fmla="*/ 24553 h 149650"/>
                <a:gd name="connsiteX7" fmla="*/ 86830 w 91176"/>
                <a:gd name="connsiteY7" fmla="*/ 25041 h 149650"/>
                <a:gd name="connsiteX8" fmla="*/ 87226 w 91176"/>
                <a:gd name="connsiteY8" fmla="*/ 25041 h 149650"/>
                <a:gd name="connsiteX9" fmla="*/ 90284 w 91176"/>
                <a:gd name="connsiteY9" fmla="*/ 23863 h 149650"/>
                <a:gd name="connsiteX10" fmla="*/ 91177 w 91176"/>
                <a:gd name="connsiteY10" fmla="*/ 20908 h 149650"/>
                <a:gd name="connsiteX11" fmla="*/ 91177 w 91176"/>
                <a:gd name="connsiteY11" fmla="*/ 7686 h 149650"/>
                <a:gd name="connsiteX12" fmla="*/ 89989 w 91176"/>
                <a:gd name="connsiteY12" fmla="*/ 4638 h 149650"/>
                <a:gd name="connsiteX13" fmla="*/ 86830 w 91176"/>
                <a:gd name="connsiteY13" fmla="*/ 3157 h 149650"/>
                <a:gd name="connsiteX14" fmla="*/ 82787 w 91176"/>
                <a:gd name="connsiteY14" fmla="*/ 2366 h 149650"/>
                <a:gd name="connsiteX15" fmla="*/ 75778 w 91176"/>
                <a:gd name="connsiteY15" fmla="*/ 1280 h 149650"/>
                <a:gd name="connsiteX16" fmla="*/ 66510 w 91176"/>
                <a:gd name="connsiteY16" fmla="*/ 396 h 149650"/>
                <a:gd name="connsiteX17" fmla="*/ 55652 w 91176"/>
                <a:gd name="connsiteY17" fmla="*/ 0 h 149650"/>
                <a:gd name="connsiteX18" fmla="*/ 36907 w 91176"/>
                <a:gd name="connsiteY18" fmla="*/ 2466 h 149650"/>
                <a:gd name="connsiteX19" fmla="*/ 18908 w 91176"/>
                <a:gd name="connsiteY19" fmla="*/ 11633 h 149650"/>
                <a:gd name="connsiteX20" fmla="*/ 5387 w 91176"/>
                <a:gd name="connsiteY20" fmla="*/ 30067 h 149650"/>
                <a:gd name="connsiteX21" fmla="*/ 0 w 91176"/>
                <a:gd name="connsiteY21" fmla="*/ 60335 h 149650"/>
                <a:gd name="connsiteX22" fmla="*/ 0 w 91176"/>
                <a:gd name="connsiteY22" fmla="*/ 89316 h 149650"/>
                <a:gd name="connsiteX23" fmla="*/ 5387 w 91176"/>
                <a:gd name="connsiteY23" fmla="*/ 119289 h 149650"/>
                <a:gd name="connsiteX24" fmla="*/ 18908 w 91176"/>
                <a:gd name="connsiteY24" fmla="*/ 137723 h 149650"/>
                <a:gd name="connsiteX25" fmla="*/ 36907 w 91176"/>
                <a:gd name="connsiteY25" fmla="*/ 147091 h 149650"/>
                <a:gd name="connsiteX26" fmla="*/ 55652 w 91176"/>
                <a:gd name="connsiteY26" fmla="*/ 149651 h 149650"/>
                <a:gd name="connsiteX27" fmla="*/ 66510 w 91176"/>
                <a:gd name="connsiteY27" fmla="*/ 149263 h 149650"/>
                <a:gd name="connsiteX28" fmla="*/ 75778 w 91176"/>
                <a:gd name="connsiteY28" fmla="*/ 148371 h 149650"/>
                <a:gd name="connsiteX29" fmla="*/ 82787 w 91176"/>
                <a:gd name="connsiteY29" fmla="*/ 147386 h 149650"/>
                <a:gd name="connsiteX30" fmla="*/ 86830 w 91176"/>
                <a:gd name="connsiteY30" fmla="*/ 146502 h 149650"/>
                <a:gd name="connsiteX31" fmla="*/ 89989 w 91176"/>
                <a:gd name="connsiteY31" fmla="*/ 145020 h 149650"/>
                <a:gd name="connsiteX32" fmla="*/ 91177 w 91176"/>
                <a:gd name="connsiteY32" fmla="*/ 141965 h 149650"/>
                <a:gd name="connsiteX33" fmla="*/ 91177 w 91176"/>
                <a:gd name="connsiteY33" fmla="*/ 128750 h 149650"/>
                <a:gd name="connsiteX34" fmla="*/ 90284 w 91176"/>
                <a:gd name="connsiteY34" fmla="*/ 125796 h 149650"/>
                <a:gd name="connsiteX35" fmla="*/ 87226 w 91176"/>
                <a:gd name="connsiteY35" fmla="*/ 124609 h 149650"/>
                <a:gd name="connsiteX36" fmla="*/ 86830 w 91176"/>
                <a:gd name="connsiteY36" fmla="*/ 124609 h 149650"/>
                <a:gd name="connsiteX37" fmla="*/ 80621 w 91176"/>
                <a:gd name="connsiteY37" fmla="*/ 125105 h 149650"/>
                <a:gd name="connsiteX38" fmla="*/ 72821 w 91176"/>
                <a:gd name="connsiteY38" fmla="*/ 125602 h 149650"/>
                <a:gd name="connsiteX39" fmla="*/ 64337 w 91176"/>
                <a:gd name="connsiteY39" fmla="*/ 125989 h 149650"/>
                <a:gd name="connsiteX40" fmla="*/ 56048 w 91176"/>
                <a:gd name="connsiteY40" fmla="*/ 126191 h 149650"/>
                <a:gd name="connsiteX41" fmla="*/ 44506 w 91176"/>
                <a:gd name="connsiteY41" fmla="*/ 124314 h 149650"/>
                <a:gd name="connsiteX42" fmla="*/ 35526 w 91176"/>
                <a:gd name="connsiteY42" fmla="*/ 118110 h 149650"/>
                <a:gd name="connsiteX43" fmla="*/ 29604 w 91176"/>
                <a:gd name="connsiteY43" fmla="*/ 106671 h 149650"/>
                <a:gd name="connsiteX44" fmla="*/ 27430 w 91176"/>
                <a:gd name="connsiteY44" fmla="*/ 89315 h 149650"/>
                <a:gd name="connsiteX45" fmla="*/ 27430 w 91176"/>
                <a:gd name="connsiteY45" fmla="*/ 60334 h 149650"/>
                <a:gd name="connsiteX46" fmla="*/ 29604 w 91176"/>
                <a:gd name="connsiteY46" fmla="*/ 42784 h 1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176" h="149650">
                  <a:moveTo>
                    <a:pt x="29604" y="42785"/>
                  </a:moveTo>
                  <a:cubicBezTo>
                    <a:pt x="31055" y="38055"/>
                    <a:pt x="33019" y="34278"/>
                    <a:pt x="35526" y="31448"/>
                  </a:cubicBezTo>
                  <a:cubicBezTo>
                    <a:pt x="38017" y="28625"/>
                    <a:pt x="41013" y="26593"/>
                    <a:pt x="44506" y="25336"/>
                  </a:cubicBezTo>
                  <a:cubicBezTo>
                    <a:pt x="47991" y="24088"/>
                    <a:pt x="51833" y="23460"/>
                    <a:pt x="56048" y="23460"/>
                  </a:cubicBezTo>
                  <a:cubicBezTo>
                    <a:pt x="58679" y="23460"/>
                    <a:pt x="61442" y="23530"/>
                    <a:pt x="64337" y="23661"/>
                  </a:cubicBezTo>
                  <a:cubicBezTo>
                    <a:pt x="67225" y="23793"/>
                    <a:pt x="70057" y="23925"/>
                    <a:pt x="72821" y="24057"/>
                  </a:cubicBezTo>
                  <a:cubicBezTo>
                    <a:pt x="75584" y="24188"/>
                    <a:pt x="78184" y="24351"/>
                    <a:pt x="80621" y="24553"/>
                  </a:cubicBezTo>
                  <a:cubicBezTo>
                    <a:pt x="83051" y="24747"/>
                    <a:pt x="85123" y="24910"/>
                    <a:pt x="86830" y="25041"/>
                  </a:cubicBezTo>
                  <a:lnTo>
                    <a:pt x="87226" y="25041"/>
                  </a:lnTo>
                  <a:cubicBezTo>
                    <a:pt x="88670" y="25041"/>
                    <a:pt x="89694" y="24646"/>
                    <a:pt x="90284" y="23863"/>
                  </a:cubicBezTo>
                  <a:cubicBezTo>
                    <a:pt x="90874" y="23064"/>
                    <a:pt x="91177" y="22079"/>
                    <a:pt x="91177" y="20908"/>
                  </a:cubicBezTo>
                  <a:lnTo>
                    <a:pt x="91177" y="7686"/>
                  </a:lnTo>
                  <a:cubicBezTo>
                    <a:pt x="91177" y="6251"/>
                    <a:pt x="90781" y="5227"/>
                    <a:pt x="89989" y="4638"/>
                  </a:cubicBezTo>
                  <a:cubicBezTo>
                    <a:pt x="89198" y="4041"/>
                    <a:pt x="88142" y="3545"/>
                    <a:pt x="86830" y="3157"/>
                  </a:cubicBezTo>
                  <a:cubicBezTo>
                    <a:pt x="86047" y="3025"/>
                    <a:pt x="84696" y="2761"/>
                    <a:pt x="82787" y="2366"/>
                  </a:cubicBezTo>
                  <a:cubicBezTo>
                    <a:pt x="80877" y="1970"/>
                    <a:pt x="78549" y="1613"/>
                    <a:pt x="75778" y="1280"/>
                  </a:cubicBezTo>
                  <a:cubicBezTo>
                    <a:pt x="73022" y="954"/>
                    <a:pt x="69926" y="659"/>
                    <a:pt x="66510" y="396"/>
                  </a:cubicBezTo>
                  <a:cubicBezTo>
                    <a:pt x="63080" y="132"/>
                    <a:pt x="59463" y="0"/>
                    <a:pt x="55652" y="0"/>
                  </a:cubicBezTo>
                  <a:cubicBezTo>
                    <a:pt x="49729" y="0"/>
                    <a:pt x="43481" y="822"/>
                    <a:pt x="36907" y="2466"/>
                  </a:cubicBezTo>
                  <a:cubicBezTo>
                    <a:pt x="30333" y="4110"/>
                    <a:pt x="24333" y="7166"/>
                    <a:pt x="18908" y="11633"/>
                  </a:cubicBezTo>
                  <a:cubicBezTo>
                    <a:pt x="13490" y="16100"/>
                    <a:pt x="8980" y="22250"/>
                    <a:pt x="5387" y="30067"/>
                  </a:cubicBezTo>
                  <a:cubicBezTo>
                    <a:pt x="1801" y="37891"/>
                    <a:pt x="0" y="47981"/>
                    <a:pt x="0" y="60335"/>
                  </a:cubicBezTo>
                  <a:lnTo>
                    <a:pt x="0" y="89316"/>
                  </a:lnTo>
                  <a:cubicBezTo>
                    <a:pt x="0" y="101546"/>
                    <a:pt x="1801" y="111534"/>
                    <a:pt x="5387" y="119289"/>
                  </a:cubicBezTo>
                  <a:cubicBezTo>
                    <a:pt x="8980" y="127044"/>
                    <a:pt x="13490" y="133186"/>
                    <a:pt x="18908" y="137723"/>
                  </a:cubicBezTo>
                  <a:cubicBezTo>
                    <a:pt x="24333" y="142260"/>
                    <a:pt x="30333" y="145377"/>
                    <a:pt x="36907" y="147091"/>
                  </a:cubicBezTo>
                  <a:cubicBezTo>
                    <a:pt x="43482" y="148797"/>
                    <a:pt x="49729" y="149651"/>
                    <a:pt x="55652" y="149651"/>
                  </a:cubicBezTo>
                  <a:cubicBezTo>
                    <a:pt x="59463" y="149651"/>
                    <a:pt x="63080" y="149526"/>
                    <a:pt x="66510" y="149263"/>
                  </a:cubicBezTo>
                  <a:cubicBezTo>
                    <a:pt x="69925" y="148991"/>
                    <a:pt x="73022" y="148697"/>
                    <a:pt x="75778" y="148371"/>
                  </a:cubicBezTo>
                  <a:cubicBezTo>
                    <a:pt x="78549" y="148045"/>
                    <a:pt x="80877" y="147712"/>
                    <a:pt x="82787" y="147386"/>
                  </a:cubicBezTo>
                  <a:cubicBezTo>
                    <a:pt x="84696" y="147060"/>
                    <a:pt x="86047" y="146765"/>
                    <a:pt x="86830" y="146502"/>
                  </a:cubicBezTo>
                  <a:cubicBezTo>
                    <a:pt x="88142" y="146106"/>
                    <a:pt x="89198" y="145618"/>
                    <a:pt x="89989" y="145020"/>
                  </a:cubicBezTo>
                  <a:cubicBezTo>
                    <a:pt x="90781" y="144431"/>
                    <a:pt x="91177" y="143407"/>
                    <a:pt x="91177" y="141965"/>
                  </a:cubicBezTo>
                  <a:lnTo>
                    <a:pt x="91177" y="128750"/>
                  </a:lnTo>
                  <a:cubicBezTo>
                    <a:pt x="91177" y="127572"/>
                    <a:pt x="90874" y="126586"/>
                    <a:pt x="90284" y="125796"/>
                  </a:cubicBezTo>
                  <a:cubicBezTo>
                    <a:pt x="89694" y="125005"/>
                    <a:pt x="88670" y="124609"/>
                    <a:pt x="87226" y="124609"/>
                  </a:cubicBezTo>
                  <a:lnTo>
                    <a:pt x="86830" y="124609"/>
                  </a:lnTo>
                  <a:cubicBezTo>
                    <a:pt x="85123" y="124749"/>
                    <a:pt x="83051" y="124912"/>
                    <a:pt x="80621" y="125105"/>
                  </a:cubicBezTo>
                  <a:cubicBezTo>
                    <a:pt x="78184" y="125307"/>
                    <a:pt x="75584" y="125470"/>
                    <a:pt x="72821" y="125602"/>
                  </a:cubicBezTo>
                  <a:cubicBezTo>
                    <a:pt x="70057" y="125725"/>
                    <a:pt x="67225" y="125865"/>
                    <a:pt x="64337" y="125989"/>
                  </a:cubicBezTo>
                  <a:cubicBezTo>
                    <a:pt x="61442" y="126129"/>
                    <a:pt x="58679" y="126191"/>
                    <a:pt x="56048" y="126191"/>
                  </a:cubicBezTo>
                  <a:cubicBezTo>
                    <a:pt x="51833" y="126191"/>
                    <a:pt x="47991" y="125570"/>
                    <a:pt x="44506" y="124314"/>
                  </a:cubicBezTo>
                  <a:cubicBezTo>
                    <a:pt x="41013" y="123073"/>
                    <a:pt x="38017" y="121003"/>
                    <a:pt x="35526" y="118110"/>
                  </a:cubicBezTo>
                  <a:cubicBezTo>
                    <a:pt x="33019" y="115217"/>
                    <a:pt x="31055" y="111402"/>
                    <a:pt x="29604" y="106671"/>
                  </a:cubicBezTo>
                  <a:cubicBezTo>
                    <a:pt x="28153" y="101933"/>
                    <a:pt x="27430" y="96155"/>
                    <a:pt x="27430" y="89315"/>
                  </a:cubicBezTo>
                  <a:lnTo>
                    <a:pt x="27430" y="60334"/>
                  </a:lnTo>
                  <a:cubicBezTo>
                    <a:pt x="27430" y="53371"/>
                    <a:pt x="28152" y="47515"/>
                    <a:pt x="29604" y="4278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91B0993E-5CB0-4A6C-1535-9D23BA2B118C}"/>
                </a:ext>
              </a:extLst>
            </p:cNvPr>
            <p:cNvSpPr/>
            <p:nvPr/>
          </p:nvSpPr>
          <p:spPr>
            <a:xfrm>
              <a:off x="9979306" y="1233067"/>
              <a:ext cx="94126" cy="114161"/>
            </a:xfrm>
            <a:custGeom>
              <a:avLst/>
              <a:gdLst>
                <a:gd name="connsiteX0" fmla="*/ 68768 w 94126"/>
                <a:gd name="connsiteY0" fmla="*/ 113379 h 114161"/>
                <a:gd name="connsiteX1" fmla="*/ 77159 w 94126"/>
                <a:gd name="connsiteY1" fmla="*/ 112394 h 114161"/>
                <a:gd name="connsiteX2" fmla="*/ 86038 w 94126"/>
                <a:gd name="connsiteY2" fmla="*/ 110812 h 114161"/>
                <a:gd name="connsiteX3" fmla="*/ 89492 w 94126"/>
                <a:gd name="connsiteY3" fmla="*/ 109238 h 114161"/>
                <a:gd name="connsiteX4" fmla="*/ 90183 w 94126"/>
                <a:gd name="connsiteY4" fmla="*/ 105686 h 114161"/>
                <a:gd name="connsiteX5" fmla="*/ 90183 w 94126"/>
                <a:gd name="connsiteY5" fmla="*/ 92673 h 114161"/>
                <a:gd name="connsiteX6" fmla="*/ 89197 w 94126"/>
                <a:gd name="connsiteY6" fmla="*/ 90409 h 114161"/>
                <a:gd name="connsiteX7" fmla="*/ 86628 w 94126"/>
                <a:gd name="connsiteY7" fmla="*/ 89718 h 114161"/>
                <a:gd name="connsiteX8" fmla="*/ 86038 w 94126"/>
                <a:gd name="connsiteY8" fmla="*/ 89718 h 114161"/>
                <a:gd name="connsiteX9" fmla="*/ 70150 w 94126"/>
                <a:gd name="connsiteY9" fmla="*/ 90998 h 114161"/>
                <a:gd name="connsiteX10" fmla="*/ 49729 w 94126"/>
                <a:gd name="connsiteY10" fmla="*/ 91688 h 114161"/>
                <a:gd name="connsiteX11" fmla="*/ 37986 w 94126"/>
                <a:gd name="connsiteY11" fmla="*/ 89416 h 114161"/>
                <a:gd name="connsiteX12" fmla="*/ 30682 w 94126"/>
                <a:gd name="connsiteY12" fmla="*/ 83506 h 114161"/>
                <a:gd name="connsiteX13" fmla="*/ 27034 w 94126"/>
                <a:gd name="connsiteY13" fmla="*/ 75418 h 114161"/>
                <a:gd name="connsiteX14" fmla="*/ 26048 w 94126"/>
                <a:gd name="connsiteY14" fmla="*/ 66647 h 114161"/>
                <a:gd name="connsiteX15" fmla="*/ 26048 w 94126"/>
                <a:gd name="connsiteY15" fmla="*/ 66057 h 114161"/>
                <a:gd name="connsiteX16" fmla="*/ 90199 w 94126"/>
                <a:gd name="connsiteY16" fmla="*/ 66057 h 114161"/>
                <a:gd name="connsiteX17" fmla="*/ 94126 w 94126"/>
                <a:gd name="connsiteY17" fmla="*/ 61125 h 114161"/>
                <a:gd name="connsiteX18" fmla="*/ 94126 w 94126"/>
                <a:gd name="connsiteY18" fmla="*/ 50082 h 114161"/>
                <a:gd name="connsiteX19" fmla="*/ 91076 w 94126"/>
                <a:gd name="connsiteY19" fmla="*/ 29880 h 114161"/>
                <a:gd name="connsiteX20" fmla="*/ 82119 w 94126"/>
                <a:gd name="connsiteY20" fmla="*/ 13998 h 114161"/>
                <a:gd name="connsiteX21" fmla="*/ 67442 w 94126"/>
                <a:gd name="connsiteY21" fmla="*/ 3652 h 114161"/>
                <a:gd name="connsiteX22" fmla="*/ 47261 w 94126"/>
                <a:gd name="connsiteY22" fmla="*/ 0 h 114161"/>
                <a:gd name="connsiteX23" fmla="*/ 27174 w 94126"/>
                <a:gd name="connsiteY23" fmla="*/ 3552 h 114161"/>
                <a:gd name="connsiteX24" fmla="*/ 12310 w 94126"/>
                <a:gd name="connsiteY24" fmla="*/ 13610 h 114161"/>
                <a:gd name="connsiteX25" fmla="*/ 3151 w 94126"/>
                <a:gd name="connsiteY25" fmla="*/ 29384 h 114161"/>
                <a:gd name="connsiteX26" fmla="*/ 0 w 94126"/>
                <a:gd name="connsiteY26" fmla="*/ 50082 h 114161"/>
                <a:gd name="connsiteX27" fmla="*/ 0 w 94126"/>
                <a:gd name="connsiteY27" fmla="*/ 64677 h 114161"/>
                <a:gd name="connsiteX28" fmla="*/ 4634 w 94126"/>
                <a:gd name="connsiteY28" fmla="*/ 88826 h 114161"/>
                <a:gd name="connsiteX29" fmla="*/ 16377 w 94126"/>
                <a:gd name="connsiteY29" fmla="*/ 104011 h 114161"/>
                <a:gd name="connsiteX30" fmla="*/ 31870 w 94126"/>
                <a:gd name="connsiteY30" fmla="*/ 111898 h 114161"/>
                <a:gd name="connsiteX31" fmla="*/ 47758 w 94126"/>
                <a:gd name="connsiteY31" fmla="*/ 114162 h 114161"/>
                <a:gd name="connsiteX32" fmla="*/ 59494 w 94126"/>
                <a:gd name="connsiteY32" fmla="*/ 113968 h 114161"/>
                <a:gd name="connsiteX33" fmla="*/ 68769 w 94126"/>
                <a:gd name="connsiteY33" fmla="*/ 113379 h 114161"/>
                <a:gd name="connsiteX34" fmla="*/ 26243 w 94126"/>
                <a:gd name="connsiteY34" fmla="*/ 46731 h 114161"/>
                <a:gd name="connsiteX35" fmla="*/ 32165 w 94126"/>
                <a:gd name="connsiteY35" fmla="*/ 28693 h 114161"/>
                <a:gd name="connsiteX36" fmla="*/ 47362 w 94126"/>
                <a:gd name="connsiteY36" fmla="*/ 22482 h 114161"/>
                <a:gd name="connsiteX37" fmla="*/ 62358 w 94126"/>
                <a:gd name="connsiteY37" fmla="*/ 28786 h 114161"/>
                <a:gd name="connsiteX38" fmla="*/ 68078 w 94126"/>
                <a:gd name="connsiteY38" fmla="*/ 46731 h 114161"/>
                <a:gd name="connsiteX39" fmla="*/ 68078 w 94126"/>
                <a:gd name="connsiteY39" fmla="*/ 47523 h 114161"/>
                <a:gd name="connsiteX40" fmla="*/ 26243 w 94126"/>
                <a:gd name="connsiteY40" fmla="*/ 47523 h 114161"/>
                <a:gd name="connsiteX41" fmla="*/ 26243 w 94126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6" h="114161">
                  <a:moveTo>
                    <a:pt x="68768" y="113379"/>
                  </a:moveTo>
                  <a:cubicBezTo>
                    <a:pt x="71601" y="113115"/>
                    <a:pt x="74395" y="112789"/>
                    <a:pt x="77159" y="112394"/>
                  </a:cubicBezTo>
                  <a:cubicBezTo>
                    <a:pt x="79922" y="111999"/>
                    <a:pt x="82879" y="111471"/>
                    <a:pt x="86038" y="110812"/>
                  </a:cubicBezTo>
                  <a:cubicBezTo>
                    <a:pt x="87878" y="110548"/>
                    <a:pt x="89026" y="110029"/>
                    <a:pt x="89492" y="109238"/>
                  </a:cubicBezTo>
                  <a:cubicBezTo>
                    <a:pt x="89950" y="108447"/>
                    <a:pt x="90183" y="107268"/>
                    <a:pt x="90183" y="105686"/>
                  </a:cubicBezTo>
                  <a:lnTo>
                    <a:pt x="90183" y="92673"/>
                  </a:lnTo>
                  <a:cubicBezTo>
                    <a:pt x="90183" y="91626"/>
                    <a:pt x="89849" y="90874"/>
                    <a:pt x="89197" y="90409"/>
                  </a:cubicBezTo>
                  <a:cubicBezTo>
                    <a:pt x="88537" y="89951"/>
                    <a:pt x="87684" y="89718"/>
                    <a:pt x="86628" y="89718"/>
                  </a:cubicBezTo>
                  <a:lnTo>
                    <a:pt x="86038" y="89718"/>
                  </a:lnTo>
                  <a:cubicBezTo>
                    <a:pt x="81824" y="90114"/>
                    <a:pt x="76530" y="90540"/>
                    <a:pt x="70150" y="90998"/>
                  </a:cubicBezTo>
                  <a:cubicBezTo>
                    <a:pt x="63770" y="91463"/>
                    <a:pt x="56963" y="91688"/>
                    <a:pt x="49729" y="91688"/>
                  </a:cubicBezTo>
                  <a:cubicBezTo>
                    <a:pt x="44994" y="91688"/>
                    <a:pt x="41075" y="90936"/>
                    <a:pt x="37986" y="89416"/>
                  </a:cubicBezTo>
                  <a:cubicBezTo>
                    <a:pt x="34897" y="87911"/>
                    <a:pt x="32459" y="85942"/>
                    <a:pt x="30682" y="83506"/>
                  </a:cubicBezTo>
                  <a:cubicBezTo>
                    <a:pt x="28904" y="81079"/>
                    <a:pt x="27693" y="78380"/>
                    <a:pt x="27034" y="75418"/>
                  </a:cubicBezTo>
                  <a:cubicBezTo>
                    <a:pt x="26374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5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10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76" y="9539"/>
                    <a:pt x="73286" y="6087"/>
                    <a:pt x="67442" y="3652"/>
                  </a:cubicBezTo>
                  <a:cubicBezTo>
                    <a:pt x="61597" y="1217"/>
                    <a:pt x="54875" y="0"/>
                    <a:pt x="47261" y="0"/>
                  </a:cubicBezTo>
                  <a:cubicBezTo>
                    <a:pt x="39771" y="0"/>
                    <a:pt x="33080" y="1186"/>
                    <a:pt x="27174" y="3552"/>
                  </a:cubicBezTo>
                  <a:cubicBezTo>
                    <a:pt x="21267" y="5917"/>
                    <a:pt x="16307" y="9267"/>
                    <a:pt x="12310" y="13610"/>
                  </a:cubicBezTo>
                  <a:cubicBezTo>
                    <a:pt x="8297" y="17945"/>
                    <a:pt x="5247" y="23203"/>
                    <a:pt x="3151" y="29384"/>
                  </a:cubicBezTo>
                  <a:cubicBezTo>
                    <a:pt x="1048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44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cubicBezTo>
                    <a:pt x="21112" y="107756"/>
                    <a:pt x="26274" y="110385"/>
                    <a:pt x="31870" y="111898"/>
                  </a:cubicBezTo>
                  <a:cubicBezTo>
                    <a:pt x="37458" y="113410"/>
                    <a:pt x="42752" y="114162"/>
                    <a:pt x="47758" y="114162"/>
                  </a:cubicBezTo>
                  <a:cubicBezTo>
                    <a:pt x="52221" y="114162"/>
                    <a:pt x="56141" y="114100"/>
                    <a:pt x="59494" y="113968"/>
                  </a:cubicBezTo>
                  <a:cubicBezTo>
                    <a:pt x="62847" y="113836"/>
                    <a:pt x="65936" y="113642"/>
                    <a:pt x="68769" y="113379"/>
                  </a:cubicBezTo>
                  <a:moveTo>
                    <a:pt x="26243" y="46731"/>
                  </a:moveTo>
                  <a:cubicBezTo>
                    <a:pt x="26243" y="38844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62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25354AA5-7169-5D20-A31A-41C6A18342F1}"/>
                </a:ext>
              </a:extLst>
            </p:cNvPr>
            <p:cNvSpPr/>
            <p:nvPr/>
          </p:nvSpPr>
          <p:spPr>
            <a:xfrm>
              <a:off x="10095928" y="1233068"/>
              <a:ext cx="91169" cy="112588"/>
            </a:xfrm>
            <a:custGeom>
              <a:avLst/>
              <a:gdLst>
                <a:gd name="connsiteX0" fmla="*/ 89990 w 91169"/>
                <a:gd name="connsiteY0" fmla="*/ 111309 h 112588"/>
                <a:gd name="connsiteX1" fmla="*/ 91169 w 91169"/>
                <a:gd name="connsiteY1" fmla="*/ 108448 h 112588"/>
                <a:gd name="connsiteX2" fmla="*/ 91169 w 91169"/>
                <a:gd name="connsiteY2" fmla="*/ 44173 h 112588"/>
                <a:gd name="connsiteX3" fmla="*/ 89795 w 91169"/>
                <a:gd name="connsiteY3" fmla="*/ 26624 h 112588"/>
                <a:gd name="connsiteX4" fmla="*/ 84758 w 91169"/>
                <a:gd name="connsiteY4" fmla="*/ 12618 h 112588"/>
                <a:gd name="connsiteX5" fmla="*/ 74396 w 91169"/>
                <a:gd name="connsiteY5" fmla="*/ 3350 h 112588"/>
                <a:gd name="connsiteX6" fmla="*/ 57033 w 91169"/>
                <a:gd name="connsiteY6" fmla="*/ 0 h 112588"/>
                <a:gd name="connsiteX7" fmla="*/ 48154 w 91169"/>
                <a:gd name="connsiteY7" fmla="*/ 497 h 112588"/>
                <a:gd name="connsiteX8" fmla="*/ 40454 w 91169"/>
                <a:gd name="connsiteY8" fmla="*/ 2078 h 112588"/>
                <a:gd name="connsiteX9" fmla="*/ 33057 w 91169"/>
                <a:gd name="connsiteY9" fmla="*/ 4924 h 112588"/>
                <a:gd name="connsiteX10" fmla="*/ 25063 w 91169"/>
                <a:gd name="connsiteY10" fmla="*/ 9469 h 112588"/>
                <a:gd name="connsiteX11" fmla="*/ 25063 w 91169"/>
                <a:gd name="connsiteY11" fmla="*/ 5328 h 112588"/>
                <a:gd name="connsiteX12" fmla="*/ 23883 w 91169"/>
                <a:gd name="connsiteY12" fmla="*/ 2567 h 112588"/>
                <a:gd name="connsiteX13" fmla="*/ 21120 w 91169"/>
                <a:gd name="connsiteY13" fmla="*/ 1388 h 112588"/>
                <a:gd name="connsiteX14" fmla="*/ 3951 w 91169"/>
                <a:gd name="connsiteY14" fmla="*/ 1388 h 112588"/>
                <a:gd name="connsiteX15" fmla="*/ 1188 w 91169"/>
                <a:gd name="connsiteY15" fmla="*/ 2567 h 112588"/>
                <a:gd name="connsiteX16" fmla="*/ 0 w 91169"/>
                <a:gd name="connsiteY16" fmla="*/ 5328 h 112588"/>
                <a:gd name="connsiteX17" fmla="*/ 0 w 91169"/>
                <a:gd name="connsiteY17" fmla="*/ 108447 h 112588"/>
                <a:gd name="connsiteX18" fmla="*/ 1188 w 91169"/>
                <a:gd name="connsiteY18" fmla="*/ 111308 h 112588"/>
                <a:gd name="connsiteX19" fmla="*/ 3951 w 91169"/>
                <a:gd name="connsiteY19" fmla="*/ 112588 h 112588"/>
                <a:gd name="connsiteX20" fmla="*/ 22106 w 91169"/>
                <a:gd name="connsiteY20" fmla="*/ 112588 h 112588"/>
                <a:gd name="connsiteX21" fmla="*/ 24869 w 91169"/>
                <a:gd name="connsiteY21" fmla="*/ 111308 h 112588"/>
                <a:gd name="connsiteX22" fmla="*/ 26049 w 91169"/>
                <a:gd name="connsiteY22" fmla="*/ 108447 h 112588"/>
                <a:gd name="connsiteX23" fmla="*/ 26049 w 91169"/>
                <a:gd name="connsiteY23" fmla="*/ 29182 h 112588"/>
                <a:gd name="connsiteX24" fmla="*/ 37792 w 91169"/>
                <a:gd name="connsiteY24" fmla="*/ 23955 h 112588"/>
                <a:gd name="connsiteX25" fmla="*/ 48348 w 91169"/>
                <a:gd name="connsiteY25" fmla="*/ 22086 h 112588"/>
                <a:gd name="connsiteX26" fmla="*/ 57429 w 91169"/>
                <a:gd name="connsiteY26" fmla="*/ 23172 h 112588"/>
                <a:gd name="connsiteX27" fmla="*/ 62459 w 91169"/>
                <a:gd name="connsiteY27" fmla="*/ 26716 h 112588"/>
                <a:gd name="connsiteX28" fmla="*/ 64632 w 91169"/>
                <a:gd name="connsiteY28" fmla="*/ 33417 h 112588"/>
                <a:gd name="connsiteX29" fmla="*/ 65121 w 91169"/>
                <a:gd name="connsiteY29" fmla="*/ 44173 h 112588"/>
                <a:gd name="connsiteX30" fmla="*/ 65121 w 91169"/>
                <a:gd name="connsiteY30" fmla="*/ 108447 h 112588"/>
                <a:gd name="connsiteX31" fmla="*/ 66308 w 91169"/>
                <a:gd name="connsiteY31" fmla="*/ 111309 h 112588"/>
                <a:gd name="connsiteX32" fmla="*/ 69072 w 91169"/>
                <a:gd name="connsiteY32" fmla="*/ 112589 h 112588"/>
                <a:gd name="connsiteX33" fmla="*/ 87226 w 91169"/>
                <a:gd name="connsiteY33" fmla="*/ 112589 h 112588"/>
                <a:gd name="connsiteX34" fmla="*/ 89989 w 91169"/>
                <a:gd name="connsiteY34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9" h="112588">
                  <a:moveTo>
                    <a:pt x="89990" y="111309"/>
                  </a:moveTo>
                  <a:cubicBezTo>
                    <a:pt x="90782" y="110449"/>
                    <a:pt x="91169" y="109502"/>
                    <a:pt x="91169" y="108448"/>
                  </a:cubicBezTo>
                  <a:lnTo>
                    <a:pt x="91169" y="44173"/>
                  </a:lnTo>
                  <a:cubicBezTo>
                    <a:pt x="91169" y="37861"/>
                    <a:pt x="90712" y="32013"/>
                    <a:pt x="89795" y="26624"/>
                  </a:cubicBezTo>
                  <a:cubicBezTo>
                    <a:pt x="88872" y="21234"/>
                    <a:pt x="87195" y="16565"/>
                    <a:pt x="84758" y="12618"/>
                  </a:cubicBezTo>
                  <a:cubicBezTo>
                    <a:pt x="82321" y="8678"/>
                    <a:pt x="78867" y="5584"/>
                    <a:pt x="74396" y="3350"/>
                  </a:cubicBezTo>
                  <a:cubicBezTo>
                    <a:pt x="69926" y="1125"/>
                    <a:pt x="64135" y="0"/>
                    <a:pt x="57033" y="0"/>
                  </a:cubicBezTo>
                  <a:cubicBezTo>
                    <a:pt x="53742" y="0"/>
                    <a:pt x="50785" y="171"/>
                    <a:pt x="48154" y="497"/>
                  </a:cubicBezTo>
                  <a:cubicBezTo>
                    <a:pt x="45523" y="830"/>
                    <a:pt x="42961" y="1349"/>
                    <a:pt x="40454" y="2078"/>
                  </a:cubicBezTo>
                  <a:cubicBezTo>
                    <a:pt x="37955" y="2792"/>
                    <a:pt x="35487" y="3746"/>
                    <a:pt x="33057" y="4924"/>
                  </a:cubicBezTo>
                  <a:cubicBezTo>
                    <a:pt x="30620" y="6111"/>
                    <a:pt x="27958" y="7631"/>
                    <a:pt x="25063" y="9469"/>
                  </a:cubicBezTo>
                  <a:lnTo>
                    <a:pt x="25063" y="5328"/>
                  </a:lnTo>
                  <a:cubicBezTo>
                    <a:pt x="25063" y="4273"/>
                    <a:pt x="24667" y="3350"/>
                    <a:pt x="23883" y="2567"/>
                  </a:cubicBezTo>
                  <a:cubicBezTo>
                    <a:pt x="23091" y="1776"/>
                    <a:pt x="22176" y="1388"/>
                    <a:pt x="21120" y="1388"/>
                  </a:cubicBezTo>
                  <a:lnTo>
                    <a:pt x="3951" y="1388"/>
                  </a:lnTo>
                  <a:cubicBezTo>
                    <a:pt x="2895" y="1388"/>
                    <a:pt x="1979" y="1776"/>
                    <a:pt x="1188" y="2567"/>
                  </a:cubicBezTo>
                  <a:cubicBezTo>
                    <a:pt x="396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96" y="110447"/>
                    <a:pt x="1188" y="111308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6" y="112588"/>
                  </a:lnTo>
                  <a:cubicBezTo>
                    <a:pt x="23153" y="112588"/>
                    <a:pt x="24077" y="112162"/>
                    <a:pt x="24869" y="111308"/>
                  </a:cubicBezTo>
                  <a:cubicBezTo>
                    <a:pt x="25653" y="110448"/>
                    <a:pt x="26049" y="109502"/>
                    <a:pt x="26049" y="108447"/>
                  </a:cubicBezTo>
                  <a:lnTo>
                    <a:pt x="26049" y="29182"/>
                  </a:lnTo>
                  <a:cubicBezTo>
                    <a:pt x="30263" y="26949"/>
                    <a:pt x="34167" y="25212"/>
                    <a:pt x="37792" y="23955"/>
                  </a:cubicBezTo>
                  <a:cubicBezTo>
                    <a:pt x="41409" y="22714"/>
                    <a:pt x="44933" y="22086"/>
                    <a:pt x="48348" y="22086"/>
                  </a:cubicBezTo>
                  <a:cubicBezTo>
                    <a:pt x="52167" y="22086"/>
                    <a:pt x="55194" y="22451"/>
                    <a:pt x="57429" y="23172"/>
                  </a:cubicBezTo>
                  <a:cubicBezTo>
                    <a:pt x="59665" y="23893"/>
                    <a:pt x="61341" y="25072"/>
                    <a:pt x="62459" y="26716"/>
                  </a:cubicBezTo>
                  <a:cubicBezTo>
                    <a:pt x="63577" y="28360"/>
                    <a:pt x="64298" y="30594"/>
                    <a:pt x="64632" y="33417"/>
                  </a:cubicBezTo>
                  <a:cubicBezTo>
                    <a:pt x="64958" y="36255"/>
                    <a:pt x="65121" y="39838"/>
                    <a:pt x="65121" y="44173"/>
                  </a:cubicBezTo>
                  <a:lnTo>
                    <a:pt x="65121" y="108447"/>
                  </a:lnTo>
                  <a:cubicBezTo>
                    <a:pt x="65121" y="109502"/>
                    <a:pt x="65517" y="110448"/>
                    <a:pt x="66308" y="111309"/>
                  </a:cubicBezTo>
                  <a:cubicBezTo>
                    <a:pt x="67100" y="112162"/>
                    <a:pt x="68024" y="112589"/>
                    <a:pt x="69072" y="112589"/>
                  </a:cubicBezTo>
                  <a:lnTo>
                    <a:pt x="87226" y="112589"/>
                  </a:lnTo>
                  <a:cubicBezTo>
                    <a:pt x="88282" y="112589"/>
                    <a:pt x="89198" y="112162"/>
                    <a:pt x="89989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6D51A87A-B57E-947F-452D-3DA2AFCBE8E9}"/>
                </a:ext>
              </a:extLst>
            </p:cNvPr>
            <p:cNvSpPr/>
            <p:nvPr/>
          </p:nvSpPr>
          <p:spPr>
            <a:xfrm>
              <a:off x="10199933" y="1211184"/>
              <a:ext cx="71042" cy="136046"/>
            </a:xfrm>
            <a:custGeom>
              <a:avLst/>
              <a:gdLst>
                <a:gd name="connsiteX0" fmla="*/ 1180 w 71042"/>
                <a:gd name="connsiteY0" fmla="*/ 24451 h 136046"/>
                <a:gd name="connsiteX1" fmla="*/ 0 w 71042"/>
                <a:gd name="connsiteY1" fmla="*/ 27212 h 136046"/>
                <a:gd name="connsiteX2" fmla="*/ 0 w 71042"/>
                <a:gd name="connsiteY2" fmla="*/ 36084 h 136046"/>
                <a:gd name="connsiteX3" fmla="*/ 1180 w 71042"/>
                <a:gd name="connsiteY3" fmla="*/ 38651 h 136046"/>
                <a:gd name="connsiteX4" fmla="*/ 3943 w 71042"/>
                <a:gd name="connsiteY4" fmla="*/ 40024 h 136046"/>
                <a:gd name="connsiteX5" fmla="*/ 22493 w 71042"/>
                <a:gd name="connsiteY5" fmla="*/ 42784 h 136046"/>
                <a:gd name="connsiteX6" fmla="*/ 22493 w 71042"/>
                <a:gd name="connsiteY6" fmla="*/ 104693 h 136046"/>
                <a:gd name="connsiteX7" fmla="*/ 24271 w 71042"/>
                <a:gd name="connsiteY7" fmla="*/ 120769 h 136046"/>
                <a:gd name="connsiteX8" fmla="*/ 29790 w 71042"/>
                <a:gd name="connsiteY8" fmla="*/ 130331 h 136046"/>
                <a:gd name="connsiteX9" fmla="*/ 39562 w 71042"/>
                <a:gd name="connsiteY9" fmla="*/ 134868 h 136046"/>
                <a:gd name="connsiteX10" fmla="*/ 53874 w 71042"/>
                <a:gd name="connsiteY10" fmla="*/ 136047 h 136046"/>
                <a:gd name="connsiteX11" fmla="*/ 60479 w 71042"/>
                <a:gd name="connsiteY11" fmla="*/ 135651 h 136046"/>
                <a:gd name="connsiteX12" fmla="*/ 67286 w 71042"/>
                <a:gd name="connsiteY12" fmla="*/ 134666 h 136046"/>
                <a:gd name="connsiteX13" fmla="*/ 71043 w 71042"/>
                <a:gd name="connsiteY13" fmla="*/ 131115 h 136046"/>
                <a:gd name="connsiteX14" fmla="*/ 71043 w 71042"/>
                <a:gd name="connsiteY14" fmla="*/ 118699 h 136046"/>
                <a:gd name="connsiteX15" fmla="*/ 66859 w 71042"/>
                <a:gd name="connsiteY15" fmla="*/ 115744 h 136046"/>
                <a:gd name="connsiteX16" fmla="*/ 56303 w 71042"/>
                <a:gd name="connsiteY16" fmla="*/ 115744 h 136046"/>
                <a:gd name="connsiteX17" fmla="*/ 52027 w 71042"/>
                <a:gd name="connsiteY17" fmla="*/ 115442 h 136046"/>
                <a:gd name="connsiteX18" fmla="*/ 49737 w 71042"/>
                <a:gd name="connsiteY18" fmla="*/ 113961 h 136046"/>
                <a:gd name="connsiteX19" fmla="*/ 48735 w 71042"/>
                <a:gd name="connsiteY19" fmla="*/ 110618 h 136046"/>
                <a:gd name="connsiteX20" fmla="*/ 48541 w 71042"/>
                <a:gd name="connsiteY20" fmla="*/ 104693 h 136046"/>
                <a:gd name="connsiteX21" fmla="*/ 48541 w 71042"/>
                <a:gd name="connsiteY21" fmla="*/ 42784 h 136046"/>
                <a:gd name="connsiteX22" fmla="*/ 66463 w 71042"/>
                <a:gd name="connsiteY22" fmla="*/ 42784 h 136046"/>
                <a:gd name="connsiteX23" fmla="*/ 69250 w 71042"/>
                <a:gd name="connsiteY23" fmla="*/ 41606 h 136046"/>
                <a:gd name="connsiteX24" fmla="*/ 70445 w 71042"/>
                <a:gd name="connsiteY24" fmla="*/ 38845 h 136046"/>
                <a:gd name="connsiteX25" fmla="*/ 70445 w 71042"/>
                <a:gd name="connsiteY25" fmla="*/ 27212 h 136046"/>
                <a:gd name="connsiteX26" fmla="*/ 69250 w 71042"/>
                <a:gd name="connsiteY26" fmla="*/ 24451 h 136046"/>
                <a:gd name="connsiteX27" fmla="*/ 66463 w 71042"/>
                <a:gd name="connsiteY27" fmla="*/ 23273 h 136046"/>
                <a:gd name="connsiteX28" fmla="*/ 48541 w 71042"/>
                <a:gd name="connsiteY28" fmla="*/ 23273 h 136046"/>
                <a:gd name="connsiteX29" fmla="*/ 48541 w 71042"/>
                <a:gd name="connsiteY29" fmla="*/ 2955 h 136046"/>
                <a:gd name="connsiteX30" fmla="*/ 45413 w 71042"/>
                <a:gd name="connsiteY30" fmla="*/ 0 h 136046"/>
                <a:gd name="connsiteX31" fmla="*/ 44629 w 71042"/>
                <a:gd name="connsiteY31" fmla="*/ 0 h 136046"/>
                <a:gd name="connsiteX32" fmla="*/ 26405 w 71042"/>
                <a:gd name="connsiteY32" fmla="*/ 3156 h 136046"/>
                <a:gd name="connsiteX33" fmla="*/ 23665 w 71042"/>
                <a:gd name="connsiteY33" fmla="*/ 4536 h 136046"/>
                <a:gd name="connsiteX34" fmla="*/ 22493 w 71042"/>
                <a:gd name="connsiteY34" fmla="*/ 7096 h 136046"/>
                <a:gd name="connsiteX35" fmla="*/ 22493 w 71042"/>
                <a:gd name="connsiteY35" fmla="*/ 23273 h 136046"/>
                <a:gd name="connsiteX36" fmla="*/ 3942 w 71042"/>
                <a:gd name="connsiteY36" fmla="*/ 23273 h 136046"/>
                <a:gd name="connsiteX37" fmla="*/ 1179 w 71042"/>
                <a:gd name="connsiteY37" fmla="*/ 24451 h 13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46">
                  <a:moveTo>
                    <a:pt x="1180" y="24451"/>
                  </a:moveTo>
                  <a:cubicBezTo>
                    <a:pt x="388" y="25234"/>
                    <a:pt x="0" y="26157"/>
                    <a:pt x="0" y="27212"/>
                  </a:cubicBezTo>
                  <a:lnTo>
                    <a:pt x="0" y="36084"/>
                  </a:lnTo>
                  <a:cubicBezTo>
                    <a:pt x="0" y="37138"/>
                    <a:pt x="388" y="37991"/>
                    <a:pt x="1180" y="38651"/>
                  </a:cubicBezTo>
                  <a:cubicBezTo>
                    <a:pt x="1971" y="39310"/>
                    <a:pt x="2887" y="39767"/>
                    <a:pt x="3943" y="40024"/>
                  </a:cubicBezTo>
                  <a:lnTo>
                    <a:pt x="22493" y="42784"/>
                  </a:lnTo>
                  <a:lnTo>
                    <a:pt x="22493" y="104693"/>
                  </a:lnTo>
                  <a:cubicBezTo>
                    <a:pt x="22493" y="111277"/>
                    <a:pt x="23083" y="116628"/>
                    <a:pt x="24271" y="120769"/>
                  </a:cubicBezTo>
                  <a:cubicBezTo>
                    <a:pt x="25451" y="124910"/>
                    <a:pt x="27290" y="128098"/>
                    <a:pt x="29790" y="130331"/>
                  </a:cubicBezTo>
                  <a:cubicBezTo>
                    <a:pt x="32289" y="132565"/>
                    <a:pt x="35549" y="134077"/>
                    <a:pt x="39562" y="134868"/>
                  </a:cubicBezTo>
                  <a:cubicBezTo>
                    <a:pt x="43575" y="135651"/>
                    <a:pt x="48348" y="136047"/>
                    <a:pt x="53874" y="136047"/>
                  </a:cubicBezTo>
                  <a:cubicBezTo>
                    <a:pt x="56102" y="136047"/>
                    <a:pt x="58306" y="135915"/>
                    <a:pt x="60479" y="135651"/>
                  </a:cubicBezTo>
                  <a:cubicBezTo>
                    <a:pt x="62652" y="135387"/>
                    <a:pt x="64919" y="135062"/>
                    <a:pt x="67286" y="134666"/>
                  </a:cubicBezTo>
                  <a:cubicBezTo>
                    <a:pt x="69785" y="134279"/>
                    <a:pt x="71043" y="133092"/>
                    <a:pt x="71043" y="131115"/>
                  </a:cubicBezTo>
                  <a:lnTo>
                    <a:pt x="71043" y="118699"/>
                  </a:lnTo>
                  <a:cubicBezTo>
                    <a:pt x="71043" y="116721"/>
                    <a:pt x="69638" y="115744"/>
                    <a:pt x="66859" y="115744"/>
                  </a:cubicBezTo>
                  <a:lnTo>
                    <a:pt x="56303" y="115744"/>
                  </a:lnTo>
                  <a:cubicBezTo>
                    <a:pt x="54448" y="115744"/>
                    <a:pt x="53020" y="115643"/>
                    <a:pt x="52027" y="115442"/>
                  </a:cubicBezTo>
                  <a:cubicBezTo>
                    <a:pt x="51033" y="115248"/>
                    <a:pt x="50265" y="114751"/>
                    <a:pt x="49737" y="113961"/>
                  </a:cubicBezTo>
                  <a:cubicBezTo>
                    <a:pt x="49201" y="113177"/>
                    <a:pt x="48868" y="112061"/>
                    <a:pt x="48735" y="110618"/>
                  </a:cubicBezTo>
                  <a:cubicBezTo>
                    <a:pt x="48604" y="109168"/>
                    <a:pt x="48541" y="107198"/>
                    <a:pt x="48541" y="104693"/>
                  </a:cubicBezTo>
                  <a:lnTo>
                    <a:pt x="48541" y="42784"/>
                  </a:lnTo>
                  <a:lnTo>
                    <a:pt x="66463" y="42784"/>
                  </a:lnTo>
                  <a:cubicBezTo>
                    <a:pt x="67519" y="42784"/>
                    <a:pt x="68450" y="42397"/>
                    <a:pt x="69250" y="41606"/>
                  </a:cubicBezTo>
                  <a:cubicBezTo>
                    <a:pt x="70042" y="40815"/>
                    <a:pt x="70445" y="39900"/>
                    <a:pt x="70445" y="38845"/>
                  </a:cubicBezTo>
                  <a:lnTo>
                    <a:pt x="70445" y="27212"/>
                  </a:lnTo>
                  <a:cubicBezTo>
                    <a:pt x="70445" y="26157"/>
                    <a:pt x="70042" y="25235"/>
                    <a:pt x="69250" y="24451"/>
                  </a:cubicBezTo>
                  <a:cubicBezTo>
                    <a:pt x="68450" y="23660"/>
                    <a:pt x="67519" y="23273"/>
                    <a:pt x="66463" y="23273"/>
                  </a:cubicBezTo>
                  <a:lnTo>
                    <a:pt x="48541" y="23273"/>
                  </a:lnTo>
                  <a:lnTo>
                    <a:pt x="48541" y="2955"/>
                  </a:lnTo>
                  <a:cubicBezTo>
                    <a:pt x="48541" y="985"/>
                    <a:pt x="47494" y="0"/>
                    <a:pt x="45413" y="0"/>
                  </a:cubicBezTo>
                  <a:lnTo>
                    <a:pt x="44629" y="0"/>
                  </a:lnTo>
                  <a:lnTo>
                    <a:pt x="26405" y="3156"/>
                  </a:lnTo>
                  <a:cubicBezTo>
                    <a:pt x="25365" y="3420"/>
                    <a:pt x="24449" y="3877"/>
                    <a:pt x="23665" y="4536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73"/>
                  </a:lnTo>
                  <a:lnTo>
                    <a:pt x="3942" y="23273"/>
                  </a:lnTo>
                  <a:cubicBezTo>
                    <a:pt x="2887" y="23273"/>
                    <a:pt x="1971" y="23660"/>
                    <a:pt x="1179" y="2445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314E171B-A5DC-8389-CC36-FFFDB91EF0F0}"/>
                </a:ext>
              </a:extLst>
            </p:cNvPr>
            <p:cNvSpPr/>
            <p:nvPr/>
          </p:nvSpPr>
          <p:spPr>
            <a:xfrm>
              <a:off x="10285380" y="1233068"/>
              <a:ext cx="94125" cy="114161"/>
            </a:xfrm>
            <a:custGeom>
              <a:avLst/>
              <a:gdLst>
                <a:gd name="connsiteX0" fmla="*/ 16375 w 94125"/>
                <a:gd name="connsiteY0" fmla="*/ 104011 h 114161"/>
                <a:gd name="connsiteX1" fmla="*/ 31868 w 94125"/>
                <a:gd name="connsiteY1" fmla="*/ 111898 h 114161"/>
                <a:gd name="connsiteX2" fmla="*/ 47756 w 94125"/>
                <a:gd name="connsiteY2" fmla="*/ 114162 h 114161"/>
                <a:gd name="connsiteX3" fmla="*/ 59492 w 94125"/>
                <a:gd name="connsiteY3" fmla="*/ 113968 h 114161"/>
                <a:gd name="connsiteX4" fmla="*/ 68767 w 94125"/>
                <a:gd name="connsiteY4" fmla="*/ 113379 h 114161"/>
                <a:gd name="connsiteX5" fmla="*/ 77158 w 94125"/>
                <a:gd name="connsiteY5" fmla="*/ 112394 h 114161"/>
                <a:gd name="connsiteX6" fmla="*/ 86037 w 94125"/>
                <a:gd name="connsiteY6" fmla="*/ 110812 h 114161"/>
                <a:gd name="connsiteX7" fmla="*/ 89491 w 94125"/>
                <a:gd name="connsiteY7" fmla="*/ 109238 h 114161"/>
                <a:gd name="connsiteX8" fmla="*/ 90182 w 94125"/>
                <a:gd name="connsiteY8" fmla="*/ 105686 h 114161"/>
                <a:gd name="connsiteX9" fmla="*/ 90182 w 94125"/>
                <a:gd name="connsiteY9" fmla="*/ 92673 h 114161"/>
                <a:gd name="connsiteX10" fmla="*/ 89196 w 94125"/>
                <a:gd name="connsiteY10" fmla="*/ 90409 h 114161"/>
                <a:gd name="connsiteX11" fmla="*/ 86627 w 94125"/>
                <a:gd name="connsiteY11" fmla="*/ 89718 h 114161"/>
                <a:gd name="connsiteX12" fmla="*/ 86038 w 94125"/>
                <a:gd name="connsiteY12" fmla="*/ 89718 h 114161"/>
                <a:gd name="connsiteX13" fmla="*/ 70150 w 94125"/>
                <a:gd name="connsiteY13" fmla="*/ 90998 h 114161"/>
                <a:gd name="connsiteX14" fmla="*/ 49728 w 94125"/>
                <a:gd name="connsiteY14" fmla="*/ 91688 h 114161"/>
                <a:gd name="connsiteX15" fmla="*/ 37985 w 94125"/>
                <a:gd name="connsiteY15" fmla="*/ 89416 h 114161"/>
                <a:gd name="connsiteX16" fmla="*/ 30681 w 94125"/>
                <a:gd name="connsiteY16" fmla="*/ 83506 h 114161"/>
                <a:gd name="connsiteX17" fmla="*/ 27033 w 94125"/>
                <a:gd name="connsiteY17" fmla="*/ 75418 h 114161"/>
                <a:gd name="connsiteX18" fmla="*/ 26048 w 94125"/>
                <a:gd name="connsiteY18" fmla="*/ 66647 h 114161"/>
                <a:gd name="connsiteX19" fmla="*/ 26048 w 94125"/>
                <a:gd name="connsiteY19" fmla="*/ 66057 h 114161"/>
                <a:gd name="connsiteX20" fmla="*/ 90199 w 94125"/>
                <a:gd name="connsiteY20" fmla="*/ 66057 h 114161"/>
                <a:gd name="connsiteX21" fmla="*/ 94126 w 94125"/>
                <a:gd name="connsiteY21" fmla="*/ 61125 h 114161"/>
                <a:gd name="connsiteX22" fmla="*/ 94126 w 94125"/>
                <a:gd name="connsiteY22" fmla="*/ 50082 h 114161"/>
                <a:gd name="connsiteX23" fmla="*/ 91076 w 94125"/>
                <a:gd name="connsiteY23" fmla="*/ 29880 h 114161"/>
                <a:gd name="connsiteX24" fmla="*/ 82119 w 94125"/>
                <a:gd name="connsiteY24" fmla="*/ 13998 h 114161"/>
                <a:gd name="connsiteX25" fmla="*/ 67442 w 94125"/>
                <a:gd name="connsiteY25" fmla="*/ 3652 h 114161"/>
                <a:gd name="connsiteX26" fmla="*/ 47261 w 94125"/>
                <a:gd name="connsiteY26" fmla="*/ 0 h 114161"/>
                <a:gd name="connsiteX27" fmla="*/ 27174 w 94125"/>
                <a:gd name="connsiteY27" fmla="*/ 3552 h 114161"/>
                <a:gd name="connsiteX28" fmla="*/ 12310 w 94125"/>
                <a:gd name="connsiteY28" fmla="*/ 13610 h 114161"/>
                <a:gd name="connsiteX29" fmla="*/ 3151 w 94125"/>
                <a:gd name="connsiteY29" fmla="*/ 29384 h 114161"/>
                <a:gd name="connsiteX30" fmla="*/ 0 w 94125"/>
                <a:gd name="connsiteY30" fmla="*/ 50082 h 114161"/>
                <a:gd name="connsiteX31" fmla="*/ 0 w 94125"/>
                <a:gd name="connsiteY31" fmla="*/ 64677 h 114161"/>
                <a:gd name="connsiteX32" fmla="*/ 4634 w 94125"/>
                <a:gd name="connsiteY32" fmla="*/ 88826 h 114161"/>
                <a:gd name="connsiteX33" fmla="*/ 16377 w 94125"/>
                <a:gd name="connsiteY33" fmla="*/ 104011 h 114161"/>
                <a:gd name="connsiteX34" fmla="*/ 26243 w 94125"/>
                <a:gd name="connsiteY34" fmla="*/ 46731 h 114161"/>
                <a:gd name="connsiteX35" fmla="*/ 32165 w 94125"/>
                <a:gd name="connsiteY35" fmla="*/ 28693 h 114161"/>
                <a:gd name="connsiteX36" fmla="*/ 47355 w 94125"/>
                <a:gd name="connsiteY36" fmla="*/ 22482 h 114161"/>
                <a:gd name="connsiteX37" fmla="*/ 62358 w 94125"/>
                <a:gd name="connsiteY37" fmla="*/ 28786 h 114161"/>
                <a:gd name="connsiteX38" fmla="*/ 68078 w 94125"/>
                <a:gd name="connsiteY38" fmla="*/ 46731 h 114161"/>
                <a:gd name="connsiteX39" fmla="*/ 68078 w 94125"/>
                <a:gd name="connsiteY39" fmla="*/ 47523 h 114161"/>
                <a:gd name="connsiteX40" fmla="*/ 26243 w 94125"/>
                <a:gd name="connsiteY40" fmla="*/ 47523 h 114161"/>
                <a:gd name="connsiteX41" fmla="*/ 26243 w 94125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5" h="114161">
                  <a:moveTo>
                    <a:pt x="16375" y="104011"/>
                  </a:moveTo>
                  <a:cubicBezTo>
                    <a:pt x="21110" y="107756"/>
                    <a:pt x="26272" y="110385"/>
                    <a:pt x="31868" y="111898"/>
                  </a:cubicBezTo>
                  <a:cubicBezTo>
                    <a:pt x="37456" y="113410"/>
                    <a:pt x="42749" y="114162"/>
                    <a:pt x="47756" y="114162"/>
                  </a:cubicBezTo>
                  <a:cubicBezTo>
                    <a:pt x="52219" y="114162"/>
                    <a:pt x="56139" y="114100"/>
                    <a:pt x="59492" y="113968"/>
                  </a:cubicBezTo>
                  <a:cubicBezTo>
                    <a:pt x="62844" y="113836"/>
                    <a:pt x="65934" y="113642"/>
                    <a:pt x="68767" y="113379"/>
                  </a:cubicBezTo>
                  <a:cubicBezTo>
                    <a:pt x="71600" y="113115"/>
                    <a:pt x="74394" y="112790"/>
                    <a:pt x="77158" y="112394"/>
                  </a:cubicBezTo>
                  <a:cubicBezTo>
                    <a:pt x="79920" y="111999"/>
                    <a:pt x="82878" y="111471"/>
                    <a:pt x="86037" y="110812"/>
                  </a:cubicBezTo>
                  <a:cubicBezTo>
                    <a:pt x="87877" y="110548"/>
                    <a:pt x="89026" y="110029"/>
                    <a:pt x="89491" y="109238"/>
                  </a:cubicBezTo>
                  <a:cubicBezTo>
                    <a:pt x="89949" y="108447"/>
                    <a:pt x="90182" y="107268"/>
                    <a:pt x="90182" y="105686"/>
                  </a:cubicBezTo>
                  <a:lnTo>
                    <a:pt x="90182" y="92673"/>
                  </a:lnTo>
                  <a:cubicBezTo>
                    <a:pt x="90182" y="91626"/>
                    <a:pt x="89848" y="90874"/>
                    <a:pt x="89196" y="90409"/>
                  </a:cubicBezTo>
                  <a:cubicBezTo>
                    <a:pt x="88536" y="89951"/>
                    <a:pt x="87683" y="89718"/>
                    <a:pt x="86627" y="89718"/>
                  </a:cubicBezTo>
                  <a:lnTo>
                    <a:pt x="86038" y="89718"/>
                  </a:lnTo>
                  <a:cubicBezTo>
                    <a:pt x="81823" y="90114"/>
                    <a:pt x="76529" y="90540"/>
                    <a:pt x="70150" y="90998"/>
                  </a:cubicBezTo>
                  <a:cubicBezTo>
                    <a:pt x="63769" y="91463"/>
                    <a:pt x="56962" y="91688"/>
                    <a:pt x="49728" y="91688"/>
                  </a:cubicBezTo>
                  <a:cubicBezTo>
                    <a:pt x="44986" y="91688"/>
                    <a:pt x="41074" y="90936"/>
                    <a:pt x="37985" y="89416"/>
                  </a:cubicBezTo>
                  <a:cubicBezTo>
                    <a:pt x="34896" y="87911"/>
                    <a:pt x="32459" y="85942"/>
                    <a:pt x="30681" y="83506"/>
                  </a:cubicBezTo>
                  <a:cubicBezTo>
                    <a:pt x="28904" y="81079"/>
                    <a:pt x="27693" y="78380"/>
                    <a:pt x="27033" y="75418"/>
                  </a:cubicBezTo>
                  <a:cubicBezTo>
                    <a:pt x="26373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4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09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68" y="9539"/>
                    <a:pt x="73279" y="6087"/>
                    <a:pt x="67442" y="3652"/>
                  </a:cubicBezTo>
                  <a:cubicBezTo>
                    <a:pt x="61597" y="1217"/>
                    <a:pt x="54876" y="0"/>
                    <a:pt x="47261" y="0"/>
                  </a:cubicBezTo>
                  <a:cubicBezTo>
                    <a:pt x="39771" y="0"/>
                    <a:pt x="33081" y="1186"/>
                    <a:pt x="27174" y="3552"/>
                  </a:cubicBezTo>
                  <a:cubicBezTo>
                    <a:pt x="21259" y="5917"/>
                    <a:pt x="16308" y="9267"/>
                    <a:pt x="12310" y="13610"/>
                  </a:cubicBezTo>
                  <a:cubicBezTo>
                    <a:pt x="8298" y="17945"/>
                    <a:pt x="5247" y="23203"/>
                    <a:pt x="3151" y="29384"/>
                  </a:cubicBezTo>
                  <a:cubicBezTo>
                    <a:pt x="1040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37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moveTo>
                    <a:pt x="26243" y="46731"/>
                  </a:moveTo>
                  <a:cubicBezTo>
                    <a:pt x="26243" y="38845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55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AD53683F-9E8E-26C5-166F-C4688184B479}"/>
                </a:ext>
              </a:extLst>
            </p:cNvPr>
            <p:cNvSpPr/>
            <p:nvPr/>
          </p:nvSpPr>
          <p:spPr>
            <a:xfrm>
              <a:off x="10402006" y="1233068"/>
              <a:ext cx="57218" cy="112588"/>
            </a:xfrm>
            <a:custGeom>
              <a:avLst/>
              <a:gdLst>
                <a:gd name="connsiteX0" fmla="*/ 24860 w 57218"/>
                <a:gd name="connsiteY0" fmla="*/ 111309 h 112588"/>
                <a:gd name="connsiteX1" fmla="*/ 26040 w 57218"/>
                <a:gd name="connsiteY1" fmla="*/ 108447 h 112588"/>
                <a:gd name="connsiteX2" fmla="*/ 26040 w 57218"/>
                <a:gd name="connsiteY2" fmla="*/ 29182 h 112588"/>
                <a:gd name="connsiteX3" fmla="*/ 38777 w 57218"/>
                <a:gd name="connsiteY3" fmla="*/ 23956 h 112588"/>
                <a:gd name="connsiteX4" fmla="*/ 53276 w 57218"/>
                <a:gd name="connsiteY4" fmla="*/ 22087 h 112588"/>
                <a:gd name="connsiteX5" fmla="*/ 56039 w 57218"/>
                <a:gd name="connsiteY5" fmla="*/ 20900 h 112588"/>
                <a:gd name="connsiteX6" fmla="*/ 57219 w 57218"/>
                <a:gd name="connsiteY6" fmla="*/ 18139 h 112588"/>
                <a:gd name="connsiteX7" fmla="*/ 57219 w 57218"/>
                <a:gd name="connsiteY7" fmla="*/ 3947 h 112588"/>
                <a:gd name="connsiteX8" fmla="*/ 56039 w 57218"/>
                <a:gd name="connsiteY8" fmla="*/ 1179 h 112588"/>
                <a:gd name="connsiteX9" fmla="*/ 53276 w 57218"/>
                <a:gd name="connsiteY9" fmla="*/ 0 h 112588"/>
                <a:gd name="connsiteX10" fmla="*/ 39864 w 57218"/>
                <a:gd name="connsiteY10" fmla="*/ 1869 h 112588"/>
                <a:gd name="connsiteX11" fmla="*/ 25062 w 57218"/>
                <a:gd name="connsiteY11" fmla="*/ 9469 h 112588"/>
                <a:gd name="connsiteX12" fmla="*/ 25062 w 57218"/>
                <a:gd name="connsiteY12" fmla="*/ 5328 h 112588"/>
                <a:gd name="connsiteX13" fmla="*/ 23875 w 57218"/>
                <a:gd name="connsiteY13" fmla="*/ 2567 h 112588"/>
                <a:gd name="connsiteX14" fmla="*/ 21112 w 57218"/>
                <a:gd name="connsiteY14" fmla="*/ 1388 h 112588"/>
                <a:gd name="connsiteX15" fmla="*/ 3943 w 57218"/>
                <a:gd name="connsiteY15" fmla="*/ 1388 h 112588"/>
                <a:gd name="connsiteX16" fmla="*/ 1180 w 57218"/>
                <a:gd name="connsiteY16" fmla="*/ 2567 h 112588"/>
                <a:gd name="connsiteX17" fmla="*/ 0 w 57218"/>
                <a:gd name="connsiteY17" fmla="*/ 5328 h 112588"/>
                <a:gd name="connsiteX18" fmla="*/ 0 w 57218"/>
                <a:gd name="connsiteY18" fmla="*/ 108447 h 112588"/>
                <a:gd name="connsiteX19" fmla="*/ 1180 w 57218"/>
                <a:gd name="connsiteY19" fmla="*/ 111309 h 112588"/>
                <a:gd name="connsiteX20" fmla="*/ 3943 w 57218"/>
                <a:gd name="connsiteY20" fmla="*/ 112589 h 112588"/>
                <a:gd name="connsiteX21" fmla="*/ 22097 w 57218"/>
                <a:gd name="connsiteY21" fmla="*/ 112589 h 112588"/>
                <a:gd name="connsiteX22" fmla="*/ 24861 w 57218"/>
                <a:gd name="connsiteY22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18" h="112588">
                  <a:moveTo>
                    <a:pt x="24860" y="111309"/>
                  </a:moveTo>
                  <a:cubicBezTo>
                    <a:pt x="25644" y="110448"/>
                    <a:pt x="26040" y="109502"/>
                    <a:pt x="26040" y="108447"/>
                  </a:cubicBezTo>
                  <a:lnTo>
                    <a:pt x="26040" y="29182"/>
                  </a:lnTo>
                  <a:cubicBezTo>
                    <a:pt x="30254" y="26949"/>
                    <a:pt x="34500" y="25212"/>
                    <a:pt x="38777" y="23956"/>
                  </a:cubicBezTo>
                  <a:cubicBezTo>
                    <a:pt x="43046" y="22715"/>
                    <a:pt x="47881" y="22087"/>
                    <a:pt x="53276" y="22087"/>
                  </a:cubicBezTo>
                  <a:cubicBezTo>
                    <a:pt x="54332" y="22087"/>
                    <a:pt x="55255" y="21691"/>
                    <a:pt x="56039" y="20900"/>
                  </a:cubicBezTo>
                  <a:cubicBezTo>
                    <a:pt x="56831" y="20117"/>
                    <a:pt x="57219" y="19202"/>
                    <a:pt x="57219" y="18139"/>
                  </a:cubicBezTo>
                  <a:lnTo>
                    <a:pt x="57219" y="3947"/>
                  </a:lnTo>
                  <a:cubicBezTo>
                    <a:pt x="57219" y="2893"/>
                    <a:pt x="56831" y="1970"/>
                    <a:pt x="56039" y="1179"/>
                  </a:cubicBezTo>
                  <a:cubicBezTo>
                    <a:pt x="55255" y="395"/>
                    <a:pt x="54331" y="0"/>
                    <a:pt x="53276" y="0"/>
                  </a:cubicBezTo>
                  <a:cubicBezTo>
                    <a:pt x="49325" y="0"/>
                    <a:pt x="44855" y="628"/>
                    <a:pt x="39864" y="1869"/>
                  </a:cubicBezTo>
                  <a:cubicBezTo>
                    <a:pt x="34865" y="3125"/>
                    <a:pt x="29921" y="5653"/>
                    <a:pt x="25062" y="9469"/>
                  </a:cubicBezTo>
                  <a:lnTo>
                    <a:pt x="25062" y="5328"/>
                  </a:lnTo>
                  <a:cubicBezTo>
                    <a:pt x="25062" y="4274"/>
                    <a:pt x="24659" y="3350"/>
                    <a:pt x="23875" y="2567"/>
                  </a:cubicBezTo>
                  <a:cubicBezTo>
                    <a:pt x="23083" y="1776"/>
                    <a:pt x="22160" y="1388"/>
                    <a:pt x="21112" y="1388"/>
                  </a:cubicBezTo>
                  <a:lnTo>
                    <a:pt x="3943" y="1388"/>
                  </a:lnTo>
                  <a:cubicBezTo>
                    <a:pt x="2887" y="1388"/>
                    <a:pt x="1971" y="1776"/>
                    <a:pt x="1180" y="2567"/>
                  </a:cubicBezTo>
                  <a:cubicBezTo>
                    <a:pt x="388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88" y="110448"/>
                    <a:pt x="1180" y="111309"/>
                  </a:cubicBezTo>
                  <a:cubicBezTo>
                    <a:pt x="1971" y="112162"/>
                    <a:pt x="2887" y="112589"/>
                    <a:pt x="3943" y="112589"/>
                  </a:cubicBezTo>
                  <a:lnTo>
                    <a:pt x="22097" y="112589"/>
                  </a:lnTo>
                  <a:cubicBezTo>
                    <a:pt x="23153" y="112589"/>
                    <a:pt x="24077" y="112162"/>
                    <a:pt x="24861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1234A435-5162-151B-67E6-20F0D05C0D25}"/>
                </a:ext>
              </a:extLst>
            </p:cNvPr>
            <p:cNvSpPr/>
            <p:nvPr/>
          </p:nvSpPr>
          <p:spPr>
            <a:xfrm>
              <a:off x="9794383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1643F153-DA09-EC6C-629E-77178F47B15B}"/>
                </a:ext>
              </a:extLst>
            </p:cNvPr>
            <p:cNvSpPr/>
            <p:nvPr/>
          </p:nvSpPr>
          <p:spPr>
            <a:xfrm>
              <a:off x="10002576" y="708581"/>
              <a:ext cx="142070" cy="196971"/>
            </a:xfrm>
            <a:custGeom>
              <a:avLst/>
              <a:gdLst>
                <a:gd name="connsiteX0" fmla="*/ 45778 w 142070"/>
                <a:gd name="connsiteY0" fmla="*/ 150046 h 196971"/>
                <a:gd name="connsiteX1" fmla="*/ 60184 w 142070"/>
                <a:gd name="connsiteY1" fmla="*/ 150046 h 196971"/>
                <a:gd name="connsiteX2" fmla="*/ 60184 w 142070"/>
                <a:gd name="connsiteY2" fmla="*/ 155963 h 196971"/>
                <a:gd name="connsiteX3" fmla="*/ 58213 w 142070"/>
                <a:gd name="connsiteY3" fmla="*/ 165230 h 196971"/>
                <a:gd name="connsiteX4" fmla="*/ 52190 w 142070"/>
                <a:gd name="connsiteY4" fmla="*/ 170845 h 196971"/>
                <a:gd name="connsiteX5" fmla="*/ 42324 w 142070"/>
                <a:gd name="connsiteY5" fmla="*/ 173714 h 196971"/>
                <a:gd name="connsiteX6" fmla="*/ 28811 w 142070"/>
                <a:gd name="connsiteY6" fmla="*/ 174497 h 196971"/>
                <a:gd name="connsiteX7" fmla="*/ 10851 w 142070"/>
                <a:gd name="connsiteY7" fmla="*/ 174497 h 196971"/>
                <a:gd name="connsiteX8" fmla="*/ 7296 w 142070"/>
                <a:gd name="connsiteY8" fmla="*/ 177848 h 196971"/>
                <a:gd name="connsiteX9" fmla="*/ 7296 w 142070"/>
                <a:gd name="connsiteY9" fmla="*/ 192241 h 196971"/>
                <a:gd name="connsiteX10" fmla="*/ 7894 w 142070"/>
                <a:gd name="connsiteY10" fmla="*/ 194699 h 196971"/>
                <a:gd name="connsiteX11" fmla="*/ 10455 w 142070"/>
                <a:gd name="connsiteY11" fmla="*/ 195987 h 196971"/>
                <a:gd name="connsiteX12" fmla="*/ 14793 w 142070"/>
                <a:gd name="connsiteY12" fmla="*/ 196475 h 196971"/>
                <a:gd name="connsiteX13" fmla="*/ 21701 w 142070"/>
                <a:gd name="connsiteY13" fmla="*/ 196778 h 196971"/>
                <a:gd name="connsiteX14" fmla="*/ 28904 w 142070"/>
                <a:gd name="connsiteY14" fmla="*/ 196972 h 196971"/>
                <a:gd name="connsiteX15" fmla="*/ 34136 w 142070"/>
                <a:gd name="connsiteY15" fmla="*/ 196972 h 196971"/>
                <a:gd name="connsiteX16" fmla="*/ 53082 w 142070"/>
                <a:gd name="connsiteY16" fmla="*/ 195196 h 196971"/>
                <a:gd name="connsiteX17" fmla="*/ 68668 w 142070"/>
                <a:gd name="connsiteY17" fmla="*/ 188992 h 196971"/>
                <a:gd name="connsiteX18" fmla="*/ 79619 w 142070"/>
                <a:gd name="connsiteY18" fmla="*/ 176770 h 196971"/>
                <a:gd name="connsiteX19" fmla="*/ 84851 w 142070"/>
                <a:gd name="connsiteY19" fmla="*/ 156754 h 196971"/>
                <a:gd name="connsiteX20" fmla="*/ 84851 w 142070"/>
                <a:gd name="connsiteY20" fmla="*/ 150046 h 196971"/>
                <a:gd name="connsiteX21" fmla="*/ 103983 w 142070"/>
                <a:gd name="connsiteY21" fmla="*/ 150046 h 196971"/>
                <a:gd name="connsiteX22" fmla="*/ 112762 w 142070"/>
                <a:gd name="connsiteY22" fmla="*/ 149945 h 196971"/>
                <a:gd name="connsiteX23" fmla="*/ 122146 w 142070"/>
                <a:gd name="connsiteY23" fmla="*/ 149549 h 196971"/>
                <a:gd name="connsiteX24" fmla="*/ 130528 w 142070"/>
                <a:gd name="connsiteY24" fmla="*/ 148859 h 196971"/>
                <a:gd name="connsiteX25" fmla="*/ 136544 w 142070"/>
                <a:gd name="connsiteY25" fmla="*/ 147874 h 196971"/>
                <a:gd name="connsiteX26" fmla="*/ 139804 w 142070"/>
                <a:gd name="connsiteY26" fmla="*/ 145509 h 196971"/>
                <a:gd name="connsiteX27" fmla="*/ 141085 w 142070"/>
                <a:gd name="connsiteY27" fmla="*/ 142159 h 196971"/>
                <a:gd name="connsiteX28" fmla="*/ 141877 w 142070"/>
                <a:gd name="connsiteY28" fmla="*/ 130425 h 196971"/>
                <a:gd name="connsiteX29" fmla="*/ 142071 w 142070"/>
                <a:gd name="connsiteY29" fmla="*/ 118699 h 196971"/>
                <a:gd name="connsiteX30" fmla="*/ 142071 w 142070"/>
                <a:gd name="connsiteY30" fmla="*/ 4133 h 196971"/>
                <a:gd name="connsiteX31" fmla="*/ 140984 w 142070"/>
                <a:gd name="connsiteY31" fmla="*/ 1179 h 196971"/>
                <a:gd name="connsiteX32" fmla="*/ 138322 w 142070"/>
                <a:gd name="connsiteY32" fmla="*/ 0 h 196971"/>
                <a:gd name="connsiteX33" fmla="*/ 120369 w 142070"/>
                <a:gd name="connsiteY33" fmla="*/ 0 h 196971"/>
                <a:gd name="connsiteX34" fmla="*/ 117606 w 142070"/>
                <a:gd name="connsiteY34" fmla="*/ 1179 h 196971"/>
                <a:gd name="connsiteX35" fmla="*/ 116418 w 142070"/>
                <a:gd name="connsiteY35" fmla="*/ 4133 h 196971"/>
                <a:gd name="connsiteX36" fmla="*/ 116418 w 142070"/>
                <a:gd name="connsiteY36" fmla="*/ 118303 h 196971"/>
                <a:gd name="connsiteX37" fmla="*/ 114936 w 142070"/>
                <a:gd name="connsiteY37" fmla="*/ 123918 h 196971"/>
                <a:gd name="connsiteX38" fmla="*/ 108726 w 142070"/>
                <a:gd name="connsiteY38" fmla="*/ 124810 h 196971"/>
                <a:gd name="connsiteX39" fmla="*/ 85247 w 142070"/>
                <a:gd name="connsiteY39" fmla="*/ 124810 h 196971"/>
                <a:gd name="connsiteX40" fmla="*/ 85247 w 142070"/>
                <a:gd name="connsiteY40" fmla="*/ 61118 h 196971"/>
                <a:gd name="connsiteX41" fmla="*/ 84556 w 142070"/>
                <a:gd name="connsiteY41" fmla="*/ 58853 h 196971"/>
                <a:gd name="connsiteX42" fmla="*/ 81894 w 142070"/>
                <a:gd name="connsiteY42" fmla="*/ 57372 h 196971"/>
                <a:gd name="connsiteX43" fmla="*/ 76367 w 142070"/>
                <a:gd name="connsiteY43" fmla="*/ 55991 h 196971"/>
                <a:gd name="connsiteX44" fmla="*/ 69063 w 142070"/>
                <a:gd name="connsiteY44" fmla="*/ 55006 h 196971"/>
                <a:gd name="connsiteX45" fmla="*/ 60875 w 142070"/>
                <a:gd name="connsiteY45" fmla="*/ 54316 h 196971"/>
                <a:gd name="connsiteX46" fmla="*/ 52880 w 142070"/>
                <a:gd name="connsiteY46" fmla="*/ 54021 h 196971"/>
                <a:gd name="connsiteX47" fmla="*/ 13715 w 142070"/>
                <a:gd name="connsiteY47" fmla="*/ 66739 h 196971"/>
                <a:gd name="connsiteX48" fmla="*/ 0 w 142070"/>
                <a:gd name="connsiteY48" fmla="*/ 102723 h 196971"/>
                <a:gd name="connsiteX49" fmla="*/ 0 w 142070"/>
                <a:gd name="connsiteY49" fmla="*/ 106670 h 196971"/>
                <a:gd name="connsiteX50" fmla="*/ 12131 w 142070"/>
                <a:gd name="connsiteY50" fmla="*/ 139102 h 196971"/>
                <a:gd name="connsiteX51" fmla="*/ 45778 w 142070"/>
                <a:gd name="connsiteY51" fmla="*/ 150044 h 196971"/>
                <a:gd name="connsiteX52" fmla="*/ 24861 w 142070"/>
                <a:gd name="connsiteY52" fmla="*/ 100946 h 196971"/>
                <a:gd name="connsiteX53" fmla="*/ 31078 w 142070"/>
                <a:gd name="connsiteY53" fmla="*/ 83203 h 196971"/>
                <a:gd name="connsiteX54" fmla="*/ 48541 w 142070"/>
                <a:gd name="connsiteY54" fmla="*/ 76890 h 196971"/>
                <a:gd name="connsiteX55" fmla="*/ 60580 w 142070"/>
                <a:gd name="connsiteY55" fmla="*/ 77487 h 196971"/>
                <a:gd name="connsiteX56" fmla="*/ 60580 w 142070"/>
                <a:gd name="connsiteY56" fmla="*/ 125592 h 196971"/>
                <a:gd name="connsiteX57" fmla="*/ 45778 w 142070"/>
                <a:gd name="connsiteY57" fmla="*/ 125592 h 196971"/>
                <a:gd name="connsiteX58" fmla="*/ 29797 w 142070"/>
                <a:gd name="connsiteY58" fmla="*/ 120171 h 196971"/>
                <a:gd name="connsiteX59" fmla="*/ 24861 w 142070"/>
                <a:gd name="connsiteY59" fmla="*/ 103505 h 196971"/>
                <a:gd name="connsiteX60" fmla="*/ 24861 w 142070"/>
                <a:gd name="connsiteY60" fmla="*/ 100946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2070" h="196971">
                  <a:moveTo>
                    <a:pt x="45778" y="150046"/>
                  </a:moveTo>
                  <a:lnTo>
                    <a:pt x="60184" y="150046"/>
                  </a:lnTo>
                  <a:lnTo>
                    <a:pt x="60184" y="155963"/>
                  </a:lnTo>
                  <a:cubicBezTo>
                    <a:pt x="60184" y="159771"/>
                    <a:pt x="59524" y="162857"/>
                    <a:pt x="58213" y="165230"/>
                  </a:cubicBezTo>
                  <a:cubicBezTo>
                    <a:pt x="56893" y="167595"/>
                    <a:pt x="54891" y="169472"/>
                    <a:pt x="52190" y="170845"/>
                  </a:cubicBezTo>
                  <a:cubicBezTo>
                    <a:pt x="49496" y="172225"/>
                    <a:pt x="46205" y="173179"/>
                    <a:pt x="42324" y="173714"/>
                  </a:cubicBezTo>
                  <a:cubicBezTo>
                    <a:pt x="38444" y="174226"/>
                    <a:pt x="33942" y="174497"/>
                    <a:pt x="28811" y="174497"/>
                  </a:cubicBezTo>
                  <a:lnTo>
                    <a:pt x="10851" y="174497"/>
                  </a:lnTo>
                  <a:cubicBezTo>
                    <a:pt x="8484" y="174497"/>
                    <a:pt x="7296" y="175614"/>
                    <a:pt x="7296" y="177848"/>
                  </a:cubicBezTo>
                  <a:lnTo>
                    <a:pt x="7296" y="192241"/>
                  </a:lnTo>
                  <a:cubicBezTo>
                    <a:pt x="7296" y="193288"/>
                    <a:pt x="7498" y="194118"/>
                    <a:pt x="7894" y="194699"/>
                  </a:cubicBezTo>
                  <a:cubicBezTo>
                    <a:pt x="8281" y="195296"/>
                    <a:pt x="9135" y="195723"/>
                    <a:pt x="10455" y="195987"/>
                  </a:cubicBezTo>
                  <a:cubicBezTo>
                    <a:pt x="11247" y="196250"/>
                    <a:pt x="12690" y="196413"/>
                    <a:pt x="14793" y="196475"/>
                  </a:cubicBezTo>
                  <a:cubicBezTo>
                    <a:pt x="16897" y="196545"/>
                    <a:pt x="19202" y="196638"/>
                    <a:pt x="21701" y="196778"/>
                  </a:cubicBezTo>
                  <a:cubicBezTo>
                    <a:pt x="24200" y="196909"/>
                    <a:pt x="26599" y="196972"/>
                    <a:pt x="28904" y="196972"/>
                  </a:cubicBezTo>
                  <a:lnTo>
                    <a:pt x="34136" y="196972"/>
                  </a:lnTo>
                  <a:cubicBezTo>
                    <a:pt x="40850" y="196972"/>
                    <a:pt x="47160" y="196382"/>
                    <a:pt x="53082" y="195196"/>
                  </a:cubicBezTo>
                  <a:cubicBezTo>
                    <a:pt x="58997" y="194017"/>
                    <a:pt x="64197" y="191938"/>
                    <a:pt x="68668" y="188992"/>
                  </a:cubicBezTo>
                  <a:cubicBezTo>
                    <a:pt x="73139" y="186029"/>
                    <a:pt x="76794" y="181950"/>
                    <a:pt x="79619" y="176770"/>
                  </a:cubicBezTo>
                  <a:cubicBezTo>
                    <a:pt x="82452" y="171566"/>
                    <a:pt x="84191" y="164897"/>
                    <a:pt x="84851" y="156754"/>
                  </a:cubicBezTo>
                  <a:lnTo>
                    <a:pt x="84851" y="150046"/>
                  </a:lnTo>
                  <a:lnTo>
                    <a:pt x="103983" y="150046"/>
                  </a:lnTo>
                  <a:cubicBezTo>
                    <a:pt x="106615" y="150046"/>
                    <a:pt x="109541" y="150015"/>
                    <a:pt x="112762" y="149945"/>
                  </a:cubicBezTo>
                  <a:cubicBezTo>
                    <a:pt x="115991" y="149883"/>
                    <a:pt x="119111" y="149751"/>
                    <a:pt x="122146" y="149549"/>
                  </a:cubicBezTo>
                  <a:cubicBezTo>
                    <a:pt x="125165" y="149355"/>
                    <a:pt x="127960" y="149131"/>
                    <a:pt x="130528" y="148859"/>
                  </a:cubicBezTo>
                  <a:cubicBezTo>
                    <a:pt x="133090" y="148603"/>
                    <a:pt x="135100" y="148270"/>
                    <a:pt x="136544" y="147874"/>
                  </a:cubicBezTo>
                  <a:cubicBezTo>
                    <a:pt x="138127" y="147215"/>
                    <a:pt x="139206" y="146432"/>
                    <a:pt x="139804" y="145509"/>
                  </a:cubicBezTo>
                  <a:cubicBezTo>
                    <a:pt x="140394" y="144594"/>
                    <a:pt x="140821" y="143469"/>
                    <a:pt x="141085" y="142159"/>
                  </a:cubicBezTo>
                  <a:cubicBezTo>
                    <a:pt x="141481" y="138607"/>
                    <a:pt x="141745" y="134698"/>
                    <a:pt x="141877" y="130425"/>
                  </a:cubicBezTo>
                  <a:cubicBezTo>
                    <a:pt x="142008" y="126160"/>
                    <a:pt x="142071" y="122243"/>
                    <a:pt x="142071" y="118699"/>
                  </a:cubicBezTo>
                  <a:lnTo>
                    <a:pt x="142071" y="4133"/>
                  </a:lnTo>
                  <a:cubicBezTo>
                    <a:pt x="142071" y="2955"/>
                    <a:pt x="141706" y="1970"/>
                    <a:pt x="140984" y="1179"/>
                  </a:cubicBezTo>
                  <a:cubicBezTo>
                    <a:pt x="140262" y="388"/>
                    <a:pt x="139377" y="0"/>
                    <a:pt x="138322" y="0"/>
                  </a:cubicBezTo>
                  <a:lnTo>
                    <a:pt x="120369" y="0"/>
                  </a:lnTo>
                  <a:cubicBezTo>
                    <a:pt x="119313" y="0"/>
                    <a:pt x="118390" y="388"/>
                    <a:pt x="117606" y="1179"/>
                  </a:cubicBezTo>
                  <a:cubicBezTo>
                    <a:pt x="116814" y="1970"/>
                    <a:pt x="116418" y="2955"/>
                    <a:pt x="116418" y="4133"/>
                  </a:cubicBezTo>
                  <a:lnTo>
                    <a:pt x="116418" y="118303"/>
                  </a:lnTo>
                  <a:cubicBezTo>
                    <a:pt x="116418" y="121452"/>
                    <a:pt x="115922" y="123329"/>
                    <a:pt x="114936" y="123918"/>
                  </a:cubicBezTo>
                  <a:cubicBezTo>
                    <a:pt x="113950" y="124508"/>
                    <a:pt x="111878" y="124810"/>
                    <a:pt x="108726" y="124810"/>
                  </a:cubicBezTo>
                  <a:lnTo>
                    <a:pt x="85247" y="124810"/>
                  </a:lnTo>
                  <a:lnTo>
                    <a:pt x="85247" y="61118"/>
                  </a:lnTo>
                  <a:cubicBezTo>
                    <a:pt x="85247" y="60071"/>
                    <a:pt x="85015" y="59311"/>
                    <a:pt x="84556" y="58853"/>
                  </a:cubicBezTo>
                  <a:cubicBezTo>
                    <a:pt x="84098" y="58395"/>
                    <a:pt x="83206" y="57899"/>
                    <a:pt x="81894" y="57372"/>
                  </a:cubicBezTo>
                  <a:cubicBezTo>
                    <a:pt x="80443" y="56852"/>
                    <a:pt x="78603" y="56387"/>
                    <a:pt x="76367" y="55991"/>
                  </a:cubicBezTo>
                  <a:cubicBezTo>
                    <a:pt x="74132" y="55596"/>
                    <a:pt x="71695" y="55270"/>
                    <a:pt x="69063" y="55006"/>
                  </a:cubicBezTo>
                  <a:cubicBezTo>
                    <a:pt x="66432" y="54743"/>
                    <a:pt x="63700" y="54518"/>
                    <a:pt x="60875" y="54316"/>
                  </a:cubicBezTo>
                  <a:cubicBezTo>
                    <a:pt x="58050" y="54122"/>
                    <a:pt x="55380" y="54021"/>
                    <a:pt x="52880" y="54021"/>
                  </a:cubicBezTo>
                  <a:cubicBezTo>
                    <a:pt x="35913" y="54021"/>
                    <a:pt x="22850" y="58263"/>
                    <a:pt x="13715" y="66739"/>
                  </a:cubicBezTo>
                  <a:cubicBezTo>
                    <a:pt x="4564" y="75215"/>
                    <a:pt x="0" y="87212"/>
                    <a:pt x="0" y="102723"/>
                  </a:cubicBezTo>
                  <a:lnTo>
                    <a:pt x="0" y="106670"/>
                  </a:lnTo>
                  <a:cubicBezTo>
                    <a:pt x="0" y="120994"/>
                    <a:pt x="4036" y="131804"/>
                    <a:pt x="12131" y="139102"/>
                  </a:cubicBezTo>
                  <a:cubicBezTo>
                    <a:pt x="20227" y="146392"/>
                    <a:pt x="31435" y="150044"/>
                    <a:pt x="45778" y="150044"/>
                  </a:cubicBezTo>
                  <a:moveTo>
                    <a:pt x="24861" y="100946"/>
                  </a:moveTo>
                  <a:cubicBezTo>
                    <a:pt x="24861" y="93323"/>
                    <a:pt x="26933" y="87406"/>
                    <a:pt x="31078" y="83203"/>
                  </a:cubicBezTo>
                  <a:cubicBezTo>
                    <a:pt x="35222" y="78999"/>
                    <a:pt x="41044" y="76890"/>
                    <a:pt x="48541" y="76890"/>
                  </a:cubicBezTo>
                  <a:cubicBezTo>
                    <a:pt x="52748" y="76890"/>
                    <a:pt x="56761" y="77084"/>
                    <a:pt x="60580" y="77487"/>
                  </a:cubicBezTo>
                  <a:lnTo>
                    <a:pt x="60580" y="125592"/>
                  </a:lnTo>
                  <a:lnTo>
                    <a:pt x="45778" y="125592"/>
                  </a:lnTo>
                  <a:cubicBezTo>
                    <a:pt x="38412" y="125592"/>
                    <a:pt x="33080" y="123793"/>
                    <a:pt x="29797" y="120171"/>
                  </a:cubicBezTo>
                  <a:cubicBezTo>
                    <a:pt x="26506" y="116557"/>
                    <a:pt x="24861" y="111004"/>
                    <a:pt x="24861" y="103505"/>
                  </a:cubicBezTo>
                  <a:lnTo>
                    <a:pt x="24861" y="10094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D33B4915-5B5D-EF8C-98B4-8B77EC996B10}"/>
                </a:ext>
              </a:extLst>
            </p:cNvPr>
            <p:cNvSpPr/>
            <p:nvPr/>
          </p:nvSpPr>
          <p:spPr>
            <a:xfrm>
              <a:off x="10175034" y="708582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10 w 25660"/>
                <a:gd name="connsiteY1" fmla="*/ 150045 h 150045"/>
                <a:gd name="connsiteX2" fmla="*/ 24574 w 25660"/>
                <a:gd name="connsiteY2" fmla="*/ 148758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74 w 25660"/>
                <a:gd name="connsiteY5" fmla="*/ 1179 h 150045"/>
                <a:gd name="connsiteX6" fmla="*/ 21710 w 25660"/>
                <a:gd name="connsiteY6" fmla="*/ 0 h 150045"/>
                <a:gd name="connsiteX7" fmla="*/ 3951 w 25660"/>
                <a:gd name="connsiteY7" fmla="*/ 0 h 150045"/>
                <a:gd name="connsiteX8" fmla="*/ 1094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94 w 25660"/>
                <a:gd name="connsiteY11" fmla="*/ 148758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10" y="150045"/>
                  </a:lnTo>
                  <a:cubicBezTo>
                    <a:pt x="22897" y="150045"/>
                    <a:pt x="23852" y="149619"/>
                    <a:pt x="24574" y="148758"/>
                  </a:cubicBezTo>
                  <a:cubicBezTo>
                    <a:pt x="25288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88" y="1962"/>
                    <a:pt x="24574" y="1179"/>
                  </a:cubicBezTo>
                  <a:cubicBezTo>
                    <a:pt x="23852" y="388"/>
                    <a:pt x="22897" y="0"/>
                    <a:pt x="21710" y="0"/>
                  </a:cubicBezTo>
                  <a:lnTo>
                    <a:pt x="3951" y="0"/>
                  </a:lnTo>
                  <a:cubicBezTo>
                    <a:pt x="2771" y="0"/>
                    <a:pt x="1808" y="388"/>
                    <a:pt x="1094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94" y="148758"/>
                  </a:cubicBezTo>
                  <a:cubicBezTo>
                    <a:pt x="1808" y="149619"/>
                    <a:pt x="2771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691837D5-CBEC-97E4-E490-46799EC41983}"/>
                </a:ext>
              </a:extLst>
            </p:cNvPr>
            <p:cNvSpPr/>
            <p:nvPr/>
          </p:nvSpPr>
          <p:spPr>
            <a:xfrm>
              <a:off x="9654273" y="889958"/>
              <a:ext cx="22105" cy="22086"/>
            </a:xfrm>
            <a:custGeom>
              <a:avLst/>
              <a:gdLst>
                <a:gd name="connsiteX0" fmla="*/ 4339 w 22105"/>
                <a:gd name="connsiteY0" fmla="*/ 22087 h 22086"/>
                <a:gd name="connsiteX1" fmla="*/ 17759 w 22105"/>
                <a:gd name="connsiteY1" fmla="*/ 22087 h 22086"/>
                <a:gd name="connsiteX2" fmla="*/ 20716 w 22105"/>
                <a:gd name="connsiteY2" fmla="*/ 20900 h 22086"/>
                <a:gd name="connsiteX3" fmla="*/ 22105 w 22105"/>
                <a:gd name="connsiteY3" fmla="*/ 18139 h 22086"/>
                <a:gd name="connsiteX4" fmla="*/ 22105 w 22105"/>
                <a:gd name="connsiteY4" fmla="*/ 4141 h 22086"/>
                <a:gd name="connsiteX5" fmla="*/ 20716 w 22105"/>
                <a:gd name="connsiteY5" fmla="*/ 1086 h 22086"/>
                <a:gd name="connsiteX6" fmla="*/ 17759 w 22105"/>
                <a:gd name="connsiteY6" fmla="*/ 0 h 22086"/>
                <a:gd name="connsiteX7" fmla="*/ 4339 w 22105"/>
                <a:gd name="connsiteY7" fmla="*/ 0 h 22086"/>
                <a:gd name="connsiteX8" fmla="*/ 1382 w 22105"/>
                <a:gd name="connsiteY8" fmla="*/ 1086 h 22086"/>
                <a:gd name="connsiteX9" fmla="*/ 0 w 22105"/>
                <a:gd name="connsiteY9" fmla="*/ 4141 h 22086"/>
                <a:gd name="connsiteX10" fmla="*/ 0 w 22105"/>
                <a:gd name="connsiteY10" fmla="*/ 18139 h 22086"/>
                <a:gd name="connsiteX11" fmla="*/ 1382 w 22105"/>
                <a:gd name="connsiteY11" fmla="*/ 20900 h 22086"/>
                <a:gd name="connsiteX12" fmla="*/ 433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4339" y="22087"/>
                  </a:moveTo>
                  <a:lnTo>
                    <a:pt x="17759" y="22087"/>
                  </a:lnTo>
                  <a:cubicBezTo>
                    <a:pt x="18814" y="22087"/>
                    <a:pt x="19800" y="21684"/>
                    <a:pt x="20716" y="20900"/>
                  </a:cubicBezTo>
                  <a:cubicBezTo>
                    <a:pt x="21640" y="20109"/>
                    <a:pt x="22105" y="19194"/>
                    <a:pt x="22105" y="18139"/>
                  </a:cubicBezTo>
                  <a:lnTo>
                    <a:pt x="22105" y="4141"/>
                  </a:lnTo>
                  <a:cubicBezTo>
                    <a:pt x="22105" y="2823"/>
                    <a:pt x="21640" y="1807"/>
                    <a:pt x="20716" y="1086"/>
                  </a:cubicBezTo>
                  <a:cubicBezTo>
                    <a:pt x="19800" y="364"/>
                    <a:pt x="18814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4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84"/>
                    <a:pt x="3283" y="22087"/>
                    <a:pt x="4339" y="2208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CFC40821-12CA-09E0-1380-D7D82B72366B}"/>
                </a:ext>
              </a:extLst>
            </p:cNvPr>
            <p:cNvSpPr/>
            <p:nvPr/>
          </p:nvSpPr>
          <p:spPr>
            <a:xfrm>
              <a:off x="9591719" y="708583"/>
              <a:ext cx="388558" cy="167771"/>
            </a:xfrm>
            <a:custGeom>
              <a:avLst/>
              <a:gdLst>
                <a:gd name="connsiteX0" fmla="*/ 14699 w 388558"/>
                <a:gd name="connsiteY0" fmla="*/ 151896 h 167771"/>
                <a:gd name="connsiteX1" fmla="*/ 34337 w 388558"/>
                <a:gd name="connsiteY1" fmla="*/ 163731 h 167771"/>
                <a:gd name="connsiteX2" fmla="*/ 63342 w 388558"/>
                <a:gd name="connsiteY2" fmla="*/ 167771 h 167771"/>
                <a:gd name="connsiteX3" fmla="*/ 84361 w 388558"/>
                <a:gd name="connsiteY3" fmla="*/ 166980 h 167771"/>
                <a:gd name="connsiteX4" fmla="*/ 102811 w 388558"/>
                <a:gd name="connsiteY4" fmla="*/ 164809 h 167771"/>
                <a:gd name="connsiteX5" fmla="*/ 107150 w 388558"/>
                <a:gd name="connsiteY5" fmla="*/ 160473 h 167771"/>
                <a:gd name="connsiteX6" fmla="*/ 107942 w 388558"/>
                <a:gd name="connsiteY6" fmla="*/ 112772 h 167771"/>
                <a:gd name="connsiteX7" fmla="*/ 113670 w 388558"/>
                <a:gd name="connsiteY7" fmla="*/ 94734 h 167771"/>
                <a:gd name="connsiteX8" fmla="*/ 130637 w 388558"/>
                <a:gd name="connsiteY8" fmla="*/ 89701 h 167771"/>
                <a:gd name="connsiteX9" fmla="*/ 135372 w 388558"/>
                <a:gd name="connsiteY9" fmla="*/ 89910 h 167771"/>
                <a:gd name="connsiteX10" fmla="*/ 140301 w 388558"/>
                <a:gd name="connsiteY10" fmla="*/ 90492 h 167771"/>
                <a:gd name="connsiteX11" fmla="*/ 140301 w 388558"/>
                <a:gd name="connsiteY11" fmla="*/ 125196 h 167771"/>
                <a:gd name="connsiteX12" fmla="*/ 142086 w 388558"/>
                <a:gd name="connsiteY12" fmla="*/ 137721 h 167771"/>
                <a:gd name="connsiteX13" fmla="*/ 147309 w 388558"/>
                <a:gd name="connsiteY13" fmla="*/ 145305 h 167771"/>
                <a:gd name="connsiteX14" fmla="*/ 155902 w 388558"/>
                <a:gd name="connsiteY14" fmla="*/ 149051 h 167771"/>
                <a:gd name="connsiteX15" fmla="*/ 167932 w 388558"/>
                <a:gd name="connsiteY15" fmla="*/ 150044 h 167771"/>
                <a:gd name="connsiteX16" fmla="*/ 187468 w 388558"/>
                <a:gd name="connsiteY16" fmla="*/ 150044 h 167771"/>
                <a:gd name="connsiteX17" fmla="*/ 194276 w 388558"/>
                <a:gd name="connsiteY17" fmla="*/ 149749 h 167771"/>
                <a:gd name="connsiteX18" fmla="*/ 201580 w 388558"/>
                <a:gd name="connsiteY18" fmla="*/ 148671 h 167771"/>
                <a:gd name="connsiteX19" fmla="*/ 208588 w 388558"/>
                <a:gd name="connsiteY19" fmla="*/ 146593 h 167771"/>
                <a:gd name="connsiteX20" fmla="*/ 214704 w 388558"/>
                <a:gd name="connsiteY20" fmla="*/ 143344 h 167771"/>
                <a:gd name="connsiteX21" fmla="*/ 227527 w 388558"/>
                <a:gd name="connsiteY21" fmla="*/ 148764 h 167771"/>
                <a:gd name="connsiteX22" fmla="*/ 240745 w 388558"/>
                <a:gd name="connsiteY22" fmla="*/ 150044 h 167771"/>
                <a:gd name="connsiteX23" fmla="*/ 342578 w 388558"/>
                <a:gd name="connsiteY23" fmla="*/ 150044 h 167771"/>
                <a:gd name="connsiteX24" fmla="*/ 356782 w 388558"/>
                <a:gd name="connsiteY24" fmla="*/ 149850 h 167771"/>
                <a:gd name="connsiteX25" fmla="*/ 370404 w 388558"/>
                <a:gd name="connsiteY25" fmla="*/ 149548 h 167771"/>
                <a:gd name="connsiteX26" fmla="*/ 379477 w 388558"/>
                <a:gd name="connsiteY26" fmla="*/ 149059 h 167771"/>
                <a:gd name="connsiteX27" fmla="*/ 384018 w 388558"/>
                <a:gd name="connsiteY27" fmla="*/ 146989 h 167771"/>
                <a:gd name="connsiteX28" fmla="*/ 385795 w 388558"/>
                <a:gd name="connsiteY28" fmla="*/ 143344 h 167771"/>
                <a:gd name="connsiteX29" fmla="*/ 387868 w 388558"/>
                <a:gd name="connsiteY29" fmla="*/ 129238 h 167771"/>
                <a:gd name="connsiteX30" fmla="*/ 388558 w 388558"/>
                <a:gd name="connsiteY30" fmla="*/ 114549 h 167771"/>
                <a:gd name="connsiteX31" fmla="*/ 388558 w 388558"/>
                <a:gd name="connsiteY31" fmla="*/ 106469 h 167771"/>
                <a:gd name="connsiteX32" fmla="*/ 384616 w 388558"/>
                <a:gd name="connsiteY32" fmla="*/ 81722 h 167771"/>
                <a:gd name="connsiteX33" fmla="*/ 373462 w 388558"/>
                <a:gd name="connsiteY33" fmla="*/ 65359 h 167771"/>
                <a:gd name="connsiteX34" fmla="*/ 355998 w 388558"/>
                <a:gd name="connsiteY34" fmla="*/ 56387 h 167771"/>
                <a:gd name="connsiteX35" fmla="*/ 333109 w 388558"/>
                <a:gd name="connsiteY35" fmla="*/ 53626 h 167771"/>
                <a:gd name="connsiteX36" fmla="*/ 324423 w 388558"/>
                <a:gd name="connsiteY36" fmla="*/ 53921 h 167771"/>
                <a:gd name="connsiteX37" fmla="*/ 313075 w 388558"/>
                <a:gd name="connsiteY37" fmla="*/ 55301 h 167771"/>
                <a:gd name="connsiteX38" fmla="*/ 300936 w 388558"/>
                <a:gd name="connsiteY38" fmla="*/ 58558 h 167771"/>
                <a:gd name="connsiteX39" fmla="*/ 289690 w 388558"/>
                <a:gd name="connsiteY39" fmla="*/ 64282 h 167771"/>
                <a:gd name="connsiteX40" fmla="*/ 289690 w 388558"/>
                <a:gd name="connsiteY40" fmla="*/ 4133 h 167771"/>
                <a:gd name="connsiteX41" fmla="*/ 288510 w 388558"/>
                <a:gd name="connsiteY41" fmla="*/ 1179 h 167771"/>
                <a:gd name="connsiteX42" fmla="*/ 285739 w 388558"/>
                <a:gd name="connsiteY42" fmla="*/ 0 h 167771"/>
                <a:gd name="connsiteX43" fmla="*/ 267786 w 388558"/>
                <a:gd name="connsiteY43" fmla="*/ 0 h 167771"/>
                <a:gd name="connsiteX44" fmla="*/ 265116 w 388558"/>
                <a:gd name="connsiteY44" fmla="*/ 1179 h 167771"/>
                <a:gd name="connsiteX45" fmla="*/ 264037 w 388558"/>
                <a:gd name="connsiteY45" fmla="*/ 4133 h 167771"/>
                <a:gd name="connsiteX46" fmla="*/ 264037 w 388558"/>
                <a:gd name="connsiteY46" fmla="*/ 124810 h 167771"/>
                <a:gd name="connsiteX47" fmla="*/ 238385 w 388558"/>
                <a:gd name="connsiteY47" fmla="*/ 124810 h 167771"/>
                <a:gd name="connsiteX48" fmla="*/ 235125 w 388558"/>
                <a:gd name="connsiteY48" fmla="*/ 124709 h 167771"/>
                <a:gd name="connsiteX49" fmla="*/ 231275 w 388558"/>
                <a:gd name="connsiteY49" fmla="*/ 124213 h 167771"/>
                <a:gd name="connsiteX50" fmla="*/ 229700 w 388558"/>
                <a:gd name="connsiteY50" fmla="*/ 123135 h 167771"/>
                <a:gd name="connsiteX51" fmla="*/ 227526 w 388558"/>
                <a:gd name="connsiteY51" fmla="*/ 121453 h 167771"/>
                <a:gd name="connsiteX52" fmla="*/ 227526 w 388558"/>
                <a:gd name="connsiteY52" fmla="*/ 69005 h 167771"/>
                <a:gd name="connsiteX53" fmla="*/ 226448 w 388558"/>
                <a:gd name="connsiteY53" fmla="*/ 66345 h 167771"/>
                <a:gd name="connsiteX54" fmla="*/ 223785 w 388558"/>
                <a:gd name="connsiteY54" fmla="*/ 65259 h 167771"/>
                <a:gd name="connsiteX55" fmla="*/ 206616 w 388558"/>
                <a:gd name="connsiteY55" fmla="*/ 65259 h 167771"/>
                <a:gd name="connsiteX56" fmla="*/ 203752 w 388558"/>
                <a:gd name="connsiteY56" fmla="*/ 66345 h 167771"/>
                <a:gd name="connsiteX57" fmla="*/ 202666 w 388558"/>
                <a:gd name="connsiteY57" fmla="*/ 69005 h 167771"/>
                <a:gd name="connsiteX58" fmla="*/ 202666 w 388558"/>
                <a:gd name="connsiteY58" fmla="*/ 118110 h 167771"/>
                <a:gd name="connsiteX59" fmla="*/ 201478 w 388558"/>
                <a:gd name="connsiteY59" fmla="*/ 121755 h 167771"/>
                <a:gd name="connsiteX60" fmla="*/ 198622 w 388558"/>
                <a:gd name="connsiteY60" fmla="*/ 123725 h 167771"/>
                <a:gd name="connsiteX61" fmla="*/ 194966 w 388558"/>
                <a:gd name="connsiteY61" fmla="*/ 124609 h 167771"/>
                <a:gd name="connsiteX62" fmla="*/ 191217 w 388558"/>
                <a:gd name="connsiteY62" fmla="*/ 124810 h 167771"/>
                <a:gd name="connsiteX63" fmla="*/ 183525 w 388558"/>
                <a:gd name="connsiteY63" fmla="*/ 124810 h 167771"/>
                <a:gd name="connsiteX64" fmla="*/ 183525 w 388558"/>
                <a:gd name="connsiteY64" fmla="*/ 124803 h 167771"/>
                <a:gd name="connsiteX65" fmla="*/ 174444 w 388558"/>
                <a:gd name="connsiteY65" fmla="*/ 124803 h 167771"/>
                <a:gd name="connsiteX66" fmla="*/ 167342 w 388558"/>
                <a:gd name="connsiteY66" fmla="*/ 123523 h 167771"/>
                <a:gd name="connsiteX67" fmla="*/ 165363 w 388558"/>
                <a:gd name="connsiteY67" fmla="*/ 117901 h 167771"/>
                <a:gd name="connsiteX68" fmla="*/ 165363 w 388558"/>
                <a:gd name="connsiteY68" fmla="*/ 73146 h 167771"/>
                <a:gd name="connsiteX69" fmla="*/ 164478 w 388558"/>
                <a:gd name="connsiteY69" fmla="*/ 70385 h 167771"/>
                <a:gd name="connsiteX70" fmla="*/ 162018 w 388558"/>
                <a:gd name="connsiteY70" fmla="*/ 69206 h 167771"/>
                <a:gd name="connsiteX71" fmla="*/ 149188 w 388558"/>
                <a:gd name="connsiteY71" fmla="*/ 67430 h 167771"/>
                <a:gd name="connsiteX72" fmla="*/ 133594 w 388558"/>
                <a:gd name="connsiteY72" fmla="*/ 66639 h 167771"/>
                <a:gd name="connsiteX73" fmla="*/ 96005 w 388558"/>
                <a:gd name="connsiteY73" fmla="*/ 77287 h 167771"/>
                <a:gd name="connsiteX74" fmla="*/ 82879 w 388558"/>
                <a:gd name="connsiteY74" fmla="*/ 110409 h 167771"/>
                <a:gd name="connsiteX75" fmla="*/ 82879 w 388558"/>
                <a:gd name="connsiteY75" fmla="*/ 111976 h 167771"/>
                <a:gd name="connsiteX76" fmla="*/ 82282 w 388558"/>
                <a:gd name="connsiteY76" fmla="*/ 141941 h 167771"/>
                <a:gd name="connsiteX77" fmla="*/ 73705 w 388558"/>
                <a:gd name="connsiteY77" fmla="*/ 142826 h 167771"/>
                <a:gd name="connsiteX78" fmla="*/ 63933 w 388558"/>
                <a:gd name="connsiteY78" fmla="*/ 143128 h 167771"/>
                <a:gd name="connsiteX79" fmla="*/ 42821 w 388558"/>
                <a:gd name="connsiteY79" fmla="*/ 139475 h 167771"/>
                <a:gd name="connsiteX80" fmla="*/ 30783 w 388558"/>
                <a:gd name="connsiteY80" fmla="*/ 129425 h 167771"/>
                <a:gd name="connsiteX81" fmla="*/ 25358 w 388558"/>
                <a:gd name="connsiteY81" fmla="*/ 114240 h 167771"/>
                <a:gd name="connsiteX82" fmla="*/ 24069 w 388558"/>
                <a:gd name="connsiteY82" fmla="*/ 95209 h 167771"/>
                <a:gd name="connsiteX83" fmla="*/ 24372 w 388558"/>
                <a:gd name="connsiteY83" fmla="*/ 88020 h 167771"/>
                <a:gd name="connsiteX84" fmla="*/ 25063 w 388558"/>
                <a:gd name="connsiteY84" fmla="*/ 79249 h 167771"/>
                <a:gd name="connsiteX85" fmla="*/ 21702 w 388558"/>
                <a:gd name="connsiteY85" fmla="*/ 75503 h 167771"/>
                <a:gd name="connsiteX86" fmla="*/ 6512 w 388558"/>
                <a:gd name="connsiteY86" fmla="*/ 75503 h 167771"/>
                <a:gd name="connsiteX87" fmla="*/ 2561 w 388558"/>
                <a:gd name="connsiteY87" fmla="*/ 79443 h 167771"/>
                <a:gd name="connsiteX88" fmla="*/ 1475 w 388558"/>
                <a:gd name="connsiteY88" fmla="*/ 86244 h 167771"/>
                <a:gd name="connsiteX89" fmla="*/ 691 w 388558"/>
                <a:gd name="connsiteY89" fmla="*/ 93433 h 167771"/>
                <a:gd name="connsiteX90" fmla="*/ 194 w 388558"/>
                <a:gd name="connsiteY90" fmla="*/ 100141 h 167771"/>
                <a:gd name="connsiteX91" fmla="*/ 0 w 388558"/>
                <a:gd name="connsiteY91" fmla="*/ 105462 h 167771"/>
                <a:gd name="connsiteX92" fmla="*/ 3555 w 388558"/>
                <a:gd name="connsiteY92" fmla="*/ 132481 h 167771"/>
                <a:gd name="connsiteX93" fmla="*/ 14701 w 388558"/>
                <a:gd name="connsiteY93" fmla="*/ 151899 h 167771"/>
                <a:gd name="connsiteX94" fmla="*/ 289691 w 388558"/>
                <a:gd name="connsiteY94" fmla="*/ 86159 h 167771"/>
                <a:gd name="connsiteX95" fmla="*/ 298376 w 388558"/>
                <a:gd name="connsiteY95" fmla="*/ 81724 h 167771"/>
                <a:gd name="connsiteX96" fmla="*/ 308536 w 388558"/>
                <a:gd name="connsiteY96" fmla="*/ 79165 h 167771"/>
                <a:gd name="connsiteX97" fmla="*/ 318502 w 388558"/>
                <a:gd name="connsiteY97" fmla="*/ 77978 h 167771"/>
                <a:gd name="connsiteX98" fmla="*/ 326598 w 388558"/>
                <a:gd name="connsiteY98" fmla="*/ 77684 h 167771"/>
                <a:gd name="connsiteX99" fmla="*/ 343270 w 388558"/>
                <a:gd name="connsiteY99" fmla="*/ 79258 h 167771"/>
                <a:gd name="connsiteX100" fmla="*/ 354812 w 388558"/>
                <a:gd name="connsiteY100" fmla="*/ 84586 h 167771"/>
                <a:gd name="connsiteX101" fmla="*/ 361525 w 388558"/>
                <a:gd name="connsiteY101" fmla="*/ 94350 h 167771"/>
                <a:gd name="connsiteX102" fmla="*/ 363691 w 388558"/>
                <a:gd name="connsiteY102" fmla="*/ 109433 h 167771"/>
                <a:gd name="connsiteX103" fmla="*/ 363691 w 388558"/>
                <a:gd name="connsiteY103" fmla="*/ 112388 h 167771"/>
                <a:gd name="connsiteX104" fmla="*/ 362806 w 388558"/>
                <a:gd name="connsiteY104" fmla="*/ 122943 h 167771"/>
                <a:gd name="connsiteX105" fmla="*/ 359352 w 388558"/>
                <a:gd name="connsiteY105" fmla="*/ 125401 h 167771"/>
                <a:gd name="connsiteX106" fmla="*/ 313372 w 388558"/>
                <a:gd name="connsiteY106" fmla="*/ 125401 h 167771"/>
                <a:gd name="connsiteX107" fmla="*/ 299952 w 388558"/>
                <a:gd name="connsiteY107" fmla="*/ 125300 h 167771"/>
                <a:gd name="connsiteX108" fmla="*/ 289691 w 388558"/>
                <a:gd name="connsiteY108" fmla="*/ 125005 h 167771"/>
                <a:gd name="connsiteX109" fmla="*/ 289691 w 388558"/>
                <a:gd name="connsiteY109" fmla="*/ 86160 h 16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88558" h="167771">
                  <a:moveTo>
                    <a:pt x="14699" y="151896"/>
                  </a:moveTo>
                  <a:cubicBezTo>
                    <a:pt x="19760" y="157092"/>
                    <a:pt x="26311" y="161032"/>
                    <a:pt x="34337" y="163731"/>
                  </a:cubicBezTo>
                  <a:cubicBezTo>
                    <a:pt x="42354" y="166422"/>
                    <a:pt x="52025" y="167771"/>
                    <a:pt x="63342" y="167771"/>
                  </a:cubicBezTo>
                  <a:cubicBezTo>
                    <a:pt x="70576" y="167771"/>
                    <a:pt x="77585" y="167507"/>
                    <a:pt x="84361" y="166980"/>
                  </a:cubicBezTo>
                  <a:cubicBezTo>
                    <a:pt x="91137" y="166452"/>
                    <a:pt x="97284" y="165731"/>
                    <a:pt x="102811" y="164809"/>
                  </a:cubicBezTo>
                  <a:cubicBezTo>
                    <a:pt x="105706" y="164281"/>
                    <a:pt x="107150" y="162838"/>
                    <a:pt x="107150" y="160473"/>
                  </a:cubicBezTo>
                  <a:cubicBezTo>
                    <a:pt x="107414" y="155875"/>
                    <a:pt x="107942" y="112772"/>
                    <a:pt x="107942" y="112772"/>
                  </a:cubicBezTo>
                  <a:cubicBezTo>
                    <a:pt x="107942" y="104102"/>
                    <a:pt x="109843" y="98084"/>
                    <a:pt x="113670" y="94734"/>
                  </a:cubicBezTo>
                  <a:cubicBezTo>
                    <a:pt x="117481" y="91383"/>
                    <a:pt x="123139" y="89701"/>
                    <a:pt x="130637" y="89701"/>
                  </a:cubicBezTo>
                  <a:cubicBezTo>
                    <a:pt x="132477" y="89701"/>
                    <a:pt x="134052" y="89771"/>
                    <a:pt x="135372" y="89910"/>
                  </a:cubicBezTo>
                  <a:cubicBezTo>
                    <a:pt x="136684" y="90034"/>
                    <a:pt x="138337" y="90236"/>
                    <a:pt x="140301" y="90492"/>
                  </a:cubicBezTo>
                  <a:lnTo>
                    <a:pt x="140301" y="125196"/>
                  </a:lnTo>
                  <a:cubicBezTo>
                    <a:pt x="140301" y="130322"/>
                    <a:pt x="140898" y="134502"/>
                    <a:pt x="142086" y="137721"/>
                  </a:cubicBezTo>
                  <a:cubicBezTo>
                    <a:pt x="143265" y="140939"/>
                    <a:pt x="145012" y="143467"/>
                    <a:pt x="147309" y="145305"/>
                  </a:cubicBezTo>
                  <a:cubicBezTo>
                    <a:pt x="149607" y="147151"/>
                    <a:pt x="152471" y="148399"/>
                    <a:pt x="155902" y="149051"/>
                  </a:cubicBezTo>
                  <a:cubicBezTo>
                    <a:pt x="159317" y="149710"/>
                    <a:pt x="163329" y="150044"/>
                    <a:pt x="167932" y="150044"/>
                  </a:cubicBezTo>
                  <a:lnTo>
                    <a:pt x="187468" y="150044"/>
                  </a:lnTo>
                  <a:cubicBezTo>
                    <a:pt x="189572" y="150044"/>
                    <a:pt x="191838" y="149943"/>
                    <a:pt x="194276" y="149749"/>
                  </a:cubicBezTo>
                  <a:cubicBezTo>
                    <a:pt x="196705" y="149547"/>
                    <a:pt x="199142" y="149191"/>
                    <a:pt x="201580" y="148671"/>
                  </a:cubicBezTo>
                  <a:cubicBezTo>
                    <a:pt x="204009" y="148144"/>
                    <a:pt x="206346" y="147454"/>
                    <a:pt x="208588" y="146593"/>
                  </a:cubicBezTo>
                  <a:cubicBezTo>
                    <a:pt x="210824" y="145740"/>
                    <a:pt x="212857" y="144654"/>
                    <a:pt x="214704" y="143344"/>
                  </a:cubicBezTo>
                  <a:cubicBezTo>
                    <a:pt x="218120" y="146104"/>
                    <a:pt x="222396" y="147911"/>
                    <a:pt x="227527" y="148764"/>
                  </a:cubicBezTo>
                  <a:cubicBezTo>
                    <a:pt x="232657" y="149617"/>
                    <a:pt x="235746" y="150044"/>
                    <a:pt x="240745" y="150044"/>
                  </a:cubicBezTo>
                  <a:lnTo>
                    <a:pt x="342578" y="150044"/>
                  </a:lnTo>
                  <a:cubicBezTo>
                    <a:pt x="347181" y="150044"/>
                    <a:pt x="351916" y="149974"/>
                    <a:pt x="356782" y="149850"/>
                  </a:cubicBezTo>
                  <a:cubicBezTo>
                    <a:pt x="361649" y="149719"/>
                    <a:pt x="366189" y="149618"/>
                    <a:pt x="370404" y="149548"/>
                  </a:cubicBezTo>
                  <a:cubicBezTo>
                    <a:pt x="374611" y="149486"/>
                    <a:pt x="377638" y="149323"/>
                    <a:pt x="379477" y="149059"/>
                  </a:cubicBezTo>
                  <a:cubicBezTo>
                    <a:pt x="381581" y="148796"/>
                    <a:pt x="383094" y="148105"/>
                    <a:pt x="384018" y="146989"/>
                  </a:cubicBezTo>
                  <a:cubicBezTo>
                    <a:pt x="384934" y="145872"/>
                    <a:pt x="385531" y="144655"/>
                    <a:pt x="385795" y="143344"/>
                  </a:cubicBezTo>
                  <a:cubicBezTo>
                    <a:pt x="386711" y="139404"/>
                    <a:pt x="387402" y="134697"/>
                    <a:pt x="387868" y="129238"/>
                  </a:cubicBezTo>
                  <a:cubicBezTo>
                    <a:pt x="388325" y="123794"/>
                    <a:pt x="388558" y="118892"/>
                    <a:pt x="388558" y="114549"/>
                  </a:cubicBezTo>
                  <a:lnTo>
                    <a:pt x="388558" y="106469"/>
                  </a:lnTo>
                  <a:cubicBezTo>
                    <a:pt x="388558" y="96744"/>
                    <a:pt x="387239" y="88492"/>
                    <a:pt x="384616" y="81722"/>
                  </a:cubicBezTo>
                  <a:cubicBezTo>
                    <a:pt x="381977" y="74960"/>
                    <a:pt x="378259" y="69501"/>
                    <a:pt x="373462" y="65359"/>
                  </a:cubicBezTo>
                  <a:cubicBezTo>
                    <a:pt x="368657" y="61218"/>
                    <a:pt x="362836" y="58232"/>
                    <a:pt x="355998" y="56387"/>
                  </a:cubicBezTo>
                  <a:cubicBezTo>
                    <a:pt x="349152" y="54549"/>
                    <a:pt x="341522" y="53626"/>
                    <a:pt x="333109" y="53626"/>
                  </a:cubicBezTo>
                  <a:cubicBezTo>
                    <a:pt x="330865" y="53626"/>
                    <a:pt x="327970" y="53719"/>
                    <a:pt x="324423" y="53921"/>
                  </a:cubicBezTo>
                  <a:cubicBezTo>
                    <a:pt x="320869" y="54122"/>
                    <a:pt x="317089" y="54580"/>
                    <a:pt x="313075" y="55301"/>
                  </a:cubicBezTo>
                  <a:cubicBezTo>
                    <a:pt x="309055" y="56022"/>
                    <a:pt x="305019" y="57116"/>
                    <a:pt x="300936" y="58558"/>
                  </a:cubicBezTo>
                  <a:cubicBezTo>
                    <a:pt x="296854" y="60008"/>
                    <a:pt x="293105" y="61909"/>
                    <a:pt x="289690" y="64282"/>
                  </a:cubicBezTo>
                  <a:lnTo>
                    <a:pt x="289690" y="4133"/>
                  </a:lnTo>
                  <a:cubicBezTo>
                    <a:pt x="289690" y="2955"/>
                    <a:pt x="289294" y="1970"/>
                    <a:pt x="288510" y="1179"/>
                  </a:cubicBezTo>
                  <a:cubicBezTo>
                    <a:pt x="287718" y="388"/>
                    <a:pt x="286795" y="0"/>
                    <a:pt x="285739" y="0"/>
                  </a:cubicBezTo>
                  <a:lnTo>
                    <a:pt x="267786" y="0"/>
                  </a:lnTo>
                  <a:cubicBezTo>
                    <a:pt x="266731" y="0"/>
                    <a:pt x="265838" y="388"/>
                    <a:pt x="265116" y="1179"/>
                  </a:cubicBezTo>
                  <a:cubicBezTo>
                    <a:pt x="264394" y="1970"/>
                    <a:pt x="264037" y="2955"/>
                    <a:pt x="264037" y="4133"/>
                  </a:cubicBezTo>
                  <a:lnTo>
                    <a:pt x="264037" y="124810"/>
                  </a:lnTo>
                  <a:lnTo>
                    <a:pt x="238385" y="124810"/>
                  </a:lnTo>
                  <a:cubicBezTo>
                    <a:pt x="237461" y="124810"/>
                    <a:pt x="236375" y="124779"/>
                    <a:pt x="235125" y="124709"/>
                  </a:cubicBezTo>
                  <a:cubicBezTo>
                    <a:pt x="233867" y="124639"/>
                    <a:pt x="232587" y="124477"/>
                    <a:pt x="231275" y="124213"/>
                  </a:cubicBezTo>
                  <a:cubicBezTo>
                    <a:pt x="229963" y="123957"/>
                    <a:pt x="230747" y="123601"/>
                    <a:pt x="229700" y="123135"/>
                  </a:cubicBezTo>
                  <a:cubicBezTo>
                    <a:pt x="228644" y="122670"/>
                    <a:pt x="227922" y="122112"/>
                    <a:pt x="227526" y="121453"/>
                  </a:cubicBezTo>
                  <a:lnTo>
                    <a:pt x="227526" y="69005"/>
                  </a:lnTo>
                  <a:cubicBezTo>
                    <a:pt x="227526" y="67958"/>
                    <a:pt x="227162" y="67066"/>
                    <a:pt x="226448" y="66345"/>
                  </a:cubicBezTo>
                  <a:cubicBezTo>
                    <a:pt x="225718" y="65624"/>
                    <a:pt x="224833" y="65259"/>
                    <a:pt x="223785" y="65259"/>
                  </a:cubicBezTo>
                  <a:lnTo>
                    <a:pt x="206616" y="65259"/>
                  </a:lnTo>
                  <a:cubicBezTo>
                    <a:pt x="205429" y="65259"/>
                    <a:pt x="204474" y="65624"/>
                    <a:pt x="203752" y="66345"/>
                  </a:cubicBezTo>
                  <a:cubicBezTo>
                    <a:pt x="203031" y="67066"/>
                    <a:pt x="202666" y="67958"/>
                    <a:pt x="202666" y="69005"/>
                  </a:cubicBezTo>
                  <a:lnTo>
                    <a:pt x="202666" y="118110"/>
                  </a:lnTo>
                  <a:cubicBezTo>
                    <a:pt x="202666" y="119684"/>
                    <a:pt x="202270" y="120894"/>
                    <a:pt x="201478" y="121755"/>
                  </a:cubicBezTo>
                  <a:cubicBezTo>
                    <a:pt x="200694" y="122608"/>
                    <a:pt x="199732" y="123267"/>
                    <a:pt x="198622" y="123725"/>
                  </a:cubicBezTo>
                  <a:cubicBezTo>
                    <a:pt x="197504" y="124182"/>
                    <a:pt x="196278" y="124477"/>
                    <a:pt x="194966" y="124609"/>
                  </a:cubicBezTo>
                  <a:cubicBezTo>
                    <a:pt x="193654" y="124748"/>
                    <a:pt x="192397" y="124810"/>
                    <a:pt x="191217" y="124810"/>
                  </a:cubicBezTo>
                  <a:lnTo>
                    <a:pt x="183525" y="124810"/>
                  </a:lnTo>
                  <a:lnTo>
                    <a:pt x="183525" y="124803"/>
                  </a:lnTo>
                  <a:lnTo>
                    <a:pt x="174444" y="124803"/>
                  </a:lnTo>
                  <a:cubicBezTo>
                    <a:pt x="171021" y="124803"/>
                    <a:pt x="168654" y="124384"/>
                    <a:pt x="167342" y="123523"/>
                  </a:cubicBezTo>
                  <a:cubicBezTo>
                    <a:pt x="166023" y="122670"/>
                    <a:pt x="165363" y="120793"/>
                    <a:pt x="165363" y="117901"/>
                  </a:cubicBezTo>
                  <a:lnTo>
                    <a:pt x="165363" y="73146"/>
                  </a:lnTo>
                  <a:cubicBezTo>
                    <a:pt x="165363" y="71835"/>
                    <a:pt x="165076" y="70913"/>
                    <a:pt x="164478" y="70385"/>
                  </a:cubicBezTo>
                  <a:cubicBezTo>
                    <a:pt x="163888" y="69866"/>
                    <a:pt x="163065" y="69470"/>
                    <a:pt x="162018" y="69206"/>
                  </a:cubicBezTo>
                  <a:cubicBezTo>
                    <a:pt x="158595" y="68547"/>
                    <a:pt x="154318" y="67958"/>
                    <a:pt x="149188" y="67430"/>
                  </a:cubicBezTo>
                  <a:cubicBezTo>
                    <a:pt x="144057" y="66903"/>
                    <a:pt x="138857" y="66639"/>
                    <a:pt x="133594" y="66639"/>
                  </a:cubicBezTo>
                  <a:cubicBezTo>
                    <a:pt x="117287" y="66639"/>
                    <a:pt x="104752" y="70191"/>
                    <a:pt x="96005" y="77287"/>
                  </a:cubicBezTo>
                  <a:cubicBezTo>
                    <a:pt x="87257" y="84383"/>
                    <a:pt x="82879" y="95426"/>
                    <a:pt x="82879" y="110409"/>
                  </a:cubicBezTo>
                  <a:lnTo>
                    <a:pt x="82879" y="111976"/>
                  </a:lnTo>
                  <a:cubicBezTo>
                    <a:pt x="82879" y="114605"/>
                    <a:pt x="82421" y="138653"/>
                    <a:pt x="82282" y="141941"/>
                  </a:cubicBezTo>
                  <a:cubicBezTo>
                    <a:pt x="79526" y="142337"/>
                    <a:pt x="76662" y="142632"/>
                    <a:pt x="73705" y="142826"/>
                  </a:cubicBezTo>
                  <a:cubicBezTo>
                    <a:pt x="70748" y="143027"/>
                    <a:pt x="67488" y="143128"/>
                    <a:pt x="63933" y="143128"/>
                  </a:cubicBezTo>
                  <a:cubicBezTo>
                    <a:pt x="55124" y="143128"/>
                    <a:pt x="48084" y="141911"/>
                    <a:pt x="42821" y="139475"/>
                  </a:cubicBezTo>
                  <a:cubicBezTo>
                    <a:pt x="37559" y="137048"/>
                    <a:pt x="33546" y="133697"/>
                    <a:pt x="30783" y="129425"/>
                  </a:cubicBezTo>
                  <a:cubicBezTo>
                    <a:pt x="28020" y="125152"/>
                    <a:pt x="26211" y="120088"/>
                    <a:pt x="25358" y="114240"/>
                  </a:cubicBezTo>
                  <a:cubicBezTo>
                    <a:pt x="24504" y="108393"/>
                    <a:pt x="24069" y="102049"/>
                    <a:pt x="24069" y="95209"/>
                  </a:cubicBezTo>
                  <a:cubicBezTo>
                    <a:pt x="24069" y="93371"/>
                    <a:pt x="24170" y="90975"/>
                    <a:pt x="24372" y="88020"/>
                  </a:cubicBezTo>
                  <a:cubicBezTo>
                    <a:pt x="24566" y="85058"/>
                    <a:pt x="24791" y="82134"/>
                    <a:pt x="25063" y="79249"/>
                  </a:cubicBezTo>
                  <a:cubicBezTo>
                    <a:pt x="25327" y="76744"/>
                    <a:pt x="24201" y="75503"/>
                    <a:pt x="21702" y="75503"/>
                  </a:cubicBezTo>
                  <a:lnTo>
                    <a:pt x="6512" y="75503"/>
                  </a:lnTo>
                  <a:cubicBezTo>
                    <a:pt x="4269" y="75503"/>
                    <a:pt x="2957" y="76806"/>
                    <a:pt x="2561" y="79443"/>
                  </a:cubicBezTo>
                  <a:cubicBezTo>
                    <a:pt x="2166" y="81545"/>
                    <a:pt x="1808" y="83809"/>
                    <a:pt x="1475" y="86244"/>
                  </a:cubicBezTo>
                  <a:cubicBezTo>
                    <a:pt x="1149" y="88679"/>
                    <a:pt x="885" y="91075"/>
                    <a:pt x="691" y="93433"/>
                  </a:cubicBezTo>
                  <a:cubicBezTo>
                    <a:pt x="489" y="95806"/>
                    <a:pt x="326" y="98040"/>
                    <a:pt x="194" y="100141"/>
                  </a:cubicBezTo>
                  <a:cubicBezTo>
                    <a:pt x="63" y="102251"/>
                    <a:pt x="0" y="104019"/>
                    <a:pt x="0" y="105462"/>
                  </a:cubicBezTo>
                  <a:cubicBezTo>
                    <a:pt x="0" y="115721"/>
                    <a:pt x="1180" y="124725"/>
                    <a:pt x="3555" y="132481"/>
                  </a:cubicBezTo>
                  <a:cubicBezTo>
                    <a:pt x="5922" y="140228"/>
                    <a:pt x="9632" y="146711"/>
                    <a:pt x="14701" y="151899"/>
                  </a:cubicBezTo>
                  <a:moveTo>
                    <a:pt x="289691" y="86159"/>
                  </a:moveTo>
                  <a:cubicBezTo>
                    <a:pt x="292190" y="84321"/>
                    <a:pt x="295077" y="82848"/>
                    <a:pt x="298376" y="81724"/>
                  </a:cubicBezTo>
                  <a:cubicBezTo>
                    <a:pt x="301660" y="80607"/>
                    <a:pt x="305051" y="79754"/>
                    <a:pt x="308536" y="79165"/>
                  </a:cubicBezTo>
                  <a:cubicBezTo>
                    <a:pt x="312021" y="78575"/>
                    <a:pt x="315343" y="78180"/>
                    <a:pt x="318502" y="77978"/>
                  </a:cubicBezTo>
                  <a:cubicBezTo>
                    <a:pt x="321661" y="77785"/>
                    <a:pt x="324354" y="77684"/>
                    <a:pt x="326598" y="77684"/>
                  </a:cubicBezTo>
                  <a:cubicBezTo>
                    <a:pt x="333032" y="77684"/>
                    <a:pt x="338589" y="78211"/>
                    <a:pt x="343270" y="79258"/>
                  </a:cubicBezTo>
                  <a:cubicBezTo>
                    <a:pt x="347934" y="80313"/>
                    <a:pt x="351784" y="82089"/>
                    <a:pt x="354812" y="84586"/>
                  </a:cubicBezTo>
                  <a:cubicBezTo>
                    <a:pt x="357839" y="87083"/>
                    <a:pt x="360074" y="90333"/>
                    <a:pt x="361525" y="94350"/>
                  </a:cubicBezTo>
                  <a:cubicBezTo>
                    <a:pt x="362969" y="98359"/>
                    <a:pt x="363691" y="103385"/>
                    <a:pt x="363691" y="109433"/>
                  </a:cubicBezTo>
                  <a:lnTo>
                    <a:pt x="363691" y="112388"/>
                  </a:lnTo>
                  <a:cubicBezTo>
                    <a:pt x="363691" y="117778"/>
                    <a:pt x="363396" y="121298"/>
                    <a:pt x="362806" y="122943"/>
                  </a:cubicBezTo>
                  <a:cubicBezTo>
                    <a:pt x="362217" y="124579"/>
                    <a:pt x="361060" y="125401"/>
                    <a:pt x="359352" y="125401"/>
                  </a:cubicBezTo>
                  <a:lnTo>
                    <a:pt x="313372" y="125401"/>
                  </a:lnTo>
                  <a:cubicBezTo>
                    <a:pt x="308241" y="125401"/>
                    <a:pt x="303771" y="125370"/>
                    <a:pt x="299952" y="125300"/>
                  </a:cubicBezTo>
                  <a:cubicBezTo>
                    <a:pt x="296133" y="125238"/>
                    <a:pt x="292710" y="125138"/>
                    <a:pt x="289691" y="125005"/>
                  </a:cubicBezTo>
                  <a:lnTo>
                    <a:pt x="289691" y="8616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7CA86E49-1729-BA8A-02FB-868FB3D20E1C}"/>
                </a:ext>
              </a:extLst>
            </p:cNvPr>
            <p:cNvSpPr/>
            <p:nvPr/>
          </p:nvSpPr>
          <p:spPr>
            <a:xfrm>
              <a:off x="9617566" y="889957"/>
              <a:ext cx="22299" cy="22086"/>
            </a:xfrm>
            <a:custGeom>
              <a:avLst/>
              <a:gdLst>
                <a:gd name="connsiteX0" fmla="*/ 4541 w 22299"/>
                <a:gd name="connsiteY0" fmla="*/ 0 h 22086"/>
                <a:gd name="connsiteX1" fmla="*/ 1382 w 22299"/>
                <a:gd name="connsiteY1" fmla="*/ 1086 h 22086"/>
                <a:gd name="connsiteX2" fmla="*/ 0 w 22299"/>
                <a:gd name="connsiteY2" fmla="*/ 4141 h 22086"/>
                <a:gd name="connsiteX3" fmla="*/ 0 w 22299"/>
                <a:gd name="connsiteY3" fmla="*/ 18139 h 22086"/>
                <a:gd name="connsiteX4" fmla="*/ 1382 w 22299"/>
                <a:gd name="connsiteY4" fmla="*/ 20900 h 22086"/>
                <a:gd name="connsiteX5" fmla="*/ 4541 w 22299"/>
                <a:gd name="connsiteY5" fmla="*/ 22086 h 22086"/>
                <a:gd name="connsiteX6" fmla="*/ 17759 w 22299"/>
                <a:gd name="connsiteY6" fmla="*/ 22086 h 22086"/>
                <a:gd name="connsiteX7" fmla="*/ 20817 w 22299"/>
                <a:gd name="connsiteY7" fmla="*/ 20900 h 22086"/>
                <a:gd name="connsiteX8" fmla="*/ 22300 w 22299"/>
                <a:gd name="connsiteY8" fmla="*/ 18139 h 22086"/>
                <a:gd name="connsiteX9" fmla="*/ 22300 w 22299"/>
                <a:gd name="connsiteY9" fmla="*/ 4141 h 22086"/>
                <a:gd name="connsiteX10" fmla="*/ 20918 w 22299"/>
                <a:gd name="connsiteY10" fmla="*/ 1086 h 22086"/>
                <a:gd name="connsiteX11" fmla="*/ 17759 w 22299"/>
                <a:gd name="connsiteY11" fmla="*/ 0 h 22086"/>
                <a:gd name="connsiteX12" fmla="*/ 4541 w 22299"/>
                <a:gd name="connsiteY12" fmla="*/ 0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99" h="22086">
                  <a:moveTo>
                    <a:pt x="4541" y="0"/>
                  </a:moveTo>
                  <a:cubicBezTo>
                    <a:pt x="3361" y="0"/>
                    <a:pt x="2305" y="364"/>
                    <a:pt x="1382" y="1086"/>
                  </a:cubicBezTo>
                  <a:cubicBezTo>
                    <a:pt x="466" y="1807"/>
                    <a:pt x="0" y="2831"/>
                    <a:pt x="0" y="4141"/>
                  </a:cubicBezTo>
                  <a:lnTo>
                    <a:pt x="0" y="18139"/>
                  </a:lnTo>
                  <a:cubicBezTo>
                    <a:pt x="0" y="19193"/>
                    <a:pt x="466" y="20109"/>
                    <a:pt x="1382" y="20900"/>
                  </a:cubicBezTo>
                  <a:cubicBezTo>
                    <a:pt x="2305" y="21691"/>
                    <a:pt x="3361" y="22086"/>
                    <a:pt x="4541" y="22086"/>
                  </a:cubicBezTo>
                  <a:lnTo>
                    <a:pt x="17759" y="22086"/>
                  </a:lnTo>
                  <a:cubicBezTo>
                    <a:pt x="18814" y="22086"/>
                    <a:pt x="19831" y="21691"/>
                    <a:pt x="20817" y="20900"/>
                  </a:cubicBezTo>
                  <a:cubicBezTo>
                    <a:pt x="21810" y="20109"/>
                    <a:pt x="22300" y="19194"/>
                    <a:pt x="22300" y="18139"/>
                  </a:cubicBezTo>
                  <a:lnTo>
                    <a:pt x="22300" y="4141"/>
                  </a:lnTo>
                  <a:cubicBezTo>
                    <a:pt x="22300" y="2830"/>
                    <a:pt x="21841" y="1806"/>
                    <a:pt x="20918" y="1086"/>
                  </a:cubicBezTo>
                  <a:cubicBezTo>
                    <a:pt x="20002" y="364"/>
                    <a:pt x="18946" y="0"/>
                    <a:pt x="17759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05AD77FA-23A6-4F8B-C9B2-D0C288925E6E}"/>
                </a:ext>
              </a:extLst>
            </p:cNvPr>
            <p:cNvSpPr/>
            <p:nvPr/>
          </p:nvSpPr>
          <p:spPr>
            <a:xfrm>
              <a:off x="10497851" y="1193243"/>
              <a:ext cx="71050" cy="152411"/>
            </a:xfrm>
            <a:custGeom>
              <a:avLst/>
              <a:gdLst>
                <a:gd name="connsiteX0" fmla="*/ 69863 w 71050"/>
                <a:gd name="connsiteY0" fmla="*/ 2660 h 152411"/>
                <a:gd name="connsiteX1" fmla="*/ 67495 w 71050"/>
                <a:gd name="connsiteY1" fmla="*/ 1574 h 152411"/>
                <a:gd name="connsiteX2" fmla="*/ 61969 w 71050"/>
                <a:gd name="connsiteY2" fmla="*/ 488 h 152411"/>
                <a:gd name="connsiteX3" fmla="*/ 55651 w 71050"/>
                <a:gd name="connsiteY3" fmla="*/ 0 h 152411"/>
                <a:gd name="connsiteX4" fmla="*/ 41641 w 71050"/>
                <a:gd name="connsiteY4" fmla="*/ 1381 h 152411"/>
                <a:gd name="connsiteX5" fmla="*/ 30891 w 71050"/>
                <a:gd name="connsiteY5" fmla="*/ 6305 h 152411"/>
                <a:gd name="connsiteX6" fmla="*/ 23984 w 71050"/>
                <a:gd name="connsiteY6" fmla="*/ 15968 h 152411"/>
                <a:gd name="connsiteX7" fmla="*/ 21516 w 71050"/>
                <a:gd name="connsiteY7" fmla="*/ 31548 h 152411"/>
                <a:gd name="connsiteX8" fmla="*/ 21516 w 71050"/>
                <a:gd name="connsiteY8" fmla="*/ 41211 h 152411"/>
                <a:gd name="connsiteX9" fmla="*/ 3951 w 71050"/>
                <a:gd name="connsiteY9" fmla="*/ 41211 h 152411"/>
                <a:gd name="connsiteX10" fmla="*/ 1187 w 71050"/>
                <a:gd name="connsiteY10" fmla="*/ 42390 h 152411"/>
                <a:gd name="connsiteX11" fmla="*/ 0 w 71050"/>
                <a:gd name="connsiteY11" fmla="*/ 45150 h 152411"/>
                <a:gd name="connsiteX12" fmla="*/ 0 w 71050"/>
                <a:gd name="connsiteY12" fmla="*/ 54224 h 152411"/>
                <a:gd name="connsiteX13" fmla="*/ 1187 w 71050"/>
                <a:gd name="connsiteY13" fmla="*/ 56690 h 152411"/>
                <a:gd name="connsiteX14" fmla="*/ 3951 w 71050"/>
                <a:gd name="connsiteY14" fmla="*/ 57970 h 152411"/>
                <a:gd name="connsiteX15" fmla="*/ 21516 w 71050"/>
                <a:gd name="connsiteY15" fmla="*/ 60730 h 152411"/>
                <a:gd name="connsiteX16" fmla="*/ 21516 w 71050"/>
                <a:gd name="connsiteY16" fmla="*/ 148270 h 152411"/>
                <a:gd name="connsiteX17" fmla="*/ 22804 w 71050"/>
                <a:gd name="connsiteY17" fmla="*/ 151131 h 152411"/>
                <a:gd name="connsiteX18" fmla="*/ 25660 w 71050"/>
                <a:gd name="connsiteY18" fmla="*/ 152411 h 152411"/>
                <a:gd name="connsiteX19" fmla="*/ 43621 w 71050"/>
                <a:gd name="connsiteY19" fmla="*/ 152411 h 152411"/>
                <a:gd name="connsiteX20" fmla="*/ 46377 w 71050"/>
                <a:gd name="connsiteY20" fmla="*/ 151131 h 152411"/>
                <a:gd name="connsiteX21" fmla="*/ 47564 w 71050"/>
                <a:gd name="connsiteY21" fmla="*/ 148270 h 152411"/>
                <a:gd name="connsiteX22" fmla="*/ 47564 w 71050"/>
                <a:gd name="connsiteY22" fmla="*/ 60730 h 152411"/>
                <a:gd name="connsiteX23" fmla="*/ 66510 w 71050"/>
                <a:gd name="connsiteY23" fmla="*/ 60730 h 152411"/>
                <a:gd name="connsiteX24" fmla="*/ 69273 w 71050"/>
                <a:gd name="connsiteY24" fmla="*/ 59645 h 152411"/>
                <a:gd name="connsiteX25" fmla="*/ 70453 w 71050"/>
                <a:gd name="connsiteY25" fmla="*/ 56985 h 152411"/>
                <a:gd name="connsiteX26" fmla="*/ 70453 w 71050"/>
                <a:gd name="connsiteY26" fmla="*/ 45150 h 152411"/>
                <a:gd name="connsiteX27" fmla="*/ 69273 w 71050"/>
                <a:gd name="connsiteY27" fmla="*/ 42390 h 152411"/>
                <a:gd name="connsiteX28" fmla="*/ 66510 w 71050"/>
                <a:gd name="connsiteY28" fmla="*/ 41211 h 152411"/>
                <a:gd name="connsiteX29" fmla="*/ 47564 w 71050"/>
                <a:gd name="connsiteY29" fmla="*/ 41211 h 152411"/>
                <a:gd name="connsiteX30" fmla="*/ 47564 w 71050"/>
                <a:gd name="connsiteY30" fmla="*/ 31548 h 152411"/>
                <a:gd name="connsiteX31" fmla="*/ 49838 w 71050"/>
                <a:gd name="connsiteY31" fmla="*/ 21979 h 152411"/>
                <a:gd name="connsiteX32" fmla="*/ 59206 w 71050"/>
                <a:gd name="connsiteY32" fmla="*/ 19714 h 152411"/>
                <a:gd name="connsiteX33" fmla="*/ 68093 w 71050"/>
                <a:gd name="connsiteY33" fmla="*/ 19714 h 152411"/>
                <a:gd name="connsiteX34" fmla="*/ 70064 w 71050"/>
                <a:gd name="connsiteY34" fmla="*/ 18930 h 152411"/>
                <a:gd name="connsiteX35" fmla="*/ 71050 w 71050"/>
                <a:gd name="connsiteY35" fmla="*/ 16364 h 152411"/>
                <a:gd name="connsiteX36" fmla="*/ 71050 w 71050"/>
                <a:gd name="connsiteY36" fmla="*/ 4731 h 152411"/>
                <a:gd name="connsiteX37" fmla="*/ 69863 w 71050"/>
                <a:gd name="connsiteY37" fmla="*/ 2660 h 15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50" h="152411">
                  <a:moveTo>
                    <a:pt x="69863" y="2660"/>
                  </a:moveTo>
                  <a:cubicBezTo>
                    <a:pt x="69079" y="2202"/>
                    <a:pt x="68287" y="1846"/>
                    <a:pt x="67495" y="1574"/>
                  </a:cubicBezTo>
                  <a:cubicBezTo>
                    <a:pt x="65655" y="1179"/>
                    <a:pt x="63808" y="814"/>
                    <a:pt x="61969" y="488"/>
                  </a:cubicBezTo>
                  <a:cubicBezTo>
                    <a:pt x="60129" y="163"/>
                    <a:pt x="58026" y="0"/>
                    <a:pt x="55651" y="0"/>
                  </a:cubicBezTo>
                  <a:cubicBezTo>
                    <a:pt x="50528" y="0"/>
                    <a:pt x="45856" y="465"/>
                    <a:pt x="41641" y="1381"/>
                  </a:cubicBezTo>
                  <a:cubicBezTo>
                    <a:pt x="37427" y="2296"/>
                    <a:pt x="33849" y="3940"/>
                    <a:pt x="30891" y="6305"/>
                  </a:cubicBezTo>
                  <a:cubicBezTo>
                    <a:pt x="27934" y="8671"/>
                    <a:pt x="25629" y="11896"/>
                    <a:pt x="23984" y="15968"/>
                  </a:cubicBezTo>
                  <a:cubicBezTo>
                    <a:pt x="22338" y="20047"/>
                    <a:pt x="21516" y="25236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599"/>
                    <a:pt x="1187" y="42390"/>
                  </a:cubicBezTo>
                  <a:cubicBezTo>
                    <a:pt x="403" y="43181"/>
                    <a:pt x="0" y="44096"/>
                    <a:pt x="0" y="45150"/>
                  </a:cubicBezTo>
                  <a:lnTo>
                    <a:pt x="0" y="54224"/>
                  </a:lnTo>
                  <a:cubicBezTo>
                    <a:pt x="0" y="55278"/>
                    <a:pt x="403" y="56093"/>
                    <a:pt x="1187" y="56690"/>
                  </a:cubicBezTo>
                  <a:cubicBezTo>
                    <a:pt x="1979" y="57279"/>
                    <a:pt x="2895" y="57706"/>
                    <a:pt x="3951" y="57970"/>
                  </a:cubicBezTo>
                  <a:lnTo>
                    <a:pt x="21516" y="60730"/>
                  </a:lnTo>
                  <a:lnTo>
                    <a:pt x="21516" y="148270"/>
                  </a:lnTo>
                  <a:cubicBezTo>
                    <a:pt x="21516" y="149324"/>
                    <a:pt x="21943" y="150278"/>
                    <a:pt x="22804" y="151131"/>
                  </a:cubicBezTo>
                  <a:cubicBezTo>
                    <a:pt x="23650" y="151992"/>
                    <a:pt x="24604" y="152411"/>
                    <a:pt x="25660" y="152411"/>
                  </a:cubicBezTo>
                  <a:lnTo>
                    <a:pt x="43621" y="152411"/>
                  </a:lnTo>
                  <a:cubicBezTo>
                    <a:pt x="44669" y="152411"/>
                    <a:pt x="45593" y="151992"/>
                    <a:pt x="46377" y="151131"/>
                  </a:cubicBezTo>
                  <a:cubicBezTo>
                    <a:pt x="47168" y="150278"/>
                    <a:pt x="47564" y="149324"/>
                    <a:pt x="47564" y="148270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1" y="60366"/>
                    <a:pt x="69273" y="59645"/>
                  </a:cubicBezTo>
                  <a:cubicBezTo>
                    <a:pt x="70065" y="58924"/>
                    <a:pt x="70453" y="58032"/>
                    <a:pt x="70453" y="56985"/>
                  </a:cubicBezTo>
                  <a:lnTo>
                    <a:pt x="70453" y="45150"/>
                  </a:lnTo>
                  <a:cubicBezTo>
                    <a:pt x="70453" y="44096"/>
                    <a:pt x="70065" y="43181"/>
                    <a:pt x="69273" y="42390"/>
                  </a:cubicBezTo>
                  <a:cubicBezTo>
                    <a:pt x="68481" y="41598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6"/>
                    <a:pt x="48317" y="23498"/>
                    <a:pt x="49838" y="21979"/>
                  </a:cubicBezTo>
                  <a:cubicBezTo>
                    <a:pt x="51343" y="20474"/>
                    <a:pt x="54472" y="19714"/>
                    <a:pt x="59206" y="19714"/>
                  </a:cubicBezTo>
                  <a:lnTo>
                    <a:pt x="68093" y="19714"/>
                  </a:lnTo>
                  <a:cubicBezTo>
                    <a:pt x="68745" y="19714"/>
                    <a:pt x="69405" y="19450"/>
                    <a:pt x="70064" y="18930"/>
                  </a:cubicBezTo>
                  <a:cubicBezTo>
                    <a:pt x="70724" y="18403"/>
                    <a:pt x="71050" y="17550"/>
                    <a:pt x="71050" y="16364"/>
                  </a:cubicBezTo>
                  <a:lnTo>
                    <a:pt x="71050" y="4731"/>
                  </a:lnTo>
                  <a:cubicBezTo>
                    <a:pt x="71050" y="3816"/>
                    <a:pt x="70655" y="3126"/>
                    <a:pt x="69863" y="266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BD10D94F-7691-E14D-FADB-2A4E4C411047}"/>
                </a:ext>
              </a:extLst>
            </p:cNvPr>
            <p:cNvSpPr/>
            <p:nvPr/>
          </p:nvSpPr>
          <p:spPr>
            <a:xfrm>
              <a:off x="10577386" y="1233072"/>
              <a:ext cx="94328" cy="114162"/>
            </a:xfrm>
            <a:custGeom>
              <a:avLst/>
              <a:gdLst>
                <a:gd name="connsiteX0" fmla="*/ 82290 w 94328"/>
                <a:gd name="connsiteY0" fmla="*/ 13998 h 114162"/>
                <a:gd name="connsiteX1" fmla="*/ 67590 w 94328"/>
                <a:gd name="connsiteY1" fmla="*/ 3746 h 114162"/>
                <a:gd name="connsiteX2" fmla="*/ 47168 w 94328"/>
                <a:gd name="connsiteY2" fmla="*/ 0 h 114162"/>
                <a:gd name="connsiteX3" fmla="*/ 26739 w 94328"/>
                <a:gd name="connsiteY3" fmla="*/ 3746 h 114162"/>
                <a:gd name="connsiteX4" fmla="*/ 12039 w 94328"/>
                <a:gd name="connsiteY4" fmla="*/ 13998 h 114162"/>
                <a:gd name="connsiteX5" fmla="*/ 3058 w 94328"/>
                <a:gd name="connsiteY5" fmla="*/ 29477 h 114162"/>
                <a:gd name="connsiteX6" fmla="*/ 0 w 94328"/>
                <a:gd name="connsiteY6" fmla="*/ 49090 h 114162"/>
                <a:gd name="connsiteX7" fmla="*/ 0 w 94328"/>
                <a:gd name="connsiteY7" fmla="*/ 65065 h 114162"/>
                <a:gd name="connsiteX8" fmla="*/ 3058 w 94328"/>
                <a:gd name="connsiteY8" fmla="*/ 84686 h 114162"/>
                <a:gd name="connsiteX9" fmla="*/ 12039 w 94328"/>
                <a:gd name="connsiteY9" fmla="*/ 100164 h 114162"/>
                <a:gd name="connsiteX10" fmla="*/ 26739 w 94328"/>
                <a:gd name="connsiteY10" fmla="*/ 110417 h 114162"/>
                <a:gd name="connsiteX11" fmla="*/ 47168 w 94328"/>
                <a:gd name="connsiteY11" fmla="*/ 114163 h 114162"/>
                <a:gd name="connsiteX12" fmla="*/ 67590 w 94328"/>
                <a:gd name="connsiteY12" fmla="*/ 110417 h 114162"/>
                <a:gd name="connsiteX13" fmla="*/ 82290 w 94328"/>
                <a:gd name="connsiteY13" fmla="*/ 100164 h 114162"/>
                <a:gd name="connsiteX14" fmla="*/ 91271 w 94328"/>
                <a:gd name="connsiteY14" fmla="*/ 84686 h 114162"/>
                <a:gd name="connsiteX15" fmla="*/ 94329 w 94328"/>
                <a:gd name="connsiteY15" fmla="*/ 65065 h 114162"/>
                <a:gd name="connsiteX16" fmla="*/ 94329 w 94328"/>
                <a:gd name="connsiteY16" fmla="*/ 49090 h 114162"/>
                <a:gd name="connsiteX17" fmla="*/ 91271 w 94328"/>
                <a:gd name="connsiteY17" fmla="*/ 29477 h 114162"/>
                <a:gd name="connsiteX18" fmla="*/ 82290 w 94328"/>
                <a:gd name="connsiteY18" fmla="*/ 13998 h 114162"/>
                <a:gd name="connsiteX19" fmla="*/ 68281 w 94328"/>
                <a:gd name="connsiteY19" fmla="*/ 65065 h 114162"/>
                <a:gd name="connsiteX20" fmla="*/ 62956 w 94328"/>
                <a:gd name="connsiteY20" fmla="*/ 84484 h 114162"/>
                <a:gd name="connsiteX21" fmla="*/ 47169 w 94328"/>
                <a:gd name="connsiteY21" fmla="*/ 91680 h 114162"/>
                <a:gd name="connsiteX22" fmla="*/ 31382 w 94328"/>
                <a:gd name="connsiteY22" fmla="*/ 84484 h 114162"/>
                <a:gd name="connsiteX23" fmla="*/ 26049 w 94328"/>
                <a:gd name="connsiteY23" fmla="*/ 65065 h 114162"/>
                <a:gd name="connsiteX24" fmla="*/ 26049 w 94328"/>
                <a:gd name="connsiteY24" fmla="*/ 49090 h 114162"/>
                <a:gd name="connsiteX25" fmla="*/ 31382 w 94328"/>
                <a:gd name="connsiteY25" fmla="*/ 29679 h 114162"/>
                <a:gd name="connsiteX26" fmla="*/ 47169 w 94328"/>
                <a:gd name="connsiteY26" fmla="*/ 22474 h 114162"/>
                <a:gd name="connsiteX27" fmla="*/ 62956 w 94328"/>
                <a:gd name="connsiteY27" fmla="*/ 29679 h 114162"/>
                <a:gd name="connsiteX28" fmla="*/ 68281 w 94328"/>
                <a:gd name="connsiteY28" fmla="*/ 49090 h 114162"/>
                <a:gd name="connsiteX29" fmla="*/ 68281 w 94328"/>
                <a:gd name="connsiteY29" fmla="*/ 65065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62">
                  <a:moveTo>
                    <a:pt x="82290" y="13998"/>
                  </a:moveTo>
                  <a:cubicBezTo>
                    <a:pt x="78348" y="9663"/>
                    <a:pt x="73442" y="6243"/>
                    <a:pt x="67590" y="3746"/>
                  </a:cubicBezTo>
                  <a:cubicBezTo>
                    <a:pt x="61737" y="1249"/>
                    <a:pt x="54930" y="0"/>
                    <a:pt x="47168" y="0"/>
                  </a:cubicBezTo>
                  <a:cubicBezTo>
                    <a:pt x="39399" y="0"/>
                    <a:pt x="32592" y="1249"/>
                    <a:pt x="26739" y="3746"/>
                  </a:cubicBezTo>
                  <a:cubicBezTo>
                    <a:pt x="20887" y="6243"/>
                    <a:pt x="15982" y="9663"/>
                    <a:pt x="12039" y="13998"/>
                  </a:cubicBezTo>
                  <a:cubicBezTo>
                    <a:pt x="8088" y="18333"/>
                    <a:pt x="5092" y="23498"/>
                    <a:pt x="3058" y="29477"/>
                  </a:cubicBezTo>
                  <a:cubicBezTo>
                    <a:pt x="1017" y="35456"/>
                    <a:pt x="0" y="41994"/>
                    <a:pt x="0" y="49090"/>
                  </a:cubicBezTo>
                  <a:lnTo>
                    <a:pt x="0" y="65065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092" y="90665"/>
                    <a:pt x="8088" y="95822"/>
                    <a:pt x="12039" y="100164"/>
                  </a:cubicBezTo>
                  <a:cubicBezTo>
                    <a:pt x="15982" y="104500"/>
                    <a:pt x="20887" y="107920"/>
                    <a:pt x="26739" y="110417"/>
                  </a:cubicBezTo>
                  <a:cubicBezTo>
                    <a:pt x="32592" y="112906"/>
                    <a:pt x="39399" y="114163"/>
                    <a:pt x="47168" y="114163"/>
                  </a:cubicBezTo>
                  <a:cubicBezTo>
                    <a:pt x="54930" y="114163"/>
                    <a:pt x="61737" y="112906"/>
                    <a:pt x="67590" y="110417"/>
                  </a:cubicBezTo>
                  <a:cubicBezTo>
                    <a:pt x="73442" y="107920"/>
                    <a:pt x="78348" y="104500"/>
                    <a:pt x="82290" y="100164"/>
                  </a:cubicBezTo>
                  <a:cubicBezTo>
                    <a:pt x="86241" y="95822"/>
                    <a:pt x="89229" y="90664"/>
                    <a:pt x="91271" y="84686"/>
                  </a:cubicBezTo>
                  <a:cubicBezTo>
                    <a:pt x="93304" y="78706"/>
                    <a:pt x="94329" y="72161"/>
                    <a:pt x="94329" y="65065"/>
                  </a:cubicBezTo>
                  <a:lnTo>
                    <a:pt x="94329" y="49090"/>
                  </a:lnTo>
                  <a:cubicBezTo>
                    <a:pt x="94329" y="41994"/>
                    <a:pt x="93305" y="35456"/>
                    <a:pt x="91271" y="29477"/>
                  </a:cubicBezTo>
                  <a:cubicBezTo>
                    <a:pt x="89229" y="23498"/>
                    <a:pt x="86241" y="18333"/>
                    <a:pt x="82290" y="13998"/>
                  </a:cubicBezTo>
                  <a:moveTo>
                    <a:pt x="68281" y="65065"/>
                  </a:moveTo>
                  <a:cubicBezTo>
                    <a:pt x="68281" y="73223"/>
                    <a:pt x="66511" y="79691"/>
                    <a:pt x="62956" y="84484"/>
                  </a:cubicBezTo>
                  <a:cubicBezTo>
                    <a:pt x="59401" y="89284"/>
                    <a:pt x="54139" y="91680"/>
                    <a:pt x="47169" y="91680"/>
                  </a:cubicBezTo>
                  <a:cubicBezTo>
                    <a:pt x="40191" y="91680"/>
                    <a:pt x="34937" y="89284"/>
                    <a:pt x="31382" y="84484"/>
                  </a:cubicBezTo>
                  <a:cubicBezTo>
                    <a:pt x="27826" y="79691"/>
                    <a:pt x="26049" y="73223"/>
                    <a:pt x="26049" y="65065"/>
                  </a:cubicBezTo>
                  <a:lnTo>
                    <a:pt x="26049" y="49090"/>
                  </a:lnTo>
                  <a:cubicBezTo>
                    <a:pt x="26049" y="40947"/>
                    <a:pt x="27826" y="34471"/>
                    <a:pt x="31382" y="29679"/>
                  </a:cubicBezTo>
                  <a:cubicBezTo>
                    <a:pt x="34937" y="24878"/>
                    <a:pt x="40191" y="22474"/>
                    <a:pt x="47169" y="22474"/>
                  </a:cubicBezTo>
                  <a:cubicBezTo>
                    <a:pt x="54139" y="22474"/>
                    <a:pt x="59401" y="24878"/>
                    <a:pt x="62956" y="29679"/>
                  </a:cubicBezTo>
                  <a:cubicBezTo>
                    <a:pt x="66511" y="34471"/>
                    <a:pt x="68281" y="40947"/>
                    <a:pt x="68281" y="49090"/>
                  </a:cubicBezTo>
                  <a:lnTo>
                    <a:pt x="68281" y="6506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B2D9987B-C415-71A4-A4A3-03F4DC36C123}"/>
                </a:ext>
              </a:extLst>
            </p:cNvPr>
            <p:cNvSpPr/>
            <p:nvPr/>
          </p:nvSpPr>
          <p:spPr>
            <a:xfrm>
              <a:off x="10694011" y="1233072"/>
              <a:ext cx="57226" cy="112580"/>
            </a:xfrm>
            <a:custGeom>
              <a:avLst/>
              <a:gdLst>
                <a:gd name="connsiteX0" fmla="*/ 56047 w 57226"/>
                <a:gd name="connsiteY0" fmla="*/ 1179 h 112580"/>
                <a:gd name="connsiteX1" fmla="*/ 53284 w 57226"/>
                <a:gd name="connsiteY1" fmla="*/ 0 h 112580"/>
                <a:gd name="connsiteX2" fmla="*/ 39864 w 57226"/>
                <a:gd name="connsiteY2" fmla="*/ 1877 h 112580"/>
                <a:gd name="connsiteX3" fmla="*/ 25062 w 57226"/>
                <a:gd name="connsiteY3" fmla="*/ 9461 h 112580"/>
                <a:gd name="connsiteX4" fmla="*/ 25062 w 57226"/>
                <a:gd name="connsiteY4" fmla="*/ 5320 h 112580"/>
                <a:gd name="connsiteX5" fmla="*/ 23882 w 57226"/>
                <a:gd name="connsiteY5" fmla="*/ 2559 h 112580"/>
                <a:gd name="connsiteX6" fmla="*/ 21119 w 57226"/>
                <a:gd name="connsiteY6" fmla="*/ 1381 h 112580"/>
                <a:gd name="connsiteX7" fmla="*/ 3950 w 57226"/>
                <a:gd name="connsiteY7" fmla="*/ 1381 h 112580"/>
                <a:gd name="connsiteX8" fmla="*/ 1187 w 57226"/>
                <a:gd name="connsiteY8" fmla="*/ 2559 h 112580"/>
                <a:gd name="connsiteX9" fmla="*/ 0 w 57226"/>
                <a:gd name="connsiteY9" fmla="*/ 5320 h 112580"/>
                <a:gd name="connsiteX10" fmla="*/ 0 w 57226"/>
                <a:gd name="connsiteY10" fmla="*/ 108439 h 112580"/>
                <a:gd name="connsiteX11" fmla="*/ 1187 w 57226"/>
                <a:gd name="connsiteY11" fmla="*/ 111309 h 112580"/>
                <a:gd name="connsiteX12" fmla="*/ 3950 w 57226"/>
                <a:gd name="connsiteY12" fmla="*/ 112581 h 112580"/>
                <a:gd name="connsiteX13" fmla="*/ 22105 w 57226"/>
                <a:gd name="connsiteY13" fmla="*/ 112581 h 112580"/>
                <a:gd name="connsiteX14" fmla="*/ 24868 w 57226"/>
                <a:gd name="connsiteY14" fmla="*/ 111309 h 112580"/>
                <a:gd name="connsiteX15" fmla="*/ 26048 w 57226"/>
                <a:gd name="connsiteY15" fmla="*/ 108439 h 112580"/>
                <a:gd name="connsiteX16" fmla="*/ 26048 w 57226"/>
                <a:gd name="connsiteY16" fmla="*/ 29182 h 112580"/>
                <a:gd name="connsiteX17" fmla="*/ 38777 w 57226"/>
                <a:gd name="connsiteY17" fmla="*/ 23955 h 112580"/>
                <a:gd name="connsiteX18" fmla="*/ 53284 w 57226"/>
                <a:gd name="connsiteY18" fmla="*/ 22078 h 112580"/>
                <a:gd name="connsiteX19" fmla="*/ 56047 w 57226"/>
                <a:gd name="connsiteY19" fmla="*/ 20900 h 112580"/>
                <a:gd name="connsiteX20" fmla="*/ 57227 w 57226"/>
                <a:gd name="connsiteY20" fmla="*/ 18139 h 112580"/>
                <a:gd name="connsiteX21" fmla="*/ 57227 w 57226"/>
                <a:gd name="connsiteY21" fmla="*/ 3940 h 112580"/>
                <a:gd name="connsiteX22" fmla="*/ 56047 w 57226"/>
                <a:gd name="connsiteY22" fmla="*/ 1179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0">
                  <a:moveTo>
                    <a:pt x="56047" y="1179"/>
                  </a:moveTo>
                  <a:cubicBezTo>
                    <a:pt x="55255" y="395"/>
                    <a:pt x="54339" y="0"/>
                    <a:pt x="53284" y="0"/>
                  </a:cubicBezTo>
                  <a:cubicBezTo>
                    <a:pt x="49333" y="0"/>
                    <a:pt x="44863" y="620"/>
                    <a:pt x="39864" y="1877"/>
                  </a:cubicBezTo>
                  <a:cubicBezTo>
                    <a:pt x="34866" y="3125"/>
                    <a:pt x="29929" y="5653"/>
                    <a:pt x="25062" y="9461"/>
                  </a:cubicBezTo>
                  <a:lnTo>
                    <a:pt x="25062" y="5320"/>
                  </a:lnTo>
                  <a:cubicBezTo>
                    <a:pt x="25062" y="4273"/>
                    <a:pt x="24666" y="3350"/>
                    <a:pt x="23882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0" y="1381"/>
                  </a:lnTo>
                  <a:cubicBezTo>
                    <a:pt x="2895" y="1381"/>
                    <a:pt x="1971" y="1776"/>
                    <a:pt x="1187" y="2559"/>
                  </a:cubicBezTo>
                  <a:cubicBezTo>
                    <a:pt x="395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8"/>
                    <a:pt x="1187" y="111309"/>
                  </a:cubicBezTo>
                  <a:cubicBezTo>
                    <a:pt x="1971" y="112154"/>
                    <a:pt x="2895" y="112581"/>
                    <a:pt x="3950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9"/>
                  </a:cubicBezTo>
                  <a:cubicBezTo>
                    <a:pt x="25660" y="110448"/>
                    <a:pt x="26048" y="109494"/>
                    <a:pt x="26048" y="108439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77" y="23955"/>
                  </a:cubicBezTo>
                  <a:cubicBezTo>
                    <a:pt x="43054" y="22707"/>
                    <a:pt x="47882" y="22078"/>
                    <a:pt x="53284" y="22078"/>
                  </a:cubicBezTo>
                  <a:cubicBezTo>
                    <a:pt x="54339" y="22078"/>
                    <a:pt x="55255" y="21683"/>
                    <a:pt x="56047" y="20900"/>
                  </a:cubicBezTo>
                  <a:cubicBezTo>
                    <a:pt x="56839" y="20109"/>
                    <a:pt x="57227" y="19186"/>
                    <a:pt x="57227" y="18139"/>
                  </a:cubicBezTo>
                  <a:lnTo>
                    <a:pt x="57227" y="3940"/>
                  </a:lnTo>
                  <a:cubicBezTo>
                    <a:pt x="57227" y="2885"/>
                    <a:pt x="56839" y="1970"/>
                    <a:pt x="56047" y="117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260083DA-6E40-05D6-2AFA-1B909F7F9703}"/>
                </a:ext>
              </a:extLst>
            </p:cNvPr>
            <p:cNvSpPr/>
            <p:nvPr/>
          </p:nvSpPr>
          <p:spPr>
            <a:xfrm>
              <a:off x="9079046" y="1429839"/>
              <a:ext cx="110907" cy="146501"/>
            </a:xfrm>
            <a:custGeom>
              <a:avLst/>
              <a:gdLst>
                <a:gd name="connsiteX0" fmla="*/ 107158 w 110907"/>
                <a:gd name="connsiteY0" fmla="*/ 0 h 146501"/>
                <a:gd name="connsiteX1" fmla="*/ 90191 w 110907"/>
                <a:gd name="connsiteY1" fmla="*/ 0 h 146501"/>
                <a:gd name="connsiteX2" fmla="*/ 86442 w 110907"/>
                <a:gd name="connsiteY2" fmla="*/ 3746 h 146501"/>
                <a:gd name="connsiteX3" fmla="*/ 86442 w 110907"/>
                <a:gd name="connsiteY3" fmla="*/ 107455 h 146501"/>
                <a:gd name="connsiteX4" fmla="*/ 85448 w 110907"/>
                <a:gd name="connsiteY4" fmla="*/ 109231 h 146501"/>
                <a:gd name="connsiteX5" fmla="*/ 83873 w 110907"/>
                <a:gd name="connsiteY5" fmla="*/ 107656 h 146501"/>
                <a:gd name="connsiteX6" fmla="*/ 37892 w 110907"/>
                <a:gd name="connsiteY6" fmla="*/ 6305 h 146501"/>
                <a:gd name="connsiteX7" fmla="*/ 34237 w 110907"/>
                <a:gd name="connsiteY7" fmla="*/ 1179 h 146501"/>
                <a:gd name="connsiteX8" fmla="*/ 29207 w 110907"/>
                <a:gd name="connsiteY8" fmla="*/ 0 h 146501"/>
                <a:gd name="connsiteX9" fmla="*/ 7894 w 110907"/>
                <a:gd name="connsiteY9" fmla="*/ 0 h 146501"/>
                <a:gd name="connsiteX10" fmla="*/ 2274 w 110907"/>
                <a:gd name="connsiteY10" fmla="*/ 2265 h 146501"/>
                <a:gd name="connsiteX11" fmla="*/ 0 w 110907"/>
                <a:gd name="connsiteY11" fmla="*/ 7888 h 146501"/>
                <a:gd name="connsiteX12" fmla="*/ 0 w 110907"/>
                <a:gd name="connsiteY12" fmla="*/ 142554 h 146501"/>
                <a:gd name="connsiteX13" fmla="*/ 1187 w 110907"/>
                <a:gd name="connsiteY13" fmla="*/ 145315 h 146501"/>
                <a:gd name="connsiteX14" fmla="*/ 3951 w 110907"/>
                <a:gd name="connsiteY14" fmla="*/ 146502 h 146501"/>
                <a:gd name="connsiteX15" fmla="*/ 20724 w 110907"/>
                <a:gd name="connsiteY15" fmla="*/ 146502 h 146501"/>
                <a:gd name="connsiteX16" fmla="*/ 23386 w 110907"/>
                <a:gd name="connsiteY16" fmla="*/ 145315 h 146501"/>
                <a:gd name="connsiteX17" fmla="*/ 24473 w 110907"/>
                <a:gd name="connsiteY17" fmla="*/ 142554 h 146501"/>
                <a:gd name="connsiteX18" fmla="*/ 24473 w 110907"/>
                <a:gd name="connsiteY18" fmla="*/ 43375 h 146501"/>
                <a:gd name="connsiteX19" fmla="*/ 25458 w 110907"/>
                <a:gd name="connsiteY19" fmla="*/ 41800 h 146501"/>
                <a:gd name="connsiteX20" fmla="*/ 27236 w 110907"/>
                <a:gd name="connsiteY20" fmla="*/ 43375 h 146501"/>
                <a:gd name="connsiteX21" fmla="*/ 71043 w 110907"/>
                <a:gd name="connsiteY21" fmla="*/ 139406 h 146501"/>
                <a:gd name="connsiteX22" fmla="*/ 76468 w 110907"/>
                <a:gd name="connsiteY22" fmla="*/ 145610 h 146501"/>
                <a:gd name="connsiteX23" fmla="*/ 83081 w 110907"/>
                <a:gd name="connsiteY23" fmla="*/ 146502 h 146501"/>
                <a:gd name="connsiteX24" fmla="*/ 103013 w 110907"/>
                <a:gd name="connsiteY24" fmla="*/ 146502 h 146501"/>
                <a:gd name="connsiteX25" fmla="*/ 108641 w 110907"/>
                <a:gd name="connsiteY25" fmla="*/ 144237 h 146501"/>
                <a:gd name="connsiteX26" fmla="*/ 110907 w 110907"/>
                <a:gd name="connsiteY26" fmla="*/ 138615 h 146501"/>
                <a:gd name="connsiteX27" fmla="*/ 110907 w 110907"/>
                <a:gd name="connsiteY27" fmla="*/ 3746 h 146501"/>
                <a:gd name="connsiteX28" fmla="*/ 107158 w 110907"/>
                <a:gd name="connsiteY28" fmla="*/ 0 h 14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501">
                  <a:moveTo>
                    <a:pt x="107158" y="0"/>
                  </a:moveTo>
                  <a:lnTo>
                    <a:pt x="90191" y="0"/>
                  </a:lnTo>
                  <a:cubicBezTo>
                    <a:pt x="87691" y="0"/>
                    <a:pt x="86442" y="1249"/>
                    <a:pt x="86442" y="3746"/>
                  </a:cubicBezTo>
                  <a:lnTo>
                    <a:pt x="86442" y="107455"/>
                  </a:lnTo>
                  <a:cubicBezTo>
                    <a:pt x="86442" y="108641"/>
                    <a:pt x="86108" y="109231"/>
                    <a:pt x="85448" y="109231"/>
                  </a:cubicBezTo>
                  <a:cubicBezTo>
                    <a:pt x="84789" y="109231"/>
                    <a:pt x="84269" y="108711"/>
                    <a:pt x="83873" y="107656"/>
                  </a:cubicBezTo>
                  <a:lnTo>
                    <a:pt x="37892" y="6305"/>
                  </a:lnTo>
                  <a:cubicBezTo>
                    <a:pt x="36705" y="3684"/>
                    <a:pt x="35486" y="1970"/>
                    <a:pt x="34237" y="1179"/>
                  </a:cubicBezTo>
                  <a:cubicBezTo>
                    <a:pt x="32987" y="396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61"/>
                    <a:pt x="2274" y="2265"/>
                  </a:cubicBezTo>
                  <a:cubicBezTo>
                    <a:pt x="761" y="3785"/>
                    <a:pt x="0" y="5654"/>
                    <a:pt x="0" y="7888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502"/>
                    <a:pt x="3951" y="146502"/>
                  </a:cubicBezTo>
                  <a:lnTo>
                    <a:pt x="20724" y="146502"/>
                  </a:lnTo>
                  <a:cubicBezTo>
                    <a:pt x="21772" y="146502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75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75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207"/>
                    <a:pt x="80714" y="146502"/>
                    <a:pt x="83081" y="146502"/>
                  </a:cubicBezTo>
                  <a:lnTo>
                    <a:pt x="103013" y="146502"/>
                  </a:lnTo>
                  <a:cubicBezTo>
                    <a:pt x="105249" y="146502"/>
                    <a:pt x="107119" y="145749"/>
                    <a:pt x="108641" y="144237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44C7B4BC-F227-3D9F-532E-C5D3DE3AF863}"/>
                </a:ext>
              </a:extLst>
            </p:cNvPr>
            <p:cNvSpPr/>
            <p:nvPr/>
          </p:nvSpPr>
          <p:spPr>
            <a:xfrm>
              <a:off x="9214225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73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73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79" y="6251"/>
                    <a:pt x="15981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100" y="90672"/>
                    <a:pt x="8088" y="95829"/>
                    <a:pt x="12038" y="100165"/>
                  </a:cubicBezTo>
                  <a:cubicBezTo>
                    <a:pt x="15981" y="104507"/>
                    <a:pt x="20879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8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8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0" y="91688"/>
                    <a:pt x="47168" y="91688"/>
                  </a:cubicBezTo>
                  <a:cubicBezTo>
                    <a:pt x="40190" y="91688"/>
                    <a:pt x="34927" y="89292"/>
                    <a:pt x="31373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0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AF927A7D-DEEF-0837-31B1-74E6EC81AEF2}"/>
                </a:ext>
              </a:extLst>
            </p:cNvPr>
            <p:cNvSpPr/>
            <p:nvPr/>
          </p:nvSpPr>
          <p:spPr>
            <a:xfrm>
              <a:off x="9330850" y="1463756"/>
              <a:ext cx="91168" cy="112580"/>
            </a:xfrm>
            <a:custGeom>
              <a:avLst/>
              <a:gdLst>
                <a:gd name="connsiteX0" fmla="*/ 84759 w 91168"/>
                <a:gd name="connsiteY0" fmla="*/ 12618 h 112580"/>
                <a:gd name="connsiteX1" fmla="*/ 74396 w 91168"/>
                <a:gd name="connsiteY1" fmla="*/ 3350 h 112580"/>
                <a:gd name="connsiteX2" fmla="*/ 57033 w 91168"/>
                <a:gd name="connsiteY2" fmla="*/ 0 h 112580"/>
                <a:gd name="connsiteX3" fmla="*/ 48154 w 91168"/>
                <a:gd name="connsiteY3" fmla="*/ 488 h 112580"/>
                <a:gd name="connsiteX4" fmla="*/ 40454 w 91168"/>
                <a:gd name="connsiteY4" fmla="*/ 2063 h 112580"/>
                <a:gd name="connsiteX5" fmla="*/ 33057 w 91168"/>
                <a:gd name="connsiteY5" fmla="*/ 4924 h 112580"/>
                <a:gd name="connsiteX6" fmla="*/ 25063 w 91168"/>
                <a:gd name="connsiteY6" fmla="*/ 9461 h 112580"/>
                <a:gd name="connsiteX7" fmla="*/ 25063 w 91168"/>
                <a:gd name="connsiteY7" fmla="*/ 5320 h 112580"/>
                <a:gd name="connsiteX8" fmla="*/ 23883 w 91168"/>
                <a:gd name="connsiteY8" fmla="*/ 2559 h 112580"/>
                <a:gd name="connsiteX9" fmla="*/ 21112 w 91168"/>
                <a:gd name="connsiteY9" fmla="*/ 1372 h 112580"/>
                <a:gd name="connsiteX10" fmla="*/ 3943 w 91168"/>
                <a:gd name="connsiteY10" fmla="*/ 1372 h 112580"/>
                <a:gd name="connsiteX11" fmla="*/ 1187 w 91168"/>
                <a:gd name="connsiteY11" fmla="*/ 2559 h 112580"/>
                <a:gd name="connsiteX12" fmla="*/ 0 w 91168"/>
                <a:gd name="connsiteY12" fmla="*/ 5320 h 112580"/>
                <a:gd name="connsiteX13" fmla="*/ 0 w 91168"/>
                <a:gd name="connsiteY13" fmla="*/ 108439 h 112580"/>
                <a:gd name="connsiteX14" fmla="*/ 1187 w 91168"/>
                <a:gd name="connsiteY14" fmla="*/ 111301 h 112580"/>
                <a:gd name="connsiteX15" fmla="*/ 3943 w 91168"/>
                <a:gd name="connsiteY15" fmla="*/ 112580 h 112580"/>
                <a:gd name="connsiteX16" fmla="*/ 22105 w 91168"/>
                <a:gd name="connsiteY16" fmla="*/ 112580 h 112580"/>
                <a:gd name="connsiteX17" fmla="*/ 24868 w 91168"/>
                <a:gd name="connsiteY17" fmla="*/ 111301 h 112580"/>
                <a:gd name="connsiteX18" fmla="*/ 26048 w 91168"/>
                <a:gd name="connsiteY18" fmla="*/ 108439 h 112580"/>
                <a:gd name="connsiteX19" fmla="*/ 26048 w 91168"/>
                <a:gd name="connsiteY19" fmla="*/ 29174 h 112580"/>
                <a:gd name="connsiteX20" fmla="*/ 37792 w 91168"/>
                <a:gd name="connsiteY20" fmla="*/ 23955 h 112580"/>
                <a:gd name="connsiteX21" fmla="*/ 48348 w 91168"/>
                <a:gd name="connsiteY21" fmla="*/ 22078 h 112580"/>
                <a:gd name="connsiteX22" fmla="*/ 57429 w 91168"/>
                <a:gd name="connsiteY22" fmla="*/ 23164 h 112580"/>
                <a:gd name="connsiteX23" fmla="*/ 62458 w 91168"/>
                <a:gd name="connsiteY23" fmla="*/ 26716 h 112580"/>
                <a:gd name="connsiteX24" fmla="*/ 64631 w 91168"/>
                <a:gd name="connsiteY24" fmla="*/ 33416 h 112580"/>
                <a:gd name="connsiteX25" fmla="*/ 65120 w 91168"/>
                <a:gd name="connsiteY25" fmla="*/ 44165 h 112580"/>
                <a:gd name="connsiteX26" fmla="*/ 65120 w 91168"/>
                <a:gd name="connsiteY26" fmla="*/ 108439 h 112580"/>
                <a:gd name="connsiteX27" fmla="*/ 66308 w 91168"/>
                <a:gd name="connsiteY27" fmla="*/ 111301 h 112580"/>
                <a:gd name="connsiteX28" fmla="*/ 69071 w 91168"/>
                <a:gd name="connsiteY28" fmla="*/ 112580 h 112580"/>
                <a:gd name="connsiteX29" fmla="*/ 87226 w 91168"/>
                <a:gd name="connsiteY29" fmla="*/ 112580 h 112580"/>
                <a:gd name="connsiteX30" fmla="*/ 89989 w 91168"/>
                <a:gd name="connsiteY30" fmla="*/ 111301 h 112580"/>
                <a:gd name="connsiteX31" fmla="*/ 91169 w 91168"/>
                <a:gd name="connsiteY31" fmla="*/ 108439 h 112580"/>
                <a:gd name="connsiteX32" fmla="*/ 91169 w 91168"/>
                <a:gd name="connsiteY32" fmla="*/ 44165 h 112580"/>
                <a:gd name="connsiteX33" fmla="*/ 89795 w 91168"/>
                <a:gd name="connsiteY33" fmla="*/ 26615 h 112580"/>
                <a:gd name="connsiteX34" fmla="*/ 84757 w 91168"/>
                <a:gd name="connsiteY34" fmla="*/ 12617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8" h="112580">
                  <a:moveTo>
                    <a:pt x="84759" y="12618"/>
                  </a:moveTo>
                  <a:cubicBezTo>
                    <a:pt x="82321" y="8671"/>
                    <a:pt x="78867" y="5584"/>
                    <a:pt x="74396" y="3350"/>
                  </a:cubicBezTo>
                  <a:cubicBezTo>
                    <a:pt x="69926" y="1117"/>
                    <a:pt x="64136" y="0"/>
                    <a:pt x="57033" y="0"/>
                  </a:cubicBezTo>
                  <a:cubicBezTo>
                    <a:pt x="53743" y="0"/>
                    <a:pt x="50785" y="163"/>
                    <a:pt x="48154" y="488"/>
                  </a:cubicBezTo>
                  <a:cubicBezTo>
                    <a:pt x="45515" y="822"/>
                    <a:pt x="42954" y="1342"/>
                    <a:pt x="40454" y="2063"/>
                  </a:cubicBezTo>
                  <a:cubicBezTo>
                    <a:pt x="37955" y="2784"/>
                    <a:pt x="35487" y="3746"/>
                    <a:pt x="33057" y="4924"/>
                  </a:cubicBezTo>
                  <a:cubicBezTo>
                    <a:pt x="30620" y="6111"/>
                    <a:pt x="27958" y="7623"/>
                    <a:pt x="25063" y="9461"/>
                  </a:cubicBezTo>
                  <a:lnTo>
                    <a:pt x="25063" y="5320"/>
                  </a:lnTo>
                  <a:cubicBezTo>
                    <a:pt x="25063" y="4273"/>
                    <a:pt x="24667" y="3350"/>
                    <a:pt x="23883" y="2559"/>
                  </a:cubicBezTo>
                  <a:cubicBezTo>
                    <a:pt x="23091" y="1776"/>
                    <a:pt x="22168" y="1372"/>
                    <a:pt x="21112" y="1372"/>
                  </a:cubicBezTo>
                  <a:lnTo>
                    <a:pt x="3943" y="1372"/>
                  </a:lnTo>
                  <a:cubicBezTo>
                    <a:pt x="2895" y="1372"/>
                    <a:pt x="1971" y="1776"/>
                    <a:pt x="1187" y="2559"/>
                  </a:cubicBezTo>
                  <a:cubicBezTo>
                    <a:pt x="396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7"/>
                    <a:pt x="1187" y="111301"/>
                  </a:cubicBezTo>
                  <a:cubicBezTo>
                    <a:pt x="1971" y="112154"/>
                    <a:pt x="2895" y="112580"/>
                    <a:pt x="3943" y="112580"/>
                  </a:cubicBezTo>
                  <a:lnTo>
                    <a:pt x="22105" y="112580"/>
                  </a:lnTo>
                  <a:cubicBezTo>
                    <a:pt x="23153" y="112580"/>
                    <a:pt x="24077" y="112154"/>
                    <a:pt x="24868" y="111301"/>
                  </a:cubicBezTo>
                  <a:cubicBezTo>
                    <a:pt x="25652" y="110447"/>
                    <a:pt x="26048" y="109494"/>
                    <a:pt x="26048" y="108439"/>
                  </a:cubicBezTo>
                  <a:lnTo>
                    <a:pt x="26048" y="29174"/>
                  </a:lnTo>
                  <a:cubicBezTo>
                    <a:pt x="30255" y="26941"/>
                    <a:pt x="34167" y="25204"/>
                    <a:pt x="37792" y="23955"/>
                  </a:cubicBezTo>
                  <a:cubicBezTo>
                    <a:pt x="41408" y="22706"/>
                    <a:pt x="44925" y="22078"/>
                    <a:pt x="48348" y="22078"/>
                  </a:cubicBezTo>
                  <a:cubicBezTo>
                    <a:pt x="52159" y="22078"/>
                    <a:pt x="55185" y="22443"/>
                    <a:pt x="57429" y="23164"/>
                  </a:cubicBezTo>
                  <a:cubicBezTo>
                    <a:pt x="59656" y="23885"/>
                    <a:pt x="61341" y="25071"/>
                    <a:pt x="62458" y="26716"/>
                  </a:cubicBezTo>
                  <a:cubicBezTo>
                    <a:pt x="63576" y="28360"/>
                    <a:pt x="64298" y="30585"/>
                    <a:pt x="64631" y="33416"/>
                  </a:cubicBezTo>
                  <a:cubicBezTo>
                    <a:pt x="64958" y="36247"/>
                    <a:pt x="65120" y="39829"/>
                    <a:pt x="65120" y="44165"/>
                  </a:cubicBezTo>
                  <a:lnTo>
                    <a:pt x="65120" y="108439"/>
                  </a:lnTo>
                  <a:cubicBezTo>
                    <a:pt x="65120" y="109494"/>
                    <a:pt x="65516" y="110447"/>
                    <a:pt x="66308" y="111301"/>
                  </a:cubicBezTo>
                  <a:cubicBezTo>
                    <a:pt x="67099" y="112154"/>
                    <a:pt x="68015" y="112580"/>
                    <a:pt x="69071" y="112580"/>
                  </a:cubicBezTo>
                  <a:lnTo>
                    <a:pt x="87226" y="112580"/>
                  </a:lnTo>
                  <a:cubicBezTo>
                    <a:pt x="88273" y="112580"/>
                    <a:pt x="89197" y="112154"/>
                    <a:pt x="89989" y="111301"/>
                  </a:cubicBezTo>
                  <a:cubicBezTo>
                    <a:pt x="90773" y="110447"/>
                    <a:pt x="91169" y="109494"/>
                    <a:pt x="91169" y="108439"/>
                  </a:cubicBezTo>
                  <a:lnTo>
                    <a:pt x="91169" y="44165"/>
                  </a:lnTo>
                  <a:cubicBezTo>
                    <a:pt x="91169" y="37852"/>
                    <a:pt x="90711" y="32005"/>
                    <a:pt x="89795" y="26615"/>
                  </a:cubicBezTo>
                  <a:cubicBezTo>
                    <a:pt x="88871" y="21225"/>
                    <a:pt x="87187" y="16557"/>
                    <a:pt x="84757" y="1261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2D6A10EA-635C-2D27-94CB-BEEB29DAEA12}"/>
                </a:ext>
              </a:extLst>
            </p:cNvPr>
            <p:cNvSpPr/>
            <p:nvPr/>
          </p:nvSpPr>
          <p:spPr>
            <a:xfrm>
              <a:off x="9451235" y="1505751"/>
              <a:ext cx="128580" cy="21691"/>
            </a:xfrm>
            <a:custGeom>
              <a:avLst/>
              <a:gdLst>
                <a:gd name="connsiteX0" fmla="*/ 124832 w 128580"/>
                <a:gd name="connsiteY0" fmla="*/ 0 h 21691"/>
                <a:gd name="connsiteX1" fmla="*/ 3951 w 128580"/>
                <a:gd name="connsiteY1" fmla="*/ 0 h 21691"/>
                <a:gd name="connsiteX2" fmla="*/ 1180 w 128580"/>
                <a:gd name="connsiteY2" fmla="*/ 1086 h 21691"/>
                <a:gd name="connsiteX3" fmla="*/ 0 w 128580"/>
                <a:gd name="connsiteY3" fmla="*/ 3746 h 21691"/>
                <a:gd name="connsiteX4" fmla="*/ 0 w 128580"/>
                <a:gd name="connsiteY4" fmla="*/ 18139 h 21691"/>
                <a:gd name="connsiteX5" fmla="*/ 1180 w 128580"/>
                <a:gd name="connsiteY5" fmla="*/ 20699 h 21691"/>
                <a:gd name="connsiteX6" fmla="*/ 3951 w 128580"/>
                <a:gd name="connsiteY6" fmla="*/ 21691 h 21691"/>
                <a:gd name="connsiteX7" fmla="*/ 124832 w 128580"/>
                <a:gd name="connsiteY7" fmla="*/ 21691 h 21691"/>
                <a:gd name="connsiteX8" fmla="*/ 128580 w 128580"/>
                <a:gd name="connsiteY8" fmla="*/ 18139 h 21691"/>
                <a:gd name="connsiteX9" fmla="*/ 128580 w 128580"/>
                <a:gd name="connsiteY9" fmla="*/ 3746 h 21691"/>
                <a:gd name="connsiteX10" fmla="*/ 124832 w 128580"/>
                <a:gd name="connsiteY10" fmla="*/ 0 h 2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580" h="21691">
                  <a:moveTo>
                    <a:pt x="124832" y="0"/>
                  </a:moveTo>
                  <a:lnTo>
                    <a:pt x="3951" y="0"/>
                  </a:lnTo>
                  <a:cubicBezTo>
                    <a:pt x="2887" y="0"/>
                    <a:pt x="1971" y="365"/>
                    <a:pt x="1180" y="1086"/>
                  </a:cubicBezTo>
                  <a:cubicBezTo>
                    <a:pt x="396" y="1807"/>
                    <a:pt x="0" y="2699"/>
                    <a:pt x="0" y="3746"/>
                  </a:cubicBezTo>
                  <a:lnTo>
                    <a:pt x="0" y="18139"/>
                  </a:lnTo>
                  <a:cubicBezTo>
                    <a:pt x="0" y="19194"/>
                    <a:pt x="396" y="20047"/>
                    <a:pt x="1180" y="20699"/>
                  </a:cubicBezTo>
                  <a:cubicBezTo>
                    <a:pt x="1971" y="21358"/>
                    <a:pt x="2887" y="21691"/>
                    <a:pt x="3951" y="21691"/>
                  </a:cubicBezTo>
                  <a:lnTo>
                    <a:pt x="124832" y="21691"/>
                  </a:lnTo>
                  <a:cubicBezTo>
                    <a:pt x="127331" y="21691"/>
                    <a:pt x="128580" y="20505"/>
                    <a:pt x="128580" y="18139"/>
                  </a:cubicBezTo>
                  <a:lnTo>
                    <a:pt x="128580" y="3746"/>
                  </a:lnTo>
                  <a:cubicBezTo>
                    <a:pt x="128580" y="1249"/>
                    <a:pt x="127330" y="0"/>
                    <a:pt x="124832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7F3ED823-5C59-ACD9-114F-000F3894677C}"/>
                </a:ext>
              </a:extLst>
            </p:cNvPr>
            <p:cNvSpPr/>
            <p:nvPr/>
          </p:nvSpPr>
          <p:spPr>
            <a:xfrm>
              <a:off x="9611005" y="1428261"/>
              <a:ext cx="107949" cy="148083"/>
            </a:xfrm>
            <a:custGeom>
              <a:avLst/>
              <a:gdLst>
                <a:gd name="connsiteX0" fmla="*/ 90843 w 107949"/>
                <a:gd name="connsiteY0" fmla="*/ 9663 h 148083"/>
                <a:gd name="connsiteX1" fmla="*/ 72751 w 107949"/>
                <a:gd name="connsiteY1" fmla="*/ 2171 h 148083"/>
                <a:gd name="connsiteX2" fmla="*/ 51003 w 107949"/>
                <a:gd name="connsiteY2" fmla="*/ 0 h 148083"/>
                <a:gd name="connsiteX3" fmla="*/ 24124 w 107949"/>
                <a:gd name="connsiteY3" fmla="*/ 690 h 148083"/>
                <a:gd name="connsiteX4" fmla="*/ 6326 w 107949"/>
                <a:gd name="connsiteY4" fmla="*/ 2559 h 148083"/>
                <a:gd name="connsiteX5" fmla="*/ 1684 w 107949"/>
                <a:gd name="connsiteY5" fmla="*/ 4234 h 148083"/>
                <a:gd name="connsiteX6" fmla="*/ 0 w 107949"/>
                <a:gd name="connsiteY6" fmla="*/ 8476 h 148083"/>
                <a:gd name="connsiteX7" fmla="*/ 0 w 107949"/>
                <a:gd name="connsiteY7" fmla="*/ 144136 h 148083"/>
                <a:gd name="connsiteX8" fmla="*/ 1188 w 107949"/>
                <a:gd name="connsiteY8" fmla="*/ 146897 h 148083"/>
                <a:gd name="connsiteX9" fmla="*/ 3943 w 107949"/>
                <a:gd name="connsiteY9" fmla="*/ 148083 h 148083"/>
                <a:gd name="connsiteX10" fmla="*/ 23681 w 107949"/>
                <a:gd name="connsiteY10" fmla="*/ 148083 h 148083"/>
                <a:gd name="connsiteX11" fmla="*/ 26343 w 107949"/>
                <a:gd name="connsiteY11" fmla="*/ 146897 h 148083"/>
                <a:gd name="connsiteX12" fmla="*/ 27430 w 107949"/>
                <a:gd name="connsiteY12" fmla="*/ 144136 h 148083"/>
                <a:gd name="connsiteX13" fmla="*/ 27430 w 107949"/>
                <a:gd name="connsiteY13" fmla="*/ 92673 h 148083"/>
                <a:gd name="connsiteX14" fmla="*/ 35937 w 107949"/>
                <a:gd name="connsiteY14" fmla="*/ 93162 h 148083"/>
                <a:gd name="connsiteX15" fmla="*/ 50963 w 107949"/>
                <a:gd name="connsiteY15" fmla="*/ 93457 h 148083"/>
                <a:gd name="connsiteX16" fmla="*/ 72735 w 107949"/>
                <a:gd name="connsiteY16" fmla="*/ 91192 h 148083"/>
                <a:gd name="connsiteX17" fmla="*/ 90836 w 107949"/>
                <a:gd name="connsiteY17" fmla="*/ 83507 h 148083"/>
                <a:gd name="connsiteX18" fmla="*/ 103301 w 107949"/>
                <a:gd name="connsiteY18" fmla="*/ 69206 h 148083"/>
                <a:gd name="connsiteX19" fmla="*/ 107950 w 107949"/>
                <a:gd name="connsiteY19" fmla="*/ 47322 h 148083"/>
                <a:gd name="connsiteX20" fmla="*/ 107950 w 107949"/>
                <a:gd name="connsiteY20" fmla="*/ 45546 h 148083"/>
                <a:gd name="connsiteX21" fmla="*/ 103301 w 107949"/>
                <a:gd name="connsiteY21" fmla="*/ 23762 h 148083"/>
                <a:gd name="connsiteX22" fmla="*/ 90843 w 107949"/>
                <a:gd name="connsiteY22" fmla="*/ 9663 h 148083"/>
                <a:gd name="connsiteX23" fmla="*/ 80520 w 107949"/>
                <a:gd name="connsiteY23" fmla="*/ 47228 h 148083"/>
                <a:gd name="connsiteX24" fmla="*/ 73713 w 107949"/>
                <a:gd name="connsiteY24" fmla="*/ 65042 h 148083"/>
                <a:gd name="connsiteX25" fmla="*/ 50917 w 107949"/>
                <a:gd name="connsiteY25" fmla="*/ 70982 h 148083"/>
                <a:gd name="connsiteX26" fmla="*/ 41340 w 107949"/>
                <a:gd name="connsiteY26" fmla="*/ 70881 h 148083"/>
                <a:gd name="connsiteX27" fmla="*/ 36209 w 107949"/>
                <a:gd name="connsiteY27" fmla="*/ 70687 h 148083"/>
                <a:gd name="connsiteX28" fmla="*/ 31087 w 107949"/>
                <a:gd name="connsiteY28" fmla="*/ 70494 h 148083"/>
                <a:gd name="connsiteX29" fmla="*/ 27431 w 107949"/>
                <a:gd name="connsiteY29" fmla="*/ 70393 h 148083"/>
                <a:gd name="connsiteX30" fmla="*/ 27431 w 107949"/>
                <a:gd name="connsiteY30" fmla="*/ 23265 h 148083"/>
                <a:gd name="connsiteX31" fmla="*/ 31087 w 107949"/>
                <a:gd name="connsiteY31" fmla="*/ 22971 h 148083"/>
                <a:gd name="connsiteX32" fmla="*/ 35914 w 107949"/>
                <a:gd name="connsiteY32" fmla="*/ 22777 h 148083"/>
                <a:gd name="connsiteX33" fmla="*/ 40952 w 107949"/>
                <a:gd name="connsiteY33" fmla="*/ 22575 h 148083"/>
                <a:gd name="connsiteX34" fmla="*/ 50918 w 107949"/>
                <a:gd name="connsiteY34" fmla="*/ 22475 h 148083"/>
                <a:gd name="connsiteX35" fmla="*/ 73116 w 107949"/>
                <a:gd name="connsiteY35" fmla="*/ 27733 h 148083"/>
                <a:gd name="connsiteX36" fmla="*/ 80521 w 107949"/>
                <a:gd name="connsiteY36" fmla="*/ 45445 h 148083"/>
                <a:gd name="connsiteX37" fmla="*/ 80521 w 107949"/>
                <a:gd name="connsiteY37" fmla="*/ 47229 h 1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949" h="148083">
                  <a:moveTo>
                    <a:pt x="90843" y="9663"/>
                  </a:moveTo>
                  <a:cubicBezTo>
                    <a:pt x="85643" y="6111"/>
                    <a:pt x="79604" y="3614"/>
                    <a:pt x="72751" y="2171"/>
                  </a:cubicBezTo>
                  <a:cubicBezTo>
                    <a:pt x="65897" y="721"/>
                    <a:pt x="58647" y="0"/>
                    <a:pt x="51003" y="0"/>
                  </a:cubicBezTo>
                  <a:cubicBezTo>
                    <a:pt x="43753" y="0"/>
                    <a:pt x="30838" y="232"/>
                    <a:pt x="24124" y="690"/>
                  </a:cubicBezTo>
                  <a:cubicBezTo>
                    <a:pt x="17394" y="1148"/>
                    <a:pt x="11464" y="1776"/>
                    <a:pt x="6326" y="2559"/>
                  </a:cubicBezTo>
                  <a:cubicBezTo>
                    <a:pt x="4347" y="2831"/>
                    <a:pt x="2795" y="3389"/>
                    <a:pt x="1684" y="4234"/>
                  </a:cubicBezTo>
                  <a:cubicBezTo>
                    <a:pt x="559" y="5095"/>
                    <a:pt x="0" y="6507"/>
                    <a:pt x="0" y="8476"/>
                  </a:cubicBezTo>
                  <a:lnTo>
                    <a:pt x="0" y="144136"/>
                  </a:lnTo>
                  <a:cubicBezTo>
                    <a:pt x="0" y="145191"/>
                    <a:pt x="388" y="146106"/>
                    <a:pt x="1188" y="146897"/>
                  </a:cubicBezTo>
                  <a:cubicBezTo>
                    <a:pt x="1971" y="147680"/>
                    <a:pt x="2895" y="148083"/>
                    <a:pt x="3943" y="148083"/>
                  </a:cubicBezTo>
                  <a:lnTo>
                    <a:pt x="23681" y="148083"/>
                  </a:lnTo>
                  <a:cubicBezTo>
                    <a:pt x="24729" y="148083"/>
                    <a:pt x="25621" y="147680"/>
                    <a:pt x="26343" y="146897"/>
                  </a:cubicBezTo>
                  <a:cubicBezTo>
                    <a:pt x="27065" y="146106"/>
                    <a:pt x="27430" y="145191"/>
                    <a:pt x="27430" y="144136"/>
                  </a:cubicBezTo>
                  <a:lnTo>
                    <a:pt x="27430" y="92673"/>
                  </a:lnTo>
                  <a:cubicBezTo>
                    <a:pt x="29665" y="92805"/>
                    <a:pt x="32506" y="92968"/>
                    <a:pt x="35937" y="93162"/>
                  </a:cubicBezTo>
                  <a:cubicBezTo>
                    <a:pt x="39367" y="93363"/>
                    <a:pt x="48325" y="93457"/>
                    <a:pt x="50963" y="93457"/>
                  </a:cubicBezTo>
                  <a:cubicBezTo>
                    <a:pt x="58617" y="93457"/>
                    <a:pt x="65874" y="92704"/>
                    <a:pt x="72735" y="91192"/>
                  </a:cubicBezTo>
                  <a:cubicBezTo>
                    <a:pt x="79589" y="89680"/>
                    <a:pt x="85627" y="87121"/>
                    <a:pt x="90836" y="83507"/>
                  </a:cubicBezTo>
                  <a:cubicBezTo>
                    <a:pt x="96044" y="79893"/>
                    <a:pt x="100204" y="75116"/>
                    <a:pt x="103301" y="69206"/>
                  </a:cubicBezTo>
                  <a:cubicBezTo>
                    <a:pt x="106398" y="63289"/>
                    <a:pt x="107950" y="55999"/>
                    <a:pt x="107950" y="47322"/>
                  </a:cubicBezTo>
                  <a:lnTo>
                    <a:pt x="107950" y="45546"/>
                  </a:lnTo>
                  <a:cubicBezTo>
                    <a:pt x="107950" y="36876"/>
                    <a:pt x="106398" y="29609"/>
                    <a:pt x="103301" y="23762"/>
                  </a:cubicBezTo>
                  <a:cubicBezTo>
                    <a:pt x="100204" y="17914"/>
                    <a:pt x="96051" y="13207"/>
                    <a:pt x="90843" y="9663"/>
                  </a:cubicBezTo>
                  <a:moveTo>
                    <a:pt x="80520" y="47228"/>
                  </a:moveTo>
                  <a:cubicBezTo>
                    <a:pt x="80520" y="55147"/>
                    <a:pt x="78254" y="61079"/>
                    <a:pt x="73713" y="65042"/>
                  </a:cubicBezTo>
                  <a:cubicBezTo>
                    <a:pt x="69173" y="69004"/>
                    <a:pt x="61574" y="70982"/>
                    <a:pt x="50917" y="70982"/>
                  </a:cubicBezTo>
                  <a:cubicBezTo>
                    <a:pt x="50125" y="70982"/>
                    <a:pt x="42985" y="70951"/>
                    <a:pt x="41340" y="70881"/>
                  </a:cubicBezTo>
                  <a:cubicBezTo>
                    <a:pt x="39694" y="70819"/>
                    <a:pt x="37986" y="70750"/>
                    <a:pt x="36209" y="70687"/>
                  </a:cubicBezTo>
                  <a:cubicBezTo>
                    <a:pt x="34439" y="70625"/>
                    <a:pt x="32724" y="70563"/>
                    <a:pt x="31087" y="70494"/>
                  </a:cubicBezTo>
                  <a:cubicBezTo>
                    <a:pt x="29433" y="70424"/>
                    <a:pt x="28215" y="70393"/>
                    <a:pt x="27431" y="70393"/>
                  </a:cubicBezTo>
                  <a:lnTo>
                    <a:pt x="27431" y="23265"/>
                  </a:lnTo>
                  <a:cubicBezTo>
                    <a:pt x="28347" y="23141"/>
                    <a:pt x="29565" y="23048"/>
                    <a:pt x="31087" y="22971"/>
                  </a:cubicBezTo>
                  <a:cubicBezTo>
                    <a:pt x="32592" y="22909"/>
                    <a:pt x="34207" y="22847"/>
                    <a:pt x="35914" y="22777"/>
                  </a:cubicBezTo>
                  <a:cubicBezTo>
                    <a:pt x="37622" y="22707"/>
                    <a:pt x="39299" y="22645"/>
                    <a:pt x="40952" y="22575"/>
                  </a:cubicBezTo>
                  <a:cubicBezTo>
                    <a:pt x="42589" y="22513"/>
                    <a:pt x="49862" y="22475"/>
                    <a:pt x="50918" y="22475"/>
                  </a:cubicBezTo>
                  <a:cubicBezTo>
                    <a:pt x="60783" y="22475"/>
                    <a:pt x="68188" y="24227"/>
                    <a:pt x="73116" y="27733"/>
                  </a:cubicBezTo>
                  <a:cubicBezTo>
                    <a:pt x="78053" y="31222"/>
                    <a:pt x="80521" y="37132"/>
                    <a:pt x="80521" y="45445"/>
                  </a:cubicBezTo>
                  <a:lnTo>
                    <a:pt x="80521" y="47229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E0995633-320A-6948-2DB6-4C4213ABC56A}"/>
                </a:ext>
              </a:extLst>
            </p:cNvPr>
            <p:cNvSpPr/>
            <p:nvPr/>
          </p:nvSpPr>
          <p:spPr>
            <a:xfrm>
              <a:off x="9738489" y="1463752"/>
              <a:ext cx="57226" cy="112588"/>
            </a:xfrm>
            <a:custGeom>
              <a:avLst/>
              <a:gdLst>
                <a:gd name="connsiteX0" fmla="*/ 53284 w 57226"/>
                <a:gd name="connsiteY0" fmla="*/ 0 h 112588"/>
                <a:gd name="connsiteX1" fmla="*/ 39864 w 57226"/>
                <a:gd name="connsiteY1" fmla="*/ 1869 h 112588"/>
                <a:gd name="connsiteX2" fmla="*/ 25063 w 57226"/>
                <a:gd name="connsiteY2" fmla="*/ 9469 h 112588"/>
                <a:gd name="connsiteX3" fmla="*/ 25063 w 57226"/>
                <a:gd name="connsiteY3" fmla="*/ 5320 h 112588"/>
                <a:gd name="connsiteX4" fmla="*/ 23883 w 57226"/>
                <a:gd name="connsiteY4" fmla="*/ 2559 h 112588"/>
                <a:gd name="connsiteX5" fmla="*/ 21120 w 57226"/>
                <a:gd name="connsiteY5" fmla="*/ 1381 h 112588"/>
                <a:gd name="connsiteX6" fmla="*/ 3951 w 57226"/>
                <a:gd name="connsiteY6" fmla="*/ 1381 h 112588"/>
                <a:gd name="connsiteX7" fmla="*/ 1187 w 57226"/>
                <a:gd name="connsiteY7" fmla="*/ 2559 h 112588"/>
                <a:gd name="connsiteX8" fmla="*/ 0 w 57226"/>
                <a:gd name="connsiteY8" fmla="*/ 5320 h 112588"/>
                <a:gd name="connsiteX9" fmla="*/ 0 w 57226"/>
                <a:gd name="connsiteY9" fmla="*/ 108447 h 112588"/>
                <a:gd name="connsiteX10" fmla="*/ 1187 w 57226"/>
                <a:gd name="connsiteY10" fmla="*/ 111301 h 112588"/>
                <a:gd name="connsiteX11" fmla="*/ 3951 w 57226"/>
                <a:gd name="connsiteY11" fmla="*/ 112588 h 112588"/>
                <a:gd name="connsiteX12" fmla="*/ 22105 w 57226"/>
                <a:gd name="connsiteY12" fmla="*/ 112588 h 112588"/>
                <a:gd name="connsiteX13" fmla="*/ 24868 w 57226"/>
                <a:gd name="connsiteY13" fmla="*/ 111301 h 112588"/>
                <a:gd name="connsiteX14" fmla="*/ 26048 w 57226"/>
                <a:gd name="connsiteY14" fmla="*/ 108447 h 112588"/>
                <a:gd name="connsiteX15" fmla="*/ 26048 w 57226"/>
                <a:gd name="connsiteY15" fmla="*/ 29182 h 112588"/>
                <a:gd name="connsiteX16" fmla="*/ 38777 w 57226"/>
                <a:gd name="connsiteY16" fmla="*/ 23963 h 112588"/>
                <a:gd name="connsiteX17" fmla="*/ 53284 w 57226"/>
                <a:gd name="connsiteY17" fmla="*/ 22087 h 112588"/>
                <a:gd name="connsiteX18" fmla="*/ 56047 w 57226"/>
                <a:gd name="connsiteY18" fmla="*/ 20900 h 112588"/>
                <a:gd name="connsiteX19" fmla="*/ 57227 w 57226"/>
                <a:gd name="connsiteY19" fmla="*/ 18139 h 112588"/>
                <a:gd name="connsiteX20" fmla="*/ 57227 w 57226"/>
                <a:gd name="connsiteY20" fmla="*/ 3947 h 112588"/>
                <a:gd name="connsiteX21" fmla="*/ 56047 w 57226"/>
                <a:gd name="connsiteY21" fmla="*/ 1179 h 112588"/>
                <a:gd name="connsiteX22" fmla="*/ 53284 w 57226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8">
                  <a:moveTo>
                    <a:pt x="53284" y="0"/>
                  </a:moveTo>
                  <a:cubicBezTo>
                    <a:pt x="49334" y="0"/>
                    <a:pt x="44863" y="628"/>
                    <a:pt x="39864" y="1869"/>
                  </a:cubicBezTo>
                  <a:cubicBezTo>
                    <a:pt x="34866" y="3126"/>
                    <a:pt x="29929" y="5654"/>
                    <a:pt x="25063" y="9469"/>
                  </a:cubicBezTo>
                  <a:lnTo>
                    <a:pt x="25063" y="5320"/>
                  </a:lnTo>
                  <a:cubicBezTo>
                    <a:pt x="25063" y="4281"/>
                    <a:pt x="24675" y="3350"/>
                    <a:pt x="23883" y="2559"/>
                  </a:cubicBezTo>
                  <a:cubicBezTo>
                    <a:pt x="23091" y="1776"/>
                    <a:pt x="22176" y="1381"/>
                    <a:pt x="21120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52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63" y="26949"/>
                    <a:pt x="34500" y="25204"/>
                    <a:pt x="38777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32" y="22087"/>
                    <a:pt x="55255" y="21691"/>
                    <a:pt x="56047" y="20900"/>
                  </a:cubicBezTo>
                  <a:cubicBezTo>
                    <a:pt x="56839" y="20109"/>
                    <a:pt x="57227" y="19194"/>
                    <a:pt x="57227" y="18139"/>
                  </a:cubicBezTo>
                  <a:lnTo>
                    <a:pt x="57227" y="3947"/>
                  </a:lnTo>
                  <a:cubicBezTo>
                    <a:pt x="57227" y="2893"/>
                    <a:pt x="56839" y="1978"/>
                    <a:pt x="56047" y="1179"/>
                  </a:cubicBezTo>
                  <a:cubicBezTo>
                    <a:pt x="55255" y="395"/>
                    <a:pt x="54332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CE228278-6399-5E59-8140-0D62C4DA20FE}"/>
                </a:ext>
              </a:extLst>
            </p:cNvPr>
            <p:cNvSpPr/>
            <p:nvPr/>
          </p:nvSpPr>
          <p:spPr>
            <a:xfrm>
              <a:off x="9804011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80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80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87" y="6251"/>
                    <a:pt x="15989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9" y="90672"/>
                    <a:pt x="8088" y="95829"/>
                    <a:pt x="12038" y="100165"/>
                  </a:cubicBezTo>
                  <a:cubicBezTo>
                    <a:pt x="15989" y="104507"/>
                    <a:pt x="20886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9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9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8" y="91688"/>
                    <a:pt x="47168" y="91688"/>
                  </a:cubicBezTo>
                  <a:cubicBezTo>
                    <a:pt x="40190" y="91688"/>
                    <a:pt x="34927" y="89292"/>
                    <a:pt x="31380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80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8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449122D8-5E60-9361-FB5D-44558686FF15}"/>
                </a:ext>
              </a:extLst>
            </p:cNvPr>
            <p:cNvSpPr/>
            <p:nvPr/>
          </p:nvSpPr>
          <p:spPr>
            <a:xfrm>
              <a:off x="9906819" y="1423921"/>
              <a:ext cx="71042" cy="152418"/>
            </a:xfrm>
            <a:custGeom>
              <a:avLst/>
              <a:gdLst>
                <a:gd name="connsiteX0" fmla="*/ 69863 w 71042"/>
                <a:gd name="connsiteY0" fmla="*/ 2668 h 152418"/>
                <a:gd name="connsiteX1" fmla="*/ 67496 w 71042"/>
                <a:gd name="connsiteY1" fmla="*/ 1582 h 152418"/>
                <a:gd name="connsiteX2" fmla="*/ 61969 w 71042"/>
                <a:gd name="connsiteY2" fmla="*/ 496 h 152418"/>
                <a:gd name="connsiteX3" fmla="*/ 55651 w 71042"/>
                <a:gd name="connsiteY3" fmla="*/ 0 h 152418"/>
                <a:gd name="connsiteX4" fmla="*/ 41641 w 71042"/>
                <a:gd name="connsiteY4" fmla="*/ 1381 h 152418"/>
                <a:gd name="connsiteX5" fmla="*/ 30891 w 71042"/>
                <a:gd name="connsiteY5" fmla="*/ 6313 h 152418"/>
                <a:gd name="connsiteX6" fmla="*/ 23976 w 71042"/>
                <a:gd name="connsiteY6" fmla="*/ 15968 h 152418"/>
                <a:gd name="connsiteX7" fmla="*/ 21516 w 71042"/>
                <a:gd name="connsiteY7" fmla="*/ 31548 h 152418"/>
                <a:gd name="connsiteX8" fmla="*/ 21516 w 71042"/>
                <a:gd name="connsiteY8" fmla="*/ 41211 h 152418"/>
                <a:gd name="connsiteX9" fmla="*/ 3951 w 71042"/>
                <a:gd name="connsiteY9" fmla="*/ 41211 h 152418"/>
                <a:gd name="connsiteX10" fmla="*/ 1188 w 71042"/>
                <a:gd name="connsiteY10" fmla="*/ 42389 h 152418"/>
                <a:gd name="connsiteX11" fmla="*/ 0 w 71042"/>
                <a:gd name="connsiteY11" fmla="*/ 45158 h 152418"/>
                <a:gd name="connsiteX12" fmla="*/ 0 w 71042"/>
                <a:gd name="connsiteY12" fmla="*/ 54223 h 152418"/>
                <a:gd name="connsiteX13" fmla="*/ 1188 w 71042"/>
                <a:gd name="connsiteY13" fmla="*/ 56689 h 152418"/>
                <a:gd name="connsiteX14" fmla="*/ 3951 w 71042"/>
                <a:gd name="connsiteY14" fmla="*/ 57969 h 152418"/>
                <a:gd name="connsiteX15" fmla="*/ 21516 w 71042"/>
                <a:gd name="connsiteY15" fmla="*/ 60730 h 152418"/>
                <a:gd name="connsiteX16" fmla="*/ 21516 w 71042"/>
                <a:gd name="connsiteY16" fmla="*/ 148277 h 152418"/>
                <a:gd name="connsiteX17" fmla="*/ 22796 w 71042"/>
                <a:gd name="connsiteY17" fmla="*/ 151131 h 152418"/>
                <a:gd name="connsiteX18" fmla="*/ 25660 w 71042"/>
                <a:gd name="connsiteY18" fmla="*/ 152418 h 152418"/>
                <a:gd name="connsiteX19" fmla="*/ 43621 w 71042"/>
                <a:gd name="connsiteY19" fmla="*/ 152418 h 152418"/>
                <a:gd name="connsiteX20" fmla="*/ 46376 w 71042"/>
                <a:gd name="connsiteY20" fmla="*/ 151131 h 152418"/>
                <a:gd name="connsiteX21" fmla="*/ 47564 w 71042"/>
                <a:gd name="connsiteY21" fmla="*/ 148277 h 152418"/>
                <a:gd name="connsiteX22" fmla="*/ 47564 w 71042"/>
                <a:gd name="connsiteY22" fmla="*/ 60730 h 152418"/>
                <a:gd name="connsiteX23" fmla="*/ 66510 w 71042"/>
                <a:gd name="connsiteY23" fmla="*/ 60730 h 152418"/>
                <a:gd name="connsiteX24" fmla="*/ 69273 w 71042"/>
                <a:gd name="connsiteY24" fmla="*/ 59652 h 152418"/>
                <a:gd name="connsiteX25" fmla="*/ 70453 w 71042"/>
                <a:gd name="connsiteY25" fmla="*/ 56985 h 152418"/>
                <a:gd name="connsiteX26" fmla="*/ 70453 w 71042"/>
                <a:gd name="connsiteY26" fmla="*/ 45158 h 152418"/>
                <a:gd name="connsiteX27" fmla="*/ 69273 w 71042"/>
                <a:gd name="connsiteY27" fmla="*/ 42389 h 152418"/>
                <a:gd name="connsiteX28" fmla="*/ 66510 w 71042"/>
                <a:gd name="connsiteY28" fmla="*/ 41211 h 152418"/>
                <a:gd name="connsiteX29" fmla="*/ 47564 w 71042"/>
                <a:gd name="connsiteY29" fmla="*/ 41211 h 152418"/>
                <a:gd name="connsiteX30" fmla="*/ 47564 w 71042"/>
                <a:gd name="connsiteY30" fmla="*/ 31548 h 152418"/>
                <a:gd name="connsiteX31" fmla="*/ 49838 w 71042"/>
                <a:gd name="connsiteY31" fmla="*/ 21986 h 152418"/>
                <a:gd name="connsiteX32" fmla="*/ 59206 w 71042"/>
                <a:gd name="connsiteY32" fmla="*/ 19721 h 152418"/>
                <a:gd name="connsiteX33" fmla="*/ 68086 w 71042"/>
                <a:gd name="connsiteY33" fmla="*/ 19721 h 152418"/>
                <a:gd name="connsiteX34" fmla="*/ 70064 w 71042"/>
                <a:gd name="connsiteY34" fmla="*/ 18930 h 152418"/>
                <a:gd name="connsiteX35" fmla="*/ 71042 w 71042"/>
                <a:gd name="connsiteY35" fmla="*/ 16371 h 152418"/>
                <a:gd name="connsiteX36" fmla="*/ 71042 w 71042"/>
                <a:gd name="connsiteY36" fmla="*/ 4739 h 152418"/>
                <a:gd name="connsiteX37" fmla="*/ 69863 w 71042"/>
                <a:gd name="connsiteY37" fmla="*/ 2668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52418">
                  <a:moveTo>
                    <a:pt x="69863" y="2668"/>
                  </a:moveTo>
                  <a:cubicBezTo>
                    <a:pt x="69071" y="2210"/>
                    <a:pt x="68287" y="1846"/>
                    <a:pt x="67496" y="1582"/>
                  </a:cubicBezTo>
                  <a:cubicBezTo>
                    <a:pt x="65656" y="1186"/>
                    <a:pt x="63817" y="822"/>
                    <a:pt x="61969" y="496"/>
                  </a:cubicBezTo>
                  <a:cubicBezTo>
                    <a:pt x="60129" y="163"/>
                    <a:pt x="58019" y="0"/>
                    <a:pt x="55651" y="0"/>
                  </a:cubicBezTo>
                  <a:cubicBezTo>
                    <a:pt x="50521" y="0"/>
                    <a:pt x="45848" y="465"/>
                    <a:pt x="41641" y="1381"/>
                  </a:cubicBezTo>
                  <a:cubicBezTo>
                    <a:pt x="37427" y="2303"/>
                    <a:pt x="33849" y="3947"/>
                    <a:pt x="30891" y="6313"/>
                  </a:cubicBezTo>
                  <a:cubicBezTo>
                    <a:pt x="27927" y="8678"/>
                    <a:pt x="25622" y="11904"/>
                    <a:pt x="23976" y="15968"/>
                  </a:cubicBezTo>
                  <a:cubicBezTo>
                    <a:pt x="22338" y="20055"/>
                    <a:pt x="21516" y="25235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606"/>
                    <a:pt x="1188" y="42389"/>
                  </a:cubicBezTo>
                  <a:cubicBezTo>
                    <a:pt x="396" y="43188"/>
                    <a:pt x="0" y="44103"/>
                    <a:pt x="0" y="45158"/>
                  </a:cubicBezTo>
                  <a:lnTo>
                    <a:pt x="0" y="54223"/>
                  </a:lnTo>
                  <a:cubicBezTo>
                    <a:pt x="0" y="55278"/>
                    <a:pt x="396" y="56092"/>
                    <a:pt x="1188" y="56689"/>
                  </a:cubicBezTo>
                  <a:cubicBezTo>
                    <a:pt x="1979" y="57279"/>
                    <a:pt x="2895" y="57705"/>
                    <a:pt x="3951" y="57969"/>
                  </a:cubicBezTo>
                  <a:lnTo>
                    <a:pt x="21516" y="60730"/>
                  </a:lnTo>
                  <a:lnTo>
                    <a:pt x="21516" y="148277"/>
                  </a:lnTo>
                  <a:cubicBezTo>
                    <a:pt x="21516" y="149332"/>
                    <a:pt x="21943" y="150278"/>
                    <a:pt x="22796" y="151131"/>
                  </a:cubicBezTo>
                  <a:cubicBezTo>
                    <a:pt x="23650" y="151992"/>
                    <a:pt x="24604" y="152418"/>
                    <a:pt x="25660" y="152418"/>
                  </a:cubicBezTo>
                  <a:lnTo>
                    <a:pt x="43621" y="152418"/>
                  </a:lnTo>
                  <a:cubicBezTo>
                    <a:pt x="44669" y="152418"/>
                    <a:pt x="45592" y="151992"/>
                    <a:pt x="46376" y="151131"/>
                  </a:cubicBezTo>
                  <a:cubicBezTo>
                    <a:pt x="47168" y="150278"/>
                    <a:pt x="47564" y="149331"/>
                    <a:pt x="47564" y="148277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2" y="60373"/>
                    <a:pt x="69273" y="59652"/>
                  </a:cubicBezTo>
                  <a:cubicBezTo>
                    <a:pt x="70065" y="58931"/>
                    <a:pt x="70453" y="58039"/>
                    <a:pt x="70453" y="56985"/>
                  </a:cubicBezTo>
                  <a:lnTo>
                    <a:pt x="70453" y="45158"/>
                  </a:lnTo>
                  <a:cubicBezTo>
                    <a:pt x="70453" y="44103"/>
                    <a:pt x="70065" y="43188"/>
                    <a:pt x="69273" y="42389"/>
                  </a:cubicBezTo>
                  <a:cubicBezTo>
                    <a:pt x="68482" y="41606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5"/>
                    <a:pt x="48317" y="23506"/>
                    <a:pt x="49838" y="21986"/>
                  </a:cubicBezTo>
                  <a:cubicBezTo>
                    <a:pt x="51343" y="20481"/>
                    <a:pt x="54472" y="19721"/>
                    <a:pt x="59206" y="19721"/>
                  </a:cubicBezTo>
                  <a:lnTo>
                    <a:pt x="68086" y="19721"/>
                  </a:lnTo>
                  <a:cubicBezTo>
                    <a:pt x="68745" y="19721"/>
                    <a:pt x="69405" y="19457"/>
                    <a:pt x="70064" y="18930"/>
                  </a:cubicBezTo>
                  <a:cubicBezTo>
                    <a:pt x="70717" y="18410"/>
                    <a:pt x="71042" y="17549"/>
                    <a:pt x="71042" y="16371"/>
                  </a:cubicBezTo>
                  <a:lnTo>
                    <a:pt x="71042" y="4739"/>
                  </a:lnTo>
                  <a:cubicBezTo>
                    <a:pt x="71042" y="3815"/>
                    <a:pt x="70655" y="3125"/>
                    <a:pt x="69863" y="266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F30738DB-980A-F764-4897-97FEB6DF6B76}"/>
                </a:ext>
              </a:extLst>
            </p:cNvPr>
            <p:cNvSpPr/>
            <p:nvPr/>
          </p:nvSpPr>
          <p:spPr>
            <a:xfrm>
              <a:off x="9995227" y="1465131"/>
              <a:ext cx="26048" cy="111207"/>
            </a:xfrm>
            <a:custGeom>
              <a:avLst/>
              <a:gdLst>
                <a:gd name="connsiteX0" fmla="*/ 22106 w 26048"/>
                <a:gd name="connsiteY0" fmla="*/ 0 h 111207"/>
                <a:gd name="connsiteX1" fmla="*/ 3951 w 26048"/>
                <a:gd name="connsiteY1" fmla="*/ 0 h 111207"/>
                <a:gd name="connsiteX2" fmla="*/ 1188 w 26048"/>
                <a:gd name="connsiteY2" fmla="*/ 1179 h 111207"/>
                <a:gd name="connsiteX3" fmla="*/ 0 w 26048"/>
                <a:gd name="connsiteY3" fmla="*/ 3947 h 111207"/>
                <a:gd name="connsiteX4" fmla="*/ 0 w 26048"/>
                <a:gd name="connsiteY4" fmla="*/ 107067 h 111207"/>
                <a:gd name="connsiteX5" fmla="*/ 1188 w 26048"/>
                <a:gd name="connsiteY5" fmla="*/ 109920 h 111207"/>
                <a:gd name="connsiteX6" fmla="*/ 3951 w 26048"/>
                <a:gd name="connsiteY6" fmla="*/ 111208 h 111207"/>
                <a:gd name="connsiteX7" fmla="*/ 22106 w 26048"/>
                <a:gd name="connsiteY7" fmla="*/ 111208 h 111207"/>
                <a:gd name="connsiteX8" fmla="*/ 24869 w 26048"/>
                <a:gd name="connsiteY8" fmla="*/ 109920 h 111207"/>
                <a:gd name="connsiteX9" fmla="*/ 26049 w 26048"/>
                <a:gd name="connsiteY9" fmla="*/ 107067 h 111207"/>
                <a:gd name="connsiteX10" fmla="*/ 26049 w 26048"/>
                <a:gd name="connsiteY10" fmla="*/ 3947 h 111207"/>
                <a:gd name="connsiteX11" fmla="*/ 24869 w 26048"/>
                <a:gd name="connsiteY11" fmla="*/ 1179 h 111207"/>
                <a:gd name="connsiteX12" fmla="*/ 22106 w 26048"/>
                <a:gd name="connsiteY12" fmla="*/ 0 h 11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48" h="111207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8" y="1179"/>
                  </a:cubicBezTo>
                  <a:cubicBezTo>
                    <a:pt x="396" y="1978"/>
                    <a:pt x="0" y="2893"/>
                    <a:pt x="0" y="3947"/>
                  </a:cubicBezTo>
                  <a:lnTo>
                    <a:pt x="0" y="107067"/>
                  </a:lnTo>
                  <a:cubicBezTo>
                    <a:pt x="0" y="108121"/>
                    <a:pt x="396" y="109067"/>
                    <a:pt x="1188" y="109920"/>
                  </a:cubicBezTo>
                  <a:cubicBezTo>
                    <a:pt x="1979" y="110781"/>
                    <a:pt x="2895" y="111208"/>
                    <a:pt x="3951" y="111208"/>
                  </a:cubicBezTo>
                  <a:lnTo>
                    <a:pt x="22106" y="111208"/>
                  </a:lnTo>
                  <a:cubicBezTo>
                    <a:pt x="23153" y="111208"/>
                    <a:pt x="24077" y="110781"/>
                    <a:pt x="24869" y="109920"/>
                  </a:cubicBezTo>
                  <a:cubicBezTo>
                    <a:pt x="25653" y="109067"/>
                    <a:pt x="26049" y="108121"/>
                    <a:pt x="26049" y="107067"/>
                  </a:cubicBezTo>
                  <a:lnTo>
                    <a:pt x="26049" y="3947"/>
                  </a:lnTo>
                  <a:cubicBezTo>
                    <a:pt x="26049" y="2893"/>
                    <a:pt x="25652" y="1978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4EB638AD-E92F-4AE0-6815-77FC9C47DA9E}"/>
                </a:ext>
              </a:extLst>
            </p:cNvPr>
            <p:cNvSpPr/>
            <p:nvPr/>
          </p:nvSpPr>
          <p:spPr>
            <a:xfrm>
              <a:off x="9994639" y="1425106"/>
              <a:ext cx="27235" cy="25242"/>
            </a:xfrm>
            <a:custGeom>
              <a:avLst/>
              <a:gdLst>
                <a:gd name="connsiteX0" fmla="*/ 23285 w 27235"/>
                <a:gd name="connsiteY0" fmla="*/ 0 h 25242"/>
                <a:gd name="connsiteX1" fmla="*/ 4145 w 27235"/>
                <a:gd name="connsiteY1" fmla="*/ 0 h 25242"/>
                <a:gd name="connsiteX2" fmla="*/ 1281 w 27235"/>
                <a:gd name="connsiteY2" fmla="*/ 1186 h 25242"/>
                <a:gd name="connsiteX3" fmla="*/ 0 w 27235"/>
                <a:gd name="connsiteY3" fmla="*/ 3947 h 25242"/>
                <a:gd name="connsiteX4" fmla="*/ 0 w 27235"/>
                <a:gd name="connsiteY4" fmla="*/ 21296 h 25242"/>
                <a:gd name="connsiteX5" fmla="*/ 1281 w 27235"/>
                <a:gd name="connsiteY5" fmla="*/ 24056 h 25242"/>
                <a:gd name="connsiteX6" fmla="*/ 4145 w 27235"/>
                <a:gd name="connsiteY6" fmla="*/ 25243 h 25242"/>
                <a:gd name="connsiteX7" fmla="*/ 23285 w 27235"/>
                <a:gd name="connsiteY7" fmla="*/ 25243 h 25242"/>
                <a:gd name="connsiteX8" fmla="*/ 26048 w 27235"/>
                <a:gd name="connsiteY8" fmla="*/ 24056 h 25242"/>
                <a:gd name="connsiteX9" fmla="*/ 27236 w 27235"/>
                <a:gd name="connsiteY9" fmla="*/ 21296 h 25242"/>
                <a:gd name="connsiteX10" fmla="*/ 27236 w 27235"/>
                <a:gd name="connsiteY10" fmla="*/ 3947 h 25242"/>
                <a:gd name="connsiteX11" fmla="*/ 26048 w 27235"/>
                <a:gd name="connsiteY11" fmla="*/ 1186 h 25242"/>
                <a:gd name="connsiteX12" fmla="*/ 23285 w 27235"/>
                <a:gd name="connsiteY12" fmla="*/ 0 h 2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42">
                  <a:moveTo>
                    <a:pt x="23285" y="0"/>
                  </a:moveTo>
                  <a:lnTo>
                    <a:pt x="4145" y="0"/>
                  </a:lnTo>
                  <a:cubicBezTo>
                    <a:pt x="3089" y="0"/>
                    <a:pt x="2135" y="396"/>
                    <a:pt x="1281" y="1186"/>
                  </a:cubicBezTo>
                  <a:cubicBezTo>
                    <a:pt x="427" y="1970"/>
                    <a:pt x="0" y="2893"/>
                    <a:pt x="0" y="3947"/>
                  </a:cubicBezTo>
                  <a:lnTo>
                    <a:pt x="0" y="21296"/>
                  </a:lnTo>
                  <a:cubicBezTo>
                    <a:pt x="0" y="22350"/>
                    <a:pt x="427" y="23273"/>
                    <a:pt x="1281" y="24056"/>
                  </a:cubicBezTo>
                  <a:cubicBezTo>
                    <a:pt x="2135" y="24848"/>
                    <a:pt x="3089" y="25243"/>
                    <a:pt x="4145" y="25243"/>
                  </a:cubicBezTo>
                  <a:lnTo>
                    <a:pt x="23285" y="25243"/>
                  </a:lnTo>
                  <a:cubicBezTo>
                    <a:pt x="24341" y="25243"/>
                    <a:pt x="25257" y="24848"/>
                    <a:pt x="26048" y="24056"/>
                  </a:cubicBezTo>
                  <a:cubicBezTo>
                    <a:pt x="26840" y="23273"/>
                    <a:pt x="27236" y="22350"/>
                    <a:pt x="27236" y="21296"/>
                  </a:cubicBezTo>
                  <a:lnTo>
                    <a:pt x="27236" y="3947"/>
                  </a:lnTo>
                  <a:cubicBezTo>
                    <a:pt x="27236" y="2893"/>
                    <a:pt x="26840" y="1970"/>
                    <a:pt x="26048" y="1186"/>
                  </a:cubicBezTo>
                  <a:cubicBezTo>
                    <a:pt x="25257" y="395"/>
                    <a:pt x="24341" y="0"/>
                    <a:pt x="23285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F9B9E1B8-93D6-94B1-B07B-345D7E29CFB2}"/>
                </a:ext>
              </a:extLst>
            </p:cNvPr>
            <p:cNvSpPr/>
            <p:nvPr/>
          </p:nvSpPr>
          <p:spPr>
            <a:xfrm>
              <a:off x="10038646" y="1441865"/>
              <a:ext cx="71042" cy="136055"/>
            </a:xfrm>
            <a:custGeom>
              <a:avLst/>
              <a:gdLst>
                <a:gd name="connsiteX0" fmla="*/ 66859 w 71042"/>
                <a:gd name="connsiteY0" fmla="*/ 115745 h 136055"/>
                <a:gd name="connsiteX1" fmla="*/ 56303 w 71042"/>
                <a:gd name="connsiteY1" fmla="*/ 115745 h 136055"/>
                <a:gd name="connsiteX2" fmla="*/ 52027 w 71042"/>
                <a:gd name="connsiteY2" fmla="*/ 115450 h 136055"/>
                <a:gd name="connsiteX3" fmla="*/ 49737 w 71042"/>
                <a:gd name="connsiteY3" fmla="*/ 113969 h 136055"/>
                <a:gd name="connsiteX4" fmla="*/ 48743 w 71042"/>
                <a:gd name="connsiteY4" fmla="*/ 110619 h 136055"/>
                <a:gd name="connsiteX5" fmla="*/ 48549 w 71042"/>
                <a:gd name="connsiteY5" fmla="*/ 104701 h 136055"/>
                <a:gd name="connsiteX6" fmla="*/ 48549 w 71042"/>
                <a:gd name="connsiteY6" fmla="*/ 42785 h 136055"/>
                <a:gd name="connsiteX7" fmla="*/ 66463 w 71042"/>
                <a:gd name="connsiteY7" fmla="*/ 42785 h 136055"/>
                <a:gd name="connsiteX8" fmla="*/ 69250 w 71042"/>
                <a:gd name="connsiteY8" fmla="*/ 41606 h 136055"/>
                <a:gd name="connsiteX9" fmla="*/ 70445 w 71042"/>
                <a:gd name="connsiteY9" fmla="*/ 38845 h 136055"/>
                <a:gd name="connsiteX10" fmla="*/ 70445 w 71042"/>
                <a:gd name="connsiteY10" fmla="*/ 27213 h 136055"/>
                <a:gd name="connsiteX11" fmla="*/ 69250 w 71042"/>
                <a:gd name="connsiteY11" fmla="*/ 24444 h 136055"/>
                <a:gd name="connsiteX12" fmla="*/ 66463 w 71042"/>
                <a:gd name="connsiteY12" fmla="*/ 23265 h 136055"/>
                <a:gd name="connsiteX13" fmla="*/ 48549 w 71042"/>
                <a:gd name="connsiteY13" fmla="*/ 23265 h 136055"/>
                <a:gd name="connsiteX14" fmla="*/ 48549 w 71042"/>
                <a:gd name="connsiteY14" fmla="*/ 2963 h 136055"/>
                <a:gd name="connsiteX15" fmla="*/ 45414 w 71042"/>
                <a:gd name="connsiteY15" fmla="*/ 0 h 136055"/>
                <a:gd name="connsiteX16" fmla="*/ 44630 w 71042"/>
                <a:gd name="connsiteY16" fmla="*/ 0 h 136055"/>
                <a:gd name="connsiteX17" fmla="*/ 26413 w 71042"/>
                <a:gd name="connsiteY17" fmla="*/ 3156 h 136055"/>
                <a:gd name="connsiteX18" fmla="*/ 23673 w 71042"/>
                <a:gd name="connsiteY18" fmla="*/ 4537 h 136055"/>
                <a:gd name="connsiteX19" fmla="*/ 22493 w 71042"/>
                <a:gd name="connsiteY19" fmla="*/ 7104 h 136055"/>
                <a:gd name="connsiteX20" fmla="*/ 22493 w 71042"/>
                <a:gd name="connsiteY20" fmla="*/ 23265 h 136055"/>
                <a:gd name="connsiteX21" fmla="*/ 3951 w 71042"/>
                <a:gd name="connsiteY21" fmla="*/ 23265 h 136055"/>
                <a:gd name="connsiteX22" fmla="*/ 1180 w 71042"/>
                <a:gd name="connsiteY22" fmla="*/ 24444 h 136055"/>
                <a:gd name="connsiteX23" fmla="*/ 0 w 71042"/>
                <a:gd name="connsiteY23" fmla="*/ 27213 h 136055"/>
                <a:gd name="connsiteX24" fmla="*/ 0 w 71042"/>
                <a:gd name="connsiteY24" fmla="*/ 36085 h 136055"/>
                <a:gd name="connsiteX25" fmla="*/ 1180 w 71042"/>
                <a:gd name="connsiteY25" fmla="*/ 38644 h 136055"/>
                <a:gd name="connsiteX26" fmla="*/ 3951 w 71042"/>
                <a:gd name="connsiteY26" fmla="*/ 40032 h 136055"/>
                <a:gd name="connsiteX27" fmla="*/ 22493 w 71042"/>
                <a:gd name="connsiteY27" fmla="*/ 42785 h 136055"/>
                <a:gd name="connsiteX28" fmla="*/ 22493 w 71042"/>
                <a:gd name="connsiteY28" fmla="*/ 104701 h 136055"/>
                <a:gd name="connsiteX29" fmla="*/ 24271 w 71042"/>
                <a:gd name="connsiteY29" fmla="*/ 120770 h 136055"/>
                <a:gd name="connsiteX30" fmla="*/ 29797 w 71042"/>
                <a:gd name="connsiteY30" fmla="*/ 130332 h 136055"/>
                <a:gd name="connsiteX31" fmla="*/ 39569 w 71042"/>
                <a:gd name="connsiteY31" fmla="*/ 134869 h 136055"/>
                <a:gd name="connsiteX32" fmla="*/ 53874 w 71042"/>
                <a:gd name="connsiteY32" fmla="*/ 136055 h 136055"/>
                <a:gd name="connsiteX33" fmla="*/ 60487 w 71042"/>
                <a:gd name="connsiteY33" fmla="*/ 135660 h 136055"/>
                <a:gd name="connsiteX34" fmla="*/ 67294 w 71042"/>
                <a:gd name="connsiteY34" fmla="*/ 134667 h 136055"/>
                <a:gd name="connsiteX35" fmla="*/ 71043 w 71042"/>
                <a:gd name="connsiteY35" fmla="*/ 131123 h 136055"/>
                <a:gd name="connsiteX36" fmla="*/ 71043 w 71042"/>
                <a:gd name="connsiteY36" fmla="*/ 118700 h 136055"/>
                <a:gd name="connsiteX37" fmla="*/ 66859 w 71042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55">
                  <a:moveTo>
                    <a:pt x="66859" y="115745"/>
                  </a:moveTo>
                  <a:lnTo>
                    <a:pt x="56303" y="115745"/>
                  </a:lnTo>
                  <a:cubicBezTo>
                    <a:pt x="54448" y="115745"/>
                    <a:pt x="53020" y="115644"/>
                    <a:pt x="52027" y="115450"/>
                  </a:cubicBezTo>
                  <a:cubicBezTo>
                    <a:pt x="51033" y="115248"/>
                    <a:pt x="50265" y="114760"/>
                    <a:pt x="49737" y="113969"/>
                  </a:cubicBezTo>
                  <a:cubicBezTo>
                    <a:pt x="49209" y="113178"/>
                    <a:pt x="48875" y="112061"/>
                    <a:pt x="48743" y="110619"/>
                  </a:cubicBezTo>
                  <a:cubicBezTo>
                    <a:pt x="48612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7" y="42785"/>
                    <a:pt x="68458" y="42389"/>
                    <a:pt x="69250" y="41606"/>
                  </a:cubicBezTo>
                  <a:cubicBezTo>
                    <a:pt x="70050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50" y="25243"/>
                    <a:pt x="69250" y="24444"/>
                  </a:cubicBezTo>
                  <a:cubicBezTo>
                    <a:pt x="68458" y="23661"/>
                    <a:pt x="67527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4" y="0"/>
                  </a:cubicBezTo>
                  <a:lnTo>
                    <a:pt x="44630" y="0"/>
                  </a:lnTo>
                  <a:lnTo>
                    <a:pt x="26413" y="3156"/>
                  </a:lnTo>
                  <a:cubicBezTo>
                    <a:pt x="25365" y="3428"/>
                    <a:pt x="24457" y="3877"/>
                    <a:pt x="23673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51" y="23265"/>
                  </a:lnTo>
                  <a:cubicBezTo>
                    <a:pt x="2895" y="23265"/>
                    <a:pt x="1971" y="23661"/>
                    <a:pt x="1180" y="24444"/>
                  </a:cubicBezTo>
                  <a:cubicBezTo>
                    <a:pt x="396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96" y="37992"/>
                    <a:pt x="1180" y="38644"/>
                  </a:cubicBezTo>
                  <a:cubicBezTo>
                    <a:pt x="1971" y="39303"/>
                    <a:pt x="2895" y="39760"/>
                    <a:pt x="3951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8" y="124911"/>
                    <a:pt x="27298" y="128099"/>
                    <a:pt x="29797" y="130332"/>
                  </a:cubicBezTo>
                  <a:cubicBezTo>
                    <a:pt x="32296" y="132574"/>
                    <a:pt x="35548" y="134078"/>
                    <a:pt x="39569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9" y="136055"/>
                    <a:pt x="58314" y="135924"/>
                    <a:pt x="60487" y="135660"/>
                  </a:cubicBezTo>
                  <a:cubicBezTo>
                    <a:pt x="62653" y="135396"/>
                    <a:pt x="64919" y="135063"/>
                    <a:pt x="67294" y="134667"/>
                  </a:cubicBezTo>
                  <a:cubicBezTo>
                    <a:pt x="69786" y="134280"/>
                    <a:pt x="71043" y="133093"/>
                    <a:pt x="71043" y="131123"/>
                  </a:cubicBezTo>
                  <a:lnTo>
                    <a:pt x="71043" y="118700"/>
                  </a:lnTo>
                  <a:cubicBezTo>
                    <a:pt x="71043" y="116730"/>
                    <a:pt x="69646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A08F2D50-D36F-0479-5391-909399E62438}"/>
                </a:ext>
              </a:extLst>
            </p:cNvPr>
            <p:cNvSpPr/>
            <p:nvPr/>
          </p:nvSpPr>
          <p:spPr>
            <a:xfrm>
              <a:off x="10176784" y="1428263"/>
              <a:ext cx="98682" cy="149649"/>
            </a:xfrm>
            <a:custGeom>
              <a:avLst/>
              <a:gdLst>
                <a:gd name="connsiteX0" fmla="*/ 93055 w 98682"/>
                <a:gd name="connsiteY0" fmla="*/ 86950 h 149649"/>
                <a:gd name="connsiteX1" fmla="*/ 84672 w 98682"/>
                <a:gd name="connsiteY1" fmla="*/ 77387 h 149649"/>
                <a:gd name="connsiteX2" fmla="*/ 71252 w 98682"/>
                <a:gd name="connsiteY2" fmla="*/ 68221 h 149649"/>
                <a:gd name="connsiteX3" fmla="*/ 43620 w 98682"/>
                <a:gd name="connsiteY3" fmla="*/ 55006 h 149649"/>
                <a:gd name="connsiteX4" fmla="*/ 35727 w 98682"/>
                <a:gd name="connsiteY4" fmla="*/ 50283 h 149649"/>
                <a:gd name="connsiteX5" fmla="*/ 30689 w 98682"/>
                <a:gd name="connsiteY5" fmla="*/ 46041 h 149649"/>
                <a:gd name="connsiteX6" fmla="*/ 28120 w 98682"/>
                <a:gd name="connsiteY6" fmla="*/ 41900 h 149649"/>
                <a:gd name="connsiteX7" fmla="*/ 27437 w 98682"/>
                <a:gd name="connsiteY7" fmla="*/ 37457 h 149649"/>
                <a:gd name="connsiteX8" fmla="*/ 32272 w 98682"/>
                <a:gd name="connsiteY8" fmla="*/ 27111 h 149649"/>
                <a:gd name="connsiteX9" fmla="*/ 48153 w 98682"/>
                <a:gd name="connsiteY9" fmla="*/ 23459 h 149649"/>
                <a:gd name="connsiteX10" fmla="*/ 71446 w 98682"/>
                <a:gd name="connsiteY10" fmla="*/ 23947 h 149649"/>
                <a:gd name="connsiteX11" fmla="*/ 90982 w 98682"/>
                <a:gd name="connsiteY11" fmla="*/ 25436 h 149649"/>
                <a:gd name="connsiteX12" fmla="*/ 91378 w 98682"/>
                <a:gd name="connsiteY12" fmla="*/ 25436 h 149649"/>
                <a:gd name="connsiteX13" fmla="*/ 93846 w 98682"/>
                <a:gd name="connsiteY13" fmla="*/ 24444 h 149649"/>
                <a:gd name="connsiteX14" fmla="*/ 94731 w 98682"/>
                <a:gd name="connsiteY14" fmla="*/ 21884 h 149649"/>
                <a:gd name="connsiteX15" fmla="*/ 94731 w 98682"/>
                <a:gd name="connsiteY15" fmla="*/ 7289 h 149649"/>
                <a:gd name="connsiteX16" fmla="*/ 93745 w 98682"/>
                <a:gd name="connsiteY16" fmla="*/ 4831 h 149649"/>
                <a:gd name="connsiteX17" fmla="*/ 91176 w 98682"/>
                <a:gd name="connsiteY17" fmla="*/ 3544 h 149649"/>
                <a:gd name="connsiteX18" fmla="*/ 84269 w 98682"/>
                <a:gd name="connsiteY18" fmla="*/ 2365 h 149649"/>
                <a:gd name="connsiteX19" fmla="*/ 74605 w 98682"/>
                <a:gd name="connsiteY19" fmla="*/ 1179 h 149649"/>
                <a:gd name="connsiteX20" fmla="*/ 63754 w 98682"/>
                <a:gd name="connsiteY20" fmla="*/ 295 h 149649"/>
                <a:gd name="connsiteX21" fmla="*/ 49341 w 98682"/>
                <a:gd name="connsiteY21" fmla="*/ 0 h 149649"/>
                <a:gd name="connsiteX22" fmla="*/ 26149 w 98682"/>
                <a:gd name="connsiteY22" fmla="*/ 2761 h 149649"/>
                <a:gd name="connsiteX23" fmla="*/ 10952 w 98682"/>
                <a:gd name="connsiteY23" fmla="*/ 10547 h 149649"/>
                <a:gd name="connsiteX24" fmla="*/ 2569 w 98682"/>
                <a:gd name="connsiteY24" fmla="*/ 22474 h 149649"/>
                <a:gd name="connsiteX25" fmla="*/ 0 w 98682"/>
                <a:gd name="connsiteY25" fmla="*/ 37457 h 149649"/>
                <a:gd name="connsiteX26" fmla="*/ 1087 w 98682"/>
                <a:gd name="connsiteY26" fmla="*/ 47422 h 149649"/>
                <a:gd name="connsiteX27" fmla="*/ 4836 w 98682"/>
                <a:gd name="connsiteY27" fmla="*/ 56682 h 149649"/>
                <a:gd name="connsiteX28" fmla="*/ 11945 w 98682"/>
                <a:gd name="connsiteY28" fmla="*/ 65259 h 149649"/>
                <a:gd name="connsiteX29" fmla="*/ 23293 w 98682"/>
                <a:gd name="connsiteY29" fmla="*/ 73541 h 149649"/>
                <a:gd name="connsiteX30" fmla="*/ 53284 w 98682"/>
                <a:gd name="connsiteY30" fmla="*/ 89121 h 149649"/>
                <a:gd name="connsiteX31" fmla="*/ 61387 w 98682"/>
                <a:gd name="connsiteY31" fmla="*/ 94348 h 149649"/>
                <a:gd name="connsiteX32" fmla="*/ 66510 w 98682"/>
                <a:gd name="connsiteY32" fmla="*/ 98776 h 149649"/>
                <a:gd name="connsiteX33" fmla="*/ 69281 w 98682"/>
                <a:gd name="connsiteY33" fmla="*/ 103220 h 149649"/>
                <a:gd name="connsiteX34" fmla="*/ 70065 w 98682"/>
                <a:gd name="connsiteY34" fmla="*/ 108447 h 149649"/>
                <a:gd name="connsiteX35" fmla="*/ 65229 w 98682"/>
                <a:gd name="connsiteY35" fmla="*/ 121654 h 149649"/>
                <a:gd name="connsiteX36" fmla="*/ 47168 w 98682"/>
                <a:gd name="connsiteY36" fmla="*/ 126191 h 149649"/>
                <a:gd name="connsiteX37" fmla="*/ 35820 w 98682"/>
                <a:gd name="connsiteY37" fmla="*/ 125989 h 149649"/>
                <a:gd name="connsiteX38" fmla="*/ 26056 w 98682"/>
                <a:gd name="connsiteY38" fmla="*/ 125500 h 149649"/>
                <a:gd name="connsiteX39" fmla="*/ 16090 w 98682"/>
                <a:gd name="connsiteY39" fmla="*/ 124911 h 149649"/>
                <a:gd name="connsiteX40" fmla="*/ 8289 w 98682"/>
                <a:gd name="connsiteY40" fmla="*/ 124213 h 149649"/>
                <a:gd name="connsiteX41" fmla="*/ 7894 w 98682"/>
                <a:gd name="connsiteY41" fmla="*/ 124213 h 149649"/>
                <a:gd name="connsiteX42" fmla="*/ 5231 w 98682"/>
                <a:gd name="connsiteY42" fmla="*/ 125299 h 149649"/>
                <a:gd name="connsiteX43" fmla="*/ 4145 w 98682"/>
                <a:gd name="connsiteY43" fmla="*/ 127966 h 149649"/>
                <a:gd name="connsiteX44" fmla="*/ 4145 w 98682"/>
                <a:gd name="connsiteY44" fmla="*/ 142158 h 149649"/>
                <a:gd name="connsiteX45" fmla="*/ 5231 w 98682"/>
                <a:gd name="connsiteY45" fmla="*/ 144725 h 149649"/>
                <a:gd name="connsiteX46" fmla="*/ 7894 w 98682"/>
                <a:gd name="connsiteY46" fmla="*/ 146098 h 149649"/>
                <a:gd name="connsiteX47" fmla="*/ 23293 w 98682"/>
                <a:gd name="connsiteY47" fmla="*/ 148665 h 149649"/>
                <a:gd name="connsiteX48" fmla="*/ 46780 w 98682"/>
                <a:gd name="connsiteY48" fmla="*/ 149650 h 149649"/>
                <a:gd name="connsiteX49" fmla="*/ 71540 w 98682"/>
                <a:gd name="connsiteY49" fmla="*/ 146005 h 149649"/>
                <a:gd name="connsiteX50" fmla="*/ 87529 w 98682"/>
                <a:gd name="connsiteY50" fmla="*/ 136536 h 149649"/>
                <a:gd name="connsiteX51" fmla="*/ 96113 w 98682"/>
                <a:gd name="connsiteY51" fmla="*/ 123329 h 149649"/>
                <a:gd name="connsiteX52" fmla="*/ 98682 w 98682"/>
                <a:gd name="connsiteY52" fmla="*/ 108447 h 149649"/>
                <a:gd name="connsiteX53" fmla="*/ 97394 w 98682"/>
                <a:gd name="connsiteY53" fmla="*/ 97202 h 149649"/>
                <a:gd name="connsiteX54" fmla="*/ 93055 w 98682"/>
                <a:gd name="connsiteY54" fmla="*/ 86950 h 14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8682" h="149649">
                  <a:moveTo>
                    <a:pt x="93055" y="86950"/>
                  </a:moveTo>
                  <a:cubicBezTo>
                    <a:pt x="91013" y="83661"/>
                    <a:pt x="88219" y="80474"/>
                    <a:pt x="84672" y="77387"/>
                  </a:cubicBezTo>
                  <a:cubicBezTo>
                    <a:pt x="81117" y="74301"/>
                    <a:pt x="76639" y="71245"/>
                    <a:pt x="71252" y="68221"/>
                  </a:cubicBezTo>
                  <a:lnTo>
                    <a:pt x="43620" y="55006"/>
                  </a:lnTo>
                  <a:cubicBezTo>
                    <a:pt x="40454" y="53300"/>
                    <a:pt x="37822" y="51726"/>
                    <a:pt x="35727" y="50283"/>
                  </a:cubicBezTo>
                  <a:cubicBezTo>
                    <a:pt x="33616" y="48833"/>
                    <a:pt x="31939" y="47422"/>
                    <a:pt x="30689" y="46041"/>
                  </a:cubicBezTo>
                  <a:cubicBezTo>
                    <a:pt x="29440" y="44653"/>
                    <a:pt x="28586" y="43281"/>
                    <a:pt x="28120" y="41900"/>
                  </a:cubicBezTo>
                  <a:cubicBezTo>
                    <a:pt x="27662" y="40520"/>
                    <a:pt x="27437" y="39039"/>
                    <a:pt x="27437" y="37457"/>
                  </a:cubicBezTo>
                  <a:cubicBezTo>
                    <a:pt x="27437" y="32990"/>
                    <a:pt x="29044" y="29547"/>
                    <a:pt x="32272" y="27111"/>
                  </a:cubicBezTo>
                  <a:cubicBezTo>
                    <a:pt x="35494" y="24676"/>
                    <a:pt x="40787" y="23459"/>
                    <a:pt x="48153" y="23459"/>
                  </a:cubicBezTo>
                  <a:cubicBezTo>
                    <a:pt x="54603" y="23459"/>
                    <a:pt x="64996" y="23622"/>
                    <a:pt x="71446" y="23947"/>
                  </a:cubicBezTo>
                  <a:cubicBezTo>
                    <a:pt x="77888" y="24281"/>
                    <a:pt x="84400" y="24777"/>
                    <a:pt x="90982" y="25436"/>
                  </a:cubicBezTo>
                  <a:lnTo>
                    <a:pt x="91378" y="25436"/>
                  </a:lnTo>
                  <a:cubicBezTo>
                    <a:pt x="92426" y="25436"/>
                    <a:pt x="93248" y="25103"/>
                    <a:pt x="93846" y="24444"/>
                  </a:cubicBezTo>
                  <a:cubicBezTo>
                    <a:pt x="94436" y="23792"/>
                    <a:pt x="94731" y="22939"/>
                    <a:pt x="94731" y="21884"/>
                  </a:cubicBezTo>
                  <a:lnTo>
                    <a:pt x="94731" y="7289"/>
                  </a:lnTo>
                  <a:cubicBezTo>
                    <a:pt x="94731" y="6235"/>
                    <a:pt x="94405" y="5420"/>
                    <a:pt x="93745" y="4831"/>
                  </a:cubicBezTo>
                  <a:cubicBezTo>
                    <a:pt x="93085" y="4234"/>
                    <a:pt x="92232" y="3807"/>
                    <a:pt x="91176" y="3544"/>
                  </a:cubicBezTo>
                  <a:cubicBezTo>
                    <a:pt x="89469" y="3148"/>
                    <a:pt x="87164" y="2760"/>
                    <a:pt x="84269" y="2365"/>
                  </a:cubicBezTo>
                  <a:cubicBezTo>
                    <a:pt x="81374" y="1970"/>
                    <a:pt x="78152" y="1574"/>
                    <a:pt x="74605" y="1179"/>
                  </a:cubicBezTo>
                  <a:cubicBezTo>
                    <a:pt x="71050" y="783"/>
                    <a:pt x="67433" y="488"/>
                    <a:pt x="63754" y="295"/>
                  </a:cubicBezTo>
                  <a:cubicBezTo>
                    <a:pt x="60068" y="93"/>
                    <a:pt x="52624" y="0"/>
                    <a:pt x="49341" y="0"/>
                  </a:cubicBezTo>
                  <a:cubicBezTo>
                    <a:pt x="40128" y="0"/>
                    <a:pt x="32397" y="915"/>
                    <a:pt x="26149" y="2761"/>
                  </a:cubicBezTo>
                  <a:cubicBezTo>
                    <a:pt x="19901" y="4599"/>
                    <a:pt x="14840" y="7197"/>
                    <a:pt x="10952" y="10547"/>
                  </a:cubicBezTo>
                  <a:cubicBezTo>
                    <a:pt x="7078" y="13897"/>
                    <a:pt x="4276" y="17875"/>
                    <a:pt x="2569" y="22474"/>
                  </a:cubicBezTo>
                  <a:cubicBezTo>
                    <a:pt x="861" y="27081"/>
                    <a:pt x="0" y="32075"/>
                    <a:pt x="0" y="37457"/>
                  </a:cubicBezTo>
                  <a:cubicBezTo>
                    <a:pt x="0" y="40877"/>
                    <a:pt x="365" y="44204"/>
                    <a:pt x="1087" y="47422"/>
                  </a:cubicBezTo>
                  <a:cubicBezTo>
                    <a:pt x="1808" y="50641"/>
                    <a:pt x="3058" y="53727"/>
                    <a:pt x="4836" y="56682"/>
                  </a:cubicBezTo>
                  <a:cubicBezTo>
                    <a:pt x="6613" y="59644"/>
                    <a:pt x="8981" y="62506"/>
                    <a:pt x="11945" y="65259"/>
                  </a:cubicBezTo>
                  <a:cubicBezTo>
                    <a:pt x="14902" y="68020"/>
                    <a:pt x="18683" y="70780"/>
                    <a:pt x="23293" y="73541"/>
                  </a:cubicBezTo>
                  <a:lnTo>
                    <a:pt x="53284" y="89121"/>
                  </a:lnTo>
                  <a:cubicBezTo>
                    <a:pt x="56575" y="91091"/>
                    <a:pt x="59276" y="92836"/>
                    <a:pt x="61387" y="94348"/>
                  </a:cubicBezTo>
                  <a:cubicBezTo>
                    <a:pt x="63483" y="95853"/>
                    <a:pt x="65198" y="97341"/>
                    <a:pt x="66510" y="98776"/>
                  </a:cubicBezTo>
                  <a:cubicBezTo>
                    <a:pt x="67822" y="100227"/>
                    <a:pt x="68745" y="101708"/>
                    <a:pt x="69281" y="103220"/>
                  </a:cubicBezTo>
                  <a:cubicBezTo>
                    <a:pt x="69793" y="104732"/>
                    <a:pt x="70065" y="106470"/>
                    <a:pt x="70065" y="108447"/>
                  </a:cubicBezTo>
                  <a:cubicBezTo>
                    <a:pt x="70065" y="114224"/>
                    <a:pt x="68450" y="118629"/>
                    <a:pt x="65229" y="121654"/>
                  </a:cubicBezTo>
                  <a:cubicBezTo>
                    <a:pt x="62000" y="124678"/>
                    <a:pt x="55985" y="126191"/>
                    <a:pt x="47168" y="126191"/>
                  </a:cubicBezTo>
                  <a:cubicBezTo>
                    <a:pt x="45328" y="126191"/>
                    <a:pt x="38909" y="126121"/>
                    <a:pt x="35820" y="125989"/>
                  </a:cubicBezTo>
                  <a:cubicBezTo>
                    <a:pt x="32731" y="125858"/>
                    <a:pt x="29471" y="125694"/>
                    <a:pt x="26056" y="125500"/>
                  </a:cubicBezTo>
                  <a:cubicBezTo>
                    <a:pt x="22633" y="125299"/>
                    <a:pt x="19311" y="125105"/>
                    <a:pt x="16090" y="124911"/>
                  </a:cubicBezTo>
                  <a:cubicBezTo>
                    <a:pt x="12861" y="124709"/>
                    <a:pt x="10269" y="124476"/>
                    <a:pt x="8289" y="124213"/>
                  </a:cubicBezTo>
                  <a:lnTo>
                    <a:pt x="7894" y="124213"/>
                  </a:lnTo>
                  <a:cubicBezTo>
                    <a:pt x="6846" y="124213"/>
                    <a:pt x="5953" y="124578"/>
                    <a:pt x="5231" y="125299"/>
                  </a:cubicBezTo>
                  <a:cubicBezTo>
                    <a:pt x="4509" y="126028"/>
                    <a:pt x="4145" y="126912"/>
                    <a:pt x="4145" y="127966"/>
                  </a:cubicBezTo>
                  <a:lnTo>
                    <a:pt x="4145" y="142158"/>
                  </a:lnTo>
                  <a:cubicBezTo>
                    <a:pt x="4145" y="143213"/>
                    <a:pt x="4509" y="144066"/>
                    <a:pt x="5231" y="144725"/>
                  </a:cubicBezTo>
                  <a:cubicBezTo>
                    <a:pt x="5953" y="145384"/>
                    <a:pt x="6845" y="145842"/>
                    <a:pt x="7894" y="146098"/>
                  </a:cubicBezTo>
                  <a:cubicBezTo>
                    <a:pt x="12636" y="147160"/>
                    <a:pt x="17767" y="148006"/>
                    <a:pt x="23293" y="148665"/>
                  </a:cubicBezTo>
                  <a:cubicBezTo>
                    <a:pt x="28812" y="149324"/>
                    <a:pt x="39282" y="149650"/>
                    <a:pt x="46780" y="149650"/>
                  </a:cubicBezTo>
                  <a:cubicBezTo>
                    <a:pt x="56645" y="149650"/>
                    <a:pt x="64896" y="148432"/>
                    <a:pt x="71540" y="146005"/>
                  </a:cubicBezTo>
                  <a:cubicBezTo>
                    <a:pt x="78184" y="143570"/>
                    <a:pt x="83516" y="140421"/>
                    <a:pt x="87529" y="136536"/>
                  </a:cubicBezTo>
                  <a:cubicBezTo>
                    <a:pt x="91542" y="132666"/>
                    <a:pt x="94405" y="128253"/>
                    <a:pt x="96113" y="123329"/>
                  </a:cubicBezTo>
                  <a:cubicBezTo>
                    <a:pt x="97821" y="118405"/>
                    <a:pt x="98682" y="113441"/>
                    <a:pt x="98682" y="108447"/>
                  </a:cubicBezTo>
                  <a:cubicBezTo>
                    <a:pt x="98682" y="104500"/>
                    <a:pt x="98247" y="100754"/>
                    <a:pt x="97394" y="97202"/>
                  </a:cubicBezTo>
                  <a:cubicBezTo>
                    <a:pt x="96540" y="93651"/>
                    <a:pt x="95089" y="90238"/>
                    <a:pt x="93055" y="869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7EADB1DC-5B26-5676-D38A-DDCF812B08FB}"/>
                </a:ext>
              </a:extLst>
            </p:cNvPr>
            <p:cNvSpPr/>
            <p:nvPr/>
          </p:nvSpPr>
          <p:spPr>
            <a:xfrm>
              <a:off x="10293808" y="1463753"/>
              <a:ext cx="94134" cy="114162"/>
            </a:xfrm>
            <a:custGeom>
              <a:avLst/>
              <a:gdLst>
                <a:gd name="connsiteX0" fmla="*/ 82119 w 94134"/>
                <a:gd name="connsiteY0" fmla="*/ 13998 h 114162"/>
                <a:gd name="connsiteX1" fmla="*/ 67449 w 94134"/>
                <a:gd name="connsiteY1" fmla="*/ 3653 h 114162"/>
                <a:gd name="connsiteX2" fmla="*/ 47261 w 94134"/>
                <a:gd name="connsiteY2" fmla="*/ 0 h 114162"/>
                <a:gd name="connsiteX3" fmla="*/ 27173 w 94134"/>
                <a:gd name="connsiteY3" fmla="*/ 3544 h 114162"/>
                <a:gd name="connsiteX4" fmla="*/ 12310 w 94134"/>
                <a:gd name="connsiteY4" fmla="*/ 13610 h 114162"/>
                <a:gd name="connsiteX5" fmla="*/ 3151 w 94134"/>
                <a:gd name="connsiteY5" fmla="*/ 29384 h 114162"/>
                <a:gd name="connsiteX6" fmla="*/ 0 w 94134"/>
                <a:gd name="connsiteY6" fmla="*/ 50082 h 114162"/>
                <a:gd name="connsiteX7" fmla="*/ 0 w 94134"/>
                <a:gd name="connsiteY7" fmla="*/ 64670 h 114162"/>
                <a:gd name="connsiteX8" fmla="*/ 4642 w 94134"/>
                <a:gd name="connsiteY8" fmla="*/ 88827 h 114162"/>
                <a:gd name="connsiteX9" fmla="*/ 16385 w 94134"/>
                <a:gd name="connsiteY9" fmla="*/ 104011 h 114162"/>
                <a:gd name="connsiteX10" fmla="*/ 31877 w 94134"/>
                <a:gd name="connsiteY10" fmla="*/ 111898 h 114162"/>
                <a:gd name="connsiteX11" fmla="*/ 47758 w 94134"/>
                <a:gd name="connsiteY11" fmla="*/ 114163 h 114162"/>
                <a:gd name="connsiteX12" fmla="*/ 59501 w 94134"/>
                <a:gd name="connsiteY12" fmla="*/ 113961 h 114162"/>
                <a:gd name="connsiteX13" fmla="*/ 68777 w 94134"/>
                <a:gd name="connsiteY13" fmla="*/ 113372 h 114162"/>
                <a:gd name="connsiteX14" fmla="*/ 77159 w 94134"/>
                <a:gd name="connsiteY14" fmla="*/ 112387 h 114162"/>
                <a:gd name="connsiteX15" fmla="*/ 86046 w 94134"/>
                <a:gd name="connsiteY15" fmla="*/ 110805 h 114162"/>
                <a:gd name="connsiteX16" fmla="*/ 89493 w 94134"/>
                <a:gd name="connsiteY16" fmla="*/ 109230 h 114162"/>
                <a:gd name="connsiteX17" fmla="*/ 90191 w 94134"/>
                <a:gd name="connsiteY17" fmla="*/ 105686 h 114162"/>
                <a:gd name="connsiteX18" fmla="*/ 90191 w 94134"/>
                <a:gd name="connsiteY18" fmla="*/ 92666 h 114162"/>
                <a:gd name="connsiteX19" fmla="*/ 89205 w 94134"/>
                <a:gd name="connsiteY19" fmla="*/ 90401 h 114162"/>
                <a:gd name="connsiteX20" fmla="*/ 86637 w 94134"/>
                <a:gd name="connsiteY20" fmla="*/ 89711 h 114162"/>
                <a:gd name="connsiteX21" fmla="*/ 86047 w 94134"/>
                <a:gd name="connsiteY21" fmla="*/ 89711 h 114162"/>
                <a:gd name="connsiteX22" fmla="*/ 70159 w 94134"/>
                <a:gd name="connsiteY22" fmla="*/ 90998 h 114162"/>
                <a:gd name="connsiteX23" fmla="*/ 49730 w 94134"/>
                <a:gd name="connsiteY23" fmla="*/ 91681 h 114162"/>
                <a:gd name="connsiteX24" fmla="*/ 37995 w 94134"/>
                <a:gd name="connsiteY24" fmla="*/ 89416 h 114162"/>
                <a:gd name="connsiteX25" fmla="*/ 30691 w 94134"/>
                <a:gd name="connsiteY25" fmla="*/ 83499 h 114162"/>
                <a:gd name="connsiteX26" fmla="*/ 27035 w 94134"/>
                <a:gd name="connsiteY26" fmla="*/ 75418 h 114162"/>
                <a:gd name="connsiteX27" fmla="*/ 26057 w 94134"/>
                <a:gd name="connsiteY27" fmla="*/ 66639 h 114162"/>
                <a:gd name="connsiteX28" fmla="*/ 26057 w 94134"/>
                <a:gd name="connsiteY28" fmla="*/ 66050 h 114162"/>
                <a:gd name="connsiteX29" fmla="*/ 90200 w 94134"/>
                <a:gd name="connsiteY29" fmla="*/ 66050 h 114162"/>
                <a:gd name="connsiteX30" fmla="*/ 94134 w 94134"/>
                <a:gd name="connsiteY30" fmla="*/ 61126 h 114162"/>
                <a:gd name="connsiteX31" fmla="*/ 94134 w 94134"/>
                <a:gd name="connsiteY31" fmla="*/ 50083 h 114162"/>
                <a:gd name="connsiteX32" fmla="*/ 91084 w 94134"/>
                <a:gd name="connsiteY32" fmla="*/ 29873 h 114162"/>
                <a:gd name="connsiteX33" fmla="*/ 82120 w 94134"/>
                <a:gd name="connsiteY33" fmla="*/ 13999 h 114162"/>
                <a:gd name="connsiteX34" fmla="*/ 68086 w 94134"/>
                <a:gd name="connsiteY34" fmla="*/ 47516 h 114162"/>
                <a:gd name="connsiteX35" fmla="*/ 26251 w 94134"/>
                <a:gd name="connsiteY35" fmla="*/ 47516 h 114162"/>
                <a:gd name="connsiteX36" fmla="*/ 26251 w 94134"/>
                <a:gd name="connsiteY36" fmla="*/ 46733 h 114162"/>
                <a:gd name="connsiteX37" fmla="*/ 32173 w 94134"/>
                <a:gd name="connsiteY37" fmla="*/ 28695 h 114162"/>
                <a:gd name="connsiteX38" fmla="*/ 47370 w 94134"/>
                <a:gd name="connsiteY38" fmla="*/ 22475 h 114162"/>
                <a:gd name="connsiteX39" fmla="*/ 62365 w 94134"/>
                <a:gd name="connsiteY39" fmla="*/ 28788 h 114162"/>
                <a:gd name="connsiteX40" fmla="*/ 68086 w 94134"/>
                <a:gd name="connsiteY40" fmla="*/ 46733 h 114162"/>
                <a:gd name="connsiteX41" fmla="*/ 68086 w 94134"/>
                <a:gd name="connsiteY41" fmla="*/ 47516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34" h="114162">
                  <a:moveTo>
                    <a:pt x="82119" y="13998"/>
                  </a:moveTo>
                  <a:cubicBezTo>
                    <a:pt x="78176" y="9531"/>
                    <a:pt x="73294" y="6080"/>
                    <a:pt x="67449" y="3653"/>
                  </a:cubicBezTo>
                  <a:cubicBezTo>
                    <a:pt x="61605" y="1218"/>
                    <a:pt x="54883" y="0"/>
                    <a:pt x="47261" y="0"/>
                  </a:cubicBezTo>
                  <a:cubicBezTo>
                    <a:pt x="39779" y="0"/>
                    <a:pt x="33088" y="1179"/>
                    <a:pt x="27173" y="3544"/>
                  </a:cubicBezTo>
                  <a:cubicBezTo>
                    <a:pt x="21275" y="5917"/>
                    <a:pt x="16315" y="9268"/>
                    <a:pt x="12310" y="13610"/>
                  </a:cubicBezTo>
                  <a:cubicBezTo>
                    <a:pt x="8305" y="17946"/>
                    <a:pt x="5255" y="23203"/>
                    <a:pt x="3151" y="29384"/>
                  </a:cubicBezTo>
                  <a:cubicBezTo>
                    <a:pt x="1055" y="35557"/>
                    <a:pt x="0" y="42459"/>
                    <a:pt x="0" y="50082"/>
                  </a:cubicBezTo>
                  <a:lnTo>
                    <a:pt x="0" y="64670"/>
                  </a:lnTo>
                  <a:cubicBezTo>
                    <a:pt x="0" y="74402"/>
                    <a:pt x="1552" y="82452"/>
                    <a:pt x="4642" y="88827"/>
                  </a:cubicBezTo>
                  <a:cubicBezTo>
                    <a:pt x="7731" y="95209"/>
                    <a:pt x="11643" y="100265"/>
                    <a:pt x="16385" y="104011"/>
                  </a:cubicBezTo>
                  <a:cubicBezTo>
                    <a:pt x="21120" y="107757"/>
                    <a:pt x="26281" y="110378"/>
                    <a:pt x="31877" y="111898"/>
                  </a:cubicBezTo>
                  <a:cubicBezTo>
                    <a:pt x="37466" y="113402"/>
                    <a:pt x="42759" y="114163"/>
                    <a:pt x="47758" y="114163"/>
                  </a:cubicBezTo>
                  <a:cubicBezTo>
                    <a:pt x="52229" y="114163"/>
                    <a:pt x="56148" y="114093"/>
                    <a:pt x="59501" y="113961"/>
                  </a:cubicBezTo>
                  <a:cubicBezTo>
                    <a:pt x="62855" y="113830"/>
                    <a:pt x="65944" y="113635"/>
                    <a:pt x="68777" y="113372"/>
                  </a:cubicBezTo>
                  <a:cubicBezTo>
                    <a:pt x="71602" y="113108"/>
                    <a:pt x="74404" y="112782"/>
                    <a:pt x="77159" y="112387"/>
                  </a:cubicBezTo>
                  <a:cubicBezTo>
                    <a:pt x="79930" y="111991"/>
                    <a:pt x="82887" y="111464"/>
                    <a:pt x="86046" y="110805"/>
                  </a:cubicBezTo>
                  <a:cubicBezTo>
                    <a:pt x="87886" y="110549"/>
                    <a:pt x="89035" y="110022"/>
                    <a:pt x="89493" y="109230"/>
                  </a:cubicBezTo>
                  <a:cubicBezTo>
                    <a:pt x="89959" y="108439"/>
                    <a:pt x="90191" y="107261"/>
                    <a:pt x="90191" y="105686"/>
                  </a:cubicBezTo>
                  <a:lnTo>
                    <a:pt x="90191" y="92666"/>
                  </a:lnTo>
                  <a:cubicBezTo>
                    <a:pt x="90191" y="91619"/>
                    <a:pt x="89858" y="90859"/>
                    <a:pt x="89205" y="90401"/>
                  </a:cubicBezTo>
                  <a:cubicBezTo>
                    <a:pt x="88538" y="89944"/>
                    <a:pt x="87684" y="89711"/>
                    <a:pt x="86637" y="89711"/>
                  </a:cubicBezTo>
                  <a:lnTo>
                    <a:pt x="86047" y="89711"/>
                  </a:lnTo>
                  <a:cubicBezTo>
                    <a:pt x="81840" y="90106"/>
                    <a:pt x="76539" y="90533"/>
                    <a:pt x="70159" y="90998"/>
                  </a:cubicBezTo>
                  <a:cubicBezTo>
                    <a:pt x="63771" y="91456"/>
                    <a:pt x="56964" y="91681"/>
                    <a:pt x="49730" y="91681"/>
                  </a:cubicBezTo>
                  <a:cubicBezTo>
                    <a:pt x="45003" y="91681"/>
                    <a:pt x="41083" y="90928"/>
                    <a:pt x="37995" y="89416"/>
                  </a:cubicBezTo>
                  <a:cubicBezTo>
                    <a:pt x="34898" y="87911"/>
                    <a:pt x="32468" y="85934"/>
                    <a:pt x="30691" y="83499"/>
                  </a:cubicBezTo>
                  <a:cubicBezTo>
                    <a:pt x="28913" y="81072"/>
                    <a:pt x="27695" y="78373"/>
                    <a:pt x="27035" y="75418"/>
                  </a:cubicBezTo>
                  <a:cubicBezTo>
                    <a:pt x="26375" y="72463"/>
                    <a:pt x="26057" y="69540"/>
                    <a:pt x="26057" y="66639"/>
                  </a:cubicBezTo>
                  <a:lnTo>
                    <a:pt x="26057" y="66050"/>
                  </a:lnTo>
                  <a:lnTo>
                    <a:pt x="90200" y="66050"/>
                  </a:lnTo>
                  <a:cubicBezTo>
                    <a:pt x="92823" y="66050"/>
                    <a:pt x="94134" y="64406"/>
                    <a:pt x="94134" y="61126"/>
                  </a:cubicBezTo>
                  <a:lnTo>
                    <a:pt x="94134" y="50083"/>
                  </a:lnTo>
                  <a:cubicBezTo>
                    <a:pt x="94134" y="42723"/>
                    <a:pt x="93118" y="35984"/>
                    <a:pt x="91084" y="29873"/>
                  </a:cubicBezTo>
                  <a:cubicBezTo>
                    <a:pt x="89051" y="23762"/>
                    <a:pt x="86063" y="18473"/>
                    <a:pt x="82120" y="13999"/>
                  </a:cubicBezTo>
                  <a:moveTo>
                    <a:pt x="68086" y="47516"/>
                  </a:moveTo>
                  <a:lnTo>
                    <a:pt x="26251" y="47516"/>
                  </a:lnTo>
                  <a:lnTo>
                    <a:pt x="26251" y="46733"/>
                  </a:lnTo>
                  <a:cubicBezTo>
                    <a:pt x="26251" y="38838"/>
                    <a:pt x="28222" y="32828"/>
                    <a:pt x="32173" y="28695"/>
                  </a:cubicBezTo>
                  <a:cubicBezTo>
                    <a:pt x="36116" y="24546"/>
                    <a:pt x="41176" y="22475"/>
                    <a:pt x="47370" y="22475"/>
                  </a:cubicBezTo>
                  <a:cubicBezTo>
                    <a:pt x="53548" y="22475"/>
                    <a:pt x="58547" y="24576"/>
                    <a:pt x="62365" y="28788"/>
                  </a:cubicBezTo>
                  <a:cubicBezTo>
                    <a:pt x="66177" y="32999"/>
                    <a:pt x="68086" y="38978"/>
                    <a:pt x="68086" y="46733"/>
                  </a:cubicBezTo>
                  <a:lnTo>
                    <a:pt x="68086" y="4751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C80741BC-1E43-CD86-0588-530BE7BDA41D}"/>
                </a:ext>
              </a:extLst>
            </p:cNvPr>
            <p:cNvSpPr/>
            <p:nvPr/>
          </p:nvSpPr>
          <p:spPr>
            <a:xfrm>
              <a:off x="10406489" y="1463753"/>
              <a:ext cx="74597" cy="114162"/>
            </a:xfrm>
            <a:custGeom>
              <a:avLst/>
              <a:gdLst>
                <a:gd name="connsiteX0" fmla="*/ 70453 w 74597"/>
                <a:gd name="connsiteY0" fmla="*/ 2559 h 114162"/>
                <a:gd name="connsiteX1" fmla="*/ 60588 w 74597"/>
                <a:gd name="connsiteY1" fmla="*/ 791 h 114162"/>
                <a:gd name="connsiteX2" fmla="*/ 44995 w 74597"/>
                <a:gd name="connsiteY2" fmla="*/ 0 h 114162"/>
                <a:gd name="connsiteX3" fmla="*/ 27135 w 74597"/>
                <a:gd name="connsiteY3" fmla="*/ 2963 h 114162"/>
                <a:gd name="connsiteX4" fmla="*/ 12931 w 74597"/>
                <a:gd name="connsiteY4" fmla="*/ 11927 h 114162"/>
                <a:gd name="connsiteX5" fmla="*/ 3462 w 74597"/>
                <a:gd name="connsiteY5" fmla="*/ 26910 h 114162"/>
                <a:gd name="connsiteX6" fmla="*/ 0 w 74597"/>
                <a:gd name="connsiteY6" fmla="*/ 47910 h 114162"/>
                <a:gd name="connsiteX7" fmla="*/ 0 w 74597"/>
                <a:gd name="connsiteY7" fmla="*/ 66251 h 114162"/>
                <a:gd name="connsiteX8" fmla="*/ 3462 w 74597"/>
                <a:gd name="connsiteY8" fmla="*/ 87245 h 114162"/>
                <a:gd name="connsiteX9" fmla="*/ 12931 w 74597"/>
                <a:gd name="connsiteY9" fmla="*/ 102235 h 114162"/>
                <a:gd name="connsiteX10" fmla="*/ 27135 w 74597"/>
                <a:gd name="connsiteY10" fmla="*/ 111208 h 114162"/>
                <a:gd name="connsiteX11" fmla="*/ 44995 w 74597"/>
                <a:gd name="connsiteY11" fmla="*/ 114162 h 114162"/>
                <a:gd name="connsiteX12" fmla="*/ 60588 w 74597"/>
                <a:gd name="connsiteY12" fmla="*/ 113371 h 114162"/>
                <a:gd name="connsiteX13" fmla="*/ 70453 w 74597"/>
                <a:gd name="connsiteY13" fmla="*/ 111595 h 114162"/>
                <a:gd name="connsiteX14" fmla="*/ 73806 w 74597"/>
                <a:gd name="connsiteY14" fmla="*/ 109920 h 114162"/>
                <a:gd name="connsiteX15" fmla="*/ 74598 w 74597"/>
                <a:gd name="connsiteY15" fmla="*/ 106469 h 114162"/>
                <a:gd name="connsiteX16" fmla="*/ 74598 w 74597"/>
                <a:gd name="connsiteY16" fmla="*/ 93657 h 114162"/>
                <a:gd name="connsiteX17" fmla="*/ 73612 w 74597"/>
                <a:gd name="connsiteY17" fmla="*/ 91385 h 114162"/>
                <a:gd name="connsiteX18" fmla="*/ 71043 w 74597"/>
                <a:gd name="connsiteY18" fmla="*/ 90695 h 114162"/>
                <a:gd name="connsiteX19" fmla="*/ 70454 w 74597"/>
                <a:gd name="connsiteY19" fmla="*/ 90695 h 114162"/>
                <a:gd name="connsiteX20" fmla="*/ 64927 w 74597"/>
                <a:gd name="connsiteY20" fmla="*/ 91385 h 114162"/>
                <a:gd name="connsiteX21" fmla="*/ 59603 w 74597"/>
                <a:gd name="connsiteY21" fmla="*/ 91781 h 114162"/>
                <a:gd name="connsiteX22" fmla="*/ 53284 w 74597"/>
                <a:gd name="connsiteY22" fmla="*/ 91982 h 114162"/>
                <a:gd name="connsiteX23" fmla="*/ 44995 w 74597"/>
                <a:gd name="connsiteY23" fmla="*/ 92075 h 114162"/>
                <a:gd name="connsiteX24" fmla="*/ 38095 w 74597"/>
                <a:gd name="connsiteY24" fmla="*/ 90897 h 114162"/>
                <a:gd name="connsiteX25" fmla="*/ 32072 w 74597"/>
                <a:gd name="connsiteY25" fmla="*/ 86856 h 114162"/>
                <a:gd name="connsiteX26" fmla="*/ 27733 w 74597"/>
                <a:gd name="connsiteY26" fmla="*/ 78969 h 114162"/>
                <a:gd name="connsiteX27" fmla="*/ 26049 w 74597"/>
                <a:gd name="connsiteY27" fmla="*/ 66251 h 114162"/>
                <a:gd name="connsiteX28" fmla="*/ 26049 w 74597"/>
                <a:gd name="connsiteY28" fmla="*/ 47910 h 114162"/>
                <a:gd name="connsiteX29" fmla="*/ 27733 w 74597"/>
                <a:gd name="connsiteY29" fmla="*/ 35192 h 114162"/>
                <a:gd name="connsiteX30" fmla="*/ 32072 w 74597"/>
                <a:gd name="connsiteY30" fmla="*/ 27313 h 114162"/>
                <a:gd name="connsiteX31" fmla="*/ 38095 w 74597"/>
                <a:gd name="connsiteY31" fmla="*/ 23265 h 114162"/>
                <a:gd name="connsiteX32" fmla="*/ 44995 w 74597"/>
                <a:gd name="connsiteY32" fmla="*/ 22078 h 114162"/>
                <a:gd name="connsiteX33" fmla="*/ 53284 w 74597"/>
                <a:gd name="connsiteY33" fmla="*/ 22179 h 114162"/>
                <a:gd name="connsiteX34" fmla="*/ 59603 w 74597"/>
                <a:gd name="connsiteY34" fmla="*/ 22380 h 114162"/>
                <a:gd name="connsiteX35" fmla="*/ 64927 w 74597"/>
                <a:gd name="connsiteY35" fmla="*/ 22776 h 114162"/>
                <a:gd name="connsiteX36" fmla="*/ 70454 w 74597"/>
                <a:gd name="connsiteY36" fmla="*/ 23458 h 114162"/>
                <a:gd name="connsiteX37" fmla="*/ 71043 w 74597"/>
                <a:gd name="connsiteY37" fmla="*/ 23458 h 114162"/>
                <a:gd name="connsiteX38" fmla="*/ 73612 w 74597"/>
                <a:gd name="connsiteY38" fmla="*/ 22776 h 114162"/>
                <a:gd name="connsiteX39" fmla="*/ 74598 w 74597"/>
                <a:gd name="connsiteY39" fmla="*/ 20504 h 114162"/>
                <a:gd name="connsiteX40" fmla="*/ 74598 w 74597"/>
                <a:gd name="connsiteY40" fmla="*/ 7685 h 114162"/>
                <a:gd name="connsiteX41" fmla="*/ 73806 w 74597"/>
                <a:gd name="connsiteY41" fmla="*/ 4241 h 114162"/>
                <a:gd name="connsiteX42" fmla="*/ 70453 w 74597"/>
                <a:gd name="connsiteY42" fmla="*/ 2558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4597" h="114162">
                  <a:moveTo>
                    <a:pt x="70453" y="2559"/>
                  </a:moveTo>
                  <a:cubicBezTo>
                    <a:pt x="68218" y="1908"/>
                    <a:pt x="64927" y="1319"/>
                    <a:pt x="60588" y="791"/>
                  </a:cubicBezTo>
                  <a:cubicBezTo>
                    <a:pt x="56241" y="264"/>
                    <a:pt x="51049" y="0"/>
                    <a:pt x="44995" y="0"/>
                  </a:cubicBezTo>
                  <a:cubicBezTo>
                    <a:pt x="38545" y="0"/>
                    <a:pt x="32599" y="985"/>
                    <a:pt x="27135" y="2963"/>
                  </a:cubicBezTo>
                  <a:cubicBezTo>
                    <a:pt x="21678" y="4925"/>
                    <a:pt x="16944" y="7918"/>
                    <a:pt x="12931" y="11927"/>
                  </a:cubicBezTo>
                  <a:cubicBezTo>
                    <a:pt x="8910" y="15937"/>
                    <a:pt x="5759" y="20931"/>
                    <a:pt x="3462" y="26910"/>
                  </a:cubicBezTo>
                  <a:cubicBezTo>
                    <a:pt x="1156" y="32889"/>
                    <a:pt x="0" y="39892"/>
                    <a:pt x="0" y="47910"/>
                  </a:cubicBezTo>
                  <a:lnTo>
                    <a:pt x="0" y="66251"/>
                  </a:lnTo>
                  <a:cubicBezTo>
                    <a:pt x="0" y="74270"/>
                    <a:pt x="1156" y="81265"/>
                    <a:pt x="3462" y="87245"/>
                  </a:cubicBezTo>
                  <a:cubicBezTo>
                    <a:pt x="5759" y="93231"/>
                    <a:pt x="8911" y="98226"/>
                    <a:pt x="12931" y="102235"/>
                  </a:cubicBezTo>
                  <a:cubicBezTo>
                    <a:pt x="16944" y="106245"/>
                    <a:pt x="21678" y="109230"/>
                    <a:pt x="27135" y="111208"/>
                  </a:cubicBezTo>
                  <a:cubicBezTo>
                    <a:pt x="32599" y="113177"/>
                    <a:pt x="38545" y="114162"/>
                    <a:pt x="44995" y="114162"/>
                  </a:cubicBezTo>
                  <a:cubicBezTo>
                    <a:pt x="51049" y="114162"/>
                    <a:pt x="56241" y="113899"/>
                    <a:pt x="60588" y="113371"/>
                  </a:cubicBezTo>
                  <a:cubicBezTo>
                    <a:pt x="64927" y="112852"/>
                    <a:pt x="68218" y="112255"/>
                    <a:pt x="70453" y="111595"/>
                  </a:cubicBezTo>
                  <a:cubicBezTo>
                    <a:pt x="72161" y="111207"/>
                    <a:pt x="73278" y="110641"/>
                    <a:pt x="73806" y="109920"/>
                  </a:cubicBezTo>
                  <a:cubicBezTo>
                    <a:pt x="74334" y="109199"/>
                    <a:pt x="74598" y="108043"/>
                    <a:pt x="74598" y="106469"/>
                  </a:cubicBezTo>
                  <a:lnTo>
                    <a:pt x="74598" y="93657"/>
                  </a:lnTo>
                  <a:cubicBezTo>
                    <a:pt x="74598" y="92603"/>
                    <a:pt x="74271" y="91851"/>
                    <a:pt x="73612" y="91385"/>
                  </a:cubicBezTo>
                  <a:cubicBezTo>
                    <a:pt x="72952" y="90928"/>
                    <a:pt x="72099" y="90695"/>
                    <a:pt x="71043" y="90695"/>
                  </a:cubicBezTo>
                  <a:lnTo>
                    <a:pt x="70454" y="90695"/>
                  </a:lnTo>
                  <a:cubicBezTo>
                    <a:pt x="68482" y="90959"/>
                    <a:pt x="66635" y="91191"/>
                    <a:pt x="64927" y="91385"/>
                  </a:cubicBezTo>
                  <a:cubicBezTo>
                    <a:pt x="63212" y="91579"/>
                    <a:pt x="61442" y="91719"/>
                    <a:pt x="59603" y="91781"/>
                  </a:cubicBezTo>
                  <a:cubicBezTo>
                    <a:pt x="57755" y="91851"/>
                    <a:pt x="55652" y="91912"/>
                    <a:pt x="53284" y="91982"/>
                  </a:cubicBezTo>
                  <a:cubicBezTo>
                    <a:pt x="50917" y="92044"/>
                    <a:pt x="48154" y="92075"/>
                    <a:pt x="44995" y="92075"/>
                  </a:cubicBezTo>
                  <a:cubicBezTo>
                    <a:pt x="42628" y="92075"/>
                    <a:pt x="40323" y="91679"/>
                    <a:pt x="38095" y="90897"/>
                  </a:cubicBezTo>
                  <a:cubicBezTo>
                    <a:pt x="35852" y="90113"/>
                    <a:pt x="33850" y="88756"/>
                    <a:pt x="32072" y="86856"/>
                  </a:cubicBezTo>
                  <a:cubicBezTo>
                    <a:pt x="30294" y="84949"/>
                    <a:pt x="28850" y="82312"/>
                    <a:pt x="27733" y="78969"/>
                  </a:cubicBezTo>
                  <a:cubicBezTo>
                    <a:pt x="26607" y="75611"/>
                    <a:pt x="26049" y="71369"/>
                    <a:pt x="26049" y="66251"/>
                  </a:cubicBezTo>
                  <a:lnTo>
                    <a:pt x="26049" y="47910"/>
                  </a:lnTo>
                  <a:cubicBezTo>
                    <a:pt x="26049" y="42784"/>
                    <a:pt x="26607" y="38542"/>
                    <a:pt x="27733" y="35192"/>
                  </a:cubicBezTo>
                  <a:cubicBezTo>
                    <a:pt x="28850" y="31841"/>
                    <a:pt x="30294" y="29212"/>
                    <a:pt x="32072" y="27313"/>
                  </a:cubicBezTo>
                  <a:cubicBezTo>
                    <a:pt x="33850" y="25405"/>
                    <a:pt x="35852" y="24055"/>
                    <a:pt x="38095" y="23265"/>
                  </a:cubicBezTo>
                  <a:cubicBezTo>
                    <a:pt x="40323" y="22473"/>
                    <a:pt x="42628" y="22078"/>
                    <a:pt x="44995" y="22078"/>
                  </a:cubicBezTo>
                  <a:cubicBezTo>
                    <a:pt x="48154" y="22078"/>
                    <a:pt x="50917" y="22117"/>
                    <a:pt x="53284" y="22179"/>
                  </a:cubicBezTo>
                  <a:cubicBezTo>
                    <a:pt x="55652" y="22248"/>
                    <a:pt x="57755" y="22311"/>
                    <a:pt x="59603" y="22380"/>
                  </a:cubicBezTo>
                  <a:cubicBezTo>
                    <a:pt x="61442" y="22443"/>
                    <a:pt x="63212" y="22574"/>
                    <a:pt x="64927" y="22776"/>
                  </a:cubicBezTo>
                  <a:cubicBezTo>
                    <a:pt x="66635" y="22970"/>
                    <a:pt x="68482" y="23195"/>
                    <a:pt x="70454" y="23458"/>
                  </a:cubicBezTo>
                  <a:lnTo>
                    <a:pt x="71043" y="23458"/>
                  </a:lnTo>
                  <a:cubicBezTo>
                    <a:pt x="72099" y="23458"/>
                    <a:pt x="72953" y="23233"/>
                    <a:pt x="73612" y="22776"/>
                  </a:cubicBezTo>
                  <a:cubicBezTo>
                    <a:pt x="74272" y="22311"/>
                    <a:pt x="74598" y="21558"/>
                    <a:pt x="74598" y="20504"/>
                  </a:cubicBezTo>
                  <a:lnTo>
                    <a:pt x="74598" y="7685"/>
                  </a:lnTo>
                  <a:cubicBezTo>
                    <a:pt x="74598" y="6110"/>
                    <a:pt x="74334" y="4963"/>
                    <a:pt x="73806" y="4241"/>
                  </a:cubicBezTo>
                  <a:cubicBezTo>
                    <a:pt x="73278" y="3512"/>
                    <a:pt x="72160" y="2961"/>
                    <a:pt x="70453" y="255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AEADB973-CBD5-922B-4F35-8B4AA1AF3269}"/>
                </a:ext>
              </a:extLst>
            </p:cNvPr>
            <p:cNvSpPr/>
            <p:nvPr/>
          </p:nvSpPr>
          <p:spPr>
            <a:xfrm>
              <a:off x="10493914" y="1441865"/>
              <a:ext cx="71034" cy="136055"/>
            </a:xfrm>
            <a:custGeom>
              <a:avLst/>
              <a:gdLst>
                <a:gd name="connsiteX0" fmla="*/ 66859 w 71034"/>
                <a:gd name="connsiteY0" fmla="*/ 115745 h 136055"/>
                <a:gd name="connsiteX1" fmla="*/ 56302 w 71034"/>
                <a:gd name="connsiteY1" fmla="*/ 115745 h 136055"/>
                <a:gd name="connsiteX2" fmla="*/ 52026 w 71034"/>
                <a:gd name="connsiteY2" fmla="*/ 115450 h 136055"/>
                <a:gd name="connsiteX3" fmla="*/ 49736 w 71034"/>
                <a:gd name="connsiteY3" fmla="*/ 113969 h 136055"/>
                <a:gd name="connsiteX4" fmla="*/ 48735 w 71034"/>
                <a:gd name="connsiteY4" fmla="*/ 110619 h 136055"/>
                <a:gd name="connsiteX5" fmla="*/ 48549 w 71034"/>
                <a:gd name="connsiteY5" fmla="*/ 104701 h 136055"/>
                <a:gd name="connsiteX6" fmla="*/ 48549 w 71034"/>
                <a:gd name="connsiteY6" fmla="*/ 42785 h 136055"/>
                <a:gd name="connsiteX7" fmla="*/ 66463 w 71034"/>
                <a:gd name="connsiteY7" fmla="*/ 42785 h 136055"/>
                <a:gd name="connsiteX8" fmla="*/ 69250 w 71034"/>
                <a:gd name="connsiteY8" fmla="*/ 41606 h 136055"/>
                <a:gd name="connsiteX9" fmla="*/ 70445 w 71034"/>
                <a:gd name="connsiteY9" fmla="*/ 38845 h 136055"/>
                <a:gd name="connsiteX10" fmla="*/ 70445 w 71034"/>
                <a:gd name="connsiteY10" fmla="*/ 27213 h 136055"/>
                <a:gd name="connsiteX11" fmla="*/ 69250 w 71034"/>
                <a:gd name="connsiteY11" fmla="*/ 24444 h 136055"/>
                <a:gd name="connsiteX12" fmla="*/ 66463 w 71034"/>
                <a:gd name="connsiteY12" fmla="*/ 23265 h 136055"/>
                <a:gd name="connsiteX13" fmla="*/ 48549 w 71034"/>
                <a:gd name="connsiteY13" fmla="*/ 23265 h 136055"/>
                <a:gd name="connsiteX14" fmla="*/ 48549 w 71034"/>
                <a:gd name="connsiteY14" fmla="*/ 2963 h 136055"/>
                <a:gd name="connsiteX15" fmla="*/ 45413 w 71034"/>
                <a:gd name="connsiteY15" fmla="*/ 0 h 136055"/>
                <a:gd name="connsiteX16" fmla="*/ 44629 w 71034"/>
                <a:gd name="connsiteY16" fmla="*/ 0 h 136055"/>
                <a:gd name="connsiteX17" fmla="*/ 26412 w 71034"/>
                <a:gd name="connsiteY17" fmla="*/ 3156 h 136055"/>
                <a:gd name="connsiteX18" fmla="*/ 23665 w 71034"/>
                <a:gd name="connsiteY18" fmla="*/ 4537 h 136055"/>
                <a:gd name="connsiteX19" fmla="*/ 22493 w 71034"/>
                <a:gd name="connsiteY19" fmla="*/ 7104 h 136055"/>
                <a:gd name="connsiteX20" fmla="*/ 22493 w 71034"/>
                <a:gd name="connsiteY20" fmla="*/ 23265 h 136055"/>
                <a:gd name="connsiteX21" fmla="*/ 3943 w 71034"/>
                <a:gd name="connsiteY21" fmla="*/ 23265 h 136055"/>
                <a:gd name="connsiteX22" fmla="*/ 1180 w 71034"/>
                <a:gd name="connsiteY22" fmla="*/ 24444 h 136055"/>
                <a:gd name="connsiteX23" fmla="*/ 0 w 71034"/>
                <a:gd name="connsiteY23" fmla="*/ 27213 h 136055"/>
                <a:gd name="connsiteX24" fmla="*/ 0 w 71034"/>
                <a:gd name="connsiteY24" fmla="*/ 36085 h 136055"/>
                <a:gd name="connsiteX25" fmla="*/ 1180 w 71034"/>
                <a:gd name="connsiteY25" fmla="*/ 38644 h 136055"/>
                <a:gd name="connsiteX26" fmla="*/ 3943 w 71034"/>
                <a:gd name="connsiteY26" fmla="*/ 40032 h 136055"/>
                <a:gd name="connsiteX27" fmla="*/ 22493 w 71034"/>
                <a:gd name="connsiteY27" fmla="*/ 42785 h 136055"/>
                <a:gd name="connsiteX28" fmla="*/ 22493 w 71034"/>
                <a:gd name="connsiteY28" fmla="*/ 104701 h 136055"/>
                <a:gd name="connsiteX29" fmla="*/ 24271 w 71034"/>
                <a:gd name="connsiteY29" fmla="*/ 120770 h 136055"/>
                <a:gd name="connsiteX30" fmla="*/ 29797 w 71034"/>
                <a:gd name="connsiteY30" fmla="*/ 130332 h 136055"/>
                <a:gd name="connsiteX31" fmla="*/ 39561 w 71034"/>
                <a:gd name="connsiteY31" fmla="*/ 134869 h 136055"/>
                <a:gd name="connsiteX32" fmla="*/ 53874 w 71034"/>
                <a:gd name="connsiteY32" fmla="*/ 136055 h 136055"/>
                <a:gd name="connsiteX33" fmla="*/ 60479 w 71034"/>
                <a:gd name="connsiteY33" fmla="*/ 135660 h 136055"/>
                <a:gd name="connsiteX34" fmla="*/ 67286 w 71034"/>
                <a:gd name="connsiteY34" fmla="*/ 134667 h 136055"/>
                <a:gd name="connsiteX35" fmla="*/ 71034 w 71034"/>
                <a:gd name="connsiteY35" fmla="*/ 131123 h 136055"/>
                <a:gd name="connsiteX36" fmla="*/ 71034 w 71034"/>
                <a:gd name="connsiteY36" fmla="*/ 118700 h 136055"/>
                <a:gd name="connsiteX37" fmla="*/ 66859 w 71034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34" h="136055">
                  <a:moveTo>
                    <a:pt x="66859" y="115745"/>
                  </a:moveTo>
                  <a:lnTo>
                    <a:pt x="56302" y="115745"/>
                  </a:lnTo>
                  <a:cubicBezTo>
                    <a:pt x="54440" y="115745"/>
                    <a:pt x="53020" y="115644"/>
                    <a:pt x="52026" y="115450"/>
                  </a:cubicBezTo>
                  <a:cubicBezTo>
                    <a:pt x="51033" y="115248"/>
                    <a:pt x="50264" y="114760"/>
                    <a:pt x="49736" y="113969"/>
                  </a:cubicBezTo>
                  <a:cubicBezTo>
                    <a:pt x="49208" y="113178"/>
                    <a:pt x="48875" y="112061"/>
                    <a:pt x="48735" y="110619"/>
                  </a:cubicBezTo>
                  <a:cubicBezTo>
                    <a:pt x="48611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6" y="42785"/>
                    <a:pt x="68450" y="42389"/>
                    <a:pt x="69250" y="41606"/>
                  </a:cubicBezTo>
                  <a:cubicBezTo>
                    <a:pt x="70049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49" y="25243"/>
                    <a:pt x="69250" y="24444"/>
                  </a:cubicBezTo>
                  <a:cubicBezTo>
                    <a:pt x="68450" y="23661"/>
                    <a:pt x="67526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3" y="0"/>
                  </a:cubicBezTo>
                  <a:lnTo>
                    <a:pt x="44629" y="0"/>
                  </a:lnTo>
                  <a:lnTo>
                    <a:pt x="26412" y="3156"/>
                  </a:lnTo>
                  <a:cubicBezTo>
                    <a:pt x="25365" y="3428"/>
                    <a:pt x="24457" y="3877"/>
                    <a:pt x="23665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64" y="23661"/>
                    <a:pt x="1180" y="24444"/>
                  </a:cubicBezTo>
                  <a:cubicBezTo>
                    <a:pt x="388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88" y="37992"/>
                    <a:pt x="1180" y="38644"/>
                  </a:cubicBezTo>
                  <a:cubicBezTo>
                    <a:pt x="1964" y="39303"/>
                    <a:pt x="2888" y="39760"/>
                    <a:pt x="3943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1" y="124911"/>
                    <a:pt x="27290" y="128099"/>
                    <a:pt x="29797" y="130332"/>
                  </a:cubicBezTo>
                  <a:cubicBezTo>
                    <a:pt x="32289" y="132574"/>
                    <a:pt x="35548" y="134078"/>
                    <a:pt x="39561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1" y="136055"/>
                    <a:pt x="58313" y="135924"/>
                    <a:pt x="60479" y="135660"/>
                  </a:cubicBezTo>
                  <a:cubicBezTo>
                    <a:pt x="62652" y="135396"/>
                    <a:pt x="64919" y="135063"/>
                    <a:pt x="67286" y="134667"/>
                  </a:cubicBezTo>
                  <a:cubicBezTo>
                    <a:pt x="69785" y="134280"/>
                    <a:pt x="71034" y="133093"/>
                    <a:pt x="71034" y="131123"/>
                  </a:cubicBezTo>
                  <a:lnTo>
                    <a:pt x="71034" y="118700"/>
                  </a:lnTo>
                  <a:cubicBezTo>
                    <a:pt x="71034" y="116730"/>
                    <a:pt x="69645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BE9C5284-D113-CDA3-55B8-EA1095769779}"/>
                </a:ext>
              </a:extLst>
            </p:cNvPr>
            <p:cNvSpPr/>
            <p:nvPr/>
          </p:nvSpPr>
          <p:spPr>
            <a:xfrm>
              <a:off x="10577386" y="1463749"/>
              <a:ext cx="94328" cy="114170"/>
            </a:xfrm>
            <a:custGeom>
              <a:avLst/>
              <a:gdLst>
                <a:gd name="connsiteX0" fmla="*/ 82290 w 94328"/>
                <a:gd name="connsiteY0" fmla="*/ 14006 h 114170"/>
                <a:gd name="connsiteX1" fmla="*/ 67590 w 94328"/>
                <a:gd name="connsiteY1" fmla="*/ 3746 h 114170"/>
                <a:gd name="connsiteX2" fmla="*/ 47168 w 94328"/>
                <a:gd name="connsiteY2" fmla="*/ 0 h 114170"/>
                <a:gd name="connsiteX3" fmla="*/ 26739 w 94328"/>
                <a:gd name="connsiteY3" fmla="*/ 3746 h 114170"/>
                <a:gd name="connsiteX4" fmla="*/ 12039 w 94328"/>
                <a:gd name="connsiteY4" fmla="*/ 14006 h 114170"/>
                <a:gd name="connsiteX5" fmla="*/ 3058 w 94328"/>
                <a:gd name="connsiteY5" fmla="*/ 29477 h 114170"/>
                <a:gd name="connsiteX6" fmla="*/ 0 w 94328"/>
                <a:gd name="connsiteY6" fmla="*/ 49097 h 114170"/>
                <a:gd name="connsiteX7" fmla="*/ 0 w 94328"/>
                <a:gd name="connsiteY7" fmla="*/ 65073 h 114170"/>
                <a:gd name="connsiteX8" fmla="*/ 3058 w 94328"/>
                <a:gd name="connsiteY8" fmla="*/ 84685 h 114170"/>
                <a:gd name="connsiteX9" fmla="*/ 12039 w 94328"/>
                <a:gd name="connsiteY9" fmla="*/ 100165 h 114170"/>
                <a:gd name="connsiteX10" fmla="*/ 26739 w 94328"/>
                <a:gd name="connsiteY10" fmla="*/ 110416 h 114170"/>
                <a:gd name="connsiteX11" fmla="*/ 47168 w 94328"/>
                <a:gd name="connsiteY11" fmla="*/ 114170 h 114170"/>
                <a:gd name="connsiteX12" fmla="*/ 67590 w 94328"/>
                <a:gd name="connsiteY12" fmla="*/ 110416 h 114170"/>
                <a:gd name="connsiteX13" fmla="*/ 82290 w 94328"/>
                <a:gd name="connsiteY13" fmla="*/ 100165 h 114170"/>
                <a:gd name="connsiteX14" fmla="*/ 91271 w 94328"/>
                <a:gd name="connsiteY14" fmla="*/ 84685 h 114170"/>
                <a:gd name="connsiteX15" fmla="*/ 94329 w 94328"/>
                <a:gd name="connsiteY15" fmla="*/ 65073 h 114170"/>
                <a:gd name="connsiteX16" fmla="*/ 94329 w 94328"/>
                <a:gd name="connsiteY16" fmla="*/ 49097 h 114170"/>
                <a:gd name="connsiteX17" fmla="*/ 91271 w 94328"/>
                <a:gd name="connsiteY17" fmla="*/ 29477 h 114170"/>
                <a:gd name="connsiteX18" fmla="*/ 82290 w 94328"/>
                <a:gd name="connsiteY18" fmla="*/ 14006 h 114170"/>
                <a:gd name="connsiteX19" fmla="*/ 68281 w 94328"/>
                <a:gd name="connsiteY19" fmla="*/ 65073 h 114170"/>
                <a:gd name="connsiteX20" fmla="*/ 62956 w 94328"/>
                <a:gd name="connsiteY20" fmla="*/ 84491 h 114170"/>
                <a:gd name="connsiteX21" fmla="*/ 47169 w 94328"/>
                <a:gd name="connsiteY21" fmla="*/ 91688 h 114170"/>
                <a:gd name="connsiteX22" fmla="*/ 31382 w 94328"/>
                <a:gd name="connsiteY22" fmla="*/ 84491 h 114170"/>
                <a:gd name="connsiteX23" fmla="*/ 26049 w 94328"/>
                <a:gd name="connsiteY23" fmla="*/ 65073 h 114170"/>
                <a:gd name="connsiteX24" fmla="*/ 26049 w 94328"/>
                <a:gd name="connsiteY24" fmla="*/ 49097 h 114170"/>
                <a:gd name="connsiteX25" fmla="*/ 31382 w 94328"/>
                <a:gd name="connsiteY25" fmla="*/ 29679 h 114170"/>
                <a:gd name="connsiteX26" fmla="*/ 47169 w 94328"/>
                <a:gd name="connsiteY26" fmla="*/ 22482 h 114170"/>
                <a:gd name="connsiteX27" fmla="*/ 62956 w 94328"/>
                <a:gd name="connsiteY27" fmla="*/ 29679 h 114170"/>
                <a:gd name="connsiteX28" fmla="*/ 68281 w 94328"/>
                <a:gd name="connsiteY28" fmla="*/ 49097 h 114170"/>
                <a:gd name="connsiteX29" fmla="*/ 68281 w 94328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70">
                  <a:moveTo>
                    <a:pt x="82290" y="14006"/>
                  </a:moveTo>
                  <a:cubicBezTo>
                    <a:pt x="78348" y="9670"/>
                    <a:pt x="73442" y="6250"/>
                    <a:pt x="67590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9" y="0"/>
                    <a:pt x="32592" y="1256"/>
                    <a:pt x="26739" y="3746"/>
                  </a:cubicBezTo>
                  <a:cubicBezTo>
                    <a:pt x="20887" y="6251"/>
                    <a:pt x="15982" y="9670"/>
                    <a:pt x="12039" y="14006"/>
                  </a:cubicBezTo>
                  <a:cubicBezTo>
                    <a:pt x="8088" y="18340"/>
                    <a:pt x="5092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2" y="90672"/>
                    <a:pt x="8088" y="95829"/>
                    <a:pt x="12039" y="100165"/>
                  </a:cubicBezTo>
                  <a:cubicBezTo>
                    <a:pt x="15982" y="104507"/>
                    <a:pt x="20887" y="107927"/>
                    <a:pt x="26739" y="110416"/>
                  </a:cubicBezTo>
                  <a:cubicBezTo>
                    <a:pt x="32592" y="112914"/>
                    <a:pt x="39399" y="114170"/>
                    <a:pt x="47168" y="114170"/>
                  </a:cubicBezTo>
                  <a:cubicBezTo>
                    <a:pt x="54930" y="114170"/>
                    <a:pt x="61737" y="112914"/>
                    <a:pt x="67590" y="110416"/>
                  </a:cubicBezTo>
                  <a:cubicBezTo>
                    <a:pt x="73442" y="107927"/>
                    <a:pt x="78348" y="104507"/>
                    <a:pt x="82290" y="100165"/>
                  </a:cubicBezTo>
                  <a:cubicBezTo>
                    <a:pt x="86241" y="95829"/>
                    <a:pt x="89229" y="90672"/>
                    <a:pt x="91271" y="84685"/>
                  </a:cubicBezTo>
                  <a:cubicBezTo>
                    <a:pt x="93304" y="78706"/>
                    <a:pt x="94329" y="72169"/>
                    <a:pt x="94329" y="65073"/>
                  </a:cubicBezTo>
                  <a:lnTo>
                    <a:pt x="94329" y="49097"/>
                  </a:lnTo>
                  <a:cubicBezTo>
                    <a:pt x="94329" y="42002"/>
                    <a:pt x="93305" y="35464"/>
                    <a:pt x="91271" y="29477"/>
                  </a:cubicBezTo>
                  <a:cubicBezTo>
                    <a:pt x="89229" y="23498"/>
                    <a:pt x="86241" y="18340"/>
                    <a:pt x="82290" y="14006"/>
                  </a:cubicBezTo>
                  <a:moveTo>
                    <a:pt x="68281" y="65073"/>
                  </a:moveTo>
                  <a:cubicBezTo>
                    <a:pt x="68281" y="73223"/>
                    <a:pt x="66511" y="79691"/>
                    <a:pt x="62956" y="84491"/>
                  </a:cubicBezTo>
                  <a:cubicBezTo>
                    <a:pt x="59401" y="89292"/>
                    <a:pt x="54139" y="91688"/>
                    <a:pt x="47169" y="91688"/>
                  </a:cubicBezTo>
                  <a:cubicBezTo>
                    <a:pt x="40191" y="91688"/>
                    <a:pt x="34937" y="89292"/>
                    <a:pt x="31382" y="84491"/>
                  </a:cubicBezTo>
                  <a:cubicBezTo>
                    <a:pt x="27826" y="79691"/>
                    <a:pt x="26049" y="73223"/>
                    <a:pt x="26049" y="65073"/>
                  </a:cubicBezTo>
                  <a:lnTo>
                    <a:pt x="26049" y="49097"/>
                  </a:lnTo>
                  <a:cubicBezTo>
                    <a:pt x="26049" y="40947"/>
                    <a:pt x="27826" y="34479"/>
                    <a:pt x="31382" y="29679"/>
                  </a:cubicBezTo>
                  <a:cubicBezTo>
                    <a:pt x="34937" y="24878"/>
                    <a:pt x="40191" y="22482"/>
                    <a:pt x="47169" y="22482"/>
                  </a:cubicBezTo>
                  <a:cubicBezTo>
                    <a:pt x="54139" y="22482"/>
                    <a:pt x="59401" y="24878"/>
                    <a:pt x="62956" y="29679"/>
                  </a:cubicBezTo>
                  <a:cubicBezTo>
                    <a:pt x="66511" y="34479"/>
                    <a:pt x="68281" y="40947"/>
                    <a:pt x="68281" y="49097"/>
                  </a:cubicBezTo>
                  <a:lnTo>
                    <a:pt x="68281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181D2C07-D624-C8CC-24FF-A7BDDEA9C832}"/>
                </a:ext>
              </a:extLst>
            </p:cNvPr>
            <p:cNvSpPr/>
            <p:nvPr/>
          </p:nvSpPr>
          <p:spPr>
            <a:xfrm>
              <a:off x="10694009" y="1463752"/>
              <a:ext cx="57234" cy="112588"/>
            </a:xfrm>
            <a:custGeom>
              <a:avLst/>
              <a:gdLst>
                <a:gd name="connsiteX0" fmla="*/ 53284 w 57234"/>
                <a:gd name="connsiteY0" fmla="*/ 0 h 112588"/>
                <a:gd name="connsiteX1" fmla="*/ 39864 w 57234"/>
                <a:gd name="connsiteY1" fmla="*/ 1869 h 112588"/>
                <a:gd name="connsiteX2" fmla="*/ 25062 w 57234"/>
                <a:gd name="connsiteY2" fmla="*/ 9469 h 112588"/>
                <a:gd name="connsiteX3" fmla="*/ 25062 w 57234"/>
                <a:gd name="connsiteY3" fmla="*/ 5320 h 112588"/>
                <a:gd name="connsiteX4" fmla="*/ 23883 w 57234"/>
                <a:gd name="connsiteY4" fmla="*/ 2559 h 112588"/>
                <a:gd name="connsiteX5" fmla="*/ 21119 w 57234"/>
                <a:gd name="connsiteY5" fmla="*/ 1381 h 112588"/>
                <a:gd name="connsiteX6" fmla="*/ 3951 w 57234"/>
                <a:gd name="connsiteY6" fmla="*/ 1381 h 112588"/>
                <a:gd name="connsiteX7" fmla="*/ 1187 w 57234"/>
                <a:gd name="connsiteY7" fmla="*/ 2559 h 112588"/>
                <a:gd name="connsiteX8" fmla="*/ 0 w 57234"/>
                <a:gd name="connsiteY8" fmla="*/ 5320 h 112588"/>
                <a:gd name="connsiteX9" fmla="*/ 0 w 57234"/>
                <a:gd name="connsiteY9" fmla="*/ 108447 h 112588"/>
                <a:gd name="connsiteX10" fmla="*/ 1187 w 57234"/>
                <a:gd name="connsiteY10" fmla="*/ 111301 h 112588"/>
                <a:gd name="connsiteX11" fmla="*/ 3951 w 57234"/>
                <a:gd name="connsiteY11" fmla="*/ 112588 h 112588"/>
                <a:gd name="connsiteX12" fmla="*/ 22105 w 57234"/>
                <a:gd name="connsiteY12" fmla="*/ 112588 h 112588"/>
                <a:gd name="connsiteX13" fmla="*/ 24868 w 57234"/>
                <a:gd name="connsiteY13" fmla="*/ 111301 h 112588"/>
                <a:gd name="connsiteX14" fmla="*/ 26048 w 57234"/>
                <a:gd name="connsiteY14" fmla="*/ 108447 h 112588"/>
                <a:gd name="connsiteX15" fmla="*/ 26048 w 57234"/>
                <a:gd name="connsiteY15" fmla="*/ 29182 h 112588"/>
                <a:gd name="connsiteX16" fmla="*/ 38785 w 57234"/>
                <a:gd name="connsiteY16" fmla="*/ 23963 h 112588"/>
                <a:gd name="connsiteX17" fmla="*/ 53284 w 57234"/>
                <a:gd name="connsiteY17" fmla="*/ 22087 h 112588"/>
                <a:gd name="connsiteX18" fmla="*/ 56047 w 57234"/>
                <a:gd name="connsiteY18" fmla="*/ 20900 h 112588"/>
                <a:gd name="connsiteX19" fmla="*/ 57235 w 57234"/>
                <a:gd name="connsiteY19" fmla="*/ 18139 h 112588"/>
                <a:gd name="connsiteX20" fmla="*/ 57235 w 57234"/>
                <a:gd name="connsiteY20" fmla="*/ 3947 h 112588"/>
                <a:gd name="connsiteX21" fmla="*/ 56047 w 57234"/>
                <a:gd name="connsiteY21" fmla="*/ 1179 h 112588"/>
                <a:gd name="connsiteX22" fmla="*/ 53284 w 57234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34" h="112588">
                  <a:moveTo>
                    <a:pt x="53284" y="0"/>
                  </a:moveTo>
                  <a:cubicBezTo>
                    <a:pt x="49341" y="0"/>
                    <a:pt x="44863" y="628"/>
                    <a:pt x="39864" y="1869"/>
                  </a:cubicBezTo>
                  <a:cubicBezTo>
                    <a:pt x="34865" y="3126"/>
                    <a:pt x="29929" y="5654"/>
                    <a:pt x="25062" y="9469"/>
                  </a:cubicBezTo>
                  <a:lnTo>
                    <a:pt x="25062" y="5320"/>
                  </a:lnTo>
                  <a:cubicBezTo>
                    <a:pt x="25062" y="4281"/>
                    <a:pt x="24674" y="3350"/>
                    <a:pt x="23883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60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85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40" y="22087"/>
                    <a:pt x="55263" y="21691"/>
                    <a:pt x="56047" y="20900"/>
                  </a:cubicBezTo>
                  <a:cubicBezTo>
                    <a:pt x="56839" y="20109"/>
                    <a:pt x="57235" y="19194"/>
                    <a:pt x="57235" y="18139"/>
                  </a:cubicBezTo>
                  <a:lnTo>
                    <a:pt x="57235" y="3947"/>
                  </a:lnTo>
                  <a:cubicBezTo>
                    <a:pt x="57235" y="2893"/>
                    <a:pt x="56839" y="1978"/>
                    <a:pt x="56047" y="1179"/>
                  </a:cubicBezTo>
                  <a:cubicBezTo>
                    <a:pt x="55263" y="395"/>
                    <a:pt x="54340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5E3ADED3-3062-5555-D657-78E367B613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994" y="-68727"/>
            <a:ext cx="12192000" cy="6858000"/>
          </a:xfrm>
          <a:prstGeom prst="rect">
            <a:avLst/>
          </a:prstGeom>
        </p:spPr>
      </p:pic>
      <p:sp>
        <p:nvSpPr>
          <p:cNvPr id="111" name="Slide Number Placeholder 5">
            <a:extLst>
              <a:ext uri="{FF2B5EF4-FFF2-40B4-BE49-F238E27FC236}">
                <a16:creationId xmlns:a16="http://schemas.microsoft.com/office/drawing/2014/main" id="{D79FF8E7-22FA-FA00-74FC-071F474E6E31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0269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3443EFD2-4961-0F49-B96D-ECB03B2F68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042" y="32084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5919AD3-0901-BFAC-113A-D5AA2C33D2D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ECB6D4E-E875-9390-8726-83FEDF8599F6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9EEFEF-82FD-0997-9F17-EB105545383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1712" y="5929170"/>
            <a:ext cx="1316213" cy="70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39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raphic 59">
            <a:extLst>
              <a:ext uri="{FF2B5EF4-FFF2-40B4-BE49-F238E27FC236}">
                <a16:creationId xmlns:a16="http://schemas.microsoft.com/office/drawing/2014/main" id="{3F539CC7-37D3-7A1A-C16F-8C92A6E1C9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B91493B-1588-80A7-1E12-F62D3F91938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6388B36-5DB0-EAD2-D925-D9D8FD8DC4B5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3716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A5B2566-FCC7-9C4B-1300-9863D047A8FB}"/>
              </a:ext>
            </a:extLst>
          </p:cNvPr>
          <p:cNvSpPr/>
          <p:nvPr userDrawn="1"/>
        </p:nvSpPr>
        <p:spPr>
          <a:xfrm>
            <a:off x="-58994" y="-68727"/>
            <a:ext cx="12309987" cy="6926727"/>
          </a:xfrm>
          <a:prstGeom prst="rect">
            <a:avLst/>
          </a:prstGeom>
          <a:solidFill>
            <a:srgbClr val="59A6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SA"/>
          </a:p>
        </p:txBody>
      </p:sp>
      <p:grpSp>
        <p:nvGrpSpPr>
          <p:cNvPr id="76" name="Graphic 219">
            <a:extLst>
              <a:ext uri="{FF2B5EF4-FFF2-40B4-BE49-F238E27FC236}">
                <a16:creationId xmlns:a16="http://schemas.microsoft.com/office/drawing/2014/main" id="{89820C85-E1A9-687A-0E61-8CBF343450FE}"/>
              </a:ext>
            </a:extLst>
          </p:cNvPr>
          <p:cNvGrpSpPr/>
          <p:nvPr userDrawn="1"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387EBFAF-7629-472E-BCCC-5B4A23AD0659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10DCEBE2-E8F2-D6CA-D64A-F1A263A362BE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78E1EB69-0664-FE5B-F1F9-111B1CAE377A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62DF52A-A97C-29E9-124F-D7FBC7905063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6627A15E-55B8-65EE-9286-BEEEB6D3A068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4D1CC58D-E302-0FAE-6CD5-028C9CA793BE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49DDACA1-BA95-F6EF-F38C-7D0A3303E408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EE8D9899-FA08-BC91-AE40-4F840AE2B5DF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C375DF37-B20E-72E4-A1C0-68D8F45CC48B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7B347D02-AD28-B34B-240C-7FF27C28F48C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BCBD6E06-E2FE-51B2-569D-DA260A7E0AD8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C629C06A-F122-ECBE-3EF9-192371911490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4AC6AC0F-F028-6E11-4235-A1C18588FA0A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86DC5F54-45B8-3C02-B07A-B8DC3DCF2FB4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6381C7AC-ED9A-905D-2785-C71C8BDBEF42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F611CB5C-88F0-5384-A4CD-830681025227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857D227F-3C4D-D642-6E61-19B6C89C9C4D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59B057B2-0C0A-82D6-1182-E3D6E108F61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98C479A7-D9EE-0E11-6014-E93A5F77E97A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8EEB8DB3-5CDD-A94B-63D2-8D3719149E6B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EFF402D0-F0B3-8E1A-658F-17AD6A8A047A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6667A90A-AAD5-6DD2-7435-D46400BB20DD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A014DF2B-60D2-9EC4-0F60-0997A5A7B476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74D37B5A-6B1E-7DAB-FADA-C37D255D7EA2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112BDA36-AEA9-B36A-C650-0C3A6DEBA893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A29B205E-D81C-7C6B-ED3A-D9FCABF6841A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4EE5EA5C-2233-0EF4-AF52-7DBEE53B4F74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5B66A999-F7EB-1FBA-C9E4-1656A4445140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B0E5FCE5-A540-EF56-E834-2B9E86A9BBAE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0D03892F-6D8F-D7F4-6017-01AAECA704AC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2FC2FFF-BAF9-5D1C-1B7A-EC821AB2FC3F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7FA75A0-163A-56B0-BDC7-F2FAC0FC4006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2F5A688-C079-FA9D-6189-62AFD3FFB5C8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830B4B03-F40D-1418-C597-8281CDD4691A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F540A8EA-4569-6D07-4558-335E62EE4FA4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3346A12E-43C0-2C2D-652B-8AF5B06CFD5E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E33C4F1A-CA29-81D8-4A5E-E0EFD6779074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52271D1E-E3BC-DFED-3C90-FA649D489982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DB947145-29BA-4342-463C-225CE7B1165F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E10B09C3-D9D2-F606-F6BA-36872BE53031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9215E4B3-35DD-CAC4-F9C1-C8497B462AD7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4B45BF7B-66D7-3847-BF74-58D981818067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CA5B196B-78FB-FF3B-1D37-FFA4DB7A5FA4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C112A54A-83D3-1914-8EF8-FDFAB062F8A0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310647EC-D2A0-589F-044F-532FFADC5D52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F2F81AA2-3C23-E485-39E5-54DBB8A66B0E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A8291701-FDFF-6C2F-CA62-7C7034C5C089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8BE181F3-C743-A8E0-7A69-2BF35E0972A0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49812821-9F6D-3F08-6743-5F6316457177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0454DD2F-5460-5D6F-F641-0A3AD0640EA8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BC2783BF-6B2A-EAEF-4B83-9158FC2967F4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C31D1CA1-047C-3590-5168-CC933915F1C4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1231DBBB-FB62-C6F4-72B7-BC65AE40C328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D9DAEBC5-34EB-2531-C81E-D77972B75679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714066EA-1075-F523-EF8D-89CD3B66108D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1E12050A-0EBB-762C-63A9-1AFBC0B553D3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85B2CDC5-5CDD-54BA-B275-685AD7E3E559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C06F6E44-8F68-005A-96D5-A2EBDA4BE084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67E02A8A-DBA0-E597-71B8-611196121722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0D64D79-F6A5-BFC2-9CDD-2EDC81386773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658559CE-8686-136A-7007-14FF9FEB2A89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FE0D2AF2-CB89-1C4C-9955-F9E4A8290F0D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F89D8C33-0745-89BF-1E72-BB31A3316BBF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55DF1027-CE96-9617-9304-5BBCF82B04B2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729E6289-4BC5-EB16-EB4D-B63A4F31EE65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C96EBB1-4527-8036-2CC5-62219D1C524A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8FE5A6AD-96B7-4F80-16E4-1651B1EDB909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4CA15372-FB2F-3B7F-F66A-BFFC34F694E4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77CF8907-E7DD-F11E-3214-949DEC23CA77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9029201A-A141-92C5-443A-FD4687B60DEB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4DC56638-29B3-3062-F809-FF0C4356FE57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  <p:sp>
        <p:nvSpPr>
          <p:cNvPr id="149" name="Slide Number Placeholder 5">
            <a:extLst>
              <a:ext uri="{FF2B5EF4-FFF2-40B4-BE49-F238E27FC236}">
                <a16:creationId xmlns:a16="http://schemas.microsoft.com/office/drawing/2014/main" id="{F8D50C65-3965-43BF-DB67-0C61801CC052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3077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DF0CE2-E470-FD7D-7131-9C8DF2E17844}"/>
              </a:ext>
            </a:extLst>
          </p:cNvPr>
          <p:cNvSpPr/>
          <p:nvPr userDrawn="1"/>
        </p:nvSpPr>
        <p:spPr>
          <a:xfrm>
            <a:off x="2343963" y="952185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 dirty="0"/>
          </a:p>
        </p:txBody>
      </p:sp>
      <p:grpSp>
        <p:nvGrpSpPr>
          <p:cNvPr id="76" name="Graphic 219">
            <a:extLst>
              <a:ext uri="{FF2B5EF4-FFF2-40B4-BE49-F238E27FC236}">
                <a16:creationId xmlns:a16="http://schemas.microsoft.com/office/drawing/2014/main" id="{89820C85-E1A9-687A-0E61-8CBF343450FE}"/>
              </a:ext>
            </a:extLst>
          </p:cNvPr>
          <p:cNvGrpSpPr/>
          <p:nvPr userDrawn="1"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387EBFAF-7629-472E-BCCC-5B4A23AD0659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10DCEBE2-E8F2-D6CA-D64A-F1A263A362BE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78E1EB69-0664-FE5B-F1F9-111B1CAE377A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62DF52A-A97C-29E9-124F-D7FBC7905063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6627A15E-55B8-65EE-9286-BEEEB6D3A068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4D1CC58D-E302-0FAE-6CD5-028C9CA793BE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49DDACA1-BA95-F6EF-F38C-7D0A3303E408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EE8D9899-FA08-BC91-AE40-4F840AE2B5DF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C375DF37-B20E-72E4-A1C0-68D8F45CC48B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7B347D02-AD28-B34B-240C-7FF27C28F48C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BCBD6E06-E2FE-51B2-569D-DA260A7E0AD8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C629C06A-F122-ECBE-3EF9-192371911490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4AC6AC0F-F028-6E11-4235-A1C18588FA0A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86DC5F54-45B8-3C02-B07A-B8DC3DCF2FB4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6381C7AC-ED9A-905D-2785-C71C8BDBEF42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F611CB5C-88F0-5384-A4CD-830681025227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857D227F-3C4D-D642-6E61-19B6C89C9C4D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59B057B2-0C0A-82D6-1182-E3D6E108F61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98C479A7-D9EE-0E11-6014-E93A5F77E97A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8EEB8DB3-5CDD-A94B-63D2-8D3719149E6B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EFF402D0-F0B3-8E1A-658F-17AD6A8A047A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6667A90A-AAD5-6DD2-7435-D46400BB20DD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A014DF2B-60D2-9EC4-0F60-0997A5A7B476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74D37B5A-6B1E-7DAB-FADA-C37D255D7EA2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112BDA36-AEA9-B36A-C650-0C3A6DEBA893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A29B205E-D81C-7C6B-ED3A-D9FCABF6841A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4EE5EA5C-2233-0EF4-AF52-7DBEE53B4F74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5B66A999-F7EB-1FBA-C9E4-1656A4445140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B0E5FCE5-A540-EF56-E834-2B9E86A9BBAE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0D03892F-6D8F-D7F4-6017-01AAECA704AC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2FC2FFF-BAF9-5D1C-1B7A-EC821AB2FC3F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7FA75A0-163A-56B0-BDC7-F2FAC0FC4006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2F5A688-C079-FA9D-6189-62AFD3FFB5C8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830B4B03-F40D-1418-C597-8281CDD4691A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F540A8EA-4569-6D07-4558-335E62EE4FA4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3346A12E-43C0-2C2D-652B-8AF5B06CFD5E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E33C4F1A-CA29-81D8-4A5E-E0EFD6779074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52271D1E-E3BC-DFED-3C90-FA649D489982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DB947145-29BA-4342-463C-225CE7B1165F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E10B09C3-D9D2-F606-F6BA-36872BE53031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9215E4B3-35DD-CAC4-F9C1-C8497B462AD7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4B45BF7B-66D7-3847-BF74-58D981818067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CA5B196B-78FB-FF3B-1D37-FFA4DB7A5FA4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C112A54A-83D3-1914-8EF8-FDFAB062F8A0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310647EC-D2A0-589F-044F-532FFADC5D52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F2F81AA2-3C23-E485-39E5-54DBB8A66B0E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A8291701-FDFF-6C2F-CA62-7C7034C5C089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8BE181F3-C743-A8E0-7A69-2BF35E0972A0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49812821-9F6D-3F08-6743-5F6316457177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0454DD2F-5460-5D6F-F641-0A3AD0640EA8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BC2783BF-6B2A-EAEF-4B83-9158FC2967F4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C31D1CA1-047C-3590-5168-CC933915F1C4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1231DBBB-FB62-C6F4-72B7-BC65AE40C328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D9DAEBC5-34EB-2531-C81E-D77972B75679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714066EA-1075-F523-EF8D-89CD3B66108D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1E12050A-0EBB-762C-63A9-1AFBC0B553D3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85B2CDC5-5CDD-54BA-B275-685AD7E3E559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C06F6E44-8F68-005A-96D5-A2EBDA4BE084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67E02A8A-DBA0-E597-71B8-611196121722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0D64D79-F6A5-BFC2-9CDD-2EDC81386773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658559CE-8686-136A-7007-14FF9FEB2A89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FE0D2AF2-CB89-1C4C-9955-F9E4A8290F0D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F89D8C33-0745-89BF-1E72-BB31A3316BBF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55DF1027-CE96-9617-9304-5BBCF82B04B2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729E6289-4BC5-EB16-EB4D-B63A4F31EE65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C96EBB1-4527-8036-2CC5-62219D1C524A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8FE5A6AD-96B7-4F80-16E4-1651B1EDB909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4CA15372-FB2F-3B7F-F66A-BFFC34F694E4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77CF8907-E7DD-F11E-3214-949DEC23CA77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9029201A-A141-92C5-443A-FD4687B60DEB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4DC56638-29B3-3062-F809-FF0C4356FE57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C89EFFE5-C58C-FA10-61F1-BF4B22272D2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9090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0034A5E-B6F3-7581-5B68-657FFB51DEA9}"/>
              </a:ext>
            </a:extLst>
          </p:cNvPr>
          <p:cNvSpPr/>
          <p:nvPr userDrawn="1"/>
        </p:nvSpPr>
        <p:spPr>
          <a:xfrm>
            <a:off x="-58994" y="-68727"/>
            <a:ext cx="12309987" cy="6926727"/>
          </a:xfrm>
          <a:prstGeom prst="rect">
            <a:avLst/>
          </a:prstGeom>
          <a:solidFill>
            <a:srgbClr val="59A6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grpSp>
        <p:nvGrpSpPr>
          <p:cNvPr id="76" name="Graphic 219">
            <a:extLst>
              <a:ext uri="{FF2B5EF4-FFF2-40B4-BE49-F238E27FC236}">
                <a16:creationId xmlns:a16="http://schemas.microsoft.com/office/drawing/2014/main" id="{89820C85-E1A9-687A-0E61-8CBF343450FE}"/>
              </a:ext>
            </a:extLst>
          </p:cNvPr>
          <p:cNvGrpSpPr/>
          <p:nvPr userDrawn="1"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387EBFAF-7629-472E-BCCC-5B4A23AD0659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10DCEBE2-E8F2-D6CA-D64A-F1A263A362BE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78E1EB69-0664-FE5B-F1F9-111B1CAE377A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62DF52A-A97C-29E9-124F-D7FBC7905063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6627A15E-55B8-65EE-9286-BEEEB6D3A068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4D1CC58D-E302-0FAE-6CD5-028C9CA793BE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49DDACA1-BA95-F6EF-F38C-7D0A3303E408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EE8D9899-FA08-BC91-AE40-4F840AE2B5DF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C375DF37-B20E-72E4-A1C0-68D8F45CC48B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7B347D02-AD28-B34B-240C-7FF27C28F48C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BCBD6E06-E2FE-51B2-569D-DA260A7E0AD8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C629C06A-F122-ECBE-3EF9-192371911490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4AC6AC0F-F028-6E11-4235-A1C18588FA0A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86DC5F54-45B8-3C02-B07A-B8DC3DCF2FB4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6381C7AC-ED9A-905D-2785-C71C8BDBEF42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F611CB5C-88F0-5384-A4CD-830681025227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857D227F-3C4D-D642-6E61-19B6C89C9C4D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59B057B2-0C0A-82D6-1182-E3D6E108F61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98C479A7-D9EE-0E11-6014-E93A5F77E97A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8EEB8DB3-5CDD-A94B-63D2-8D3719149E6B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EFF402D0-F0B3-8E1A-658F-17AD6A8A047A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6667A90A-AAD5-6DD2-7435-D46400BB20DD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A014DF2B-60D2-9EC4-0F60-0997A5A7B476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74D37B5A-6B1E-7DAB-FADA-C37D255D7EA2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112BDA36-AEA9-B36A-C650-0C3A6DEBA893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A29B205E-D81C-7C6B-ED3A-D9FCABF6841A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4EE5EA5C-2233-0EF4-AF52-7DBEE53B4F74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5B66A999-F7EB-1FBA-C9E4-1656A4445140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B0E5FCE5-A540-EF56-E834-2B9E86A9BBAE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0D03892F-6D8F-D7F4-6017-01AAECA704AC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2FC2FFF-BAF9-5D1C-1B7A-EC821AB2FC3F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7FA75A0-163A-56B0-BDC7-F2FAC0FC4006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2F5A688-C079-FA9D-6189-62AFD3FFB5C8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830B4B03-F40D-1418-C597-8281CDD4691A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F540A8EA-4569-6D07-4558-335E62EE4FA4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3346A12E-43C0-2C2D-652B-8AF5B06CFD5E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E33C4F1A-CA29-81D8-4A5E-E0EFD6779074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52271D1E-E3BC-DFED-3C90-FA649D489982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DB947145-29BA-4342-463C-225CE7B1165F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E10B09C3-D9D2-F606-F6BA-36872BE53031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9215E4B3-35DD-CAC4-F9C1-C8497B462AD7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4B45BF7B-66D7-3847-BF74-58D981818067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CA5B196B-78FB-FF3B-1D37-FFA4DB7A5FA4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C112A54A-83D3-1914-8EF8-FDFAB062F8A0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310647EC-D2A0-589F-044F-532FFADC5D52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F2F81AA2-3C23-E485-39E5-54DBB8A66B0E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A8291701-FDFF-6C2F-CA62-7C7034C5C089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8BE181F3-C743-A8E0-7A69-2BF35E0972A0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49812821-9F6D-3F08-6743-5F6316457177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0454DD2F-5460-5D6F-F641-0A3AD0640EA8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BC2783BF-6B2A-EAEF-4B83-9158FC2967F4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C31D1CA1-047C-3590-5168-CC933915F1C4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1231DBBB-FB62-C6F4-72B7-BC65AE40C328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D9DAEBC5-34EB-2531-C81E-D77972B75679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714066EA-1075-F523-EF8D-89CD3B66108D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1E12050A-0EBB-762C-63A9-1AFBC0B553D3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85B2CDC5-5CDD-54BA-B275-685AD7E3E559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C06F6E44-8F68-005A-96D5-A2EBDA4BE084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67E02A8A-DBA0-E597-71B8-611196121722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0D64D79-F6A5-BFC2-9CDD-2EDC81386773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658559CE-8686-136A-7007-14FF9FEB2A89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FE0D2AF2-CB89-1C4C-9955-F9E4A8290F0D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F89D8C33-0745-89BF-1E72-BB31A3316BBF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55DF1027-CE96-9617-9304-5BBCF82B04B2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729E6289-4BC5-EB16-EB4D-B63A4F31EE65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C96EBB1-4527-8036-2CC5-62219D1C524A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8FE5A6AD-96B7-4F80-16E4-1651B1EDB909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4CA15372-FB2F-3B7F-F66A-BFFC34F694E4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77CF8907-E7DD-F11E-3214-949DEC23CA77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9029201A-A141-92C5-443A-FD4687B60DEB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4DC56638-29B3-3062-F809-FF0C4356FE57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6081E16F-EE43-7FCE-4A23-A2E713E7E8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3188" y="-68727"/>
            <a:ext cx="12314181" cy="6926727"/>
          </a:xfrm>
          <a:prstGeom prst="rect">
            <a:avLst/>
          </a:prstGeom>
        </p:spPr>
      </p:pic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C89EFFE5-C58C-FA10-61F1-BF4B22272D2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307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6384E68-C3E3-04D0-358E-2711904D86C4}"/>
              </a:ext>
            </a:extLst>
          </p:cNvPr>
          <p:cNvSpPr txBox="1">
            <a:spLocks/>
          </p:cNvSpPr>
          <p:nvPr userDrawn="1"/>
        </p:nvSpPr>
        <p:spPr>
          <a:xfrm>
            <a:off x="571611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3721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6" r:id="rId4"/>
    <p:sldLayoutId id="2147483651" r:id="rId5"/>
    <p:sldLayoutId id="2147483652" r:id="rId6"/>
    <p:sldLayoutId id="2147483657" r:id="rId7"/>
    <p:sldLayoutId id="2147483663" r:id="rId8"/>
    <p:sldLayoutId id="2147483666" r:id="rId9"/>
    <p:sldLayoutId id="2147483658" r:id="rId10"/>
    <p:sldLayoutId id="2147483665" r:id="rId11"/>
    <p:sldLayoutId id="2147483653" r:id="rId12"/>
    <p:sldLayoutId id="2147483654" r:id="rId13"/>
    <p:sldLayoutId id="2147483660" r:id="rId14"/>
    <p:sldLayoutId id="2147483662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92B1DD5-B6FD-4894-B654-15D131864C12}"/>
              </a:ext>
            </a:extLst>
          </p:cNvPr>
          <p:cNvSpPr txBox="1"/>
          <p:nvPr/>
        </p:nvSpPr>
        <p:spPr>
          <a:xfrm>
            <a:off x="6096000" y="3428469"/>
            <a:ext cx="55526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54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نموذج تنظيم الفريق التطوعي </a:t>
            </a:r>
            <a:r>
              <a:rPr lang="en-US" sz="54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2024</a:t>
            </a:r>
            <a:endParaRPr lang="en-SA" sz="5400" dirty="0">
              <a:solidFill>
                <a:schemeClr val="bg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657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CDE14-2766-14F1-4FF0-B1F652528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BCCC58-6BF2-FB97-6CFE-282D80256466}"/>
              </a:ext>
            </a:extLst>
          </p:cNvPr>
          <p:cNvSpPr txBox="1"/>
          <p:nvPr/>
        </p:nvSpPr>
        <p:spPr>
          <a:xfrm>
            <a:off x="6023982" y="501793"/>
            <a:ext cx="55526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معلومات رئيسية</a:t>
            </a:r>
          </a:p>
          <a:p>
            <a:pPr algn="r" rtl="1"/>
            <a:endParaRPr lang="en-SA" sz="1000" dirty="0">
              <a:solidFill>
                <a:srgbClr val="34BAA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0DDF40-29DB-DADB-9260-96A621C8A2F0}"/>
              </a:ext>
            </a:extLst>
          </p:cNvPr>
          <p:cNvSpPr txBox="1"/>
          <p:nvPr/>
        </p:nvSpPr>
        <p:spPr>
          <a:xfrm>
            <a:off x="9849155" y="2043599"/>
            <a:ext cx="2307220" cy="421809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eo Sans Arabic" panose="020B0504030504040204" pitchFamily="34" charset="-78"/>
                <a:cs typeface="Neo Sans Arabic" panose="020B0504030504040204" pitchFamily="34" charset="-78"/>
              </a:rPr>
              <a:t>نبذة تعريفية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eo Sans Arabic" panose="020B0504030504040204" pitchFamily="34" charset="-78"/>
              <a:cs typeface="Neo Sans Arabic" panose="020B0504030504040204" pitchFamily="34" charset="-78"/>
            </a:endParaRPr>
          </a:p>
        </p:txBody>
      </p:sp>
      <p:graphicFrame>
        <p:nvGraphicFramePr>
          <p:cNvPr id="6" name="جدول 7">
            <a:extLst>
              <a:ext uri="{FF2B5EF4-FFF2-40B4-BE49-F238E27FC236}">
                <a16:creationId xmlns:a16="http://schemas.microsoft.com/office/drawing/2014/main" id="{E0899972-AB96-0A58-CC05-E4336F7914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638704"/>
              </p:ext>
            </p:extLst>
          </p:nvPr>
        </p:nvGraphicFramePr>
        <p:xfrm>
          <a:off x="610767" y="2347576"/>
          <a:ext cx="11143643" cy="2162847"/>
        </p:xfrm>
        <a:graphic>
          <a:graphicData uri="http://schemas.openxmlformats.org/drawingml/2006/table">
            <a:tbl>
              <a:tblPr rtl="1" firstRow="1" bandRow="1">
                <a:tableStyleId>{8A107856-5554-42FB-B03E-39F5DBC370BA}</a:tableStyleId>
              </a:tblPr>
              <a:tblGrid>
                <a:gridCol w="4963022">
                  <a:extLst>
                    <a:ext uri="{9D8B030D-6E8A-4147-A177-3AD203B41FA5}">
                      <a16:colId xmlns:a16="http://schemas.microsoft.com/office/drawing/2014/main" val="3580576741"/>
                    </a:ext>
                  </a:extLst>
                </a:gridCol>
                <a:gridCol w="6180621">
                  <a:extLst>
                    <a:ext uri="{9D8B030D-6E8A-4147-A177-3AD203B41FA5}">
                      <a16:colId xmlns:a16="http://schemas.microsoft.com/office/drawing/2014/main" val="3504066951"/>
                    </a:ext>
                  </a:extLst>
                </a:gridCol>
              </a:tblGrid>
              <a:tr h="357642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اسم الفريق التطوعي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kern="1200" dirty="0">
                          <a:solidFill>
                            <a:schemeClr val="dk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 </a:t>
                      </a:r>
                      <a:r>
                        <a:rPr lang="ar-SA" sz="1500" kern="12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(                       يكتب اسم الفريق هنا                    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297484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اسم مدير الفريق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500" kern="1200">
                        <a:solidFill>
                          <a:schemeClr val="dk1"/>
                        </a:solidFill>
                        <a:latin typeface="Neo Sans Arabic" panose="020B0504030504040204" pitchFamily="34" charset="-78"/>
                        <a:ea typeface="+mn-ea"/>
                        <a:cs typeface="Neo Sans Arabic" panose="020B0504030504040204" pitchFamily="34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489817"/>
                  </a:ext>
                </a:extLst>
              </a:tr>
              <a:tr h="374637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ما هي الجهة التي يتبع لها الفريق التطوعي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500" kern="1200" dirty="0">
                        <a:solidFill>
                          <a:schemeClr val="dk1"/>
                        </a:solidFill>
                        <a:latin typeface="Neo Sans Arabic" panose="020B0504030504040204" pitchFamily="34" charset="-78"/>
                        <a:ea typeface="+mn-ea"/>
                        <a:cs typeface="Neo Sans Arabic" panose="020B0504030504040204" pitchFamily="34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292431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كم عدد أعضاء الفريق التطوعي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500" kern="1200" dirty="0">
                        <a:solidFill>
                          <a:schemeClr val="dk1"/>
                        </a:solidFill>
                        <a:latin typeface="Neo Sans Arabic" panose="020B0504030504040204" pitchFamily="34" charset="-78"/>
                        <a:ea typeface="+mn-ea"/>
                        <a:cs typeface="Neo Sans Arabic" panose="020B0504030504040204" pitchFamily="34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020014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رقم تواصل فريق التطوع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500" kern="1200" dirty="0">
                        <a:solidFill>
                          <a:schemeClr val="dk1"/>
                        </a:solidFill>
                        <a:latin typeface="Neo Sans Arabic" panose="020B0504030504040204" pitchFamily="34" charset="-78"/>
                        <a:ea typeface="+mn-ea"/>
                        <a:cs typeface="Neo Sans Arabic" panose="020B0504030504040204" pitchFamily="34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508983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متى تم تأسيس الفريق التطوعي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kern="1200" dirty="0">
                          <a:solidFill>
                            <a:schemeClr val="dk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10-10-2022م /10-10-1444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581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8171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6A7FF-A921-1E5A-4A42-64D4A9BF2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D559C7-3C2B-27DF-9FBA-F4E5FBB13F9F}"/>
              </a:ext>
            </a:extLst>
          </p:cNvPr>
          <p:cNvSpPr txBox="1"/>
          <p:nvPr/>
        </p:nvSpPr>
        <p:spPr>
          <a:xfrm>
            <a:off x="6013792" y="471621"/>
            <a:ext cx="5552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قائمة أعضاء الفريق</a:t>
            </a:r>
          </a:p>
        </p:txBody>
      </p:sp>
      <p:graphicFrame>
        <p:nvGraphicFramePr>
          <p:cNvPr id="4" name="جدول 52">
            <a:extLst>
              <a:ext uri="{FF2B5EF4-FFF2-40B4-BE49-F238E27FC236}">
                <a16:creationId xmlns:a16="http://schemas.microsoft.com/office/drawing/2014/main" id="{FD290A30-967B-978C-9838-275ADFBE39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469408"/>
              </p:ext>
            </p:extLst>
          </p:nvPr>
        </p:nvGraphicFramePr>
        <p:xfrm>
          <a:off x="1065421" y="1662391"/>
          <a:ext cx="10501032" cy="404406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051363">
                  <a:extLst>
                    <a:ext uri="{9D8B030D-6E8A-4147-A177-3AD203B41FA5}">
                      <a16:colId xmlns:a16="http://schemas.microsoft.com/office/drawing/2014/main" val="4168878406"/>
                    </a:ext>
                  </a:extLst>
                </a:gridCol>
                <a:gridCol w="7449669">
                  <a:extLst>
                    <a:ext uri="{9D8B030D-6E8A-4147-A177-3AD203B41FA5}">
                      <a16:colId xmlns:a16="http://schemas.microsoft.com/office/drawing/2014/main" val="4002591147"/>
                    </a:ext>
                  </a:extLst>
                </a:gridCol>
              </a:tblGrid>
              <a:tr h="622486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الاسم</a:t>
                      </a:r>
                    </a:p>
                  </a:txBody>
                  <a:tcPr anchor="ctr"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رقم التواصل</a:t>
                      </a:r>
                    </a:p>
                  </a:txBody>
                  <a:tcPr anchor="ctr">
                    <a:solidFill>
                      <a:srgbClr val="1554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280884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744131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003850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998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912308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8553742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62631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1430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5208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F3CB2-A064-7B4B-E65C-4ED27C44B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740F0CB-3A5F-35E1-1575-0E944CF8A058}"/>
              </a:ext>
            </a:extLst>
          </p:cNvPr>
          <p:cNvSpPr txBox="1"/>
          <p:nvPr/>
        </p:nvSpPr>
        <p:spPr>
          <a:xfrm>
            <a:off x="2362200" y="280235"/>
            <a:ext cx="911919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يرجى توضيح الهيكل الإداري مع أسماء المسؤولين</a:t>
            </a:r>
          </a:p>
          <a:p>
            <a:pPr algn="r" rtl="1"/>
            <a:r>
              <a:rPr lang="ar-SA" sz="20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الموجود هنا مثال  يجب التعديل عليه بما يناسب واقع الفريق </a:t>
            </a:r>
          </a:p>
        </p:txBody>
      </p:sp>
      <p:sp>
        <p:nvSpPr>
          <p:cNvPr id="14" name="مستطيل 7">
            <a:extLst>
              <a:ext uri="{FF2B5EF4-FFF2-40B4-BE49-F238E27FC236}">
                <a16:creationId xmlns:a16="http://schemas.microsoft.com/office/drawing/2014/main" id="{31E8E6E3-757E-894F-7A9C-0F4B326EBC10}"/>
              </a:ext>
            </a:extLst>
          </p:cNvPr>
          <p:cNvSpPr/>
          <p:nvPr/>
        </p:nvSpPr>
        <p:spPr>
          <a:xfrm>
            <a:off x="777922" y="2254503"/>
            <a:ext cx="1705971" cy="421809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الجهة المشرفة </a:t>
            </a:r>
          </a:p>
        </p:txBody>
      </p:sp>
      <p:sp>
        <p:nvSpPr>
          <p:cNvPr id="16" name="مستطيل 8">
            <a:extLst>
              <a:ext uri="{FF2B5EF4-FFF2-40B4-BE49-F238E27FC236}">
                <a16:creationId xmlns:a16="http://schemas.microsoft.com/office/drawing/2014/main" id="{8DDB63A1-A674-95DC-D03B-B645B4A60995}"/>
              </a:ext>
            </a:extLst>
          </p:cNvPr>
          <p:cNvSpPr/>
          <p:nvPr/>
        </p:nvSpPr>
        <p:spPr>
          <a:xfrm>
            <a:off x="5593003" y="2210836"/>
            <a:ext cx="1913266" cy="671865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مدير الفريق </a:t>
            </a:r>
          </a:p>
        </p:txBody>
      </p:sp>
      <p:sp>
        <p:nvSpPr>
          <p:cNvPr id="18" name="مستطيل 10">
            <a:extLst>
              <a:ext uri="{FF2B5EF4-FFF2-40B4-BE49-F238E27FC236}">
                <a16:creationId xmlns:a16="http://schemas.microsoft.com/office/drawing/2014/main" id="{F184E580-C5D0-C394-9A1A-2CDC560C7F71}"/>
              </a:ext>
            </a:extLst>
          </p:cNvPr>
          <p:cNvSpPr/>
          <p:nvPr/>
        </p:nvSpPr>
        <p:spPr>
          <a:xfrm>
            <a:off x="8484054" y="3620068"/>
            <a:ext cx="1815456" cy="597090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مسؤول الشراكات </a:t>
            </a:r>
          </a:p>
        </p:txBody>
      </p:sp>
      <p:sp>
        <p:nvSpPr>
          <p:cNvPr id="20" name="مستطيل 11">
            <a:extLst>
              <a:ext uri="{FF2B5EF4-FFF2-40B4-BE49-F238E27FC236}">
                <a16:creationId xmlns:a16="http://schemas.microsoft.com/office/drawing/2014/main" id="{E81FF672-4767-013C-B630-2DB5E8ABDB7B}"/>
              </a:ext>
            </a:extLst>
          </p:cNvPr>
          <p:cNvSpPr/>
          <p:nvPr/>
        </p:nvSpPr>
        <p:spPr>
          <a:xfrm>
            <a:off x="5593003" y="3620068"/>
            <a:ext cx="1815456" cy="597090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مسؤول </a:t>
            </a:r>
            <a:r>
              <a:rPr lang="ar-SA" dirty="0" err="1">
                <a:latin typeface="Neo Sans Arabic" panose="020B0504030504040204" pitchFamily="34" charset="-78"/>
                <a:cs typeface="Neo Sans Arabic" panose="020B0504030504040204" pitchFamily="34" charset="-78"/>
              </a:rPr>
              <a:t>الممتطوعين</a:t>
            </a:r>
            <a:endParaRPr lang="ar-SA" dirty="0">
              <a:latin typeface="Neo Sans Arabic" panose="020B0504030504040204" pitchFamily="34" charset="-78"/>
              <a:cs typeface="Neo Sans Arabic" panose="020B0504030504040204" pitchFamily="34" charset="-78"/>
            </a:endParaRPr>
          </a:p>
        </p:txBody>
      </p:sp>
      <p:sp>
        <p:nvSpPr>
          <p:cNvPr id="22" name="مستطيل 12">
            <a:extLst>
              <a:ext uri="{FF2B5EF4-FFF2-40B4-BE49-F238E27FC236}">
                <a16:creationId xmlns:a16="http://schemas.microsoft.com/office/drawing/2014/main" id="{5F0918B9-A627-8AED-3808-26903CBEED99}"/>
              </a:ext>
            </a:extLst>
          </p:cNvPr>
          <p:cNvSpPr/>
          <p:nvPr/>
        </p:nvSpPr>
        <p:spPr>
          <a:xfrm>
            <a:off x="3029499" y="3620068"/>
            <a:ext cx="1815456" cy="597090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مسؤول اللوجستيات </a:t>
            </a:r>
          </a:p>
        </p:txBody>
      </p:sp>
      <p:cxnSp>
        <p:nvCxnSpPr>
          <p:cNvPr id="23" name="رابط كسهم مستقيم 14">
            <a:extLst>
              <a:ext uri="{FF2B5EF4-FFF2-40B4-BE49-F238E27FC236}">
                <a16:creationId xmlns:a16="http://schemas.microsoft.com/office/drawing/2014/main" id="{F32A0DBD-C465-3F7F-A5AC-1115F313A14B}"/>
              </a:ext>
            </a:extLst>
          </p:cNvPr>
          <p:cNvCxnSpPr/>
          <p:nvPr/>
        </p:nvCxnSpPr>
        <p:spPr>
          <a:xfrm>
            <a:off x="2483893" y="2465407"/>
            <a:ext cx="2961564" cy="0"/>
          </a:xfrm>
          <a:prstGeom prst="straightConnector1">
            <a:avLst/>
          </a:prstGeom>
          <a:ln>
            <a:solidFill>
              <a:srgbClr val="155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رابط كسهم مستقيم 16">
            <a:extLst>
              <a:ext uri="{FF2B5EF4-FFF2-40B4-BE49-F238E27FC236}">
                <a16:creationId xmlns:a16="http://schemas.microsoft.com/office/drawing/2014/main" id="{986411E0-0754-37F5-CA06-2B21CC69C570}"/>
              </a:ext>
            </a:extLst>
          </p:cNvPr>
          <p:cNvCxnSpPr/>
          <p:nvPr/>
        </p:nvCxnSpPr>
        <p:spPr>
          <a:xfrm flipH="1">
            <a:off x="4640239" y="2882701"/>
            <a:ext cx="952764" cy="546299"/>
          </a:xfrm>
          <a:prstGeom prst="straightConnector1">
            <a:avLst/>
          </a:prstGeom>
          <a:ln>
            <a:solidFill>
              <a:srgbClr val="155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رابط كسهم مستقيم 18">
            <a:extLst>
              <a:ext uri="{FF2B5EF4-FFF2-40B4-BE49-F238E27FC236}">
                <a16:creationId xmlns:a16="http://schemas.microsoft.com/office/drawing/2014/main" id="{086D7D79-9FC5-E647-C64C-FBB0A32ED2BC}"/>
              </a:ext>
            </a:extLst>
          </p:cNvPr>
          <p:cNvCxnSpPr>
            <a:stCxn id="16" idx="2"/>
          </p:cNvCxnSpPr>
          <p:nvPr/>
        </p:nvCxnSpPr>
        <p:spPr>
          <a:xfrm>
            <a:off x="6549636" y="2882701"/>
            <a:ext cx="0" cy="737367"/>
          </a:xfrm>
          <a:prstGeom prst="straightConnector1">
            <a:avLst/>
          </a:prstGeom>
          <a:ln>
            <a:solidFill>
              <a:srgbClr val="155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رابط كسهم مستقيم 20">
            <a:extLst>
              <a:ext uri="{FF2B5EF4-FFF2-40B4-BE49-F238E27FC236}">
                <a16:creationId xmlns:a16="http://schemas.microsoft.com/office/drawing/2014/main" id="{ED09D424-DF72-D1C3-C147-09780FBE968C}"/>
              </a:ext>
            </a:extLst>
          </p:cNvPr>
          <p:cNvCxnSpPr/>
          <p:nvPr/>
        </p:nvCxnSpPr>
        <p:spPr>
          <a:xfrm>
            <a:off x="7408459" y="2784143"/>
            <a:ext cx="1541463" cy="644857"/>
          </a:xfrm>
          <a:prstGeom prst="straightConnector1">
            <a:avLst/>
          </a:prstGeom>
          <a:ln>
            <a:solidFill>
              <a:srgbClr val="155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6926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F83CD-391E-2C78-2244-17CFC7560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9DF408-F69C-2B6C-AA68-366A4ED10056}"/>
              </a:ext>
            </a:extLst>
          </p:cNvPr>
          <p:cNvSpPr txBox="1"/>
          <p:nvPr/>
        </p:nvSpPr>
        <p:spPr>
          <a:xfrm>
            <a:off x="2362200" y="280235"/>
            <a:ext cx="9119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ما هي الشراكات والتحالفات التي عقدها الفريق </a:t>
            </a:r>
          </a:p>
          <a:p>
            <a:pPr algn="r" rtl="1"/>
            <a:r>
              <a:rPr lang="ar-SA" sz="20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بالإمكان توضيح عدد و نوع الشراكات و التحالفات التي عقدها الفريق التطوعي خلال هذا العام  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691C06-8D6C-8120-C23E-0F596FC7AE0A}"/>
              </a:ext>
            </a:extLst>
          </p:cNvPr>
          <p:cNvSpPr txBox="1"/>
          <p:nvPr/>
        </p:nvSpPr>
        <p:spPr>
          <a:xfrm>
            <a:off x="3388658" y="3110753"/>
            <a:ext cx="52712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إضافة محتوى</a:t>
            </a:r>
            <a:endParaRPr lang="en-US" sz="2400" dirty="0">
              <a:latin typeface="Neo Sans Arabic Medium" panose="020B0704030504040204" pitchFamily="34" charset="-78"/>
              <a:cs typeface="Neo Sans Arabic Medium" panose="020B07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6741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635BF-A92F-FA57-F72D-21F10053A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95D1B4-60E4-3569-F5F5-5E4A90FDB231}"/>
              </a:ext>
            </a:extLst>
          </p:cNvPr>
          <p:cNvSpPr txBox="1"/>
          <p:nvPr/>
        </p:nvSpPr>
        <p:spPr>
          <a:xfrm>
            <a:off x="5928732" y="280235"/>
            <a:ext cx="555266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 و شواهد داعمة </a:t>
            </a:r>
          </a:p>
          <a:p>
            <a:pPr algn="r" rtl="1"/>
            <a:r>
              <a:rPr lang="ar-SA" sz="20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إضافة تعليق للصورة</a:t>
            </a:r>
            <a:endParaRPr lang="en-SA" sz="2000" dirty="0">
              <a:solidFill>
                <a:srgbClr val="34BAA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83BF18A5-475E-2ADF-52E7-A9934BC387CA}"/>
              </a:ext>
            </a:extLst>
          </p:cNvPr>
          <p:cNvSpPr/>
          <p:nvPr/>
        </p:nvSpPr>
        <p:spPr>
          <a:xfrm>
            <a:off x="8029434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solidFill>
                  <a:schemeClr val="bg1"/>
                </a:solidFill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06921FD3-BCA0-8522-3670-4614243201B4}"/>
              </a:ext>
            </a:extLst>
          </p:cNvPr>
          <p:cNvSpPr/>
          <p:nvPr/>
        </p:nvSpPr>
        <p:spPr>
          <a:xfrm>
            <a:off x="4374108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  <a:endParaRPr lang="ar-SA" sz="3200" dirty="0">
              <a:solidFill>
                <a:srgbClr val="155464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937A5AB8-4CC6-DAED-7648-8D45478B5C78}"/>
              </a:ext>
            </a:extLst>
          </p:cNvPr>
          <p:cNvSpPr/>
          <p:nvPr/>
        </p:nvSpPr>
        <p:spPr>
          <a:xfrm>
            <a:off x="718782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4" name="مربع نص 20">
            <a:extLst>
              <a:ext uri="{FF2B5EF4-FFF2-40B4-BE49-F238E27FC236}">
                <a16:creationId xmlns:a16="http://schemas.microsoft.com/office/drawing/2014/main" id="{FEA26A07-4D57-A841-92F7-ECCA5EB40BD5}"/>
              </a:ext>
            </a:extLst>
          </p:cNvPr>
          <p:cNvSpPr txBox="1"/>
          <p:nvPr/>
        </p:nvSpPr>
        <p:spPr>
          <a:xfrm>
            <a:off x="9058275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5" name="مربع نص 20">
            <a:extLst>
              <a:ext uri="{FF2B5EF4-FFF2-40B4-BE49-F238E27FC236}">
                <a16:creationId xmlns:a16="http://schemas.microsoft.com/office/drawing/2014/main" id="{90D26765-1D4E-E981-2006-69960914524D}"/>
              </a:ext>
            </a:extLst>
          </p:cNvPr>
          <p:cNvSpPr txBox="1"/>
          <p:nvPr/>
        </p:nvSpPr>
        <p:spPr>
          <a:xfrm>
            <a:off x="5270801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6" name="مربع نص 20">
            <a:extLst>
              <a:ext uri="{FF2B5EF4-FFF2-40B4-BE49-F238E27FC236}">
                <a16:creationId xmlns:a16="http://schemas.microsoft.com/office/drawing/2014/main" id="{B37ABF20-09DA-31A2-D2DA-AC3F001543EC}"/>
              </a:ext>
            </a:extLst>
          </p:cNvPr>
          <p:cNvSpPr txBox="1"/>
          <p:nvPr/>
        </p:nvSpPr>
        <p:spPr>
          <a:xfrm>
            <a:off x="1483327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</p:spTree>
    <p:extLst>
      <p:ext uri="{BB962C8B-B14F-4D97-AF65-F5344CB8AC3E}">
        <p14:creationId xmlns:p14="http://schemas.microsoft.com/office/powerpoint/2010/main" val="1690201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491B7-FF7F-123C-6C5F-FB48A2438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4E1A8F-856F-7CFC-98C2-D11EAA756851}"/>
              </a:ext>
            </a:extLst>
          </p:cNvPr>
          <p:cNvSpPr txBox="1"/>
          <p:nvPr/>
        </p:nvSpPr>
        <p:spPr>
          <a:xfrm>
            <a:off x="5928732" y="280235"/>
            <a:ext cx="555266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 و شواهد داعمة </a:t>
            </a:r>
          </a:p>
          <a:p>
            <a:pPr algn="r" rtl="1"/>
            <a:r>
              <a:rPr lang="ar-SA" sz="20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إضافة تعليق للصورة</a:t>
            </a:r>
            <a:endParaRPr lang="en-SA" sz="2000" dirty="0">
              <a:solidFill>
                <a:srgbClr val="34BAA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8DA15C37-0978-7A80-A78A-7AB00377EF89}"/>
              </a:ext>
            </a:extLst>
          </p:cNvPr>
          <p:cNvSpPr/>
          <p:nvPr/>
        </p:nvSpPr>
        <p:spPr>
          <a:xfrm>
            <a:off x="8029434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solidFill>
                  <a:schemeClr val="bg1"/>
                </a:solidFill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3ED93BB2-1927-C322-29AC-BFF640007E70}"/>
              </a:ext>
            </a:extLst>
          </p:cNvPr>
          <p:cNvSpPr/>
          <p:nvPr/>
        </p:nvSpPr>
        <p:spPr>
          <a:xfrm>
            <a:off x="4374108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  <a:endParaRPr lang="ar-SA" sz="3200" dirty="0">
              <a:solidFill>
                <a:srgbClr val="155464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61DF7365-AB32-7C76-0E13-D930A895DFE2}"/>
              </a:ext>
            </a:extLst>
          </p:cNvPr>
          <p:cNvSpPr/>
          <p:nvPr/>
        </p:nvSpPr>
        <p:spPr>
          <a:xfrm>
            <a:off x="718782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4" name="مربع نص 20">
            <a:extLst>
              <a:ext uri="{FF2B5EF4-FFF2-40B4-BE49-F238E27FC236}">
                <a16:creationId xmlns:a16="http://schemas.microsoft.com/office/drawing/2014/main" id="{A31A1D7C-CC9F-03D3-0047-EC0E84B6A8EF}"/>
              </a:ext>
            </a:extLst>
          </p:cNvPr>
          <p:cNvSpPr txBox="1"/>
          <p:nvPr/>
        </p:nvSpPr>
        <p:spPr>
          <a:xfrm>
            <a:off x="9058275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5" name="مربع نص 20">
            <a:extLst>
              <a:ext uri="{FF2B5EF4-FFF2-40B4-BE49-F238E27FC236}">
                <a16:creationId xmlns:a16="http://schemas.microsoft.com/office/drawing/2014/main" id="{6895CC73-DE7F-8CB4-F7C1-7134E5974064}"/>
              </a:ext>
            </a:extLst>
          </p:cNvPr>
          <p:cNvSpPr txBox="1"/>
          <p:nvPr/>
        </p:nvSpPr>
        <p:spPr>
          <a:xfrm>
            <a:off x="5270801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6" name="مربع نص 20">
            <a:extLst>
              <a:ext uri="{FF2B5EF4-FFF2-40B4-BE49-F238E27FC236}">
                <a16:creationId xmlns:a16="http://schemas.microsoft.com/office/drawing/2014/main" id="{9A6AD024-1F8D-CC36-7765-8F6E2BB05799}"/>
              </a:ext>
            </a:extLst>
          </p:cNvPr>
          <p:cNvSpPr txBox="1"/>
          <p:nvPr/>
        </p:nvSpPr>
        <p:spPr>
          <a:xfrm>
            <a:off x="1483327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</p:spTree>
    <p:extLst>
      <p:ext uri="{BB962C8B-B14F-4D97-AF65-F5344CB8AC3E}">
        <p14:creationId xmlns:p14="http://schemas.microsoft.com/office/powerpoint/2010/main" val="1275918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053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131</Words>
  <Application>Microsoft Office PowerPoint</Application>
  <PresentationFormat>Widescreen</PresentationFormat>
  <Paragraphs>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Aptos</vt:lpstr>
      <vt:lpstr>Arial</vt:lpstr>
      <vt:lpstr>Neo Sans Arabic</vt:lpstr>
      <vt:lpstr>Neo Sans Arabic Medium</vt:lpstr>
      <vt:lpstr>NeoSansArabic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Khansa Abunaji</dc:creator>
  <cp:lastModifiedBy>Sulaiman I. Alibrahim</cp:lastModifiedBy>
  <cp:revision>13</cp:revision>
  <dcterms:created xsi:type="dcterms:W3CDTF">2024-01-28T10:31:43Z</dcterms:created>
  <dcterms:modified xsi:type="dcterms:W3CDTF">2024-11-06T09:13:22Z</dcterms:modified>
</cp:coreProperties>
</file>